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7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8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8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4" r:id="rId3"/>
    <p:sldId id="260" r:id="rId4"/>
    <p:sldId id="261" r:id="rId5"/>
    <p:sldId id="272" r:id="rId6"/>
    <p:sldId id="262" r:id="rId7"/>
    <p:sldId id="271" r:id="rId8"/>
    <p:sldId id="267" r:id="rId9"/>
    <p:sldId id="279" r:id="rId10"/>
    <p:sldId id="266" r:id="rId11"/>
    <p:sldId id="268" r:id="rId12"/>
    <p:sldId id="269" r:id="rId13"/>
    <p:sldId id="274" r:id="rId14"/>
    <p:sldId id="263" r:id="rId15"/>
    <p:sldId id="285" r:id="rId16"/>
    <p:sldId id="264" r:id="rId17"/>
    <p:sldId id="265" r:id="rId1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0D0C07"/>
    <a:srgbClr val="A535A5"/>
    <a:srgbClr val="B52563"/>
    <a:srgbClr val="901C2F"/>
    <a:srgbClr val="AA2BC3"/>
    <a:srgbClr val="9044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BARBIERIGAL\Desktop\CIGRE%202014%20-%20Couplage%20SWE\CIGRE%202014%20-%20Coupling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BARBIERIGAL\Desktop\CIGRE%202014%20-%20Couplage%20SWE\CIGRE%202014%20-%20Coupling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BARBIERIGAL\Desktop\CIGRE%202014%20-%20Couplage%20SWE\CIGRE%202014%20-%20Coupling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Users\BARBIERIGAL\Desktop\CIGRE%202014%20-%20Couplage%20SWE\CIGRE%202014%20-%20Coupling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Users\BARBIERIGAL\Desktop\CIGRE%202014%20-%20Couplage%20SWE\CIGRE%202014%20-%20Coupling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Users\BARBIERIGAL\Desktop\CIGRE%202014%20-%20Couplage%20SWE\CIGRE%202014%20-%20Coupling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Users\BARBIERIGAL\Desktop\CIGRE%202014%20-%20Couplage%20SWE\CIGRE%202014%20-%20Coupling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Users\BARBIERIGAL\Desktop\CIGRE%202014%20-%20Couplage%20SWE\CIGRE%202014%20-%20Coupl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019574074074082"/>
          <c:y val="0.25167167197079532"/>
          <c:w val="0.7607153439153439"/>
          <c:h val="0.60133809523809689"/>
        </c:manualLayout>
      </c:layout>
      <c:scatterChart>
        <c:scatterStyle val="lineMarker"/>
        <c:ser>
          <c:idx val="2"/>
          <c:order val="0"/>
          <c:tx>
            <c:v>Before NWE-SWE coupling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Data_price!$M$2:$M$19273</c:f>
              <c:numCache>
                <c:formatCode>General</c:formatCode>
                <c:ptCount val="19272"/>
                <c:pt idx="0">
                  <c:v>770</c:v>
                </c:pt>
                <c:pt idx="1">
                  <c:v>970</c:v>
                </c:pt>
                <c:pt idx="2">
                  <c:v>970</c:v>
                </c:pt>
                <c:pt idx="3">
                  <c:v>970</c:v>
                </c:pt>
                <c:pt idx="4">
                  <c:v>970</c:v>
                </c:pt>
                <c:pt idx="5">
                  <c:v>970</c:v>
                </c:pt>
                <c:pt idx="6">
                  <c:v>970</c:v>
                </c:pt>
                <c:pt idx="7">
                  <c:v>970</c:v>
                </c:pt>
                <c:pt idx="8">
                  <c:v>970</c:v>
                </c:pt>
                <c:pt idx="9">
                  <c:v>970</c:v>
                </c:pt>
                <c:pt idx="10">
                  <c:v>970</c:v>
                </c:pt>
                <c:pt idx="11">
                  <c:v>970</c:v>
                </c:pt>
                <c:pt idx="12">
                  <c:v>970</c:v>
                </c:pt>
                <c:pt idx="13">
                  <c:v>970</c:v>
                </c:pt>
                <c:pt idx="14">
                  <c:v>970</c:v>
                </c:pt>
                <c:pt idx="15">
                  <c:v>970</c:v>
                </c:pt>
                <c:pt idx="16">
                  <c:v>970</c:v>
                </c:pt>
                <c:pt idx="17">
                  <c:v>970</c:v>
                </c:pt>
                <c:pt idx="18">
                  <c:v>769</c:v>
                </c:pt>
                <c:pt idx="19">
                  <c:v>695</c:v>
                </c:pt>
                <c:pt idx="20">
                  <c:v>770</c:v>
                </c:pt>
                <c:pt idx="21">
                  <c:v>770</c:v>
                </c:pt>
                <c:pt idx="22">
                  <c:v>770</c:v>
                </c:pt>
                <c:pt idx="23">
                  <c:v>770</c:v>
                </c:pt>
                <c:pt idx="24">
                  <c:v>770</c:v>
                </c:pt>
                <c:pt idx="25">
                  <c:v>160</c:v>
                </c:pt>
                <c:pt idx="26">
                  <c:v>-731</c:v>
                </c:pt>
                <c:pt idx="27">
                  <c:v>-468</c:v>
                </c:pt>
                <c:pt idx="28">
                  <c:v>-533</c:v>
                </c:pt>
                <c:pt idx="29">
                  <c:v>-1213</c:v>
                </c:pt>
                <c:pt idx="30">
                  <c:v>-1107</c:v>
                </c:pt>
                <c:pt idx="31">
                  <c:v>553</c:v>
                </c:pt>
                <c:pt idx="32">
                  <c:v>600</c:v>
                </c:pt>
                <c:pt idx="33">
                  <c:v>770</c:v>
                </c:pt>
                <c:pt idx="34">
                  <c:v>630</c:v>
                </c:pt>
                <c:pt idx="35">
                  <c:v>600</c:v>
                </c:pt>
                <c:pt idx="36">
                  <c:v>680</c:v>
                </c:pt>
                <c:pt idx="37">
                  <c:v>477</c:v>
                </c:pt>
                <c:pt idx="38">
                  <c:v>125</c:v>
                </c:pt>
                <c:pt idx="39">
                  <c:v>250</c:v>
                </c:pt>
                <c:pt idx="40">
                  <c:v>325</c:v>
                </c:pt>
                <c:pt idx="41">
                  <c:v>300</c:v>
                </c:pt>
                <c:pt idx="42">
                  <c:v>-25</c:v>
                </c:pt>
                <c:pt idx="43">
                  <c:v>199</c:v>
                </c:pt>
                <c:pt idx="44">
                  <c:v>770</c:v>
                </c:pt>
                <c:pt idx="45">
                  <c:v>769</c:v>
                </c:pt>
                <c:pt idx="46">
                  <c:v>770</c:v>
                </c:pt>
                <c:pt idx="47">
                  <c:v>770</c:v>
                </c:pt>
                <c:pt idx="48">
                  <c:v>845</c:v>
                </c:pt>
                <c:pt idx="49">
                  <c:v>1045</c:v>
                </c:pt>
                <c:pt idx="50">
                  <c:v>618</c:v>
                </c:pt>
                <c:pt idx="51">
                  <c:v>850</c:v>
                </c:pt>
                <c:pt idx="52">
                  <c:v>600</c:v>
                </c:pt>
                <c:pt idx="53">
                  <c:v>991</c:v>
                </c:pt>
                <c:pt idx="54">
                  <c:v>1220</c:v>
                </c:pt>
                <c:pt idx="55">
                  <c:v>1020</c:v>
                </c:pt>
                <c:pt idx="56">
                  <c:v>1020</c:v>
                </c:pt>
                <c:pt idx="57">
                  <c:v>1020</c:v>
                </c:pt>
                <c:pt idx="58">
                  <c:v>1020</c:v>
                </c:pt>
                <c:pt idx="59">
                  <c:v>1020</c:v>
                </c:pt>
                <c:pt idx="60">
                  <c:v>845</c:v>
                </c:pt>
                <c:pt idx="61">
                  <c:v>845</c:v>
                </c:pt>
                <c:pt idx="62">
                  <c:v>845</c:v>
                </c:pt>
                <c:pt idx="63">
                  <c:v>845</c:v>
                </c:pt>
                <c:pt idx="64">
                  <c:v>1020</c:v>
                </c:pt>
                <c:pt idx="65">
                  <c:v>745</c:v>
                </c:pt>
                <c:pt idx="66">
                  <c:v>685</c:v>
                </c:pt>
                <c:pt idx="67">
                  <c:v>870</c:v>
                </c:pt>
                <c:pt idx="68">
                  <c:v>870</c:v>
                </c:pt>
                <c:pt idx="69">
                  <c:v>845</c:v>
                </c:pt>
                <c:pt idx="70">
                  <c:v>845</c:v>
                </c:pt>
                <c:pt idx="71">
                  <c:v>845</c:v>
                </c:pt>
                <c:pt idx="72">
                  <c:v>810</c:v>
                </c:pt>
                <c:pt idx="73">
                  <c:v>1060</c:v>
                </c:pt>
                <c:pt idx="74">
                  <c:v>941</c:v>
                </c:pt>
                <c:pt idx="75">
                  <c:v>711</c:v>
                </c:pt>
                <c:pt idx="76">
                  <c:v>650</c:v>
                </c:pt>
                <c:pt idx="77">
                  <c:v>705</c:v>
                </c:pt>
                <c:pt idx="78">
                  <c:v>520</c:v>
                </c:pt>
                <c:pt idx="79">
                  <c:v>960</c:v>
                </c:pt>
                <c:pt idx="80">
                  <c:v>860</c:v>
                </c:pt>
                <c:pt idx="81">
                  <c:v>985</c:v>
                </c:pt>
                <c:pt idx="82">
                  <c:v>984</c:v>
                </c:pt>
                <c:pt idx="83">
                  <c:v>984</c:v>
                </c:pt>
                <c:pt idx="84">
                  <c:v>985</c:v>
                </c:pt>
                <c:pt idx="85">
                  <c:v>810</c:v>
                </c:pt>
                <c:pt idx="86">
                  <c:v>810</c:v>
                </c:pt>
                <c:pt idx="87">
                  <c:v>810</c:v>
                </c:pt>
                <c:pt idx="88">
                  <c:v>810</c:v>
                </c:pt>
                <c:pt idx="89">
                  <c:v>890</c:v>
                </c:pt>
                <c:pt idx="90">
                  <c:v>535</c:v>
                </c:pt>
                <c:pt idx="91">
                  <c:v>810</c:v>
                </c:pt>
                <c:pt idx="92">
                  <c:v>810</c:v>
                </c:pt>
                <c:pt idx="93">
                  <c:v>810</c:v>
                </c:pt>
                <c:pt idx="94">
                  <c:v>810</c:v>
                </c:pt>
                <c:pt idx="95">
                  <c:v>810</c:v>
                </c:pt>
                <c:pt idx="96">
                  <c:v>795</c:v>
                </c:pt>
                <c:pt idx="97">
                  <c:v>1045</c:v>
                </c:pt>
                <c:pt idx="98">
                  <c:v>1045</c:v>
                </c:pt>
                <c:pt idx="99">
                  <c:v>1045</c:v>
                </c:pt>
                <c:pt idx="100">
                  <c:v>1045</c:v>
                </c:pt>
                <c:pt idx="101">
                  <c:v>1045</c:v>
                </c:pt>
                <c:pt idx="102">
                  <c:v>1045</c:v>
                </c:pt>
                <c:pt idx="103">
                  <c:v>795</c:v>
                </c:pt>
                <c:pt idx="104">
                  <c:v>720</c:v>
                </c:pt>
                <c:pt idx="105">
                  <c:v>585</c:v>
                </c:pt>
                <c:pt idx="106">
                  <c:v>665</c:v>
                </c:pt>
                <c:pt idx="107">
                  <c:v>280</c:v>
                </c:pt>
                <c:pt idx="108">
                  <c:v>343</c:v>
                </c:pt>
                <c:pt idx="109">
                  <c:v>53</c:v>
                </c:pt>
                <c:pt idx="110">
                  <c:v>377</c:v>
                </c:pt>
                <c:pt idx="111">
                  <c:v>-224</c:v>
                </c:pt>
                <c:pt idx="112">
                  <c:v>-59</c:v>
                </c:pt>
                <c:pt idx="113">
                  <c:v>-206</c:v>
                </c:pt>
                <c:pt idx="114">
                  <c:v>-77</c:v>
                </c:pt>
                <c:pt idx="115">
                  <c:v>80</c:v>
                </c:pt>
                <c:pt idx="116">
                  <c:v>835</c:v>
                </c:pt>
                <c:pt idx="117">
                  <c:v>795</c:v>
                </c:pt>
                <c:pt idx="118">
                  <c:v>795</c:v>
                </c:pt>
                <c:pt idx="119">
                  <c:v>795</c:v>
                </c:pt>
                <c:pt idx="120">
                  <c:v>1024</c:v>
                </c:pt>
                <c:pt idx="121">
                  <c:v>1225</c:v>
                </c:pt>
                <c:pt idx="122">
                  <c:v>690</c:v>
                </c:pt>
                <c:pt idx="123">
                  <c:v>1240</c:v>
                </c:pt>
                <c:pt idx="124">
                  <c:v>1145</c:v>
                </c:pt>
                <c:pt idx="125">
                  <c:v>683</c:v>
                </c:pt>
                <c:pt idx="126">
                  <c:v>93</c:v>
                </c:pt>
                <c:pt idx="127">
                  <c:v>-880</c:v>
                </c:pt>
                <c:pt idx="128">
                  <c:v>-835</c:v>
                </c:pt>
                <c:pt idx="129">
                  <c:v>-835</c:v>
                </c:pt>
                <c:pt idx="130">
                  <c:v>-835</c:v>
                </c:pt>
                <c:pt idx="131">
                  <c:v>-835</c:v>
                </c:pt>
                <c:pt idx="132">
                  <c:v>-757</c:v>
                </c:pt>
                <c:pt idx="133">
                  <c:v>-648</c:v>
                </c:pt>
                <c:pt idx="134">
                  <c:v>-385</c:v>
                </c:pt>
                <c:pt idx="135">
                  <c:v>-565</c:v>
                </c:pt>
                <c:pt idx="136">
                  <c:v>-775</c:v>
                </c:pt>
                <c:pt idx="137">
                  <c:v>-785</c:v>
                </c:pt>
                <c:pt idx="138">
                  <c:v>-685</c:v>
                </c:pt>
                <c:pt idx="139">
                  <c:v>-638</c:v>
                </c:pt>
                <c:pt idx="140">
                  <c:v>295</c:v>
                </c:pt>
                <c:pt idx="141">
                  <c:v>1075</c:v>
                </c:pt>
                <c:pt idx="142">
                  <c:v>1025</c:v>
                </c:pt>
                <c:pt idx="143">
                  <c:v>1025</c:v>
                </c:pt>
                <c:pt idx="144">
                  <c:v>735</c:v>
                </c:pt>
                <c:pt idx="145">
                  <c:v>735</c:v>
                </c:pt>
                <c:pt idx="146">
                  <c:v>935</c:v>
                </c:pt>
                <c:pt idx="147">
                  <c:v>935</c:v>
                </c:pt>
                <c:pt idx="148">
                  <c:v>935</c:v>
                </c:pt>
                <c:pt idx="149">
                  <c:v>975</c:v>
                </c:pt>
                <c:pt idx="150">
                  <c:v>935</c:v>
                </c:pt>
                <c:pt idx="151">
                  <c:v>795</c:v>
                </c:pt>
                <c:pt idx="152">
                  <c:v>735</c:v>
                </c:pt>
                <c:pt idx="153">
                  <c:v>615</c:v>
                </c:pt>
                <c:pt idx="154">
                  <c:v>735</c:v>
                </c:pt>
                <c:pt idx="155">
                  <c:v>735</c:v>
                </c:pt>
                <c:pt idx="156">
                  <c:v>735</c:v>
                </c:pt>
                <c:pt idx="157">
                  <c:v>735</c:v>
                </c:pt>
                <c:pt idx="158">
                  <c:v>735</c:v>
                </c:pt>
                <c:pt idx="159">
                  <c:v>735</c:v>
                </c:pt>
                <c:pt idx="160">
                  <c:v>735</c:v>
                </c:pt>
                <c:pt idx="161">
                  <c:v>785</c:v>
                </c:pt>
                <c:pt idx="162">
                  <c:v>785</c:v>
                </c:pt>
                <c:pt idx="163">
                  <c:v>785</c:v>
                </c:pt>
                <c:pt idx="164">
                  <c:v>735</c:v>
                </c:pt>
                <c:pt idx="165">
                  <c:v>735</c:v>
                </c:pt>
                <c:pt idx="166">
                  <c:v>735</c:v>
                </c:pt>
                <c:pt idx="167">
                  <c:v>735</c:v>
                </c:pt>
                <c:pt idx="168">
                  <c:v>735</c:v>
                </c:pt>
                <c:pt idx="169">
                  <c:v>935</c:v>
                </c:pt>
                <c:pt idx="170">
                  <c:v>935</c:v>
                </c:pt>
                <c:pt idx="171">
                  <c:v>935</c:v>
                </c:pt>
                <c:pt idx="172">
                  <c:v>935</c:v>
                </c:pt>
                <c:pt idx="173">
                  <c:v>934</c:v>
                </c:pt>
                <c:pt idx="174">
                  <c:v>935</c:v>
                </c:pt>
                <c:pt idx="175">
                  <c:v>935</c:v>
                </c:pt>
                <c:pt idx="176">
                  <c:v>935</c:v>
                </c:pt>
                <c:pt idx="177">
                  <c:v>900</c:v>
                </c:pt>
                <c:pt idx="178">
                  <c:v>935</c:v>
                </c:pt>
                <c:pt idx="179">
                  <c:v>935</c:v>
                </c:pt>
                <c:pt idx="180">
                  <c:v>935</c:v>
                </c:pt>
                <c:pt idx="181">
                  <c:v>935</c:v>
                </c:pt>
                <c:pt idx="182">
                  <c:v>935</c:v>
                </c:pt>
                <c:pt idx="183">
                  <c:v>935</c:v>
                </c:pt>
                <c:pt idx="184">
                  <c:v>935</c:v>
                </c:pt>
                <c:pt idx="185">
                  <c:v>875</c:v>
                </c:pt>
                <c:pt idx="186">
                  <c:v>735</c:v>
                </c:pt>
                <c:pt idx="187">
                  <c:v>735</c:v>
                </c:pt>
                <c:pt idx="188">
                  <c:v>735</c:v>
                </c:pt>
                <c:pt idx="189">
                  <c:v>735</c:v>
                </c:pt>
                <c:pt idx="190">
                  <c:v>735</c:v>
                </c:pt>
                <c:pt idx="191">
                  <c:v>735</c:v>
                </c:pt>
                <c:pt idx="192">
                  <c:v>735</c:v>
                </c:pt>
                <c:pt idx="193">
                  <c:v>935</c:v>
                </c:pt>
                <c:pt idx="194">
                  <c:v>585</c:v>
                </c:pt>
                <c:pt idx="195">
                  <c:v>190</c:v>
                </c:pt>
                <c:pt idx="196">
                  <c:v>168</c:v>
                </c:pt>
                <c:pt idx="197">
                  <c:v>435</c:v>
                </c:pt>
                <c:pt idx="198">
                  <c:v>105</c:v>
                </c:pt>
                <c:pt idx="199">
                  <c:v>-290</c:v>
                </c:pt>
                <c:pt idx="200">
                  <c:v>-470</c:v>
                </c:pt>
                <c:pt idx="201">
                  <c:v>-496</c:v>
                </c:pt>
                <c:pt idx="202">
                  <c:v>-295</c:v>
                </c:pt>
                <c:pt idx="203">
                  <c:v>-220</c:v>
                </c:pt>
                <c:pt idx="204">
                  <c:v>420</c:v>
                </c:pt>
                <c:pt idx="205">
                  <c:v>625</c:v>
                </c:pt>
                <c:pt idx="206">
                  <c:v>865</c:v>
                </c:pt>
                <c:pt idx="207">
                  <c:v>875</c:v>
                </c:pt>
                <c:pt idx="208">
                  <c:v>870</c:v>
                </c:pt>
                <c:pt idx="209">
                  <c:v>-554</c:v>
                </c:pt>
                <c:pt idx="210">
                  <c:v>110</c:v>
                </c:pt>
                <c:pt idx="211">
                  <c:v>770</c:v>
                </c:pt>
                <c:pt idx="212">
                  <c:v>775</c:v>
                </c:pt>
                <c:pt idx="213">
                  <c:v>775</c:v>
                </c:pt>
                <c:pt idx="214">
                  <c:v>775</c:v>
                </c:pt>
                <c:pt idx="215">
                  <c:v>775</c:v>
                </c:pt>
                <c:pt idx="216">
                  <c:v>735</c:v>
                </c:pt>
                <c:pt idx="217">
                  <c:v>935</c:v>
                </c:pt>
                <c:pt idx="218">
                  <c:v>935</c:v>
                </c:pt>
                <c:pt idx="219">
                  <c:v>934</c:v>
                </c:pt>
                <c:pt idx="220">
                  <c:v>935</c:v>
                </c:pt>
                <c:pt idx="221">
                  <c:v>439</c:v>
                </c:pt>
                <c:pt idx="222">
                  <c:v>722</c:v>
                </c:pt>
                <c:pt idx="223">
                  <c:v>215</c:v>
                </c:pt>
                <c:pt idx="224">
                  <c:v>-169</c:v>
                </c:pt>
                <c:pt idx="225">
                  <c:v>325</c:v>
                </c:pt>
                <c:pt idx="226">
                  <c:v>468</c:v>
                </c:pt>
                <c:pt idx="227">
                  <c:v>555</c:v>
                </c:pt>
                <c:pt idx="228">
                  <c:v>656</c:v>
                </c:pt>
                <c:pt idx="229">
                  <c:v>745</c:v>
                </c:pt>
                <c:pt idx="230">
                  <c:v>775</c:v>
                </c:pt>
                <c:pt idx="231">
                  <c:v>775</c:v>
                </c:pt>
                <c:pt idx="232">
                  <c:v>775</c:v>
                </c:pt>
                <c:pt idx="233">
                  <c:v>0</c:v>
                </c:pt>
                <c:pt idx="234">
                  <c:v>150</c:v>
                </c:pt>
                <c:pt idx="235">
                  <c:v>940</c:v>
                </c:pt>
                <c:pt idx="236">
                  <c:v>775</c:v>
                </c:pt>
                <c:pt idx="237">
                  <c:v>735</c:v>
                </c:pt>
                <c:pt idx="238">
                  <c:v>733</c:v>
                </c:pt>
                <c:pt idx="239">
                  <c:v>735</c:v>
                </c:pt>
                <c:pt idx="240">
                  <c:v>710</c:v>
                </c:pt>
                <c:pt idx="241">
                  <c:v>910</c:v>
                </c:pt>
                <c:pt idx="242">
                  <c:v>910</c:v>
                </c:pt>
                <c:pt idx="243">
                  <c:v>985</c:v>
                </c:pt>
                <c:pt idx="244">
                  <c:v>985</c:v>
                </c:pt>
                <c:pt idx="245">
                  <c:v>984</c:v>
                </c:pt>
                <c:pt idx="246">
                  <c:v>910</c:v>
                </c:pt>
                <c:pt idx="247">
                  <c:v>710</c:v>
                </c:pt>
                <c:pt idx="248">
                  <c:v>885</c:v>
                </c:pt>
                <c:pt idx="249">
                  <c:v>710</c:v>
                </c:pt>
                <c:pt idx="250">
                  <c:v>710</c:v>
                </c:pt>
                <c:pt idx="251">
                  <c:v>749</c:v>
                </c:pt>
                <c:pt idx="252">
                  <c:v>750</c:v>
                </c:pt>
                <c:pt idx="253">
                  <c:v>750</c:v>
                </c:pt>
                <c:pt idx="254">
                  <c:v>750</c:v>
                </c:pt>
                <c:pt idx="255">
                  <c:v>750</c:v>
                </c:pt>
                <c:pt idx="256">
                  <c:v>750</c:v>
                </c:pt>
                <c:pt idx="257">
                  <c:v>-225</c:v>
                </c:pt>
                <c:pt idx="258">
                  <c:v>-80</c:v>
                </c:pt>
                <c:pt idx="259">
                  <c:v>600</c:v>
                </c:pt>
                <c:pt idx="260">
                  <c:v>709</c:v>
                </c:pt>
                <c:pt idx="261">
                  <c:v>710</c:v>
                </c:pt>
                <c:pt idx="262">
                  <c:v>710</c:v>
                </c:pt>
                <c:pt idx="263">
                  <c:v>710</c:v>
                </c:pt>
                <c:pt idx="264">
                  <c:v>710</c:v>
                </c:pt>
                <c:pt idx="265">
                  <c:v>910</c:v>
                </c:pt>
                <c:pt idx="266">
                  <c:v>910</c:v>
                </c:pt>
                <c:pt idx="267">
                  <c:v>910</c:v>
                </c:pt>
                <c:pt idx="268">
                  <c:v>910</c:v>
                </c:pt>
                <c:pt idx="269">
                  <c:v>910</c:v>
                </c:pt>
                <c:pt idx="270">
                  <c:v>910</c:v>
                </c:pt>
                <c:pt idx="271">
                  <c:v>701</c:v>
                </c:pt>
                <c:pt idx="272">
                  <c:v>575</c:v>
                </c:pt>
                <c:pt idx="273">
                  <c:v>710</c:v>
                </c:pt>
                <c:pt idx="274">
                  <c:v>710</c:v>
                </c:pt>
                <c:pt idx="275">
                  <c:v>710</c:v>
                </c:pt>
                <c:pt idx="276">
                  <c:v>709</c:v>
                </c:pt>
                <c:pt idx="277">
                  <c:v>710</c:v>
                </c:pt>
                <c:pt idx="278">
                  <c:v>710</c:v>
                </c:pt>
                <c:pt idx="279">
                  <c:v>710</c:v>
                </c:pt>
                <c:pt idx="280">
                  <c:v>710</c:v>
                </c:pt>
                <c:pt idx="281">
                  <c:v>925</c:v>
                </c:pt>
                <c:pt idx="282">
                  <c:v>365</c:v>
                </c:pt>
                <c:pt idx="283">
                  <c:v>935</c:v>
                </c:pt>
                <c:pt idx="284">
                  <c:v>710</c:v>
                </c:pt>
                <c:pt idx="285">
                  <c:v>710</c:v>
                </c:pt>
                <c:pt idx="286">
                  <c:v>710</c:v>
                </c:pt>
                <c:pt idx="287">
                  <c:v>710</c:v>
                </c:pt>
                <c:pt idx="288">
                  <c:v>710</c:v>
                </c:pt>
                <c:pt idx="289">
                  <c:v>910</c:v>
                </c:pt>
                <c:pt idx="290">
                  <c:v>910</c:v>
                </c:pt>
                <c:pt idx="291">
                  <c:v>910</c:v>
                </c:pt>
                <c:pt idx="292">
                  <c:v>910</c:v>
                </c:pt>
                <c:pt idx="293">
                  <c:v>910</c:v>
                </c:pt>
                <c:pt idx="294">
                  <c:v>910</c:v>
                </c:pt>
                <c:pt idx="295">
                  <c:v>710</c:v>
                </c:pt>
                <c:pt idx="296">
                  <c:v>885</c:v>
                </c:pt>
                <c:pt idx="297">
                  <c:v>709</c:v>
                </c:pt>
                <c:pt idx="298">
                  <c:v>710</c:v>
                </c:pt>
                <c:pt idx="299">
                  <c:v>710</c:v>
                </c:pt>
                <c:pt idx="300">
                  <c:v>710</c:v>
                </c:pt>
                <c:pt idx="301">
                  <c:v>710</c:v>
                </c:pt>
                <c:pt idx="302">
                  <c:v>709</c:v>
                </c:pt>
                <c:pt idx="303">
                  <c:v>710</c:v>
                </c:pt>
                <c:pt idx="304">
                  <c:v>710</c:v>
                </c:pt>
                <c:pt idx="305">
                  <c:v>850</c:v>
                </c:pt>
                <c:pt idx="306">
                  <c:v>354</c:v>
                </c:pt>
                <c:pt idx="307">
                  <c:v>925</c:v>
                </c:pt>
                <c:pt idx="308">
                  <c:v>710</c:v>
                </c:pt>
                <c:pt idx="309">
                  <c:v>710</c:v>
                </c:pt>
                <c:pt idx="310">
                  <c:v>710</c:v>
                </c:pt>
                <c:pt idx="311">
                  <c:v>710</c:v>
                </c:pt>
                <c:pt idx="312">
                  <c:v>835</c:v>
                </c:pt>
                <c:pt idx="313">
                  <c:v>835</c:v>
                </c:pt>
                <c:pt idx="314">
                  <c:v>935</c:v>
                </c:pt>
                <c:pt idx="315">
                  <c:v>935</c:v>
                </c:pt>
                <c:pt idx="316">
                  <c:v>935</c:v>
                </c:pt>
                <c:pt idx="317">
                  <c:v>935</c:v>
                </c:pt>
                <c:pt idx="318">
                  <c:v>935</c:v>
                </c:pt>
                <c:pt idx="319">
                  <c:v>995</c:v>
                </c:pt>
                <c:pt idx="320">
                  <c:v>945</c:v>
                </c:pt>
                <c:pt idx="321">
                  <c:v>1070</c:v>
                </c:pt>
                <c:pt idx="322">
                  <c:v>1070</c:v>
                </c:pt>
                <c:pt idx="323">
                  <c:v>895</c:v>
                </c:pt>
                <c:pt idx="324">
                  <c:v>763</c:v>
                </c:pt>
                <c:pt idx="325">
                  <c:v>835</c:v>
                </c:pt>
                <c:pt idx="326">
                  <c:v>835</c:v>
                </c:pt>
                <c:pt idx="327">
                  <c:v>835</c:v>
                </c:pt>
                <c:pt idx="328">
                  <c:v>785</c:v>
                </c:pt>
                <c:pt idx="329">
                  <c:v>580</c:v>
                </c:pt>
                <c:pt idx="330">
                  <c:v>593</c:v>
                </c:pt>
                <c:pt idx="331">
                  <c:v>1135</c:v>
                </c:pt>
                <c:pt idx="332">
                  <c:v>834</c:v>
                </c:pt>
                <c:pt idx="333">
                  <c:v>835</c:v>
                </c:pt>
                <c:pt idx="334">
                  <c:v>835</c:v>
                </c:pt>
                <c:pt idx="335">
                  <c:v>835</c:v>
                </c:pt>
                <c:pt idx="336">
                  <c:v>875</c:v>
                </c:pt>
                <c:pt idx="337">
                  <c:v>935</c:v>
                </c:pt>
                <c:pt idx="338">
                  <c:v>935</c:v>
                </c:pt>
                <c:pt idx="339">
                  <c:v>934</c:v>
                </c:pt>
                <c:pt idx="340">
                  <c:v>935</c:v>
                </c:pt>
                <c:pt idx="341">
                  <c:v>934</c:v>
                </c:pt>
                <c:pt idx="342">
                  <c:v>935</c:v>
                </c:pt>
                <c:pt idx="343">
                  <c:v>810</c:v>
                </c:pt>
                <c:pt idx="344">
                  <c:v>435</c:v>
                </c:pt>
                <c:pt idx="345">
                  <c:v>565</c:v>
                </c:pt>
                <c:pt idx="346">
                  <c:v>1110</c:v>
                </c:pt>
                <c:pt idx="347">
                  <c:v>655</c:v>
                </c:pt>
                <c:pt idx="348">
                  <c:v>1090</c:v>
                </c:pt>
                <c:pt idx="349">
                  <c:v>935</c:v>
                </c:pt>
                <c:pt idx="350">
                  <c:v>935</c:v>
                </c:pt>
                <c:pt idx="351">
                  <c:v>935</c:v>
                </c:pt>
                <c:pt idx="352">
                  <c:v>935</c:v>
                </c:pt>
                <c:pt idx="353">
                  <c:v>1130</c:v>
                </c:pt>
                <c:pt idx="354">
                  <c:v>941</c:v>
                </c:pt>
                <c:pt idx="355">
                  <c:v>1235</c:v>
                </c:pt>
                <c:pt idx="356">
                  <c:v>945</c:v>
                </c:pt>
                <c:pt idx="357">
                  <c:v>945</c:v>
                </c:pt>
                <c:pt idx="358">
                  <c:v>945</c:v>
                </c:pt>
                <c:pt idx="359">
                  <c:v>875</c:v>
                </c:pt>
                <c:pt idx="360">
                  <c:v>1059</c:v>
                </c:pt>
                <c:pt idx="361">
                  <c:v>1100</c:v>
                </c:pt>
                <c:pt idx="362">
                  <c:v>494</c:v>
                </c:pt>
                <c:pt idx="363">
                  <c:v>630</c:v>
                </c:pt>
                <c:pt idx="364">
                  <c:v>615</c:v>
                </c:pt>
                <c:pt idx="365">
                  <c:v>499</c:v>
                </c:pt>
                <c:pt idx="366">
                  <c:v>260</c:v>
                </c:pt>
                <c:pt idx="367">
                  <c:v>75</c:v>
                </c:pt>
                <c:pt idx="368">
                  <c:v>535</c:v>
                </c:pt>
                <c:pt idx="369">
                  <c:v>609</c:v>
                </c:pt>
                <c:pt idx="370">
                  <c:v>770</c:v>
                </c:pt>
                <c:pt idx="371">
                  <c:v>505</c:v>
                </c:pt>
                <c:pt idx="372">
                  <c:v>805</c:v>
                </c:pt>
                <c:pt idx="373">
                  <c:v>920</c:v>
                </c:pt>
                <c:pt idx="374">
                  <c:v>960</c:v>
                </c:pt>
                <c:pt idx="375">
                  <c:v>505</c:v>
                </c:pt>
                <c:pt idx="376">
                  <c:v>50</c:v>
                </c:pt>
                <c:pt idx="377">
                  <c:v>-376</c:v>
                </c:pt>
                <c:pt idx="378">
                  <c:v>-690</c:v>
                </c:pt>
                <c:pt idx="379">
                  <c:v>-265</c:v>
                </c:pt>
                <c:pt idx="380">
                  <c:v>470</c:v>
                </c:pt>
                <c:pt idx="381">
                  <c:v>995</c:v>
                </c:pt>
                <c:pt idx="382">
                  <c:v>875</c:v>
                </c:pt>
                <c:pt idx="383">
                  <c:v>795</c:v>
                </c:pt>
                <c:pt idx="384">
                  <c:v>349</c:v>
                </c:pt>
                <c:pt idx="385">
                  <c:v>-59</c:v>
                </c:pt>
                <c:pt idx="386">
                  <c:v>-510</c:v>
                </c:pt>
                <c:pt idx="387">
                  <c:v>-381</c:v>
                </c:pt>
                <c:pt idx="388">
                  <c:v>-475</c:v>
                </c:pt>
                <c:pt idx="389">
                  <c:v>-500</c:v>
                </c:pt>
                <c:pt idx="390">
                  <c:v>-527</c:v>
                </c:pt>
                <c:pt idx="391">
                  <c:v>-535</c:v>
                </c:pt>
                <c:pt idx="392">
                  <c:v>-283</c:v>
                </c:pt>
                <c:pt idx="393">
                  <c:v>475</c:v>
                </c:pt>
                <c:pt idx="394">
                  <c:v>858</c:v>
                </c:pt>
                <c:pt idx="395">
                  <c:v>930</c:v>
                </c:pt>
                <c:pt idx="396">
                  <c:v>1060</c:v>
                </c:pt>
                <c:pt idx="397">
                  <c:v>1060</c:v>
                </c:pt>
                <c:pt idx="398">
                  <c:v>1060</c:v>
                </c:pt>
                <c:pt idx="399">
                  <c:v>1060</c:v>
                </c:pt>
                <c:pt idx="400">
                  <c:v>1059</c:v>
                </c:pt>
                <c:pt idx="401">
                  <c:v>-85</c:v>
                </c:pt>
                <c:pt idx="402">
                  <c:v>-685</c:v>
                </c:pt>
                <c:pt idx="403">
                  <c:v>1340</c:v>
                </c:pt>
                <c:pt idx="404">
                  <c:v>1060</c:v>
                </c:pt>
                <c:pt idx="405">
                  <c:v>885</c:v>
                </c:pt>
                <c:pt idx="406">
                  <c:v>885</c:v>
                </c:pt>
                <c:pt idx="407">
                  <c:v>885</c:v>
                </c:pt>
                <c:pt idx="408">
                  <c:v>810</c:v>
                </c:pt>
                <c:pt idx="409">
                  <c:v>910</c:v>
                </c:pt>
                <c:pt idx="410">
                  <c:v>1035</c:v>
                </c:pt>
                <c:pt idx="411">
                  <c:v>1035</c:v>
                </c:pt>
                <c:pt idx="412">
                  <c:v>1018</c:v>
                </c:pt>
                <c:pt idx="413">
                  <c:v>977</c:v>
                </c:pt>
                <c:pt idx="414">
                  <c:v>985</c:v>
                </c:pt>
                <c:pt idx="415">
                  <c:v>835</c:v>
                </c:pt>
                <c:pt idx="416">
                  <c:v>810</c:v>
                </c:pt>
                <c:pt idx="417">
                  <c:v>810</c:v>
                </c:pt>
                <c:pt idx="418">
                  <c:v>810</c:v>
                </c:pt>
                <c:pt idx="419">
                  <c:v>810</c:v>
                </c:pt>
                <c:pt idx="420">
                  <c:v>810</c:v>
                </c:pt>
                <c:pt idx="421">
                  <c:v>810</c:v>
                </c:pt>
                <c:pt idx="422">
                  <c:v>810</c:v>
                </c:pt>
                <c:pt idx="423">
                  <c:v>810</c:v>
                </c:pt>
                <c:pt idx="424">
                  <c:v>810</c:v>
                </c:pt>
                <c:pt idx="425">
                  <c:v>810</c:v>
                </c:pt>
                <c:pt idx="426">
                  <c:v>725</c:v>
                </c:pt>
                <c:pt idx="427">
                  <c:v>810</c:v>
                </c:pt>
                <c:pt idx="428">
                  <c:v>810</c:v>
                </c:pt>
                <c:pt idx="429">
                  <c:v>810</c:v>
                </c:pt>
                <c:pt idx="430">
                  <c:v>810</c:v>
                </c:pt>
                <c:pt idx="431">
                  <c:v>810</c:v>
                </c:pt>
                <c:pt idx="432">
                  <c:v>810</c:v>
                </c:pt>
                <c:pt idx="433">
                  <c:v>910</c:v>
                </c:pt>
                <c:pt idx="434">
                  <c:v>910</c:v>
                </c:pt>
                <c:pt idx="435">
                  <c:v>910</c:v>
                </c:pt>
                <c:pt idx="436">
                  <c:v>910</c:v>
                </c:pt>
                <c:pt idx="437">
                  <c:v>910</c:v>
                </c:pt>
                <c:pt idx="438">
                  <c:v>910</c:v>
                </c:pt>
                <c:pt idx="439">
                  <c:v>810</c:v>
                </c:pt>
                <c:pt idx="440">
                  <c:v>810</c:v>
                </c:pt>
                <c:pt idx="441">
                  <c:v>810</c:v>
                </c:pt>
                <c:pt idx="442">
                  <c:v>810</c:v>
                </c:pt>
                <c:pt idx="443">
                  <c:v>810</c:v>
                </c:pt>
                <c:pt idx="444">
                  <c:v>810</c:v>
                </c:pt>
                <c:pt idx="445">
                  <c:v>810</c:v>
                </c:pt>
                <c:pt idx="446">
                  <c:v>810</c:v>
                </c:pt>
                <c:pt idx="447">
                  <c:v>810</c:v>
                </c:pt>
                <c:pt idx="448">
                  <c:v>810</c:v>
                </c:pt>
                <c:pt idx="449">
                  <c:v>810</c:v>
                </c:pt>
                <c:pt idx="450">
                  <c:v>975</c:v>
                </c:pt>
                <c:pt idx="451">
                  <c:v>810</c:v>
                </c:pt>
                <c:pt idx="452">
                  <c:v>810</c:v>
                </c:pt>
                <c:pt idx="453">
                  <c:v>810</c:v>
                </c:pt>
                <c:pt idx="454">
                  <c:v>810</c:v>
                </c:pt>
                <c:pt idx="455">
                  <c:v>810</c:v>
                </c:pt>
                <c:pt idx="456">
                  <c:v>810</c:v>
                </c:pt>
                <c:pt idx="457">
                  <c:v>910</c:v>
                </c:pt>
                <c:pt idx="458">
                  <c:v>910</c:v>
                </c:pt>
                <c:pt idx="459">
                  <c:v>910</c:v>
                </c:pt>
                <c:pt idx="460">
                  <c:v>910</c:v>
                </c:pt>
                <c:pt idx="461">
                  <c:v>910</c:v>
                </c:pt>
                <c:pt idx="462">
                  <c:v>1024</c:v>
                </c:pt>
                <c:pt idx="463">
                  <c:v>810</c:v>
                </c:pt>
                <c:pt idx="464">
                  <c:v>810</c:v>
                </c:pt>
                <c:pt idx="465">
                  <c:v>810</c:v>
                </c:pt>
                <c:pt idx="466">
                  <c:v>810</c:v>
                </c:pt>
                <c:pt idx="467">
                  <c:v>810</c:v>
                </c:pt>
                <c:pt idx="468">
                  <c:v>810</c:v>
                </c:pt>
                <c:pt idx="469">
                  <c:v>810</c:v>
                </c:pt>
                <c:pt idx="470">
                  <c:v>810</c:v>
                </c:pt>
                <c:pt idx="471">
                  <c:v>810</c:v>
                </c:pt>
                <c:pt idx="472">
                  <c:v>810</c:v>
                </c:pt>
                <c:pt idx="473">
                  <c:v>810</c:v>
                </c:pt>
                <c:pt idx="474">
                  <c:v>859</c:v>
                </c:pt>
                <c:pt idx="475">
                  <c:v>810</c:v>
                </c:pt>
                <c:pt idx="476">
                  <c:v>810</c:v>
                </c:pt>
                <c:pt idx="477">
                  <c:v>810</c:v>
                </c:pt>
                <c:pt idx="478">
                  <c:v>810</c:v>
                </c:pt>
                <c:pt idx="479">
                  <c:v>810</c:v>
                </c:pt>
                <c:pt idx="480">
                  <c:v>810</c:v>
                </c:pt>
                <c:pt idx="481">
                  <c:v>810</c:v>
                </c:pt>
                <c:pt idx="482">
                  <c:v>909</c:v>
                </c:pt>
                <c:pt idx="483">
                  <c:v>910</c:v>
                </c:pt>
                <c:pt idx="484">
                  <c:v>910</c:v>
                </c:pt>
                <c:pt idx="485">
                  <c:v>910</c:v>
                </c:pt>
                <c:pt idx="486">
                  <c:v>910</c:v>
                </c:pt>
                <c:pt idx="487">
                  <c:v>910</c:v>
                </c:pt>
                <c:pt idx="488">
                  <c:v>810</c:v>
                </c:pt>
                <c:pt idx="489">
                  <c:v>810</c:v>
                </c:pt>
                <c:pt idx="490">
                  <c:v>810</c:v>
                </c:pt>
                <c:pt idx="491">
                  <c:v>810</c:v>
                </c:pt>
                <c:pt idx="492">
                  <c:v>810</c:v>
                </c:pt>
                <c:pt idx="493">
                  <c:v>810</c:v>
                </c:pt>
                <c:pt idx="494">
                  <c:v>810</c:v>
                </c:pt>
                <c:pt idx="495">
                  <c:v>810</c:v>
                </c:pt>
                <c:pt idx="496">
                  <c:v>810</c:v>
                </c:pt>
                <c:pt idx="497">
                  <c:v>810</c:v>
                </c:pt>
                <c:pt idx="498">
                  <c:v>810</c:v>
                </c:pt>
                <c:pt idx="499">
                  <c:v>810</c:v>
                </c:pt>
                <c:pt idx="500">
                  <c:v>810</c:v>
                </c:pt>
                <c:pt idx="501">
                  <c:v>810</c:v>
                </c:pt>
                <c:pt idx="502">
                  <c:v>809</c:v>
                </c:pt>
                <c:pt idx="503">
                  <c:v>810</c:v>
                </c:pt>
                <c:pt idx="504">
                  <c:v>810</c:v>
                </c:pt>
                <c:pt idx="505">
                  <c:v>910</c:v>
                </c:pt>
                <c:pt idx="506">
                  <c:v>910</c:v>
                </c:pt>
                <c:pt idx="507">
                  <c:v>910</c:v>
                </c:pt>
                <c:pt idx="508">
                  <c:v>910</c:v>
                </c:pt>
                <c:pt idx="509">
                  <c:v>910</c:v>
                </c:pt>
                <c:pt idx="510">
                  <c:v>910</c:v>
                </c:pt>
                <c:pt idx="511">
                  <c:v>910</c:v>
                </c:pt>
                <c:pt idx="512">
                  <c:v>910</c:v>
                </c:pt>
                <c:pt idx="513">
                  <c:v>910</c:v>
                </c:pt>
                <c:pt idx="514">
                  <c:v>910</c:v>
                </c:pt>
                <c:pt idx="515">
                  <c:v>910</c:v>
                </c:pt>
                <c:pt idx="516">
                  <c:v>910</c:v>
                </c:pt>
                <c:pt idx="517">
                  <c:v>910</c:v>
                </c:pt>
                <c:pt idx="518">
                  <c:v>910</c:v>
                </c:pt>
                <c:pt idx="519">
                  <c:v>910</c:v>
                </c:pt>
                <c:pt idx="520">
                  <c:v>910</c:v>
                </c:pt>
                <c:pt idx="521">
                  <c:v>910</c:v>
                </c:pt>
                <c:pt idx="522">
                  <c:v>810</c:v>
                </c:pt>
                <c:pt idx="523">
                  <c:v>810</c:v>
                </c:pt>
                <c:pt idx="524">
                  <c:v>810</c:v>
                </c:pt>
                <c:pt idx="525">
                  <c:v>810</c:v>
                </c:pt>
                <c:pt idx="526">
                  <c:v>810</c:v>
                </c:pt>
                <c:pt idx="527">
                  <c:v>810</c:v>
                </c:pt>
                <c:pt idx="528">
                  <c:v>810</c:v>
                </c:pt>
                <c:pt idx="529">
                  <c:v>910</c:v>
                </c:pt>
                <c:pt idx="530">
                  <c:v>910</c:v>
                </c:pt>
                <c:pt idx="531">
                  <c:v>910</c:v>
                </c:pt>
                <c:pt idx="532">
                  <c:v>910</c:v>
                </c:pt>
                <c:pt idx="533">
                  <c:v>730</c:v>
                </c:pt>
                <c:pt idx="534">
                  <c:v>627</c:v>
                </c:pt>
                <c:pt idx="535">
                  <c:v>809</c:v>
                </c:pt>
                <c:pt idx="536">
                  <c:v>784</c:v>
                </c:pt>
                <c:pt idx="537">
                  <c:v>809</c:v>
                </c:pt>
                <c:pt idx="538">
                  <c:v>810</c:v>
                </c:pt>
                <c:pt idx="539">
                  <c:v>810</c:v>
                </c:pt>
                <c:pt idx="540">
                  <c:v>810</c:v>
                </c:pt>
                <c:pt idx="541">
                  <c:v>810</c:v>
                </c:pt>
                <c:pt idx="542">
                  <c:v>810</c:v>
                </c:pt>
                <c:pt idx="543">
                  <c:v>810</c:v>
                </c:pt>
                <c:pt idx="544">
                  <c:v>810</c:v>
                </c:pt>
                <c:pt idx="545">
                  <c:v>634</c:v>
                </c:pt>
                <c:pt idx="546">
                  <c:v>256</c:v>
                </c:pt>
                <c:pt idx="547">
                  <c:v>810</c:v>
                </c:pt>
                <c:pt idx="548">
                  <c:v>810</c:v>
                </c:pt>
                <c:pt idx="549">
                  <c:v>810</c:v>
                </c:pt>
                <c:pt idx="550">
                  <c:v>810</c:v>
                </c:pt>
                <c:pt idx="551">
                  <c:v>810</c:v>
                </c:pt>
                <c:pt idx="552">
                  <c:v>810</c:v>
                </c:pt>
                <c:pt idx="553">
                  <c:v>700</c:v>
                </c:pt>
                <c:pt idx="554">
                  <c:v>-368</c:v>
                </c:pt>
                <c:pt idx="555">
                  <c:v>-137</c:v>
                </c:pt>
                <c:pt idx="556">
                  <c:v>-135</c:v>
                </c:pt>
                <c:pt idx="557">
                  <c:v>-142</c:v>
                </c:pt>
                <c:pt idx="558">
                  <c:v>-755</c:v>
                </c:pt>
                <c:pt idx="559">
                  <c:v>40</c:v>
                </c:pt>
                <c:pt idx="560">
                  <c:v>-620</c:v>
                </c:pt>
                <c:pt idx="561">
                  <c:v>490</c:v>
                </c:pt>
                <c:pt idx="562">
                  <c:v>308</c:v>
                </c:pt>
                <c:pt idx="563">
                  <c:v>228</c:v>
                </c:pt>
                <c:pt idx="564">
                  <c:v>810</c:v>
                </c:pt>
                <c:pt idx="565">
                  <c:v>809</c:v>
                </c:pt>
                <c:pt idx="566">
                  <c:v>810</c:v>
                </c:pt>
                <c:pt idx="567">
                  <c:v>810</c:v>
                </c:pt>
                <c:pt idx="568">
                  <c:v>810</c:v>
                </c:pt>
                <c:pt idx="569">
                  <c:v>652</c:v>
                </c:pt>
                <c:pt idx="570">
                  <c:v>355</c:v>
                </c:pt>
                <c:pt idx="571">
                  <c:v>810</c:v>
                </c:pt>
                <c:pt idx="572">
                  <c:v>810</c:v>
                </c:pt>
                <c:pt idx="573">
                  <c:v>810</c:v>
                </c:pt>
                <c:pt idx="574">
                  <c:v>810</c:v>
                </c:pt>
                <c:pt idx="575">
                  <c:v>810</c:v>
                </c:pt>
                <c:pt idx="576">
                  <c:v>850</c:v>
                </c:pt>
                <c:pt idx="577">
                  <c:v>950</c:v>
                </c:pt>
                <c:pt idx="578">
                  <c:v>950</c:v>
                </c:pt>
                <c:pt idx="579">
                  <c:v>950</c:v>
                </c:pt>
                <c:pt idx="580">
                  <c:v>950</c:v>
                </c:pt>
                <c:pt idx="581">
                  <c:v>949</c:v>
                </c:pt>
                <c:pt idx="582">
                  <c:v>950</c:v>
                </c:pt>
                <c:pt idx="583">
                  <c:v>850</c:v>
                </c:pt>
                <c:pt idx="584">
                  <c:v>810</c:v>
                </c:pt>
                <c:pt idx="585">
                  <c:v>850</c:v>
                </c:pt>
                <c:pt idx="586">
                  <c:v>850</c:v>
                </c:pt>
                <c:pt idx="587">
                  <c:v>850</c:v>
                </c:pt>
                <c:pt idx="588">
                  <c:v>850</c:v>
                </c:pt>
                <c:pt idx="589">
                  <c:v>850</c:v>
                </c:pt>
                <c:pt idx="590">
                  <c:v>850</c:v>
                </c:pt>
                <c:pt idx="591">
                  <c:v>850</c:v>
                </c:pt>
                <c:pt idx="592">
                  <c:v>849</c:v>
                </c:pt>
                <c:pt idx="593">
                  <c:v>546</c:v>
                </c:pt>
                <c:pt idx="594">
                  <c:v>-32</c:v>
                </c:pt>
                <c:pt idx="595">
                  <c:v>850</c:v>
                </c:pt>
                <c:pt idx="596">
                  <c:v>850</c:v>
                </c:pt>
                <c:pt idx="597">
                  <c:v>850</c:v>
                </c:pt>
                <c:pt idx="598">
                  <c:v>850</c:v>
                </c:pt>
                <c:pt idx="599">
                  <c:v>850</c:v>
                </c:pt>
                <c:pt idx="600">
                  <c:v>810</c:v>
                </c:pt>
                <c:pt idx="601">
                  <c:v>910</c:v>
                </c:pt>
                <c:pt idx="602">
                  <c:v>910</c:v>
                </c:pt>
                <c:pt idx="603">
                  <c:v>910</c:v>
                </c:pt>
                <c:pt idx="604">
                  <c:v>910</c:v>
                </c:pt>
                <c:pt idx="605">
                  <c:v>910</c:v>
                </c:pt>
                <c:pt idx="606">
                  <c:v>910</c:v>
                </c:pt>
                <c:pt idx="607">
                  <c:v>810</c:v>
                </c:pt>
                <c:pt idx="608">
                  <c:v>810</c:v>
                </c:pt>
                <c:pt idx="609">
                  <c:v>810</c:v>
                </c:pt>
                <c:pt idx="610">
                  <c:v>810</c:v>
                </c:pt>
                <c:pt idx="611">
                  <c:v>810</c:v>
                </c:pt>
                <c:pt idx="612">
                  <c:v>810</c:v>
                </c:pt>
                <c:pt idx="613">
                  <c:v>810</c:v>
                </c:pt>
                <c:pt idx="614">
                  <c:v>810</c:v>
                </c:pt>
                <c:pt idx="615">
                  <c:v>810</c:v>
                </c:pt>
                <c:pt idx="616">
                  <c:v>810</c:v>
                </c:pt>
                <c:pt idx="617">
                  <c:v>215</c:v>
                </c:pt>
                <c:pt idx="618">
                  <c:v>-230</c:v>
                </c:pt>
                <c:pt idx="619">
                  <c:v>809</c:v>
                </c:pt>
                <c:pt idx="620">
                  <c:v>810</c:v>
                </c:pt>
                <c:pt idx="621">
                  <c:v>810</c:v>
                </c:pt>
                <c:pt idx="622">
                  <c:v>810</c:v>
                </c:pt>
                <c:pt idx="623">
                  <c:v>810</c:v>
                </c:pt>
                <c:pt idx="624">
                  <c:v>835</c:v>
                </c:pt>
                <c:pt idx="625">
                  <c:v>935</c:v>
                </c:pt>
                <c:pt idx="626">
                  <c:v>1029</c:v>
                </c:pt>
                <c:pt idx="627">
                  <c:v>1050</c:v>
                </c:pt>
                <c:pt idx="628">
                  <c:v>1049</c:v>
                </c:pt>
                <c:pt idx="629">
                  <c:v>589</c:v>
                </c:pt>
                <c:pt idx="630">
                  <c:v>123</c:v>
                </c:pt>
                <c:pt idx="631">
                  <c:v>-78</c:v>
                </c:pt>
                <c:pt idx="632">
                  <c:v>-237</c:v>
                </c:pt>
                <c:pt idx="633">
                  <c:v>520</c:v>
                </c:pt>
                <c:pt idx="634">
                  <c:v>490</c:v>
                </c:pt>
                <c:pt idx="635">
                  <c:v>355</c:v>
                </c:pt>
                <c:pt idx="636">
                  <c:v>875</c:v>
                </c:pt>
                <c:pt idx="637">
                  <c:v>835</c:v>
                </c:pt>
                <c:pt idx="638">
                  <c:v>835</c:v>
                </c:pt>
                <c:pt idx="639">
                  <c:v>895</c:v>
                </c:pt>
                <c:pt idx="640">
                  <c:v>430</c:v>
                </c:pt>
                <c:pt idx="641">
                  <c:v>-812</c:v>
                </c:pt>
                <c:pt idx="642">
                  <c:v>-980</c:v>
                </c:pt>
                <c:pt idx="643">
                  <c:v>625</c:v>
                </c:pt>
                <c:pt idx="644">
                  <c:v>835</c:v>
                </c:pt>
                <c:pt idx="645">
                  <c:v>835</c:v>
                </c:pt>
                <c:pt idx="646">
                  <c:v>835</c:v>
                </c:pt>
                <c:pt idx="647">
                  <c:v>835</c:v>
                </c:pt>
                <c:pt idx="648">
                  <c:v>785</c:v>
                </c:pt>
                <c:pt idx="649">
                  <c:v>785</c:v>
                </c:pt>
                <c:pt idx="650">
                  <c:v>-241</c:v>
                </c:pt>
                <c:pt idx="651">
                  <c:v>658</c:v>
                </c:pt>
                <c:pt idx="652">
                  <c:v>535</c:v>
                </c:pt>
                <c:pt idx="653">
                  <c:v>50</c:v>
                </c:pt>
                <c:pt idx="654">
                  <c:v>-227</c:v>
                </c:pt>
                <c:pt idx="655">
                  <c:v>-99</c:v>
                </c:pt>
                <c:pt idx="656">
                  <c:v>-571</c:v>
                </c:pt>
                <c:pt idx="657">
                  <c:v>-10</c:v>
                </c:pt>
                <c:pt idx="658">
                  <c:v>225</c:v>
                </c:pt>
                <c:pt idx="659">
                  <c:v>390</c:v>
                </c:pt>
                <c:pt idx="660">
                  <c:v>355</c:v>
                </c:pt>
                <c:pt idx="661">
                  <c:v>715</c:v>
                </c:pt>
                <c:pt idx="662">
                  <c:v>785</c:v>
                </c:pt>
                <c:pt idx="663">
                  <c:v>785</c:v>
                </c:pt>
                <c:pt idx="664">
                  <c:v>775</c:v>
                </c:pt>
                <c:pt idx="665">
                  <c:v>126</c:v>
                </c:pt>
                <c:pt idx="666">
                  <c:v>350</c:v>
                </c:pt>
                <c:pt idx="667">
                  <c:v>710</c:v>
                </c:pt>
                <c:pt idx="668">
                  <c:v>785</c:v>
                </c:pt>
                <c:pt idx="669">
                  <c:v>785</c:v>
                </c:pt>
                <c:pt idx="670">
                  <c:v>785</c:v>
                </c:pt>
                <c:pt idx="671">
                  <c:v>785</c:v>
                </c:pt>
                <c:pt idx="672">
                  <c:v>925</c:v>
                </c:pt>
                <c:pt idx="673">
                  <c:v>1125</c:v>
                </c:pt>
                <c:pt idx="674">
                  <c:v>836</c:v>
                </c:pt>
                <c:pt idx="675">
                  <c:v>530</c:v>
                </c:pt>
                <c:pt idx="676">
                  <c:v>335</c:v>
                </c:pt>
                <c:pt idx="677">
                  <c:v>355</c:v>
                </c:pt>
                <c:pt idx="678">
                  <c:v>305</c:v>
                </c:pt>
                <c:pt idx="679">
                  <c:v>110</c:v>
                </c:pt>
                <c:pt idx="680">
                  <c:v>-410</c:v>
                </c:pt>
                <c:pt idx="681">
                  <c:v>-570</c:v>
                </c:pt>
                <c:pt idx="682">
                  <c:v>290</c:v>
                </c:pt>
                <c:pt idx="683">
                  <c:v>37</c:v>
                </c:pt>
                <c:pt idx="684">
                  <c:v>285</c:v>
                </c:pt>
                <c:pt idx="685">
                  <c:v>524</c:v>
                </c:pt>
                <c:pt idx="686">
                  <c:v>741</c:v>
                </c:pt>
                <c:pt idx="687">
                  <c:v>225</c:v>
                </c:pt>
                <c:pt idx="688">
                  <c:v>155</c:v>
                </c:pt>
                <c:pt idx="689">
                  <c:v>-20</c:v>
                </c:pt>
                <c:pt idx="690">
                  <c:v>130</c:v>
                </c:pt>
                <c:pt idx="691">
                  <c:v>978</c:v>
                </c:pt>
                <c:pt idx="692">
                  <c:v>985</c:v>
                </c:pt>
                <c:pt idx="693">
                  <c:v>925</c:v>
                </c:pt>
                <c:pt idx="694">
                  <c:v>925</c:v>
                </c:pt>
                <c:pt idx="695">
                  <c:v>925</c:v>
                </c:pt>
                <c:pt idx="696">
                  <c:v>645</c:v>
                </c:pt>
                <c:pt idx="697">
                  <c:v>-232</c:v>
                </c:pt>
                <c:pt idx="698">
                  <c:v>-570</c:v>
                </c:pt>
                <c:pt idx="699">
                  <c:v>-154</c:v>
                </c:pt>
                <c:pt idx="700">
                  <c:v>64</c:v>
                </c:pt>
                <c:pt idx="701">
                  <c:v>-130</c:v>
                </c:pt>
                <c:pt idx="702">
                  <c:v>-707</c:v>
                </c:pt>
                <c:pt idx="703">
                  <c:v>-555</c:v>
                </c:pt>
                <c:pt idx="704">
                  <c:v>-689</c:v>
                </c:pt>
                <c:pt idx="705">
                  <c:v>-335</c:v>
                </c:pt>
                <c:pt idx="706">
                  <c:v>-230</c:v>
                </c:pt>
                <c:pt idx="707">
                  <c:v>-320</c:v>
                </c:pt>
                <c:pt idx="708">
                  <c:v>0</c:v>
                </c:pt>
                <c:pt idx="709">
                  <c:v>225</c:v>
                </c:pt>
                <c:pt idx="710">
                  <c:v>305</c:v>
                </c:pt>
                <c:pt idx="711">
                  <c:v>515</c:v>
                </c:pt>
                <c:pt idx="712">
                  <c:v>155</c:v>
                </c:pt>
                <c:pt idx="713">
                  <c:v>-500</c:v>
                </c:pt>
                <c:pt idx="714">
                  <c:v>-800</c:v>
                </c:pt>
                <c:pt idx="715">
                  <c:v>833</c:v>
                </c:pt>
                <c:pt idx="716">
                  <c:v>1085</c:v>
                </c:pt>
                <c:pt idx="717">
                  <c:v>1025</c:v>
                </c:pt>
                <c:pt idx="718">
                  <c:v>1025</c:v>
                </c:pt>
                <c:pt idx="719">
                  <c:v>900</c:v>
                </c:pt>
                <c:pt idx="720">
                  <c:v>1085</c:v>
                </c:pt>
                <c:pt idx="721">
                  <c:v>1285</c:v>
                </c:pt>
                <c:pt idx="722">
                  <c:v>649</c:v>
                </c:pt>
                <c:pt idx="723">
                  <c:v>730</c:v>
                </c:pt>
                <c:pt idx="724">
                  <c:v>705</c:v>
                </c:pt>
                <c:pt idx="725">
                  <c:v>550</c:v>
                </c:pt>
                <c:pt idx="726">
                  <c:v>500</c:v>
                </c:pt>
                <c:pt idx="727">
                  <c:v>190</c:v>
                </c:pt>
                <c:pt idx="728">
                  <c:v>-374</c:v>
                </c:pt>
                <c:pt idx="729">
                  <c:v>462</c:v>
                </c:pt>
                <c:pt idx="730">
                  <c:v>337</c:v>
                </c:pt>
                <c:pt idx="731">
                  <c:v>-680</c:v>
                </c:pt>
                <c:pt idx="732">
                  <c:v>-281</c:v>
                </c:pt>
                <c:pt idx="733">
                  <c:v>-343</c:v>
                </c:pt>
                <c:pt idx="734">
                  <c:v>-160</c:v>
                </c:pt>
                <c:pt idx="735">
                  <c:v>-140</c:v>
                </c:pt>
                <c:pt idx="736">
                  <c:v>-575</c:v>
                </c:pt>
                <c:pt idx="737">
                  <c:v>-760</c:v>
                </c:pt>
                <c:pt idx="738">
                  <c:v>-690</c:v>
                </c:pt>
                <c:pt idx="739">
                  <c:v>-670</c:v>
                </c:pt>
                <c:pt idx="740">
                  <c:v>985</c:v>
                </c:pt>
                <c:pt idx="741">
                  <c:v>1085</c:v>
                </c:pt>
                <c:pt idx="742">
                  <c:v>1085</c:v>
                </c:pt>
                <c:pt idx="743">
                  <c:v>1085</c:v>
                </c:pt>
                <c:pt idx="744">
                  <c:v>685</c:v>
                </c:pt>
                <c:pt idx="745">
                  <c:v>532</c:v>
                </c:pt>
                <c:pt idx="746">
                  <c:v>408</c:v>
                </c:pt>
                <c:pt idx="747">
                  <c:v>425</c:v>
                </c:pt>
                <c:pt idx="748">
                  <c:v>569</c:v>
                </c:pt>
                <c:pt idx="749">
                  <c:v>246</c:v>
                </c:pt>
                <c:pt idx="750">
                  <c:v>-156</c:v>
                </c:pt>
                <c:pt idx="751">
                  <c:v>-501</c:v>
                </c:pt>
                <c:pt idx="752">
                  <c:v>-647</c:v>
                </c:pt>
                <c:pt idx="753">
                  <c:v>-573</c:v>
                </c:pt>
                <c:pt idx="754">
                  <c:v>-421</c:v>
                </c:pt>
                <c:pt idx="755">
                  <c:v>-625</c:v>
                </c:pt>
                <c:pt idx="756">
                  <c:v>-279</c:v>
                </c:pt>
                <c:pt idx="757">
                  <c:v>-462</c:v>
                </c:pt>
                <c:pt idx="758">
                  <c:v>-295</c:v>
                </c:pt>
                <c:pt idx="759">
                  <c:v>-39</c:v>
                </c:pt>
                <c:pt idx="760">
                  <c:v>-572</c:v>
                </c:pt>
                <c:pt idx="761">
                  <c:v>-677</c:v>
                </c:pt>
                <c:pt idx="762">
                  <c:v>-677</c:v>
                </c:pt>
                <c:pt idx="763">
                  <c:v>-787</c:v>
                </c:pt>
                <c:pt idx="764">
                  <c:v>-236</c:v>
                </c:pt>
                <c:pt idx="765">
                  <c:v>444</c:v>
                </c:pt>
                <c:pt idx="766">
                  <c:v>90</c:v>
                </c:pt>
                <c:pt idx="767">
                  <c:v>-355</c:v>
                </c:pt>
                <c:pt idx="768">
                  <c:v>-703</c:v>
                </c:pt>
                <c:pt idx="769">
                  <c:v>-808</c:v>
                </c:pt>
                <c:pt idx="770">
                  <c:v>-808</c:v>
                </c:pt>
                <c:pt idx="771">
                  <c:v>-808</c:v>
                </c:pt>
                <c:pt idx="772">
                  <c:v>-808</c:v>
                </c:pt>
                <c:pt idx="773">
                  <c:v>-808</c:v>
                </c:pt>
                <c:pt idx="774">
                  <c:v>-808</c:v>
                </c:pt>
                <c:pt idx="775">
                  <c:v>-708</c:v>
                </c:pt>
                <c:pt idx="776">
                  <c:v>-677</c:v>
                </c:pt>
                <c:pt idx="777">
                  <c:v>-677</c:v>
                </c:pt>
                <c:pt idx="778">
                  <c:v>-677</c:v>
                </c:pt>
                <c:pt idx="779">
                  <c:v>-677</c:v>
                </c:pt>
                <c:pt idx="780">
                  <c:v>-677</c:v>
                </c:pt>
                <c:pt idx="781">
                  <c:v>-677</c:v>
                </c:pt>
                <c:pt idx="782">
                  <c:v>-662</c:v>
                </c:pt>
                <c:pt idx="783">
                  <c:v>-662</c:v>
                </c:pt>
                <c:pt idx="784">
                  <c:v>-652</c:v>
                </c:pt>
                <c:pt idx="785">
                  <c:v>-662</c:v>
                </c:pt>
                <c:pt idx="786">
                  <c:v>-677</c:v>
                </c:pt>
                <c:pt idx="787">
                  <c:v>-652</c:v>
                </c:pt>
                <c:pt idx="788">
                  <c:v>-683</c:v>
                </c:pt>
                <c:pt idx="789">
                  <c:v>184</c:v>
                </c:pt>
                <c:pt idx="790">
                  <c:v>-80</c:v>
                </c:pt>
                <c:pt idx="791">
                  <c:v>-743</c:v>
                </c:pt>
                <c:pt idx="792">
                  <c:v>-687</c:v>
                </c:pt>
                <c:pt idx="793">
                  <c:v>-787</c:v>
                </c:pt>
                <c:pt idx="794">
                  <c:v>-787</c:v>
                </c:pt>
                <c:pt idx="795">
                  <c:v>-787</c:v>
                </c:pt>
                <c:pt idx="796">
                  <c:v>-787</c:v>
                </c:pt>
                <c:pt idx="797">
                  <c:v>-787</c:v>
                </c:pt>
                <c:pt idx="798">
                  <c:v>-787</c:v>
                </c:pt>
                <c:pt idx="799">
                  <c:v>-687</c:v>
                </c:pt>
                <c:pt idx="800">
                  <c:v>-687</c:v>
                </c:pt>
                <c:pt idx="801">
                  <c:v>-687</c:v>
                </c:pt>
                <c:pt idx="802">
                  <c:v>-687</c:v>
                </c:pt>
                <c:pt idx="803">
                  <c:v>-687</c:v>
                </c:pt>
                <c:pt idx="804">
                  <c:v>-687</c:v>
                </c:pt>
                <c:pt idx="805">
                  <c:v>-687</c:v>
                </c:pt>
                <c:pt idx="806">
                  <c:v>-687</c:v>
                </c:pt>
                <c:pt idx="807">
                  <c:v>-687</c:v>
                </c:pt>
                <c:pt idx="808">
                  <c:v>-687</c:v>
                </c:pt>
                <c:pt idx="809">
                  <c:v>-687</c:v>
                </c:pt>
                <c:pt idx="810">
                  <c:v>-687</c:v>
                </c:pt>
                <c:pt idx="811">
                  <c:v>-687</c:v>
                </c:pt>
                <c:pt idx="812">
                  <c:v>-687</c:v>
                </c:pt>
                <c:pt idx="813">
                  <c:v>-687</c:v>
                </c:pt>
                <c:pt idx="814">
                  <c:v>-647</c:v>
                </c:pt>
                <c:pt idx="815">
                  <c:v>-687</c:v>
                </c:pt>
                <c:pt idx="816">
                  <c:v>-627</c:v>
                </c:pt>
                <c:pt idx="817">
                  <c:v>-627</c:v>
                </c:pt>
                <c:pt idx="818">
                  <c:v>-727</c:v>
                </c:pt>
                <c:pt idx="819">
                  <c:v>-727</c:v>
                </c:pt>
                <c:pt idx="820">
                  <c:v>-727</c:v>
                </c:pt>
                <c:pt idx="821">
                  <c:v>-727</c:v>
                </c:pt>
                <c:pt idx="822">
                  <c:v>-727</c:v>
                </c:pt>
                <c:pt idx="823">
                  <c:v>-727</c:v>
                </c:pt>
                <c:pt idx="824">
                  <c:v>-627</c:v>
                </c:pt>
                <c:pt idx="825">
                  <c:v>-627</c:v>
                </c:pt>
                <c:pt idx="826">
                  <c:v>-627</c:v>
                </c:pt>
                <c:pt idx="827">
                  <c:v>-627</c:v>
                </c:pt>
                <c:pt idx="828">
                  <c:v>-627</c:v>
                </c:pt>
                <c:pt idx="829">
                  <c:v>-627</c:v>
                </c:pt>
                <c:pt idx="830">
                  <c:v>-627</c:v>
                </c:pt>
                <c:pt idx="831">
                  <c:v>-627</c:v>
                </c:pt>
                <c:pt idx="832">
                  <c:v>-627</c:v>
                </c:pt>
                <c:pt idx="833">
                  <c:v>-627</c:v>
                </c:pt>
                <c:pt idx="834">
                  <c:v>-627</c:v>
                </c:pt>
                <c:pt idx="835">
                  <c:v>-627</c:v>
                </c:pt>
                <c:pt idx="836">
                  <c:v>-546</c:v>
                </c:pt>
                <c:pt idx="837">
                  <c:v>-306</c:v>
                </c:pt>
                <c:pt idx="838">
                  <c:v>-627</c:v>
                </c:pt>
                <c:pt idx="839">
                  <c:v>-552</c:v>
                </c:pt>
                <c:pt idx="840">
                  <c:v>-652</c:v>
                </c:pt>
                <c:pt idx="841">
                  <c:v>-752</c:v>
                </c:pt>
                <c:pt idx="842">
                  <c:v>-752</c:v>
                </c:pt>
                <c:pt idx="843">
                  <c:v>-752</c:v>
                </c:pt>
                <c:pt idx="844">
                  <c:v>-752</c:v>
                </c:pt>
                <c:pt idx="845">
                  <c:v>-752</c:v>
                </c:pt>
                <c:pt idx="846">
                  <c:v>-752</c:v>
                </c:pt>
                <c:pt idx="847">
                  <c:v>-752</c:v>
                </c:pt>
                <c:pt idx="848">
                  <c:v>-752</c:v>
                </c:pt>
                <c:pt idx="849">
                  <c:v>-752</c:v>
                </c:pt>
                <c:pt idx="850">
                  <c:v>-752</c:v>
                </c:pt>
                <c:pt idx="851">
                  <c:v>-752</c:v>
                </c:pt>
                <c:pt idx="852">
                  <c:v>-752</c:v>
                </c:pt>
                <c:pt idx="853">
                  <c:v>-752</c:v>
                </c:pt>
                <c:pt idx="854">
                  <c:v>-752</c:v>
                </c:pt>
                <c:pt idx="855">
                  <c:v>-752</c:v>
                </c:pt>
                <c:pt idx="856">
                  <c:v>-752</c:v>
                </c:pt>
                <c:pt idx="857">
                  <c:v>-752</c:v>
                </c:pt>
                <c:pt idx="858">
                  <c:v>-652</c:v>
                </c:pt>
                <c:pt idx="859">
                  <c:v>-652</c:v>
                </c:pt>
                <c:pt idx="860">
                  <c:v>-969</c:v>
                </c:pt>
                <c:pt idx="861">
                  <c:v>-949</c:v>
                </c:pt>
                <c:pt idx="862">
                  <c:v>-677</c:v>
                </c:pt>
                <c:pt idx="863">
                  <c:v>-677</c:v>
                </c:pt>
                <c:pt idx="864">
                  <c:v>-531</c:v>
                </c:pt>
                <c:pt idx="865">
                  <c:v>-631</c:v>
                </c:pt>
                <c:pt idx="866">
                  <c:v>-631</c:v>
                </c:pt>
                <c:pt idx="867">
                  <c:v>-631</c:v>
                </c:pt>
                <c:pt idx="868">
                  <c:v>-631</c:v>
                </c:pt>
                <c:pt idx="869">
                  <c:v>-631</c:v>
                </c:pt>
                <c:pt idx="870">
                  <c:v>-631</c:v>
                </c:pt>
                <c:pt idx="871">
                  <c:v>-531</c:v>
                </c:pt>
                <c:pt idx="872">
                  <c:v>-531</c:v>
                </c:pt>
                <c:pt idx="873">
                  <c:v>-531</c:v>
                </c:pt>
                <c:pt idx="874">
                  <c:v>-531</c:v>
                </c:pt>
                <c:pt idx="875">
                  <c:v>-531</c:v>
                </c:pt>
                <c:pt idx="876">
                  <c:v>-531</c:v>
                </c:pt>
                <c:pt idx="877">
                  <c:v>-531</c:v>
                </c:pt>
                <c:pt idx="878">
                  <c:v>-531</c:v>
                </c:pt>
                <c:pt idx="879">
                  <c:v>-531</c:v>
                </c:pt>
                <c:pt idx="880">
                  <c:v>-531</c:v>
                </c:pt>
                <c:pt idx="881">
                  <c:v>-531</c:v>
                </c:pt>
                <c:pt idx="882">
                  <c:v>-531</c:v>
                </c:pt>
                <c:pt idx="883">
                  <c:v>-531</c:v>
                </c:pt>
                <c:pt idx="884">
                  <c:v>-531</c:v>
                </c:pt>
                <c:pt idx="885">
                  <c:v>-317</c:v>
                </c:pt>
                <c:pt idx="886">
                  <c:v>-531</c:v>
                </c:pt>
                <c:pt idx="887">
                  <c:v>-531</c:v>
                </c:pt>
                <c:pt idx="888">
                  <c:v>-632</c:v>
                </c:pt>
                <c:pt idx="889">
                  <c:v>-732</c:v>
                </c:pt>
                <c:pt idx="890">
                  <c:v>-732</c:v>
                </c:pt>
                <c:pt idx="891">
                  <c:v>-732</c:v>
                </c:pt>
                <c:pt idx="892">
                  <c:v>-732</c:v>
                </c:pt>
                <c:pt idx="893">
                  <c:v>-732</c:v>
                </c:pt>
                <c:pt idx="894">
                  <c:v>-732</c:v>
                </c:pt>
                <c:pt idx="895">
                  <c:v>-632</c:v>
                </c:pt>
                <c:pt idx="896">
                  <c:v>-632</c:v>
                </c:pt>
                <c:pt idx="897">
                  <c:v>-632</c:v>
                </c:pt>
                <c:pt idx="898">
                  <c:v>-632</c:v>
                </c:pt>
                <c:pt idx="899">
                  <c:v>-632</c:v>
                </c:pt>
                <c:pt idx="900">
                  <c:v>-632</c:v>
                </c:pt>
                <c:pt idx="901">
                  <c:v>-632</c:v>
                </c:pt>
                <c:pt idx="902">
                  <c:v>-632</c:v>
                </c:pt>
                <c:pt idx="903">
                  <c:v>-632</c:v>
                </c:pt>
                <c:pt idx="904">
                  <c:v>-632</c:v>
                </c:pt>
                <c:pt idx="905">
                  <c:v>-632</c:v>
                </c:pt>
                <c:pt idx="906">
                  <c:v>-632</c:v>
                </c:pt>
                <c:pt idx="907">
                  <c:v>-632</c:v>
                </c:pt>
                <c:pt idx="908">
                  <c:v>-632</c:v>
                </c:pt>
                <c:pt idx="909">
                  <c:v>-631</c:v>
                </c:pt>
                <c:pt idx="910">
                  <c:v>-632</c:v>
                </c:pt>
                <c:pt idx="911">
                  <c:v>-632</c:v>
                </c:pt>
                <c:pt idx="912">
                  <c:v>-556</c:v>
                </c:pt>
                <c:pt idx="913">
                  <c:v>-656</c:v>
                </c:pt>
                <c:pt idx="914">
                  <c:v>-656</c:v>
                </c:pt>
                <c:pt idx="915">
                  <c:v>-656</c:v>
                </c:pt>
                <c:pt idx="916">
                  <c:v>-656</c:v>
                </c:pt>
                <c:pt idx="917">
                  <c:v>-656</c:v>
                </c:pt>
                <c:pt idx="918">
                  <c:v>-656</c:v>
                </c:pt>
                <c:pt idx="919">
                  <c:v>-556</c:v>
                </c:pt>
                <c:pt idx="920">
                  <c:v>-556</c:v>
                </c:pt>
                <c:pt idx="921">
                  <c:v>-556</c:v>
                </c:pt>
                <c:pt idx="922">
                  <c:v>-556</c:v>
                </c:pt>
                <c:pt idx="923">
                  <c:v>-555</c:v>
                </c:pt>
                <c:pt idx="924">
                  <c:v>-556</c:v>
                </c:pt>
                <c:pt idx="925">
                  <c:v>-556</c:v>
                </c:pt>
                <c:pt idx="926">
                  <c:v>-556</c:v>
                </c:pt>
                <c:pt idx="927">
                  <c:v>-556</c:v>
                </c:pt>
                <c:pt idx="928">
                  <c:v>-556</c:v>
                </c:pt>
                <c:pt idx="929">
                  <c:v>-556</c:v>
                </c:pt>
                <c:pt idx="930">
                  <c:v>-556</c:v>
                </c:pt>
                <c:pt idx="931">
                  <c:v>-556</c:v>
                </c:pt>
                <c:pt idx="932">
                  <c:v>-556</c:v>
                </c:pt>
                <c:pt idx="933">
                  <c:v>-613</c:v>
                </c:pt>
                <c:pt idx="934">
                  <c:v>-556</c:v>
                </c:pt>
                <c:pt idx="935">
                  <c:v>-556</c:v>
                </c:pt>
                <c:pt idx="936">
                  <c:v>-556</c:v>
                </c:pt>
                <c:pt idx="937">
                  <c:v>-656</c:v>
                </c:pt>
                <c:pt idx="938">
                  <c:v>-656</c:v>
                </c:pt>
                <c:pt idx="939">
                  <c:v>-656</c:v>
                </c:pt>
                <c:pt idx="940">
                  <c:v>-656</c:v>
                </c:pt>
                <c:pt idx="941">
                  <c:v>-656</c:v>
                </c:pt>
                <c:pt idx="942">
                  <c:v>-656</c:v>
                </c:pt>
                <c:pt idx="943">
                  <c:v>-556</c:v>
                </c:pt>
                <c:pt idx="944">
                  <c:v>-556</c:v>
                </c:pt>
                <c:pt idx="945">
                  <c:v>-556</c:v>
                </c:pt>
                <c:pt idx="946">
                  <c:v>-556</c:v>
                </c:pt>
                <c:pt idx="947">
                  <c:v>-556</c:v>
                </c:pt>
                <c:pt idx="948">
                  <c:v>-556</c:v>
                </c:pt>
                <c:pt idx="949">
                  <c:v>-556</c:v>
                </c:pt>
                <c:pt idx="950">
                  <c:v>-556</c:v>
                </c:pt>
                <c:pt idx="951">
                  <c:v>-556</c:v>
                </c:pt>
                <c:pt idx="952">
                  <c:v>-556</c:v>
                </c:pt>
                <c:pt idx="953">
                  <c:v>-556</c:v>
                </c:pt>
                <c:pt idx="954">
                  <c:v>-556</c:v>
                </c:pt>
                <c:pt idx="955">
                  <c:v>-556</c:v>
                </c:pt>
                <c:pt idx="956">
                  <c:v>-556</c:v>
                </c:pt>
                <c:pt idx="957">
                  <c:v>-556</c:v>
                </c:pt>
                <c:pt idx="958">
                  <c:v>-556</c:v>
                </c:pt>
                <c:pt idx="959">
                  <c:v>-556</c:v>
                </c:pt>
                <c:pt idx="960">
                  <c:v>-556</c:v>
                </c:pt>
                <c:pt idx="961">
                  <c:v>-656</c:v>
                </c:pt>
                <c:pt idx="962">
                  <c:v>-656</c:v>
                </c:pt>
                <c:pt idx="963">
                  <c:v>-636</c:v>
                </c:pt>
                <c:pt idx="964">
                  <c:v>-656</c:v>
                </c:pt>
                <c:pt idx="965">
                  <c:v>-656</c:v>
                </c:pt>
                <c:pt idx="966">
                  <c:v>-656</c:v>
                </c:pt>
                <c:pt idx="967">
                  <c:v>-556</c:v>
                </c:pt>
                <c:pt idx="968">
                  <c:v>-556</c:v>
                </c:pt>
                <c:pt idx="969">
                  <c:v>-556</c:v>
                </c:pt>
                <c:pt idx="970">
                  <c:v>-556</c:v>
                </c:pt>
                <c:pt idx="971">
                  <c:v>-556</c:v>
                </c:pt>
                <c:pt idx="972">
                  <c:v>-556</c:v>
                </c:pt>
                <c:pt idx="973">
                  <c:v>-556</c:v>
                </c:pt>
                <c:pt idx="974">
                  <c:v>-556</c:v>
                </c:pt>
                <c:pt idx="975">
                  <c:v>-556</c:v>
                </c:pt>
                <c:pt idx="976">
                  <c:v>-556</c:v>
                </c:pt>
                <c:pt idx="977">
                  <c:v>-543</c:v>
                </c:pt>
                <c:pt idx="978">
                  <c:v>-556</c:v>
                </c:pt>
                <c:pt idx="979">
                  <c:v>-556</c:v>
                </c:pt>
                <c:pt idx="980">
                  <c:v>-556</c:v>
                </c:pt>
                <c:pt idx="981">
                  <c:v>-516</c:v>
                </c:pt>
                <c:pt idx="982">
                  <c:v>-556</c:v>
                </c:pt>
                <c:pt idx="983">
                  <c:v>-556</c:v>
                </c:pt>
                <c:pt idx="984">
                  <c:v>-556</c:v>
                </c:pt>
                <c:pt idx="985">
                  <c:v>-556</c:v>
                </c:pt>
                <c:pt idx="986">
                  <c:v>-656</c:v>
                </c:pt>
                <c:pt idx="987">
                  <c:v>-656</c:v>
                </c:pt>
                <c:pt idx="988">
                  <c:v>-609</c:v>
                </c:pt>
                <c:pt idx="989">
                  <c:v>-656</c:v>
                </c:pt>
                <c:pt idx="990">
                  <c:v>-656</c:v>
                </c:pt>
                <c:pt idx="991">
                  <c:v>-656</c:v>
                </c:pt>
                <c:pt idx="992">
                  <c:v>-557</c:v>
                </c:pt>
                <c:pt idx="993">
                  <c:v>-556</c:v>
                </c:pt>
                <c:pt idx="994">
                  <c:v>-556</c:v>
                </c:pt>
                <c:pt idx="995">
                  <c:v>-556</c:v>
                </c:pt>
                <c:pt idx="996">
                  <c:v>-556</c:v>
                </c:pt>
                <c:pt idx="997">
                  <c:v>-556</c:v>
                </c:pt>
                <c:pt idx="998">
                  <c:v>-556</c:v>
                </c:pt>
                <c:pt idx="999">
                  <c:v>-556</c:v>
                </c:pt>
                <c:pt idx="1000">
                  <c:v>-556</c:v>
                </c:pt>
                <c:pt idx="1001">
                  <c:v>-556</c:v>
                </c:pt>
                <c:pt idx="1002">
                  <c:v>-556</c:v>
                </c:pt>
                <c:pt idx="1003">
                  <c:v>-556</c:v>
                </c:pt>
                <c:pt idx="1004">
                  <c:v>-556</c:v>
                </c:pt>
                <c:pt idx="1005">
                  <c:v>-475</c:v>
                </c:pt>
                <c:pt idx="1006">
                  <c:v>-556</c:v>
                </c:pt>
                <c:pt idx="1007">
                  <c:v>-556</c:v>
                </c:pt>
                <c:pt idx="1008">
                  <c:v>-556</c:v>
                </c:pt>
                <c:pt idx="1009">
                  <c:v>-656</c:v>
                </c:pt>
                <c:pt idx="1010">
                  <c:v>-656</c:v>
                </c:pt>
                <c:pt idx="1011">
                  <c:v>-656</c:v>
                </c:pt>
                <c:pt idx="1012">
                  <c:v>-656</c:v>
                </c:pt>
                <c:pt idx="1013">
                  <c:v>-656</c:v>
                </c:pt>
                <c:pt idx="1014">
                  <c:v>-656</c:v>
                </c:pt>
                <c:pt idx="1015">
                  <c:v>-656</c:v>
                </c:pt>
                <c:pt idx="1016">
                  <c:v>-656</c:v>
                </c:pt>
                <c:pt idx="1017">
                  <c:v>-656</c:v>
                </c:pt>
                <c:pt idx="1018">
                  <c:v>-656</c:v>
                </c:pt>
                <c:pt idx="1019">
                  <c:v>-656</c:v>
                </c:pt>
                <c:pt idx="1020">
                  <c:v>-656</c:v>
                </c:pt>
                <c:pt idx="1021">
                  <c:v>-656</c:v>
                </c:pt>
                <c:pt idx="1022">
                  <c:v>-656</c:v>
                </c:pt>
                <c:pt idx="1023">
                  <c:v>-656</c:v>
                </c:pt>
                <c:pt idx="1024">
                  <c:v>-656</c:v>
                </c:pt>
                <c:pt idx="1025">
                  <c:v>-656</c:v>
                </c:pt>
                <c:pt idx="1026">
                  <c:v>-556</c:v>
                </c:pt>
                <c:pt idx="1027">
                  <c:v>-556</c:v>
                </c:pt>
                <c:pt idx="1028">
                  <c:v>-556</c:v>
                </c:pt>
                <c:pt idx="1029">
                  <c:v>-481</c:v>
                </c:pt>
                <c:pt idx="1030">
                  <c:v>-556</c:v>
                </c:pt>
                <c:pt idx="1031">
                  <c:v>-531</c:v>
                </c:pt>
                <c:pt idx="1032">
                  <c:v>-506</c:v>
                </c:pt>
                <c:pt idx="1033">
                  <c:v>-606</c:v>
                </c:pt>
                <c:pt idx="1034">
                  <c:v>-631</c:v>
                </c:pt>
                <c:pt idx="1035">
                  <c:v>-631</c:v>
                </c:pt>
                <c:pt idx="1036">
                  <c:v>-631</c:v>
                </c:pt>
                <c:pt idx="1037">
                  <c:v>-581</c:v>
                </c:pt>
                <c:pt idx="1038">
                  <c:v>-606</c:v>
                </c:pt>
                <c:pt idx="1039">
                  <c:v>-481</c:v>
                </c:pt>
                <c:pt idx="1040">
                  <c:v>-480</c:v>
                </c:pt>
                <c:pt idx="1041">
                  <c:v>-515</c:v>
                </c:pt>
                <c:pt idx="1042">
                  <c:v>-506</c:v>
                </c:pt>
                <c:pt idx="1043">
                  <c:v>-481</c:v>
                </c:pt>
                <c:pt idx="1044">
                  <c:v>-506</c:v>
                </c:pt>
                <c:pt idx="1045">
                  <c:v>-481</c:v>
                </c:pt>
                <c:pt idx="1046">
                  <c:v>-481</c:v>
                </c:pt>
                <c:pt idx="1047">
                  <c:v>-506</c:v>
                </c:pt>
                <c:pt idx="1048">
                  <c:v>-456</c:v>
                </c:pt>
                <c:pt idx="1049">
                  <c:v>-481</c:v>
                </c:pt>
                <c:pt idx="1050">
                  <c:v>-506</c:v>
                </c:pt>
                <c:pt idx="1051">
                  <c:v>-506</c:v>
                </c:pt>
                <c:pt idx="1052">
                  <c:v>-481</c:v>
                </c:pt>
                <c:pt idx="1053">
                  <c:v>-286</c:v>
                </c:pt>
                <c:pt idx="1054">
                  <c:v>-506</c:v>
                </c:pt>
                <c:pt idx="1055">
                  <c:v>-506</c:v>
                </c:pt>
                <c:pt idx="1056">
                  <c:v>-657</c:v>
                </c:pt>
                <c:pt idx="1057">
                  <c:v>-757</c:v>
                </c:pt>
                <c:pt idx="1058">
                  <c:v>-757</c:v>
                </c:pt>
                <c:pt idx="1059">
                  <c:v>-757</c:v>
                </c:pt>
                <c:pt idx="1060">
                  <c:v>-757</c:v>
                </c:pt>
                <c:pt idx="1061">
                  <c:v>-757</c:v>
                </c:pt>
                <c:pt idx="1062">
                  <c:v>-757</c:v>
                </c:pt>
                <c:pt idx="1063">
                  <c:v>-657</c:v>
                </c:pt>
                <c:pt idx="1064">
                  <c:v>-657</c:v>
                </c:pt>
                <c:pt idx="1065">
                  <c:v>-657</c:v>
                </c:pt>
                <c:pt idx="1066">
                  <c:v>-657</c:v>
                </c:pt>
                <c:pt idx="1067">
                  <c:v>-657</c:v>
                </c:pt>
                <c:pt idx="1068">
                  <c:v>-657</c:v>
                </c:pt>
                <c:pt idx="1069">
                  <c:v>-657</c:v>
                </c:pt>
                <c:pt idx="1070">
                  <c:v>-657</c:v>
                </c:pt>
                <c:pt idx="1071">
                  <c:v>-657</c:v>
                </c:pt>
                <c:pt idx="1072">
                  <c:v>-657</c:v>
                </c:pt>
                <c:pt idx="1073">
                  <c:v>-657</c:v>
                </c:pt>
                <c:pt idx="1074">
                  <c:v>-657</c:v>
                </c:pt>
                <c:pt idx="1075">
                  <c:v>-657</c:v>
                </c:pt>
                <c:pt idx="1076">
                  <c:v>-657</c:v>
                </c:pt>
                <c:pt idx="1077">
                  <c:v>-36</c:v>
                </c:pt>
                <c:pt idx="1078">
                  <c:v>-532</c:v>
                </c:pt>
                <c:pt idx="1079">
                  <c:v>-657</c:v>
                </c:pt>
                <c:pt idx="1080">
                  <c:v>-556</c:v>
                </c:pt>
                <c:pt idx="1081">
                  <c:v>-710</c:v>
                </c:pt>
                <c:pt idx="1082">
                  <c:v>-945</c:v>
                </c:pt>
                <c:pt idx="1083">
                  <c:v>-665</c:v>
                </c:pt>
                <c:pt idx="1084">
                  <c:v>-498</c:v>
                </c:pt>
                <c:pt idx="1085">
                  <c:v>-663</c:v>
                </c:pt>
                <c:pt idx="1086">
                  <c:v>-741</c:v>
                </c:pt>
                <c:pt idx="1087">
                  <c:v>-657</c:v>
                </c:pt>
                <c:pt idx="1088">
                  <c:v>-657</c:v>
                </c:pt>
                <c:pt idx="1089">
                  <c:v>-657</c:v>
                </c:pt>
                <c:pt idx="1090">
                  <c:v>-657</c:v>
                </c:pt>
                <c:pt idx="1091">
                  <c:v>-657</c:v>
                </c:pt>
                <c:pt idx="1092">
                  <c:v>-656</c:v>
                </c:pt>
                <c:pt idx="1093">
                  <c:v>-657</c:v>
                </c:pt>
                <c:pt idx="1094">
                  <c:v>-657</c:v>
                </c:pt>
                <c:pt idx="1095">
                  <c:v>-657</c:v>
                </c:pt>
                <c:pt idx="1096">
                  <c:v>-657</c:v>
                </c:pt>
                <c:pt idx="1097">
                  <c:v>-657</c:v>
                </c:pt>
                <c:pt idx="1098">
                  <c:v>-657</c:v>
                </c:pt>
                <c:pt idx="1099">
                  <c:v>-346</c:v>
                </c:pt>
                <c:pt idx="1100">
                  <c:v>-241</c:v>
                </c:pt>
                <c:pt idx="1101">
                  <c:v>65</c:v>
                </c:pt>
                <c:pt idx="1102">
                  <c:v>-399</c:v>
                </c:pt>
                <c:pt idx="1103">
                  <c:v>-526</c:v>
                </c:pt>
                <c:pt idx="1104">
                  <c:v>-511</c:v>
                </c:pt>
                <c:pt idx="1105">
                  <c:v>-857</c:v>
                </c:pt>
                <c:pt idx="1106">
                  <c:v>-832</c:v>
                </c:pt>
                <c:pt idx="1107">
                  <c:v>-832</c:v>
                </c:pt>
                <c:pt idx="1108">
                  <c:v>-857</c:v>
                </c:pt>
                <c:pt idx="1109">
                  <c:v>-832</c:v>
                </c:pt>
                <c:pt idx="1110">
                  <c:v>-757</c:v>
                </c:pt>
                <c:pt idx="1111">
                  <c:v>-657</c:v>
                </c:pt>
                <c:pt idx="1112">
                  <c:v>-657</c:v>
                </c:pt>
                <c:pt idx="1113">
                  <c:v>-657</c:v>
                </c:pt>
                <c:pt idx="1114">
                  <c:v>-657</c:v>
                </c:pt>
                <c:pt idx="1115">
                  <c:v>-657</c:v>
                </c:pt>
                <c:pt idx="1116">
                  <c:v>-657</c:v>
                </c:pt>
                <c:pt idx="1117">
                  <c:v>-677</c:v>
                </c:pt>
                <c:pt idx="1118">
                  <c:v>-657</c:v>
                </c:pt>
                <c:pt idx="1119">
                  <c:v>-657</c:v>
                </c:pt>
                <c:pt idx="1120">
                  <c:v>-657</c:v>
                </c:pt>
                <c:pt idx="1121">
                  <c:v>-657</c:v>
                </c:pt>
                <c:pt idx="1122">
                  <c:v>-657</c:v>
                </c:pt>
                <c:pt idx="1123">
                  <c:v>-657</c:v>
                </c:pt>
                <c:pt idx="1124">
                  <c:v>-432</c:v>
                </c:pt>
                <c:pt idx="1125">
                  <c:v>226</c:v>
                </c:pt>
                <c:pt idx="1126">
                  <c:v>-434</c:v>
                </c:pt>
                <c:pt idx="1127">
                  <c:v>-527</c:v>
                </c:pt>
                <c:pt idx="1128">
                  <c:v>-460</c:v>
                </c:pt>
                <c:pt idx="1129">
                  <c:v>-1140</c:v>
                </c:pt>
                <c:pt idx="1130">
                  <c:v>-965</c:v>
                </c:pt>
                <c:pt idx="1131">
                  <c:v>-940</c:v>
                </c:pt>
                <c:pt idx="1132">
                  <c:v>-940</c:v>
                </c:pt>
                <c:pt idx="1133">
                  <c:v>-940</c:v>
                </c:pt>
                <c:pt idx="1134">
                  <c:v>-865</c:v>
                </c:pt>
                <c:pt idx="1135">
                  <c:v>-765</c:v>
                </c:pt>
                <c:pt idx="1136">
                  <c:v>-652</c:v>
                </c:pt>
                <c:pt idx="1137">
                  <c:v>-652</c:v>
                </c:pt>
                <c:pt idx="1138">
                  <c:v>-651</c:v>
                </c:pt>
                <c:pt idx="1139">
                  <c:v>-652</c:v>
                </c:pt>
                <c:pt idx="1140">
                  <c:v>-734</c:v>
                </c:pt>
                <c:pt idx="1141">
                  <c:v>-794</c:v>
                </c:pt>
                <c:pt idx="1142">
                  <c:v>-819</c:v>
                </c:pt>
                <c:pt idx="1143">
                  <c:v>-819</c:v>
                </c:pt>
                <c:pt idx="1144">
                  <c:v>-126</c:v>
                </c:pt>
                <c:pt idx="1145">
                  <c:v>2</c:v>
                </c:pt>
                <c:pt idx="1146">
                  <c:v>-652</c:v>
                </c:pt>
                <c:pt idx="1147">
                  <c:v>-551</c:v>
                </c:pt>
                <c:pt idx="1148">
                  <c:v>905</c:v>
                </c:pt>
                <c:pt idx="1149">
                  <c:v>339</c:v>
                </c:pt>
                <c:pt idx="1150">
                  <c:v>538</c:v>
                </c:pt>
                <c:pt idx="1151">
                  <c:v>452</c:v>
                </c:pt>
                <c:pt idx="1152">
                  <c:v>614</c:v>
                </c:pt>
                <c:pt idx="1153">
                  <c:v>604</c:v>
                </c:pt>
                <c:pt idx="1154">
                  <c:v>904</c:v>
                </c:pt>
                <c:pt idx="1155">
                  <c:v>914</c:v>
                </c:pt>
                <c:pt idx="1156">
                  <c:v>914</c:v>
                </c:pt>
                <c:pt idx="1157">
                  <c:v>922</c:v>
                </c:pt>
                <c:pt idx="1158">
                  <c:v>710</c:v>
                </c:pt>
                <c:pt idx="1159">
                  <c:v>375</c:v>
                </c:pt>
                <c:pt idx="1160">
                  <c:v>-142</c:v>
                </c:pt>
                <c:pt idx="1161">
                  <c:v>-90</c:v>
                </c:pt>
                <c:pt idx="1162">
                  <c:v>108</c:v>
                </c:pt>
                <c:pt idx="1163">
                  <c:v>34</c:v>
                </c:pt>
                <c:pt idx="1164">
                  <c:v>-229</c:v>
                </c:pt>
                <c:pt idx="1165">
                  <c:v>715</c:v>
                </c:pt>
                <c:pt idx="1166">
                  <c:v>814</c:v>
                </c:pt>
                <c:pt idx="1167">
                  <c:v>755</c:v>
                </c:pt>
                <c:pt idx="1168">
                  <c:v>885</c:v>
                </c:pt>
                <c:pt idx="1169">
                  <c:v>725</c:v>
                </c:pt>
                <c:pt idx="1170">
                  <c:v>-369</c:v>
                </c:pt>
                <c:pt idx="1171">
                  <c:v>515</c:v>
                </c:pt>
                <c:pt idx="1172">
                  <c:v>614</c:v>
                </c:pt>
                <c:pt idx="1173">
                  <c:v>614</c:v>
                </c:pt>
                <c:pt idx="1174">
                  <c:v>609</c:v>
                </c:pt>
                <c:pt idx="1175">
                  <c:v>740</c:v>
                </c:pt>
                <c:pt idx="1176">
                  <c:v>514</c:v>
                </c:pt>
                <c:pt idx="1177">
                  <c:v>814</c:v>
                </c:pt>
                <c:pt idx="1178">
                  <c:v>577</c:v>
                </c:pt>
                <c:pt idx="1179">
                  <c:v>590</c:v>
                </c:pt>
                <c:pt idx="1180">
                  <c:v>470</c:v>
                </c:pt>
                <c:pt idx="1181">
                  <c:v>419</c:v>
                </c:pt>
                <c:pt idx="1182">
                  <c:v>453</c:v>
                </c:pt>
                <c:pt idx="1183">
                  <c:v>453</c:v>
                </c:pt>
                <c:pt idx="1184">
                  <c:v>-243</c:v>
                </c:pt>
                <c:pt idx="1185">
                  <c:v>-208</c:v>
                </c:pt>
                <c:pt idx="1186">
                  <c:v>70</c:v>
                </c:pt>
                <c:pt idx="1187">
                  <c:v>-277</c:v>
                </c:pt>
                <c:pt idx="1188">
                  <c:v>-290</c:v>
                </c:pt>
                <c:pt idx="1189">
                  <c:v>120</c:v>
                </c:pt>
                <c:pt idx="1190">
                  <c:v>814</c:v>
                </c:pt>
                <c:pt idx="1191">
                  <c:v>537</c:v>
                </c:pt>
                <c:pt idx="1192">
                  <c:v>315</c:v>
                </c:pt>
                <c:pt idx="1193">
                  <c:v>-355</c:v>
                </c:pt>
                <c:pt idx="1194">
                  <c:v>-1294</c:v>
                </c:pt>
                <c:pt idx="1195">
                  <c:v>-1074</c:v>
                </c:pt>
                <c:pt idx="1196">
                  <c:v>-217</c:v>
                </c:pt>
                <c:pt idx="1197">
                  <c:v>514</c:v>
                </c:pt>
                <c:pt idx="1198">
                  <c:v>181</c:v>
                </c:pt>
                <c:pt idx="1199">
                  <c:v>-55</c:v>
                </c:pt>
                <c:pt idx="1200">
                  <c:v>-407</c:v>
                </c:pt>
                <c:pt idx="1201">
                  <c:v>-837</c:v>
                </c:pt>
                <c:pt idx="1202">
                  <c:v>-837</c:v>
                </c:pt>
                <c:pt idx="1203">
                  <c:v>-837</c:v>
                </c:pt>
                <c:pt idx="1204">
                  <c:v>-837</c:v>
                </c:pt>
                <c:pt idx="1205">
                  <c:v>-837</c:v>
                </c:pt>
                <c:pt idx="1206">
                  <c:v>-777</c:v>
                </c:pt>
                <c:pt idx="1207">
                  <c:v>-677</c:v>
                </c:pt>
                <c:pt idx="1208">
                  <c:v>-677</c:v>
                </c:pt>
                <c:pt idx="1209">
                  <c:v>-677</c:v>
                </c:pt>
                <c:pt idx="1210">
                  <c:v>-677</c:v>
                </c:pt>
                <c:pt idx="1211">
                  <c:v>-677</c:v>
                </c:pt>
                <c:pt idx="1212">
                  <c:v>-677</c:v>
                </c:pt>
                <c:pt idx="1213">
                  <c:v>-677</c:v>
                </c:pt>
                <c:pt idx="1214">
                  <c:v>-677</c:v>
                </c:pt>
                <c:pt idx="1215">
                  <c:v>-473</c:v>
                </c:pt>
                <c:pt idx="1216">
                  <c:v>-676</c:v>
                </c:pt>
                <c:pt idx="1217">
                  <c:v>-677</c:v>
                </c:pt>
                <c:pt idx="1218">
                  <c:v>-677</c:v>
                </c:pt>
                <c:pt idx="1219">
                  <c:v>-737</c:v>
                </c:pt>
                <c:pt idx="1220">
                  <c:v>-180</c:v>
                </c:pt>
                <c:pt idx="1221">
                  <c:v>494</c:v>
                </c:pt>
                <c:pt idx="1222">
                  <c:v>-305</c:v>
                </c:pt>
                <c:pt idx="1223">
                  <c:v>-737</c:v>
                </c:pt>
                <c:pt idx="1224">
                  <c:v>-894</c:v>
                </c:pt>
                <c:pt idx="1225">
                  <c:v>-994</c:v>
                </c:pt>
                <c:pt idx="1226">
                  <c:v>-994</c:v>
                </c:pt>
                <c:pt idx="1227">
                  <c:v>-448</c:v>
                </c:pt>
                <c:pt idx="1228">
                  <c:v>-455</c:v>
                </c:pt>
                <c:pt idx="1229">
                  <c:v>-994</c:v>
                </c:pt>
                <c:pt idx="1230">
                  <c:v>-859</c:v>
                </c:pt>
                <c:pt idx="1231">
                  <c:v>-759</c:v>
                </c:pt>
                <c:pt idx="1232">
                  <c:v>-759</c:v>
                </c:pt>
                <c:pt idx="1233">
                  <c:v>-759</c:v>
                </c:pt>
                <c:pt idx="1234">
                  <c:v>-518</c:v>
                </c:pt>
                <c:pt idx="1235">
                  <c:v>-505</c:v>
                </c:pt>
                <c:pt idx="1236">
                  <c:v>-463</c:v>
                </c:pt>
                <c:pt idx="1237">
                  <c:v>-200</c:v>
                </c:pt>
                <c:pt idx="1238">
                  <c:v>-188</c:v>
                </c:pt>
                <c:pt idx="1239">
                  <c:v>-135</c:v>
                </c:pt>
                <c:pt idx="1240">
                  <c:v>-135</c:v>
                </c:pt>
                <c:pt idx="1241">
                  <c:v>-190</c:v>
                </c:pt>
                <c:pt idx="1242">
                  <c:v>-759</c:v>
                </c:pt>
                <c:pt idx="1243">
                  <c:v>-335</c:v>
                </c:pt>
                <c:pt idx="1244">
                  <c:v>-115</c:v>
                </c:pt>
                <c:pt idx="1245">
                  <c:v>215</c:v>
                </c:pt>
                <c:pt idx="1246">
                  <c:v>-400</c:v>
                </c:pt>
                <c:pt idx="1247">
                  <c:v>-445</c:v>
                </c:pt>
                <c:pt idx="1248">
                  <c:v>82</c:v>
                </c:pt>
                <c:pt idx="1249">
                  <c:v>-173</c:v>
                </c:pt>
                <c:pt idx="1250">
                  <c:v>-334</c:v>
                </c:pt>
                <c:pt idx="1251">
                  <c:v>148</c:v>
                </c:pt>
                <c:pt idx="1252">
                  <c:v>83</c:v>
                </c:pt>
                <c:pt idx="1253">
                  <c:v>-609</c:v>
                </c:pt>
                <c:pt idx="1254">
                  <c:v>-890</c:v>
                </c:pt>
                <c:pt idx="1255">
                  <c:v>-438</c:v>
                </c:pt>
                <c:pt idx="1256">
                  <c:v>-360</c:v>
                </c:pt>
                <c:pt idx="1257">
                  <c:v>-417</c:v>
                </c:pt>
                <c:pt idx="1258">
                  <c:v>-619</c:v>
                </c:pt>
                <c:pt idx="1259">
                  <c:v>-700</c:v>
                </c:pt>
                <c:pt idx="1260">
                  <c:v>151</c:v>
                </c:pt>
                <c:pt idx="1261">
                  <c:v>276</c:v>
                </c:pt>
                <c:pt idx="1262">
                  <c:v>350</c:v>
                </c:pt>
                <c:pt idx="1263">
                  <c:v>619</c:v>
                </c:pt>
                <c:pt idx="1264">
                  <c:v>689</c:v>
                </c:pt>
                <c:pt idx="1265">
                  <c:v>720</c:v>
                </c:pt>
                <c:pt idx="1266">
                  <c:v>-365</c:v>
                </c:pt>
                <c:pt idx="1267">
                  <c:v>-50</c:v>
                </c:pt>
                <c:pt idx="1268">
                  <c:v>326</c:v>
                </c:pt>
                <c:pt idx="1269">
                  <c:v>530</c:v>
                </c:pt>
                <c:pt idx="1270">
                  <c:v>636</c:v>
                </c:pt>
                <c:pt idx="1271">
                  <c:v>489</c:v>
                </c:pt>
                <c:pt idx="1272">
                  <c:v>349</c:v>
                </c:pt>
                <c:pt idx="1273">
                  <c:v>274</c:v>
                </c:pt>
                <c:pt idx="1274">
                  <c:v>-625</c:v>
                </c:pt>
                <c:pt idx="1275">
                  <c:v>-93</c:v>
                </c:pt>
                <c:pt idx="1276">
                  <c:v>-87</c:v>
                </c:pt>
                <c:pt idx="1277">
                  <c:v>-257</c:v>
                </c:pt>
                <c:pt idx="1278">
                  <c:v>-779</c:v>
                </c:pt>
                <c:pt idx="1279">
                  <c:v>50</c:v>
                </c:pt>
                <c:pt idx="1280">
                  <c:v>193</c:v>
                </c:pt>
                <c:pt idx="1281">
                  <c:v>-29</c:v>
                </c:pt>
                <c:pt idx="1282">
                  <c:v>-68</c:v>
                </c:pt>
                <c:pt idx="1283">
                  <c:v>-89</c:v>
                </c:pt>
                <c:pt idx="1284">
                  <c:v>169</c:v>
                </c:pt>
                <c:pt idx="1285">
                  <c:v>12</c:v>
                </c:pt>
                <c:pt idx="1286">
                  <c:v>95</c:v>
                </c:pt>
                <c:pt idx="1287">
                  <c:v>95</c:v>
                </c:pt>
                <c:pt idx="1288">
                  <c:v>95</c:v>
                </c:pt>
                <c:pt idx="1289">
                  <c:v>149</c:v>
                </c:pt>
                <c:pt idx="1290">
                  <c:v>-71</c:v>
                </c:pt>
                <c:pt idx="1291">
                  <c:v>130</c:v>
                </c:pt>
                <c:pt idx="1292">
                  <c:v>509</c:v>
                </c:pt>
                <c:pt idx="1293">
                  <c:v>514</c:v>
                </c:pt>
                <c:pt idx="1294">
                  <c:v>605</c:v>
                </c:pt>
                <c:pt idx="1295">
                  <c:v>425</c:v>
                </c:pt>
                <c:pt idx="1296">
                  <c:v>489</c:v>
                </c:pt>
                <c:pt idx="1297">
                  <c:v>91</c:v>
                </c:pt>
                <c:pt idx="1298">
                  <c:v>-545</c:v>
                </c:pt>
                <c:pt idx="1299">
                  <c:v>554</c:v>
                </c:pt>
                <c:pt idx="1300">
                  <c:v>614</c:v>
                </c:pt>
                <c:pt idx="1301">
                  <c:v>258</c:v>
                </c:pt>
                <c:pt idx="1302">
                  <c:v>-416</c:v>
                </c:pt>
                <c:pt idx="1303">
                  <c:v>100</c:v>
                </c:pt>
                <c:pt idx="1304">
                  <c:v>-296</c:v>
                </c:pt>
                <c:pt idx="1305">
                  <c:v>72</c:v>
                </c:pt>
                <c:pt idx="1306">
                  <c:v>-422</c:v>
                </c:pt>
                <c:pt idx="1307">
                  <c:v>-520</c:v>
                </c:pt>
                <c:pt idx="1308">
                  <c:v>-60</c:v>
                </c:pt>
                <c:pt idx="1309">
                  <c:v>-162</c:v>
                </c:pt>
                <c:pt idx="1310">
                  <c:v>260</c:v>
                </c:pt>
                <c:pt idx="1311">
                  <c:v>345</c:v>
                </c:pt>
                <c:pt idx="1312">
                  <c:v>640</c:v>
                </c:pt>
                <c:pt idx="1313">
                  <c:v>616</c:v>
                </c:pt>
                <c:pt idx="1314">
                  <c:v>-225</c:v>
                </c:pt>
                <c:pt idx="1315">
                  <c:v>591</c:v>
                </c:pt>
                <c:pt idx="1316">
                  <c:v>640</c:v>
                </c:pt>
                <c:pt idx="1317">
                  <c:v>514</c:v>
                </c:pt>
                <c:pt idx="1318">
                  <c:v>514</c:v>
                </c:pt>
                <c:pt idx="1319">
                  <c:v>514</c:v>
                </c:pt>
                <c:pt idx="1320">
                  <c:v>614</c:v>
                </c:pt>
                <c:pt idx="1321">
                  <c:v>614</c:v>
                </c:pt>
                <c:pt idx="1322">
                  <c:v>814</c:v>
                </c:pt>
                <c:pt idx="1323">
                  <c:v>814</c:v>
                </c:pt>
                <c:pt idx="1324">
                  <c:v>814</c:v>
                </c:pt>
                <c:pt idx="1325">
                  <c:v>814</c:v>
                </c:pt>
                <c:pt idx="1326">
                  <c:v>814</c:v>
                </c:pt>
                <c:pt idx="1327">
                  <c:v>814</c:v>
                </c:pt>
                <c:pt idx="1328">
                  <c:v>705</c:v>
                </c:pt>
                <c:pt idx="1329">
                  <c:v>116</c:v>
                </c:pt>
                <c:pt idx="1330">
                  <c:v>366</c:v>
                </c:pt>
                <c:pt idx="1331">
                  <c:v>614</c:v>
                </c:pt>
                <c:pt idx="1332">
                  <c:v>222</c:v>
                </c:pt>
                <c:pt idx="1333">
                  <c:v>740</c:v>
                </c:pt>
                <c:pt idx="1334">
                  <c:v>614</c:v>
                </c:pt>
                <c:pt idx="1335">
                  <c:v>614</c:v>
                </c:pt>
                <c:pt idx="1336">
                  <c:v>614</c:v>
                </c:pt>
                <c:pt idx="1337">
                  <c:v>614</c:v>
                </c:pt>
                <c:pt idx="1338">
                  <c:v>-98</c:v>
                </c:pt>
                <c:pt idx="1339">
                  <c:v>305</c:v>
                </c:pt>
                <c:pt idx="1340">
                  <c:v>614</c:v>
                </c:pt>
                <c:pt idx="1341">
                  <c:v>614</c:v>
                </c:pt>
                <c:pt idx="1342">
                  <c:v>614</c:v>
                </c:pt>
                <c:pt idx="1343">
                  <c:v>517</c:v>
                </c:pt>
                <c:pt idx="1344">
                  <c:v>614</c:v>
                </c:pt>
                <c:pt idx="1345">
                  <c:v>755</c:v>
                </c:pt>
                <c:pt idx="1346">
                  <c:v>112</c:v>
                </c:pt>
                <c:pt idx="1347">
                  <c:v>699</c:v>
                </c:pt>
                <c:pt idx="1348">
                  <c:v>780</c:v>
                </c:pt>
                <c:pt idx="1349">
                  <c:v>696</c:v>
                </c:pt>
                <c:pt idx="1350">
                  <c:v>704</c:v>
                </c:pt>
                <c:pt idx="1351">
                  <c:v>805</c:v>
                </c:pt>
                <c:pt idx="1352">
                  <c:v>-316</c:v>
                </c:pt>
                <c:pt idx="1353">
                  <c:v>-475</c:v>
                </c:pt>
                <c:pt idx="1354">
                  <c:v>175</c:v>
                </c:pt>
                <c:pt idx="1355">
                  <c:v>-29</c:v>
                </c:pt>
                <c:pt idx="1356">
                  <c:v>-570</c:v>
                </c:pt>
                <c:pt idx="1357">
                  <c:v>814</c:v>
                </c:pt>
                <c:pt idx="1358">
                  <c:v>814</c:v>
                </c:pt>
                <c:pt idx="1359">
                  <c:v>814</c:v>
                </c:pt>
                <c:pt idx="1360">
                  <c:v>612</c:v>
                </c:pt>
                <c:pt idx="1361">
                  <c:v>122</c:v>
                </c:pt>
                <c:pt idx="1362">
                  <c:v>-903</c:v>
                </c:pt>
                <c:pt idx="1363">
                  <c:v>-600</c:v>
                </c:pt>
                <c:pt idx="1364">
                  <c:v>414</c:v>
                </c:pt>
                <c:pt idx="1365">
                  <c:v>614</c:v>
                </c:pt>
                <c:pt idx="1366">
                  <c:v>507</c:v>
                </c:pt>
                <c:pt idx="1367">
                  <c:v>291</c:v>
                </c:pt>
                <c:pt idx="1368">
                  <c:v>561</c:v>
                </c:pt>
                <c:pt idx="1369">
                  <c:v>-33</c:v>
                </c:pt>
                <c:pt idx="1370">
                  <c:v>-890</c:v>
                </c:pt>
                <c:pt idx="1371">
                  <c:v>-743</c:v>
                </c:pt>
                <c:pt idx="1372">
                  <c:v>-850</c:v>
                </c:pt>
                <c:pt idx="1373">
                  <c:v>-919</c:v>
                </c:pt>
                <c:pt idx="1374">
                  <c:v>-745</c:v>
                </c:pt>
                <c:pt idx="1375">
                  <c:v>-200</c:v>
                </c:pt>
                <c:pt idx="1376">
                  <c:v>-735</c:v>
                </c:pt>
                <c:pt idx="1377">
                  <c:v>70</c:v>
                </c:pt>
                <c:pt idx="1378">
                  <c:v>-420</c:v>
                </c:pt>
                <c:pt idx="1379">
                  <c:v>-504</c:v>
                </c:pt>
                <c:pt idx="1380">
                  <c:v>-108</c:v>
                </c:pt>
                <c:pt idx="1381">
                  <c:v>133</c:v>
                </c:pt>
                <c:pt idx="1382">
                  <c:v>166</c:v>
                </c:pt>
                <c:pt idx="1383">
                  <c:v>246</c:v>
                </c:pt>
                <c:pt idx="1384">
                  <c:v>226</c:v>
                </c:pt>
                <c:pt idx="1385">
                  <c:v>60</c:v>
                </c:pt>
                <c:pt idx="1386">
                  <c:v>-516</c:v>
                </c:pt>
                <c:pt idx="1387">
                  <c:v>-430</c:v>
                </c:pt>
                <c:pt idx="1388">
                  <c:v>614</c:v>
                </c:pt>
                <c:pt idx="1389">
                  <c:v>614</c:v>
                </c:pt>
                <c:pt idx="1390">
                  <c:v>614</c:v>
                </c:pt>
                <c:pt idx="1391">
                  <c:v>601</c:v>
                </c:pt>
                <c:pt idx="1392">
                  <c:v>564</c:v>
                </c:pt>
                <c:pt idx="1393">
                  <c:v>924</c:v>
                </c:pt>
                <c:pt idx="1394">
                  <c:v>317</c:v>
                </c:pt>
                <c:pt idx="1395">
                  <c:v>699</c:v>
                </c:pt>
                <c:pt idx="1396">
                  <c:v>629</c:v>
                </c:pt>
                <c:pt idx="1397">
                  <c:v>484</c:v>
                </c:pt>
                <c:pt idx="1398">
                  <c:v>438</c:v>
                </c:pt>
                <c:pt idx="1399">
                  <c:v>635</c:v>
                </c:pt>
                <c:pt idx="1400">
                  <c:v>-286</c:v>
                </c:pt>
                <c:pt idx="1401">
                  <c:v>-485</c:v>
                </c:pt>
                <c:pt idx="1402">
                  <c:v>-456</c:v>
                </c:pt>
                <c:pt idx="1403">
                  <c:v>-406</c:v>
                </c:pt>
                <c:pt idx="1404">
                  <c:v>-689</c:v>
                </c:pt>
                <c:pt idx="1405">
                  <c:v>-315</c:v>
                </c:pt>
                <c:pt idx="1406">
                  <c:v>285</c:v>
                </c:pt>
                <c:pt idx="1407">
                  <c:v>824</c:v>
                </c:pt>
                <c:pt idx="1408">
                  <c:v>824</c:v>
                </c:pt>
                <c:pt idx="1409">
                  <c:v>824</c:v>
                </c:pt>
                <c:pt idx="1410">
                  <c:v>-616</c:v>
                </c:pt>
                <c:pt idx="1411">
                  <c:v>-55</c:v>
                </c:pt>
                <c:pt idx="1412">
                  <c:v>769</c:v>
                </c:pt>
                <c:pt idx="1413">
                  <c:v>824</c:v>
                </c:pt>
                <c:pt idx="1414">
                  <c:v>824</c:v>
                </c:pt>
                <c:pt idx="1415">
                  <c:v>824</c:v>
                </c:pt>
                <c:pt idx="1416">
                  <c:v>613</c:v>
                </c:pt>
                <c:pt idx="1417">
                  <c:v>713</c:v>
                </c:pt>
                <c:pt idx="1418">
                  <c:v>208</c:v>
                </c:pt>
                <c:pt idx="1419">
                  <c:v>528</c:v>
                </c:pt>
                <c:pt idx="1420">
                  <c:v>460</c:v>
                </c:pt>
                <c:pt idx="1421">
                  <c:v>99</c:v>
                </c:pt>
                <c:pt idx="1422">
                  <c:v>35</c:v>
                </c:pt>
                <c:pt idx="1423">
                  <c:v>720</c:v>
                </c:pt>
                <c:pt idx="1424">
                  <c:v>240</c:v>
                </c:pt>
                <c:pt idx="1425">
                  <c:v>354</c:v>
                </c:pt>
                <c:pt idx="1426">
                  <c:v>139</c:v>
                </c:pt>
                <c:pt idx="1427">
                  <c:v>-389</c:v>
                </c:pt>
                <c:pt idx="1428">
                  <c:v>240</c:v>
                </c:pt>
                <c:pt idx="1429">
                  <c:v>324</c:v>
                </c:pt>
                <c:pt idx="1430">
                  <c:v>259</c:v>
                </c:pt>
                <c:pt idx="1431">
                  <c:v>504</c:v>
                </c:pt>
                <c:pt idx="1432">
                  <c:v>614</c:v>
                </c:pt>
                <c:pt idx="1433">
                  <c:v>-180</c:v>
                </c:pt>
                <c:pt idx="1434">
                  <c:v>-804</c:v>
                </c:pt>
                <c:pt idx="1435">
                  <c:v>-287</c:v>
                </c:pt>
                <c:pt idx="1436">
                  <c:v>774</c:v>
                </c:pt>
                <c:pt idx="1437">
                  <c:v>614</c:v>
                </c:pt>
                <c:pt idx="1438">
                  <c:v>613</c:v>
                </c:pt>
                <c:pt idx="1439">
                  <c:v>614</c:v>
                </c:pt>
                <c:pt idx="1440">
                  <c:v>654</c:v>
                </c:pt>
                <c:pt idx="1441">
                  <c:v>854</c:v>
                </c:pt>
                <c:pt idx="1442">
                  <c:v>854</c:v>
                </c:pt>
                <c:pt idx="1443">
                  <c:v>854</c:v>
                </c:pt>
                <c:pt idx="1444">
                  <c:v>854</c:v>
                </c:pt>
                <c:pt idx="1445">
                  <c:v>1020</c:v>
                </c:pt>
                <c:pt idx="1446">
                  <c:v>910</c:v>
                </c:pt>
                <c:pt idx="1447">
                  <c:v>623</c:v>
                </c:pt>
                <c:pt idx="1448">
                  <c:v>75</c:v>
                </c:pt>
                <c:pt idx="1449">
                  <c:v>24</c:v>
                </c:pt>
                <c:pt idx="1450">
                  <c:v>204</c:v>
                </c:pt>
                <c:pt idx="1451">
                  <c:v>5</c:v>
                </c:pt>
                <c:pt idx="1452">
                  <c:v>270</c:v>
                </c:pt>
                <c:pt idx="1453">
                  <c:v>544</c:v>
                </c:pt>
                <c:pt idx="1454">
                  <c:v>814</c:v>
                </c:pt>
                <c:pt idx="1455">
                  <c:v>654</c:v>
                </c:pt>
                <c:pt idx="1456">
                  <c:v>509</c:v>
                </c:pt>
                <c:pt idx="1457">
                  <c:v>255</c:v>
                </c:pt>
                <c:pt idx="1458">
                  <c:v>-390</c:v>
                </c:pt>
                <c:pt idx="1459">
                  <c:v>242</c:v>
                </c:pt>
                <c:pt idx="1460">
                  <c:v>794</c:v>
                </c:pt>
                <c:pt idx="1461">
                  <c:v>654</c:v>
                </c:pt>
                <c:pt idx="1462">
                  <c:v>654</c:v>
                </c:pt>
                <c:pt idx="1463">
                  <c:v>654</c:v>
                </c:pt>
                <c:pt idx="1464">
                  <c:v>614</c:v>
                </c:pt>
                <c:pt idx="1465">
                  <c:v>814</c:v>
                </c:pt>
                <c:pt idx="1466">
                  <c:v>814</c:v>
                </c:pt>
                <c:pt idx="1467">
                  <c:v>814</c:v>
                </c:pt>
                <c:pt idx="1468">
                  <c:v>814</c:v>
                </c:pt>
                <c:pt idx="1469">
                  <c:v>814</c:v>
                </c:pt>
                <c:pt idx="1470">
                  <c:v>465</c:v>
                </c:pt>
                <c:pt idx="1471">
                  <c:v>269</c:v>
                </c:pt>
                <c:pt idx="1472">
                  <c:v>380</c:v>
                </c:pt>
                <c:pt idx="1473">
                  <c:v>940</c:v>
                </c:pt>
                <c:pt idx="1474">
                  <c:v>939</c:v>
                </c:pt>
                <c:pt idx="1475">
                  <c:v>454</c:v>
                </c:pt>
                <c:pt idx="1476">
                  <c:v>664</c:v>
                </c:pt>
                <c:pt idx="1477">
                  <c:v>775</c:v>
                </c:pt>
                <c:pt idx="1478">
                  <c:v>839</c:v>
                </c:pt>
                <c:pt idx="1479">
                  <c:v>639</c:v>
                </c:pt>
                <c:pt idx="1480">
                  <c:v>416</c:v>
                </c:pt>
                <c:pt idx="1481">
                  <c:v>19</c:v>
                </c:pt>
                <c:pt idx="1482">
                  <c:v>-942</c:v>
                </c:pt>
                <c:pt idx="1483">
                  <c:v>-225</c:v>
                </c:pt>
                <c:pt idx="1484">
                  <c:v>450</c:v>
                </c:pt>
                <c:pt idx="1485">
                  <c:v>614</c:v>
                </c:pt>
                <c:pt idx="1486">
                  <c:v>420</c:v>
                </c:pt>
                <c:pt idx="1487">
                  <c:v>419</c:v>
                </c:pt>
                <c:pt idx="1488">
                  <c:v>629</c:v>
                </c:pt>
                <c:pt idx="1489">
                  <c:v>479</c:v>
                </c:pt>
                <c:pt idx="1490">
                  <c:v>184</c:v>
                </c:pt>
                <c:pt idx="1491">
                  <c:v>830</c:v>
                </c:pt>
                <c:pt idx="1492">
                  <c:v>800</c:v>
                </c:pt>
                <c:pt idx="1493">
                  <c:v>445</c:v>
                </c:pt>
                <c:pt idx="1494">
                  <c:v>477</c:v>
                </c:pt>
                <c:pt idx="1495">
                  <c:v>854</c:v>
                </c:pt>
                <c:pt idx="1496">
                  <c:v>105</c:v>
                </c:pt>
                <c:pt idx="1497">
                  <c:v>120</c:v>
                </c:pt>
                <c:pt idx="1498">
                  <c:v>310</c:v>
                </c:pt>
                <c:pt idx="1499">
                  <c:v>362</c:v>
                </c:pt>
                <c:pt idx="1500">
                  <c:v>608</c:v>
                </c:pt>
                <c:pt idx="1501">
                  <c:v>609</c:v>
                </c:pt>
                <c:pt idx="1502">
                  <c:v>609</c:v>
                </c:pt>
                <c:pt idx="1503">
                  <c:v>609</c:v>
                </c:pt>
                <c:pt idx="1504">
                  <c:v>674</c:v>
                </c:pt>
                <c:pt idx="1505">
                  <c:v>488</c:v>
                </c:pt>
                <c:pt idx="1506">
                  <c:v>415</c:v>
                </c:pt>
                <c:pt idx="1507">
                  <c:v>919</c:v>
                </c:pt>
                <c:pt idx="1508">
                  <c:v>609</c:v>
                </c:pt>
                <c:pt idx="1509">
                  <c:v>609</c:v>
                </c:pt>
                <c:pt idx="1510">
                  <c:v>609</c:v>
                </c:pt>
                <c:pt idx="1511">
                  <c:v>607</c:v>
                </c:pt>
                <c:pt idx="1512">
                  <c:v>649</c:v>
                </c:pt>
                <c:pt idx="1513">
                  <c:v>849</c:v>
                </c:pt>
                <c:pt idx="1514">
                  <c:v>599</c:v>
                </c:pt>
                <c:pt idx="1515">
                  <c:v>490</c:v>
                </c:pt>
                <c:pt idx="1516">
                  <c:v>-35</c:v>
                </c:pt>
                <c:pt idx="1517">
                  <c:v>-345</c:v>
                </c:pt>
                <c:pt idx="1518">
                  <c:v>-165</c:v>
                </c:pt>
                <c:pt idx="1519">
                  <c:v>339</c:v>
                </c:pt>
                <c:pt idx="1520">
                  <c:v>-339</c:v>
                </c:pt>
                <c:pt idx="1521">
                  <c:v>-576</c:v>
                </c:pt>
                <c:pt idx="1522">
                  <c:v>-701</c:v>
                </c:pt>
                <c:pt idx="1523">
                  <c:v>-735</c:v>
                </c:pt>
                <c:pt idx="1524">
                  <c:v>-735</c:v>
                </c:pt>
                <c:pt idx="1525">
                  <c:v>-600</c:v>
                </c:pt>
                <c:pt idx="1526">
                  <c:v>-190</c:v>
                </c:pt>
                <c:pt idx="1527">
                  <c:v>-165</c:v>
                </c:pt>
                <c:pt idx="1528">
                  <c:v>-115</c:v>
                </c:pt>
                <c:pt idx="1529">
                  <c:v>-305</c:v>
                </c:pt>
                <c:pt idx="1530">
                  <c:v>-437</c:v>
                </c:pt>
                <c:pt idx="1531">
                  <c:v>-235</c:v>
                </c:pt>
                <c:pt idx="1532">
                  <c:v>373</c:v>
                </c:pt>
                <c:pt idx="1533">
                  <c:v>574</c:v>
                </c:pt>
                <c:pt idx="1534">
                  <c:v>300</c:v>
                </c:pt>
                <c:pt idx="1535">
                  <c:v>4</c:v>
                </c:pt>
                <c:pt idx="1536">
                  <c:v>-231</c:v>
                </c:pt>
                <c:pt idx="1537">
                  <c:v>-658</c:v>
                </c:pt>
                <c:pt idx="1538">
                  <c:v>-719</c:v>
                </c:pt>
                <c:pt idx="1539">
                  <c:v>-893</c:v>
                </c:pt>
                <c:pt idx="1540">
                  <c:v>-893</c:v>
                </c:pt>
                <c:pt idx="1541">
                  <c:v>-857</c:v>
                </c:pt>
                <c:pt idx="1542">
                  <c:v>-893</c:v>
                </c:pt>
                <c:pt idx="1543">
                  <c:v>-505</c:v>
                </c:pt>
                <c:pt idx="1544">
                  <c:v>-225</c:v>
                </c:pt>
                <c:pt idx="1545">
                  <c:v>268</c:v>
                </c:pt>
                <c:pt idx="1546">
                  <c:v>245</c:v>
                </c:pt>
                <c:pt idx="1547">
                  <c:v>293</c:v>
                </c:pt>
                <c:pt idx="1548">
                  <c:v>487</c:v>
                </c:pt>
                <c:pt idx="1549">
                  <c:v>678</c:v>
                </c:pt>
                <c:pt idx="1550">
                  <c:v>735</c:v>
                </c:pt>
                <c:pt idx="1551">
                  <c:v>1266</c:v>
                </c:pt>
                <c:pt idx="1552">
                  <c:v>972</c:v>
                </c:pt>
                <c:pt idx="1553">
                  <c:v>888</c:v>
                </c:pt>
                <c:pt idx="1554">
                  <c:v>-345</c:v>
                </c:pt>
                <c:pt idx="1555">
                  <c:v>-347</c:v>
                </c:pt>
                <c:pt idx="1556">
                  <c:v>515</c:v>
                </c:pt>
                <c:pt idx="1557">
                  <c:v>890</c:v>
                </c:pt>
                <c:pt idx="1558">
                  <c:v>928</c:v>
                </c:pt>
                <c:pt idx="1559">
                  <c:v>662</c:v>
                </c:pt>
                <c:pt idx="1560">
                  <c:v>964</c:v>
                </c:pt>
                <c:pt idx="1561">
                  <c:v>705</c:v>
                </c:pt>
                <c:pt idx="1562">
                  <c:v>570</c:v>
                </c:pt>
                <c:pt idx="1563">
                  <c:v>560</c:v>
                </c:pt>
                <c:pt idx="1564">
                  <c:v>525</c:v>
                </c:pt>
                <c:pt idx="1565">
                  <c:v>120</c:v>
                </c:pt>
                <c:pt idx="1566">
                  <c:v>-361</c:v>
                </c:pt>
                <c:pt idx="1567">
                  <c:v>-895</c:v>
                </c:pt>
                <c:pt idx="1568">
                  <c:v>-860</c:v>
                </c:pt>
                <c:pt idx="1569">
                  <c:v>-743</c:v>
                </c:pt>
                <c:pt idx="1570">
                  <c:v>-528</c:v>
                </c:pt>
                <c:pt idx="1571">
                  <c:v>-695</c:v>
                </c:pt>
                <c:pt idx="1572">
                  <c:v>-623</c:v>
                </c:pt>
                <c:pt idx="1573">
                  <c:v>-1146</c:v>
                </c:pt>
                <c:pt idx="1574">
                  <c:v>-776</c:v>
                </c:pt>
                <c:pt idx="1575">
                  <c:v>-920</c:v>
                </c:pt>
                <c:pt idx="1576">
                  <c:v>-520</c:v>
                </c:pt>
                <c:pt idx="1577">
                  <c:v>-820</c:v>
                </c:pt>
                <c:pt idx="1578">
                  <c:v>-843</c:v>
                </c:pt>
                <c:pt idx="1579">
                  <c:v>-843</c:v>
                </c:pt>
                <c:pt idx="1580">
                  <c:v>-786</c:v>
                </c:pt>
                <c:pt idx="1581">
                  <c:v>735</c:v>
                </c:pt>
                <c:pt idx="1582">
                  <c:v>209</c:v>
                </c:pt>
                <c:pt idx="1583">
                  <c:v>-581</c:v>
                </c:pt>
                <c:pt idx="1584">
                  <c:v>-404</c:v>
                </c:pt>
                <c:pt idx="1585">
                  <c:v>-438</c:v>
                </c:pt>
                <c:pt idx="1586">
                  <c:v>-606</c:v>
                </c:pt>
                <c:pt idx="1587">
                  <c:v>-523</c:v>
                </c:pt>
                <c:pt idx="1588">
                  <c:v>-612</c:v>
                </c:pt>
                <c:pt idx="1589">
                  <c:v>-870</c:v>
                </c:pt>
                <c:pt idx="1590">
                  <c:v>-800</c:v>
                </c:pt>
                <c:pt idx="1591">
                  <c:v>-712</c:v>
                </c:pt>
                <c:pt idx="1592">
                  <c:v>-893</c:v>
                </c:pt>
                <c:pt idx="1593">
                  <c:v>-865</c:v>
                </c:pt>
                <c:pt idx="1594">
                  <c:v>-364</c:v>
                </c:pt>
                <c:pt idx="1595">
                  <c:v>-231</c:v>
                </c:pt>
                <c:pt idx="1596">
                  <c:v>428</c:v>
                </c:pt>
                <c:pt idx="1597">
                  <c:v>450</c:v>
                </c:pt>
                <c:pt idx="1598">
                  <c:v>826</c:v>
                </c:pt>
                <c:pt idx="1599">
                  <c:v>854</c:v>
                </c:pt>
                <c:pt idx="1600">
                  <c:v>984</c:v>
                </c:pt>
                <c:pt idx="1601">
                  <c:v>1064</c:v>
                </c:pt>
                <c:pt idx="1602">
                  <c:v>85</c:v>
                </c:pt>
                <c:pt idx="1603">
                  <c:v>-503</c:v>
                </c:pt>
                <c:pt idx="1604">
                  <c:v>859</c:v>
                </c:pt>
                <c:pt idx="1605">
                  <c:v>859</c:v>
                </c:pt>
                <c:pt idx="1606">
                  <c:v>579</c:v>
                </c:pt>
                <c:pt idx="1607">
                  <c:v>755</c:v>
                </c:pt>
                <c:pt idx="1608">
                  <c:v>827</c:v>
                </c:pt>
                <c:pt idx="1609">
                  <c:v>633</c:v>
                </c:pt>
                <c:pt idx="1610">
                  <c:v>-22</c:v>
                </c:pt>
                <c:pt idx="1611">
                  <c:v>46</c:v>
                </c:pt>
                <c:pt idx="1612">
                  <c:v>-314</c:v>
                </c:pt>
                <c:pt idx="1613">
                  <c:v>-726</c:v>
                </c:pt>
                <c:pt idx="1614">
                  <c:v>-893</c:v>
                </c:pt>
                <c:pt idx="1615">
                  <c:v>-843</c:v>
                </c:pt>
                <c:pt idx="1616">
                  <c:v>-793</c:v>
                </c:pt>
                <c:pt idx="1617">
                  <c:v>-843</c:v>
                </c:pt>
                <c:pt idx="1618">
                  <c:v>-843</c:v>
                </c:pt>
                <c:pt idx="1619">
                  <c:v>-868</c:v>
                </c:pt>
                <c:pt idx="1620">
                  <c:v>-868</c:v>
                </c:pt>
                <c:pt idx="1621">
                  <c:v>-928</c:v>
                </c:pt>
                <c:pt idx="1622">
                  <c:v>-890</c:v>
                </c:pt>
                <c:pt idx="1623">
                  <c:v>-850</c:v>
                </c:pt>
                <c:pt idx="1624">
                  <c:v>-710</c:v>
                </c:pt>
                <c:pt idx="1625">
                  <c:v>-830</c:v>
                </c:pt>
                <c:pt idx="1626">
                  <c:v>-818</c:v>
                </c:pt>
                <c:pt idx="1627">
                  <c:v>-818</c:v>
                </c:pt>
                <c:pt idx="1628">
                  <c:v>-525</c:v>
                </c:pt>
                <c:pt idx="1629">
                  <c:v>230</c:v>
                </c:pt>
                <c:pt idx="1630">
                  <c:v>-380</c:v>
                </c:pt>
                <c:pt idx="1631">
                  <c:v>-1005</c:v>
                </c:pt>
                <c:pt idx="1632">
                  <c:v>-930</c:v>
                </c:pt>
                <c:pt idx="1633">
                  <c:v>-1030</c:v>
                </c:pt>
                <c:pt idx="1634">
                  <c:v>-1050</c:v>
                </c:pt>
                <c:pt idx="1635">
                  <c:v>-1070</c:v>
                </c:pt>
                <c:pt idx="1636">
                  <c:v>-1070</c:v>
                </c:pt>
                <c:pt idx="1637">
                  <c:v>-1050</c:v>
                </c:pt>
                <c:pt idx="1638">
                  <c:v>-940</c:v>
                </c:pt>
                <c:pt idx="1639">
                  <c:v>-865</c:v>
                </c:pt>
                <c:pt idx="1640">
                  <c:v>-815</c:v>
                </c:pt>
                <c:pt idx="1641">
                  <c:v>-925</c:v>
                </c:pt>
                <c:pt idx="1642">
                  <c:v>-925</c:v>
                </c:pt>
                <c:pt idx="1643">
                  <c:v>-875</c:v>
                </c:pt>
                <c:pt idx="1644">
                  <c:v>-345</c:v>
                </c:pt>
                <c:pt idx="1645">
                  <c:v>90</c:v>
                </c:pt>
                <c:pt idx="1646">
                  <c:v>797</c:v>
                </c:pt>
                <c:pt idx="1647">
                  <c:v>464</c:v>
                </c:pt>
                <c:pt idx="1648">
                  <c:v>-70</c:v>
                </c:pt>
                <c:pt idx="1649">
                  <c:v>93</c:v>
                </c:pt>
                <c:pt idx="1650">
                  <c:v>-355</c:v>
                </c:pt>
                <c:pt idx="1651">
                  <c:v>-295</c:v>
                </c:pt>
                <c:pt idx="1652">
                  <c:v>1015</c:v>
                </c:pt>
                <c:pt idx="1653">
                  <c:v>865</c:v>
                </c:pt>
                <c:pt idx="1654">
                  <c:v>460</c:v>
                </c:pt>
                <c:pt idx="1655">
                  <c:v>747</c:v>
                </c:pt>
                <c:pt idx="1656">
                  <c:v>304</c:v>
                </c:pt>
                <c:pt idx="1657">
                  <c:v>475</c:v>
                </c:pt>
                <c:pt idx="1658">
                  <c:v>1</c:v>
                </c:pt>
                <c:pt idx="1659">
                  <c:v>570</c:v>
                </c:pt>
                <c:pt idx="1660">
                  <c:v>700</c:v>
                </c:pt>
                <c:pt idx="1661">
                  <c:v>337</c:v>
                </c:pt>
                <c:pt idx="1662">
                  <c:v>-20</c:v>
                </c:pt>
                <c:pt idx="1663">
                  <c:v>-423</c:v>
                </c:pt>
                <c:pt idx="1664">
                  <c:v>-855</c:v>
                </c:pt>
                <c:pt idx="1665">
                  <c:v>-735</c:v>
                </c:pt>
                <c:pt idx="1666">
                  <c:v>-160</c:v>
                </c:pt>
                <c:pt idx="1667">
                  <c:v>0</c:v>
                </c:pt>
                <c:pt idx="1668">
                  <c:v>235</c:v>
                </c:pt>
                <c:pt idx="1669">
                  <c:v>705</c:v>
                </c:pt>
                <c:pt idx="1670">
                  <c:v>850</c:v>
                </c:pt>
                <c:pt idx="1671">
                  <c:v>620</c:v>
                </c:pt>
                <c:pt idx="1672">
                  <c:v>600</c:v>
                </c:pt>
                <c:pt idx="1673">
                  <c:v>-119</c:v>
                </c:pt>
                <c:pt idx="1674">
                  <c:v>-791</c:v>
                </c:pt>
                <c:pt idx="1675">
                  <c:v>-625</c:v>
                </c:pt>
                <c:pt idx="1676">
                  <c:v>-87</c:v>
                </c:pt>
                <c:pt idx="1677">
                  <c:v>524</c:v>
                </c:pt>
                <c:pt idx="1678">
                  <c:v>141</c:v>
                </c:pt>
                <c:pt idx="1679">
                  <c:v>-70</c:v>
                </c:pt>
                <c:pt idx="1680">
                  <c:v>515</c:v>
                </c:pt>
                <c:pt idx="1681">
                  <c:v>120</c:v>
                </c:pt>
                <c:pt idx="1682">
                  <c:v>-426</c:v>
                </c:pt>
                <c:pt idx="1683">
                  <c:v>-501</c:v>
                </c:pt>
                <c:pt idx="1684">
                  <c:v>-616</c:v>
                </c:pt>
                <c:pt idx="1685">
                  <c:v>-530</c:v>
                </c:pt>
                <c:pt idx="1686">
                  <c:v>-550</c:v>
                </c:pt>
                <c:pt idx="1687">
                  <c:v>-500</c:v>
                </c:pt>
                <c:pt idx="1688">
                  <c:v>-298</c:v>
                </c:pt>
                <c:pt idx="1689">
                  <c:v>-178</c:v>
                </c:pt>
                <c:pt idx="1690">
                  <c:v>-228</c:v>
                </c:pt>
                <c:pt idx="1691">
                  <c:v>-328</c:v>
                </c:pt>
                <c:pt idx="1692">
                  <c:v>-262</c:v>
                </c:pt>
                <c:pt idx="1693">
                  <c:v>-234</c:v>
                </c:pt>
                <c:pt idx="1694">
                  <c:v>-45</c:v>
                </c:pt>
                <c:pt idx="1695">
                  <c:v>-220</c:v>
                </c:pt>
                <c:pt idx="1696">
                  <c:v>-305</c:v>
                </c:pt>
                <c:pt idx="1697">
                  <c:v>-340</c:v>
                </c:pt>
                <c:pt idx="1698">
                  <c:v>-317</c:v>
                </c:pt>
                <c:pt idx="1699">
                  <c:v>-403</c:v>
                </c:pt>
                <c:pt idx="1700">
                  <c:v>350</c:v>
                </c:pt>
                <c:pt idx="1701">
                  <c:v>670</c:v>
                </c:pt>
                <c:pt idx="1702">
                  <c:v>620</c:v>
                </c:pt>
                <c:pt idx="1703">
                  <c:v>620</c:v>
                </c:pt>
                <c:pt idx="1704">
                  <c:v>270</c:v>
                </c:pt>
                <c:pt idx="1705">
                  <c:v>-80</c:v>
                </c:pt>
                <c:pt idx="1706">
                  <c:v>-264</c:v>
                </c:pt>
                <c:pt idx="1707">
                  <c:v>70</c:v>
                </c:pt>
                <c:pt idx="1708">
                  <c:v>540</c:v>
                </c:pt>
                <c:pt idx="1709">
                  <c:v>104</c:v>
                </c:pt>
                <c:pt idx="1710">
                  <c:v>-655</c:v>
                </c:pt>
                <c:pt idx="1711">
                  <c:v>-426</c:v>
                </c:pt>
                <c:pt idx="1712">
                  <c:v>-370</c:v>
                </c:pt>
                <c:pt idx="1713">
                  <c:v>-707</c:v>
                </c:pt>
                <c:pt idx="1714">
                  <c:v>-455</c:v>
                </c:pt>
                <c:pt idx="1715">
                  <c:v>33</c:v>
                </c:pt>
                <c:pt idx="1716">
                  <c:v>125</c:v>
                </c:pt>
                <c:pt idx="1717">
                  <c:v>320</c:v>
                </c:pt>
                <c:pt idx="1718">
                  <c:v>679</c:v>
                </c:pt>
                <c:pt idx="1719">
                  <c:v>635</c:v>
                </c:pt>
                <c:pt idx="1720">
                  <c:v>845</c:v>
                </c:pt>
                <c:pt idx="1721">
                  <c:v>845</c:v>
                </c:pt>
                <c:pt idx="1722">
                  <c:v>-260</c:v>
                </c:pt>
                <c:pt idx="1723">
                  <c:v>-293</c:v>
                </c:pt>
                <c:pt idx="1724">
                  <c:v>699</c:v>
                </c:pt>
                <c:pt idx="1725">
                  <c:v>679</c:v>
                </c:pt>
                <c:pt idx="1726">
                  <c:v>679</c:v>
                </c:pt>
                <c:pt idx="1727">
                  <c:v>679</c:v>
                </c:pt>
                <c:pt idx="1728">
                  <c:v>797</c:v>
                </c:pt>
                <c:pt idx="1729">
                  <c:v>939</c:v>
                </c:pt>
                <c:pt idx="1730">
                  <c:v>1193</c:v>
                </c:pt>
                <c:pt idx="1731">
                  <c:v>1195</c:v>
                </c:pt>
                <c:pt idx="1732">
                  <c:v>1195</c:v>
                </c:pt>
                <c:pt idx="1733">
                  <c:v>1105</c:v>
                </c:pt>
                <c:pt idx="1734">
                  <c:v>715</c:v>
                </c:pt>
                <c:pt idx="1735">
                  <c:v>45</c:v>
                </c:pt>
                <c:pt idx="1736">
                  <c:v>-281</c:v>
                </c:pt>
                <c:pt idx="1737">
                  <c:v>-35</c:v>
                </c:pt>
                <c:pt idx="1738">
                  <c:v>-26</c:v>
                </c:pt>
                <c:pt idx="1739">
                  <c:v>-125</c:v>
                </c:pt>
                <c:pt idx="1740">
                  <c:v>36</c:v>
                </c:pt>
                <c:pt idx="1741">
                  <c:v>-50</c:v>
                </c:pt>
                <c:pt idx="1742">
                  <c:v>838</c:v>
                </c:pt>
                <c:pt idx="1743">
                  <c:v>839</c:v>
                </c:pt>
                <c:pt idx="1744">
                  <c:v>1005</c:v>
                </c:pt>
                <c:pt idx="1745">
                  <c:v>1005</c:v>
                </c:pt>
                <c:pt idx="1746">
                  <c:v>-469</c:v>
                </c:pt>
                <c:pt idx="1747">
                  <c:v>-872</c:v>
                </c:pt>
                <c:pt idx="1748">
                  <c:v>550</c:v>
                </c:pt>
                <c:pt idx="1749">
                  <c:v>839</c:v>
                </c:pt>
                <c:pt idx="1750">
                  <c:v>819</c:v>
                </c:pt>
                <c:pt idx="1751">
                  <c:v>839</c:v>
                </c:pt>
                <c:pt idx="1752">
                  <c:v>624</c:v>
                </c:pt>
                <c:pt idx="1753">
                  <c:v>824</c:v>
                </c:pt>
                <c:pt idx="1754">
                  <c:v>854</c:v>
                </c:pt>
                <c:pt idx="1755">
                  <c:v>824</c:v>
                </c:pt>
                <c:pt idx="1756">
                  <c:v>824</c:v>
                </c:pt>
                <c:pt idx="1757">
                  <c:v>794</c:v>
                </c:pt>
                <c:pt idx="1758">
                  <c:v>646</c:v>
                </c:pt>
                <c:pt idx="1759">
                  <c:v>-88</c:v>
                </c:pt>
                <c:pt idx="1760">
                  <c:v>-571</c:v>
                </c:pt>
                <c:pt idx="1761">
                  <c:v>18</c:v>
                </c:pt>
                <c:pt idx="1762">
                  <c:v>-245</c:v>
                </c:pt>
                <c:pt idx="1763">
                  <c:v>-74</c:v>
                </c:pt>
                <c:pt idx="1764">
                  <c:v>314</c:v>
                </c:pt>
                <c:pt idx="1765">
                  <c:v>679</c:v>
                </c:pt>
                <c:pt idx="1766">
                  <c:v>674</c:v>
                </c:pt>
                <c:pt idx="1767">
                  <c:v>674</c:v>
                </c:pt>
                <c:pt idx="1768">
                  <c:v>674</c:v>
                </c:pt>
                <c:pt idx="1769">
                  <c:v>550</c:v>
                </c:pt>
                <c:pt idx="1770">
                  <c:v>-543</c:v>
                </c:pt>
                <c:pt idx="1771">
                  <c:v>-618</c:v>
                </c:pt>
                <c:pt idx="1772">
                  <c:v>298</c:v>
                </c:pt>
                <c:pt idx="1773">
                  <c:v>624</c:v>
                </c:pt>
                <c:pt idx="1774">
                  <c:v>624</c:v>
                </c:pt>
                <c:pt idx="1775">
                  <c:v>629</c:v>
                </c:pt>
                <c:pt idx="1776">
                  <c:v>589</c:v>
                </c:pt>
                <c:pt idx="1777">
                  <c:v>789</c:v>
                </c:pt>
                <c:pt idx="1778">
                  <c:v>768</c:v>
                </c:pt>
                <c:pt idx="1779">
                  <c:v>789</c:v>
                </c:pt>
                <c:pt idx="1780">
                  <c:v>749</c:v>
                </c:pt>
                <c:pt idx="1781">
                  <c:v>845</c:v>
                </c:pt>
                <c:pt idx="1782">
                  <c:v>670</c:v>
                </c:pt>
                <c:pt idx="1783">
                  <c:v>-185</c:v>
                </c:pt>
                <c:pt idx="1784">
                  <c:v>-360</c:v>
                </c:pt>
                <c:pt idx="1785">
                  <c:v>-166</c:v>
                </c:pt>
                <c:pt idx="1786">
                  <c:v>365</c:v>
                </c:pt>
                <c:pt idx="1787">
                  <c:v>345</c:v>
                </c:pt>
                <c:pt idx="1788">
                  <c:v>845</c:v>
                </c:pt>
                <c:pt idx="1789">
                  <c:v>639</c:v>
                </c:pt>
                <c:pt idx="1790">
                  <c:v>639</c:v>
                </c:pt>
                <c:pt idx="1791">
                  <c:v>639</c:v>
                </c:pt>
                <c:pt idx="1792">
                  <c:v>639</c:v>
                </c:pt>
                <c:pt idx="1793">
                  <c:v>639</c:v>
                </c:pt>
                <c:pt idx="1794">
                  <c:v>-403</c:v>
                </c:pt>
                <c:pt idx="1795">
                  <c:v>-588</c:v>
                </c:pt>
                <c:pt idx="1796">
                  <c:v>614</c:v>
                </c:pt>
                <c:pt idx="1797">
                  <c:v>589</c:v>
                </c:pt>
                <c:pt idx="1798">
                  <c:v>589</c:v>
                </c:pt>
                <c:pt idx="1799">
                  <c:v>609</c:v>
                </c:pt>
                <c:pt idx="1800">
                  <c:v>584</c:v>
                </c:pt>
                <c:pt idx="1801">
                  <c:v>784</c:v>
                </c:pt>
                <c:pt idx="1802">
                  <c:v>1049</c:v>
                </c:pt>
                <c:pt idx="1803">
                  <c:v>974</c:v>
                </c:pt>
                <c:pt idx="1804">
                  <c:v>974</c:v>
                </c:pt>
                <c:pt idx="1805">
                  <c:v>1140</c:v>
                </c:pt>
                <c:pt idx="1806">
                  <c:v>965</c:v>
                </c:pt>
                <c:pt idx="1807">
                  <c:v>575</c:v>
                </c:pt>
                <c:pt idx="1808">
                  <c:v>80</c:v>
                </c:pt>
                <c:pt idx="1809">
                  <c:v>643</c:v>
                </c:pt>
                <c:pt idx="1810">
                  <c:v>504</c:v>
                </c:pt>
                <c:pt idx="1811">
                  <c:v>654</c:v>
                </c:pt>
                <c:pt idx="1812">
                  <c:v>634</c:v>
                </c:pt>
                <c:pt idx="1813">
                  <c:v>634</c:v>
                </c:pt>
                <c:pt idx="1814">
                  <c:v>634</c:v>
                </c:pt>
                <c:pt idx="1815">
                  <c:v>634</c:v>
                </c:pt>
                <c:pt idx="1816">
                  <c:v>634</c:v>
                </c:pt>
                <c:pt idx="1817">
                  <c:v>664</c:v>
                </c:pt>
                <c:pt idx="1818">
                  <c:v>-200</c:v>
                </c:pt>
                <c:pt idx="1819">
                  <c:v>-797</c:v>
                </c:pt>
                <c:pt idx="1820">
                  <c:v>584</c:v>
                </c:pt>
                <c:pt idx="1821">
                  <c:v>584</c:v>
                </c:pt>
                <c:pt idx="1822">
                  <c:v>584</c:v>
                </c:pt>
                <c:pt idx="1823">
                  <c:v>584</c:v>
                </c:pt>
                <c:pt idx="1824">
                  <c:v>609</c:v>
                </c:pt>
                <c:pt idx="1825">
                  <c:v>609</c:v>
                </c:pt>
                <c:pt idx="1826">
                  <c:v>809</c:v>
                </c:pt>
                <c:pt idx="1827">
                  <c:v>809</c:v>
                </c:pt>
                <c:pt idx="1828">
                  <c:v>809</c:v>
                </c:pt>
                <c:pt idx="1829">
                  <c:v>814</c:v>
                </c:pt>
                <c:pt idx="1830">
                  <c:v>814</c:v>
                </c:pt>
                <c:pt idx="1831">
                  <c:v>814</c:v>
                </c:pt>
                <c:pt idx="1832">
                  <c:v>789</c:v>
                </c:pt>
                <c:pt idx="1833">
                  <c:v>744</c:v>
                </c:pt>
                <c:pt idx="1834">
                  <c:v>789</c:v>
                </c:pt>
                <c:pt idx="1835">
                  <c:v>789</c:v>
                </c:pt>
                <c:pt idx="1836">
                  <c:v>767</c:v>
                </c:pt>
                <c:pt idx="1837">
                  <c:v>649</c:v>
                </c:pt>
                <c:pt idx="1838">
                  <c:v>659</c:v>
                </c:pt>
                <c:pt idx="1839">
                  <c:v>175</c:v>
                </c:pt>
                <c:pt idx="1840">
                  <c:v>-180</c:v>
                </c:pt>
                <c:pt idx="1841">
                  <c:v>-506</c:v>
                </c:pt>
                <c:pt idx="1842">
                  <c:v>-140</c:v>
                </c:pt>
                <c:pt idx="1843">
                  <c:v>-815</c:v>
                </c:pt>
                <c:pt idx="1844">
                  <c:v>185</c:v>
                </c:pt>
                <c:pt idx="1845">
                  <c:v>609</c:v>
                </c:pt>
                <c:pt idx="1846">
                  <c:v>56</c:v>
                </c:pt>
                <c:pt idx="1847">
                  <c:v>135</c:v>
                </c:pt>
                <c:pt idx="1848">
                  <c:v>679</c:v>
                </c:pt>
                <c:pt idx="1849">
                  <c:v>505</c:v>
                </c:pt>
                <c:pt idx="1850">
                  <c:v>-236</c:v>
                </c:pt>
                <c:pt idx="1851">
                  <c:v>-665</c:v>
                </c:pt>
                <c:pt idx="1852">
                  <c:v>-749</c:v>
                </c:pt>
                <c:pt idx="1853">
                  <c:v>-737</c:v>
                </c:pt>
                <c:pt idx="1854">
                  <c:v>-655</c:v>
                </c:pt>
                <c:pt idx="1855">
                  <c:v>-818</c:v>
                </c:pt>
                <c:pt idx="1856">
                  <c:v>-818</c:v>
                </c:pt>
                <c:pt idx="1857">
                  <c:v>-818</c:v>
                </c:pt>
                <c:pt idx="1858">
                  <c:v>-818</c:v>
                </c:pt>
                <c:pt idx="1859">
                  <c:v>-817</c:v>
                </c:pt>
                <c:pt idx="1860">
                  <c:v>-860</c:v>
                </c:pt>
                <c:pt idx="1861">
                  <c:v>-355</c:v>
                </c:pt>
                <c:pt idx="1862">
                  <c:v>-350</c:v>
                </c:pt>
                <c:pt idx="1863">
                  <c:v>-350</c:v>
                </c:pt>
                <c:pt idx="1864">
                  <c:v>-325</c:v>
                </c:pt>
                <c:pt idx="1865">
                  <c:v>-400</c:v>
                </c:pt>
                <c:pt idx="1866">
                  <c:v>-813</c:v>
                </c:pt>
                <c:pt idx="1867">
                  <c:v>-893</c:v>
                </c:pt>
                <c:pt idx="1868">
                  <c:v>73</c:v>
                </c:pt>
                <c:pt idx="1869">
                  <c:v>679</c:v>
                </c:pt>
                <c:pt idx="1870">
                  <c:v>679</c:v>
                </c:pt>
                <c:pt idx="1871">
                  <c:v>610</c:v>
                </c:pt>
                <c:pt idx="1872">
                  <c:v>699</c:v>
                </c:pt>
                <c:pt idx="1873">
                  <c:v>1090</c:v>
                </c:pt>
                <c:pt idx="1874">
                  <c:v>713</c:v>
                </c:pt>
                <c:pt idx="1875">
                  <c:v>1099</c:v>
                </c:pt>
                <c:pt idx="1876">
                  <c:v>1019</c:v>
                </c:pt>
                <c:pt idx="1877">
                  <c:v>782</c:v>
                </c:pt>
                <c:pt idx="1878">
                  <c:v>355</c:v>
                </c:pt>
                <c:pt idx="1879">
                  <c:v>-155</c:v>
                </c:pt>
                <c:pt idx="1880">
                  <c:v>-640</c:v>
                </c:pt>
                <c:pt idx="1881">
                  <c:v>-378</c:v>
                </c:pt>
                <c:pt idx="1882">
                  <c:v>-595</c:v>
                </c:pt>
                <c:pt idx="1883">
                  <c:v>-438</c:v>
                </c:pt>
                <c:pt idx="1884">
                  <c:v>-320</c:v>
                </c:pt>
                <c:pt idx="1885">
                  <c:v>-383</c:v>
                </c:pt>
                <c:pt idx="1886">
                  <c:v>-105</c:v>
                </c:pt>
                <c:pt idx="1887">
                  <c:v>491</c:v>
                </c:pt>
                <c:pt idx="1888">
                  <c:v>482</c:v>
                </c:pt>
                <c:pt idx="1889">
                  <c:v>-488</c:v>
                </c:pt>
                <c:pt idx="1890">
                  <c:v>-793</c:v>
                </c:pt>
                <c:pt idx="1891">
                  <c:v>-717</c:v>
                </c:pt>
                <c:pt idx="1892">
                  <c:v>-950</c:v>
                </c:pt>
                <c:pt idx="1893">
                  <c:v>389</c:v>
                </c:pt>
                <c:pt idx="1894">
                  <c:v>-420</c:v>
                </c:pt>
                <c:pt idx="1895">
                  <c:v>-842</c:v>
                </c:pt>
                <c:pt idx="1896">
                  <c:v>-990</c:v>
                </c:pt>
                <c:pt idx="1897">
                  <c:v>-1010</c:v>
                </c:pt>
                <c:pt idx="1898">
                  <c:v>-769</c:v>
                </c:pt>
                <c:pt idx="1899">
                  <c:v>-420</c:v>
                </c:pt>
                <c:pt idx="1900">
                  <c:v>-465</c:v>
                </c:pt>
                <c:pt idx="1901">
                  <c:v>-749</c:v>
                </c:pt>
                <c:pt idx="1902">
                  <c:v>-935</c:v>
                </c:pt>
                <c:pt idx="1903">
                  <c:v>-640</c:v>
                </c:pt>
                <c:pt idx="1904">
                  <c:v>-783</c:v>
                </c:pt>
                <c:pt idx="1905">
                  <c:v>-683</c:v>
                </c:pt>
                <c:pt idx="1906">
                  <c:v>-565</c:v>
                </c:pt>
                <c:pt idx="1907">
                  <c:v>-483</c:v>
                </c:pt>
                <c:pt idx="1908">
                  <c:v>-342</c:v>
                </c:pt>
                <c:pt idx="1909">
                  <c:v>110</c:v>
                </c:pt>
                <c:pt idx="1910">
                  <c:v>670</c:v>
                </c:pt>
                <c:pt idx="1911">
                  <c:v>845</c:v>
                </c:pt>
                <c:pt idx="1912">
                  <c:v>705</c:v>
                </c:pt>
                <c:pt idx="1913">
                  <c:v>-523</c:v>
                </c:pt>
                <c:pt idx="1914">
                  <c:v>-813</c:v>
                </c:pt>
                <c:pt idx="1915">
                  <c:v>-813</c:v>
                </c:pt>
                <c:pt idx="1916">
                  <c:v>-635</c:v>
                </c:pt>
                <c:pt idx="1917">
                  <c:v>319</c:v>
                </c:pt>
                <c:pt idx="1918">
                  <c:v>-290</c:v>
                </c:pt>
                <c:pt idx="1919">
                  <c:v>-705</c:v>
                </c:pt>
                <c:pt idx="1920">
                  <c:v>-113</c:v>
                </c:pt>
                <c:pt idx="1921">
                  <c:v>-869</c:v>
                </c:pt>
                <c:pt idx="1922">
                  <c:v>-594</c:v>
                </c:pt>
                <c:pt idx="1923">
                  <c:v>225</c:v>
                </c:pt>
                <c:pt idx="1924">
                  <c:v>-215</c:v>
                </c:pt>
                <c:pt idx="1925">
                  <c:v>-705</c:v>
                </c:pt>
                <c:pt idx="1926">
                  <c:v>-1036</c:v>
                </c:pt>
                <c:pt idx="1927">
                  <c:v>-235</c:v>
                </c:pt>
                <c:pt idx="1928">
                  <c:v>-718</c:v>
                </c:pt>
                <c:pt idx="1929">
                  <c:v>-718</c:v>
                </c:pt>
                <c:pt idx="1930">
                  <c:v>-518</c:v>
                </c:pt>
                <c:pt idx="1931">
                  <c:v>-185</c:v>
                </c:pt>
                <c:pt idx="1932">
                  <c:v>117</c:v>
                </c:pt>
                <c:pt idx="1933">
                  <c:v>1015</c:v>
                </c:pt>
                <c:pt idx="1934">
                  <c:v>895</c:v>
                </c:pt>
                <c:pt idx="1935">
                  <c:v>804</c:v>
                </c:pt>
                <c:pt idx="1936">
                  <c:v>804</c:v>
                </c:pt>
                <c:pt idx="1937">
                  <c:v>720</c:v>
                </c:pt>
                <c:pt idx="1938">
                  <c:v>-382</c:v>
                </c:pt>
                <c:pt idx="1939">
                  <c:v>-718</c:v>
                </c:pt>
                <c:pt idx="1940">
                  <c:v>870</c:v>
                </c:pt>
                <c:pt idx="1941">
                  <c:v>704</c:v>
                </c:pt>
                <c:pt idx="1942">
                  <c:v>749</c:v>
                </c:pt>
                <c:pt idx="1943">
                  <c:v>895</c:v>
                </c:pt>
                <c:pt idx="1944">
                  <c:v>679</c:v>
                </c:pt>
                <c:pt idx="1945">
                  <c:v>879</c:v>
                </c:pt>
                <c:pt idx="1946">
                  <c:v>879</c:v>
                </c:pt>
                <c:pt idx="1947">
                  <c:v>879</c:v>
                </c:pt>
                <c:pt idx="1948">
                  <c:v>878</c:v>
                </c:pt>
                <c:pt idx="1949">
                  <c:v>1045</c:v>
                </c:pt>
                <c:pt idx="1950">
                  <c:v>1095</c:v>
                </c:pt>
                <c:pt idx="1951">
                  <c:v>892</c:v>
                </c:pt>
                <c:pt idx="1952">
                  <c:v>-272</c:v>
                </c:pt>
                <c:pt idx="1953">
                  <c:v>114</c:v>
                </c:pt>
                <c:pt idx="1954">
                  <c:v>475</c:v>
                </c:pt>
                <c:pt idx="1955">
                  <c:v>138</c:v>
                </c:pt>
                <c:pt idx="1956">
                  <c:v>562</c:v>
                </c:pt>
                <c:pt idx="1957">
                  <c:v>679</c:v>
                </c:pt>
                <c:pt idx="1958">
                  <c:v>678</c:v>
                </c:pt>
                <c:pt idx="1959">
                  <c:v>678</c:v>
                </c:pt>
                <c:pt idx="1960">
                  <c:v>678</c:v>
                </c:pt>
                <c:pt idx="1961">
                  <c:v>770</c:v>
                </c:pt>
                <c:pt idx="1962">
                  <c:v>-36</c:v>
                </c:pt>
                <c:pt idx="1963">
                  <c:v>-643</c:v>
                </c:pt>
                <c:pt idx="1964">
                  <c:v>678</c:v>
                </c:pt>
                <c:pt idx="1965">
                  <c:v>678</c:v>
                </c:pt>
                <c:pt idx="1966">
                  <c:v>678</c:v>
                </c:pt>
                <c:pt idx="1967">
                  <c:v>679</c:v>
                </c:pt>
                <c:pt idx="1968">
                  <c:v>624</c:v>
                </c:pt>
                <c:pt idx="1969">
                  <c:v>429</c:v>
                </c:pt>
                <c:pt idx="1970">
                  <c:v>15</c:v>
                </c:pt>
                <c:pt idx="1971">
                  <c:v>225</c:v>
                </c:pt>
                <c:pt idx="1972">
                  <c:v>264</c:v>
                </c:pt>
                <c:pt idx="1973">
                  <c:v>-479</c:v>
                </c:pt>
                <c:pt idx="1974">
                  <c:v>-823</c:v>
                </c:pt>
                <c:pt idx="1975">
                  <c:v>-426</c:v>
                </c:pt>
                <c:pt idx="1976">
                  <c:v>-349</c:v>
                </c:pt>
                <c:pt idx="1977">
                  <c:v>57</c:v>
                </c:pt>
                <c:pt idx="1978">
                  <c:v>160</c:v>
                </c:pt>
                <c:pt idx="1979">
                  <c:v>370</c:v>
                </c:pt>
                <c:pt idx="1980">
                  <c:v>370</c:v>
                </c:pt>
                <c:pt idx="1981">
                  <c:v>674</c:v>
                </c:pt>
                <c:pt idx="1982">
                  <c:v>674</c:v>
                </c:pt>
                <c:pt idx="1983">
                  <c:v>674</c:v>
                </c:pt>
                <c:pt idx="1984">
                  <c:v>674</c:v>
                </c:pt>
                <c:pt idx="1985">
                  <c:v>805</c:v>
                </c:pt>
                <c:pt idx="1986">
                  <c:v>145</c:v>
                </c:pt>
                <c:pt idx="1987">
                  <c:v>25</c:v>
                </c:pt>
                <c:pt idx="1988">
                  <c:v>629</c:v>
                </c:pt>
                <c:pt idx="1989">
                  <c:v>624</c:v>
                </c:pt>
                <c:pt idx="1990">
                  <c:v>644</c:v>
                </c:pt>
                <c:pt idx="1991">
                  <c:v>644</c:v>
                </c:pt>
                <c:pt idx="1992">
                  <c:v>738</c:v>
                </c:pt>
                <c:pt idx="1993">
                  <c:v>738</c:v>
                </c:pt>
                <c:pt idx="1994">
                  <c:v>838</c:v>
                </c:pt>
                <c:pt idx="1995">
                  <c:v>838</c:v>
                </c:pt>
                <c:pt idx="1996">
                  <c:v>838</c:v>
                </c:pt>
                <c:pt idx="1997">
                  <c:v>688</c:v>
                </c:pt>
                <c:pt idx="1998">
                  <c:v>688</c:v>
                </c:pt>
                <c:pt idx="1999">
                  <c:v>510</c:v>
                </c:pt>
                <c:pt idx="2000">
                  <c:v>389</c:v>
                </c:pt>
                <c:pt idx="2001">
                  <c:v>738</c:v>
                </c:pt>
                <c:pt idx="2002">
                  <c:v>739</c:v>
                </c:pt>
                <c:pt idx="2003">
                  <c:v>739</c:v>
                </c:pt>
                <c:pt idx="2004">
                  <c:v>739</c:v>
                </c:pt>
                <c:pt idx="2005">
                  <c:v>738</c:v>
                </c:pt>
                <c:pt idx="2006">
                  <c:v>738</c:v>
                </c:pt>
                <c:pt idx="2007">
                  <c:v>739</c:v>
                </c:pt>
                <c:pt idx="2008">
                  <c:v>739</c:v>
                </c:pt>
                <c:pt idx="2009">
                  <c:v>739</c:v>
                </c:pt>
                <c:pt idx="2010">
                  <c:v>764</c:v>
                </c:pt>
                <c:pt idx="2011">
                  <c:v>475</c:v>
                </c:pt>
                <c:pt idx="2012">
                  <c:v>764</c:v>
                </c:pt>
                <c:pt idx="2013">
                  <c:v>739</c:v>
                </c:pt>
                <c:pt idx="2014">
                  <c:v>739</c:v>
                </c:pt>
                <c:pt idx="2015">
                  <c:v>739</c:v>
                </c:pt>
                <c:pt idx="2016">
                  <c:v>734</c:v>
                </c:pt>
                <c:pt idx="2017">
                  <c:v>834</c:v>
                </c:pt>
                <c:pt idx="2018">
                  <c:v>834</c:v>
                </c:pt>
                <c:pt idx="2019">
                  <c:v>834</c:v>
                </c:pt>
                <c:pt idx="2020">
                  <c:v>834</c:v>
                </c:pt>
                <c:pt idx="2021">
                  <c:v>834</c:v>
                </c:pt>
                <c:pt idx="2022">
                  <c:v>834</c:v>
                </c:pt>
                <c:pt idx="2023">
                  <c:v>834</c:v>
                </c:pt>
                <c:pt idx="2024">
                  <c:v>834</c:v>
                </c:pt>
                <c:pt idx="2025">
                  <c:v>834</c:v>
                </c:pt>
                <c:pt idx="2026">
                  <c:v>834</c:v>
                </c:pt>
                <c:pt idx="2027">
                  <c:v>834</c:v>
                </c:pt>
                <c:pt idx="2028">
                  <c:v>834</c:v>
                </c:pt>
                <c:pt idx="2029">
                  <c:v>834</c:v>
                </c:pt>
                <c:pt idx="2030">
                  <c:v>834</c:v>
                </c:pt>
                <c:pt idx="2031">
                  <c:v>834</c:v>
                </c:pt>
                <c:pt idx="2032">
                  <c:v>834</c:v>
                </c:pt>
                <c:pt idx="2033">
                  <c:v>734</c:v>
                </c:pt>
                <c:pt idx="2034">
                  <c:v>704</c:v>
                </c:pt>
                <c:pt idx="2035">
                  <c:v>734</c:v>
                </c:pt>
                <c:pt idx="2036">
                  <c:v>734</c:v>
                </c:pt>
                <c:pt idx="2037">
                  <c:v>734</c:v>
                </c:pt>
                <c:pt idx="2038">
                  <c:v>739</c:v>
                </c:pt>
                <c:pt idx="2039">
                  <c:v>734</c:v>
                </c:pt>
                <c:pt idx="2040">
                  <c:v>834</c:v>
                </c:pt>
                <c:pt idx="2041">
                  <c:v>834</c:v>
                </c:pt>
                <c:pt idx="2042">
                  <c:v>834</c:v>
                </c:pt>
                <c:pt idx="2043">
                  <c:v>834</c:v>
                </c:pt>
                <c:pt idx="2044">
                  <c:v>915</c:v>
                </c:pt>
                <c:pt idx="2045">
                  <c:v>-80</c:v>
                </c:pt>
                <c:pt idx="2046">
                  <c:v>420</c:v>
                </c:pt>
                <c:pt idx="2047">
                  <c:v>105</c:v>
                </c:pt>
                <c:pt idx="2048">
                  <c:v>410</c:v>
                </c:pt>
                <c:pt idx="2049">
                  <c:v>360</c:v>
                </c:pt>
                <c:pt idx="2050">
                  <c:v>639</c:v>
                </c:pt>
                <c:pt idx="2051">
                  <c:v>734</c:v>
                </c:pt>
                <c:pt idx="2052">
                  <c:v>734</c:v>
                </c:pt>
                <c:pt idx="2053">
                  <c:v>734</c:v>
                </c:pt>
                <c:pt idx="2054">
                  <c:v>734</c:v>
                </c:pt>
                <c:pt idx="2055">
                  <c:v>734</c:v>
                </c:pt>
                <c:pt idx="2056">
                  <c:v>739</c:v>
                </c:pt>
                <c:pt idx="2057">
                  <c:v>638</c:v>
                </c:pt>
                <c:pt idx="2058">
                  <c:v>182</c:v>
                </c:pt>
                <c:pt idx="2059">
                  <c:v>414</c:v>
                </c:pt>
                <c:pt idx="2060">
                  <c:v>759</c:v>
                </c:pt>
                <c:pt idx="2061">
                  <c:v>739</c:v>
                </c:pt>
                <c:pt idx="2062">
                  <c:v>739</c:v>
                </c:pt>
                <c:pt idx="2063">
                  <c:v>724</c:v>
                </c:pt>
                <c:pt idx="2064">
                  <c:v>724</c:v>
                </c:pt>
                <c:pt idx="2065">
                  <c:v>838</c:v>
                </c:pt>
                <c:pt idx="2066">
                  <c:v>801</c:v>
                </c:pt>
                <c:pt idx="2067">
                  <c:v>574</c:v>
                </c:pt>
                <c:pt idx="2068">
                  <c:v>412</c:v>
                </c:pt>
                <c:pt idx="2069">
                  <c:v>-869</c:v>
                </c:pt>
                <c:pt idx="2070">
                  <c:v>-565</c:v>
                </c:pt>
                <c:pt idx="2071">
                  <c:v>-945</c:v>
                </c:pt>
                <c:pt idx="2072">
                  <c:v>-334</c:v>
                </c:pt>
                <c:pt idx="2073">
                  <c:v>-306</c:v>
                </c:pt>
                <c:pt idx="2074">
                  <c:v>-276</c:v>
                </c:pt>
                <c:pt idx="2075">
                  <c:v>75</c:v>
                </c:pt>
                <c:pt idx="2076">
                  <c:v>-249</c:v>
                </c:pt>
                <c:pt idx="2077">
                  <c:v>-186</c:v>
                </c:pt>
                <c:pt idx="2078">
                  <c:v>211</c:v>
                </c:pt>
                <c:pt idx="2079">
                  <c:v>-95</c:v>
                </c:pt>
                <c:pt idx="2080">
                  <c:v>131</c:v>
                </c:pt>
                <c:pt idx="2081">
                  <c:v>-161</c:v>
                </c:pt>
                <c:pt idx="2082">
                  <c:v>-729</c:v>
                </c:pt>
                <c:pt idx="2083">
                  <c:v>-244</c:v>
                </c:pt>
                <c:pt idx="2084">
                  <c:v>924</c:v>
                </c:pt>
                <c:pt idx="2085">
                  <c:v>923</c:v>
                </c:pt>
                <c:pt idx="2086">
                  <c:v>328</c:v>
                </c:pt>
                <c:pt idx="2087">
                  <c:v>724</c:v>
                </c:pt>
                <c:pt idx="2088">
                  <c:v>824</c:v>
                </c:pt>
                <c:pt idx="2089">
                  <c:v>824</c:v>
                </c:pt>
                <c:pt idx="2090">
                  <c:v>824</c:v>
                </c:pt>
                <c:pt idx="2091">
                  <c:v>824</c:v>
                </c:pt>
                <c:pt idx="2092">
                  <c:v>1086</c:v>
                </c:pt>
                <c:pt idx="2093">
                  <c:v>595</c:v>
                </c:pt>
                <c:pt idx="2094">
                  <c:v>425</c:v>
                </c:pt>
                <c:pt idx="2095">
                  <c:v>-343</c:v>
                </c:pt>
                <c:pt idx="2096">
                  <c:v>240</c:v>
                </c:pt>
                <c:pt idx="2097">
                  <c:v>779</c:v>
                </c:pt>
                <c:pt idx="2098">
                  <c:v>779</c:v>
                </c:pt>
                <c:pt idx="2099">
                  <c:v>779</c:v>
                </c:pt>
                <c:pt idx="2100">
                  <c:v>799</c:v>
                </c:pt>
                <c:pt idx="2101">
                  <c:v>595</c:v>
                </c:pt>
                <c:pt idx="2102">
                  <c:v>960</c:v>
                </c:pt>
                <c:pt idx="2103">
                  <c:v>960</c:v>
                </c:pt>
                <c:pt idx="2104">
                  <c:v>960</c:v>
                </c:pt>
                <c:pt idx="2105">
                  <c:v>1055</c:v>
                </c:pt>
                <c:pt idx="2106">
                  <c:v>500</c:v>
                </c:pt>
                <c:pt idx="2107">
                  <c:v>50</c:v>
                </c:pt>
                <c:pt idx="2108">
                  <c:v>724</c:v>
                </c:pt>
                <c:pt idx="2109">
                  <c:v>724</c:v>
                </c:pt>
                <c:pt idx="2110">
                  <c:v>310</c:v>
                </c:pt>
                <c:pt idx="2111">
                  <c:v>564</c:v>
                </c:pt>
                <c:pt idx="2112">
                  <c:v>483</c:v>
                </c:pt>
                <c:pt idx="2113">
                  <c:v>-236</c:v>
                </c:pt>
                <c:pt idx="2114">
                  <c:v>-23</c:v>
                </c:pt>
                <c:pt idx="2115">
                  <c:v>168</c:v>
                </c:pt>
                <c:pt idx="2116">
                  <c:v>544</c:v>
                </c:pt>
                <c:pt idx="2117">
                  <c:v>-1105</c:v>
                </c:pt>
                <c:pt idx="2118">
                  <c:v>-785</c:v>
                </c:pt>
                <c:pt idx="2119">
                  <c:v>-675</c:v>
                </c:pt>
                <c:pt idx="2120">
                  <c:v>-965</c:v>
                </c:pt>
                <c:pt idx="2121">
                  <c:v>-545</c:v>
                </c:pt>
                <c:pt idx="2122">
                  <c:v>-357</c:v>
                </c:pt>
                <c:pt idx="2123">
                  <c:v>-455</c:v>
                </c:pt>
                <c:pt idx="2124">
                  <c:v>-1091</c:v>
                </c:pt>
                <c:pt idx="2125">
                  <c:v>-889</c:v>
                </c:pt>
                <c:pt idx="2126">
                  <c:v>-885</c:v>
                </c:pt>
                <c:pt idx="2127">
                  <c:v>-224</c:v>
                </c:pt>
                <c:pt idx="2128">
                  <c:v>263</c:v>
                </c:pt>
                <c:pt idx="2129">
                  <c:v>750</c:v>
                </c:pt>
                <c:pt idx="2130">
                  <c:v>1003</c:v>
                </c:pt>
                <c:pt idx="2131">
                  <c:v>743</c:v>
                </c:pt>
                <c:pt idx="2132">
                  <c:v>1054</c:v>
                </c:pt>
                <c:pt idx="2133">
                  <c:v>979</c:v>
                </c:pt>
                <c:pt idx="2134">
                  <c:v>720</c:v>
                </c:pt>
                <c:pt idx="2135">
                  <c:v>154</c:v>
                </c:pt>
                <c:pt idx="2136">
                  <c:v>459</c:v>
                </c:pt>
                <c:pt idx="2137">
                  <c:v>337</c:v>
                </c:pt>
                <c:pt idx="2138">
                  <c:v>349</c:v>
                </c:pt>
                <c:pt idx="2139">
                  <c:v>242</c:v>
                </c:pt>
                <c:pt idx="2140">
                  <c:v>643</c:v>
                </c:pt>
                <c:pt idx="2141">
                  <c:v>-623</c:v>
                </c:pt>
                <c:pt idx="2142">
                  <c:v>-110</c:v>
                </c:pt>
                <c:pt idx="2143">
                  <c:v>-664</c:v>
                </c:pt>
                <c:pt idx="2144">
                  <c:v>-540</c:v>
                </c:pt>
                <c:pt idx="2145">
                  <c:v>-285</c:v>
                </c:pt>
                <c:pt idx="2146">
                  <c:v>-180</c:v>
                </c:pt>
                <c:pt idx="2147">
                  <c:v>-222</c:v>
                </c:pt>
                <c:pt idx="2148">
                  <c:v>24</c:v>
                </c:pt>
                <c:pt idx="2149">
                  <c:v>445</c:v>
                </c:pt>
                <c:pt idx="2150">
                  <c:v>779</c:v>
                </c:pt>
                <c:pt idx="2151">
                  <c:v>779</c:v>
                </c:pt>
                <c:pt idx="2152">
                  <c:v>779</c:v>
                </c:pt>
                <c:pt idx="2153">
                  <c:v>779</c:v>
                </c:pt>
                <c:pt idx="2154">
                  <c:v>620</c:v>
                </c:pt>
                <c:pt idx="2155">
                  <c:v>719</c:v>
                </c:pt>
                <c:pt idx="2156">
                  <c:v>779</c:v>
                </c:pt>
                <c:pt idx="2157">
                  <c:v>779</c:v>
                </c:pt>
                <c:pt idx="2158">
                  <c:v>804</c:v>
                </c:pt>
                <c:pt idx="2159">
                  <c:v>679</c:v>
                </c:pt>
                <c:pt idx="2160">
                  <c:v>679</c:v>
                </c:pt>
                <c:pt idx="2161">
                  <c:v>879</c:v>
                </c:pt>
                <c:pt idx="2162">
                  <c:v>879</c:v>
                </c:pt>
                <c:pt idx="2163">
                  <c:v>879</c:v>
                </c:pt>
                <c:pt idx="2164">
                  <c:v>879</c:v>
                </c:pt>
                <c:pt idx="2165">
                  <c:v>879</c:v>
                </c:pt>
                <c:pt idx="2166">
                  <c:v>879</c:v>
                </c:pt>
                <c:pt idx="2167">
                  <c:v>679</c:v>
                </c:pt>
                <c:pt idx="2168">
                  <c:v>679</c:v>
                </c:pt>
                <c:pt idx="2169">
                  <c:v>679</c:v>
                </c:pt>
                <c:pt idx="2170">
                  <c:v>679</c:v>
                </c:pt>
                <c:pt idx="2171">
                  <c:v>674</c:v>
                </c:pt>
                <c:pt idx="2172">
                  <c:v>674</c:v>
                </c:pt>
                <c:pt idx="2173">
                  <c:v>674</c:v>
                </c:pt>
                <c:pt idx="2174">
                  <c:v>674</c:v>
                </c:pt>
                <c:pt idx="2175">
                  <c:v>674</c:v>
                </c:pt>
                <c:pt idx="2176">
                  <c:v>679</c:v>
                </c:pt>
                <c:pt idx="2177">
                  <c:v>679</c:v>
                </c:pt>
                <c:pt idx="2178">
                  <c:v>659</c:v>
                </c:pt>
                <c:pt idx="2179">
                  <c:v>674</c:v>
                </c:pt>
                <c:pt idx="2180">
                  <c:v>674</c:v>
                </c:pt>
                <c:pt idx="2181">
                  <c:v>673</c:v>
                </c:pt>
                <c:pt idx="2182">
                  <c:v>674</c:v>
                </c:pt>
                <c:pt idx="2183">
                  <c:v>684</c:v>
                </c:pt>
                <c:pt idx="2184">
                  <c:v>884</c:v>
                </c:pt>
                <c:pt idx="2185">
                  <c:v>884</c:v>
                </c:pt>
                <c:pt idx="2186">
                  <c:v>884</c:v>
                </c:pt>
                <c:pt idx="2187">
                  <c:v>884</c:v>
                </c:pt>
                <c:pt idx="2188">
                  <c:v>884</c:v>
                </c:pt>
                <c:pt idx="2189">
                  <c:v>884</c:v>
                </c:pt>
                <c:pt idx="2190">
                  <c:v>884</c:v>
                </c:pt>
                <c:pt idx="2191">
                  <c:v>884</c:v>
                </c:pt>
                <c:pt idx="2192">
                  <c:v>884</c:v>
                </c:pt>
                <c:pt idx="2193">
                  <c:v>884</c:v>
                </c:pt>
                <c:pt idx="2194">
                  <c:v>884</c:v>
                </c:pt>
                <c:pt idx="2195">
                  <c:v>884</c:v>
                </c:pt>
                <c:pt idx="2196">
                  <c:v>884</c:v>
                </c:pt>
                <c:pt idx="2197">
                  <c:v>884</c:v>
                </c:pt>
                <c:pt idx="2198">
                  <c:v>884</c:v>
                </c:pt>
                <c:pt idx="2199">
                  <c:v>884</c:v>
                </c:pt>
                <c:pt idx="2200">
                  <c:v>884</c:v>
                </c:pt>
                <c:pt idx="2201">
                  <c:v>684</c:v>
                </c:pt>
                <c:pt idx="2202">
                  <c:v>684</c:v>
                </c:pt>
                <c:pt idx="2203">
                  <c:v>684</c:v>
                </c:pt>
                <c:pt idx="2204">
                  <c:v>684</c:v>
                </c:pt>
                <c:pt idx="2205">
                  <c:v>684</c:v>
                </c:pt>
                <c:pt idx="2206">
                  <c:v>684</c:v>
                </c:pt>
                <c:pt idx="2207">
                  <c:v>684</c:v>
                </c:pt>
                <c:pt idx="2208">
                  <c:v>884</c:v>
                </c:pt>
                <c:pt idx="2209">
                  <c:v>883</c:v>
                </c:pt>
                <c:pt idx="2210">
                  <c:v>884</c:v>
                </c:pt>
                <c:pt idx="2211">
                  <c:v>884</c:v>
                </c:pt>
                <c:pt idx="2212">
                  <c:v>904</c:v>
                </c:pt>
                <c:pt idx="2213">
                  <c:v>578</c:v>
                </c:pt>
                <c:pt idx="2214">
                  <c:v>372</c:v>
                </c:pt>
                <c:pt idx="2215">
                  <c:v>554</c:v>
                </c:pt>
                <c:pt idx="2216">
                  <c:v>804</c:v>
                </c:pt>
                <c:pt idx="2217">
                  <c:v>1528</c:v>
                </c:pt>
                <c:pt idx="2218">
                  <c:v>1531</c:v>
                </c:pt>
                <c:pt idx="2219">
                  <c:v>1233</c:v>
                </c:pt>
                <c:pt idx="2220">
                  <c:v>930</c:v>
                </c:pt>
                <c:pt idx="2221">
                  <c:v>909</c:v>
                </c:pt>
                <c:pt idx="2222">
                  <c:v>909</c:v>
                </c:pt>
                <c:pt idx="2223">
                  <c:v>909</c:v>
                </c:pt>
                <c:pt idx="2224">
                  <c:v>1069</c:v>
                </c:pt>
                <c:pt idx="2225">
                  <c:v>30</c:v>
                </c:pt>
                <c:pt idx="2226">
                  <c:v>-541</c:v>
                </c:pt>
                <c:pt idx="2227">
                  <c:v>-1165</c:v>
                </c:pt>
                <c:pt idx="2228">
                  <c:v>110</c:v>
                </c:pt>
                <c:pt idx="2229">
                  <c:v>337</c:v>
                </c:pt>
                <c:pt idx="2230">
                  <c:v>390</c:v>
                </c:pt>
                <c:pt idx="2231">
                  <c:v>905</c:v>
                </c:pt>
                <c:pt idx="2232">
                  <c:v>962</c:v>
                </c:pt>
                <c:pt idx="2233">
                  <c:v>1105</c:v>
                </c:pt>
                <c:pt idx="2234">
                  <c:v>1105</c:v>
                </c:pt>
                <c:pt idx="2235">
                  <c:v>1105</c:v>
                </c:pt>
                <c:pt idx="2236">
                  <c:v>235</c:v>
                </c:pt>
                <c:pt idx="2237">
                  <c:v>-97</c:v>
                </c:pt>
                <c:pt idx="2238">
                  <c:v>-410</c:v>
                </c:pt>
                <c:pt idx="2239">
                  <c:v>-860</c:v>
                </c:pt>
                <c:pt idx="2240">
                  <c:v>-680</c:v>
                </c:pt>
                <c:pt idx="2241">
                  <c:v>-272</c:v>
                </c:pt>
                <c:pt idx="2242">
                  <c:v>-150</c:v>
                </c:pt>
                <c:pt idx="2243">
                  <c:v>-150</c:v>
                </c:pt>
                <c:pt idx="2244">
                  <c:v>455</c:v>
                </c:pt>
                <c:pt idx="2245">
                  <c:v>410</c:v>
                </c:pt>
                <c:pt idx="2246">
                  <c:v>696</c:v>
                </c:pt>
                <c:pt idx="2247">
                  <c:v>631</c:v>
                </c:pt>
                <c:pt idx="2248">
                  <c:v>-460</c:v>
                </c:pt>
                <c:pt idx="2249">
                  <c:v>-930</c:v>
                </c:pt>
                <c:pt idx="2250">
                  <c:v>-930</c:v>
                </c:pt>
                <c:pt idx="2251">
                  <c:v>-955</c:v>
                </c:pt>
                <c:pt idx="2252">
                  <c:v>-425</c:v>
                </c:pt>
                <c:pt idx="2253">
                  <c:v>-410</c:v>
                </c:pt>
                <c:pt idx="2254">
                  <c:v>-17</c:v>
                </c:pt>
                <c:pt idx="2255">
                  <c:v>705</c:v>
                </c:pt>
                <c:pt idx="2256">
                  <c:v>875</c:v>
                </c:pt>
                <c:pt idx="2257">
                  <c:v>1009</c:v>
                </c:pt>
                <c:pt idx="2258">
                  <c:v>1258</c:v>
                </c:pt>
                <c:pt idx="2259">
                  <c:v>1097</c:v>
                </c:pt>
                <c:pt idx="2260">
                  <c:v>314</c:v>
                </c:pt>
                <c:pt idx="2261">
                  <c:v>374</c:v>
                </c:pt>
                <c:pt idx="2262">
                  <c:v>90</c:v>
                </c:pt>
                <c:pt idx="2263">
                  <c:v>-271</c:v>
                </c:pt>
                <c:pt idx="2264">
                  <c:v>28</c:v>
                </c:pt>
                <c:pt idx="2265">
                  <c:v>280</c:v>
                </c:pt>
                <c:pt idx="2266">
                  <c:v>15</c:v>
                </c:pt>
                <c:pt idx="2267">
                  <c:v>230</c:v>
                </c:pt>
                <c:pt idx="2268">
                  <c:v>507</c:v>
                </c:pt>
                <c:pt idx="2269">
                  <c:v>785</c:v>
                </c:pt>
                <c:pt idx="2270">
                  <c:v>785</c:v>
                </c:pt>
                <c:pt idx="2271">
                  <c:v>885</c:v>
                </c:pt>
                <c:pt idx="2272">
                  <c:v>502</c:v>
                </c:pt>
                <c:pt idx="2273">
                  <c:v>-387</c:v>
                </c:pt>
                <c:pt idx="2274">
                  <c:v>-640</c:v>
                </c:pt>
                <c:pt idx="2275">
                  <c:v>-641</c:v>
                </c:pt>
                <c:pt idx="2276">
                  <c:v>400</c:v>
                </c:pt>
                <c:pt idx="2277">
                  <c:v>494</c:v>
                </c:pt>
                <c:pt idx="2278">
                  <c:v>798</c:v>
                </c:pt>
                <c:pt idx="2279">
                  <c:v>847</c:v>
                </c:pt>
                <c:pt idx="2280">
                  <c:v>40</c:v>
                </c:pt>
                <c:pt idx="2281">
                  <c:v>250</c:v>
                </c:pt>
                <c:pt idx="2282">
                  <c:v>595</c:v>
                </c:pt>
                <c:pt idx="2283">
                  <c:v>444</c:v>
                </c:pt>
                <c:pt idx="2284">
                  <c:v>-273</c:v>
                </c:pt>
                <c:pt idx="2285">
                  <c:v>-468</c:v>
                </c:pt>
                <c:pt idx="2286">
                  <c:v>-533</c:v>
                </c:pt>
                <c:pt idx="2287">
                  <c:v>-614</c:v>
                </c:pt>
                <c:pt idx="2288">
                  <c:v>-589</c:v>
                </c:pt>
                <c:pt idx="2289">
                  <c:v>-614</c:v>
                </c:pt>
                <c:pt idx="2290">
                  <c:v>-564</c:v>
                </c:pt>
                <c:pt idx="2291">
                  <c:v>-589</c:v>
                </c:pt>
                <c:pt idx="2292">
                  <c:v>-444</c:v>
                </c:pt>
                <c:pt idx="2293">
                  <c:v>-159</c:v>
                </c:pt>
                <c:pt idx="2294">
                  <c:v>245</c:v>
                </c:pt>
                <c:pt idx="2295">
                  <c:v>-689</c:v>
                </c:pt>
                <c:pt idx="2296">
                  <c:v>-639</c:v>
                </c:pt>
                <c:pt idx="2297">
                  <c:v>-639</c:v>
                </c:pt>
                <c:pt idx="2298">
                  <c:v>-589</c:v>
                </c:pt>
                <c:pt idx="2299">
                  <c:v>-589</c:v>
                </c:pt>
                <c:pt idx="2300">
                  <c:v>284</c:v>
                </c:pt>
                <c:pt idx="2301">
                  <c:v>372</c:v>
                </c:pt>
                <c:pt idx="2302">
                  <c:v>997</c:v>
                </c:pt>
                <c:pt idx="2303">
                  <c:v>307</c:v>
                </c:pt>
                <c:pt idx="2304">
                  <c:v>647</c:v>
                </c:pt>
                <c:pt idx="2305">
                  <c:v>622</c:v>
                </c:pt>
                <c:pt idx="2306">
                  <c:v>760</c:v>
                </c:pt>
                <c:pt idx="2307">
                  <c:v>774</c:v>
                </c:pt>
                <c:pt idx="2308">
                  <c:v>747</c:v>
                </c:pt>
                <c:pt idx="2309">
                  <c:v>666</c:v>
                </c:pt>
                <c:pt idx="2310">
                  <c:v>60</c:v>
                </c:pt>
                <c:pt idx="2311">
                  <c:v>-389</c:v>
                </c:pt>
                <c:pt idx="2312">
                  <c:v>-414</c:v>
                </c:pt>
                <c:pt idx="2313">
                  <c:v>-270</c:v>
                </c:pt>
                <c:pt idx="2314">
                  <c:v>-360</c:v>
                </c:pt>
                <c:pt idx="2315">
                  <c:v>-403</c:v>
                </c:pt>
                <c:pt idx="2316">
                  <c:v>-474</c:v>
                </c:pt>
                <c:pt idx="2317">
                  <c:v>-603</c:v>
                </c:pt>
                <c:pt idx="2318">
                  <c:v>-668</c:v>
                </c:pt>
                <c:pt idx="2319">
                  <c:v>-733</c:v>
                </c:pt>
                <c:pt idx="2320">
                  <c:v>-547</c:v>
                </c:pt>
                <c:pt idx="2321">
                  <c:v>-639</c:v>
                </c:pt>
                <c:pt idx="2322">
                  <c:v>-639</c:v>
                </c:pt>
                <c:pt idx="2323">
                  <c:v>14</c:v>
                </c:pt>
                <c:pt idx="2324">
                  <c:v>622</c:v>
                </c:pt>
                <c:pt idx="2325">
                  <c:v>307</c:v>
                </c:pt>
                <c:pt idx="2326">
                  <c:v>732</c:v>
                </c:pt>
                <c:pt idx="2327">
                  <c:v>824</c:v>
                </c:pt>
                <c:pt idx="2328">
                  <c:v>824</c:v>
                </c:pt>
                <c:pt idx="2329">
                  <c:v>924</c:v>
                </c:pt>
                <c:pt idx="2330">
                  <c:v>924</c:v>
                </c:pt>
                <c:pt idx="2331">
                  <c:v>924</c:v>
                </c:pt>
                <c:pt idx="2332">
                  <c:v>927</c:v>
                </c:pt>
                <c:pt idx="2333">
                  <c:v>787</c:v>
                </c:pt>
                <c:pt idx="2334">
                  <c:v>70</c:v>
                </c:pt>
                <c:pt idx="2335">
                  <c:v>-903</c:v>
                </c:pt>
                <c:pt idx="2336">
                  <c:v>-983</c:v>
                </c:pt>
                <c:pt idx="2337">
                  <c:v>-624</c:v>
                </c:pt>
                <c:pt idx="2338">
                  <c:v>-662</c:v>
                </c:pt>
                <c:pt idx="2339">
                  <c:v>-700</c:v>
                </c:pt>
                <c:pt idx="2340">
                  <c:v>42</c:v>
                </c:pt>
                <c:pt idx="2341">
                  <c:v>360</c:v>
                </c:pt>
                <c:pt idx="2342">
                  <c:v>684</c:v>
                </c:pt>
                <c:pt idx="2343">
                  <c:v>554</c:v>
                </c:pt>
                <c:pt idx="2344">
                  <c:v>185</c:v>
                </c:pt>
                <c:pt idx="2345">
                  <c:v>-837</c:v>
                </c:pt>
                <c:pt idx="2346">
                  <c:v>-628</c:v>
                </c:pt>
                <c:pt idx="2347">
                  <c:v>354</c:v>
                </c:pt>
                <c:pt idx="2348">
                  <c:v>684</c:v>
                </c:pt>
                <c:pt idx="2349">
                  <c:v>684</c:v>
                </c:pt>
                <c:pt idx="2350">
                  <c:v>390</c:v>
                </c:pt>
                <c:pt idx="2351">
                  <c:v>683</c:v>
                </c:pt>
                <c:pt idx="2352">
                  <c:v>703</c:v>
                </c:pt>
                <c:pt idx="2353">
                  <c:v>927</c:v>
                </c:pt>
                <c:pt idx="2354">
                  <c:v>927</c:v>
                </c:pt>
                <c:pt idx="2355">
                  <c:v>927</c:v>
                </c:pt>
                <c:pt idx="2356">
                  <c:v>1036</c:v>
                </c:pt>
                <c:pt idx="2357">
                  <c:v>1016</c:v>
                </c:pt>
                <c:pt idx="2358">
                  <c:v>673</c:v>
                </c:pt>
                <c:pt idx="2359">
                  <c:v>-329</c:v>
                </c:pt>
                <c:pt idx="2360">
                  <c:v>225</c:v>
                </c:pt>
                <c:pt idx="2361">
                  <c:v>444</c:v>
                </c:pt>
                <c:pt idx="2362">
                  <c:v>425</c:v>
                </c:pt>
                <c:pt idx="2363">
                  <c:v>470</c:v>
                </c:pt>
                <c:pt idx="2364">
                  <c:v>809</c:v>
                </c:pt>
                <c:pt idx="2365">
                  <c:v>784</c:v>
                </c:pt>
                <c:pt idx="2366">
                  <c:v>784</c:v>
                </c:pt>
                <c:pt idx="2367">
                  <c:v>724</c:v>
                </c:pt>
                <c:pt idx="2368">
                  <c:v>622</c:v>
                </c:pt>
                <c:pt idx="2369">
                  <c:v>154</c:v>
                </c:pt>
                <c:pt idx="2370">
                  <c:v>18</c:v>
                </c:pt>
                <c:pt idx="2371">
                  <c:v>155</c:v>
                </c:pt>
                <c:pt idx="2372">
                  <c:v>823</c:v>
                </c:pt>
                <c:pt idx="2373">
                  <c:v>824</c:v>
                </c:pt>
                <c:pt idx="2374">
                  <c:v>684</c:v>
                </c:pt>
                <c:pt idx="2375">
                  <c:v>687</c:v>
                </c:pt>
                <c:pt idx="2376">
                  <c:v>787</c:v>
                </c:pt>
                <c:pt idx="2377">
                  <c:v>787</c:v>
                </c:pt>
                <c:pt idx="2378">
                  <c:v>787</c:v>
                </c:pt>
                <c:pt idx="2379">
                  <c:v>787</c:v>
                </c:pt>
                <c:pt idx="2380">
                  <c:v>787</c:v>
                </c:pt>
                <c:pt idx="2381">
                  <c:v>787</c:v>
                </c:pt>
                <c:pt idx="2382">
                  <c:v>687</c:v>
                </c:pt>
                <c:pt idx="2383">
                  <c:v>685</c:v>
                </c:pt>
                <c:pt idx="2384">
                  <c:v>685</c:v>
                </c:pt>
                <c:pt idx="2385">
                  <c:v>685</c:v>
                </c:pt>
                <c:pt idx="2386">
                  <c:v>684</c:v>
                </c:pt>
                <c:pt idx="2387">
                  <c:v>685</c:v>
                </c:pt>
                <c:pt idx="2388">
                  <c:v>685</c:v>
                </c:pt>
                <c:pt idx="2389">
                  <c:v>685</c:v>
                </c:pt>
                <c:pt idx="2390">
                  <c:v>685</c:v>
                </c:pt>
                <c:pt idx="2391">
                  <c:v>685</c:v>
                </c:pt>
                <c:pt idx="2392">
                  <c:v>685</c:v>
                </c:pt>
                <c:pt idx="2393">
                  <c:v>662</c:v>
                </c:pt>
                <c:pt idx="2394">
                  <c:v>662</c:v>
                </c:pt>
                <c:pt idx="2395">
                  <c:v>635</c:v>
                </c:pt>
                <c:pt idx="2396">
                  <c:v>687</c:v>
                </c:pt>
                <c:pt idx="2397">
                  <c:v>635</c:v>
                </c:pt>
                <c:pt idx="2398">
                  <c:v>684</c:v>
                </c:pt>
                <c:pt idx="2399">
                  <c:v>575</c:v>
                </c:pt>
                <c:pt idx="2400">
                  <c:v>670</c:v>
                </c:pt>
                <c:pt idx="2401">
                  <c:v>680</c:v>
                </c:pt>
                <c:pt idx="2402">
                  <c:v>480</c:v>
                </c:pt>
                <c:pt idx="2403">
                  <c:v>247</c:v>
                </c:pt>
                <c:pt idx="2404">
                  <c:v>-41</c:v>
                </c:pt>
                <c:pt idx="2405">
                  <c:v>-552</c:v>
                </c:pt>
                <c:pt idx="2406">
                  <c:v>62</c:v>
                </c:pt>
                <c:pt idx="2407">
                  <c:v>159</c:v>
                </c:pt>
                <c:pt idx="2408">
                  <c:v>-26</c:v>
                </c:pt>
                <c:pt idx="2409">
                  <c:v>-101</c:v>
                </c:pt>
                <c:pt idx="2410">
                  <c:v>-101</c:v>
                </c:pt>
                <c:pt idx="2411">
                  <c:v>-101</c:v>
                </c:pt>
                <c:pt idx="2412">
                  <c:v>-101</c:v>
                </c:pt>
                <c:pt idx="2413">
                  <c:v>-126</c:v>
                </c:pt>
                <c:pt idx="2414">
                  <c:v>-126</c:v>
                </c:pt>
                <c:pt idx="2415">
                  <c:v>-126</c:v>
                </c:pt>
                <c:pt idx="2416">
                  <c:v>-101</c:v>
                </c:pt>
                <c:pt idx="2417">
                  <c:v>-100</c:v>
                </c:pt>
                <c:pt idx="2418">
                  <c:v>-125</c:v>
                </c:pt>
                <c:pt idx="2419">
                  <c:v>-100</c:v>
                </c:pt>
                <c:pt idx="2420">
                  <c:v>-226</c:v>
                </c:pt>
                <c:pt idx="2421">
                  <c:v>-226</c:v>
                </c:pt>
                <c:pt idx="2422">
                  <c:v>-225</c:v>
                </c:pt>
                <c:pt idx="2423">
                  <c:v>-125</c:v>
                </c:pt>
                <c:pt idx="2424">
                  <c:v>-624</c:v>
                </c:pt>
                <c:pt idx="2425">
                  <c:v>-625</c:v>
                </c:pt>
                <c:pt idx="2426">
                  <c:v>-625</c:v>
                </c:pt>
                <c:pt idx="2427">
                  <c:v>-625</c:v>
                </c:pt>
                <c:pt idx="2428">
                  <c:v>-625</c:v>
                </c:pt>
                <c:pt idx="2429">
                  <c:v>-625</c:v>
                </c:pt>
                <c:pt idx="2430">
                  <c:v>-125</c:v>
                </c:pt>
                <c:pt idx="2431">
                  <c:v>-100</c:v>
                </c:pt>
                <c:pt idx="2432">
                  <c:v>-99</c:v>
                </c:pt>
                <c:pt idx="2433">
                  <c:v>-100</c:v>
                </c:pt>
                <c:pt idx="2434">
                  <c:v>-100</c:v>
                </c:pt>
                <c:pt idx="2435">
                  <c:v>-100</c:v>
                </c:pt>
                <c:pt idx="2436">
                  <c:v>-100</c:v>
                </c:pt>
                <c:pt idx="2437">
                  <c:v>-125</c:v>
                </c:pt>
                <c:pt idx="2438">
                  <c:v>-125</c:v>
                </c:pt>
                <c:pt idx="2439">
                  <c:v>-125</c:v>
                </c:pt>
                <c:pt idx="2440">
                  <c:v>-425</c:v>
                </c:pt>
                <c:pt idx="2441">
                  <c:v>-425</c:v>
                </c:pt>
                <c:pt idx="2442">
                  <c:v>-425</c:v>
                </c:pt>
                <c:pt idx="2443">
                  <c:v>5</c:v>
                </c:pt>
                <c:pt idx="2444">
                  <c:v>299</c:v>
                </c:pt>
                <c:pt idx="2445">
                  <c:v>249</c:v>
                </c:pt>
                <c:pt idx="2446">
                  <c:v>300</c:v>
                </c:pt>
                <c:pt idx="2447">
                  <c:v>349</c:v>
                </c:pt>
                <c:pt idx="2448">
                  <c:v>525</c:v>
                </c:pt>
                <c:pt idx="2449">
                  <c:v>575</c:v>
                </c:pt>
                <c:pt idx="2450">
                  <c:v>575</c:v>
                </c:pt>
                <c:pt idx="2451">
                  <c:v>575</c:v>
                </c:pt>
                <c:pt idx="2452">
                  <c:v>648</c:v>
                </c:pt>
                <c:pt idx="2453">
                  <c:v>445</c:v>
                </c:pt>
                <c:pt idx="2454">
                  <c:v>242</c:v>
                </c:pt>
                <c:pt idx="2455">
                  <c:v>311</c:v>
                </c:pt>
                <c:pt idx="2456">
                  <c:v>259</c:v>
                </c:pt>
                <c:pt idx="2457">
                  <c:v>617</c:v>
                </c:pt>
                <c:pt idx="2458">
                  <c:v>295</c:v>
                </c:pt>
                <c:pt idx="2459">
                  <c:v>620</c:v>
                </c:pt>
                <c:pt idx="2460">
                  <c:v>625</c:v>
                </c:pt>
                <c:pt idx="2461">
                  <c:v>525</c:v>
                </c:pt>
                <c:pt idx="2462">
                  <c:v>555</c:v>
                </c:pt>
                <c:pt idx="2463">
                  <c:v>425</c:v>
                </c:pt>
                <c:pt idx="2464">
                  <c:v>-49</c:v>
                </c:pt>
                <c:pt idx="2465">
                  <c:v>-350</c:v>
                </c:pt>
                <c:pt idx="2466">
                  <c:v>-350</c:v>
                </c:pt>
                <c:pt idx="2467">
                  <c:v>-163</c:v>
                </c:pt>
                <c:pt idx="2468">
                  <c:v>-433</c:v>
                </c:pt>
                <c:pt idx="2469">
                  <c:v>-399</c:v>
                </c:pt>
                <c:pt idx="2470">
                  <c:v>-639</c:v>
                </c:pt>
                <c:pt idx="2471">
                  <c:v>-310</c:v>
                </c:pt>
                <c:pt idx="2472">
                  <c:v>-455</c:v>
                </c:pt>
                <c:pt idx="2473">
                  <c:v>-425</c:v>
                </c:pt>
                <c:pt idx="2474">
                  <c:v>-425</c:v>
                </c:pt>
                <c:pt idx="2475">
                  <c:v>-425</c:v>
                </c:pt>
                <c:pt idx="2476">
                  <c:v>-425</c:v>
                </c:pt>
                <c:pt idx="2477">
                  <c:v>-400</c:v>
                </c:pt>
                <c:pt idx="2478">
                  <c:v>-395</c:v>
                </c:pt>
                <c:pt idx="2479">
                  <c:v>-340</c:v>
                </c:pt>
                <c:pt idx="2480">
                  <c:v>-340</c:v>
                </c:pt>
                <c:pt idx="2481">
                  <c:v>-340</c:v>
                </c:pt>
                <c:pt idx="2482">
                  <c:v>-340</c:v>
                </c:pt>
                <c:pt idx="2483">
                  <c:v>-340</c:v>
                </c:pt>
                <c:pt idx="2484">
                  <c:v>-365</c:v>
                </c:pt>
                <c:pt idx="2485">
                  <c:v>-365</c:v>
                </c:pt>
                <c:pt idx="2486">
                  <c:v>-365</c:v>
                </c:pt>
                <c:pt idx="2487">
                  <c:v>-165</c:v>
                </c:pt>
                <c:pt idx="2488">
                  <c:v>-940</c:v>
                </c:pt>
                <c:pt idx="2489">
                  <c:v>-939</c:v>
                </c:pt>
                <c:pt idx="2490">
                  <c:v>-940</c:v>
                </c:pt>
                <c:pt idx="2491">
                  <c:v>-940</c:v>
                </c:pt>
                <c:pt idx="2492">
                  <c:v>-950</c:v>
                </c:pt>
                <c:pt idx="2493">
                  <c:v>-975</c:v>
                </c:pt>
                <c:pt idx="2494">
                  <c:v>-620</c:v>
                </c:pt>
                <c:pt idx="2495">
                  <c:v>119</c:v>
                </c:pt>
                <c:pt idx="2496">
                  <c:v>50</c:v>
                </c:pt>
                <c:pt idx="2497">
                  <c:v>-774</c:v>
                </c:pt>
                <c:pt idx="2498">
                  <c:v>-814</c:v>
                </c:pt>
                <c:pt idx="2499">
                  <c:v>-664</c:v>
                </c:pt>
                <c:pt idx="2500">
                  <c:v>-664</c:v>
                </c:pt>
                <c:pt idx="2501">
                  <c:v>-664</c:v>
                </c:pt>
                <c:pt idx="2502">
                  <c:v>-664</c:v>
                </c:pt>
                <c:pt idx="2503">
                  <c:v>-564</c:v>
                </c:pt>
                <c:pt idx="2504">
                  <c:v>-564</c:v>
                </c:pt>
                <c:pt idx="2505">
                  <c:v>-564</c:v>
                </c:pt>
                <c:pt idx="2506">
                  <c:v>-544</c:v>
                </c:pt>
                <c:pt idx="2507">
                  <c:v>-249</c:v>
                </c:pt>
                <c:pt idx="2508">
                  <c:v>237</c:v>
                </c:pt>
                <c:pt idx="2509">
                  <c:v>-184</c:v>
                </c:pt>
                <c:pt idx="2510">
                  <c:v>-264</c:v>
                </c:pt>
                <c:pt idx="2511">
                  <c:v>-499</c:v>
                </c:pt>
                <c:pt idx="2512">
                  <c:v>-564</c:v>
                </c:pt>
                <c:pt idx="2513">
                  <c:v>-564</c:v>
                </c:pt>
                <c:pt idx="2514">
                  <c:v>-564</c:v>
                </c:pt>
                <c:pt idx="2515">
                  <c:v>-564</c:v>
                </c:pt>
                <c:pt idx="2516">
                  <c:v>225</c:v>
                </c:pt>
                <c:pt idx="2517">
                  <c:v>187</c:v>
                </c:pt>
                <c:pt idx="2518">
                  <c:v>30</c:v>
                </c:pt>
                <c:pt idx="2519">
                  <c:v>680</c:v>
                </c:pt>
                <c:pt idx="2520">
                  <c:v>-589</c:v>
                </c:pt>
                <c:pt idx="2521">
                  <c:v>-689</c:v>
                </c:pt>
                <c:pt idx="2522">
                  <c:v>-689</c:v>
                </c:pt>
                <c:pt idx="2523">
                  <c:v>-689</c:v>
                </c:pt>
                <c:pt idx="2524">
                  <c:v>-689</c:v>
                </c:pt>
                <c:pt idx="2525">
                  <c:v>-689</c:v>
                </c:pt>
                <c:pt idx="2526">
                  <c:v>-688</c:v>
                </c:pt>
                <c:pt idx="2527">
                  <c:v>-689</c:v>
                </c:pt>
                <c:pt idx="2528">
                  <c:v>-689</c:v>
                </c:pt>
                <c:pt idx="2529">
                  <c:v>-689</c:v>
                </c:pt>
                <c:pt idx="2530">
                  <c:v>-689</c:v>
                </c:pt>
                <c:pt idx="2531">
                  <c:v>-689</c:v>
                </c:pt>
                <c:pt idx="2532">
                  <c:v>-689</c:v>
                </c:pt>
                <c:pt idx="2533">
                  <c:v>-689</c:v>
                </c:pt>
                <c:pt idx="2534">
                  <c:v>-689</c:v>
                </c:pt>
                <c:pt idx="2535">
                  <c:v>-689</c:v>
                </c:pt>
                <c:pt idx="2536">
                  <c:v>-689</c:v>
                </c:pt>
                <c:pt idx="2537">
                  <c:v>-589</c:v>
                </c:pt>
                <c:pt idx="2538">
                  <c:v>-589</c:v>
                </c:pt>
                <c:pt idx="2539">
                  <c:v>-589</c:v>
                </c:pt>
                <c:pt idx="2540">
                  <c:v>-25</c:v>
                </c:pt>
                <c:pt idx="2541">
                  <c:v>160</c:v>
                </c:pt>
                <c:pt idx="2542">
                  <c:v>-80</c:v>
                </c:pt>
                <c:pt idx="2543">
                  <c:v>-639</c:v>
                </c:pt>
                <c:pt idx="2544">
                  <c:v>-714</c:v>
                </c:pt>
                <c:pt idx="2545">
                  <c:v>-664</c:v>
                </c:pt>
                <c:pt idx="2546">
                  <c:v>-664</c:v>
                </c:pt>
                <c:pt idx="2547">
                  <c:v>-664</c:v>
                </c:pt>
                <c:pt idx="2548">
                  <c:v>-664</c:v>
                </c:pt>
                <c:pt idx="2549">
                  <c:v>-664</c:v>
                </c:pt>
                <c:pt idx="2550">
                  <c:v>-564</c:v>
                </c:pt>
                <c:pt idx="2551">
                  <c:v>-614</c:v>
                </c:pt>
                <c:pt idx="2552">
                  <c:v>-614</c:v>
                </c:pt>
                <c:pt idx="2553">
                  <c:v>-564</c:v>
                </c:pt>
                <c:pt idx="2554">
                  <c:v>-564</c:v>
                </c:pt>
                <c:pt idx="2555">
                  <c:v>-564</c:v>
                </c:pt>
                <c:pt idx="2556">
                  <c:v>-360</c:v>
                </c:pt>
                <c:pt idx="2557">
                  <c:v>-305</c:v>
                </c:pt>
                <c:pt idx="2558">
                  <c:v>-337</c:v>
                </c:pt>
                <c:pt idx="2559">
                  <c:v>-424</c:v>
                </c:pt>
                <c:pt idx="2560">
                  <c:v>-520</c:v>
                </c:pt>
                <c:pt idx="2561">
                  <c:v>-564</c:v>
                </c:pt>
                <c:pt idx="2562">
                  <c:v>-564</c:v>
                </c:pt>
                <c:pt idx="2563">
                  <c:v>-534</c:v>
                </c:pt>
                <c:pt idx="2564">
                  <c:v>90</c:v>
                </c:pt>
                <c:pt idx="2565">
                  <c:v>162</c:v>
                </c:pt>
                <c:pt idx="2566">
                  <c:v>16</c:v>
                </c:pt>
                <c:pt idx="2567">
                  <c:v>-35</c:v>
                </c:pt>
                <c:pt idx="2568">
                  <c:v>-703</c:v>
                </c:pt>
                <c:pt idx="2569">
                  <c:v>-689</c:v>
                </c:pt>
                <c:pt idx="2570">
                  <c:v>-873</c:v>
                </c:pt>
                <c:pt idx="2571">
                  <c:v>-873</c:v>
                </c:pt>
                <c:pt idx="2572">
                  <c:v>-873</c:v>
                </c:pt>
                <c:pt idx="2573">
                  <c:v>-873</c:v>
                </c:pt>
                <c:pt idx="2574">
                  <c:v>-666</c:v>
                </c:pt>
                <c:pt idx="2575">
                  <c:v>-644</c:v>
                </c:pt>
                <c:pt idx="2576">
                  <c:v>-694</c:v>
                </c:pt>
                <c:pt idx="2577">
                  <c:v>-624</c:v>
                </c:pt>
                <c:pt idx="2578">
                  <c:v>-714</c:v>
                </c:pt>
                <c:pt idx="2579">
                  <c:v>-484</c:v>
                </c:pt>
                <c:pt idx="2580">
                  <c:v>-415</c:v>
                </c:pt>
                <c:pt idx="2581">
                  <c:v>-676</c:v>
                </c:pt>
                <c:pt idx="2582">
                  <c:v>-430</c:v>
                </c:pt>
                <c:pt idx="2583">
                  <c:v>-767</c:v>
                </c:pt>
                <c:pt idx="2584">
                  <c:v>-716</c:v>
                </c:pt>
                <c:pt idx="2585">
                  <c:v>-714</c:v>
                </c:pt>
                <c:pt idx="2586">
                  <c:v>-714</c:v>
                </c:pt>
                <c:pt idx="2587">
                  <c:v>56</c:v>
                </c:pt>
                <c:pt idx="2588">
                  <c:v>511</c:v>
                </c:pt>
                <c:pt idx="2589">
                  <c:v>566</c:v>
                </c:pt>
                <c:pt idx="2590">
                  <c:v>-135</c:v>
                </c:pt>
                <c:pt idx="2591">
                  <c:v>105</c:v>
                </c:pt>
                <c:pt idx="2592">
                  <c:v>-615</c:v>
                </c:pt>
                <c:pt idx="2593">
                  <c:v>-764</c:v>
                </c:pt>
                <c:pt idx="2594">
                  <c:v>-664</c:v>
                </c:pt>
                <c:pt idx="2595">
                  <c:v>-664</c:v>
                </c:pt>
                <c:pt idx="2596">
                  <c:v>-664</c:v>
                </c:pt>
                <c:pt idx="2597">
                  <c:v>-664</c:v>
                </c:pt>
                <c:pt idx="2598">
                  <c:v>-564</c:v>
                </c:pt>
                <c:pt idx="2599">
                  <c:v>-566</c:v>
                </c:pt>
                <c:pt idx="2600">
                  <c:v>-589</c:v>
                </c:pt>
                <c:pt idx="2601">
                  <c:v>-589</c:v>
                </c:pt>
                <c:pt idx="2602">
                  <c:v>-589</c:v>
                </c:pt>
                <c:pt idx="2603">
                  <c:v>-591</c:v>
                </c:pt>
                <c:pt idx="2604">
                  <c:v>-566</c:v>
                </c:pt>
                <c:pt idx="2605">
                  <c:v>-564</c:v>
                </c:pt>
                <c:pt idx="2606">
                  <c:v>-564</c:v>
                </c:pt>
                <c:pt idx="2607">
                  <c:v>-564</c:v>
                </c:pt>
                <c:pt idx="2608">
                  <c:v>-564</c:v>
                </c:pt>
                <c:pt idx="2609">
                  <c:v>-564</c:v>
                </c:pt>
                <c:pt idx="2610">
                  <c:v>-564</c:v>
                </c:pt>
                <c:pt idx="2611">
                  <c:v>-564</c:v>
                </c:pt>
                <c:pt idx="2612">
                  <c:v>-566</c:v>
                </c:pt>
                <c:pt idx="2613">
                  <c:v>-566</c:v>
                </c:pt>
                <c:pt idx="2614">
                  <c:v>-566</c:v>
                </c:pt>
                <c:pt idx="2615">
                  <c:v>-589</c:v>
                </c:pt>
                <c:pt idx="2616">
                  <c:v>-664</c:v>
                </c:pt>
                <c:pt idx="2617">
                  <c:v>-664</c:v>
                </c:pt>
                <c:pt idx="2618">
                  <c:v>-664</c:v>
                </c:pt>
                <c:pt idx="2619">
                  <c:v>-664</c:v>
                </c:pt>
                <c:pt idx="2620">
                  <c:v>-664</c:v>
                </c:pt>
                <c:pt idx="2621">
                  <c:v>-664</c:v>
                </c:pt>
                <c:pt idx="2622">
                  <c:v>-589</c:v>
                </c:pt>
                <c:pt idx="2623">
                  <c:v>-564</c:v>
                </c:pt>
                <c:pt idx="2624">
                  <c:v>-566</c:v>
                </c:pt>
                <c:pt idx="2625">
                  <c:v>-566</c:v>
                </c:pt>
                <c:pt idx="2626">
                  <c:v>-564</c:v>
                </c:pt>
                <c:pt idx="2627">
                  <c:v>-566</c:v>
                </c:pt>
                <c:pt idx="2628">
                  <c:v>-566</c:v>
                </c:pt>
                <c:pt idx="2629">
                  <c:v>-566</c:v>
                </c:pt>
                <c:pt idx="2630">
                  <c:v>-564</c:v>
                </c:pt>
                <c:pt idx="2631">
                  <c:v>-564</c:v>
                </c:pt>
                <c:pt idx="2632">
                  <c:v>-564</c:v>
                </c:pt>
                <c:pt idx="2633">
                  <c:v>-564</c:v>
                </c:pt>
                <c:pt idx="2634">
                  <c:v>-564</c:v>
                </c:pt>
                <c:pt idx="2635">
                  <c:v>-564</c:v>
                </c:pt>
                <c:pt idx="2636">
                  <c:v>-564</c:v>
                </c:pt>
                <c:pt idx="2637">
                  <c:v>-409</c:v>
                </c:pt>
                <c:pt idx="2638">
                  <c:v>-564</c:v>
                </c:pt>
                <c:pt idx="2639">
                  <c:v>-703</c:v>
                </c:pt>
                <c:pt idx="2640">
                  <c:v>-714</c:v>
                </c:pt>
                <c:pt idx="2641">
                  <c:v>-714</c:v>
                </c:pt>
                <c:pt idx="2642">
                  <c:v>-664</c:v>
                </c:pt>
                <c:pt idx="2643">
                  <c:v>-664</c:v>
                </c:pt>
                <c:pt idx="2644">
                  <c:v>-664</c:v>
                </c:pt>
                <c:pt idx="2645">
                  <c:v>-664</c:v>
                </c:pt>
                <c:pt idx="2646">
                  <c:v>-566</c:v>
                </c:pt>
                <c:pt idx="2647">
                  <c:v>-566</c:v>
                </c:pt>
                <c:pt idx="2648">
                  <c:v>-564</c:v>
                </c:pt>
                <c:pt idx="2649">
                  <c:v>-564</c:v>
                </c:pt>
                <c:pt idx="2650">
                  <c:v>-564</c:v>
                </c:pt>
                <c:pt idx="2651">
                  <c:v>-564</c:v>
                </c:pt>
                <c:pt idx="2652">
                  <c:v>-564</c:v>
                </c:pt>
                <c:pt idx="2653">
                  <c:v>-614</c:v>
                </c:pt>
                <c:pt idx="2654">
                  <c:v>-614</c:v>
                </c:pt>
                <c:pt idx="2655">
                  <c:v>-614</c:v>
                </c:pt>
                <c:pt idx="2656">
                  <c:v>-564</c:v>
                </c:pt>
                <c:pt idx="2657">
                  <c:v>-564</c:v>
                </c:pt>
                <c:pt idx="2658">
                  <c:v>-566</c:v>
                </c:pt>
                <c:pt idx="2659">
                  <c:v>-616</c:v>
                </c:pt>
                <c:pt idx="2660">
                  <c:v>765</c:v>
                </c:pt>
                <c:pt idx="2661">
                  <c:v>795</c:v>
                </c:pt>
                <c:pt idx="2662">
                  <c:v>1117</c:v>
                </c:pt>
                <c:pt idx="2663">
                  <c:v>909</c:v>
                </c:pt>
                <c:pt idx="2664">
                  <c:v>959</c:v>
                </c:pt>
                <c:pt idx="2665">
                  <c:v>681</c:v>
                </c:pt>
                <c:pt idx="2666">
                  <c:v>164</c:v>
                </c:pt>
                <c:pt idx="2667">
                  <c:v>-409</c:v>
                </c:pt>
                <c:pt idx="2668">
                  <c:v>-632</c:v>
                </c:pt>
                <c:pt idx="2669">
                  <c:v>-288</c:v>
                </c:pt>
                <c:pt idx="2670">
                  <c:v>-459</c:v>
                </c:pt>
                <c:pt idx="2671">
                  <c:v>-941</c:v>
                </c:pt>
                <c:pt idx="2672">
                  <c:v>-951</c:v>
                </c:pt>
                <c:pt idx="2673">
                  <c:v>-850</c:v>
                </c:pt>
                <c:pt idx="2674">
                  <c:v>-759</c:v>
                </c:pt>
                <c:pt idx="2675">
                  <c:v>-327</c:v>
                </c:pt>
                <c:pt idx="2676">
                  <c:v>466</c:v>
                </c:pt>
                <c:pt idx="2677">
                  <c:v>320</c:v>
                </c:pt>
                <c:pt idx="2678">
                  <c:v>192</c:v>
                </c:pt>
                <c:pt idx="2679">
                  <c:v>-440</c:v>
                </c:pt>
                <c:pt idx="2680">
                  <c:v>-975</c:v>
                </c:pt>
                <c:pt idx="2681">
                  <c:v>-1040</c:v>
                </c:pt>
                <c:pt idx="2682">
                  <c:v>-1050</c:v>
                </c:pt>
                <c:pt idx="2683">
                  <c:v>574</c:v>
                </c:pt>
                <c:pt idx="2684">
                  <c:v>908</c:v>
                </c:pt>
                <c:pt idx="2685">
                  <c:v>909</c:v>
                </c:pt>
                <c:pt idx="2686">
                  <c:v>1049</c:v>
                </c:pt>
                <c:pt idx="2687">
                  <c:v>685</c:v>
                </c:pt>
                <c:pt idx="2688">
                  <c:v>785</c:v>
                </c:pt>
                <c:pt idx="2689">
                  <c:v>785</c:v>
                </c:pt>
                <c:pt idx="2690">
                  <c:v>783</c:v>
                </c:pt>
                <c:pt idx="2691">
                  <c:v>785</c:v>
                </c:pt>
                <c:pt idx="2692">
                  <c:v>785</c:v>
                </c:pt>
                <c:pt idx="2693">
                  <c:v>785</c:v>
                </c:pt>
                <c:pt idx="2694">
                  <c:v>833</c:v>
                </c:pt>
                <c:pt idx="2695">
                  <c:v>426</c:v>
                </c:pt>
                <c:pt idx="2696">
                  <c:v>314</c:v>
                </c:pt>
                <c:pt idx="2697">
                  <c:v>973</c:v>
                </c:pt>
                <c:pt idx="2698">
                  <c:v>973</c:v>
                </c:pt>
                <c:pt idx="2699">
                  <c:v>973</c:v>
                </c:pt>
                <c:pt idx="2700">
                  <c:v>783</c:v>
                </c:pt>
                <c:pt idx="2701">
                  <c:v>783</c:v>
                </c:pt>
                <c:pt idx="2702">
                  <c:v>733</c:v>
                </c:pt>
                <c:pt idx="2703">
                  <c:v>436</c:v>
                </c:pt>
                <c:pt idx="2704">
                  <c:v>169</c:v>
                </c:pt>
                <c:pt idx="2705">
                  <c:v>-525</c:v>
                </c:pt>
                <c:pt idx="2706">
                  <c:v>-1149</c:v>
                </c:pt>
                <c:pt idx="2707">
                  <c:v>-754</c:v>
                </c:pt>
                <c:pt idx="2708">
                  <c:v>578</c:v>
                </c:pt>
                <c:pt idx="2709">
                  <c:v>683</c:v>
                </c:pt>
                <c:pt idx="2710">
                  <c:v>683</c:v>
                </c:pt>
                <c:pt idx="2711">
                  <c:v>630</c:v>
                </c:pt>
                <c:pt idx="2712">
                  <c:v>-110</c:v>
                </c:pt>
                <c:pt idx="2713">
                  <c:v>-185</c:v>
                </c:pt>
                <c:pt idx="2714">
                  <c:v>-365</c:v>
                </c:pt>
                <c:pt idx="2715">
                  <c:v>-930</c:v>
                </c:pt>
                <c:pt idx="2716">
                  <c:v>-1023</c:v>
                </c:pt>
                <c:pt idx="2717">
                  <c:v>-1094</c:v>
                </c:pt>
                <c:pt idx="2718">
                  <c:v>-766</c:v>
                </c:pt>
                <c:pt idx="2719">
                  <c:v>-639</c:v>
                </c:pt>
                <c:pt idx="2720">
                  <c:v>-639</c:v>
                </c:pt>
                <c:pt idx="2721">
                  <c:v>-639</c:v>
                </c:pt>
                <c:pt idx="2722">
                  <c:v>-564</c:v>
                </c:pt>
                <c:pt idx="2723">
                  <c:v>-564</c:v>
                </c:pt>
                <c:pt idx="2724">
                  <c:v>-988</c:v>
                </c:pt>
                <c:pt idx="2725">
                  <c:v>-988</c:v>
                </c:pt>
                <c:pt idx="2726">
                  <c:v>-988</c:v>
                </c:pt>
                <c:pt idx="2727">
                  <c:v>-798</c:v>
                </c:pt>
                <c:pt idx="2728">
                  <c:v>-689</c:v>
                </c:pt>
                <c:pt idx="2729">
                  <c:v>-689</c:v>
                </c:pt>
                <c:pt idx="2730">
                  <c:v>-689</c:v>
                </c:pt>
                <c:pt idx="2731">
                  <c:v>-689</c:v>
                </c:pt>
                <c:pt idx="2732">
                  <c:v>-1038</c:v>
                </c:pt>
                <c:pt idx="2733">
                  <c:v>-988</c:v>
                </c:pt>
                <c:pt idx="2734">
                  <c:v>-988</c:v>
                </c:pt>
                <c:pt idx="2735">
                  <c:v>-841</c:v>
                </c:pt>
                <c:pt idx="2736">
                  <c:v>-889</c:v>
                </c:pt>
                <c:pt idx="2737">
                  <c:v>-889</c:v>
                </c:pt>
                <c:pt idx="2738">
                  <c:v>-889</c:v>
                </c:pt>
                <c:pt idx="2739">
                  <c:v>-889</c:v>
                </c:pt>
                <c:pt idx="2740">
                  <c:v>-889</c:v>
                </c:pt>
                <c:pt idx="2741">
                  <c:v>-889</c:v>
                </c:pt>
                <c:pt idx="2742">
                  <c:v>-789</c:v>
                </c:pt>
                <c:pt idx="2743">
                  <c:v>-664</c:v>
                </c:pt>
                <c:pt idx="2744">
                  <c:v>-689</c:v>
                </c:pt>
                <c:pt idx="2745">
                  <c:v>-689</c:v>
                </c:pt>
                <c:pt idx="2746">
                  <c:v>-664</c:v>
                </c:pt>
                <c:pt idx="2747">
                  <c:v>-714</c:v>
                </c:pt>
                <c:pt idx="2748">
                  <c:v>-841</c:v>
                </c:pt>
                <c:pt idx="2749">
                  <c:v>-950</c:v>
                </c:pt>
                <c:pt idx="2750">
                  <c:v>-973</c:v>
                </c:pt>
                <c:pt idx="2751">
                  <c:v>-973</c:v>
                </c:pt>
                <c:pt idx="2752">
                  <c:v>-864</c:v>
                </c:pt>
                <c:pt idx="2753">
                  <c:v>-814</c:v>
                </c:pt>
                <c:pt idx="2754">
                  <c:v>-789</c:v>
                </c:pt>
                <c:pt idx="2755">
                  <c:v>-786</c:v>
                </c:pt>
                <c:pt idx="2756">
                  <c:v>194</c:v>
                </c:pt>
                <c:pt idx="2757">
                  <c:v>150</c:v>
                </c:pt>
                <c:pt idx="2758">
                  <c:v>-325</c:v>
                </c:pt>
                <c:pt idx="2759">
                  <c:v>200</c:v>
                </c:pt>
                <c:pt idx="2760">
                  <c:v>-1080</c:v>
                </c:pt>
                <c:pt idx="2761">
                  <c:v>-1105</c:v>
                </c:pt>
                <c:pt idx="2762">
                  <c:v>-1105</c:v>
                </c:pt>
                <c:pt idx="2763">
                  <c:v>-1095</c:v>
                </c:pt>
                <c:pt idx="2764">
                  <c:v>-1065</c:v>
                </c:pt>
                <c:pt idx="2765">
                  <c:v>-1040</c:v>
                </c:pt>
                <c:pt idx="2766">
                  <c:v>-940</c:v>
                </c:pt>
                <c:pt idx="2767">
                  <c:v>-940</c:v>
                </c:pt>
                <c:pt idx="2768">
                  <c:v>-939</c:v>
                </c:pt>
                <c:pt idx="2769">
                  <c:v>-940</c:v>
                </c:pt>
                <c:pt idx="2770">
                  <c:v>-940</c:v>
                </c:pt>
                <c:pt idx="2771">
                  <c:v>-940</c:v>
                </c:pt>
                <c:pt idx="2772">
                  <c:v>-940</c:v>
                </c:pt>
                <c:pt idx="2773">
                  <c:v>-940</c:v>
                </c:pt>
                <c:pt idx="2774">
                  <c:v>-940</c:v>
                </c:pt>
                <c:pt idx="2775">
                  <c:v>-940</c:v>
                </c:pt>
                <c:pt idx="2776">
                  <c:v>-940</c:v>
                </c:pt>
                <c:pt idx="2777">
                  <c:v>-940</c:v>
                </c:pt>
                <c:pt idx="2778">
                  <c:v>-939</c:v>
                </c:pt>
                <c:pt idx="2779">
                  <c:v>-940</c:v>
                </c:pt>
                <c:pt idx="2780">
                  <c:v>-604</c:v>
                </c:pt>
                <c:pt idx="2781">
                  <c:v>-506</c:v>
                </c:pt>
                <c:pt idx="2782">
                  <c:v>-965</c:v>
                </c:pt>
                <c:pt idx="2783">
                  <c:v>-950</c:v>
                </c:pt>
                <c:pt idx="2784">
                  <c:v>-1040</c:v>
                </c:pt>
                <c:pt idx="2785">
                  <c:v>-1040</c:v>
                </c:pt>
                <c:pt idx="2786">
                  <c:v>-1040</c:v>
                </c:pt>
                <c:pt idx="2787">
                  <c:v>-1040</c:v>
                </c:pt>
                <c:pt idx="2788">
                  <c:v>-1040</c:v>
                </c:pt>
                <c:pt idx="2789">
                  <c:v>-815</c:v>
                </c:pt>
                <c:pt idx="2790">
                  <c:v>-480</c:v>
                </c:pt>
                <c:pt idx="2791">
                  <c:v>-950</c:v>
                </c:pt>
                <c:pt idx="2792">
                  <c:v>-900</c:v>
                </c:pt>
                <c:pt idx="2793">
                  <c:v>-660</c:v>
                </c:pt>
                <c:pt idx="2794">
                  <c:v>-734</c:v>
                </c:pt>
                <c:pt idx="2795">
                  <c:v>-400</c:v>
                </c:pt>
                <c:pt idx="2796">
                  <c:v>-230</c:v>
                </c:pt>
                <c:pt idx="2797">
                  <c:v>-664</c:v>
                </c:pt>
                <c:pt idx="2798">
                  <c:v>-685</c:v>
                </c:pt>
                <c:pt idx="2799">
                  <c:v>-949</c:v>
                </c:pt>
                <c:pt idx="2800">
                  <c:v>-745</c:v>
                </c:pt>
                <c:pt idx="2801">
                  <c:v>-837</c:v>
                </c:pt>
                <c:pt idx="2802">
                  <c:v>-497</c:v>
                </c:pt>
                <c:pt idx="2803">
                  <c:v>398</c:v>
                </c:pt>
                <c:pt idx="2804">
                  <c:v>954</c:v>
                </c:pt>
                <c:pt idx="2805">
                  <c:v>954</c:v>
                </c:pt>
                <c:pt idx="2806">
                  <c:v>955</c:v>
                </c:pt>
                <c:pt idx="2807">
                  <c:v>684</c:v>
                </c:pt>
                <c:pt idx="2808">
                  <c:v>834</c:v>
                </c:pt>
                <c:pt idx="2809">
                  <c:v>834</c:v>
                </c:pt>
                <c:pt idx="2810">
                  <c:v>833</c:v>
                </c:pt>
                <c:pt idx="2811">
                  <c:v>833</c:v>
                </c:pt>
                <c:pt idx="2812">
                  <c:v>834</c:v>
                </c:pt>
                <c:pt idx="2813">
                  <c:v>834</c:v>
                </c:pt>
                <c:pt idx="2814">
                  <c:v>609</c:v>
                </c:pt>
                <c:pt idx="2815">
                  <c:v>250</c:v>
                </c:pt>
                <c:pt idx="2816">
                  <c:v>735</c:v>
                </c:pt>
                <c:pt idx="2817">
                  <c:v>735</c:v>
                </c:pt>
                <c:pt idx="2818">
                  <c:v>735</c:v>
                </c:pt>
                <c:pt idx="2819">
                  <c:v>735</c:v>
                </c:pt>
                <c:pt idx="2820">
                  <c:v>735</c:v>
                </c:pt>
                <c:pt idx="2821">
                  <c:v>735</c:v>
                </c:pt>
                <c:pt idx="2822">
                  <c:v>735</c:v>
                </c:pt>
                <c:pt idx="2823">
                  <c:v>735</c:v>
                </c:pt>
                <c:pt idx="2824">
                  <c:v>735</c:v>
                </c:pt>
                <c:pt idx="2825">
                  <c:v>135</c:v>
                </c:pt>
                <c:pt idx="2826">
                  <c:v>111</c:v>
                </c:pt>
                <c:pt idx="2827">
                  <c:v>574</c:v>
                </c:pt>
                <c:pt idx="2828">
                  <c:v>684</c:v>
                </c:pt>
                <c:pt idx="2829">
                  <c:v>684</c:v>
                </c:pt>
                <c:pt idx="2830">
                  <c:v>684</c:v>
                </c:pt>
                <c:pt idx="2831">
                  <c:v>684</c:v>
                </c:pt>
                <c:pt idx="2832">
                  <c:v>684</c:v>
                </c:pt>
                <c:pt idx="2833">
                  <c:v>884</c:v>
                </c:pt>
                <c:pt idx="2834">
                  <c:v>885</c:v>
                </c:pt>
                <c:pt idx="2835">
                  <c:v>885</c:v>
                </c:pt>
                <c:pt idx="2836">
                  <c:v>885</c:v>
                </c:pt>
                <c:pt idx="2837">
                  <c:v>885</c:v>
                </c:pt>
                <c:pt idx="2838">
                  <c:v>885</c:v>
                </c:pt>
                <c:pt idx="2839">
                  <c:v>934</c:v>
                </c:pt>
                <c:pt idx="2840">
                  <c:v>700</c:v>
                </c:pt>
                <c:pt idx="2841">
                  <c:v>684</c:v>
                </c:pt>
                <c:pt idx="2842">
                  <c:v>684</c:v>
                </c:pt>
                <c:pt idx="2843">
                  <c:v>684</c:v>
                </c:pt>
                <c:pt idx="2844">
                  <c:v>684</c:v>
                </c:pt>
                <c:pt idx="2845">
                  <c:v>685</c:v>
                </c:pt>
                <c:pt idx="2846">
                  <c:v>685</c:v>
                </c:pt>
                <c:pt idx="2847">
                  <c:v>685</c:v>
                </c:pt>
                <c:pt idx="2848">
                  <c:v>515</c:v>
                </c:pt>
                <c:pt idx="2849">
                  <c:v>229</c:v>
                </c:pt>
                <c:pt idx="2850">
                  <c:v>226</c:v>
                </c:pt>
                <c:pt idx="2851">
                  <c:v>684</c:v>
                </c:pt>
                <c:pt idx="2852">
                  <c:v>684</c:v>
                </c:pt>
                <c:pt idx="2853">
                  <c:v>684</c:v>
                </c:pt>
                <c:pt idx="2854">
                  <c:v>684</c:v>
                </c:pt>
                <c:pt idx="2855">
                  <c:v>684</c:v>
                </c:pt>
                <c:pt idx="2856">
                  <c:v>884</c:v>
                </c:pt>
                <c:pt idx="2857">
                  <c:v>884</c:v>
                </c:pt>
                <c:pt idx="2858">
                  <c:v>884</c:v>
                </c:pt>
                <c:pt idx="2859">
                  <c:v>884</c:v>
                </c:pt>
                <c:pt idx="2860">
                  <c:v>884</c:v>
                </c:pt>
                <c:pt idx="2861">
                  <c:v>884</c:v>
                </c:pt>
                <c:pt idx="2862">
                  <c:v>884</c:v>
                </c:pt>
                <c:pt idx="2863">
                  <c:v>884</c:v>
                </c:pt>
                <c:pt idx="2864">
                  <c:v>884</c:v>
                </c:pt>
                <c:pt idx="2865">
                  <c:v>884</c:v>
                </c:pt>
                <c:pt idx="2866">
                  <c:v>884</c:v>
                </c:pt>
                <c:pt idx="2867">
                  <c:v>884</c:v>
                </c:pt>
                <c:pt idx="2868">
                  <c:v>884</c:v>
                </c:pt>
                <c:pt idx="2869">
                  <c:v>884</c:v>
                </c:pt>
                <c:pt idx="2870">
                  <c:v>884</c:v>
                </c:pt>
                <c:pt idx="2871">
                  <c:v>884</c:v>
                </c:pt>
                <c:pt idx="2872">
                  <c:v>757</c:v>
                </c:pt>
                <c:pt idx="2873">
                  <c:v>675</c:v>
                </c:pt>
                <c:pt idx="2874">
                  <c:v>675</c:v>
                </c:pt>
                <c:pt idx="2875">
                  <c:v>684</c:v>
                </c:pt>
                <c:pt idx="2876">
                  <c:v>684</c:v>
                </c:pt>
                <c:pt idx="2877">
                  <c:v>684</c:v>
                </c:pt>
                <c:pt idx="2878">
                  <c:v>684</c:v>
                </c:pt>
                <c:pt idx="2879">
                  <c:v>684</c:v>
                </c:pt>
                <c:pt idx="2880">
                  <c:v>1084</c:v>
                </c:pt>
                <c:pt idx="2881">
                  <c:v>1225</c:v>
                </c:pt>
                <c:pt idx="2882">
                  <c:v>1225</c:v>
                </c:pt>
                <c:pt idx="2883">
                  <c:v>1225</c:v>
                </c:pt>
                <c:pt idx="2884">
                  <c:v>450</c:v>
                </c:pt>
                <c:pt idx="2885">
                  <c:v>-140</c:v>
                </c:pt>
                <c:pt idx="2886">
                  <c:v>-25</c:v>
                </c:pt>
                <c:pt idx="2887">
                  <c:v>-210</c:v>
                </c:pt>
                <c:pt idx="2888">
                  <c:v>-171</c:v>
                </c:pt>
                <c:pt idx="2889">
                  <c:v>135</c:v>
                </c:pt>
                <c:pt idx="2890">
                  <c:v>-199</c:v>
                </c:pt>
                <c:pt idx="2891">
                  <c:v>-200</c:v>
                </c:pt>
                <c:pt idx="2892">
                  <c:v>-60</c:v>
                </c:pt>
                <c:pt idx="2893">
                  <c:v>-345</c:v>
                </c:pt>
                <c:pt idx="2894">
                  <c:v>-335</c:v>
                </c:pt>
                <c:pt idx="2895">
                  <c:v>-536</c:v>
                </c:pt>
                <c:pt idx="2896">
                  <c:v>-860</c:v>
                </c:pt>
                <c:pt idx="2897">
                  <c:v>-1285</c:v>
                </c:pt>
                <c:pt idx="2898">
                  <c:v>-1200</c:v>
                </c:pt>
                <c:pt idx="2899">
                  <c:v>-781</c:v>
                </c:pt>
                <c:pt idx="2900">
                  <c:v>357</c:v>
                </c:pt>
                <c:pt idx="2901">
                  <c:v>598</c:v>
                </c:pt>
                <c:pt idx="2902">
                  <c:v>554</c:v>
                </c:pt>
                <c:pt idx="2903">
                  <c:v>860</c:v>
                </c:pt>
                <c:pt idx="2904">
                  <c:v>985</c:v>
                </c:pt>
                <c:pt idx="2905">
                  <c:v>671</c:v>
                </c:pt>
                <c:pt idx="2906">
                  <c:v>845</c:v>
                </c:pt>
                <c:pt idx="2907">
                  <c:v>845</c:v>
                </c:pt>
                <c:pt idx="2908">
                  <c:v>742</c:v>
                </c:pt>
                <c:pt idx="2909">
                  <c:v>635</c:v>
                </c:pt>
                <c:pt idx="2910">
                  <c:v>355</c:v>
                </c:pt>
                <c:pt idx="2911">
                  <c:v>-259</c:v>
                </c:pt>
                <c:pt idx="2912">
                  <c:v>-587</c:v>
                </c:pt>
                <c:pt idx="2913">
                  <c:v>-25</c:v>
                </c:pt>
                <c:pt idx="2914">
                  <c:v>-926</c:v>
                </c:pt>
                <c:pt idx="2915">
                  <c:v>-673</c:v>
                </c:pt>
                <c:pt idx="2916">
                  <c:v>327</c:v>
                </c:pt>
                <c:pt idx="2917">
                  <c:v>465</c:v>
                </c:pt>
                <c:pt idx="2918">
                  <c:v>311</c:v>
                </c:pt>
                <c:pt idx="2919">
                  <c:v>-255</c:v>
                </c:pt>
                <c:pt idx="2920">
                  <c:v>-120</c:v>
                </c:pt>
                <c:pt idx="2921">
                  <c:v>-808</c:v>
                </c:pt>
                <c:pt idx="2922">
                  <c:v>-356</c:v>
                </c:pt>
                <c:pt idx="2923">
                  <c:v>717</c:v>
                </c:pt>
                <c:pt idx="2924">
                  <c:v>860</c:v>
                </c:pt>
                <c:pt idx="2925">
                  <c:v>860</c:v>
                </c:pt>
                <c:pt idx="2926">
                  <c:v>860</c:v>
                </c:pt>
                <c:pt idx="2927">
                  <c:v>210</c:v>
                </c:pt>
                <c:pt idx="2928">
                  <c:v>-180</c:v>
                </c:pt>
                <c:pt idx="2929">
                  <c:v>-538</c:v>
                </c:pt>
                <c:pt idx="2930">
                  <c:v>-548</c:v>
                </c:pt>
                <c:pt idx="2931">
                  <c:v>-1020</c:v>
                </c:pt>
                <c:pt idx="2932">
                  <c:v>-1075</c:v>
                </c:pt>
                <c:pt idx="2933">
                  <c:v>-928</c:v>
                </c:pt>
                <c:pt idx="2934">
                  <c:v>-631</c:v>
                </c:pt>
                <c:pt idx="2935">
                  <c:v>-778</c:v>
                </c:pt>
                <c:pt idx="2936">
                  <c:v>-803</c:v>
                </c:pt>
                <c:pt idx="2937">
                  <c:v>-803</c:v>
                </c:pt>
                <c:pt idx="2938">
                  <c:v>-803</c:v>
                </c:pt>
                <c:pt idx="2939">
                  <c:v>-803</c:v>
                </c:pt>
                <c:pt idx="2940">
                  <c:v>-850</c:v>
                </c:pt>
                <c:pt idx="2941">
                  <c:v>-849</c:v>
                </c:pt>
                <c:pt idx="2942">
                  <c:v>-655</c:v>
                </c:pt>
                <c:pt idx="2943">
                  <c:v>-582</c:v>
                </c:pt>
                <c:pt idx="2944">
                  <c:v>-650</c:v>
                </c:pt>
                <c:pt idx="2945">
                  <c:v>-803</c:v>
                </c:pt>
                <c:pt idx="2946">
                  <c:v>-803</c:v>
                </c:pt>
                <c:pt idx="2947">
                  <c:v>-903</c:v>
                </c:pt>
                <c:pt idx="2948">
                  <c:v>-769</c:v>
                </c:pt>
                <c:pt idx="2949">
                  <c:v>-894</c:v>
                </c:pt>
                <c:pt idx="2950">
                  <c:v>-549</c:v>
                </c:pt>
                <c:pt idx="2951">
                  <c:v>185</c:v>
                </c:pt>
                <c:pt idx="2952">
                  <c:v>-45</c:v>
                </c:pt>
                <c:pt idx="2953">
                  <c:v>315</c:v>
                </c:pt>
                <c:pt idx="2954">
                  <c:v>315</c:v>
                </c:pt>
                <c:pt idx="2955">
                  <c:v>-10</c:v>
                </c:pt>
                <c:pt idx="2956">
                  <c:v>-680</c:v>
                </c:pt>
                <c:pt idx="2957">
                  <c:v>-935</c:v>
                </c:pt>
                <c:pt idx="2958">
                  <c:v>-885</c:v>
                </c:pt>
                <c:pt idx="2959">
                  <c:v>-778</c:v>
                </c:pt>
                <c:pt idx="2960">
                  <c:v>-803</c:v>
                </c:pt>
                <c:pt idx="2961">
                  <c:v>-803</c:v>
                </c:pt>
                <c:pt idx="2962">
                  <c:v>-803</c:v>
                </c:pt>
                <c:pt idx="2963">
                  <c:v>-803</c:v>
                </c:pt>
                <c:pt idx="2964">
                  <c:v>-850</c:v>
                </c:pt>
                <c:pt idx="2965">
                  <c:v>-900</c:v>
                </c:pt>
                <c:pt idx="2966">
                  <c:v>-900</c:v>
                </c:pt>
                <c:pt idx="2967">
                  <c:v>-899</c:v>
                </c:pt>
                <c:pt idx="2968">
                  <c:v>-850</c:v>
                </c:pt>
                <c:pt idx="2969">
                  <c:v>-778</c:v>
                </c:pt>
                <c:pt idx="2970">
                  <c:v>-778</c:v>
                </c:pt>
                <c:pt idx="2971">
                  <c:v>-850</c:v>
                </c:pt>
                <c:pt idx="2972">
                  <c:v>-707</c:v>
                </c:pt>
                <c:pt idx="2973">
                  <c:v>-1005</c:v>
                </c:pt>
                <c:pt idx="2974">
                  <c:v>-1013</c:v>
                </c:pt>
                <c:pt idx="2975">
                  <c:v>-868</c:v>
                </c:pt>
                <c:pt idx="2976">
                  <c:v>-962</c:v>
                </c:pt>
                <c:pt idx="2977">
                  <c:v>-882</c:v>
                </c:pt>
                <c:pt idx="2978">
                  <c:v>-968</c:v>
                </c:pt>
                <c:pt idx="2979">
                  <c:v>-868</c:v>
                </c:pt>
                <c:pt idx="2980">
                  <c:v>-868</c:v>
                </c:pt>
                <c:pt idx="2981">
                  <c:v>-867</c:v>
                </c:pt>
                <c:pt idx="2982">
                  <c:v>-758</c:v>
                </c:pt>
                <c:pt idx="2983">
                  <c:v>-658</c:v>
                </c:pt>
                <c:pt idx="2984">
                  <c:v>-658</c:v>
                </c:pt>
                <c:pt idx="2985">
                  <c:v>-658</c:v>
                </c:pt>
                <c:pt idx="2986">
                  <c:v>-658</c:v>
                </c:pt>
                <c:pt idx="2987">
                  <c:v>-658</c:v>
                </c:pt>
                <c:pt idx="2988">
                  <c:v>-708</c:v>
                </c:pt>
                <c:pt idx="2989">
                  <c:v>-708</c:v>
                </c:pt>
                <c:pt idx="2990">
                  <c:v>-708</c:v>
                </c:pt>
                <c:pt idx="2991">
                  <c:v>-658</c:v>
                </c:pt>
                <c:pt idx="2992">
                  <c:v>-658</c:v>
                </c:pt>
                <c:pt idx="2993">
                  <c:v>-658</c:v>
                </c:pt>
                <c:pt idx="2994">
                  <c:v>-658</c:v>
                </c:pt>
                <c:pt idx="2995">
                  <c:v>-813</c:v>
                </c:pt>
                <c:pt idx="2996">
                  <c:v>-675</c:v>
                </c:pt>
                <c:pt idx="2997">
                  <c:v>-947</c:v>
                </c:pt>
                <c:pt idx="2998">
                  <c:v>-991</c:v>
                </c:pt>
                <c:pt idx="2999">
                  <c:v>-122</c:v>
                </c:pt>
                <c:pt idx="3000">
                  <c:v>-90</c:v>
                </c:pt>
                <c:pt idx="3001">
                  <c:v>-530</c:v>
                </c:pt>
                <c:pt idx="3002">
                  <c:v>-868</c:v>
                </c:pt>
                <c:pt idx="3003">
                  <c:v>-868</c:v>
                </c:pt>
                <c:pt idx="3004">
                  <c:v>-868</c:v>
                </c:pt>
                <c:pt idx="3005">
                  <c:v>-868</c:v>
                </c:pt>
                <c:pt idx="3006">
                  <c:v>-868</c:v>
                </c:pt>
                <c:pt idx="3007">
                  <c:v>-768</c:v>
                </c:pt>
                <c:pt idx="3008">
                  <c:v>-768</c:v>
                </c:pt>
                <c:pt idx="3009">
                  <c:v>-815</c:v>
                </c:pt>
                <c:pt idx="3010">
                  <c:v>-815</c:v>
                </c:pt>
                <c:pt idx="3011">
                  <c:v>-815</c:v>
                </c:pt>
                <c:pt idx="3012">
                  <c:v>-543</c:v>
                </c:pt>
                <c:pt idx="3013">
                  <c:v>-568</c:v>
                </c:pt>
                <c:pt idx="3014">
                  <c:v>-404</c:v>
                </c:pt>
                <c:pt idx="3015">
                  <c:v>-586</c:v>
                </c:pt>
                <c:pt idx="3016">
                  <c:v>-768</c:v>
                </c:pt>
                <c:pt idx="3017">
                  <c:v>-768</c:v>
                </c:pt>
                <c:pt idx="3018">
                  <c:v>-768</c:v>
                </c:pt>
                <c:pt idx="3019">
                  <c:v>-83</c:v>
                </c:pt>
                <c:pt idx="3020">
                  <c:v>759</c:v>
                </c:pt>
                <c:pt idx="3021">
                  <c:v>615</c:v>
                </c:pt>
                <c:pt idx="3022">
                  <c:v>779</c:v>
                </c:pt>
                <c:pt idx="3023">
                  <c:v>659</c:v>
                </c:pt>
                <c:pt idx="3024">
                  <c:v>959</c:v>
                </c:pt>
                <c:pt idx="3025">
                  <c:v>959</c:v>
                </c:pt>
                <c:pt idx="3026">
                  <c:v>1189</c:v>
                </c:pt>
                <c:pt idx="3027">
                  <c:v>1212</c:v>
                </c:pt>
                <c:pt idx="3028">
                  <c:v>1143</c:v>
                </c:pt>
                <c:pt idx="3029">
                  <c:v>1030</c:v>
                </c:pt>
                <c:pt idx="3030">
                  <c:v>512</c:v>
                </c:pt>
                <c:pt idx="3031">
                  <c:v>-1018</c:v>
                </c:pt>
                <c:pt idx="3032">
                  <c:v>-943</c:v>
                </c:pt>
                <c:pt idx="3033">
                  <c:v>-791</c:v>
                </c:pt>
                <c:pt idx="3034">
                  <c:v>-766</c:v>
                </c:pt>
                <c:pt idx="3035">
                  <c:v>-715</c:v>
                </c:pt>
                <c:pt idx="3036">
                  <c:v>64</c:v>
                </c:pt>
                <c:pt idx="3037">
                  <c:v>305</c:v>
                </c:pt>
                <c:pt idx="3038">
                  <c:v>445</c:v>
                </c:pt>
                <c:pt idx="3039">
                  <c:v>-150</c:v>
                </c:pt>
                <c:pt idx="3040">
                  <c:v>-613</c:v>
                </c:pt>
                <c:pt idx="3041">
                  <c:v>-818</c:v>
                </c:pt>
                <c:pt idx="3042">
                  <c:v>-868</c:v>
                </c:pt>
                <c:pt idx="3043">
                  <c:v>-549</c:v>
                </c:pt>
                <c:pt idx="3044">
                  <c:v>609</c:v>
                </c:pt>
                <c:pt idx="3045">
                  <c:v>609</c:v>
                </c:pt>
                <c:pt idx="3046">
                  <c:v>609</c:v>
                </c:pt>
                <c:pt idx="3047">
                  <c:v>648</c:v>
                </c:pt>
                <c:pt idx="3048">
                  <c:v>949</c:v>
                </c:pt>
                <c:pt idx="3049">
                  <c:v>949</c:v>
                </c:pt>
                <c:pt idx="3050">
                  <c:v>949</c:v>
                </c:pt>
                <c:pt idx="3051">
                  <c:v>949</c:v>
                </c:pt>
                <c:pt idx="3052">
                  <c:v>1107</c:v>
                </c:pt>
                <c:pt idx="3053">
                  <c:v>894</c:v>
                </c:pt>
                <c:pt idx="3054">
                  <c:v>-531</c:v>
                </c:pt>
                <c:pt idx="3055">
                  <c:v>-903</c:v>
                </c:pt>
                <c:pt idx="3056">
                  <c:v>-903</c:v>
                </c:pt>
                <c:pt idx="3057">
                  <c:v>-853</c:v>
                </c:pt>
                <c:pt idx="3058">
                  <c:v>-878</c:v>
                </c:pt>
                <c:pt idx="3059">
                  <c:v>-703</c:v>
                </c:pt>
                <c:pt idx="3060">
                  <c:v>-528</c:v>
                </c:pt>
                <c:pt idx="3061">
                  <c:v>-530</c:v>
                </c:pt>
                <c:pt idx="3062">
                  <c:v>-70</c:v>
                </c:pt>
                <c:pt idx="3063">
                  <c:v>-75</c:v>
                </c:pt>
                <c:pt idx="3064">
                  <c:v>-255</c:v>
                </c:pt>
                <c:pt idx="3065">
                  <c:v>-838</c:v>
                </c:pt>
                <c:pt idx="3066">
                  <c:v>-853</c:v>
                </c:pt>
                <c:pt idx="3067">
                  <c:v>-856</c:v>
                </c:pt>
                <c:pt idx="3068">
                  <c:v>-511</c:v>
                </c:pt>
                <c:pt idx="3069">
                  <c:v>-930</c:v>
                </c:pt>
                <c:pt idx="3070">
                  <c:v>-658</c:v>
                </c:pt>
                <c:pt idx="3071">
                  <c:v>-439</c:v>
                </c:pt>
                <c:pt idx="3072">
                  <c:v>-595</c:v>
                </c:pt>
                <c:pt idx="3073">
                  <c:v>-522</c:v>
                </c:pt>
                <c:pt idx="3074">
                  <c:v>-1170</c:v>
                </c:pt>
                <c:pt idx="3075">
                  <c:v>-1160</c:v>
                </c:pt>
                <c:pt idx="3076">
                  <c:v>-934</c:v>
                </c:pt>
                <c:pt idx="3077">
                  <c:v>-125</c:v>
                </c:pt>
                <c:pt idx="3078">
                  <c:v>160</c:v>
                </c:pt>
                <c:pt idx="3079">
                  <c:v>498</c:v>
                </c:pt>
                <c:pt idx="3080">
                  <c:v>395</c:v>
                </c:pt>
                <c:pt idx="3081">
                  <c:v>750</c:v>
                </c:pt>
                <c:pt idx="3082">
                  <c:v>466</c:v>
                </c:pt>
                <c:pt idx="3083">
                  <c:v>600</c:v>
                </c:pt>
                <c:pt idx="3084">
                  <c:v>105</c:v>
                </c:pt>
                <c:pt idx="3085">
                  <c:v>55</c:v>
                </c:pt>
                <c:pt idx="3086">
                  <c:v>621</c:v>
                </c:pt>
                <c:pt idx="3087">
                  <c:v>395</c:v>
                </c:pt>
                <c:pt idx="3088">
                  <c:v>175</c:v>
                </c:pt>
                <c:pt idx="3089">
                  <c:v>-563</c:v>
                </c:pt>
                <c:pt idx="3090">
                  <c:v>-310</c:v>
                </c:pt>
                <c:pt idx="3091">
                  <c:v>615</c:v>
                </c:pt>
                <c:pt idx="3092">
                  <c:v>570</c:v>
                </c:pt>
                <c:pt idx="3093">
                  <c:v>589</c:v>
                </c:pt>
                <c:pt idx="3094">
                  <c:v>660</c:v>
                </c:pt>
                <c:pt idx="3095">
                  <c:v>820</c:v>
                </c:pt>
                <c:pt idx="3096">
                  <c:v>1145</c:v>
                </c:pt>
                <c:pt idx="3097">
                  <c:v>1169</c:v>
                </c:pt>
                <c:pt idx="3098">
                  <c:v>1220</c:v>
                </c:pt>
                <c:pt idx="3099">
                  <c:v>1220</c:v>
                </c:pt>
                <c:pt idx="3100">
                  <c:v>1220</c:v>
                </c:pt>
                <c:pt idx="3101">
                  <c:v>775</c:v>
                </c:pt>
                <c:pt idx="3102">
                  <c:v>-278</c:v>
                </c:pt>
                <c:pt idx="3103">
                  <c:v>-876</c:v>
                </c:pt>
                <c:pt idx="3104">
                  <c:v>-893</c:v>
                </c:pt>
                <c:pt idx="3105">
                  <c:v>-853</c:v>
                </c:pt>
                <c:pt idx="3106">
                  <c:v>-868</c:v>
                </c:pt>
                <c:pt idx="3107">
                  <c:v>-813</c:v>
                </c:pt>
                <c:pt idx="3108">
                  <c:v>-675</c:v>
                </c:pt>
                <c:pt idx="3109">
                  <c:v>-475</c:v>
                </c:pt>
                <c:pt idx="3110">
                  <c:v>40</c:v>
                </c:pt>
                <c:pt idx="3111">
                  <c:v>45</c:v>
                </c:pt>
                <c:pt idx="3112">
                  <c:v>-22</c:v>
                </c:pt>
                <c:pt idx="3113">
                  <c:v>-603</c:v>
                </c:pt>
                <c:pt idx="3114">
                  <c:v>-690</c:v>
                </c:pt>
                <c:pt idx="3115">
                  <c:v>-680</c:v>
                </c:pt>
                <c:pt idx="3116">
                  <c:v>-345</c:v>
                </c:pt>
                <c:pt idx="3117">
                  <c:v>-395</c:v>
                </c:pt>
                <c:pt idx="3118">
                  <c:v>-255</c:v>
                </c:pt>
                <c:pt idx="3119">
                  <c:v>445</c:v>
                </c:pt>
                <c:pt idx="3120">
                  <c:v>-254</c:v>
                </c:pt>
                <c:pt idx="3121">
                  <c:v>-354</c:v>
                </c:pt>
                <c:pt idx="3122">
                  <c:v>211</c:v>
                </c:pt>
                <c:pt idx="3123">
                  <c:v>530</c:v>
                </c:pt>
                <c:pt idx="3124">
                  <c:v>-9</c:v>
                </c:pt>
                <c:pt idx="3125">
                  <c:v>57</c:v>
                </c:pt>
                <c:pt idx="3126">
                  <c:v>-418</c:v>
                </c:pt>
                <c:pt idx="3127">
                  <c:v>-876</c:v>
                </c:pt>
                <c:pt idx="3128">
                  <c:v>-567</c:v>
                </c:pt>
                <c:pt idx="3129">
                  <c:v>-216</c:v>
                </c:pt>
                <c:pt idx="3130">
                  <c:v>-301</c:v>
                </c:pt>
                <c:pt idx="3131">
                  <c:v>351</c:v>
                </c:pt>
                <c:pt idx="3132">
                  <c:v>331</c:v>
                </c:pt>
                <c:pt idx="3133">
                  <c:v>644</c:v>
                </c:pt>
                <c:pt idx="3134">
                  <c:v>680</c:v>
                </c:pt>
                <c:pt idx="3135">
                  <c:v>693</c:v>
                </c:pt>
                <c:pt idx="3136">
                  <c:v>729</c:v>
                </c:pt>
                <c:pt idx="3137">
                  <c:v>-375</c:v>
                </c:pt>
                <c:pt idx="3138">
                  <c:v>-15</c:v>
                </c:pt>
                <c:pt idx="3139">
                  <c:v>296</c:v>
                </c:pt>
                <c:pt idx="3140">
                  <c:v>560</c:v>
                </c:pt>
                <c:pt idx="3141">
                  <c:v>546</c:v>
                </c:pt>
                <c:pt idx="3142">
                  <c:v>427</c:v>
                </c:pt>
                <c:pt idx="3143">
                  <c:v>575</c:v>
                </c:pt>
                <c:pt idx="3144">
                  <c:v>875</c:v>
                </c:pt>
                <c:pt idx="3145">
                  <c:v>875</c:v>
                </c:pt>
                <c:pt idx="3146">
                  <c:v>875</c:v>
                </c:pt>
                <c:pt idx="3147">
                  <c:v>875</c:v>
                </c:pt>
                <c:pt idx="3148">
                  <c:v>875</c:v>
                </c:pt>
                <c:pt idx="3149">
                  <c:v>405</c:v>
                </c:pt>
                <c:pt idx="3150">
                  <c:v>415</c:v>
                </c:pt>
                <c:pt idx="3151">
                  <c:v>-223</c:v>
                </c:pt>
                <c:pt idx="3152">
                  <c:v>205</c:v>
                </c:pt>
                <c:pt idx="3153">
                  <c:v>335</c:v>
                </c:pt>
                <c:pt idx="3154">
                  <c:v>246</c:v>
                </c:pt>
                <c:pt idx="3155">
                  <c:v>342</c:v>
                </c:pt>
                <c:pt idx="3156">
                  <c:v>322</c:v>
                </c:pt>
                <c:pt idx="3157">
                  <c:v>318</c:v>
                </c:pt>
                <c:pt idx="3158">
                  <c:v>575</c:v>
                </c:pt>
                <c:pt idx="3159">
                  <c:v>575</c:v>
                </c:pt>
                <c:pt idx="3160">
                  <c:v>575</c:v>
                </c:pt>
                <c:pt idx="3161">
                  <c:v>575</c:v>
                </c:pt>
                <c:pt idx="3162">
                  <c:v>510</c:v>
                </c:pt>
                <c:pt idx="3163">
                  <c:v>725</c:v>
                </c:pt>
                <c:pt idx="3164">
                  <c:v>675</c:v>
                </c:pt>
                <c:pt idx="3165">
                  <c:v>675</c:v>
                </c:pt>
                <c:pt idx="3166">
                  <c:v>675</c:v>
                </c:pt>
                <c:pt idx="3167">
                  <c:v>700</c:v>
                </c:pt>
                <c:pt idx="3168">
                  <c:v>700</c:v>
                </c:pt>
                <c:pt idx="3169">
                  <c:v>900</c:v>
                </c:pt>
                <c:pt idx="3170">
                  <c:v>900</c:v>
                </c:pt>
                <c:pt idx="3171">
                  <c:v>900</c:v>
                </c:pt>
                <c:pt idx="3172">
                  <c:v>900</c:v>
                </c:pt>
                <c:pt idx="3173">
                  <c:v>900</c:v>
                </c:pt>
                <c:pt idx="3174">
                  <c:v>900</c:v>
                </c:pt>
                <c:pt idx="3175">
                  <c:v>580</c:v>
                </c:pt>
                <c:pt idx="3176">
                  <c:v>500</c:v>
                </c:pt>
                <c:pt idx="3177">
                  <c:v>740</c:v>
                </c:pt>
                <c:pt idx="3178">
                  <c:v>740</c:v>
                </c:pt>
                <c:pt idx="3179">
                  <c:v>535</c:v>
                </c:pt>
                <c:pt idx="3180">
                  <c:v>550</c:v>
                </c:pt>
                <c:pt idx="3181">
                  <c:v>600</c:v>
                </c:pt>
                <c:pt idx="3182">
                  <c:v>600</c:v>
                </c:pt>
                <c:pt idx="3183">
                  <c:v>600</c:v>
                </c:pt>
                <c:pt idx="3184">
                  <c:v>625</c:v>
                </c:pt>
                <c:pt idx="3185">
                  <c:v>373</c:v>
                </c:pt>
                <c:pt idx="3186">
                  <c:v>625</c:v>
                </c:pt>
                <c:pt idx="3187">
                  <c:v>600</c:v>
                </c:pt>
                <c:pt idx="3188">
                  <c:v>600</c:v>
                </c:pt>
                <c:pt idx="3189">
                  <c:v>600</c:v>
                </c:pt>
                <c:pt idx="3190">
                  <c:v>600</c:v>
                </c:pt>
                <c:pt idx="3191">
                  <c:v>600</c:v>
                </c:pt>
                <c:pt idx="3192">
                  <c:v>900</c:v>
                </c:pt>
                <c:pt idx="3193">
                  <c:v>900</c:v>
                </c:pt>
                <c:pt idx="3194">
                  <c:v>1130</c:v>
                </c:pt>
                <c:pt idx="3195">
                  <c:v>1130</c:v>
                </c:pt>
                <c:pt idx="3196">
                  <c:v>1130</c:v>
                </c:pt>
                <c:pt idx="3197">
                  <c:v>1130</c:v>
                </c:pt>
                <c:pt idx="3198">
                  <c:v>1130</c:v>
                </c:pt>
                <c:pt idx="3199">
                  <c:v>-50</c:v>
                </c:pt>
                <c:pt idx="3200">
                  <c:v>55</c:v>
                </c:pt>
                <c:pt idx="3201">
                  <c:v>900</c:v>
                </c:pt>
                <c:pt idx="3202">
                  <c:v>850</c:v>
                </c:pt>
                <c:pt idx="3203">
                  <c:v>655</c:v>
                </c:pt>
                <c:pt idx="3204">
                  <c:v>900</c:v>
                </c:pt>
                <c:pt idx="3205">
                  <c:v>900</c:v>
                </c:pt>
                <c:pt idx="3206">
                  <c:v>900</c:v>
                </c:pt>
                <c:pt idx="3207">
                  <c:v>1130</c:v>
                </c:pt>
                <c:pt idx="3208">
                  <c:v>831</c:v>
                </c:pt>
                <c:pt idx="3209">
                  <c:v>615</c:v>
                </c:pt>
                <c:pt idx="3210">
                  <c:v>230</c:v>
                </c:pt>
                <c:pt idx="3211">
                  <c:v>560</c:v>
                </c:pt>
                <c:pt idx="3212">
                  <c:v>600</c:v>
                </c:pt>
                <c:pt idx="3213">
                  <c:v>600</c:v>
                </c:pt>
                <c:pt idx="3214">
                  <c:v>600</c:v>
                </c:pt>
                <c:pt idx="3215">
                  <c:v>599</c:v>
                </c:pt>
                <c:pt idx="3216">
                  <c:v>899</c:v>
                </c:pt>
                <c:pt idx="3217">
                  <c:v>899</c:v>
                </c:pt>
                <c:pt idx="3218">
                  <c:v>1129</c:v>
                </c:pt>
                <c:pt idx="3219">
                  <c:v>1129</c:v>
                </c:pt>
                <c:pt idx="3220">
                  <c:v>909</c:v>
                </c:pt>
                <c:pt idx="3221">
                  <c:v>804</c:v>
                </c:pt>
                <c:pt idx="3222">
                  <c:v>200</c:v>
                </c:pt>
                <c:pt idx="3223">
                  <c:v>-155</c:v>
                </c:pt>
                <c:pt idx="3224">
                  <c:v>390</c:v>
                </c:pt>
                <c:pt idx="3225">
                  <c:v>679</c:v>
                </c:pt>
                <c:pt idx="3226">
                  <c:v>605</c:v>
                </c:pt>
                <c:pt idx="3227">
                  <c:v>704</c:v>
                </c:pt>
                <c:pt idx="3228">
                  <c:v>754</c:v>
                </c:pt>
                <c:pt idx="3229">
                  <c:v>304</c:v>
                </c:pt>
                <c:pt idx="3230">
                  <c:v>304</c:v>
                </c:pt>
                <c:pt idx="3231">
                  <c:v>304</c:v>
                </c:pt>
                <c:pt idx="3232">
                  <c:v>351</c:v>
                </c:pt>
                <c:pt idx="3233">
                  <c:v>-640</c:v>
                </c:pt>
                <c:pt idx="3234">
                  <c:v>-1028</c:v>
                </c:pt>
                <c:pt idx="3235">
                  <c:v>-998</c:v>
                </c:pt>
                <c:pt idx="3236">
                  <c:v>-700</c:v>
                </c:pt>
                <c:pt idx="3237">
                  <c:v>-1166</c:v>
                </c:pt>
                <c:pt idx="3238">
                  <c:v>-1330</c:v>
                </c:pt>
                <c:pt idx="3239">
                  <c:v>570</c:v>
                </c:pt>
                <c:pt idx="3240">
                  <c:v>-25</c:v>
                </c:pt>
                <c:pt idx="3241">
                  <c:v>438</c:v>
                </c:pt>
                <c:pt idx="3242">
                  <c:v>900</c:v>
                </c:pt>
                <c:pt idx="3243">
                  <c:v>810</c:v>
                </c:pt>
                <c:pt idx="3244">
                  <c:v>160</c:v>
                </c:pt>
                <c:pt idx="3245">
                  <c:v>-260</c:v>
                </c:pt>
                <c:pt idx="3246">
                  <c:v>-973</c:v>
                </c:pt>
                <c:pt idx="3247">
                  <c:v>-928</c:v>
                </c:pt>
                <c:pt idx="3248">
                  <c:v>-893</c:v>
                </c:pt>
                <c:pt idx="3249">
                  <c:v>-593</c:v>
                </c:pt>
                <c:pt idx="3250">
                  <c:v>-624</c:v>
                </c:pt>
                <c:pt idx="3251">
                  <c:v>-245</c:v>
                </c:pt>
                <c:pt idx="3252">
                  <c:v>144</c:v>
                </c:pt>
                <c:pt idx="3253">
                  <c:v>223</c:v>
                </c:pt>
                <c:pt idx="3254">
                  <c:v>400</c:v>
                </c:pt>
                <c:pt idx="3255">
                  <c:v>264</c:v>
                </c:pt>
                <c:pt idx="3256">
                  <c:v>-361</c:v>
                </c:pt>
                <c:pt idx="3257">
                  <c:v>-868</c:v>
                </c:pt>
                <c:pt idx="3258">
                  <c:v>-878</c:v>
                </c:pt>
                <c:pt idx="3259">
                  <c:v>-902</c:v>
                </c:pt>
                <c:pt idx="3260">
                  <c:v>-939</c:v>
                </c:pt>
                <c:pt idx="3261">
                  <c:v>-1086</c:v>
                </c:pt>
                <c:pt idx="3262">
                  <c:v>-1180</c:v>
                </c:pt>
                <c:pt idx="3263">
                  <c:v>360</c:v>
                </c:pt>
                <c:pt idx="3264">
                  <c:v>-108</c:v>
                </c:pt>
                <c:pt idx="3265">
                  <c:v>171</c:v>
                </c:pt>
                <c:pt idx="3266">
                  <c:v>65</c:v>
                </c:pt>
                <c:pt idx="3267">
                  <c:v>-182</c:v>
                </c:pt>
                <c:pt idx="3268">
                  <c:v>-546</c:v>
                </c:pt>
                <c:pt idx="3269">
                  <c:v>-169</c:v>
                </c:pt>
                <c:pt idx="3270">
                  <c:v>-265</c:v>
                </c:pt>
                <c:pt idx="3271">
                  <c:v>-843</c:v>
                </c:pt>
                <c:pt idx="3272">
                  <c:v>-793</c:v>
                </c:pt>
                <c:pt idx="3273">
                  <c:v>-178</c:v>
                </c:pt>
                <c:pt idx="3274">
                  <c:v>-170</c:v>
                </c:pt>
                <c:pt idx="3275">
                  <c:v>241</c:v>
                </c:pt>
                <c:pt idx="3276">
                  <c:v>699</c:v>
                </c:pt>
                <c:pt idx="3277">
                  <c:v>775</c:v>
                </c:pt>
                <c:pt idx="3278">
                  <c:v>890</c:v>
                </c:pt>
                <c:pt idx="3279">
                  <c:v>890</c:v>
                </c:pt>
                <c:pt idx="3280">
                  <c:v>890</c:v>
                </c:pt>
                <c:pt idx="3281">
                  <c:v>353</c:v>
                </c:pt>
                <c:pt idx="3282">
                  <c:v>100</c:v>
                </c:pt>
                <c:pt idx="3283">
                  <c:v>550</c:v>
                </c:pt>
                <c:pt idx="3284">
                  <c:v>410</c:v>
                </c:pt>
                <c:pt idx="3285">
                  <c:v>420</c:v>
                </c:pt>
                <c:pt idx="3286">
                  <c:v>560</c:v>
                </c:pt>
                <c:pt idx="3287">
                  <c:v>630</c:v>
                </c:pt>
                <c:pt idx="3288">
                  <c:v>615</c:v>
                </c:pt>
                <c:pt idx="3289">
                  <c:v>613</c:v>
                </c:pt>
                <c:pt idx="3290">
                  <c:v>715</c:v>
                </c:pt>
                <c:pt idx="3291">
                  <c:v>425</c:v>
                </c:pt>
                <c:pt idx="3292">
                  <c:v>755</c:v>
                </c:pt>
                <c:pt idx="3293">
                  <c:v>830</c:v>
                </c:pt>
                <c:pt idx="3294">
                  <c:v>400</c:v>
                </c:pt>
                <c:pt idx="3295">
                  <c:v>400</c:v>
                </c:pt>
                <c:pt idx="3296">
                  <c:v>400</c:v>
                </c:pt>
                <c:pt idx="3297">
                  <c:v>400</c:v>
                </c:pt>
                <c:pt idx="3298">
                  <c:v>400</c:v>
                </c:pt>
                <c:pt idx="3299">
                  <c:v>399</c:v>
                </c:pt>
                <c:pt idx="3300">
                  <c:v>400</c:v>
                </c:pt>
                <c:pt idx="3301">
                  <c:v>630</c:v>
                </c:pt>
                <c:pt idx="3302">
                  <c:v>630</c:v>
                </c:pt>
                <c:pt idx="3303">
                  <c:v>630</c:v>
                </c:pt>
                <c:pt idx="3304">
                  <c:v>630</c:v>
                </c:pt>
                <c:pt idx="3305">
                  <c:v>630</c:v>
                </c:pt>
                <c:pt idx="3306">
                  <c:v>630</c:v>
                </c:pt>
                <c:pt idx="3307">
                  <c:v>400</c:v>
                </c:pt>
                <c:pt idx="3308">
                  <c:v>400</c:v>
                </c:pt>
                <c:pt idx="3309">
                  <c:v>400</c:v>
                </c:pt>
                <c:pt idx="3310">
                  <c:v>400</c:v>
                </c:pt>
                <c:pt idx="3311">
                  <c:v>400</c:v>
                </c:pt>
                <c:pt idx="3312">
                  <c:v>600</c:v>
                </c:pt>
                <c:pt idx="3313">
                  <c:v>600</c:v>
                </c:pt>
                <c:pt idx="3314">
                  <c:v>600</c:v>
                </c:pt>
                <c:pt idx="3315">
                  <c:v>600</c:v>
                </c:pt>
                <c:pt idx="3316">
                  <c:v>600</c:v>
                </c:pt>
                <c:pt idx="3317">
                  <c:v>600</c:v>
                </c:pt>
                <c:pt idx="3318">
                  <c:v>400</c:v>
                </c:pt>
                <c:pt idx="3319">
                  <c:v>410</c:v>
                </c:pt>
                <c:pt idx="3320">
                  <c:v>400</c:v>
                </c:pt>
                <c:pt idx="3321">
                  <c:v>400</c:v>
                </c:pt>
                <c:pt idx="3322">
                  <c:v>400</c:v>
                </c:pt>
                <c:pt idx="3323">
                  <c:v>400</c:v>
                </c:pt>
                <c:pt idx="3324">
                  <c:v>400</c:v>
                </c:pt>
                <c:pt idx="3325">
                  <c:v>400</c:v>
                </c:pt>
                <c:pt idx="3326">
                  <c:v>400</c:v>
                </c:pt>
                <c:pt idx="3327">
                  <c:v>400</c:v>
                </c:pt>
                <c:pt idx="3328">
                  <c:v>398</c:v>
                </c:pt>
                <c:pt idx="3329">
                  <c:v>400</c:v>
                </c:pt>
                <c:pt idx="3330">
                  <c:v>630</c:v>
                </c:pt>
                <c:pt idx="3331">
                  <c:v>400</c:v>
                </c:pt>
                <c:pt idx="3332">
                  <c:v>400</c:v>
                </c:pt>
                <c:pt idx="3333">
                  <c:v>400</c:v>
                </c:pt>
                <c:pt idx="3334">
                  <c:v>400</c:v>
                </c:pt>
                <c:pt idx="3335">
                  <c:v>400</c:v>
                </c:pt>
                <c:pt idx="3336">
                  <c:v>400</c:v>
                </c:pt>
                <c:pt idx="3337">
                  <c:v>499</c:v>
                </c:pt>
                <c:pt idx="3338">
                  <c:v>500</c:v>
                </c:pt>
                <c:pt idx="3339">
                  <c:v>500</c:v>
                </c:pt>
                <c:pt idx="3340">
                  <c:v>500</c:v>
                </c:pt>
                <c:pt idx="3341">
                  <c:v>500</c:v>
                </c:pt>
                <c:pt idx="3342">
                  <c:v>500</c:v>
                </c:pt>
                <c:pt idx="3343">
                  <c:v>400</c:v>
                </c:pt>
                <c:pt idx="3344">
                  <c:v>435</c:v>
                </c:pt>
                <c:pt idx="3345">
                  <c:v>435</c:v>
                </c:pt>
                <c:pt idx="3346">
                  <c:v>435</c:v>
                </c:pt>
                <c:pt idx="3347">
                  <c:v>435</c:v>
                </c:pt>
                <c:pt idx="3348">
                  <c:v>434</c:v>
                </c:pt>
                <c:pt idx="3349">
                  <c:v>410</c:v>
                </c:pt>
                <c:pt idx="3350">
                  <c:v>410</c:v>
                </c:pt>
                <c:pt idx="3351">
                  <c:v>410</c:v>
                </c:pt>
                <c:pt idx="3352">
                  <c:v>0</c:v>
                </c:pt>
                <c:pt idx="3353">
                  <c:v>-555</c:v>
                </c:pt>
                <c:pt idx="3354">
                  <c:v>-450</c:v>
                </c:pt>
                <c:pt idx="3355">
                  <c:v>350</c:v>
                </c:pt>
                <c:pt idx="3356">
                  <c:v>400</c:v>
                </c:pt>
                <c:pt idx="3357">
                  <c:v>400</c:v>
                </c:pt>
                <c:pt idx="3358">
                  <c:v>400</c:v>
                </c:pt>
                <c:pt idx="3359">
                  <c:v>400</c:v>
                </c:pt>
                <c:pt idx="3360">
                  <c:v>500</c:v>
                </c:pt>
                <c:pt idx="3361">
                  <c:v>500</c:v>
                </c:pt>
                <c:pt idx="3362">
                  <c:v>500</c:v>
                </c:pt>
                <c:pt idx="3363">
                  <c:v>500</c:v>
                </c:pt>
                <c:pt idx="3364">
                  <c:v>500</c:v>
                </c:pt>
                <c:pt idx="3365">
                  <c:v>500</c:v>
                </c:pt>
                <c:pt idx="3366">
                  <c:v>510</c:v>
                </c:pt>
                <c:pt idx="3367">
                  <c:v>552</c:v>
                </c:pt>
                <c:pt idx="3368">
                  <c:v>642</c:v>
                </c:pt>
                <c:pt idx="3369">
                  <c:v>910</c:v>
                </c:pt>
                <c:pt idx="3370">
                  <c:v>900</c:v>
                </c:pt>
                <c:pt idx="3371">
                  <c:v>900</c:v>
                </c:pt>
                <c:pt idx="3372">
                  <c:v>695</c:v>
                </c:pt>
                <c:pt idx="3373">
                  <c:v>670</c:v>
                </c:pt>
                <c:pt idx="3374">
                  <c:v>495</c:v>
                </c:pt>
                <c:pt idx="3375">
                  <c:v>-680</c:v>
                </c:pt>
                <c:pt idx="3376">
                  <c:v>-1078</c:v>
                </c:pt>
                <c:pt idx="3377">
                  <c:v>-1040</c:v>
                </c:pt>
                <c:pt idx="3378">
                  <c:v>-1040</c:v>
                </c:pt>
                <c:pt idx="3379">
                  <c:v>-19</c:v>
                </c:pt>
                <c:pt idx="3380">
                  <c:v>135</c:v>
                </c:pt>
                <c:pt idx="3381">
                  <c:v>383</c:v>
                </c:pt>
                <c:pt idx="3382">
                  <c:v>410</c:v>
                </c:pt>
                <c:pt idx="3383">
                  <c:v>660</c:v>
                </c:pt>
                <c:pt idx="3384">
                  <c:v>504</c:v>
                </c:pt>
                <c:pt idx="3385">
                  <c:v>-35</c:v>
                </c:pt>
                <c:pt idx="3386">
                  <c:v>-1074</c:v>
                </c:pt>
                <c:pt idx="3387">
                  <c:v>-1074</c:v>
                </c:pt>
                <c:pt idx="3388">
                  <c:v>-1074</c:v>
                </c:pt>
                <c:pt idx="3389">
                  <c:v>-1079</c:v>
                </c:pt>
                <c:pt idx="3390">
                  <c:v>-990</c:v>
                </c:pt>
                <c:pt idx="3391">
                  <c:v>-990</c:v>
                </c:pt>
                <c:pt idx="3392">
                  <c:v>-990</c:v>
                </c:pt>
                <c:pt idx="3393">
                  <c:v>-990</c:v>
                </c:pt>
                <c:pt idx="3394">
                  <c:v>-990</c:v>
                </c:pt>
                <c:pt idx="3395">
                  <c:v>-965</c:v>
                </c:pt>
                <c:pt idx="3396">
                  <c:v>-950</c:v>
                </c:pt>
                <c:pt idx="3397">
                  <c:v>-940</c:v>
                </c:pt>
                <c:pt idx="3398">
                  <c:v>-940</c:v>
                </c:pt>
                <c:pt idx="3399">
                  <c:v>-925</c:v>
                </c:pt>
                <c:pt idx="3400">
                  <c:v>-940</c:v>
                </c:pt>
                <c:pt idx="3401">
                  <c:v>-940</c:v>
                </c:pt>
                <c:pt idx="3402">
                  <c:v>-965</c:v>
                </c:pt>
                <c:pt idx="3403">
                  <c:v>-1085</c:v>
                </c:pt>
                <c:pt idx="3404">
                  <c:v>275</c:v>
                </c:pt>
                <c:pt idx="3405">
                  <c:v>43</c:v>
                </c:pt>
                <c:pt idx="3406">
                  <c:v>224</c:v>
                </c:pt>
                <c:pt idx="3407">
                  <c:v>571</c:v>
                </c:pt>
                <c:pt idx="3408">
                  <c:v>685</c:v>
                </c:pt>
                <c:pt idx="3409">
                  <c:v>595</c:v>
                </c:pt>
                <c:pt idx="3410">
                  <c:v>459</c:v>
                </c:pt>
                <c:pt idx="3411">
                  <c:v>245</c:v>
                </c:pt>
                <c:pt idx="3412">
                  <c:v>388</c:v>
                </c:pt>
                <c:pt idx="3413">
                  <c:v>-400</c:v>
                </c:pt>
                <c:pt idx="3414">
                  <c:v>-529</c:v>
                </c:pt>
                <c:pt idx="3415">
                  <c:v>-1021</c:v>
                </c:pt>
                <c:pt idx="3416">
                  <c:v>-1173</c:v>
                </c:pt>
                <c:pt idx="3417">
                  <c:v>-1094</c:v>
                </c:pt>
                <c:pt idx="3418">
                  <c:v>-1144</c:v>
                </c:pt>
                <c:pt idx="3419">
                  <c:v>-722</c:v>
                </c:pt>
                <c:pt idx="3420">
                  <c:v>61</c:v>
                </c:pt>
                <c:pt idx="3421">
                  <c:v>253</c:v>
                </c:pt>
                <c:pt idx="3422">
                  <c:v>423</c:v>
                </c:pt>
                <c:pt idx="3423">
                  <c:v>407</c:v>
                </c:pt>
                <c:pt idx="3424">
                  <c:v>490</c:v>
                </c:pt>
                <c:pt idx="3425">
                  <c:v>133</c:v>
                </c:pt>
                <c:pt idx="3426">
                  <c:v>-157</c:v>
                </c:pt>
                <c:pt idx="3427">
                  <c:v>360</c:v>
                </c:pt>
                <c:pt idx="3428">
                  <c:v>585</c:v>
                </c:pt>
                <c:pt idx="3429">
                  <c:v>585</c:v>
                </c:pt>
                <c:pt idx="3430">
                  <c:v>585</c:v>
                </c:pt>
                <c:pt idx="3431">
                  <c:v>400</c:v>
                </c:pt>
                <c:pt idx="3432">
                  <c:v>500</c:v>
                </c:pt>
                <c:pt idx="3433">
                  <c:v>500</c:v>
                </c:pt>
                <c:pt idx="3434">
                  <c:v>500</c:v>
                </c:pt>
                <c:pt idx="3435">
                  <c:v>500</c:v>
                </c:pt>
                <c:pt idx="3436">
                  <c:v>500</c:v>
                </c:pt>
                <c:pt idx="3437">
                  <c:v>500</c:v>
                </c:pt>
                <c:pt idx="3438">
                  <c:v>-156</c:v>
                </c:pt>
                <c:pt idx="3439">
                  <c:v>-495</c:v>
                </c:pt>
                <c:pt idx="3440">
                  <c:v>-270</c:v>
                </c:pt>
                <c:pt idx="3441">
                  <c:v>15</c:v>
                </c:pt>
                <c:pt idx="3442">
                  <c:v>-43</c:v>
                </c:pt>
                <c:pt idx="3443">
                  <c:v>2</c:v>
                </c:pt>
                <c:pt idx="3444">
                  <c:v>400</c:v>
                </c:pt>
                <c:pt idx="3445">
                  <c:v>312</c:v>
                </c:pt>
                <c:pt idx="3446">
                  <c:v>400</c:v>
                </c:pt>
                <c:pt idx="3447">
                  <c:v>400</c:v>
                </c:pt>
                <c:pt idx="3448">
                  <c:v>400</c:v>
                </c:pt>
                <c:pt idx="3449">
                  <c:v>410</c:v>
                </c:pt>
                <c:pt idx="3450">
                  <c:v>410</c:v>
                </c:pt>
                <c:pt idx="3451">
                  <c:v>400</c:v>
                </c:pt>
                <c:pt idx="3452">
                  <c:v>400</c:v>
                </c:pt>
                <c:pt idx="3453">
                  <c:v>410</c:v>
                </c:pt>
                <c:pt idx="3454">
                  <c:v>400</c:v>
                </c:pt>
                <c:pt idx="3455">
                  <c:v>400</c:v>
                </c:pt>
                <c:pt idx="3456">
                  <c:v>500</c:v>
                </c:pt>
                <c:pt idx="3457">
                  <c:v>500</c:v>
                </c:pt>
                <c:pt idx="3458">
                  <c:v>500</c:v>
                </c:pt>
                <c:pt idx="3459">
                  <c:v>500</c:v>
                </c:pt>
                <c:pt idx="3460">
                  <c:v>500</c:v>
                </c:pt>
                <c:pt idx="3461">
                  <c:v>500</c:v>
                </c:pt>
                <c:pt idx="3462">
                  <c:v>270</c:v>
                </c:pt>
                <c:pt idx="3463">
                  <c:v>-465</c:v>
                </c:pt>
                <c:pt idx="3464">
                  <c:v>7</c:v>
                </c:pt>
                <c:pt idx="3465">
                  <c:v>393</c:v>
                </c:pt>
                <c:pt idx="3466">
                  <c:v>251</c:v>
                </c:pt>
                <c:pt idx="3467">
                  <c:v>360</c:v>
                </c:pt>
                <c:pt idx="3468">
                  <c:v>391</c:v>
                </c:pt>
                <c:pt idx="3469">
                  <c:v>400</c:v>
                </c:pt>
                <c:pt idx="3470">
                  <c:v>400</c:v>
                </c:pt>
                <c:pt idx="3471">
                  <c:v>400</c:v>
                </c:pt>
                <c:pt idx="3472">
                  <c:v>400</c:v>
                </c:pt>
                <c:pt idx="3473">
                  <c:v>400</c:v>
                </c:pt>
                <c:pt idx="3474">
                  <c:v>366</c:v>
                </c:pt>
                <c:pt idx="3475">
                  <c:v>400</c:v>
                </c:pt>
                <c:pt idx="3476">
                  <c:v>400</c:v>
                </c:pt>
                <c:pt idx="3477">
                  <c:v>400</c:v>
                </c:pt>
                <c:pt idx="3478">
                  <c:v>400</c:v>
                </c:pt>
                <c:pt idx="3479">
                  <c:v>400</c:v>
                </c:pt>
                <c:pt idx="3480">
                  <c:v>500</c:v>
                </c:pt>
                <c:pt idx="3481">
                  <c:v>500</c:v>
                </c:pt>
                <c:pt idx="3482">
                  <c:v>500</c:v>
                </c:pt>
                <c:pt idx="3483">
                  <c:v>500</c:v>
                </c:pt>
                <c:pt idx="3484">
                  <c:v>500</c:v>
                </c:pt>
                <c:pt idx="3485">
                  <c:v>500</c:v>
                </c:pt>
                <c:pt idx="3486">
                  <c:v>400</c:v>
                </c:pt>
                <c:pt idx="3487">
                  <c:v>1</c:v>
                </c:pt>
                <c:pt idx="3488">
                  <c:v>455</c:v>
                </c:pt>
                <c:pt idx="3489">
                  <c:v>400</c:v>
                </c:pt>
                <c:pt idx="3490">
                  <c:v>400</c:v>
                </c:pt>
                <c:pt idx="3491">
                  <c:v>400</c:v>
                </c:pt>
                <c:pt idx="3492">
                  <c:v>400</c:v>
                </c:pt>
                <c:pt idx="3493">
                  <c:v>400</c:v>
                </c:pt>
                <c:pt idx="3494">
                  <c:v>400</c:v>
                </c:pt>
                <c:pt idx="3495">
                  <c:v>400</c:v>
                </c:pt>
                <c:pt idx="3496">
                  <c:v>400</c:v>
                </c:pt>
                <c:pt idx="3497">
                  <c:v>232</c:v>
                </c:pt>
                <c:pt idx="3498">
                  <c:v>182</c:v>
                </c:pt>
                <c:pt idx="3499">
                  <c:v>285</c:v>
                </c:pt>
                <c:pt idx="3500">
                  <c:v>410</c:v>
                </c:pt>
                <c:pt idx="3501">
                  <c:v>410</c:v>
                </c:pt>
                <c:pt idx="3502">
                  <c:v>400</c:v>
                </c:pt>
                <c:pt idx="3503">
                  <c:v>400</c:v>
                </c:pt>
                <c:pt idx="3504">
                  <c:v>400</c:v>
                </c:pt>
                <c:pt idx="3505">
                  <c:v>500</c:v>
                </c:pt>
                <c:pt idx="3506">
                  <c:v>500</c:v>
                </c:pt>
                <c:pt idx="3507">
                  <c:v>500</c:v>
                </c:pt>
                <c:pt idx="3508">
                  <c:v>500</c:v>
                </c:pt>
                <c:pt idx="3509">
                  <c:v>500</c:v>
                </c:pt>
                <c:pt idx="3510">
                  <c:v>500</c:v>
                </c:pt>
                <c:pt idx="3511">
                  <c:v>365</c:v>
                </c:pt>
                <c:pt idx="3512">
                  <c:v>410</c:v>
                </c:pt>
                <c:pt idx="3513">
                  <c:v>400</c:v>
                </c:pt>
                <c:pt idx="3514">
                  <c:v>400</c:v>
                </c:pt>
                <c:pt idx="3515">
                  <c:v>400</c:v>
                </c:pt>
                <c:pt idx="3516">
                  <c:v>400</c:v>
                </c:pt>
                <c:pt idx="3517">
                  <c:v>400</c:v>
                </c:pt>
                <c:pt idx="3518">
                  <c:v>400</c:v>
                </c:pt>
                <c:pt idx="3519">
                  <c:v>400</c:v>
                </c:pt>
                <c:pt idx="3520">
                  <c:v>410</c:v>
                </c:pt>
                <c:pt idx="3521">
                  <c:v>410</c:v>
                </c:pt>
                <c:pt idx="3522">
                  <c:v>410</c:v>
                </c:pt>
                <c:pt idx="3523">
                  <c:v>400</c:v>
                </c:pt>
                <c:pt idx="3524">
                  <c:v>400</c:v>
                </c:pt>
                <c:pt idx="3525">
                  <c:v>400</c:v>
                </c:pt>
                <c:pt idx="3526">
                  <c:v>400</c:v>
                </c:pt>
                <c:pt idx="3527">
                  <c:v>400</c:v>
                </c:pt>
                <c:pt idx="3528">
                  <c:v>500</c:v>
                </c:pt>
                <c:pt idx="3529">
                  <c:v>500</c:v>
                </c:pt>
                <c:pt idx="3530">
                  <c:v>500</c:v>
                </c:pt>
                <c:pt idx="3531">
                  <c:v>500</c:v>
                </c:pt>
                <c:pt idx="3532">
                  <c:v>500</c:v>
                </c:pt>
                <c:pt idx="3533">
                  <c:v>500</c:v>
                </c:pt>
                <c:pt idx="3534">
                  <c:v>500</c:v>
                </c:pt>
                <c:pt idx="3535">
                  <c:v>500</c:v>
                </c:pt>
                <c:pt idx="3536">
                  <c:v>500</c:v>
                </c:pt>
                <c:pt idx="3537">
                  <c:v>500</c:v>
                </c:pt>
                <c:pt idx="3538">
                  <c:v>500</c:v>
                </c:pt>
                <c:pt idx="3539">
                  <c:v>500</c:v>
                </c:pt>
                <c:pt idx="3540">
                  <c:v>500</c:v>
                </c:pt>
                <c:pt idx="3541">
                  <c:v>500</c:v>
                </c:pt>
                <c:pt idx="3542">
                  <c:v>500</c:v>
                </c:pt>
                <c:pt idx="3543">
                  <c:v>500</c:v>
                </c:pt>
                <c:pt idx="3544">
                  <c:v>500</c:v>
                </c:pt>
                <c:pt idx="3545">
                  <c:v>400</c:v>
                </c:pt>
                <c:pt idx="3546">
                  <c:v>400</c:v>
                </c:pt>
                <c:pt idx="3547">
                  <c:v>400</c:v>
                </c:pt>
                <c:pt idx="3548">
                  <c:v>400</c:v>
                </c:pt>
                <c:pt idx="3549">
                  <c:v>400</c:v>
                </c:pt>
                <c:pt idx="3550">
                  <c:v>400</c:v>
                </c:pt>
                <c:pt idx="3551">
                  <c:v>375</c:v>
                </c:pt>
                <c:pt idx="3552">
                  <c:v>475</c:v>
                </c:pt>
                <c:pt idx="3553">
                  <c:v>475</c:v>
                </c:pt>
                <c:pt idx="3554">
                  <c:v>475</c:v>
                </c:pt>
                <c:pt idx="3555">
                  <c:v>475</c:v>
                </c:pt>
                <c:pt idx="3556">
                  <c:v>475</c:v>
                </c:pt>
                <c:pt idx="3557">
                  <c:v>475</c:v>
                </c:pt>
                <c:pt idx="3558">
                  <c:v>375</c:v>
                </c:pt>
                <c:pt idx="3559">
                  <c:v>375</c:v>
                </c:pt>
                <c:pt idx="3560">
                  <c:v>375</c:v>
                </c:pt>
                <c:pt idx="3561">
                  <c:v>375</c:v>
                </c:pt>
                <c:pt idx="3562">
                  <c:v>375</c:v>
                </c:pt>
                <c:pt idx="3563">
                  <c:v>375</c:v>
                </c:pt>
                <c:pt idx="3564">
                  <c:v>375</c:v>
                </c:pt>
                <c:pt idx="3565">
                  <c:v>375</c:v>
                </c:pt>
                <c:pt idx="3566">
                  <c:v>375</c:v>
                </c:pt>
                <c:pt idx="3567">
                  <c:v>375</c:v>
                </c:pt>
                <c:pt idx="3568">
                  <c:v>375</c:v>
                </c:pt>
                <c:pt idx="3569">
                  <c:v>375</c:v>
                </c:pt>
                <c:pt idx="3570">
                  <c:v>375</c:v>
                </c:pt>
                <c:pt idx="3571">
                  <c:v>375</c:v>
                </c:pt>
                <c:pt idx="3572">
                  <c:v>375</c:v>
                </c:pt>
                <c:pt idx="3573">
                  <c:v>375</c:v>
                </c:pt>
                <c:pt idx="3574">
                  <c:v>375</c:v>
                </c:pt>
                <c:pt idx="3575">
                  <c:v>560</c:v>
                </c:pt>
                <c:pt idx="3576">
                  <c:v>660</c:v>
                </c:pt>
                <c:pt idx="3577">
                  <c:v>660</c:v>
                </c:pt>
                <c:pt idx="3578">
                  <c:v>660</c:v>
                </c:pt>
                <c:pt idx="3579">
                  <c:v>660</c:v>
                </c:pt>
                <c:pt idx="3580">
                  <c:v>660</c:v>
                </c:pt>
                <c:pt idx="3581">
                  <c:v>660</c:v>
                </c:pt>
                <c:pt idx="3582">
                  <c:v>560</c:v>
                </c:pt>
                <c:pt idx="3583">
                  <c:v>185</c:v>
                </c:pt>
                <c:pt idx="3584">
                  <c:v>714</c:v>
                </c:pt>
                <c:pt idx="3585">
                  <c:v>585</c:v>
                </c:pt>
                <c:pt idx="3586">
                  <c:v>560</c:v>
                </c:pt>
                <c:pt idx="3587">
                  <c:v>485</c:v>
                </c:pt>
                <c:pt idx="3588">
                  <c:v>585</c:v>
                </c:pt>
                <c:pt idx="3589">
                  <c:v>385</c:v>
                </c:pt>
                <c:pt idx="3590">
                  <c:v>560</c:v>
                </c:pt>
                <c:pt idx="3591">
                  <c:v>560</c:v>
                </c:pt>
                <c:pt idx="3592">
                  <c:v>560</c:v>
                </c:pt>
                <c:pt idx="3593">
                  <c:v>541</c:v>
                </c:pt>
                <c:pt idx="3594">
                  <c:v>393</c:v>
                </c:pt>
                <c:pt idx="3595">
                  <c:v>560</c:v>
                </c:pt>
                <c:pt idx="3596">
                  <c:v>560</c:v>
                </c:pt>
                <c:pt idx="3597">
                  <c:v>560</c:v>
                </c:pt>
                <c:pt idx="3598">
                  <c:v>560</c:v>
                </c:pt>
                <c:pt idx="3599">
                  <c:v>400</c:v>
                </c:pt>
                <c:pt idx="3600">
                  <c:v>500</c:v>
                </c:pt>
                <c:pt idx="3601">
                  <c:v>500</c:v>
                </c:pt>
                <c:pt idx="3602">
                  <c:v>500</c:v>
                </c:pt>
                <c:pt idx="3603">
                  <c:v>500</c:v>
                </c:pt>
                <c:pt idx="3604">
                  <c:v>500</c:v>
                </c:pt>
                <c:pt idx="3605">
                  <c:v>500</c:v>
                </c:pt>
                <c:pt idx="3606">
                  <c:v>211</c:v>
                </c:pt>
                <c:pt idx="3607">
                  <c:v>-205</c:v>
                </c:pt>
                <c:pt idx="3608">
                  <c:v>170</c:v>
                </c:pt>
                <c:pt idx="3609">
                  <c:v>305</c:v>
                </c:pt>
                <c:pt idx="3610">
                  <c:v>-5</c:v>
                </c:pt>
                <c:pt idx="3611">
                  <c:v>232</c:v>
                </c:pt>
                <c:pt idx="3612">
                  <c:v>365</c:v>
                </c:pt>
                <c:pt idx="3613">
                  <c:v>294</c:v>
                </c:pt>
                <c:pt idx="3614">
                  <c:v>400</c:v>
                </c:pt>
                <c:pt idx="3615">
                  <c:v>400</c:v>
                </c:pt>
                <c:pt idx="3616">
                  <c:v>400</c:v>
                </c:pt>
                <c:pt idx="3617">
                  <c:v>-145</c:v>
                </c:pt>
                <c:pt idx="3618">
                  <c:v>-180</c:v>
                </c:pt>
                <c:pt idx="3619">
                  <c:v>45</c:v>
                </c:pt>
                <c:pt idx="3620">
                  <c:v>235</c:v>
                </c:pt>
                <c:pt idx="3621">
                  <c:v>44</c:v>
                </c:pt>
                <c:pt idx="3622">
                  <c:v>390</c:v>
                </c:pt>
                <c:pt idx="3623">
                  <c:v>400</c:v>
                </c:pt>
                <c:pt idx="3624">
                  <c:v>500</c:v>
                </c:pt>
                <c:pt idx="3625">
                  <c:v>510</c:v>
                </c:pt>
                <c:pt idx="3626">
                  <c:v>510</c:v>
                </c:pt>
                <c:pt idx="3627">
                  <c:v>510</c:v>
                </c:pt>
                <c:pt idx="3628">
                  <c:v>510</c:v>
                </c:pt>
                <c:pt idx="3629">
                  <c:v>560</c:v>
                </c:pt>
                <c:pt idx="3630">
                  <c:v>50</c:v>
                </c:pt>
                <c:pt idx="3631">
                  <c:v>-870</c:v>
                </c:pt>
                <c:pt idx="3632">
                  <c:v>-625</c:v>
                </c:pt>
                <c:pt idx="3633">
                  <c:v>-475</c:v>
                </c:pt>
                <c:pt idx="3634">
                  <c:v>-880</c:v>
                </c:pt>
                <c:pt idx="3635">
                  <c:v>-218</c:v>
                </c:pt>
                <c:pt idx="3636">
                  <c:v>-45</c:v>
                </c:pt>
                <c:pt idx="3637">
                  <c:v>-280</c:v>
                </c:pt>
                <c:pt idx="3638">
                  <c:v>261</c:v>
                </c:pt>
                <c:pt idx="3639">
                  <c:v>400</c:v>
                </c:pt>
                <c:pt idx="3640">
                  <c:v>400</c:v>
                </c:pt>
                <c:pt idx="3641">
                  <c:v>-275</c:v>
                </c:pt>
                <c:pt idx="3642">
                  <c:v>-270</c:v>
                </c:pt>
                <c:pt idx="3643">
                  <c:v>836</c:v>
                </c:pt>
                <c:pt idx="3644">
                  <c:v>769</c:v>
                </c:pt>
                <c:pt idx="3645">
                  <c:v>731</c:v>
                </c:pt>
                <c:pt idx="3646">
                  <c:v>645</c:v>
                </c:pt>
                <c:pt idx="3647">
                  <c:v>520</c:v>
                </c:pt>
                <c:pt idx="3648">
                  <c:v>620</c:v>
                </c:pt>
                <c:pt idx="3649">
                  <c:v>620</c:v>
                </c:pt>
                <c:pt idx="3650">
                  <c:v>620</c:v>
                </c:pt>
                <c:pt idx="3651">
                  <c:v>620</c:v>
                </c:pt>
                <c:pt idx="3652">
                  <c:v>620</c:v>
                </c:pt>
                <c:pt idx="3653">
                  <c:v>620</c:v>
                </c:pt>
                <c:pt idx="3654">
                  <c:v>630</c:v>
                </c:pt>
                <c:pt idx="3655">
                  <c:v>520</c:v>
                </c:pt>
                <c:pt idx="3656">
                  <c:v>443</c:v>
                </c:pt>
                <c:pt idx="3657">
                  <c:v>670</c:v>
                </c:pt>
                <c:pt idx="3658">
                  <c:v>629</c:v>
                </c:pt>
                <c:pt idx="3659">
                  <c:v>595</c:v>
                </c:pt>
                <c:pt idx="3660">
                  <c:v>326</c:v>
                </c:pt>
                <c:pt idx="3661">
                  <c:v>308</c:v>
                </c:pt>
                <c:pt idx="3662">
                  <c:v>569</c:v>
                </c:pt>
                <c:pt idx="3663">
                  <c:v>520</c:v>
                </c:pt>
                <c:pt idx="3664">
                  <c:v>620</c:v>
                </c:pt>
                <c:pt idx="3665">
                  <c:v>695</c:v>
                </c:pt>
                <c:pt idx="3666">
                  <c:v>680</c:v>
                </c:pt>
                <c:pt idx="3667">
                  <c:v>620</c:v>
                </c:pt>
                <c:pt idx="3668">
                  <c:v>520</c:v>
                </c:pt>
                <c:pt idx="3669">
                  <c:v>520</c:v>
                </c:pt>
                <c:pt idx="3670">
                  <c:v>520</c:v>
                </c:pt>
                <c:pt idx="3671">
                  <c:v>575</c:v>
                </c:pt>
                <c:pt idx="3672">
                  <c:v>575</c:v>
                </c:pt>
                <c:pt idx="3673">
                  <c:v>675</c:v>
                </c:pt>
                <c:pt idx="3674">
                  <c:v>675</c:v>
                </c:pt>
                <c:pt idx="3675">
                  <c:v>675</c:v>
                </c:pt>
                <c:pt idx="3676">
                  <c:v>675</c:v>
                </c:pt>
                <c:pt idx="3677">
                  <c:v>675</c:v>
                </c:pt>
                <c:pt idx="3678">
                  <c:v>675</c:v>
                </c:pt>
                <c:pt idx="3679">
                  <c:v>575</c:v>
                </c:pt>
                <c:pt idx="3680">
                  <c:v>575</c:v>
                </c:pt>
                <c:pt idx="3681">
                  <c:v>575</c:v>
                </c:pt>
                <c:pt idx="3682">
                  <c:v>575</c:v>
                </c:pt>
                <c:pt idx="3683">
                  <c:v>575</c:v>
                </c:pt>
                <c:pt idx="3684">
                  <c:v>575</c:v>
                </c:pt>
                <c:pt idx="3685">
                  <c:v>575</c:v>
                </c:pt>
                <c:pt idx="3686">
                  <c:v>575</c:v>
                </c:pt>
                <c:pt idx="3687">
                  <c:v>575</c:v>
                </c:pt>
                <c:pt idx="3688">
                  <c:v>575</c:v>
                </c:pt>
                <c:pt idx="3689">
                  <c:v>575</c:v>
                </c:pt>
                <c:pt idx="3690">
                  <c:v>575</c:v>
                </c:pt>
                <c:pt idx="3691">
                  <c:v>575</c:v>
                </c:pt>
                <c:pt idx="3692">
                  <c:v>575</c:v>
                </c:pt>
                <c:pt idx="3693">
                  <c:v>575</c:v>
                </c:pt>
                <c:pt idx="3694">
                  <c:v>575</c:v>
                </c:pt>
                <c:pt idx="3695">
                  <c:v>575</c:v>
                </c:pt>
                <c:pt idx="3696">
                  <c:v>675</c:v>
                </c:pt>
                <c:pt idx="3697">
                  <c:v>675</c:v>
                </c:pt>
                <c:pt idx="3698">
                  <c:v>675</c:v>
                </c:pt>
                <c:pt idx="3699">
                  <c:v>675</c:v>
                </c:pt>
                <c:pt idx="3700">
                  <c:v>675</c:v>
                </c:pt>
                <c:pt idx="3701">
                  <c:v>675</c:v>
                </c:pt>
                <c:pt idx="3702">
                  <c:v>675</c:v>
                </c:pt>
                <c:pt idx="3703">
                  <c:v>675</c:v>
                </c:pt>
                <c:pt idx="3704">
                  <c:v>675</c:v>
                </c:pt>
                <c:pt idx="3705">
                  <c:v>675</c:v>
                </c:pt>
                <c:pt idx="3706">
                  <c:v>675</c:v>
                </c:pt>
                <c:pt idx="3707">
                  <c:v>675</c:v>
                </c:pt>
                <c:pt idx="3708">
                  <c:v>675</c:v>
                </c:pt>
                <c:pt idx="3709">
                  <c:v>675</c:v>
                </c:pt>
                <c:pt idx="3710">
                  <c:v>675</c:v>
                </c:pt>
                <c:pt idx="3711">
                  <c:v>675</c:v>
                </c:pt>
                <c:pt idx="3712">
                  <c:v>675</c:v>
                </c:pt>
                <c:pt idx="3713">
                  <c:v>575</c:v>
                </c:pt>
                <c:pt idx="3714">
                  <c:v>575</c:v>
                </c:pt>
                <c:pt idx="3715">
                  <c:v>575</c:v>
                </c:pt>
                <c:pt idx="3716">
                  <c:v>575</c:v>
                </c:pt>
                <c:pt idx="3717">
                  <c:v>575</c:v>
                </c:pt>
                <c:pt idx="3718">
                  <c:v>575</c:v>
                </c:pt>
                <c:pt idx="3719">
                  <c:v>620</c:v>
                </c:pt>
                <c:pt idx="3720">
                  <c:v>720</c:v>
                </c:pt>
                <c:pt idx="3721">
                  <c:v>720</c:v>
                </c:pt>
                <c:pt idx="3722">
                  <c:v>720</c:v>
                </c:pt>
                <c:pt idx="3723">
                  <c:v>720</c:v>
                </c:pt>
                <c:pt idx="3724">
                  <c:v>720</c:v>
                </c:pt>
                <c:pt idx="3725">
                  <c:v>720</c:v>
                </c:pt>
                <c:pt idx="3726">
                  <c:v>455</c:v>
                </c:pt>
                <c:pt idx="3727">
                  <c:v>150</c:v>
                </c:pt>
                <c:pt idx="3728">
                  <c:v>355</c:v>
                </c:pt>
                <c:pt idx="3729">
                  <c:v>320</c:v>
                </c:pt>
                <c:pt idx="3730">
                  <c:v>245</c:v>
                </c:pt>
                <c:pt idx="3731">
                  <c:v>445</c:v>
                </c:pt>
                <c:pt idx="3732">
                  <c:v>445</c:v>
                </c:pt>
                <c:pt idx="3733">
                  <c:v>445</c:v>
                </c:pt>
                <c:pt idx="3734">
                  <c:v>445</c:v>
                </c:pt>
                <c:pt idx="3735">
                  <c:v>444</c:v>
                </c:pt>
                <c:pt idx="3736">
                  <c:v>445</c:v>
                </c:pt>
                <c:pt idx="3737">
                  <c:v>275</c:v>
                </c:pt>
                <c:pt idx="3738">
                  <c:v>259</c:v>
                </c:pt>
                <c:pt idx="3739">
                  <c:v>430</c:v>
                </c:pt>
                <c:pt idx="3740">
                  <c:v>430</c:v>
                </c:pt>
                <c:pt idx="3741">
                  <c:v>430</c:v>
                </c:pt>
                <c:pt idx="3742">
                  <c:v>530</c:v>
                </c:pt>
                <c:pt idx="3743">
                  <c:v>570</c:v>
                </c:pt>
                <c:pt idx="3744">
                  <c:v>770</c:v>
                </c:pt>
                <c:pt idx="3745">
                  <c:v>770</c:v>
                </c:pt>
                <c:pt idx="3746">
                  <c:v>770</c:v>
                </c:pt>
                <c:pt idx="3747">
                  <c:v>770</c:v>
                </c:pt>
                <c:pt idx="3748">
                  <c:v>770</c:v>
                </c:pt>
                <c:pt idx="3749">
                  <c:v>770</c:v>
                </c:pt>
                <c:pt idx="3750">
                  <c:v>495</c:v>
                </c:pt>
                <c:pt idx="3751">
                  <c:v>520</c:v>
                </c:pt>
                <c:pt idx="3752">
                  <c:v>444</c:v>
                </c:pt>
                <c:pt idx="3753">
                  <c:v>595</c:v>
                </c:pt>
                <c:pt idx="3754">
                  <c:v>444</c:v>
                </c:pt>
                <c:pt idx="3755">
                  <c:v>595</c:v>
                </c:pt>
                <c:pt idx="3756">
                  <c:v>595</c:v>
                </c:pt>
                <c:pt idx="3757">
                  <c:v>594</c:v>
                </c:pt>
                <c:pt idx="3758">
                  <c:v>520</c:v>
                </c:pt>
                <c:pt idx="3759">
                  <c:v>495</c:v>
                </c:pt>
                <c:pt idx="3760">
                  <c:v>505</c:v>
                </c:pt>
                <c:pt idx="3761">
                  <c:v>230</c:v>
                </c:pt>
                <c:pt idx="3762">
                  <c:v>229</c:v>
                </c:pt>
                <c:pt idx="3763">
                  <c:v>370</c:v>
                </c:pt>
                <c:pt idx="3764">
                  <c:v>470</c:v>
                </c:pt>
                <c:pt idx="3765">
                  <c:v>470</c:v>
                </c:pt>
                <c:pt idx="3766">
                  <c:v>570</c:v>
                </c:pt>
                <c:pt idx="3767">
                  <c:v>665</c:v>
                </c:pt>
                <c:pt idx="3768">
                  <c:v>865</c:v>
                </c:pt>
                <c:pt idx="3769">
                  <c:v>865</c:v>
                </c:pt>
                <c:pt idx="3770">
                  <c:v>865</c:v>
                </c:pt>
                <c:pt idx="3771">
                  <c:v>865</c:v>
                </c:pt>
                <c:pt idx="3772">
                  <c:v>865</c:v>
                </c:pt>
                <c:pt idx="3773">
                  <c:v>865</c:v>
                </c:pt>
                <c:pt idx="3774">
                  <c:v>540</c:v>
                </c:pt>
                <c:pt idx="3775">
                  <c:v>565</c:v>
                </c:pt>
                <c:pt idx="3776">
                  <c:v>565</c:v>
                </c:pt>
                <c:pt idx="3777">
                  <c:v>565</c:v>
                </c:pt>
                <c:pt idx="3778">
                  <c:v>370</c:v>
                </c:pt>
                <c:pt idx="3779">
                  <c:v>575</c:v>
                </c:pt>
                <c:pt idx="3780">
                  <c:v>575</c:v>
                </c:pt>
                <c:pt idx="3781">
                  <c:v>445</c:v>
                </c:pt>
                <c:pt idx="3782">
                  <c:v>565</c:v>
                </c:pt>
                <c:pt idx="3783">
                  <c:v>565</c:v>
                </c:pt>
                <c:pt idx="3784">
                  <c:v>565</c:v>
                </c:pt>
                <c:pt idx="3785">
                  <c:v>359</c:v>
                </c:pt>
                <c:pt idx="3786">
                  <c:v>-70</c:v>
                </c:pt>
                <c:pt idx="3787">
                  <c:v>224</c:v>
                </c:pt>
                <c:pt idx="3788">
                  <c:v>260</c:v>
                </c:pt>
                <c:pt idx="3789">
                  <c:v>325</c:v>
                </c:pt>
                <c:pt idx="3790">
                  <c:v>690</c:v>
                </c:pt>
                <c:pt idx="3791">
                  <c:v>519</c:v>
                </c:pt>
                <c:pt idx="3792">
                  <c:v>720</c:v>
                </c:pt>
                <c:pt idx="3793">
                  <c:v>730</c:v>
                </c:pt>
                <c:pt idx="3794">
                  <c:v>730</c:v>
                </c:pt>
                <c:pt idx="3795">
                  <c:v>544</c:v>
                </c:pt>
                <c:pt idx="3796">
                  <c:v>161</c:v>
                </c:pt>
                <c:pt idx="3797">
                  <c:v>8</c:v>
                </c:pt>
                <c:pt idx="3798">
                  <c:v>241</c:v>
                </c:pt>
                <c:pt idx="3799">
                  <c:v>90</c:v>
                </c:pt>
                <c:pt idx="3800">
                  <c:v>-600</c:v>
                </c:pt>
                <c:pt idx="3801">
                  <c:v>-200</c:v>
                </c:pt>
                <c:pt idx="3802">
                  <c:v>-605</c:v>
                </c:pt>
                <c:pt idx="3803">
                  <c:v>37</c:v>
                </c:pt>
                <c:pt idx="3804">
                  <c:v>486</c:v>
                </c:pt>
                <c:pt idx="3805">
                  <c:v>351</c:v>
                </c:pt>
                <c:pt idx="3806">
                  <c:v>580</c:v>
                </c:pt>
                <c:pt idx="3807">
                  <c:v>555</c:v>
                </c:pt>
                <c:pt idx="3808">
                  <c:v>555</c:v>
                </c:pt>
                <c:pt idx="3809">
                  <c:v>595</c:v>
                </c:pt>
                <c:pt idx="3810">
                  <c:v>620</c:v>
                </c:pt>
                <c:pt idx="3811">
                  <c:v>595</c:v>
                </c:pt>
                <c:pt idx="3812">
                  <c:v>585</c:v>
                </c:pt>
                <c:pt idx="3813">
                  <c:v>445</c:v>
                </c:pt>
                <c:pt idx="3814">
                  <c:v>520</c:v>
                </c:pt>
                <c:pt idx="3815">
                  <c:v>520</c:v>
                </c:pt>
                <c:pt idx="3816">
                  <c:v>720</c:v>
                </c:pt>
                <c:pt idx="3817">
                  <c:v>720</c:v>
                </c:pt>
                <c:pt idx="3818">
                  <c:v>719</c:v>
                </c:pt>
                <c:pt idx="3819">
                  <c:v>720</c:v>
                </c:pt>
                <c:pt idx="3820">
                  <c:v>720</c:v>
                </c:pt>
                <c:pt idx="3821">
                  <c:v>720</c:v>
                </c:pt>
                <c:pt idx="3822">
                  <c:v>420</c:v>
                </c:pt>
                <c:pt idx="3823">
                  <c:v>420</c:v>
                </c:pt>
                <c:pt idx="3824">
                  <c:v>420</c:v>
                </c:pt>
                <c:pt idx="3825">
                  <c:v>420</c:v>
                </c:pt>
                <c:pt idx="3826">
                  <c:v>445</c:v>
                </c:pt>
                <c:pt idx="3827">
                  <c:v>420</c:v>
                </c:pt>
                <c:pt idx="3828">
                  <c:v>420</c:v>
                </c:pt>
                <c:pt idx="3829">
                  <c:v>420</c:v>
                </c:pt>
                <c:pt idx="3830">
                  <c:v>420</c:v>
                </c:pt>
                <c:pt idx="3831">
                  <c:v>419</c:v>
                </c:pt>
                <c:pt idx="3832">
                  <c:v>420</c:v>
                </c:pt>
                <c:pt idx="3833">
                  <c:v>420</c:v>
                </c:pt>
                <c:pt idx="3834">
                  <c:v>420</c:v>
                </c:pt>
                <c:pt idx="3835">
                  <c:v>420</c:v>
                </c:pt>
                <c:pt idx="3836">
                  <c:v>420</c:v>
                </c:pt>
                <c:pt idx="3837">
                  <c:v>420</c:v>
                </c:pt>
                <c:pt idx="3838">
                  <c:v>620</c:v>
                </c:pt>
                <c:pt idx="3839">
                  <c:v>620</c:v>
                </c:pt>
                <c:pt idx="3840">
                  <c:v>620</c:v>
                </c:pt>
                <c:pt idx="3841">
                  <c:v>720</c:v>
                </c:pt>
                <c:pt idx="3842">
                  <c:v>720</c:v>
                </c:pt>
                <c:pt idx="3843">
                  <c:v>720</c:v>
                </c:pt>
                <c:pt idx="3844">
                  <c:v>720</c:v>
                </c:pt>
                <c:pt idx="3845">
                  <c:v>720</c:v>
                </c:pt>
                <c:pt idx="3846">
                  <c:v>720</c:v>
                </c:pt>
                <c:pt idx="3847">
                  <c:v>420</c:v>
                </c:pt>
                <c:pt idx="3848">
                  <c:v>420</c:v>
                </c:pt>
                <c:pt idx="3849">
                  <c:v>420</c:v>
                </c:pt>
                <c:pt idx="3850">
                  <c:v>420</c:v>
                </c:pt>
                <c:pt idx="3851">
                  <c:v>420</c:v>
                </c:pt>
                <c:pt idx="3852">
                  <c:v>420</c:v>
                </c:pt>
                <c:pt idx="3853">
                  <c:v>420</c:v>
                </c:pt>
                <c:pt idx="3854">
                  <c:v>420</c:v>
                </c:pt>
                <c:pt idx="3855">
                  <c:v>420</c:v>
                </c:pt>
                <c:pt idx="3856">
                  <c:v>420</c:v>
                </c:pt>
                <c:pt idx="3857">
                  <c:v>420</c:v>
                </c:pt>
                <c:pt idx="3858">
                  <c:v>420</c:v>
                </c:pt>
                <c:pt idx="3859">
                  <c:v>420</c:v>
                </c:pt>
                <c:pt idx="3860">
                  <c:v>420</c:v>
                </c:pt>
                <c:pt idx="3861">
                  <c:v>420</c:v>
                </c:pt>
                <c:pt idx="3862">
                  <c:v>620</c:v>
                </c:pt>
                <c:pt idx="3863">
                  <c:v>620</c:v>
                </c:pt>
                <c:pt idx="3864">
                  <c:v>720</c:v>
                </c:pt>
                <c:pt idx="3865">
                  <c:v>720</c:v>
                </c:pt>
                <c:pt idx="3866">
                  <c:v>720</c:v>
                </c:pt>
                <c:pt idx="3867">
                  <c:v>720</c:v>
                </c:pt>
                <c:pt idx="3868">
                  <c:v>720</c:v>
                </c:pt>
                <c:pt idx="3869">
                  <c:v>720</c:v>
                </c:pt>
                <c:pt idx="3870">
                  <c:v>696</c:v>
                </c:pt>
                <c:pt idx="3871">
                  <c:v>710</c:v>
                </c:pt>
                <c:pt idx="3872">
                  <c:v>720</c:v>
                </c:pt>
                <c:pt idx="3873">
                  <c:v>720</c:v>
                </c:pt>
                <c:pt idx="3874">
                  <c:v>720</c:v>
                </c:pt>
                <c:pt idx="3875">
                  <c:v>720</c:v>
                </c:pt>
                <c:pt idx="3876">
                  <c:v>720</c:v>
                </c:pt>
                <c:pt idx="3877">
                  <c:v>720</c:v>
                </c:pt>
                <c:pt idx="3878">
                  <c:v>720</c:v>
                </c:pt>
                <c:pt idx="3879">
                  <c:v>458</c:v>
                </c:pt>
                <c:pt idx="3880">
                  <c:v>149</c:v>
                </c:pt>
                <c:pt idx="3881">
                  <c:v>-161</c:v>
                </c:pt>
                <c:pt idx="3882">
                  <c:v>214</c:v>
                </c:pt>
                <c:pt idx="3883">
                  <c:v>420</c:v>
                </c:pt>
                <c:pt idx="3884">
                  <c:v>620</c:v>
                </c:pt>
                <c:pt idx="3885">
                  <c:v>620</c:v>
                </c:pt>
                <c:pt idx="3886">
                  <c:v>620</c:v>
                </c:pt>
                <c:pt idx="3887">
                  <c:v>620</c:v>
                </c:pt>
                <c:pt idx="3888">
                  <c:v>720</c:v>
                </c:pt>
                <c:pt idx="3889">
                  <c:v>720</c:v>
                </c:pt>
                <c:pt idx="3890">
                  <c:v>720</c:v>
                </c:pt>
                <c:pt idx="3891">
                  <c:v>720</c:v>
                </c:pt>
                <c:pt idx="3892">
                  <c:v>720</c:v>
                </c:pt>
                <c:pt idx="3893">
                  <c:v>820</c:v>
                </c:pt>
                <c:pt idx="3894">
                  <c:v>530</c:v>
                </c:pt>
                <c:pt idx="3895">
                  <c:v>530</c:v>
                </c:pt>
                <c:pt idx="3896">
                  <c:v>530</c:v>
                </c:pt>
                <c:pt idx="3897">
                  <c:v>405</c:v>
                </c:pt>
                <c:pt idx="3898">
                  <c:v>170</c:v>
                </c:pt>
                <c:pt idx="3899">
                  <c:v>224</c:v>
                </c:pt>
                <c:pt idx="3900">
                  <c:v>61</c:v>
                </c:pt>
                <c:pt idx="3901">
                  <c:v>-1255</c:v>
                </c:pt>
                <c:pt idx="3902">
                  <c:v>-1005</c:v>
                </c:pt>
                <c:pt idx="3903">
                  <c:v>-1005</c:v>
                </c:pt>
                <c:pt idx="3904">
                  <c:v>-1115</c:v>
                </c:pt>
                <c:pt idx="3905">
                  <c:v>-1215</c:v>
                </c:pt>
                <c:pt idx="3906">
                  <c:v>-1220</c:v>
                </c:pt>
                <c:pt idx="3907">
                  <c:v>-1045</c:v>
                </c:pt>
                <c:pt idx="3908">
                  <c:v>-310</c:v>
                </c:pt>
                <c:pt idx="3909">
                  <c:v>306</c:v>
                </c:pt>
                <c:pt idx="3910">
                  <c:v>-399</c:v>
                </c:pt>
                <c:pt idx="3911">
                  <c:v>620</c:v>
                </c:pt>
                <c:pt idx="3912">
                  <c:v>720</c:v>
                </c:pt>
                <c:pt idx="3913">
                  <c:v>720</c:v>
                </c:pt>
                <c:pt idx="3914">
                  <c:v>720</c:v>
                </c:pt>
                <c:pt idx="3915">
                  <c:v>720</c:v>
                </c:pt>
                <c:pt idx="3916">
                  <c:v>720</c:v>
                </c:pt>
                <c:pt idx="3917">
                  <c:v>610</c:v>
                </c:pt>
                <c:pt idx="3918">
                  <c:v>173</c:v>
                </c:pt>
                <c:pt idx="3919">
                  <c:v>-434</c:v>
                </c:pt>
                <c:pt idx="3920">
                  <c:v>-536</c:v>
                </c:pt>
                <c:pt idx="3921">
                  <c:v>-172</c:v>
                </c:pt>
                <c:pt idx="3922">
                  <c:v>-597</c:v>
                </c:pt>
                <c:pt idx="3923">
                  <c:v>-92</c:v>
                </c:pt>
                <c:pt idx="3924">
                  <c:v>339</c:v>
                </c:pt>
                <c:pt idx="3925">
                  <c:v>37</c:v>
                </c:pt>
                <c:pt idx="3926">
                  <c:v>130</c:v>
                </c:pt>
                <c:pt idx="3927">
                  <c:v>334</c:v>
                </c:pt>
                <c:pt idx="3928">
                  <c:v>560</c:v>
                </c:pt>
                <c:pt idx="3929">
                  <c:v>176</c:v>
                </c:pt>
                <c:pt idx="3930">
                  <c:v>250</c:v>
                </c:pt>
                <c:pt idx="3931">
                  <c:v>585</c:v>
                </c:pt>
                <c:pt idx="3932">
                  <c:v>445</c:v>
                </c:pt>
                <c:pt idx="3933">
                  <c:v>445</c:v>
                </c:pt>
                <c:pt idx="3934">
                  <c:v>620</c:v>
                </c:pt>
                <c:pt idx="3935">
                  <c:v>620</c:v>
                </c:pt>
                <c:pt idx="3936">
                  <c:v>720</c:v>
                </c:pt>
                <c:pt idx="3937">
                  <c:v>720</c:v>
                </c:pt>
                <c:pt idx="3938">
                  <c:v>720</c:v>
                </c:pt>
                <c:pt idx="3939">
                  <c:v>720</c:v>
                </c:pt>
                <c:pt idx="3940">
                  <c:v>720</c:v>
                </c:pt>
                <c:pt idx="3941">
                  <c:v>720</c:v>
                </c:pt>
                <c:pt idx="3942">
                  <c:v>373</c:v>
                </c:pt>
                <c:pt idx="3943">
                  <c:v>135</c:v>
                </c:pt>
                <c:pt idx="3944">
                  <c:v>-34</c:v>
                </c:pt>
                <c:pt idx="3945">
                  <c:v>307</c:v>
                </c:pt>
                <c:pt idx="3946">
                  <c:v>43</c:v>
                </c:pt>
                <c:pt idx="3947">
                  <c:v>485</c:v>
                </c:pt>
                <c:pt idx="3948">
                  <c:v>485</c:v>
                </c:pt>
                <c:pt idx="3949">
                  <c:v>485</c:v>
                </c:pt>
                <c:pt idx="3950">
                  <c:v>420</c:v>
                </c:pt>
                <c:pt idx="3951">
                  <c:v>420</c:v>
                </c:pt>
                <c:pt idx="3952">
                  <c:v>420</c:v>
                </c:pt>
                <c:pt idx="3953">
                  <c:v>420</c:v>
                </c:pt>
                <c:pt idx="3954">
                  <c:v>420</c:v>
                </c:pt>
                <c:pt idx="3955">
                  <c:v>420</c:v>
                </c:pt>
                <c:pt idx="3956">
                  <c:v>420</c:v>
                </c:pt>
                <c:pt idx="3957">
                  <c:v>420</c:v>
                </c:pt>
                <c:pt idx="3958">
                  <c:v>620</c:v>
                </c:pt>
                <c:pt idx="3959">
                  <c:v>620</c:v>
                </c:pt>
                <c:pt idx="3960">
                  <c:v>720</c:v>
                </c:pt>
                <c:pt idx="3961">
                  <c:v>720</c:v>
                </c:pt>
                <c:pt idx="3962">
                  <c:v>720</c:v>
                </c:pt>
                <c:pt idx="3963">
                  <c:v>720</c:v>
                </c:pt>
                <c:pt idx="3964">
                  <c:v>720</c:v>
                </c:pt>
                <c:pt idx="3965">
                  <c:v>694</c:v>
                </c:pt>
                <c:pt idx="3966">
                  <c:v>-6</c:v>
                </c:pt>
                <c:pt idx="3967">
                  <c:v>-760</c:v>
                </c:pt>
                <c:pt idx="3968">
                  <c:v>-975</c:v>
                </c:pt>
                <c:pt idx="3969">
                  <c:v>-595</c:v>
                </c:pt>
                <c:pt idx="3970">
                  <c:v>-799</c:v>
                </c:pt>
                <c:pt idx="3971">
                  <c:v>-684</c:v>
                </c:pt>
                <c:pt idx="3972">
                  <c:v>290</c:v>
                </c:pt>
                <c:pt idx="3973">
                  <c:v>355</c:v>
                </c:pt>
                <c:pt idx="3974">
                  <c:v>430</c:v>
                </c:pt>
                <c:pt idx="3975">
                  <c:v>430</c:v>
                </c:pt>
                <c:pt idx="3976">
                  <c:v>265</c:v>
                </c:pt>
                <c:pt idx="3977">
                  <c:v>-430</c:v>
                </c:pt>
                <c:pt idx="3978">
                  <c:v>-386</c:v>
                </c:pt>
                <c:pt idx="3979">
                  <c:v>445</c:v>
                </c:pt>
                <c:pt idx="3980">
                  <c:v>445</c:v>
                </c:pt>
                <c:pt idx="3981">
                  <c:v>445</c:v>
                </c:pt>
                <c:pt idx="3982">
                  <c:v>645</c:v>
                </c:pt>
                <c:pt idx="3983">
                  <c:v>620</c:v>
                </c:pt>
                <c:pt idx="3984">
                  <c:v>720</c:v>
                </c:pt>
                <c:pt idx="3985">
                  <c:v>720</c:v>
                </c:pt>
                <c:pt idx="3986">
                  <c:v>720</c:v>
                </c:pt>
                <c:pt idx="3987">
                  <c:v>720</c:v>
                </c:pt>
                <c:pt idx="3988">
                  <c:v>720</c:v>
                </c:pt>
                <c:pt idx="3989">
                  <c:v>720</c:v>
                </c:pt>
                <c:pt idx="3990">
                  <c:v>455</c:v>
                </c:pt>
                <c:pt idx="3991">
                  <c:v>340</c:v>
                </c:pt>
                <c:pt idx="3992">
                  <c:v>385</c:v>
                </c:pt>
                <c:pt idx="3993">
                  <c:v>570</c:v>
                </c:pt>
                <c:pt idx="3994">
                  <c:v>570</c:v>
                </c:pt>
                <c:pt idx="3995">
                  <c:v>470</c:v>
                </c:pt>
                <c:pt idx="3996">
                  <c:v>470</c:v>
                </c:pt>
                <c:pt idx="3997">
                  <c:v>470</c:v>
                </c:pt>
                <c:pt idx="3998">
                  <c:v>420</c:v>
                </c:pt>
                <c:pt idx="3999">
                  <c:v>420</c:v>
                </c:pt>
                <c:pt idx="4000">
                  <c:v>414</c:v>
                </c:pt>
                <c:pt idx="4001">
                  <c:v>520</c:v>
                </c:pt>
                <c:pt idx="4002">
                  <c:v>520</c:v>
                </c:pt>
                <c:pt idx="4003">
                  <c:v>420</c:v>
                </c:pt>
                <c:pt idx="4004">
                  <c:v>420</c:v>
                </c:pt>
                <c:pt idx="4005">
                  <c:v>420</c:v>
                </c:pt>
                <c:pt idx="4006">
                  <c:v>620</c:v>
                </c:pt>
                <c:pt idx="4007">
                  <c:v>620</c:v>
                </c:pt>
                <c:pt idx="4008">
                  <c:v>620</c:v>
                </c:pt>
                <c:pt idx="4009">
                  <c:v>720</c:v>
                </c:pt>
                <c:pt idx="4010">
                  <c:v>720</c:v>
                </c:pt>
                <c:pt idx="4011">
                  <c:v>720</c:v>
                </c:pt>
                <c:pt idx="4012">
                  <c:v>720</c:v>
                </c:pt>
                <c:pt idx="4013">
                  <c:v>720</c:v>
                </c:pt>
                <c:pt idx="4014">
                  <c:v>720</c:v>
                </c:pt>
                <c:pt idx="4015">
                  <c:v>620</c:v>
                </c:pt>
                <c:pt idx="4016">
                  <c:v>620</c:v>
                </c:pt>
                <c:pt idx="4017">
                  <c:v>620</c:v>
                </c:pt>
                <c:pt idx="4018">
                  <c:v>620</c:v>
                </c:pt>
                <c:pt idx="4019">
                  <c:v>620</c:v>
                </c:pt>
                <c:pt idx="4020">
                  <c:v>620</c:v>
                </c:pt>
                <c:pt idx="4021">
                  <c:v>620</c:v>
                </c:pt>
                <c:pt idx="4022">
                  <c:v>620</c:v>
                </c:pt>
                <c:pt idx="4023">
                  <c:v>620</c:v>
                </c:pt>
                <c:pt idx="4024">
                  <c:v>620</c:v>
                </c:pt>
                <c:pt idx="4025">
                  <c:v>620</c:v>
                </c:pt>
                <c:pt idx="4026">
                  <c:v>620</c:v>
                </c:pt>
                <c:pt idx="4027">
                  <c:v>620</c:v>
                </c:pt>
                <c:pt idx="4028">
                  <c:v>620</c:v>
                </c:pt>
                <c:pt idx="4029">
                  <c:v>620</c:v>
                </c:pt>
                <c:pt idx="4030">
                  <c:v>620</c:v>
                </c:pt>
                <c:pt idx="4031">
                  <c:v>575</c:v>
                </c:pt>
                <c:pt idx="4032">
                  <c:v>675</c:v>
                </c:pt>
                <c:pt idx="4033">
                  <c:v>675</c:v>
                </c:pt>
                <c:pt idx="4034">
                  <c:v>675</c:v>
                </c:pt>
                <c:pt idx="4035">
                  <c:v>675</c:v>
                </c:pt>
                <c:pt idx="4036">
                  <c:v>675</c:v>
                </c:pt>
                <c:pt idx="4037">
                  <c:v>675</c:v>
                </c:pt>
                <c:pt idx="4038">
                  <c:v>675</c:v>
                </c:pt>
                <c:pt idx="4039">
                  <c:v>675</c:v>
                </c:pt>
                <c:pt idx="4040">
                  <c:v>675</c:v>
                </c:pt>
                <c:pt idx="4041">
                  <c:v>675</c:v>
                </c:pt>
                <c:pt idx="4042">
                  <c:v>675</c:v>
                </c:pt>
                <c:pt idx="4043">
                  <c:v>675</c:v>
                </c:pt>
                <c:pt idx="4044">
                  <c:v>675</c:v>
                </c:pt>
                <c:pt idx="4045">
                  <c:v>675</c:v>
                </c:pt>
                <c:pt idx="4046">
                  <c:v>675</c:v>
                </c:pt>
                <c:pt idx="4047">
                  <c:v>675</c:v>
                </c:pt>
                <c:pt idx="4048">
                  <c:v>700</c:v>
                </c:pt>
                <c:pt idx="4049">
                  <c:v>625</c:v>
                </c:pt>
                <c:pt idx="4050">
                  <c:v>600</c:v>
                </c:pt>
                <c:pt idx="4051">
                  <c:v>575</c:v>
                </c:pt>
                <c:pt idx="4052">
                  <c:v>575</c:v>
                </c:pt>
                <c:pt idx="4053">
                  <c:v>575</c:v>
                </c:pt>
                <c:pt idx="4054">
                  <c:v>575</c:v>
                </c:pt>
                <c:pt idx="4055">
                  <c:v>620</c:v>
                </c:pt>
                <c:pt idx="4056">
                  <c:v>720</c:v>
                </c:pt>
                <c:pt idx="4057">
                  <c:v>720</c:v>
                </c:pt>
                <c:pt idx="4058">
                  <c:v>720</c:v>
                </c:pt>
                <c:pt idx="4059">
                  <c:v>720</c:v>
                </c:pt>
                <c:pt idx="4060">
                  <c:v>720</c:v>
                </c:pt>
                <c:pt idx="4061">
                  <c:v>720</c:v>
                </c:pt>
                <c:pt idx="4062">
                  <c:v>420</c:v>
                </c:pt>
                <c:pt idx="4063">
                  <c:v>395</c:v>
                </c:pt>
                <c:pt idx="4064">
                  <c:v>418</c:v>
                </c:pt>
                <c:pt idx="4065">
                  <c:v>420</c:v>
                </c:pt>
                <c:pt idx="4066">
                  <c:v>420</c:v>
                </c:pt>
                <c:pt idx="4067">
                  <c:v>420</c:v>
                </c:pt>
                <c:pt idx="4068">
                  <c:v>420</c:v>
                </c:pt>
                <c:pt idx="4069">
                  <c:v>420</c:v>
                </c:pt>
                <c:pt idx="4070">
                  <c:v>420</c:v>
                </c:pt>
                <c:pt idx="4071">
                  <c:v>420</c:v>
                </c:pt>
                <c:pt idx="4072">
                  <c:v>420</c:v>
                </c:pt>
                <c:pt idx="4073">
                  <c:v>420</c:v>
                </c:pt>
                <c:pt idx="4074">
                  <c:v>519</c:v>
                </c:pt>
                <c:pt idx="4075">
                  <c:v>520</c:v>
                </c:pt>
                <c:pt idx="4076">
                  <c:v>420</c:v>
                </c:pt>
                <c:pt idx="4077">
                  <c:v>420</c:v>
                </c:pt>
                <c:pt idx="4078">
                  <c:v>620</c:v>
                </c:pt>
                <c:pt idx="4079">
                  <c:v>645</c:v>
                </c:pt>
                <c:pt idx="4080">
                  <c:v>745</c:v>
                </c:pt>
                <c:pt idx="4081">
                  <c:v>745</c:v>
                </c:pt>
                <c:pt idx="4082">
                  <c:v>745</c:v>
                </c:pt>
                <c:pt idx="4083">
                  <c:v>745</c:v>
                </c:pt>
                <c:pt idx="4084">
                  <c:v>744</c:v>
                </c:pt>
                <c:pt idx="4085">
                  <c:v>745</c:v>
                </c:pt>
                <c:pt idx="4086">
                  <c:v>445</c:v>
                </c:pt>
                <c:pt idx="4087">
                  <c:v>455</c:v>
                </c:pt>
                <c:pt idx="4088">
                  <c:v>455</c:v>
                </c:pt>
                <c:pt idx="4089">
                  <c:v>455</c:v>
                </c:pt>
                <c:pt idx="4090">
                  <c:v>455</c:v>
                </c:pt>
                <c:pt idx="4091">
                  <c:v>455</c:v>
                </c:pt>
                <c:pt idx="4092">
                  <c:v>455</c:v>
                </c:pt>
                <c:pt idx="4093">
                  <c:v>455</c:v>
                </c:pt>
                <c:pt idx="4094">
                  <c:v>445</c:v>
                </c:pt>
                <c:pt idx="4095">
                  <c:v>445</c:v>
                </c:pt>
                <c:pt idx="4096">
                  <c:v>445</c:v>
                </c:pt>
                <c:pt idx="4097">
                  <c:v>361</c:v>
                </c:pt>
                <c:pt idx="4098">
                  <c:v>555</c:v>
                </c:pt>
                <c:pt idx="4099">
                  <c:v>545</c:v>
                </c:pt>
                <c:pt idx="4100">
                  <c:v>445</c:v>
                </c:pt>
                <c:pt idx="4101">
                  <c:v>444</c:v>
                </c:pt>
                <c:pt idx="4102">
                  <c:v>645</c:v>
                </c:pt>
                <c:pt idx="4103">
                  <c:v>620</c:v>
                </c:pt>
                <c:pt idx="4104">
                  <c:v>720</c:v>
                </c:pt>
                <c:pt idx="4105">
                  <c:v>720</c:v>
                </c:pt>
                <c:pt idx="4106">
                  <c:v>720</c:v>
                </c:pt>
                <c:pt idx="4107">
                  <c:v>720</c:v>
                </c:pt>
                <c:pt idx="4108">
                  <c:v>720</c:v>
                </c:pt>
                <c:pt idx="4109">
                  <c:v>720</c:v>
                </c:pt>
                <c:pt idx="4110">
                  <c:v>389</c:v>
                </c:pt>
                <c:pt idx="4111">
                  <c:v>340</c:v>
                </c:pt>
                <c:pt idx="4112">
                  <c:v>400</c:v>
                </c:pt>
                <c:pt idx="4113">
                  <c:v>420</c:v>
                </c:pt>
                <c:pt idx="4114">
                  <c:v>-100</c:v>
                </c:pt>
                <c:pt idx="4115">
                  <c:v>163</c:v>
                </c:pt>
                <c:pt idx="4116">
                  <c:v>263</c:v>
                </c:pt>
                <c:pt idx="4117">
                  <c:v>26</c:v>
                </c:pt>
                <c:pt idx="4118">
                  <c:v>247</c:v>
                </c:pt>
                <c:pt idx="4119">
                  <c:v>320</c:v>
                </c:pt>
                <c:pt idx="4120">
                  <c:v>316</c:v>
                </c:pt>
                <c:pt idx="4121">
                  <c:v>0</c:v>
                </c:pt>
                <c:pt idx="4122">
                  <c:v>245</c:v>
                </c:pt>
                <c:pt idx="4123">
                  <c:v>520</c:v>
                </c:pt>
                <c:pt idx="4124">
                  <c:v>420</c:v>
                </c:pt>
                <c:pt idx="4125">
                  <c:v>420</c:v>
                </c:pt>
                <c:pt idx="4126">
                  <c:v>620</c:v>
                </c:pt>
                <c:pt idx="4127">
                  <c:v>620</c:v>
                </c:pt>
                <c:pt idx="4128">
                  <c:v>720</c:v>
                </c:pt>
                <c:pt idx="4129">
                  <c:v>720</c:v>
                </c:pt>
                <c:pt idx="4130">
                  <c:v>709</c:v>
                </c:pt>
                <c:pt idx="4131">
                  <c:v>182</c:v>
                </c:pt>
                <c:pt idx="4132">
                  <c:v>329</c:v>
                </c:pt>
                <c:pt idx="4133">
                  <c:v>-775</c:v>
                </c:pt>
                <c:pt idx="4134">
                  <c:v>-855</c:v>
                </c:pt>
                <c:pt idx="4135">
                  <c:v>-1190</c:v>
                </c:pt>
                <c:pt idx="4136">
                  <c:v>-1150</c:v>
                </c:pt>
                <c:pt idx="4137">
                  <c:v>-702</c:v>
                </c:pt>
                <c:pt idx="4138">
                  <c:v>-987</c:v>
                </c:pt>
                <c:pt idx="4139">
                  <c:v>-777</c:v>
                </c:pt>
                <c:pt idx="4140">
                  <c:v>-257</c:v>
                </c:pt>
                <c:pt idx="4141">
                  <c:v>209</c:v>
                </c:pt>
                <c:pt idx="4142">
                  <c:v>338</c:v>
                </c:pt>
                <c:pt idx="4143">
                  <c:v>420</c:v>
                </c:pt>
                <c:pt idx="4144">
                  <c:v>365</c:v>
                </c:pt>
                <c:pt idx="4145">
                  <c:v>125</c:v>
                </c:pt>
                <c:pt idx="4146">
                  <c:v>445</c:v>
                </c:pt>
                <c:pt idx="4147">
                  <c:v>444</c:v>
                </c:pt>
                <c:pt idx="4148">
                  <c:v>420</c:v>
                </c:pt>
                <c:pt idx="4149">
                  <c:v>420</c:v>
                </c:pt>
                <c:pt idx="4150">
                  <c:v>620</c:v>
                </c:pt>
                <c:pt idx="4151">
                  <c:v>620</c:v>
                </c:pt>
                <c:pt idx="4152">
                  <c:v>720</c:v>
                </c:pt>
                <c:pt idx="4153">
                  <c:v>720</c:v>
                </c:pt>
                <c:pt idx="4154">
                  <c:v>720</c:v>
                </c:pt>
                <c:pt idx="4155">
                  <c:v>720</c:v>
                </c:pt>
                <c:pt idx="4156">
                  <c:v>720</c:v>
                </c:pt>
                <c:pt idx="4157">
                  <c:v>720</c:v>
                </c:pt>
                <c:pt idx="4158">
                  <c:v>445</c:v>
                </c:pt>
                <c:pt idx="4159">
                  <c:v>445</c:v>
                </c:pt>
                <c:pt idx="4160">
                  <c:v>420</c:v>
                </c:pt>
                <c:pt idx="4161">
                  <c:v>420</c:v>
                </c:pt>
                <c:pt idx="4162">
                  <c:v>420</c:v>
                </c:pt>
                <c:pt idx="4163">
                  <c:v>420</c:v>
                </c:pt>
                <c:pt idx="4164">
                  <c:v>420</c:v>
                </c:pt>
                <c:pt idx="4165">
                  <c:v>420</c:v>
                </c:pt>
                <c:pt idx="4166">
                  <c:v>420</c:v>
                </c:pt>
                <c:pt idx="4167">
                  <c:v>420</c:v>
                </c:pt>
                <c:pt idx="4168">
                  <c:v>420</c:v>
                </c:pt>
                <c:pt idx="4169">
                  <c:v>420</c:v>
                </c:pt>
                <c:pt idx="4170">
                  <c:v>420</c:v>
                </c:pt>
                <c:pt idx="4171">
                  <c:v>420</c:v>
                </c:pt>
                <c:pt idx="4172">
                  <c:v>420</c:v>
                </c:pt>
                <c:pt idx="4173">
                  <c:v>420</c:v>
                </c:pt>
                <c:pt idx="4174">
                  <c:v>620</c:v>
                </c:pt>
                <c:pt idx="4175">
                  <c:v>275</c:v>
                </c:pt>
                <c:pt idx="4176">
                  <c:v>275</c:v>
                </c:pt>
                <c:pt idx="4177">
                  <c:v>575</c:v>
                </c:pt>
                <c:pt idx="4178">
                  <c:v>575</c:v>
                </c:pt>
                <c:pt idx="4179">
                  <c:v>575</c:v>
                </c:pt>
                <c:pt idx="4180">
                  <c:v>575</c:v>
                </c:pt>
                <c:pt idx="4181">
                  <c:v>575</c:v>
                </c:pt>
                <c:pt idx="4182">
                  <c:v>575</c:v>
                </c:pt>
                <c:pt idx="4183">
                  <c:v>275</c:v>
                </c:pt>
                <c:pt idx="4184">
                  <c:v>275</c:v>
                </c:pt>
                <c:pt idx="4185">
                  <c:v>275</c:v>
                </c:pt>
                <c:pt idx="4186">
                  <c:v>275</c:v>
                </c:pt>
                <c:pt idx="4187">
                  <c:v>275</c:v>
                </c:pt>
                <c:pt idx="4188">
                  <c:v>275</c:v>
                </c:pt>
                <c:pt idx="4189">
                  <c:v>275</c:v>
                </c:pt>
                <c:pt idx="4190">
                  <c:v>275</c:v>
                </c:pt>
                <c:pt idx="4191">
                  <c:v>275</c:v>
                </c:pt>
                <c:pt idx="4192">
                  <c:v>275</c:v>
                </c:pt>
                <c:pt idx="4193">
                  <c:v>275</c:v>
                </c:pt>
                <c:pt idx="4194">
                  <c:v>275</c:v>
                </c:pt>
                <c:pt idx="4195">
                  <c:v>275</c:v>
                </c:pt>
                <c:pt idx="4196">
                  <c:v>275</c:v>
                </c:pt>
                <c:pt idx="4197">
                  <c:v>275</c:v>
                </c:pt>
                <c:pt idx="4198">
                  <c:v>275</c:v>
                </c:pt>
                <c:pt idx="4199">
                  <c:v>275</c:v>
                </c:pt>
                <c:pt idx="4200">
                  <c:v>575</c:v>
                </c:pt>
                <c:pt idx="4201">
                  <c:v>575</c:v>
                </c:pt>
                <c:pt idx="4202">
                  <c:v>575</c:v>
                </c:pt>
                <c:pt idx="4203">
                  <c:v>575</c:v>
                </c:pt>
                <c:pt idx="4204">
                  <c:v>575</c:v>
                </c:pt>
                <c:pt idx="4205">
                  <c:v>575</c:v>
                </c:pt>
                <c:pt idx="4206">
                  <c:v>575</c:v>
                </c:pt>
                <c:pt idx="4207">
                  <c:v>575</c:v>
                </c:pt>
                <c:pt idx="4208">
                  <c:v>574</c:v>
                </c:pt>
                <c:pt idx="4209">
                  <c:v>575</c:v>
                </c:pt>
                <c:pt idx="4210">
                  <c:v>575</c:v>
                </c:pt>
                <c:pt idx="4211">
                  <c:v>575</c:v>
                </c:pt>
                <c:pt idx="4212">
                  <c:v>575</c:v>
                </c:pt>
                <c:pt idx="4213">
                  <c:v>575</c:v>
                </c:pt>
                <c:pt idx="4214">
                  <c:v>575</c:v>
                </c:pt>
                <c:pt idx="4215">
                  <c:v>575</c:v>
                </c:pt>
                <c:pt idx="4216">
                  <c:v>575</c:v>
                </c:pt>
                <c:pt idx="4217">
                  <c:v>275</c:v>
                </c:pt>
                <c:pt idx="4218">
                  <c:v>275</c:v>
                </c:pt>
                <c:pt idx="4219">
                  <c:v>275</c:v>
                </c:pt>
                <c:pt idx="4220">
                  <c:v>275</c:v>
                </c:pt>
                <c:pt idx="4221">
                  <c:v>275</c:v>
                </c:pt>
                <c:pt idx="4222">
                  <c:v>275</c:v>
                </c:pt>
                <c:pt idx="4223">
                  <c:v>320</c:v>
                </c:pt>
                <c:pt idx="4224">
                  <c:v>620</c:v>
                </c:pt>
                <c:pt idx="4225">
                  <c:v>620</c:v>
                </c:pt>
                <c:pt idx="4226">
                  <c:v>620</c:v>
                </c:pt>
                <c:pt idx="4227">
                  <c:v>620</c:v>
                </c:pt>
                <c:pt idx="4228">
                  <c:v>620</c:v>
                </c:pt>
                <c:pt idx="4229">
                  <c:v>620</c:v>
                </c:pt>
                <c:pt idx="4230">
                  <c:v>319</c:v>
                </c:pt>
                <c:pt idx="4231">
                  <c:v>380</c:v>
                </c:pt>
                <c:pt idx="4232">
                  <c:v>205</c:v>
                </c:pt>
                <c:pt idx="4233">
                  <c:v>330</c:v>
                </c:pt>
                <c:pt idx="4234">
                  <c:v>255</c:v>
                </c:pt>
                <c:pt idx="4235">
                  <c:v>245</c:v>
                </c:pt>
                <c:pt idx="4236">
                  <c:v>330</c:v>
                </c:pt>
                <c:pt idx="4237">
                  <c:v>319</c:v>
                </c:pt>
                <c:pt idx="4238">
                  <c:v>320</c:v>
                </c:pt>
                <c:pt idx="4239">
                  <c:v>320</c:v>
                </c:pt>
                <c:pt idx="4240">
                  <c:v>320</c:v>
                </c:pt>
                <c:pt idx="4241">
                  <c:v>320</c:v>
                </c:pt>
                <c:pt idx="4242">
                  <c:v>320</c:v>
                </c:pt>
                <c:pt idx="4243">
                  <c:v>320</c:v>
                </c:pt>
                <c:pt idx="4244">
                  <c:v>320</c:v>
                </c:pt>
                <c:pt idx="4245">
                  <c:v>320</c:v>
                </c:pt>
                <c:pt idx="4246">
                  <c:v>320</c:v>
                </c:pt>
                <c:pt idx="4247">
                  <c:v>320</c:v>
                </c:pt>
                <c:pt idx="4248">
                  <c:v>620</c:v>
                </c:pt>
                <c:pt idx="4249">
                  <c:v>620</c:v>
                </c:pt>
                <c:pt idx="4250">
                  <c:v>620</c:v>
                </c:pt>
                <c:pt idx="4251">
                  <c:v>620</c:v>
                </c:pt>
                <c:pt idx="4252">
                  <c:v>620</c:v>
                </c:pt>
                <c:pt idx="4253">
                  <c:v>645</c:v>
                </c:pt>
                <c:pt idx="4254">
                  <c:v>345</c:v>
                </c:pt>
                <c:pt idx="4255">
                  <c:v>345</c:v>
                </c:pt>
                <c:pt idx="4256">
                  <c:v>345</c:v>
                </c:pt>
                <c:pt idx="4257">
                  <c:v>320</c:v>
                </c:pt>
                <c:pt idx="4258">
                  <c:v>250</c:v>
                </c:pt>
                <c:pt idx="4259">
                  <c:v>185</c:v>
                </c:pt>
                <c:pt idx="4260">
                  <c:v>320</c:v>
                </c:pt>
                <c:pt idx="4261">
                  <c:v>319</c:v>
                </c:pt>
                <c:pt idx="4262">
                  <c:v>320</c:v>
                </c:pt>
                <c:pt idx="4263">
                  <c:v>320</c:v>
                </c:pt>
                <c:pt idx="4264">
                  <c:v>320</c:v>
                </c:pt>
                <c:pt idx="4265">
                  <c:v>320</c:v>
                </c:pt>
                <c:pt idx="4266">
                  <c:v>320</c:v>
                </c:pt>
                <c:pt idx="4267">
                  <c:v>320</c:v>
                </c:pt>
                <c:pt idx="4268">
                  <c:v>320</c:v>
                </c:pt>
                <c:pt idx="4269">
                  <c:v>320</c:v>
                </c:pt>
                <c:pt idx="4270">
                  <c:v>320</c:v>
                </c:pt>
                <c:pt idx="4271">
                  <c:v>320</c:v>
                </c:pt>
                <c:pt idx="4272">
                  <c:v>620</c:v>
                </c:pt>
                <c:pt idx="4273">
                  <c:v>620</c:v>
                </c:pt>
                <c:pt idx="4274">
                  <c:v>620</c:v>
                </c:pt>
                <c:pt idx="4275">
                  <c:v>620</c:v>
                </c:pt>
                <c:pt idx="4276">
                  <c:v>620</c:v>
                </c:pt>
                <c:pt idx="4277">
                  <c:v>620</c:v>
                </c:pt>
                <c:pt idx="4278">
                  <c:v>445</c:v>
                </c:pt>
                <c:pt idx="4279">
                  <c:v>328</c:v>
                </c:pt>
                <c:pt idx="4280">
                  <c:v>215</c:v>
                </c:pt>
                <c:pt idx="4281">
                  <c:v>315</c:v>
                </c:pt>
                <c:pt idx="4282">
                  <c:v>25</c:v>
                </c:pt>
                <c:pt idx="4283">
                  <c:v>302</c:v>
                </c:pt>
                <c:pt idx="4284">
                  <c:v>39</c:v>
                </c:pt>
                <c:pt idx="4285">
                  <c:v>-203</c:v>
                </c:pt>
                <c:pt idx="4286">
                  <c:v>225</c:v>
                </c:pt>
                <c:pt idx="4287">
                  <c:v>320</c:v>
                </c:pt>
                <c:pt idx="4288">
                  <c:v>320</c:v>
                </c:pt>
                <c:pt idx="4289">
                  <c:v>246</c:v>
                </c:pt>
                <c:pt idx="4290">
                  <c:v>420</c:v>
                </c:pt>
                <c:pt idx="4291">
                  <c:v>320</c:v>
                </c:pt>
                <c:pt idx="4292">
                  <c:v>320</c:v>
                </c:pt>
                <c:pt idx="4293">
                  <c:v>320</c:v>
                </c:pt>
                <c:pt idx="4294">
                  <c:v>320</c:v>
                </c:pt>
                <c:pt idx="4295">
                  <c:v>320</c:v>
                </c:pt>
                <c:pt idx="4296">
                  <c:v>620</c:v>
                </c:pt>
                <c:pt idx="4297">
                  <c:v>620</c:v>
                </c:pt>
                <c:pt idx="4298">
                  <c:v>620</c:v>
                </c:pt>
                <c:pt idx="4299">
                  <c:v>620</c:v>
                </c:pt>
                <c:pt idx="4300">
                  <c:v>620</c:v>
                </c:pt>
                <c:pt idx="4301">
                  <c:v>620</c:v>
                </c:pt>
                <c:pt idx="4302">
                  <c:v>429</c:v>
                </c:pt>
                <c:pt idx="4303">
                  <c:v>194</c:v>
                </c:pt>
                <c:pt idx="4304">
                  <c:v>500</c:v>
                </c:pt>
                <c:pt idx="4305">
                  <c:v>500</c:v>
                </c:pt>
                <c:pt idx="4306">
                  <c:v>780</c:v>
                </c:pt>
                <c:pt idx="4307">
                  <c:v>780</c:v>
                </c:pt>
                <c:pt idx="4308">
                  <c:v>904</c:v>
                </c:pt>
                <c:pt idx="4309">
                  <c:v>655</c:v>
                </c:pt>
                <c:pt idx="4310">
                  <c:v>500</c:v>
                </c:pt>
                <c:pt idx="4311">
                  <c:v>375</c:v>
                </c:pt>
                <c:pt idx="4312">
                  <c:v>400</c:v>
                </c:pt>
                <c:pt idx="4313">
                  <c:v>11</c:v>
                </c:pt>
                <c:pt idx="4314">
                  <c:v>267</c:v>
                </c:pt>
                <c:pt idx="4315">
                  <c:v>330</c:v>
                </c:pt>
                <c:pt idx="4316">
                  <c:v>320</c:v>
                </c:pt>
                <c:pt idx="4317">
                  <c:v>320</c:v>
                </c:pt>
                <c:pt idx="4318">
                  <c:v>320</c:v>
                </c:pt>
                <c:pt idx="4319">
                  <c:v>320</c:v>
                </c:pt>
                <c:pt idx="4320">
                  <c:v>620</c:v>
                </c:pt>
                <c:pt idx="4321">
                  <c:v>620</c:v>
                </c:pt>
                <c:pt idx="4322">
                  <c:v>620</c:v>
                </c:pt>
                <c:pt idx="4323">
                  <c:v>620</c:v>
                </c:pt>
                <c:pt idx="4324">
                  <c:v>620</c:v>
                </c:pt>
                <c:pt idx="4325">
                  <c:v>620</c:v>
                </c:pt>
                <c:pt idx="4326">
                  <c:v>330</c:v>
                </c:pt>
                <c:pt idx="4327">
                  <c:v>330</c:v>
                </c:pt>
                <c:pt idx="4328">
                  <c:v>330</c:v>
                </c:pt>
                <c:pt idx="4329">
                  <c:v>330</c:v>
                </c:pt>
                <c:pt idx="4330">
                  <c:v>330</c:v>
                </c:pt>
                <c:pt idx="4331">
                  <c:v>329</c:v>
                </c:pt>
                <c:pt idx="4332">
                  <c:v>330</c:v>
                </c:pt>
                <c:pt idx="4333">
                  <c:v>232</c:v>
                </c:pt>
                <c:pt idx="4334">
                  <c:v>320</c:v>
                </c:pt>
                <c:pt idx="4335">
                  <c:v>320</c:v>
                </c:pt>
                <c:pt idx="4336">
                  <c:v>349</c:v>
                </c:pt>
                <c:pt idx="4337">
                  <c:v>20</c:v>
                </c:pt>
                <c:pt idx="4338">
                  <c:v>312</c:v>
                </c:pt>
                <c:pt idx="4339">
                  <c:v>330</c:v>
                </c:pt>
                <c:pt idx="4340">
                  <c:v>330</c:v>
                </c:pt>
                <c:pt idx="4341">
                  <c:v>330</c:v>
                </c:pt>
                <c:pt idx="4342">
                  <c:v>320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285</c:v>
                </c:pt>
                <c:pt idx="4368">
                  <c:v>685</c:v>
                </c:pt>
                <c:pt idx="4369">
                  <c:v>685</c:v>
                </c:pt>
                <c:pt idx="4370">
                  <c:v>684</c:v>
                </c:pt>
                <c:pt idx="4371">
                  <c:v>685</c:v>
                </c:pt>
                <c:pt idx="4372">
                  <c:v>685</c:v>
                </c:pt>
                <c:pt idx="4373">
                  <c:v>685</c:v>
                </c:pt>
                <c:pt idx="4374">
                  <c:v>685</c:v>
                </c:pt>
                <c:pt idx="4375">
                  <c:v>-467</c:v>
                </c:pt>
                <c:pt idx="4376">
                  <c:v>318</c:v>
                </c:pt>
                <c:pt idx="4377">
                  <c:v>685</c:v>
                </c:pt>
                <c:pt idx="4378">
                  <c:v>685</c:v>
                </c:pt>
                <c:pt idx="4379">
                  <c:v>685</c:v>
                </c:pt>
                <c:pt idx="4380">
                  <c:v>685</c:v>
                </c:pt>
                <c:pt idx="4381">
                  <c:v>685</c:v>
                </c:pt>
                <c:pt idx="4382">
                  <c:v>685</c:v>
                </c:pt>
                <c:pt idx="4383">
                  <c:v>685</c:v>
                </c:pt>
                <c:pt idx="4384">
                  <c:v>685</c:v>
                </c:pt>
                <c:pt idx="4385">
                  <c:v>285</c:v>
                </c:pt>
                <c:pt idx="4386">
                  <c:v>285</c:v>
                </c:pt>
                <c:pt idx="4387">
                  <c:v>285</c:v>
                </c:pt>
                <c:pt idx="4388">
                  <c:v>285</c:v>
                </c:pt>
                <c:pt idx="4389">
                  <c:v>285</c:v>
                </c:pt>
                <c:pt idx="4390">
                  <c:v>285</c:v>
                </c:pt>
                <c:pt idx="4391">
                  <c:v>310</c:v>
                </c:pt>
                <c:pt idx="4392">
                  <c:v>710</c:v>
                </c:pt>
                <c:pt idx="4393">
                  <c:v>710</c:v>
                </c:pt>
                <c:pt idx="4394">
                  <c:v>710</c:v>
                </c:pt>
                <c:pt idx="4395">
                  <c:v>710</c:v>
                </c:pt>
                <c:pt idx="4396">
                  <c:v>710</c:v>
                </c:pt>
                <c:pt idx="4397">
                  <c:v>710</c:v>
                </c:pt>
                <c:pt idx="4398">
                  <c:v>335</c:v>
                </c:pt>
                <c:pt idx="4399">
                  <c:v>145</c:v>
                </c:pt>
                <c:pt idx="4400">
                  <c:v>55</c:v>
                </c:pt>
                <c:pt idx="4401">
                  <c:v>-75</c:v>
                </c:pt>
                <c:pt idx="4402">
                  <c:v>-675</c:v>
                </c:pt>
                <c:pt idx="4403">
                  <c:v>-135</c:v>
                </c:pt>
                <c:pt idx="4404">
                  <c:v>125</c:v>
                </c:pt>
                <c:pt idx="4405">
                  <c:v>215</c:v>
                </c:pt>
                <c:pt idx="4406">
                  <c:v>355</c:v>
                </c:pt>
                <c:pt idx="4407">
                  <c:v>360</c:v>
                </c:pt>
                <c:pt idx="4408">
                  <c:v>385</c:v>
                </c:pt>
                <c:pt idx="4409">
                  <c:v>170</c:v>
                </c:pt>
                <c:pt idx="4410">
                  <c:v>240</c:v>
                </c:pt>
                <c:pt idx="4411">
                  <c:v>360</c:v>
                </c:pt>
                <c:pt idx="4412">
                  <c:v>335</c:v>
                </c:pt>
                <c:pt idx="4413">
                  <c:v>335</c:v>
                </c:pt>
                <c:pt idx="4414">
                  <c:v>335</c:v>
                </c:pt>
                <c:pt idx="4415">
                  <c:v>310</c:v>
                </c:pt>
                <c:pt idx="4416">
                  <c:v>710</c:v>
                </c:pt>
                <c:pt idx="4417">
                  <c:v>710</c:v>
                </c:pt>
                <c:pt idx="4418">
                  <c:v>710</c:v>
                </c:pt>
                <c:pt idx="4419">
                  <c:v>710</c:v>
                </c:pt>
                <c:pt idx="4420">
                  <c:v>710</c:v>
                </c:pt>
                <c:pt idx="4421">
                  <c:v>710</c:v>
                </c:pt>
                <c:pt idx="4422">
                  <c:v>268</c:v>
                </c:pt>
                <c:pt idx="4423">
                  <c:v>-45</c:v>
                </c:pt>
                <c:pt idx="4424">
                  <c:v>-26</c:v>
                </c:pt>
                <c:pt idx="4425">
                  <c:v>-10</c:v>
                </c:pt>
                <c:pt idx="4426">
                  <c:v>-438</c:v>
                </c:pt>
                <c:pt idx="4427">
                  <c:v>21</c:v>
                </c:pt>
                <c:pt idx="4428">
                  <c:v>290</c:v>
                </c:pt>
                <c:pt idx="4429">
                  <c:v>136</c:v>
                </c:pt>
                <c:pt idx="4430">
                  <c:v>276</c:v>
                </c:pt>
                <c:pt idx="4431">
                  <c:v>310</c:v>
                </c:pt>
                <c:pt idx="4432">
                  <c:v>310</c:v>
                </c:pt>
                <c:pt idx="4433">
                  <c:v>-101</c:v>
                </c:pt>
                <c:pt idx="4434">
                  <c:v>272</c:v>
                </c:pt>
                <c:pt idx="4435">
                  <c:v>284</c:v>
                </c:pt>
                <c:pt idx="4436">
                  <c:v>310</c:v>
                </c:pt>
                <c:pt idx="4437">
                  <c:v>310</c:v>
                </c:pt>
                <c:pt idx="4438">
                  <c:v>310</c:v>
                </c:pt>
                <c:pt idx="4439">
                  <c:v>310</c:v>
                </c:pt>
                <c:pt idx="4440">
                  <c:v>710</c:v>
                </c:pt>
                <c:pt idx="4441">
                  <c:v>710</c:v>
                </c:pt>
                <c:pt idx="4442">
                  <c:v>710</c:v>
                </c:pt>
                <c:pt idx="4443">
                  <c:v>710</c:v>
                </c:pt>
                <c:pt idx="4444">
                  <c:v>709</c:v>
                </c:pt>
                <c:pt idx="4445">
                  <c:v>710</c:v>
                </c:pt>
                <c:pt idx="4446">
                  <c:v>141</c:v>
                </c:pt>
                <c:pt idx="4447">
                  <c:v>-193</c:v>
                </c:pt>
                <c:pt idx="4448">
                  <c:v>-449</c:v>
                </c:pt>
                <c:pt idx="4449">
                  <c:v>-460</c:v>
                </c:pt>
                <c:pt idx="4450">
                  <c:v>-590</c:v>
                </c:pt>
                <c:pt idx="4451">
                  <c:v>65</c:v>
                </c:pt>
                <c:pt idx="4452">
                  <c:v>294</c:v>
                </c:pt>
                <c:pt idx="4453">
                  <c:v>-107</c:v>
                </c:pt>
                <c:pt idx="4454">
                  <c:v>210</c:v>
                </c:pt>
                <c:pt idx="4455">
                  <c:v>359</c:v>
                </c:pt>
                <c:pt idx="4456">
                  <c:v>-42</c:v>
                </c:pt>
                <c:pt idx="4457">
                  <c:v>-560</c:v>
                </c:pt>
                <c:pt idx="4458">
                  <c:v>-500</c:v>
                </c:pt>
                <c:pt idx="4459">
                  <c:v>-5</c:v>
                </c:pt>
                <c:pt idx="4460">
                  <c:v>-71</c:v>
                </c:pt>
                <c:pt idx="4461">
                  <c:v>-2</c:v>
                </c:pt>
                <c:pt idx="4462">
                  <c:v>261</c:v>
                </c:pt>
                <c:pt idx="4463">
                  <c:v>335</c:v>
                </c:pt>
                <c:pt idx="4464">
                  <c:v>735</c:v>
                </c:pt>
                <c:pt idx="4465">
                  <c:v>735</c:v>
                </c:pt>
                <c:pt idx="4466">
                  <c:v>735</c:v>
                </c:pt>
                <c:pt idx="4467">
                  <c:v>735</c:v>
                </c:pt>
                <c:pt idx="4468">
                  <c:v>581</c:v>
                </c:pt>
                <c:pt idx="4469">
                  <c:v>150</c:v>
                </c:pt>
                <c:pt idx="4470">
                  <c:v>-53</c:v>
                </c:pt>
                <c:pt idx="4471">
                  <c:v>-390</c:v>
                </c:pt>
                <c:pt idx="4472">
                  <c:v>-390</c:v>
                </c:pt>
                <c:pt idx="4473">
                  <c:v>-425</c:v>
                </c:pt>
                <c:pt idx="4474">
                  <c:v>-500</c:v>
                </c:pt>
                <c:pt idx="4475">
                  <c:v>-465</c:v>
                </c:pt>
                <c:pt idx="4476">
                  <c:v>-275</c:v>
                </c:pt>
                <c:pt idx="4477">
                  <c:v>-415</c:v>
                </c:pt>
                <c:pt idx="4478">
                  <c:v>-595</c:v>
                </c:pt>
                <c:pt idx="4479">
                  <c:v>-570</c:v>
                </c:pt>
                <c:pt idx="4480">
                  <c:v>-500</c:v>
                </c:pt>
                <c:pt idx="4481">
                  <c:v>-500</c:v>
                </c:pt>
                <c:pt idx="4482">
                  <c:v>-500</c:v>
                </c:pt>
                <c:pt idx="4483">
                  <c:v>-257</c:v>
                </c:pt>
                <c:pt idx="4484">
                  <c:v>-125</c:v>
                </c:pt>
                <c:pt idx="4485">
                  <c:v>-182</c:v>
                </c:pt>
                <c:pt idx="4486">
                  <c:v>138</c:v>
                </c:pt>
                <c:pt idx="4487">
                  <c:v>235</c:v>
                </c:pt>
                <c:pt idx="4488">
                  <c:v>535</c:v>
                </c:pt>
                <c:pt idx="4489">
                  <c:v>535</c:v>
                </c:pt>
                <c:pt idx="4490">
                  <c:v>535</c:v>
                </c:pt>
                <c:pt idx="4491">
                  <c:v>535</c:v>
                </c:pt>
                <c:pt idx="4492">
                  <c:v>534</c:v>
                </c:pt>
                <c:pt idx="4493">
                  <c:v>645</c:v>
                </c:pt>
                <c:pt idx="4494">
                  <c:v>455</c:v>
                </c:pt>
                <c:pt idx="4495">
                  <c:v>71</c:v>
                </c:pt>
                <c:pt idx="4496">
                  <c:v>50</c:v>
                </c:pt>
                <c:pt idx="4497">
                  <c:v>-175</c:v>
                </c:pt>
                <c:pt idx="4498">
                  <c:v>-350</c:v>
                </c:pt>
                <c:pt idx="4499">
                  <c:v>-300</c:v>
                </c:pt>
                <c:pt idx="4500">
                  <c:v>-129</c:v>
                </c:pt>
                <c:pt idx="4501">
                  <c:v>-68</c:v>
                </c:pt>
                <c:pt idx="4502">
                  <c:v>95</c:v>
                </c:pt>
                <c:pt idx="4503">
                  <c:v>266</c:v>
                </c:pt>
                <c:pt idx="4504">
                  <c:v>156</c:v>
                </c:pt>
                <c:pt idx="4505">
                  <c:v>-113</c:v>
                </c:pt>
                <c:pt idx="4506">
                  <c:v>-19</c:v>
                </c:pt>
                <c:pt idx="4507">
                  <c:v>359</c:v>
                </c:pt>
                <c:pt idx="4508">
                  <c:v>570</c:v>
                </c:pt>
                <c:pt idx="4509">
                  <c:v>569</c:v>
                </c:pt>
                <c:pt idx="4510">
                  <c:v>545</c:v>
                </c:pt>
                <c:pt idx="4511">
                  <c:v>285</c:v>
                </c:pt>
                <c:pt idx="4512">
                  <c:v>285</c:v>
                </c:pt>
                <c:pt idx="4513">
                  <c:v>685</c:v>
                </c:pt>
                <c:pt idx="4514">
                  <c:v>685</c:v>
                </c:pt>
                <c:pt idx="4515">
                  <c:v>685</c:v>
                </c:pt>
                <c:pt idx="4516">
                  <c:v>685</c:v>
                </c:pt>
                <c:pt idx="4517">
                  <c:v>685</c:v>
                </c:pt>
                <c:pt idx="4518">
                  <c:v>685</c:v>
                </c:pt>
                <c:pt idx="4519">
                  <c:v>310</c:v>
                </c:pt>
                <c:pt idx="4520">
                  <c:v>285</c:v>
                </c:pt>
                <c:pt idx="4521">
                  <c:v>285</c:v>
                </c:pt>
                <c:pt idx="4522">
                  <c:v>285</c:v>
                </c:pt>
                <c:pt idx="4523">
                  <c:v>285</c:v>
                </c:pt>
                <c:pt idx="4524">
                  <c:v>285</c:v>
                </c:pt>
                <c:pt idx="4525">
                  <c:v>285</c:v>
                </c:pt>
                <c:pt idx="4526">
                  <c:v>285</c:v>
                </c:pt>
                <c:pt idx="4527">
                  <c:v>285</c:v>
                </c:pt>
                <c:pt idx="4528">
                  <c:v>185</c:v>
                </c:pt>
                <c:pt idx="4529">
                  <c:v>-600</c:v>
                </c:pt>
                <c:pt idx="4530">
                  <c:v>-800</c:v>
                </c:pt>
                <c:pt idx="4531">
                  <c:v>-257</c:v>
                </c:pt>
                <c:pt idx="4532">
                  <c:v>205</c:v>
                </c:pt>
                <c:pt idx="4533">
                  <c:v>285</c:v>
                </c:pt>
                <c:pt idx="4534">
                  <c:v>285</c:v>
                </c:pt>
                <c:pt idx="4535">
                  <c:v>285</c:v>
                </c:pt>
                <c:pt idx="4536">
                  <c:v>685</c:v>
                </c:pt>
                <c:pt idx="4537">
                  <c:v>685</c:v>
                </c:pt>
                <c:pt idx="4538">
                  <c:v>685</c:v>
                </c:pt>
                <c:pt idx="4539">
                  <c:v>685</c:v>
                </c:pt>
                <c:pt idx="4540">
                  <c:v>685</c:v>
                </c:pt>
                <c:pt idx="4541">
                  <c:v>685</c:v>
                </c:pt>
                <c:pt idx="4542">
                  <c:v>685</c:v>
                </c:pt>
                <c:pt idx="4543">
                  <c:v>685</c:v>
                </c:pt>
                <c:pt idx="4544">
                  <c:v>685</c:v>
                </c:pt>
                <c:pt idx="4545">
                  <c:v>685</c:v>
                </c:pt>
                <c:pt idx="4546">
                  <c:v>685</c:v>
                </c:pt>
                <c:pt idx="4547">
                  <c:v>685</c:v>
                </c:pt>
                <c:pt idx="4548">
                  <c:v>685</c:v>
                </c:pt>
                <c:pt idx="4549">
                  <c:v>685</c:v>
                </c:pt>
                <c:pt idx="4550">
                  <c:v>685</c:v>
                </c:pt>
                <c:pt idx="4551">
                  <c:v>685</c:v>
                </c:pt>
                <c:pt idx="4552">
                  <c:v>685</c:v>
                </c:pt>
                <c:pt idx="4553">
                  <c:v>285</c:v>
                </c:pt>
                <c:pt idx="4554">
                  <c:v>285</c:v>
                </c:pt>
                <c:pt idx="4555">
                  <c:v>285</c:v>
                </c:pt>
                <c:pt idx="4556">
                  <c:v>285</c:v>
                </c:pt>
                <c:pt idx="4557">
                  <c:v>285</c:v>
                </c:pt>
                <c:pt idx="4558">
                  <c:v>285</c:v>
                </c:pt>
                <c:pt idx="4559">
                  <c:v>515</c:v>
                </c:pt>
                <c:pt idx="4560">
                  <c:v>915</c:v>
                </c:pt>
                <c:pt idx="4561">
                  <c:v>915</c:v>
                </c:pt>
                <c:pt idx="4562">
                  <c:v>915</c:v>
                </c:pt>
                <c:pt idx="4563">
                  <c:v>915</c:v>
                </c:pt>
                <c:pt idx="4564">
                  <c:v>915</c:v>
                </c:pt>
                <c:pt idx="4565">
                  <c:v>915</c:v>
                </c:pt>
                <c:pt idx="4566">
                  <c:v>315</c:v>
                </c:pt>
                <c:pt idx="4567">
                  <c:v>340</c:v>
                </c:pt>
                <c:pt idx="4568">
                  <c:v>340</c:v>
                </c:pt>
                <c:pt idx="4569">
                  <c:v>340</c:v>
                </c:pt>
                <c:pt idx="4570">
                  <c:v>190</c:v>
                </c:pt>
                <c:pt idx="4571">
                  <c:v>190</c:v>
                </c:pt>
                <c:pt idx="4572">
                  <c:v>190</c:v>
                </c:pt>
                <c:pt idx="4573">
                  <c:v>190</c:v>
                </c:pt>
                <c:pt idx="4574">
                  <c:v>245</c:v>
                </c:pt>
                <c:pt idx="4575">
                  <c:v>340</c:v>
                </c:pt>
                <c:pt idx="4576">
                  <c:v>243</c:v>
                </c:pt>
                <c:pt idx="4577">
                  <c:v>-110</c:v>
                </c:pt>
                <c:pt idx="4578">
                  <c:v>-240</c:v>
                </c:pt>
                <c:pt idx="4579">
                  <c:v>48</c:v>
                </c:pt>
                <c:pt idx="4580">
                  <c:v>439</c:v>
                </c:pt>
                <c:pt idx="4581">
                  <c:v>540</c:v>
                </c:pt>
                <c:pt idx="4582">
                  <c:v>540</c:v>
                </c:pt>
                <c:pt idx="4583">
                  <c:v>310</c:v>
                </c:pt>
                <c:pt idx="4584">
                  <c:v>710</c:v>
                </c:pt>
                <c:pt idx="4585">
                  <c:v>710</c:v>
                </c:pt>
                <c:pt idx="4586">
                  <c:v>710</c:v>
                </c:pt>
                <c:pt idx="4587">
                  <c:v>710</c:v>
                </c:pt>
                <c:pt idx="4588">
                  <c:v>710</c:v>
                </c:pt>
                <c:pt idx="4589">
                  <c:v>710</c:v>
                </c:pt>
                <c:pt idx="4590">
                  <c:v>445</c:v>
                </c:pt>
                <c:pt idx="4591">
                  <c:v>205</c:v>
                </c:pt>
                <c:pt idx="4592">
                  <c:v>390</c:v>
                </c:pt>
                <c:pt idx="4593">
                  <c:v>465</c:v>
                </c:pt>
                <c:pt idx="4594">
                  <c:v>460</c:v>
                </c:pt>
                <c:pt idx="4595">
                  <c:v>465</c:v>
                </c:pt>
                <c:pt idx="4596">
                  <c:v>445</c:v>
                </c:pt>
                <c:pt idx="4597">
                  <c:v>445</c:v>
                </c:pt>
                <c:pt idx="4598">
                  <c:v>445</c:v>
                </c:pt>
                <c:pt idx="4599">
                  <c:v>445</c:v>
                </c:pt>
                <c:pt idx="4600">
                  <c:v>470</c:v>
                </c:pt>
                <c:pt idx="4601">
                  <c:v>-150</c:v>
                </c:pt>
                <c:pt idx="4602">
                  <c:v>-810</c:v>
                </c:pt>
                <c:pt idx="4603">
                  <c:v>-531</c:v>
                </c:pt>
                <c:pt idx="4604">
                  <c:v>555</c:v>
                </c:pt>
                <c:pt idx="4605">
                  <c:v>545</c:v>
                </c:pt>
                <c:pt idx="4606">
                  <c:v>645</c:v>
                </c:pt>
                <c:pt idx="4607">
                  <c:v>535</c:v>
                </c:pt>
                <c:pt idx="4608">
                  <c:v>835</c:v>
                </c:pt>
                <c:pt idx="4609">
                  <c:v>835</c:v>
                </c:pt>
                <c:pt idx="4610">
                  <c:v>835</c:v>
                </c:pt>
                <c:pt idx="4611">
                  <c:v>835</c:v>
                </c:pt>
                <c:pt idx="4612">
                  <c:v>835</c:v>
                </c:pt>
                <c:pt idx="4613">
                  <c:v>835</c:v>
                </c:pt>
                <c:pt idx="4614">
                  <c:v>482</c:v>
                </c:pt>
                <c:pt idx="4615">
                  <c:v>260</c:v>
                </c:pt>
                <c:pt idx="4616">
                  <c:v>251</c:v>
                </c:pt>
                <c:pt idx="4617">
                  <c:v>535</c:v>
                </c:pt>
                <c:pt idx="4618">
                  <c:v>535</c:v>
                </c:pt>
                <c:pt idx="4619">
                  <c:v>535</c:v>
                </c:pt>
                <c:pt idx="4620">
                  <c:v>534</c:v>
                </c:pt>
                <c:pt idx="4621">
                  <c:v>535</c:v>
                </c:pt>
                <c:pt idx="4622">
                  <c:v>535</c:v>
                </c:pt>
                <c:pt idx="4623">
                  <c:v>535</c:v>
                </c:pt>
                <c:pt idx="4624">
                  <c:v>605</c:v>
                </c:pt>
                <c:pt idx="4625">
                  <c:v>-174</c:v>
                </c:pt>
                <c:pt idx="4626">
                  <c:v>-425</c:v>
                </c:pt>
                <c:pt idx="4627">
                  <c:v>319</c:v>
                </c:pt>
                <c:pt idx="4628">
                  <c:v>535</c:v>
                </c:pt>
                <c:pt idx="4629">
                  <c:v>645</c:v>
                </c:pt>
                <c:pt idx="4630">
                  <c:v>535</c:v>
                </c:pt>
                <c:pt idx="4631">
                  <c:v>510</c:v>
                </c:pt>
                <c:pt idx="4632">
                  <c:v>810</c:v>
                </c:pt>
                <c:pt idx="4633">
                  <c:v>810</c:v>
                </c:pt>
                <c:pt idx="4634">
                  <c:v>810</c:v>
                </c:pt>
                <c:pt idx="4635">
                  <c:v>810</c:v>
                </c:pt>
                <c:pt idx="4636">
                  <c:v>810</c:v>
                </c:pt>
                <c:pt idx="4637">
                  <c:v>810</c:v>
                </c:pt>
                <c:pt idx="4638">
                  <c:v>136</c:v>
                </c:pt>
                <c:pt idx="4639">
                  <c:v>158</c:v>
                </c:pt>
                <c:pt idx="4640">
                  <c:v>136</c:v>
                </c:pt>
                <c:pt idx="4641">
                  <c:v>136</c:v>
                </c:pt>
                <c:pt idx="4642">
                  <c:v>136</c:v>
                </c:pt>
                <c:pt idx="4643">
                  <c:v>136</c:v>
                </c:pt>
                <c:pt idx="4644">
                  <c:v>136</c:v>
                </c:pt>
                <c:pt idx="4645">
                  <c:v>136</c:v>
                </c:pt>
                <c:pt idx="4646">
                  <c:v>136</c:v>
                </c:pt>
                <c:pt idx="4647">
                  <c:v>136</c:v>
                </c:pt>
                <c:pt idx="4648">
                  <c:v>510</c:v>
                </c:pt>
                <c:pt idx="4649">
                  <c:v>509</c:v>
                </c:pt>
                <c:pt idx="4650">
                  <c:v>510</c:v>
                </c:pt>
                <c:pt idx="4651">
                  <c:v>510</c:v>
                </c:pt>
                <c:pt idx="4652">
                  <c:v>510</c:v>
                </c:pt>
                <c:pt idx="4653">
                  <c:v>510</c:v>
                </c:pt>
                <c:pt idx="4654">
                  <c:v>510</c:v>
                </c:pt>
                <c:pt idx="4655">
                  <c:v>509</c:v>
                </c:pt>
                <c:pt idx="4656">
                  <c:v>810</c:v>
                </c:pt>
                <c:pt idx="4657">
                  <c:v>810</c:v>
                </c:pt>
                <c:pt idx="4658">
                  <c:v>810</c:v>
                </c:pt>
                <c:pt idx="4659">
                  <c:v>810</c:v>
                </c:pt>
                <c:pt idx="4660">
                  <c:v>810</c:v>
                </c:pt>
                <c:pt idx="4661">
                  <c:v>810</c:v>
                </c:pt>
                <c:pt idx="4662">
                  <c:v>510</c:v>
                </c:pt>
                <c:pt idx="4663">
                  <c:v>-123</c:v>
                </c:pt>
                <c:pt idx="4664">
                  <c:v>-89</c:v>
                </c:pt>
                <c:pt idx="4665">
                  <c:v>-122</c:v>
                </c:pt>
                <c:pt idx="4666">
                  <c:v>-197</c:v>
                </c:pt>
                <c:pt idx="4667">
                  <c:v>-79</c:v>
                </c:pt>
                <c:pt idx="4668">
                  <c:v>-13</c:v>
                </c:pt>
                <c:pt idx="4669">
                  <c:v>-482</c:v>
                </c:pt>
                <c:pt idx="4670">
                  <c:v>-523</c:v>
                </c:pt>
                <c:pt idx="4671">
                  <c:v>-554</c:v>
                </c:pt>
                <c:pt idx="4672">
                  <c:v>-538</c:v>
                </c:pt>
                <c:pt idx="4673">
                  <c:v>-765</c:v>
                </c:pt>
                <c:pt idx="4674">
                  <c:v>-655</c:v>
                </c:pt>
                <c:pt idx="4675">
                  <c:v>320</c:v>
                </c:pt>
                <c:pt idx="4676">
                  <c:v>294</c:v>
                </c:pt>
                <c:pt idx="4677">
                  <c:v>270</c:v>
                </c:pt>
                <c:pt idx="4678">
                  <c:v>140</c:v>
                </c:pt>
                <c:pt idx="4679">
                  <c:v>185</c:v>
                </c:pt>
                <c:pt idx="4680">
                  <c:v>185</c:v>
                </c:pt>
                <c:pt idx="4681">
                  <c:v>785</c:v>
                </c:pt>
                <c:pt idx="4682">
                  <c:v>785</c:v>
                </c:pt>
                <c:pt idx="4683">
                  <c:v>785</c:v>
                </c:pt>
                <c:pt idx="4684">
                  <c:v>785</c:v>
                </c:pt>
                <c:pt idx="4685">
                  <c:v>785</c:v>
                </c:pt>
                <c:pt idx="4686">
                  <c:v>785</c:v>
                </c:pt>
                <c:pt idx="4687">
                  <c:v>185</c:v>
                </c:pt>
                <c:pt idx="4688">
                  <c:v>185</c:v>
                </c:pt>
                <c:pt idx="4689">
                  <c:v>185</c:v>
                </c:pt>
                <c:pt idx="4690">
                  <c:v>185</c:v>
                </c:pt>
                <c:pt idx="4691">
                  <c:v>185</c:v>
                </c:pt>
                <c:pt idx="4692">
                  <c:v>185</c:v>
                </c:pt>
                <c:pt idx="4693">
                  <c:v>185</c:v>
                </c:pt>
                <c:pt idx="4694">
                  <c:v>185</c:v>
                </c:pt>
                <c:pt idx="4695">
                  <c:v>185</c:v>
                </c:pt>
                <c:pt idx="4696">
                  <c:v>185</c:v>
                </c:pt>
                <c:pt idx="4697">
                  <c:v>185</c:v>
                </c:pt>
                <c:pt idx="4698">
                  <c:v>121</c:v>
                </c:pt>
                <c:pt idx="4699">
                  <c:v>185</c:v>
                </c:pt>
                <c:pt idx="4700">
                  <c:v>185</c:v>
                </c:pt>
                <c:pt idx="4701">
                  <c:v>185</c:v>
                </c:pt>
                <c:pt idx="4702">
                  <c:v>185</c:v>
                </c:pt>
                <c:pt idx="4703">
                  <c:v>185</c:v>
                </c:pt>
                <c:pt idx="4704">
                  <c:v>785</c:v>
                </c:pt>
                <c:pt idx="4705">
                  <c:v>785</c:v>
                </c:pt>
                <c:pt idx="4706">
                  <c:v>785</c:v>
                </c:pt>
                <c:pt idx="4707">
                  <c:v>785</c:v>
                </c:pt>
                <c:pt idx="4708">
                  <c:v>785</c:v>
                </c:pt>
                <c:pt idx="4709">
                  <c:v>785</c:v>
                </c:pt>
                <c:pt idx="4710">
                  <c:v>785</c:v>
                </c:pt>
                <c:pt idx="4711">
                  <c:v>785</c:v>
                </c:pt>
                <c:pt idx="4712">
                  <c:v>785</c:v>
                </c:pt>
                <c:pt idx="4713">
                  <c:v>785</c:v>
                </c:pt>
                <c:pt idx="4714">
                  <c:v>785</c:v>
                </c:pt>
                <c:pt idx="4715">
                  <c:v>785</c:v>
                </c:pt>
                <c:pt idx="4716">
                  <c:v>785</c:v>
                </c:pt>
                <c:pt idx="4717">
                  <c:v>785</c:v>
                </c:pt>
                <c:pt idx="4718">
                  <c:v>785</c:v>
                </c:pt>
                <c:pt idx="4719">
                  <c:v>785</c:v>
                </c:pt>
                <c:pt idx="4720">
                  <c:v>785</c:v>
                </c:pt>
                <c:pt idx="4721">
                  <c:v>510</c:v>
                </c:pt>
                <c:pt idx="4722">
                  <c:v>535</c:v>
                </c:pt>
                <c:pt idx="4723">
                  <c:v>510</c:v>
                </c:pt>
                <c:pt idx="4724">
                  <c:v>485</c:v>
                </c:pt>
                <c:pt idx="4725">
                  <c:v>485</c:v>
                </c:pt>
                <c:pt idx="4726">
                  <c:v>485</c:v>
                </c:pt>
                <c:pt idx="4727">
                  <c:v>510</c:v>
                </c:pt>
                <c:pt idx="4728">
                  <c:v>810</c:v>
                </c:pt>
                <c:pt idx="4729">
                  <c:v>-68</c:v>
                </c:pt>
                <c:pt idx="4730">
                  <c:v>-940</c:v>
                </c:pt>
                <c:pt idx="4731">
                  <c:v>-794</c:v>
                </c:pt>
                <c:pt idx="4732">
                  <c:v>-195</c:v>
                </c:pt>
                <c:pt idx="4733">
                  <c:v>-508</c:v>
                </c:pt>
                <c:pt idx="4734">
                  <c:v>145</c:v>
                </c:pt>
                <c:pt idx="4735">
                  <c:v>161</c:v>
                </c:pt>
                <c:pt idx="4736">
                  <c:v>252</c:v>
                </c:pt>
                <c:pt idx="4737">
                  <c:v>455</c:v>
                </c:pt>
                <c:pt idx="4738">
                  <c:v>455</c:v>
                </c:pt>
                <c:pt idx="4739">
                  <c:v>509</c:v>
                </c:pt>
                <c:pt idx="4740">
                  <c:v>410</c:v>
                </c:pt>
                <c:pt idx="4741">
                  <c:v>410</c:v>
                </c:pt>
                <c:pt idx="4742">
                  <c:v>410</c:v>
                </c:pt>
                <c:pt idx="4743">
                  <c:v>410</c:v>
                </c:pt>
                <c:pt idx="4744">
                  <c:v>410</c:v>
                </c:pt>
                <c:pt idx="4745">
                  <c:v>590</c:v>
                </c:pt>
                <c:pt idx="4746">
                  <c:v>640</c:v>
                </c:pt>
                <c:pt idx="4747">
                  <c:v>460</c:v>
                </c:pt>
                <c:pt idx="4748">
                  <c:v>510</c:v>
                </c:pt>
                <c:pt idx="4749">
                  <c:v>510</c:v>
                </c:pt>
                <c:pt idx="4750">
                  <c:v>510</c:v>
                </c:pt>
                <c:pt idx="4751">
                  <c:v>510</c:v>
                </c:pt>
                <c:pt idx="4752">
                  <c:v>810</c:v>
                </c:pt>
                <c:pt idx="4753">
                  <c:v>730</c:v>
                </c:pt>
                <c:pt idx="4754">
                  <c:v>425</c:v>
                </c:pt>
                <c:pt idx="4755">
                  <c:v>673</c:v>
                </c:pt>
                <c:pt idx="4756">
                  <c:v>680</c:v>
                </c:pt>
                <c:pt idx="4757">
                  <c:v>421</c:v>
                </c:pt>
                <c:pt idx="4758">
                  <c:v>502</c:v>
                </c:pt>
                <c:pt idx="4759">
                  <c:v>-56</c:v>
                </c:pt>
                <c:pt idx="4760">
                  <c:v>-145</c:v>
                </c:pt>
                <c:pt idx="4761">
                  <c:v>258</c:v>
                </c:pt>
                <c:pt idx="4762">
                  <c:v>265</c:v>
                </c:pt>
                <c:pt idx="4763">
                  <c:v>428</c:v>
                </c:pt>
                <c:pt idx="4764">
                  <c:v>510</c:v>
                </c:pt>
                <c:pt idx="4765">
                  <c:v>510</c:v>
                </c:pt>
                <c:pt idx="4766">
                  <c:v>510</c:v>
                </c:pt>
                <c:pt idx="4767">
                  <c:v>510</c:v>
                </c:pt>
                <c:pt idx="4768">
                  <c:v>510</c:v>
                </c:pt>
                <c:pt idx="4769">
                  <c:v>665</c:v>
                </c:pt>
                <c:pt idx="4770">
                  <c:v>690</c:v>
                </c:pt>
                <c:pt idx="4771">
                  <c:v>510</c:v>
                </c:pt>
                <c:pt idx="4772">
                  <c:v>510</c:v>
                </c:pt>
                <c:pt idx="4773">
                  <c:v>510</c:v>
                </c:pt>
                <c:pt idx="4774">
                  <c:v>510</c:v>
                </c:pt>
                <c:pt idx="4775">
                  <c:v>510</c:v>
                </c:pt>
                <c:pt idx="4776">
                  <c:v>810</c:v>
                </c:pt>
                <c:pt idx="4777">
                  <c:v>810</c:v>
                </c:pt>
                <c:pt idx="4778">
                  <c:v>810</c:v>
                </c:pt>
                <c:pt idx="4779">
                  <c:v>810</c:v>
                </c:pt>
                <c:pt idx="4780">
                  <c:v>810</c:v>
                </c:pt>
                <c:pt idx="4781">
                  <c:v>810</c:v>
                </c:pt>
                <c:pt idx="4782">
                  <c:v>435</c:v>
                </c:pt>
                <c:pt idx="4783">
                  <c:v>459</c:v>
                </c:pt>
                <c:pt idx="4784">
                  <c:v>380</c:v>
                </c:pt>
                <c:pt idx="4785">
                  <c:v>556</c:v>
                </c:pt>
                <c:pt idx="4786">
                  <c:v>15</c:v>
                </c:pt>
                <c:pt idx="4787">
                  <c:v>495</c:v>
                </c:pt>
                <c:pt idx="4788">
                  <c:v>509</c:v>
                </c:pt>
                <c:pt idx="4789">
                  <c:v>510</c:v>
                </c:pt>
                <c:pt idx="4790">
                  <c:v>509</c:v>
                </c:pt>
                <c:pt idx="4791">
                  <c:v>510</c:v>
                </c:pt>
                <c:pt idx="4792">
                  <c:v>509</c:v>
                </c:pt>
                <c:pt idx="4793">
                  <c:v>510</c:v>
                </c:pt>
                <c:pt idx="4794">
                  <c:v>510</c:v>
                </c:pt>
                <c:pt idx="4795">
                  <c:v>510</c:v>
                </c:pt>
                <c:pt idx="4796">
                  <c:v>510</c:v>
                </c:pt>
                <c:pt idx="4797">
                  <c:v>510</c:v>
                </c:pt>
                <c:pt idx="4798">
                  <c:v>510</c:v>
                </c:pt>
                <c:pt idx="4799">
                  <c:v>510</c:v>
                </c:pt>
                <c:pt idx="4800">
                  <c:v>810</c:v>
                </c:pt>
                <c:pt idx="4801">
                  <c:v>810</c:v>
                </c:pt>
                <c:pt idx="4802">
                  <c:v>810</c:v>
                </c:pt>
                <c:pt idx="4803">
                  <c:v>810</c:v>
                </c:pt>
                <c:pt idx="4804">
                  <c:v>810</c:v>
                </c:pt>
                <c:pt idx="4805">
                  <c:v>810</c:v>
                </c:pt>
                <c:pt idx="4806">
                  <c:v>510</c:v>
                </c:pt>
                <c:pt idx="4807">
                  <c:v>510</c:v>
                </c:pt>
                <c:pt idx="4808">
                  <c:v>510</c:v>
                </c:pt>
                <c:pt idx="4809">
                  <c:v>510</c:v>
                </c:pt>
                <c:pt idx="4810">
                  <c:v>450</c:v>
                </c:pt>
                <c:pt idx="4811">
                  <c:v>510</c:v>
                </c:pt>
                <c:pt idx="4812">
                  <c:v>510</c:v>
                </c:pt>
                <c:pt idx="4813">
                  <c:v>510</c:v>
                </c:pt>
                <c:pt idx="4814">
                  <c:v>510</c:v>
                </c:pt>
                <c:pt idx="4815">
                  <c:v>510</c:v>
                </c:pt>
                <c:pt idx="4816">
                  <c:v>509</c:v>
                </c:pt>
                <c:pt idx="4817">
                  <c:v>535</c:v>
                </c:pt>
                <c:pt idx="4818">
                  <c:v>534</c:v>
                </c:pt>
                <c:pt idx="4819">
                  <c:v>510</c:v>
                </c:pt>
                <c:pt idx="4820">
                  <c:v>510</c:v>
                </c:pt>
                <c:pt idx="4821">
                  <c:v>510</c:v>
                </c:pt>
                <c:pt idx="4822">
                  <c:v>510</c:v>
                </c:pt>
                <c:pt idx="4823">
                  <c:v>510</c:v>
                </c:pt>
                <c:pt idx="4824">
                  <c:v>810</c:v>
                </c:pt>
                <c:pt idx="4825">
                  <c:v>810</c:v>
                </c:pt>
                <c:pt idx="4826">
                  <c:v>810</c:v>
                </c:pt>
                <c:pt idx="4827">
                  <c:v>810</c:v>
                </c:pt>
                <c:pt idx="4828">
                  <c:v>810</c:v>
                </c:pt>
                <c:pt idx="4829">
                  <c:v>810</c:v>
                </c:pt>
                <c:pt idx="4830">
                  <c:v>447</c:v>
                </c:pt>
                <c:pt idx="4831">
                  <c:v>-18</c:v>
                </c:pt>
                <c:pt idx="4832">
                  <c:v>168</c:v>
                </c:pt>
                <c:pt idx="4833">
                  <c:v>451</c:v>
                </c:pt>
                <c:pt idx="4834">
                  <c:v>300</c:v>
                </c:pt>
                <c:pt idx="4835">
                  <c:v>510</c:v>
                </c:pt>
                <c:pt idx="4836">
                  <c:v>510</c:v>
                </c:pt>
                <c:pt idx="4837">
                  <c:v>510</c:v>
                </c:pt>
                <c:pt idx="4838">
                  <c:v>510</c:v>
                </c:pt>
                <c:pt idx="4839">
                  <c:v>535</c:v>
                </c:pt>
                <c:pt idx="4840">
                  <c:v>424</c:v>
                </c:pt>
                <c:pt idx="4841">
                  <c:v>326</c:v>
                </c:pt>
                <c:pt idx="4842">
                  <c:v>0</c:v>
                </c:pt>
                <c:pt idx="4843">
                  <c:v>-60</c:v>
                </c:pt>
                <c:pt idx="4844">
                  <c:v>495</c:v>
                </c:pt>
                <c:pt idx="4845">
                  <c:v>370</c:v>
                </c:pt>
                <c:pt idx="4846">
                  <c:v>510</c:v>
                </c:pt>
                <c:pt idx="4847">
                  <c:v>435</c:v>
                </c:pt>
                <c:pt idx="4848">
                  <c:v>435</c:v>
                </c:pt>
                <c:pt idx="4849">
                  <c:v>834</c:v>
                </c:pt>
                <c:pt idx="4850">
                  <c:v>835</c:v>
                </c:pt>
                <c:pt idx="4851">
                  <c:v>835</c:v>
                </c:pt>
                <c:pt idx="4852">
                  <c:v>835</c:v>
                </c:pt>
                <c:pt idx="4853">
                  <c:v>835</c:v>
                </c:pt>
                <c:pt idx="4854">
                  <c:v>965</c:v>
                </c:pt>
                <c:pt idx="4855">
                  <c:v>378</c:v>
                </c:pt>
                <c:pt idx="4856">
                  <c:v>530</c:v>
                </c:pt>
                <c:pt idx="4857">
                  <c:v>435</c:v>
                </c:pt>
                <c:pt idx="4858">
                  <c:v>435</c:v>
                </c:pt>
                <c:pt idx="4859">
                  <c:v>435</c:v>
                </c:pt>
                <c:pt idx="4860">
                  <c:v>435</c:v>
                </c:pt>
                <c:pt idx="4861">
                  <c:v>435</c:v>
                </c:pt>
                <c:pt idx="4862">
                  <c:v>435</c:v>
                </c:pt>
                <c:pt idx="4863">
                  <c:v>435</c:v>
                </c:pt>
                <c:pt idx="4864">
                  <c:v>435</c:v>
                </c:pt>
                <c:pt idx="4865">
                  <c:v>590</c:v>
                </c:pt>
                <c:pt idx="4866">
                  <c:v>195</c:v>
                </c:pt>
                <c:pt idx="4867">
                  <c:v>590</c:v>
                </c:pt>
                <c:pt idx="4868">
                  <c:v>435</c:v>
                </c:pt>
                <c:pt idx="4869">
                  <c:v>360</c:v>
                </c:pt>
                <c:pt idx="4870">
                  <c:v>435</c:v>
                </c:pt>
                <c:pt idx="4871">
                  <c:v>410</c:v>
                </c:pt>
                <c:pt idx="4872">
                  <c:v>810</c:v>
                </c:pt>
                <c:pt idx="4873">
                  <c:v>810</c:v>
                </c:pt>
                <c:pt idx="4874">
                  <c:v>810</c:v>
                </c:pt>
                <c:pt idx="4875">
                  <c:v>810</c:v>
                </c:pt>
                <c:pt idx="4876">
                  <c:v>810</c:v>
                </c:pt>
                <c:pt idx="4877">
                  <c:v>810</c:v>
                </c:pt>
                <c:pt idx="4878">
                  <c:v>810</c:v>
                </c:pt>
                <c:pt idx="4879">
                  <c:v>665</c:v>
                </c:pt>
                <c:pt idx="4880">
                  <c:v>760</c:v>
                </c:pt>
                <c:pt idx="4881">
                  <c:v>810</c:v>
                </c:pt>
                <c:pt idx="4882">
                  <c:v>810</c:v>
                </c:pt>
                <c:pt idx="4883">
                  <c:v>810</c:v>
                </c:pt>
                <c:pt idx="4884">
                  <c:v>810</c:v>
                </c:pt>
                <c:pt idx="4885">
                  <c:v>810</c:v>
                </c:pt>
                <c:pt idx="4886">
                  <c:v>810</c:v>
                </c:pt>
                <c:pt idx="4887">
                  <c:v>810</c:v>
                </c:pt>
                <c:pt idx="4888">
                  <c:v>810</c:v>
                </c:pt>
                <c:pt idx="4889">
                  <c:v>511</c:v>
                </c:pt>
                <c:pt idx="4890">
                  <c:v>435</c:v>
                </c:pt>
                <c:pt idx="4891">
                  <c:v>226</c:v>
                </c:pt>
                <c:pt idx="4892">
                  <c:v>115</c:v>
                </c:pt>
                <c:pt idx="4893">
                  <c:v>410</c:v>
                </c:pt>
                <c:pt idx="4894">
                  <c:v>410</c:v>
                </c:pt>
                <c:pt idx="4895">
                  <c:v>410</c:v>
                </c:pt>
                <c:pt idx="4896">
                  <c:v>810</c:v>
                </c:pt>
                <c:pt idx="4897">
                  <c:v>940</c:v>
                </c:pt>
                <c:pt idx="4898">
                  <c:v>965</c:v>
                </c:pt>
                <c:pt idx="4899">
                  <c:v>890</c:v>
                </c:pt>
                <c:pt idx="4900">
                  <c:v>889</c:v>
                </c:pt>
                <c:pt idx="4901">
                  <c:v>245</c:v>
                </c:pt>
                <c:pt idx="4902">
                  <c:v>280</c:v>
                </c:pt>
                <c:pt idx="4903">
                  <c:v>307</c:v>
                </c:pt>
                <c:pt idx="4904">
                  <c:v>389</c:v>
                </c:pt>
                <c:pt idx="4905">
                  <c:v>460</c:v>
                </c:pt>
                <c:pt idx="4906">
                  <c:v>360</c:v>
                </c:pt>
                <c:pt idx="4907">
                  <c:v>435</c:v>
                </c:pt>
                <c:pt idx="4908">
                  <c:v>435</c:v>
                </c:pt>
                <c:pt idx="4909">
                  <c:v>435</c:v>
                </c:pt>
                <c:pt idx="4910">
                  <c:v>435</c:v>
                </c:pt>
                <c:pt idx="4911">
                  <c:v>435</c:v>
                </c:pt>
                <c:pt idx="4912">
                  <c:v>435</c:v>
                </c:pt>
                <c:pt idx="4913">
                  <c:v>324</c:v>
                </c:pt>
                <c:pt idx="4914">
                  <c:v>170</c:v>
                </c:pt>
                <c:pt idx="4915">
                  <c:v>59</c:v>
                </c:pt>
                <c:pt idx="4916">
                  <c:v>240</c:v>
                </c:pt>
                <c:pt idx="4917">
                  <c:v>40</c:v>
                </c:pt>
                <c:pt idx="4918">
                  <c:v>410</c:v>
                </c:pt>
                <c:pt idx="4919">
                  <c:v>800</c:v>
                </c:pt>
                <c:pt idx="4920">
                  <c:v>1200</c:v>
                </c:pt>
                <c:pt idx="4921">
                  <c:v>1200</c:v>
                </c:pt>
                <c:pt idx="4922">
                  <c:v>1200</c:v>
                </c:pt>
                <c:pt idx="4923">
                  <c:v>1200</c:v>
                </c:pt>
                <c:pt idx="4924">
                  <c:v>1200</c:v>
                </c:pt>
                <c:pt idx="4925">
                  <c:v>773</c:v>
                </c:pt>
                <c:pt idx="4926">
                  <c:v>255</c:v>
                </c:pt>
                <c:pt idx="4927">
                  <c:v>-180</c:v>
                </c:pt>
                <c:pt idx="4928">
                  <c:v>101</c:v>
                </c:pt>
                <c:pt idx="4929">
                  <c:v>598</c:v>
                </c:pt>
                <c:pt idx="4930">
                  <c:v>330</c:v>
                </c:pt>
                <c:pt idx="4931">
                  <c:v>287</c:v>
                </c:pt>
                <c:pt idx="4932">
                  <c:v>800</c:v>
                </c:pt>
                <c:pt idx="4933">
                  <c:v>625</c:v>
                </c:pt>
                <c:pt idx="4934">
                  <c:v>560</c:v>
                </c:pt>
                <c:pt idx="4935">
                  <c:v>800</c:v>
                </c:pt>
                <c:pt idx="4936">
                  <c:v>800</c:v>
                </c:pt>
                <c:pt idx="4937">
                  <c:v>105</c:v>
                </c:pt>
                <c:pt idx="4938">
                  <c:v>125</c:v>
                </c:pt>
                <c:pt idx="4939">
                  <c:v>580</c:v>
                </c:pt>
                <c:pt idx="4940">
                  <c:v>724</c:v>
                </c:pt>
                <c:pt idx="4941">
                  <c:v>615</c:v>
                </c:pt>
                <c:pt idx="4942">
                  <c:v>800</c:v>
                </c:pt>
                <c:pt idx="4943">
                  <c:v>800</c:v>
                </c:pt>
                <c:pt idx="4944">
                  <c:v>1200</c:v>
                </c:pt>
                <c:pt idx="4945">
                  <c:v>1200</c:v>
                </c:pt>
                <c:pt idx="4946">
                  <c:v>1200</c:v>
                </c:pt>
                <c:pt idx="4947">
                  <c:v>1200</c:v>
                </c:pt>
                <c:pt idx="4948">
                  <c:v>1200</c:v>
                </c:pt>
                <c:pt idx="4949">
                  <c:v>1200</c:v>
                </c:pt>
                <c:pt idx="4950">
                  <c:v>800</c:v>
                </c:pt>
                <c:pt idx="4951">
                  <c:v>353</c:v>
                </c:pt>
                <c:pt idx="4952">
                  <c:v>293</c:v>
                </c:pt>
                <c:pt idx="4953">
                  <c:v>252</c:v>
                </c:pt>
                <c:pt idx="4954">
                  <c:v>70</c:v>
                </c:pt>
                <c:pt idx="4955">
                  <c:v>120</c:v>
                </c:pt>
                <c:pt idx="4956">
                  <c:v>335</c:v>
                </c:pt>
                <c:pt idx="4957">
                  <c:v>9</c:v>
                </c:pt>
                <c:pt idx="4958">
                  <c:v>499</c:v>
                </c:pt>
                <c:pt idx="4959">
                  <c:v>800</c:v>
                </c:pt>
                <c:pt idx="4960">
                  <c:v>102</c:v>
                </c:pt>
                <c:pt idx="4961">
                  <c:v>-35</c:v>
                </c:pt>
                <c:pt idx="4962">
                  <c:v>337</c:v>
                </c:pt>
                <c:pt idx="4963">
                  <c:v>800</c:v>
                </c:pt>
                <c:pt idx="4964">
                  <c:v>800</c:v>
                </c:pt>
                <c:pt idx="4965">
                  <c:v>800</c:v>
                </c:pt>
                <c:pt idx="4966">
                  <c:v>800</c:v>
                </c:pt>
                <c:pt idx="4967">
                  <c:v>410</c:v>
                </c:pt>
                <c:pt idx="4968">
                  <c:v>810</c:v>
                </c:pt>
                <c:pt idx="4969">
                  <c:v>810</c:v>
                </c:pt>
                <c:pt idx="4970">
                  <c:v>810</c:v>
                </c:pt>
                <c:pt idx="4971">
                  <c:v>810</c:v>
                </c:pt>
                <c:pt idx="4972">
                  <c:v>810</c:v>
                </c:pt>
                <c:pt idx="4973">
                  <c:v>810</c:v>
                </c:pt>
                <c:pt idx="4974">
                  <c:v>410</c:v>
                </c:pt>
                <c:pt idx="4975">
                  <c:v>-390</c:v>
                </c:pt>
                <c:pt idx="4976">
                  <c:v>18</c:v>
                </c:pt>
                <c:pt idx="4977">
                  <c:v>47</c:v>
                </c:pt>
                <c:pt idx="4978">
                  <c:v>47</c:v>
                </c:pt>
                <c:pt idx="4979">
                  <c:v>129</c:v>
                </c:pt>
                <c:pt idx="4980">
                  <c:v>129</c:v>
                </c:pt>
                <c:pt idx="4981">
                  <c:v>40</c:v>
                </c:pt>
                <c:pt idx="4982">
                  <c:v>207</c:v>
                </c:pt>
                <c:pt idx="4983">
                  <c:v>207</c:v>
                </c:pt>
                <c:pt idx="4984">
                  <c:v>225</c:v>
                </c:pt>
                <c:pt idx="4985">
                  <c:v>89</c:v>
                </c:pt>
                <c:pt idx="4986">
                  <c:v>59</c:v>
                </c:pt>
                <c:pt idx="4987">
                  <c:v>87</c:v>
                </c:pt>
                <c:pt idx="4988">
                  <c:v>111</c:v>
                </c:pt>
                <c:pt idx="4989">
                  <c:v>111</c:v>
                </c:pt>
                <c:pt idx="4990">
                  <c:v>111</c:v>
                </c:pt>
                <c:pt idx="4991">
                  <c:v>111</c:v>
                </c:pt>
                <c:pt idx="4992">
                  <c:v>810</c:v>
                </c:pt>
                <c:pt idx="4993">
                  <c:v>810</c:v>
                </c:pt>
                <c:pt idx="4994">
                  <c:v>810</c:v>
                </c:pt>
                <c:pt idx="4995">
                  <c:v>810</c:v>
                </c:pt>
                <c:pt idx="4996">
                  <c:v>810</c:v>
                </c:pt>
                <c:pt idx="4997">
                  <c:v>809</c:v>
                </c:pt>
                <c:pt idx="4998">
                  <c:v>80</c:v>
                </c:pt>
                <c:pt idx="4999">
                  <c:v>-91</c:v>
                </c:pt>
                <c:pt idx="5000">
                  <c:v>-55</c:v>
                </c:pt>
                <c:pt idx="5001">
                  <c:v>29</c:v>
                </c:pt>
                <c:pt idx="5002">
                  <c:v>-170</c:v>
                </c:pt>
                <c:pt idx="5003">
                  <c:v>75</c:v>
                </c:pt>
                <c:pt idx="5004">
                  <c:v>96</c:v>
                </c:pt>
                <c:pt idx="5005">
                  <c:v>44</c:v>
                </c:pt>
                <c:pt idx="5006">
                  <c:v>111</c:v>
                </c:pt>
                <c:pt idx="5007">
                  <c:v>86</c:v>
                </c:pt>
                <c:pt idx="5008">
                  <c:v>-375</c:v>
                </c:pt>
                <c:pt idx="5009">
                  <c:v>-560</c:v>
                </c:pt>
                <c:pt idx="5010">
                  <c:v>-250</c:v>
                </c:pt>
                <c:pt idx="5011">
                  <c:v>-200</c:v>
                </c:pt>
                <c:pt idx="5012">
                  <c:v>-1</c:v>
                </c:pt>
                <c:pt idx="5013">
                  <c:v>111</c:v>
                </c:pt>
                <c:pt idx="5014">
                  <c:v>95</c:v>
                </c:pt>
                <c:pt idx="5015">
                  <c:v>210</c:v>
                </c:pt>
                <c:pt idx="5016">
                  <c:v>210</c:v>
                </c:pt>
                <c:pt idx="5017">
                  <c:v>810</c:v>
                </c:pt>
                <c:pt idx="5018">
                  <c:v>810</c:v>
                </c:pt>
                <c:pt idx="5019">
                  <c:v>810</c:v>
                </c:pt>
                <c:pt idx="5020">
                  <c:v>810</c:v>
                </c:pt>
                <c:pt idx="5021">
                  <c:v>810</c:v>
                </c:pt>
                <c:pt idx="5022">
                  <c:v>809</c:v>
                </c:pt>
                <c:pt idx="5023">
                  <c:v>210</c:v>
                </c:pt>
                <c:pt idx="5024">
                  <c:v>210</c:v>
                </c:pt>
                <c:pt idx="5025">
                  <c:v>210</c:v>
                </c:pt>
                <c:pt idx="5026">
                  <c:v>210</c:v>
                </c:pt>
                <c:pt idx="5027">
                  <c:v>210</c:v>
                </c:pt>
                <c:pt idx="5028">
                  <c:v>210</c:v>
                </c:pt>
                <c:pt idx="5029">
                  <c:v>210</c:v>
                </c:pt>
                <c:pt idx="5030">
                  <c:v>210</c:v>
                </c:pt>
                <c:pt idx="5031">
                  <c:v>210</c:v>
                </c:pt>
                <c:pt idx="5032">
                  <c:v>210</c:v>
                </c:pt>
                <c:pt idx="5033">
                  <c:v>210</c:v>
                </c:pt>
                <c:pt idx="5034">
                  <c:v>210</c:v>
                </c:pt>
                <c:pt idx="5035">
                  <c:v>210</c:v>
                </c:pt>
                <c:pt idx="5036">
                  <c:v>210</c:v>
                </c:pt>
                <c:pt idx="5037">
                  <c:v>210</c:v>
                </c:pt>
                <c:pt idx="5038">
                  <c:v>210</c:v>
                </c:pt>
                <c:pt idx="5039">
                  <c:v>210</c:v>
                </c:pt>
                <c:pt idx="5040">
                  <c:v>810</c:v>
                </c:pt>
                <c:pt idx="5041">
                  <c:v>810</c:v>
                </c:pt>
                <c:pt idx="5042">
                  <c:v>810</c:v>
                </c:pt>
                <c:pt idx="5043">
                  <c:v>810</c:v>
                </c:pt>
                <c:pt idx="5044">
                  <c:v>810</c:v>
                </c:pt>
                <c:pt idx="5045">
                  <c:v>810</c:v>
                </c:pt>
                <c:pt idx="5046">
                  <c:v>810</c:v>
                </c:pt>
                <c:pt idx="5047">
                  <c:v>810</c:v>
                </c:pt>
                <c:pt idx="5048">
                  <c:v>810</c:v>
                </c:pt>
                <c:pt idx="5049">
                  <c:v>810</c:v>
                </c:pt>
                <c:pt idx="5050">
                  <c:v>810</c:v>
                </c:pt>
                <c:pt idx="5051">
                  <c:v>810</c:v>
                </c:pt>
                <c:pt idx="5052">
                  <c:v>810</c:v>
                </c:pt>
                <c:pt idx="5053">
                  <c:v>810</c:v>
                </c:pt>
                <c:pt idx="5054">
                  <c:v>810</c:v>
                </c:pt>
                <c:pt idx="5055">
                  <c:v>810</c:v>
                </c:pt>
                <c:pt idx="5056">
                  <c:v>810</c:v>
                </c:pt>
                <c:pt idx="5057">
                  <c:v>210</c:v>
                </c:pt>
                <c:pt idx="5058">
                  <c:v>210</c:v>
                </c:pt>
                <c:pt idx="5059">
                  <c:v>210</c:v>
                </c:pt>
                <c:pt idx="5060">
                  <c:v>210</c:v>
                </c:pt>
                <c:pt idx="5061">
                  <c:v>210</c:v>
                </c:pt>
                <c:pt idx="5062">
                  <c:v>210</c:v>
                </c:pt>
                <c:pt idx="5063">
                  <c:v>210</c:v>
                </c:pt>
                <c:pt idx="5064">
                  <c:v>810</c:v>
                </c:pt>
                <c:pt idx="5065">
                  <c:v>810</c:v>
                </c:pt>
                <c:pt idx="5066">
                  <c:v>810</c:v>
                </c:pt>
                <c:pt idx="5067">
                  <c:v>810</c:v>
                </c:pt>
                <c:pt idx="5068">
                  <c:v>810</c:v>
                </c:pt>
                <c:pt idx="5069">
                  <c:v>810</c:v>
                </c:pt>
                <c:pt idx="5070">
                  <c:v>210</c:v>
                </c:pt>
                <c:pt idx="5071">
                  <c:v>210</c:v>
                </c:pt>
                <c:pt idx="5072">
                  <c:v>210</c:v>
                </c:pt>
                <c:pt idx="5073">
                  <c:v>210</c:v>
                </c:pt>
                <c:pt idx="5074">
                  <c:v>210</c:v>
                </c:pt>
                <c:pt idx="5075">
                  <c:v>210</c:v>
                </c:pt>
                <c:pt idx="5076">
                  <c:v>210</c:v>
                </c:pt>
                <c:pt idx="5077">
                  <c:v>210</c:v>
                </c:pt>
                <c:pt idx="5078">
                  <c:v>210</c:v>
                </c:pt>
                <c:pt idx="5079">
                  <c:v>210</c:v>
                </c:pt>
                <c:pt idx="5080">
                  <c:v>235</c:v>
                </c:pt>
                <c:pt idx="5081">
                  <c:v>159</c:v>
                </c:pt>
                <c:pt idx="5082">
                  <c:v>185</c:v>
                </c:pt>
                <c:pt idx="5083">
                  <c:v>235</c:v>
                </c:pt>
                <c:pt idx="5084">
                  <c:v>235</c:v>
                </c:pt>
                <c:pt idx="5085">
                  <c:v>210</c:v>
                </c:pt>
                <c:pt idx="5086">
                  <c:v>210</c:v>
                </c:pt>
                <c:pt idx="5087">
                  <c:v>210</c:v>
                </c:pt>
                <c:pt idx="5088">
                  <c:v>810</c:v>
                </c:pt>
                <c:pt idx="5089">
                  <c:v>810</c:v>
                </c:pt>
                <c:pt idx="5090">
                  <c:v>810</c:v>
                </c:pt>
                <c:pt idx="5091">
                  <c:v>810</c:v>
                </c:pt>
                <c:pt idx="5092">
                  <c:v>915</c:v>
                </c:pt>
                <c:pt idx="5093">
                  <c:v>915</c:v>
                </c:pt>
                <c:pt idx="5094">
                  <c:v>210</c:v>
                </c:pt>
                <c:pt idx="5095">
                  <c:v>235</c:v>
                </c:pt>
                <c:pt idx="5096">
                  <c:v>235</c:v>
                </c:pt>
                <c:pt idx="5097">
                  <c:v>235</c:v>
                </c:pt>
                <c:pt idx="5098">
                  <c:v>210</c:v>
                </c:pt>
                <c:pt idx="5099">
                  <c:v>210</c:v>
                </c:pt>
                <c:pt idx="5100">
                  <c:v>210</c:v>
                </c:pt>
                <c:pt idx="5101">
                  <c:v>210</c:v>
                </c:pt>
                <c:pt idx="5102">
                  <c:v>171</c:v>
                </c:pt>
                <c:pt idx="5103">
                  <c:v>315</c:v>
                </c:pt>
                <c:pt idx="5104">
                  <c:v>97</c:v>
                </c:pt>
                <c:pt idx="5105">
                  <c:v>-507</c:v>
                </c:pt>
                <c:pt idx="5106">
                  <c:v>-655</c:v>
                </c:pt>
                <c:pt idx="5107">
                  <c:v>44</c:v>
                </c:pt>
                <c:pt idx="5108">
                  <c:v>171</c:v>
                </c:pt>
                <c:pt idx="5109">
                  <c:v>169</c:v>
                </c:pt>
                <c:pt idx="5110">
                  <c:v>210</c:v>
                </c:pt>
                <c:pt idx="5111">
                  <c:v>395</c:v>
                </c:pt>
                <c:pt idx="5112">
                  <c:v>995</c:v>
                </c:pt>
                <c:pt idx="5113">
                  <c:v>995</c:v>
                </c:pt>
                <c:pt idx="5114">
                  <c:v>995</c:v>
                </c:pt>
                <c:pt idx="5115">
                  <c:v>995</c:v>
                </c:pt>
                <c:pt idx="5116">
                  <c:v>995</c:v>
                </c:pt>
                <c:pt idx="5117">
                  <c:v>935</c:v>
                </c:pt>
                <c:pt idx="5118">
                  <c:v>394</c:v>
                </c:pt>
                <c:pt idx="5119">
                  <c:v>195</c:v>
                </c:pt>
                <c:pt idx="5120">
                  <c:v>60</c:v>
                </c:pt>
                <c:pt idx="5121">
                  <c:v>245</c:v>
                </c:pt>
                <c:pt idx="5122">
                  <c:v>280</c:v>
                </c:pt>
                <c:pt idx="5123">
                  <c:v>320</c:v>
                </c:pt>
                <c:pt idx="5124">
                  <c:v>395</c:v>
                </c:pt>
                <c:pt idx="5125">
                  <c:v>394</c:v>
                </c:pt>
                <c:pt idx="5126">
                  <c:v>395</c:v>
                </c:pt>
                <c:pt idx="5127">
                  <c:v>395</c:v>
                </c:pt>
                <c:pt idx="5128">
                  <c:v>360</c:v>
                </c:pt>
                <c:pt idx="5129">
                  <c:v>85</c:v>
                </c:pt>
                <c:pt idx="5130">
                  <c:v>132</c:v>
                </c:pt>
                <c:pt idx="5131">
                  <c:v>248</c:v>
                </c:pt>
                <c:pt idx="5132">
                  <c:v>370</c:v>
                </c:pt>
                <c:pt idx="5133">
                  <c:v>395</c:v>
                </c:pt>
                <c:pt idx="5134">
                  <c:v>395</c:v>
                </c:pt>
                <c:pt idx="5135">
                  <c:v>395</c:v>
                </c:pt>
                <c:pt idx="5136">
                  <c:v>995</c:v>
                </c:pt>
                <c:pt idx="5137">
                  <c:v>995</c:v>
                </c:pt>
                <c:pt idx="5138">
                  <c:v>995</c:v>
                </c:pt>
                <c:pt idx="5139">
                  <c:v>995</c:v>
                </c:pt>
                <c:pt idx="5140">
                  <c:v>994</c:v>
                </c:pt>
                <c:pt idx="5141">
                  <c:v>995</c:v>
                </c:pt>
                <c:pt idx="5142">
                  <c:v>395</c:v>
                </c:pt>
                <c:pt idx="5143">
                  <c:v>315</c:v>
                </c:pt>
                <c:pt idx="5144">
                  <c:v>377</c:v>
                </c:pt>
                <c:pt idx="5145">
                  <c:v>395</c:v>
                </c:pt>
                <c:pt idx="5146">
                  <c:v>395</c:v>
                </c:pt>
                <c:pt idx="5147">
                  <c:v>395</c:v>
                </c:pt>
                <c:pt idx="5148">
                  <c:v>395</c:v>
                </c:pt>
                <c:pt idx="5149">
                  <c:v>395</c:v>
                </c:pt>
                <c:pt idx="5150">
                  <c:v>395</c:v>
                </c:pt>
                <c:pt idx="5151">
                  <c:v>395</c:v>
                </c:pt>
                <c:pt idx="5152">
                  <c:v>415</c:v>
                </c:pt>
                <c:pt idx="5153">
                  <c:v>-313</c:v>
                </c:pt>
                <c:pt idx="5154">
                  <c:v>-364</c:v>
                </c:pt>
                <c:pt idx="5155">
                  <c:v>-385</c:v>
                </c:pt>
                <c:pt idx="5156">
                  <c:v>115</c:v>
                </c:pt>
                <c:pt idx="5157">
                  <c:v>190</c:v>
                </c:pt>
                <c:pt idx="5158">
                  <c:v>395</c:v>
                </c:pt>
                <c:pt idx="5159">
                  <c:v>395</c:v>
                </c:pt>
                <c:pt idx="5160">
                  <c:v>857</c:v>
                </c:pt>
                <c:pt idx="5161">
                  <c:v>995</c:v>
                </c:pt>
                <c:pt idx="5162">
                  <c:v>995</c:v>
                </c:pt>
                <c:pt idx="5163">
                  <c:v>995</c:v>
                </c:pt>
                <c:pt idx="5164">
                  <c:v>995</c:v>
                </c:pt>
                <c:pt idx="5165">
                  <c:v>995</c:v>
                </c:pt>
                <c:pt idx="5166">
                  <c:v>395</c:v>
                </c:pt>
                <c:pt idx="5167">
                  <c:v>335</c:v>
                </c:pt>
                <c:pt idx="5168">
                  <c:v>256</c:v>
                </c:pt>
                <c:pt idx="5169">
                  <c:v>394</c:v>
                </c:pt>
                <c:pt idx="5170">
                  <c:v>395</c:v>
                </c:pt>
                <c:pt idx="5171">
                  <c:v>395</c:v>
                </c:pt>
                <c:pt idx="5172">
                  <c:v>394</c:v>
                </c:pt>
                <c:pt idx="5173">
                  <c:v>395</c:v>
                </c:pt>
                <c:pt idx="5174">
                  <c:v>395</c:v>
                </c:pt>
                <c:pt idx="5175">
                  <c:v>395</c:v>
                </c:pt>
                <c:pt idx="5176">
                  <c:v>-57</c:v>
                </c:pt>
                <c:pt idx="5177">
                  <c:v>-370</c:v>
                </c:pt>
                <c:pt idx="5178">
                  <c:v>-295</c:v>
                </c:pt>
                <c:pt idx="5179">
                  <c:v>-500</c:v>
                </c:pt>
                <c:pt idx="5180">
                  <c:v>-477</c:v>
                </c:pt>
                <c:pt idx="5181">
                  <c:v>10</c:v>
                </c:pt>
                <c:pt idx="5182">
                  <c:v>375</c:v>
                </c:pt>
                <c:pt idx="5183">
                  <c:v>595</c:v>
                </c:pt>
                <c:pt idx="5184">
                  <c:v>595</c:v>
                </c:pt>
                <c:pt idx="5185">
                  <c:v>995</c:v>
                </c:pt>
                <c:pt idx="5186">
                  <c:v>995</c:v>
                </c:pt>
                <c:pt idx="5187">
                  <c:v>995</c:v>
                </c:pt>
                <c:pt idx="5188">
                  <c:v>995</c:v>
                </c:pt>
                <c:pt idx="5189">
                  <c:v>995</c:v>
                </c:pt>
                <c:pt idx="5190">
                  <c:v>995</c:v>
                </c:pt>
                <c:pt idx="5191">
                  <c:v>575</c:v>
                </c:pt>
                <c:pt idx="5192">
                  <c:v>595</c:v>
                </c:pt>
                <c:pt idx="5193">
                  <c:v>595</c:v>
                </c:pt>
                <c:pt idx="5194">
                  <c:v>595</c:v>
                </c:pt>
                <c:pt idx="5195">
                  <c:v>595</c:v>
                </c:pt>
                <c:pt idx="5196">
                  <c:v>595</c:v>
                </c:pt>
                <c:pt idx="5197">
                  <c:v>595</c:v>
                </c:pt>
                <c:pt idx="5198">
                  <c:v>594</c:v>
                </c:pt>
                <c:pt idx="5199">
                  <c:v>595</c:v>
                </c:pt>
                <c:pt idx="5200">
                  <c:v>4</c:v>
                </c:pt>
                <c:pt idx="5201">
                  <c:v>-542</c:v>
                </c:pt>
                <c:pt idx="5202">
                  <c:v>-603</c:v>
                </c:pt>
                <c:pt idx="5203">
                  <c:v>-475</c:v>
                </c:pt>
                <c:pt idx="5204">
                  <c:v>-435</c:v>
                </c:pt>
                <c:pt idx="5205">
                  <c:v>321</c:v>
                </c:pt>
                <c:pt idx="5206">
                  <c:v>595</c:v>
                </c:pt>
                <c:pt idx="5207">
                  <c:v>595</c:v>
                </c:pt>
                <c:pt idx="5208">
                  <c:v>995</c:v>
                </c:pt>
                <c:pt idx="5209">
                  <c:v>995</c:v>
                </c:pt>
                <c:pt idx="5210">
                  <c:v>1070</c:v>
                </c:pt>
                <c:pt idx="5211">
                  <c:v>1070</c:v>
                </c:pt>
                <c:pt idx="5212">
                  <c:v>1070</c:v>
                </c:pt>
                <c:pt idx="5213">
                  <c:v>995</c:v>
                </c:pt>
                <c:pt idx="5214">
                  <c:v>995</c:v>
                </c:pt>
                <c:pt idx="5215">
                  <c:v>545</c:v>
                </c:pt>
                <c:pt idx="5216">
                  <c:v>385</c:v>
                </c:pt>
                <c:pt idx="5217">
                  <c:v>770</c:v>
                </c:pt>
                <c:pt idx="5218">
                  <c:v>465</c:v>
                </c:pt>
                <c:pt idx="5219">
                  <c:v>945</c:v>
                </c:pt>
                <c:pt idx="5220">
                  <c:v>995</c:v>
                </c:pt>
                <c:pt idx="5221">
                  <c:v>995</c:v>
                </c:pt>
                <c:pt idx="5222">
                  <c:v>995</c:v>
                </c:pt>
                <c:pt idx="5223">
                  <c:v>970</c:v>
                </c:pt>
                <c:pt idx="5224">
                  <c:v>275</c:v>
                </c:pt>
                <c:pt idx="5225">
                  <c:v>-545</c:v>
                </c:pt>
                <c:pt idx="5226">
                  <c:v>-690</c:v>
                </c:pt>
                <c:pt idx="5227">
                  <c:v>-620</c:v>
                </c:pt>
                <c:pt idx="5228">
                  <c:v>-679</c:v>
                </c:pt>
                <c:pt idx="5229">
                  <c:v>-90</c:v>
                </c:pt>
                <c:pt idx="5230">
                  <c:v>315</c:v>
                </c:pt>
                <c:pt idx="5231">
                  <c:v>595</c:v>
                </c:pt>
                <c:pt idx="5232">
                  <c:v>995</c:v>
                </c:pt>
                <c:pt idx="5233">
                  <c:v>995</c:v>
                </c:pt>
                <c:pt idx="5234">
                  <c:v>1070</c:v>
                </c:pt>
                <c:pt idx="5235">
                  <c:v>1070</c:v>
                </c:pt>
                <c:pt idx="5236">
                  <c:v>994</c:v>
                </c:pt>
                <c:pt idx="5237">
                  <c:v>714</c:v>
                </c:pt>
                <c:pt idx="5238">
                  <c:v>283</c:v>
                </c:pt>
                <c:pt idx="5239">
                  <c:v>262</c:v>
                </c:pt>
                <c:pt idx="5240">
                  <c:v>142</c:v>
                </c:pt>
                <c:pt idx="5241">
                  <c:v>122</c:v>
                </c:pt>
                <c:pt idx="5242">
                  <c:v>47</c:v>
                </c:pt>
                <c:pt idx="5243">
                  <c:v>125</c:v>
                </c:pt>
                <c:pt idx="5244">
                  <c:v>531</c:v>
                </c:pt>
                <c:pt idx="5245">
                  <c:v>595</c:v>
                </c:pt>
                <c:pt idx="5246">
                  <c:v>595</c:v>
                </c:pt>
                <c:pt idx="5247">
                  <c:v>595</c:v>
                </c:pt>
                <c:pt idx="5248">
                  <c:v>669</c:v>
                </c:pt>
                <c:pt idx="5249">
                  <c:v>780</c:v>
                </c:pt>
                <c:pt idx="5250">
                  <c:v>725</c:v>
                </c:pt>
                <c:pt idx="5251">
                  <c:v>760</c:v>
                </c:pt>
                <c:pt idx="5252">
                  <c:v>625</c:v>
                </c:pt>
                <c:pt idx="5253">
                  <c:v>625</c:v>
                </c:pt>
                <c:pt idx="5254">
                  <c:v>535</c:v>
                </c:pt>
                <c:pt idx="5255">
                  <c:v>528</c:v>
                </c:pt>
                <c:pt idx="5256">
                  <c:v>910</c:v>
                </c:pt>
                <c:pt idx="5257">
                  <c:v>895</c:v>
                </c:pt>
                <c:pt idx="5258">
                  <c:v>915</c:v>
                </c:pt>
                <c:pt idx="5259">
                  <c:v>895</c:v>
                </c:pt>
                <c:pt idx="5260">
                  <c:v>895</c:v>
                </c:pt>
                <c:pt idx="5261">
                  <c:v>935</c:v>
                </c:pt>
                <c:pt idx="5262">
                  <c:v>475</c:v>
                </c:pt>
                <c:pt idx="5263">
                  <c:v>326</c:v>
                </c:pt>
                <c:pt idx="5264">
                  <c:v>264</c:v>
                </c:pt>
                <c:pt idx="5265">
                  <c:v>460</c:v>
                </c:pt>
                <c:pt idx="5266">
                  <c:v>314</c:v>
                </c:pt>
                <c:pt idx="5267">
                  <c:v>279</c:v>
                </c:pt>
                <c:pt idx="5268">
                  <c:v>384</c:v>
                </c:pt>
                <c:pt idx="5269">
                  <c:v>428</c:v>
                </c:pt>
                <c:pt idx="5270">
                  <c:v>455</c:v>
                </c:pt>
                <c:pt idx="5271">
                  <c:v>455</c:v>
                </c:pt>
                <c:pt idx="5272">
                  <c:v>480</c:v>
                </c:pt>
                <c:pt idx="5273">
                  <c:v>640</c:v>
                </c:pt>
                <c:pt idx="5274">
                  <c:v>440</c:v>
                </c:pt>
                <c:pt idx="5275">
                  <c:v>577</c:v>
                </c:pt>
                <c:pt idx="5276">
                  <c:v>191</c:v>
                </c:pt>
                <c:pt idx="5277">
                  <c:v>555</c:v>
                </c:pt>
                <c:pt idx="5278">
                  <c:v>225</c:v>
                </c:pt>
                <c:pt idx="5279">
                  <c:v>595</c:v>
                </c:pt>
                <c:pt idx="5280">
                  <c:v>995</c:v>
                </c:pt>
                <c:pt idx="5281">
                  <c:v>995</c:v>
                </c:pt>
                <c:pt idx="5282">
                  <c:v>995</c:v>
                </c:pt>
                <c:pt idx="5283">
                  <c:v>995</c:v>
                </c:pt>
                <c:pt idx="5284">
                  <c:v>995</c:v>
                </c:pt>
                <c:pt idx="5285">
                  <c:v>995</c:v>
                </c:pt>
                <c:pt idx="5286">
                  <c:v>530</c:v>
                </c:pt>
                <c:pt idx="5287">
                  <c:v>45</c:v>
                </c:pt>
                <c:pt idx="5288">
                  <c:v>203</c:v>
                </c:pt>
                <c:pt idx="5289">
                  <c:v>595</c:v>
                </c:pt>
                <c:pt idx="5290">
                  <c:v>325</c:v>
                </c:pt>
                <c:pt idx="5291">
                  <c:v>404</c:v>
                </c:pt>
                <c:pt idx="5292">
                  <c:v>595</c:v>
                </c:pt>
                <c:pt idx="5293">
                  <c:v>230</c:v>
                </c:pt>
                <c:pt idx="5294">
                  <c:v>450</c:v>
                </c:pt>
                <c:pt idx="5295">
                  <c:v>595</c:v>
                </c:pt>
                <c:pt idx="5296">
                  <c:v>232</c:v>
                </c:pt>
                <c:pt idx="5297">
                  <c:v>110</c:v>
                </c:pt>
                <c:pt idx="5298">
                  <c:v>86</c:v>
                </c:pt>
                <c:pt idx="5299">
                  <c:v>875</c:v>
                </c:pt>
                <c:pt idx="5300">
                  <c:v>780</c:v>
                </c:pt>
                <c:pt idx="5301">
                  <c:v>880</c:v>
                </c:pt>
                <c:pt idx="5302">
                  <c:v>790</c:v>
                </c:pt>
                <c:pt idx="5303">
                  <c:v>795</c:v>
                </c:pt>
                <c:pt idx="5304">
                  <c:v>995</c:v>
                </c:pt>
                <c:pt idx="5305">
                  <c:v>995</c:v>
                </c:pt>
                <c:pt idx="5306">
                  <c:v>995</c:v>
                </c:pt>
                <c:pt idx="5307">
                  <c:v>995</c:v>
                </c:pt>
                <c:pt idx="5308">
                  <c:v>995</c:v>
                </c:pt>
                <c:pt idx="5309">
                  <c:v>995</c:v>
                </c:pt>
                <c:pt idx="5310">
                  <c:v>410</c:v>
                </c:pt>
                <c:pt idx="5311">
                  <c:v>8</c:v>
                </c:pt>
                <c:pt idx="5312">
                  <c:v>-390</c:v>
                </c:pt>
                <c:pt idx="5313">
                  <c:v>270</c:v>
                </c:pt>
                <c:pt idx="5314">
                  <c:v>138</c:v>
                </c:pt>
                <c:pt idx="5315">
                  <c:v>275</c:v>
                </c:pt>
                <c:pt idx="5316">
                  <c:v>625</c:v>
                </c:pt>
                <c:pt idx="5317">
                  <c:v>687</c:v>
                </c:pt>
                <c:pt idx="5318">
                  <c:v>685</c:v>
                </c:pt>
                <c:pt idx="5319">
                  <c:v>765</c:v>
                </c:pt>
                <c:pt idx="5320">
                  <c:v>224</c:v>
                </c:pt>
                <c:pt idx="5321">
                  <c:v>40</c:v>
                </c:pt>
                <c:pt idx="5322">
                  <c:v>350</c:v>
                </c:pt>
                <c:pt idx="5323">
                  <c:v>659</c:v>
                </c:pt>
                <c:pt idx="5324">
                  <c:v>665</c:v>
                </c:pt>
                <c:pt idx="5325">
                  <c:v>795</c:v>
                </c:pt>
                <c:pt idx="5326">
                  <c:v>795</c:v>
                </c:pt>
                <c:pt idx="5327">
                  <c:v>795</c:v>
                </c:pt>
                <c:pt idx="5328">
                  <c:v>995</c:v>
                </c:pt>
                <c:pt idx="5329">
                  <c:v>995</c:v>
                </c:pt>
                <c:pt idx="5330">
                  <c:v>995</c:v>
                </c:pt>
                <c:pt idx="5331">
                  <c:v>994</c:v>
                </c:pt>
                <c:pt idx="5332">
                  <c:v>995</c:v>
                </c:pt>
                <c:pt idx="5333">
                  <c:v>995</c:v>
                </c:pt>
                <c:pt idx="5334">
                  <c:v>290</c:v>
                </c:pt>
                <c:pt idx="5335">
                  <c:v>290</c:v>
                </c:pt>
                <c:pt idx="5336">
                  <c:v>-60</c:v>
                </c:pt>
                <c:pt idx="5337">
                  <c:v>215</c:v>
                </c:pt>
                <c:pt idx="5338">
                  <c:v>412</c:v>
                </c:pt>
                <c:pt idx="5339">
                  <c:v>575</c:v>
                </c:pt>
                <c:pt idx="5340">
                  <c:v>595</c:v>
                </c:pt>
                <c:pt idx="5341">
                  <c:v>395</c:v>
                </c:pt>
                <c:pt idx="5342">
                  <c:v>565</c:v>
                </c:pt>
                <c:pt idx="5343">
                  <c:v>455</c:v>
                </c:pt>
                <c:pt idx="5344">
                  <c:v>361</c:v>
                </c:pt>
                <c:pt idx="5345">
                  <c:v>207</c:v>
                </c:pt>
                <c:pt idx="5346">
                  <c:v>304</c:v>
                </c:pt>
                <c:pt idx="5347">
                  <c:v>655</c:v>
                </c:pt>
                <c:pt idx="5348">
                  <c:v>655</c:v>
                </c:pt>
                <c:pt idx="5349">
                  <c:v>655</c:v>
                </c:pt>
                <c:pt idx="5350">
                  <c:v>594</c:v>
                </c:pt>
                <c:pt idx="5351">
                  <c:v>794</c:v>
                </c:pt>
                <c:pt idx="5352">
                  <c:v>795</c:v>
                </c:pt>
                <c:pt idx="5353">
                  <c:v>995</c:v>
                </c:pt>
                <c:pt idx="5354">
                  <c:v>995</c:v>
                </c:pt>
                <c:pt idx="5355">
                  <c:v>995</c:v>
                </c:pt>
                <c:pt idx="5356">
                  <c:v>995</c:v>
                </c:pt>
                <c:pt idx="5357">
                  <c:v>995</c:v>
                </c:pt>
                <c:pt idx="5358">
                  <c:v>995</c:v>
                </c:pt>
                <c:pt idx="5359">
                  <c:v>815</c:v>
                </c:pt>
                <c:pt idx="5360">
                  <c:v>795</c:v>
                </c:pt>
                <c:pt idx="5361">
                  <c:v>795</c:v>
                </c:pt>
                <c:pt idx="5362">
                  <c:v>795</c:v>
                </c:pt>
                <c:pt idx="5363">
                  <c:v>603</c:v>
                </c:pt>
                <c:pt idx="5364">
                  <c:v>704</c:v>
                </c:pt>
                <c:pt idx="5365">
                  <c:v>704</c:v>
                </c:pt>
                <c:pt idx="5366">
                  <c:v>704</c:v>
                </c:pt>
                <c:pt idx="5367">
                  <c:v>304</c:v>
                </c:pt>
                <c:pt idx="5368">
                  <c:v>170</c:v>
                </c:pt>
                <c:pt idx="5369">
                  <c:v>-250</c:v>
                </c:pt>
                <c:pt idx="5370">
                  <c:v>-310</c:v>
                </c:pt>
                <c:pt idx="5371">
                  <c:v>-15</c:v>
                </c:pt>
                <c:pt idx="5372">
                  <c:v>-240</c:v>
                </c:pt>
                <c:pt idx="5373">
                  <c:v>475</c:v>
                </c:pt>
                <c:pt idx="5374">
                  <c:v>795</c:v>
                </c:pt>
                <c:pt idx="5375">
                  <c:v>795</c:v>
                </c:pt>
                <c:pt idx="5376">
                  <c:v>995</c:v>
                </c:pt>
                <c:pt idx="5377">
                  <c:v>995</c:v>
                </c:pt>
                <c:pt idx="5378">
                  <c:v>995</c:v>
                </c:pt>
                <c:pt idx="5379">
                  <c:v>995</c:v>
                </c:pt>
                <c:pt idx="5380">
                  <c:v>995</c:v>
                </c:pt>
                <c:pt idx="5381">
                  <c:v>995</c:v>
                </c:pt>
                <c:pt idx="5382">
                  <c:v>995</c:v>
                </c:pt>
                <c:pt idx="5383">
                  <c:v>995</c:v>
                </c:pt>
                <c:pt idx="5384">
                  <c:v>995</c:v>
                </c:pt>
                <c:pt idx="5385">
                  <c:v>995</c:v>
                </c:pt>
                <c:pt idx="5386">
                  <c:v>995</c:v>
                </c:pt>
                <c:pt idx="5387">
                  <c:v>995</c:v>
                </c:pt>
                <c:pt idx="5388">
                  <c:v>995</c:v>
                </c:pt>
                <c:pt idx="5389">
                  <c:v>995</c:v>
                </c:pt>
                <c:pt idx="5390">
                  <c:v>995</c:v>
                </c:pt>
                <c:pt idx="5391">
                  <c:v>995</c:v>
                </c:pt>
                <c:pt idx="5392">
                  <c:v>995</c:v>
                </c:pt>
                <c:pt idx="5393">
                  <c:v>890</c:v>
                </c:pt>
                <c:pt idx="5394">
                  <c:v>915</c:v>
                </c:pt>
                <c:pt idx="5395">
                  <c:v>840</c:v>
                </c:pt>
                <c:pt idx="5396">
                  <c:v>840</c:v>
                </c:pt>
                <c:pt idx="5397">
                  <c:v>795</c:v>
                </c:pt>
                <c:pt idx="5398">
                  <c:v>795</c:v>
                </c:pt>
                <c:pt idx="5399">
                  <c:v>795</c:v>
                </c:pt>
                <c:pt idx="5400">
                  <c:v>995</c:v>
                </c:pt>
                <c:pt idx="5401">
                  <c:v>995</c:v>
                </c:pt>
                <c:pt idx="5402">
                  <c:v>995</c:v>
                </c:pt>
                <c:pt idx="5403">
                  <c:v>995</c:v>
                </c:pt>
                <c:pt idx="5404">
                  <c:v>994</c:v>
                </c:pt>
                <c:pt idx="5405">
                  <c:v>861</c:v>
                </c:pt>
                <c:pt idx="5406">
                  <c:v>351</c:v>
                </c:pt>
                <c:pt idx="5407">
                  <c:v>440</c:v>
                </c:pt>
                <c:pt idx="5408">
                  <c:v>295</c:v>
                </c:pt>
                <c:pt idx="5409">
                  <c:v>281</c:v>
                </c:pt>
                <c:pt idx="5410">
                  <c:v>-270</c:v>
                </c:pt>
                <c:pt idx="5411">
                  <c:v>0</c:v>
                </c:pt>
                <c:pt idx="5412">
                  <c:v>458</c:v>
                </c:pt>
                <c:pt idx="5413">
                  <c:v>165</c:v>
                </c:pt>
                <c:pt idx="5414">
                  <c:v>285</c:v>
                </c:pt>
                <c:pt idx="5415">
                  <c:v>340</c:v>
                </c:pt>
                <c:pt idx="5416">
                  <c:v>-19</c:v>
                </c:pt>
                <c:pt idx="5417">
                  <c:v>-152</c:v>
                </c:pt>
                <c:pt idx="5418">
                  <c:v>39</c:v>
                </c:pt>
                <c:pt idx="5419">
                  <c:v>265</c:v>
                </c:pt>
                <c:pt idx="5420">
                  <c:v>670</c:v>
                </c:pt>
                <c:pt idx="5421">
                  <c:v>582</c:v>
                </c:pt>
                <c:pt idx="5422">
                  <c:v>795</c:v>
                </c:pt>
                <c:pt idx="5423">
                  <c:v>855</c:v>
                </c:pt>
                <c:pt idx="5424">
                  <c:v>1055</c:v>
                </c:pt>
                <c:pt idx="5425">
                  <c:v>1055</c:v>
                </c:pt>
                <c:pt idx="5426">
                  <c:v>1055</c:v>
                </c:pt>
                <c:pt idx="5427">
                  <c:v>1055</c:v>
                </c:pt>
                <c:pt idx="5428">
                  <c:v>679</c:v>
                </c:pt>
                <c:pt idx="5429">
                  <c:v>85</c:v>
                </c:pt>
                <c:pt idx="5430">
                  <c:v>-468</c:v>
                </c:pt>
                <c:pt idx="5431">
                  <c:v>-975</c:v>
                </c:pt>
                <c:pt idx="5432">
                  <c:v>-427</c:v>
                </c:pt>
                <c:pt idx="5433">
                  <c:v>-34</c:v>
                </c:pt>
                <c:pt idx="5434">
                  <c:v>-225</c:v>
                </c:pt>
                <c:pt idx="5435">
                  <c:v>-220</c:v>
                </c:pt>
                <c:pt idx="5436">
                  <c:v>-165</c:v>
                </c:pt>
                <c:pt idx="5437">
                  <c:v>-505</c:v>
                </c:pt>
                <c:pt idx="5438">
                  <c:v>-344</c:v>
                </c:pt>
                <c:pt idx="5439">
                  <c:v>-761</c:v>
                </c:pt>
                <c:pt idx="5440">
                  <c:v>-1145</c:v>
                </c:pt>
                <c:pt idx="5441">
                  <c:v>-1025</c:v>
                </c:pt>
                <c:pt idx="5442">
                  <c:v>-1025</c:v>
                </c:pt>
                <c:pt idx="5443">
                  <c:v>-1020</c:v>
                </c:pt>
                <c:pt idx="5444">
                  <c:v>-1050</c:v>
                </c:pt>
                <c:pt idx="5445">
                  <c:v>-960</c:v>
                </c:pt>
                <c:pt idx="5446">
                  <c:v>-1020</c:v>
                </c:pt>
                <c:pt idx="5447">
                  <c:v>320</c:v>
                </c:pt>
                <c:pt idx="5448">
                  <c:v>55</c:v>
                </c:pt>
                <c:pt idx="5449">
                  <c:v>-591</c:v>
                </c:pt>
                <c:pt idx="5450">
                  <c:v>-497</c:v>
                </c:pt>
                <c:pt idx="5451">
                  <c:v>-1120</c:v>
                </c:pt>
                <c:pt idx="5452">
                  <c:v>-620</c:v>
                </c:pt>
                <c:pt idx="5453">
                  <c:v>-721</c:v>
                </c:pt>
                <c:pt idx="5454">
                  <c:v>-625</c:v>
                </c:pt>
                <c:pt idx="5455">
                  <c:v>-570</c:v>
                </c:pt>
                <c:pt idx="5456">
                  <c:v>-570</c:v>
                </c:pt>
                <c:pt idx="5457">
                  <c:v>-570</c:v>
                </c:pt>
                <c:pt idx="5458">
                  <c:v>-842</c:v>
                </c:pt>
                <c:pt idx="5459">
                  <c:v>-758</c:v>
                </c:pt>
                <c:pt idx="5460">
                  <c:v>-48</c:v>
                </c:pt>
                <c:pt idx="5461">
                  <c:v>175</c:v>
                </c:pt>
                <c:pt idx="5462">
                  <c:v>95</c:v>
                </c:pt>
                <c:pt idx="5463">
                  <c:v>-295</c:v>
                </c:pt>
                <c:pt idx="5464">
                  <c:v>-420</c:v>
                </c:pt>
                <c:pt idx="5465">
                  <c:v>-643</c:v>
                </c:pt>
                <c:pt idx="5466">
                  <c:v>7</c:v>
                </c:pt>
                <c:pt idx="5467">
                  <c:v>855</c:v>
                </c:pt>
                <c:pt idx="5468">
                  <c:v>855</c:v>
                </c:pt>
                <c:pt idx="5469">
                  <c:v>855</c:v>
                </c:pt>
                <c:pt idx="5470">
                  <c:v>855</c:v>
                </c:pt>
                <c:pt idx="5471">
                  <c:v>855</c:v>
                </c:pt>
                <c:pt idx="5472">
                  <c:v>1055</c:v>
                </c:pt>
                <c:pt idx="5473">
                  <c:v>1055</c:v>
                </c:pt>
                <c:pt idx="5474">
                  <c:v>1055</c:v>
                </c:pt>
                <c:pt idx="5475">
                  <c:v>1080</c:v>
                </c:pt>
                <c:pt idx="5476">
                  <c:v>1080</c:v>
                </c:pt>
                <c:pt idx="5477">
                  <c:v>1175</c:v>
                </c:pt>
                <c:pt idx="5478">
                  <c:v>765</c:v>
                </c:pt>
                <c:pt idx="5479">
                  <c:v>-402</c:v>
                </c:pt>
                <c:pt idx="5480">
                  <c:v>-940</c:v>
                </c:pt>
                <c:pt idx="5481">
                  <c:v>-939</c:v>
                </c:pt>
                <c:pt idx="5482">
                  <c:v>-950</c:v>
                </c:pt>
                <c:pt idx="5483">
                  <c:v>-950</c:v>
                </c:pt>
                <c:pt idx="5484">
                  <c:v>-805</c:v>
                </c:pt>
                <c:pt idx="5485">
                  <c:v>-839</c:v>
                </c:pt>
                <c:pt idx="5486">
                  <c:v>-1019</c:v>
                </c:pt>
                <c:pt idx="5487">
                  <c:v>-975</c:v>
                </c:pt>
                <c:pt idx="5488">
                  <c:v>-865</c:v>
                </c:pt>
                <c:pt idx="5489">
                  <c:v>-880</c:v>
                </c:pt>
                <c:pt idx="5490">
                  <c:v>-620</c:v>
                </c:pt>
                <c:pt idx="5491">
                  <c:v>575</c:v>
                </c:pt>
                <c:pt idx="5492">
                  <c:v>715</c:v>
                </c:pt>
                <c:pt idx="5493">
                  <c:v>695</c:v>
                </c:pt>
                <c:pt idx="5494">
                  <c:v>855</c:v>
                </c:pt>
                <c:pt idx="5495">
                  <c:v>855</c:v>
                </c:pt>
                <c:pt idx="5496">
                  <c:v>1055</c:v>
                </c:pt>
                <c:pt idx="5497">
                  <c:v>1055</c:v>
                </c:pt>
                <c:pt idx="5498">
                  <c:v>1055</c:v>
                </c:pt>
                <c:pt idx="5499">
                  <c:v>1055</c:v>
                </c:pt>
                <c:pt idx="5500">
                  <c:v>717</c:v>
                </c:pt>
                <c:pt idx="5501">
                  <c:v>520</c:v>
                </c:pt>
                <c:pt idx="5502">
                  <c:v>100</c:v>
                </c:pt>
                <c:pt idx="5503">
                  <c:v>-795</c:v>
                </c:pt>
                <c:pt idx="5504">
                  <c:v>-580</c:v>
                </c:pt>
                <c:pt idx="5505">
                  <c:v>-593</c:v>
                </c:pt>
                <c:pt idx="5506">
                  <c:v>-910</c:v>
                </c:pt>
                <c:pt idx="5507">
                  <c:v>-805</c:v>
                </c:pt>
                <c:pt idx="5508">
                  <c:v>-412</c:v>
                </c:pt>
                <c:pt idx="5509">
                  <c:v>-15</c:v>
                </c:pt>
                <c:pt idx="5510">
                  <c:v>485</c:v>
                </c:pt>
                <c:pt idx="5511">
                  <c:v>578</c:v>
                </c:pt>
                <c:pt idx="5512">
                  <c:v>-600</c:v>
                </c:pt>
                <c:pt idx="5513">
                  <c:v>-575</c:v>
                </c:pt>
                <c:pt idx="5514">
                  <c:v>-447</c:v>
                </c:pt>
                <c:pt idx="5515">
                  <c:v>-420</c:v>
                </c:pt>
                <c:pt idx="5516">
                  <c:v>172</c:v>
                </c:pt>
                <c:pt idx="5517">
                  <c:v>455</c:v>
                </c:pt>
                <c:pt idx="5518">
                  <c:v>855</c:v>
                </c:pt>
                <c:pt idx="5519">
                  <c:v>635</c:v>
                </c:pt>
                <c:pt idx="5520">
                  <c:v>855</c:v>
                </c:pt>
                <c:pt idx="5521">
                  <c:v>1055</c:v>
                </c:pt>
                <c:pt idx="5522">
                  <c:v>1055</c:v>
                </c:pt>
                <c:pt idx="5523">
                  <c:v>1055</c:v>
                </c:pt>
                <c:pt idx="5524">
                  <c:v>1055</c:v>
                </c:pt>
                <c:pt idx="5525">
                  <c:v>1055</c:v>
                </c:pt>
                <c:pt idx="5526">
                  <c:v>1130</c:v>
                </c:pt>
                <c:pt idx="5527">
                  <c:v>790</c:v>
                </c:pt>
                <c:pt idx="5528">
                  <c:v>895</c:v>
                </c:pt>
                <c:pt idx="5529">
                  <c:v>895</c:v>
                </c:pt>
                <c:pt idx="5530">
                  <c:v>895</c:v>
                </c:pt>
                <c:pt idx="5531">
                  <c:v>321</c:v>
                </c:pt>
                <c:pt idx="5532">
                  <c:v>900</c:v>
                </c:pt>
                <c:pt idx="5533">
                  <c:v>800</c:v>
                </c:pt>
                <c:pt idx="5534">
                  <c:v>800</c:v>
                </c:pt>
                <c:pt idx="5535">
                  <c:v>795</c:v>
                </c:pt>
                <c:pt idx="5536">
                  <c:v>765</c:v>
                </c:pt>
                <c:pt idx="5537">
                  <c:v>-170</c:v>
                </c:pt>
                <c:pt idx="5538">
                  <c:v>-700</c:v>
                </c:pt>
                <c:pt idx="5539">
                  <c:v>330</c:v>
                </c:pt>
                <c:pt idx="5540">
                  <c:v>420</c:v>
                </c:pt>
                <c:pt idx="5541">
                  <c:v>-21</c:v>
                </c:pt>
                <c:pt idx="5542">
                  <c:v>410</c:v>
                </c:pt>
                <c:pt idx="5543">
                  <c:v>855</c:v>
                </c:pt>
                <c:pt idx="5544">
                  <c:v>1055</c:v>
                </c:pt>
                <c:pt idx="5545">
                  <c:v>1055</c:v>
                </c:pt>
                <c:pt idx="5546">
                  <c:v>1055</c:v>
                </c:pt>
                <c:pt idx="5547">
                  <c:v>1055</c:v>
                </c:pt>
                <c:pt idx="5548">
                  <c:v>1055</c:v>
                </c:pt>
                <c:pt idx="5549">
                  <c:v>1055</c:v>
                </c:pt>
                <c:pt idx="5550">
                  <c:v>1055</c:v>
                </c:pt>
                <c:pt idx="5551">
                  <c:v>1055</c:v>
                </c:pt>
                <c:pt idx="5552">
                  <c:v>1055</c:v>
                </c:pt>
                <c:pt idx="5553">
                  <c:v>1055</c:v>
                </c:pt>
                <c:pt idx="5554">
                  <c:v>1054</c:v>
                </c:pt>
                <c:pt idx="5555">
                  <c:v>930</c:v>
                </c:pt>
                <c:pt idx="5556">
                  <c:v>1055</c:v>
                </c:pt>
                <c:pt idx="5557">
                  <c:v>1055</c:v>
                </c:pt>
                <c:pt idx="5558">
                  <c:v>1055</c:v>
                </c:pt>
                <c:pt idx="5559">
                  <c:v>1055</c:v>
                </c:pt>
                <c:pt idx="5560">
                  <c:v>970</c:v>
                </c:pt>
                <c:pt idx="5561">
                  <c:v>535</c:v>
                </c:pt>
                <c:pt idx="5562">
                  <c:v>590</c:v>
                </c:pt>
                <c:pt idx="5563">
                  <c:v>560</c:v>
                </c:pt>
                <c:pt idx="5564">
                  <c:v>438</c:v>
                </c:pt>
                <c:pt idx="5565">
                  <c:v>855</c:v>
                </c:pt>
                <c:pt idx="5566">
                  <c:v>855</c:v>
                </c:pt>
                <c:pt idx="5567">
                  <c:v>780</c:v>
                </c:pt>
                <c:pt idx="5568">
                  <c:v>980</c:v>
                </c:pt>
                <c:pt idx="5569">
                  <c:v>980</c:v>
                </c:pt>
                <c:pt idx="5570">
                  <c:v>980</c:v>
                </c:pt>
                <c:pt idx="5571">
                  <c:v>980</c:v>
                </c:pt>
                <c:pt idx="5572">
                  <c:v>895</c:v>
                </c:pt>
                <c:pt idx="5573">
                  <c:v>515</c:v>
                </c:pt>
                <c:pt idx="5574">
                  <c:v>-673</c:v>
                </c:pt>
                <c:pt idx="5575">
                  <c:v>-870</c:v>
                </c:pt>
                <c:pt idx="5576">
                  <c:v>-870</c:v>
                </c:pt>
                <c:pt idx="5577">
                  <c:v>-920</c:v>
                </c:pt>
                <c:pt idx="5578">
                  <c:v>-920</c:v>
                </c:pt>
                <c:pt idx="5579">
                  <c:v>-920</c:v>
                </c:pt>
                <c:pt idx="5580">
                  <c:v>-540</c:v>
                </c:pt>
                <c:pt idx="5581">
                  <c:v>-540</c:v>
                </c:pt>
                <c:pt idx="5582">
                  <c:v>-494</c:v>
                </c:pt>
                <c:pt idx="5583">
                  <c:v>-494</c:v>
                </c:pt>
                <c:pt idx="5584">
                  <c:v>-540</c:v>
                </c:pt>
                <c:pt idx="5585">
                  <c:v>-590</c:v>
                </c:pt>
                <c:pt idx="5586">
                  <c:v>-870</c:v>
                </c:pt>
                <c:pt idx="5587">
                  <c:v>-870</c:v>
                </c:pt>
                <c:pt idx="5588">
                  <c:v>-730</c:v>
                </c:pt>
                <c:pt idx="5589">
                  <c:v>-494</c:v>
                </c:pt>
                <c:pt idx="5590">
                  <c:v>-570</c:v>
                </c:pt>
                <c:pt idx="5591">
                  <c:v>925</c:v>
                </c:pt>
                <c:pt idx="5592">
                  <c:v>865</c:v>
                </c:pt>
                <c:pt idx="5593">
                  <c:v>508</c:v>
                </c:pt>
                <c:pt idx="5594">
                  <c:v>495</c:v>
                </c:pt>
                <c:pt idx="5595">
                  <c:v>630</c:v>
                </c:pt>
                <c:pt idx="5596">
                  <c:v>532</c:v>
                </c:pt>
                <c:pt idx="5597">
                  <c:v>-42</c:v>
                </c:pt>
                <c:pt idx="5598">
                  <c:v>-260</c:v>
                </c:pt>
                <c:pt idx="5599">
                  <c:v>-189</c:v>
                </c:pt>
                <c:pt idx="5600">
                  <c:v>-235</c:v>
                </c:pt>
                <c:pt idx="5601">
                  <c:v>-275</c:v>
                </c:pt>
                <c:pt idx="5602">
                  <c:v>-275</c:v>
                </c:pt>
                <c:pt idx="5603">
                  <c:v>-300</c:v>
                </c:pt>
                <c:pt idx="5604">
                  <c:v>-297</c:v>
                </c:pt>
                <c:pt idx="5605">
                  <c:v>-260</c:v>
                </c:pt>
                <c:pt idx="5606">
                  <c:v>-260</c:v>
                </c:pt>
                <c:pt idx="5607">
                  <c:v>-210</c:v>
                </c:pt>
                <c:pt idx="5608">
                  <c:v>-300</c:v>
                </c:pt>
                <c:pt idx="5609">
                  <c:v>-578</c:v>
                </c:pt>
                <c:pt idx="5610">
                  <c:v>-470</c:v>
                </c:pt>
                <c:pt idx="5611">
                  <c:v>-491</c:v>
                </c:pt>
                <c:pt idx="5612">
                  <c:v>-585</c:v>
                </c:pt>
                <c:pt idx="5613">
                  <c:v>-990</c:v>
                </c:pt>
                <c:pt idx="5614">
                  <c:v>-815</c:v>
                </c:pt>
                <c:pt idx="5615">
                  <c:v>727</c:v>
                </c:pt>
                <c:pt idx="5616">
                  <c:v>755</c:v>
                </c:pt>
                <c:pt idx="5617">
                  <c:v>653</c:v>
                </c:pt>
                <c:pt idx="5618">
                  <c:v>925</c:v>
                </c:pt>
                <c:pt idx="5619">
                  <c:v>809</c:v>
                </c:pt>
                <c:pt idx="5620">
                  <c:v>710</c:v>
                </c:pt>
                <c:pt idx="5621">
                  <c:v>255</c:v>
                </c:pt>
                <c:pt idx="5622">
                  <c:v>-735</c:v>
                </c:pt>
                <c:pt idx="5623">
                  <c:v>-535</c:v>
                </c:pt>
                <c:pt idx="5624">
                  <c:v>-825</c:v>
                </c:pt>
                <c:pt idx="5625">
                  <c:v>84</c:v>
                </c:pt>
                <c:pt idx="5626">
                  <c:v>-125</c:v>
                </c:pt>
                <c:pt idx="5627">
                  <c:v>123</c:v>
                </c:pt>
                <c:pt idx="5628">
                  <c:v>471</c:v>
                </c:pt>
                <c:pt idx="5629">
                  <c:v>532</c:v>
                </c:pt>
                <c:pt idx="5630">
                  <c:v>550</c:v>
                </c:pt>
                <c:pt idx="5631">
                  <c:v>391</c:v>
                </c:pt>
                <c:pt idx="5632">
                  <c:v>225</c:v>
                </c:pt>
                <c:pt idx="5633">
                  <c:v>-160</c:v>
                </c:pt>
                <c:pt idx="5634">
                  <c:v>-375</c:v>
                </c:pt>
                <c:pt idx="5635">
                  <c:v>-745</c:v>
                </c:pt>
                <c:pt idx="5636">
                  <c:v>-595</c:v>
                </c:pt>
                <c:pt idx="5637">
                  <c:v>-645</c:v>
                </c:pt>
                <c:pt idx="5638">
                  <c:v>457</c:v>
                </c:pt>
                <c:pt idx="5639">
                  <c:v>900</c:v>
                </c:pt>
                <c:pt idx="5640">
                  <c:v>1100</c:v>
                </c:pt>
                <c:pt idx="5641">
                  <c:v>1100</c:v>
                </c:pt>
                <c:pt idx="5642">
                  <c:v>1100</c:v>
                </c:pt>
                <c:pt idx="5643">
                  <c:v>1100</c:v>
                </c:pt>
                <c:pt idx="5644">
                  <c:v>1100</c:v>
                </c:pt>
                <c:pt idx="5645">
                  <c:v>1125</c:v>
                </c:pt>
                <c:pt idx="5646">
                  <c:v>275</c:v>
                </c:pt>
                <c:pt idx="5647">
                  <c:v>-553</c:v>
                </c:pt>
                <c:pt idx="5648">
                  <c:v>183</c:v>
                </c:pt>
                <c:pt idx="5649">
                  <c:v>339</c:v>
                </c:pt>
                <c:pt idx="5650">
                  <c:v>213</c:v>
                </c:pt>
                <c:pt idx="5651">
                  <c:v>420</c:v>
                </c:pt>
                <c:pt idx="5652">
                  <c:v>576</c:v>
                </c:pt>
                <c:pt idx="5653">
                  <c:v>185</c:v>
                </c:pt>
                <c:pt idx="5654">
                  <c:v>73</c:v>
                </c:pt>
                <c:pt idx="5655">
                  <c:v>-180</c:v>
                </c:pt>
                <c:pt idx="5656">
                  <c:v>-960</c:v>
                </c:pt>
                <c:pt idx="5657">
                  <c:v>-950</c:v>
                </c:pt>
                <c:pt idx="5658">
                  <c:v>-950</c:v>
                </c:pt>
                <c:pt idx="5659">
                  <c:v>-541</c:v>
                </c:pt>
                <c:pt idx="5660">
                  <c:v>-3</c:v>
                </c:pt>
                <c:pt idx="5661">
                  <c:v>33</c:v>
                </c:pt>
                <c:pt idx="5662">
                  <c:v>785</c:v>
                </c:pt>
                <c:pt idx="5663">
                  <c:v>880</c:v>
                </c:pt>
                <c:pt idx="5664">
                  <c:v>1080</c:v>
                </c:pt>
                <c:pt idx="5665">
                  <c:v>707</c:v>
                </c:pt>
                <c:pt idx="5666">
                  <c:v>945</c:v>
                </c:pt>
                <c:pt idx="5667">
                  <c:v>471</c:v>
                </c:pt>
                <c:pt idx="5668">
                  <c:v>109</c:v>
                </c:pt>
                <c:pt idx="5669">
                  <c:v>-403</c:v>
                </c:pt>
                <c:pt idx="5670">
                  <c:v>-890</c:v>
                </c:pt>
                <c:pt idx="5671">
                  <c:v>-900</c:v>
                </c:pt>
                <c:pt idx="5672">
                  <c:v>-900</c:v>
                </c:pt>
                <c:pt idx="5673">
                  <c:v>-950</c:v>
                </c:pt>
                <c:pt idx="5674">
                  <c:v>-950</c:v>
                </c:pt>
                <c:pt idx="5675">
                  <c:v>-1050</c:v>
                </c:pt>
                <c:pt idx="5676">
                  <c:v>-1040</c:v>
                </c:pt>
                <c:pt idx="5677">
                  <c:v>-800</c:v>
                </c:pt>
                <c:pt idx="5678">
                  <c:v>-900</c:v>
                </c:pt>
                <c:pt idx="5679">
                  <c:v>-924</c:v>
                </c:pt>
                <c:pt idx="5680">
                  <c:v>-900</c:v>
                </c:pt>
                <c:pt idx="5681">
                  <c:v>-900</c:v>
                </c:pt>
                <c:pt idx="5682">
                  <c:v>-850</c:v>
                </c:pt>
                <c:pt idx="5683">
                  <c:v>-900</c:v>
                </c:pt>
                <c:pt idx="5684">
                  <c:v>-655</c:v>
                </c:pt>
                <c:pt idx="5685">
                  <c:v>-135</c:v>
                </c:pt>
                <c:pt idx="5686">
                  <c:v>690</c:v>
                </c:pt>
                <c:pt idx="5687">
                  <c:v>695</c:v>
                </c:pt>
                <c:pt idx="5688">
                  <c:v>695</c:v>
                </c:pt>
                <c:pt idx="5689">
                  <c:v>995</c:v>
                </c:pt>
                <c:pt idx="5690">
                  <c:v>995</c:v>
                </c:pt>
                <c:pt idx="5691">
                  <c:v>995</c:v>
                </c:pt>
                <c:pt idx="5692">
                  <c:v>995</c:v>
                </c:pt>
                <c:pt idx="5693">
                  <c:v>994</c:v>
                </c:pt>
                <c:pt idx="5694">
                  <c:v>994</c:v>
                </c:pt>
                <c:pt idx="5695">
                  <c:v>275</c:v>
                </c:pt>
                <c:pt idx="5696">
                  <c:v>450</c:v>
                </c:pt>
                <c:pt idx="5697">
                  <c:v>556</c:v>
                </c:pt>
                <c:pt idx="5698">
                  <c:v>695</c:v>
                </c:pt>
                <c:pt idx="5699">
                  <c:v>695</c:v>
                </c:pt>
                <c:pt idx="5700">
                  <c:v>695</c:v>
                </c:pt>
                <c:pt idx="5701">
                  <c:v>695</c:v>
                </c:pt>
                <c:pt idx="5702">
                  <c:v>695</c:v>
                </c:pt>
                <c:pt idx="5703">
                  <c:v>695</c:v>
                </c:pt>
                <c:pt idx="5704">
                  <c:v>695</c:v>
                </c:pt>
                <c:pt idx="5705">
                  <c:v>338</c:v>
                </c:pt>
                <c:pt idx="5706">
                  <c:v>-249</c:v>
                </c:pt>
                <c:pt idx="5707">
                  <c:v>209</c:v>
                </c:pt>
                <c:pt idx="5708">
                  <c:v>570</c:v>
                </c:pt>
                <c:pt idx="5709">
                  <c:v>570</c:v>
                </c:pt>
                <c:pt idx="5710">
                  <c:v>695</c:v>
                </c:pt>
                <c:pt idx="5711">
                  <c:v>695</c:v>
                </c:pt>
                <c:pt idx="5712">
                  <c:v>995</c:v>
                </c:pt>
                <c:pt idx="5713">
                  <c:v>995</c:v>
                </c:pt>
                <c:pt idx="5714">
                  <c:v>995</c:v>
                </c:pt>
                <c:pt idx="5715">
                  <c:v>995</c:v>
                </c:pt>
                <c:pt idx="5716">
                  <c:v>995</c:v>
                </c:pt>
                <c:pt idx="5717">
                  <c:v>995</c:v>
                </c:pt>
                <c:pt idx="5718">
                  <c:v>995</c:v>
                </c:pt>
                <c:pt idx="5719">
                  <c:v>995</c:v>
                </c:pt>
                <c:pt idx="5720">
                  <c:v>995</c:v>
                </c:pt>
                <c:pt idx="5721">
                  <c:v>995</c:v>
                </c:pt>
                <c:pt idx="5722">
                  <c:v>995</c:v>
                </c:pt>
                <c:pt idx="5723">
                  <c:v>995</c:v>
                </c:pt>
                <c:pt idx="5724">
                  <c:v>995</c:v>
                </c:pt>
                <c:pt idx="5725">
                  <c:v>995</c:v>
                </c:pt>
                <c:pt idx="5726">
                  <c:v>995</c:v>
                </c:pt>
                <c:pt idx="5727">
                  <c:v>995</c:v>
                </c:pt>
                <c:pt idx="5728">
                  <c:v>995</c:v>
                </c:pt>
                <c:pt idx="5729">
                  <c:v>695</c:v>
                </c:pt>
                <c:pt idx="5730">
                  <c:v>695</c:v>
                </c:pt>
                <c:pt idx="5731">
                  <c:v>695</c:v>
                </c:pt>
                <c:pt idx="5732">
                  <c:v>695</c:v>
                </c:pt>
                <c:pt idx="5733">
                  <c:v>695</c:v>
                </c:pt>
                <c:pt idx="5734">
                  <c:v>695</c:v>
                </c:pt>
                <c:pt idx="5735">
                  <c:v>695</c:v>
                </c:pt>
                <c:pt idx="5736">
                  <c:v>995</c:v>
                </c:pt>
                <c:pt idx="5737">
                  <c:v>995</c:v>
                </c:pt>
                <c:pt idx="5738">
                  <c:v>995</c:v>
                </c:pt>
                <c:pt idx="5739">
                  <c:v>995</c:v>
                </c:pt>
                <c:pt idx="5740">
                  <c:v>995</c:v>
                </c:pt>
                <c:pt idx="5741">
                  <c:v>630</c:v>
                </c:pt>
                <c:pt idx="5742">
                  <c:v>175</c:v>
                </c:pt>
                <c:pt idx="5743">
                  <c:v>-620</c:v>
                </c:pt>
                <c:pt idx="5744">
                  <c:v>85</c:v>
                </c:pt>
                <c:pt idx="5745">
                  <c:v>430</c:v>
                </c:pt>
                <c:pt idx="5746">
                  <c:v>-135</c:v>
                </c:pt>
                <c:pt idx="5747">
                  <c:v>-403</c:v>
                </c:pt>
                <c:pt idx="5748">
                  <c:v>-140</c:v>
                </c:pt>
                <c:pt idx="5749">
                  <c:v>-546</c:v>
                </c:pt>
                <c:pt idx="5750">
                  <c:v>-190</c:v>
                </c:pt>
                <c:pt idx="5751">
                  <c:v>-258</c:v>
                </c:pt>
                <c:pt idx="5752">
                  <c:v>-743</c:v>
                </c:pt>
                <c:pt idx="5753">
                  <c:v>-850</c:v>
                </c:pt>
                <c:pt idx="5754">
                  <c:v>-825</c:v>
                </c:pt>
                <c:pt idx="5755">
                  <c:v>-825</c:v>
                </c:pt>
                <c:pt idx="5756">
                  <c:v>-625</c:v>
                </c:pt>
                <c:pt idx="5757">
                  <c:v>-36</c:v>
                </c:pt>
                <c:pt idx="5758">
                  <c:v>575</c:v>
                </c:pt>
                <c:pt idx="5759">
                  <c:v>695</c:v>
                </c:pt>
                <c:pt idx="5760">
                  <c:v>995</c:v>
                </c:pt>
                <c:pt idx="5761">
                  <c:v>995</c:v>
                </c:pt>
                <c:pt idx="5762">
                  <c:v>995</c:v>
                </c:pt>
                <c:pt idx="5763">
                  <c:v>995</c:v>
                </c:pt>
                <c:pt idx="5764">
                  <c:v>835</c:v>
                </c:pt>
                <c:pt idx="5765">
                  <c:v>704</c:v>
                </c:pt>
                <c:pt idx="5766">
                  <c:v>84</c:v>
                </c:pt>
                <c:pt idx="5767">
                  <c:v>-355</c:v>
                </c:pt>
                <c:pt idx="5768">
                  <c:v>238</c:v>
                </c:pt>
                <c:pt idx="5769">
                  <c:v>560</c:v>
                </c:pt>
                <c:pt idx="5770">
                  <c:v>314</c:v>
                </c:pt>
                <c:pt idx="5771">
                  <c:v>564</c:v>
                </c:pt>
                <c:pt idx="5772">
                  <c:v>755</c:v>
                </c:pt>
                <c:pt idx="5773">
                  <c:v>755</c:v>
                </c:pt>
                <c:pt idx="5774">
                  <c:v>755</c:v>
                </c:pt>
                <c:pt idx="5775">
                  <c:v>800</c:v>
                </c:pt>
                <c:pt idx="5776">
                  <c:v>642</c:v>
                </c:pt>
                <c:pt idx="5777">
                  <c:v>-273</c:v>
                </c:pt>
                <c:pt idx="5778">
                  <c:v>-480</c:v>
                </c:pt>
                <c:pt idx="5779">
                  <c:v>-42</c:v>
                </c:pt>
                <c:pt idx="5780">
                  <c:v>602</c:v>
                </c:pt>
                <c:pt idx="5781">
                  <c:v>453</c:v>
                </c:pt>
                <c:pt idx="5782">
                  <c:v>715</c:v>
                </c:pt>
                <c:pt idx="5783">
                  <c:v>695</c:v>
                </c:pt>
                <c:pt idx="5784">
                  <c:v>995</c:v>
                </c:pt>
                <c:pt idx="5785">
                  <c:v>995</c:v>
                </c:pt>
                <c:pt idx="5786">
                  <c:v>995</c:v>
                </c:pt>
                <c:pt idx="5787">
                  <c:v>995</c:v>
                </c:pt>
                <c:pt idx="5788">
                  <c:v>995</c:v>
                </c:pt>
                <c:pt idx="5789">
                  <c:v>940</c:v>
                </c:pt>
                <c:pt idx="5790">
                  <c:v>100</c:v>
                </c:pt>
                <c:pt idx="5791">
                  <c:v>-400</c:v>
                </c:pt>
                <c:pt idx="5792">
                  <c:v>-399</c:v>
                </c:pt>
                <c:pt idx="5793">
                  <c:v>-349</c:v>
                </c:pt>
                <c:pt idx="5794">
                  <c:v>-349</c:v>
                </c:pt>
                <c:pt idx="5795">
                  <c:v>-265</c:v>
                </c:pt>
                <c:pt idx="5796">
                  <c:v>-50</c:v>
                </c:pt>
                <c:pt idx="5797">
                  <c:v>255</c:v>
                </c:pt>
                <c:pt idx="5798">
                  <c:v>298</c:v>
                </c:pt>
                <c:pt idx="5799">
                  <c:v>87</c:v>
                </c:pt>
                <c:pt idx="5800">
                  <c:v>-834</c:v>
                </c:pt>
                <c:pt idx="5801">
                  <c:v>-810</c:v>
                </c:pt>
                <c:pt idx="5802">
                  <c:v>-800</c:v>
                </c:pt>
                <c:pt idx="5803">
                  <c:v>-900</c:v>
                </c:pt>
                <c:pt idx="5804">
                  <c:v>-970</c:v>
                </c:pt>
                <c:pt idx="5805">
                  <c:v>-174</c:v>
                </c:pt>
                <c:pt idx="5806">
                  <c:v>540</c:v>
                </c:pt>
                <c:pt idx="5807">
                  <c:v>740</c:v>
                </c:pt>
                <c:pt idx="5808">
                  <c:v>1040</c:v>
                </c:pt>
                <c:pt idx="5809">
                  <c:v>1040</c:v>
                </c:pt>
                <c:pt idx="5810">
                  <c:v>1040</c:v>
                </c:pt>
                <c:pt idx="5811">
                  <c:v>908</c:v>
                </c:pt>
                <c:pt idx="5812">
                  <c:v>578</c:v>
                </c:pt>
                <c:pt idx="5813">
                  <c:v>350</c:v>
                </c:pt>
                <c:pt idx="5814">
                  <c:v>-850</c:v>
                </c:pt>
                <c:pt idx="5815">
                  <c:v>-850</c:v>
                </c:pt>
                <c:pt idx="5816">
                  <c:v>-850</c:v>
                </c:pt>
                <c:pt idx="5817">
                  <c:v>-850</c:v>
                </c:pt>
                <c:pt idx="5818">
                  <c:v>-850</c:v>
                </c:pt>
                <c:pt idx="5819">
                  <c:v>-800</c:v>
                </c:pt>
                <c:pt idx="5820">
                  <c:v>-790</c:v>
                </c:pt>
                <c:pt idx="5821">
                  <c:v>-800</c:v>
                </c:pt>
                <c:pt idx="5822">
                  <c:v>-800</c:v>
                </c:pt>
                <c:pt idx="5823">
                  <c:v>-800</c:v>
                </c:pt>
                <c:pt idx="5824">
                  <c:v>-850</c:v>
                </c:pt>
                <c:pt idx="5825">
                  <c:v>-850</c:v>
                </c:pt>
                <c:pt idx="5826">
                  <c:v>-850</c:v>
                </c:pt>
                <c:pt idx="5827">
                  <c:v>-850</c:v>
                </c:pt>
                <c:pt idx="5828">
                  <c:v>-875</c:v>
                </c:pt>
                <c:pt idx="5829">
                  <c:v>-780</c:v>
                </c:pt>
                <c:pt idx="5830">
                  <c:v>-721</c:v>
                </c:pt>
                <c:pt idx="5831">
                  <c:v>-353</c:v>
                </c:pt>
                <c:pt idx="5832">
                  <c:v>-965</c:v>
                </c:pt>
                <c:pt idx="5833">
                  <c:v>-964</c:v>
                </c:pt>
                <c:pt idx="5834">
                  <c:v>-885</c:v>
                </c:pt>
                <c:pt idx="5835">
                  <c:v>-860</c:v>
                </c:pt>
                <c:pt idx="5836">
                  <c:v>-930</c:v>
                </c:pt>
                <c:pt idx="5837">
                  <c:v>-975</c:v>
                </c:pt>
                <c:pt idx="5838">
                  <c:v>-850</c:v>
                </c:pt>
                <c:pt idx="5839">
                  <c:v>-650</c:v>
                </c:pt>
                <c:pt idx="5840">
                  <c:v>-650</c:v>
                </c:pt>
                <c:pt idx="5841">
                  <c:v>-650</c:v>
                </c:pt>
                <c:pt idx="5842">
                  <c:v>-650</c:v>
                </c:pt>
                <c:pt idx="5843">
                  <c:v>-650</c:v>
                </c:pt>
                <c:pt idx="5844">
                  <c:v>-231</c:v>
                </c:pt>
                <c:pt idx="5845">
                  <c:v>-228</c:v>
                </c:pt>
                <c:pt idx="5846">
                  <c:v>-270</c:v>
                </c:pt>
                <c:pt idx="5847">
                  <c:v>-81</c:v>
                </c:pt>
                <c:pt idx="5848">
                  <c:v>-403</c:v>
                </c:pt>
                <c:pt idx="5849">
                  <c:v>-600</c:v>
                </c:pt>
                <c:pt idx="5850">
                  <c:v>-650</c:v>
                </c:pt>
                <c:pt idx="5851">
                  <c:v>-650</c:v>
                </c:pt>
                <c:pt idx="5852">
                  <c:v>-650</c:v>
                </c:pt>
                <c:pt idx="5853">
                  <c:v>-525</c:v>
                </c:pt>
                <c:pt idx="5854">
                  <c:v>-675</c:v>
                </c:pt>
                <c:pt idx="5855">
                  <c:v>-1054</c:v>
                </c:pt>
                <c:pt idx="5856">
                  <c:v>-1054</c:v>
                </c:pt>
                <c:pt idx="5857">
                  <c:v>-924</c:v>
                </c:pt>
                <c:pt idx="5858">
                  <c:v>-924</c:v>
                </c:pt>
                <c:pt idx="5859">
                  <c:v>-849</c:v>
                </c:pt>
                <c:pt idx="5860">
                  <c:v>-744</c:v>
                </c:pt>
                <c:pt idx="5861">
                  <c:v>-694</c:v>
                </c:pt>
                <c:pt idx="5862">
                  <c:v>-744</c:v>
                </c:pt>
                <c:pt idx="5863">
                  <c:v>-619</c:v>
                </c:pt>
                <c:pt idx="5864">
                  <c:v>-619</c:v>
                </c:pt>
                <c:pt idx="5865">
                  <c:v>-619</c:v>
                </c:pt>
                <c:pt idx="5866">
                  <c:v>-619</c:v>
                </c:pt>
                <c:pt idx="5867">
                  <c:v>-619</c:v>
                </c:pt>
                <c:pt idx="5868">
                  <c:v>-594</c:v>
                </c:pt>
                <c:pt idx="5869">
                  <c:v>-317</c:v>
                </c:pt>
                <c:pt idx="5870">
                  <c:v>-544</c:v>
                </c:pt>
                <c:pt idx="5871">
                  <c:v>-594</c:v>
                </c:pt>
                <c:pt idx="5872">
                  <c:v>-619</c:v>
                </c:pt>
                <c:pt idx="5873">
                  <c:v>-619</c:v>
                </c:pt>
                <c:pt idx="5874">
                  <c:v>-619</c:v>
                </c:pt>
                <c:pt idx="5875">
                  <c:v>-549</c:v>
                </c:pt>
                <c:pt idx="5876">
                  <c:v>200</c:v>
                </c:pt>
                <c:pt idx="5877">
                  <c:v>-378</c:v>
                </c:pt>
                <c:pt idx="5878">
                  <c:v>-668</c:v>
                </c:pt>
                <c:pt idx="5879">
                  <c:v>599</c:v>
                </c:pt>
                <c:pt idx="5880">
                  <c:v>570</c:v>
                </c:pt>
                <c:pt idx="5881">
                  <c:v>-194</c:v>
                </c:pt>
                <c:pt idx="5882">
                  <c:v>320</c:v>
                </c:pt>
                <c:pt idx="5883">
                  <c:v>472</c:v>
                </c:pt>
                <c:pt idx="5884">
                  <c:v>375</c:v>
                </c:pt>
                <c:pt idx="5885">
                  <c:v>65</c:v>
                </c:pt>
                <c:pt idx="5886">
                  <c:v>-344</c:v>
                </c:pt>
                <c:pt idx="5887">
                  <c:v>-226</c:v>
                </c:pt>
                <c:pt idx="5888">
                  <c:v>-319</c:v>
                </c:pt>
                <c:pt idx="5889">
                  <c:v>-319</c:v>
                </c:pt>
                <c:pt idx="5890">
                  <c:v>-319</c:v>
                </c:pt>
                <c:pt idx="5891">
                  <c:v>-305</c:v>
                </c:pt>
                <c:pt idx="5892">
                  <c:v>-209</c:v>
                </c:pt>
                <c:pt idx="5893">
                  <c:v>445</c:v>
                </c:pt>
                <c:pt idx="5894">
                  <c:v>135</c:v>
                </c:pt>
                <c:pt idx="5895">
                  <c:v>70</c:v>
                </c:pt>
                <c:pt idx="5896">
                  <c:v>-374</c:v>
                </c:pt>
                <c:pt idx="5897">
                  <c:v>-151</c:v>
                </c:pt>
                <c:pt idx="5898">
                  <c:v>-226</c:v>
                </c:pt>
                <c:pt idx="5899">
                  <c:v>-226</c:v>
                </c:pt>
                <c:pt idx="5900">
                  <c:v>652</c:v>
                </c:pt>
                <c:pt idx="5901">
                  <c:v>630</c:v>
                </c:pt>
                <c:pt idx="5902">
                  <c:v>571</c:v>
                </c:pt>
                <c:pt idx="5903">
                  <c:v>302</c:v>
                </c:pt>
                <c:pt idx="5904">
                  <c:v>-952</c:v>
                </c:pt>
                <c:pt idx="5905">
                  <c:v>-844</c:v>
                </c:pt>
                <c:pt idx="5906">
                  <c:v>-844</c:v>
                </c:pt>
                <c:pt idx="5907">
                  <c:v>-844</c:v>
                </c:pt>
                <c:pt idx="5908">
                  <c:v>-844</c:v>
                </c:pt>
                <c:pt idx="5909">
                  <c:v>-844</c:v>
                </c:pt>
                <c:pt idx="5910">
                  <c:v>-594</c:v>
                </c:pt>
                <c:pt idx="5911">
                  <c:v>-619</c:v>
                </c:pt>
                <c:pt idx="5912">
                  <c:v>-619</c:v>
                </c:pt>
                <c:pt idx="5913">
                  <c:v>-619</c:v>
                </c:pt>
                <c:pt idx="5914">
                  <c:v>-619</c:v>
                </c:pt>
                <c:pt idx="5915">
                  <c:v>-619</c:v>
                </c:pt>
                <c:pt idx="5916">
                  <c:v>-619</c:v>
                </c:pt>
                <c:pt idx="5917">
                  <c:v>-544</c:v>
                </c:pt>
                <c:pt idx="5918">
                  <c:v>-246</c:v>
                </c:pt>
                <c:pt idx="5919">
                  <c:v>-294</c:v>
                </c:pt>
                <c:pt idx="5920">
                  <c:v>-544</c:v>
                </c:pt>
                <c:pt idx="5921">
                  <c:v>-594</c:v>
                </c:pt>
                <c:pt idx="5922">
                  <c:v>-594</c:v>
                </c:pt>
                <c:pt idx="5923">
                  <c:v>-544</c:v>
                </c:pt>
                <c:pt idx="5924">
                  <c:v>-254</c:v>
                </c:pt>
                <c:pt idx="5925">
                  <c:v>-90</c:v>
                </c:pt>
                <c:pt idx="5926">
                  <c:v>-510</c:v>
                </c:pt>
                <c:pt idx="5927">
                  <c:v>-354</c:v>
                </c:pt>
                <c:pt idx="5928">
                  <c:v>-904</c:v>
                </c:pt>
                <c:pt idx="5929">
                  <c:v>-883</c:v>
                </c:pt>
                <c:pt idx="5930">
                  <c:v>-718</c:v>
                </c:pt>
                <c:pt idx="5931">
                  <c:v>-809</c:v>
                </c:pt>
                <c:pt idx="5932">
                  <c:v>-970</c:v>
                </c:pt>
                <c:pt idx="5933">
                  <c:v>-970</c:v>
                </c:pt>
                <c:pt idx="5934">
                  <c:v>-619</c:v>
                </c:pt>
                <c:pt idx="5935">
                  <c:v>-619</c:v>
                </c:pt>
                <c:pt idx="5936">
                  <c:v>-619</c:v>
                </c:pt>
                <c:pt idx="5937">
                  <c:v>-619</c:v>
                </c:pt>
                <c:pt idx="5938">
                  <c:v>-619</c:v>
                </c:pt>
                <c:pt idx="5939">
                  <c:v>-619</c:v>
                </c:pt>
                <c:pt idx="5940">
                  <c:v>-495</c:v>
                </c:pt>
                <c:pt idx="5941">
                  <c:v>-544</c:v>
                </c:pt>
                <c:pt idx="5942">
                  <c:v>-97</c:v>
                </c:pt>
                <c:pt idx="5943">
                  <c:v>50</c:v>
                </c:pt>
                <c:pt idx="5944">
                  <c:v>-442</c:v>
                </c:pt>
                <c:pt idx="5945">
                  <c:v>-619</c:v>
                </c:pt>
                <c:pt idx="5946">
                  <c:v>-619</c:v>
                </c:pt>
                <c:pt idx="5947">
                  <c:v>-745</c:v>
                </c:pt>
                <c:pt idx="5948">
                  <c:v>-550</c:v>
                </c:pt>
                <c:pt idx="5949">
                  <c:v>-617</c:v>
                </c:pt>
                <c:pt idx="5950">
                  <c:v>-925</c:v>
                </c:pt>
                <c:pt idx="5951">
                  <c:v>-323</c:v>
                </c:pt>
                <c:pt idx="5952">
                  <c:v>-764</c:v>
                </c:pt>
                <c:pt idx="5953">
                  <c:v>-810</c:v>
                </c:pt>
                <c:pt idx="5954">
                  <c:v>-485</c:v>
                </c:pt>
                <c:pt idx="5955">
                  <c:v>-388</c:v>
                </c:pt>
                <c:pt idx="5956">
                  <c:v>-839</c:v>
                </c:pt>
                <c:pt idx="5957">
                  <c:v>-804</c:v>
                </c:pt>
                <c:pt idx="5958">
                  <c:v>-589</c:v>
                </c:pt>
                <c:pt idx="5959">
                  <c:v>-589</c:v>
                </c:pt>
                <c:pt idx="5960">
                  <c:v>-589</c:v>
                </c:pt>
                <c:pt idx="5961">
                  <c:v>-589</c:v>
                </c:pt>
                <c:pt idx="5962">
                  <c:v>-589</c:v>
                </c:pt>
                <c:pt idx="5963">
                  <c:v>-614</c:v>
                </c:pt>
                <c:pt idx="5964">
                  <c:v>-476</c:v>
                </c:pt>
                <c:pt idx="5965">
                  <c:v>-615</c:v>
                </c:pt>
                <c:pt idx="5966">
                  <c:v>-110</c:v>
                </c:pt>
                <c:pt idx="5967">
                  <c:v>-60</c:v>
                </c:pt>
                <c:pt idx="5968">
                  <c:v>-462</c:v>
                </c:pt>
                <c:pt idx="5969">
                  <c:v>-715</c:v>
                </c:pt>
                <c:pt idx="5970">
                  <c:v>-589</c:v>
                </c:pt>
                <c:pt idx="5971">
                  <c:v>-589</c:v>
                </c:pt>
                <c:pt idx="5972">
                  <c:v>-290</c:v>
                </c:pt>
                <c:pt idx="5973">
                  <c:v>-29</c:v>
                </c:pt>
                <c:pt idx="5974">
                  <c:v>-685</c:v>
                </c:pt>
                <c:pt idx="5975">
                  <c:v>-50</c:v>
                </c:pt>
                <c:pt idx="5976">
                  <c:v>-264</c:v>
                </c:pt>
                <c:pt idx="5977">
                  <c:v>-400</c:v>
                </c:pt>
                <c:pt idx="5978">
                  <c:v>329</c:v>
                </c:pt>
                <c:pt idx="5979">
                  <c:v>-270</c:v>
                </c:pt>
                <c:pt idx="5980">
                  <c:v>-654</c:v>
                </c:pt>
                <c:pt idx="5981">
                  <c:v>-863</c:v>
                </c:pt>
                <c:pt idx="5982">
                  <c:v>-847</c:v>
                </c:pt>
                <c:pt idx="5983">
                  <c:v>-952</c:v>
                </c:pt>
                <c:pt idx="5984">
                  <c:v>-859</c:v>
                </c:pt>
                <c:pt idx="5985">
                  <c:v>-875</c:v>
                </c:pt>
                <c:pt idx="5986">
                  <c:v>-861</c:v>
                </c:pt>
                <c:pt idx="5987">
                  <c:v>-640</c:v>
                </c:pt>
                <c:pt idx="5988">
                  <c:v>-450</c:v>
                </c:pt>
                <c:pt idx="5989">
                  <c:v>-618</c:v>
                </c:pt>
                <c:pt idx="5990">
                  <c:v>95</c:v>
                </c:pt>
                <c:pt idx="5991">
                  <c:v>463</c:v>
                </c:pt>
                <c:pt idx="5992">
                  <c:v>180</c:v>
                </c:pt>
                <c:pt idx="5993">
                  <c:v>-395</c:v>
                </c:pt>
                <c:pt idx="5994">
                  <c:v>-950</c:v>
                </c:pt>
                <c:pt idx="5995">
                  <c:v>-413</c:v>
                </c:pt>
                <c:pt idx="5996">
                  <c:v>576</c:v>
                </c:pt>
                <c:pt idx="5997">
                  <c:v>127</c:v>
                </c:pt>
                <c:pt idx="5998">
                  <c:v>277</c:v>
                </c:pt>
                <c:pt idx="5999">
                  <c:v>514</c:v>
                </c:pt>
                <c:pt idx="6000">
                  <c:v>714</c:v>
                </c:pt>
                <c:pt idx="6001">
                  <c:v>714</c:v>
                </c:pt>
                <c:pt idx="6002">
                  <c:v>714</c:v>
                </c:pt>
                <c:pt idx="6003">
                  <c:v>714</c:v>
                </c:pt>
                <c:pt idx="6004">
                  <c:v>844</c:v>
                </c:pt>
                <c:pt idx="6005">
                  <c:v>694</c:v>
                </c:pt>
                <c:pt idx="6006">
                  <c:v>-354</c:v>
                </c:pt>
                <c:pt idx="6007">
                  <c:v>0</c:v>
                </c:pt>
                <c:pt idx="6008">
                  <c:v>30</c:v>
                </c:pt>
                <c:pt idx="6009">
                  <c:v>160</c:v>
                </c:pt>
                <c:pt idx="6010">
                  <c:v>75</c:v>
                </c:pt>
                <c:pt idx="6011">
                  <c:v>160</c:v>
                </c:pt>
                <c:pt idx="6012">
                  <c:v>335</c:v>
                </c:pt>
                <c:pt idx="6013">
                  <c:v>35</c:v>
                </c:pt>
                <c:pt idx="6014">
                  <c:v>373</c:v>
                </c:pt>
                <c:pt idx="6015">
                  <c:v>559</c:v>
                </c:pt>
                <c:pt idx="6016">
                  <c:v>466</c:v>
                </c:pt>
                <c:pt idx="6017">
                  <c:v>-7</c:v>
                </c:pt>
                <c:pt idx="6018">
                  <c:v>-206</c:v>
                </c:pt>
                <c:pt idx="6019">
                  <c:v>-90</c:v>
                </c:pt>
                <c:pt idx="6020">
                  <c:v>794</c:v>
                </c:pt>
                <c:pt idx="6021">
                  <c:v>489</c:v>
                </c:pt>
                <c:pt idx="6022">
                  <c:v>489</c:v>
                </c:pt>
                <c:pt idx="6023">
                  <c:v>409</c:v>
                </c:pt>
                <c:pt idx="6024">
                  <c:v>409</c:v>
                </c:pt>
                <c:pt idx="6025">
                  <c:v>609</c:v>
                </c:pt>
                <c:pt idx="6026">
                  <c:v>609</c:v>
                </c:pt>
                <c:pt idx="6027">
                  <c:v>609</c:v>
                </c:pt>
                <c:pt idx="6028">
                  <c:v>609</c:v>
                </c:pt>
                <c:pt idx="6029">
                  <c:v>609</c:v>
                </c:pt>
                <c:pt idx="6030">
                  <c:v>609</c:v>
                </c:pt>
                <c:pt idx="6031">
                  <c:v>-96</c:v>
                </c:pt>
                <c:pt idx="6032">
                  <c:v>294</c:v>
                </c:pt>
                <c:pt idx="6033">
                  <c:v>380</c:v>
                </c:pt>
                <c:pt idx="6034">
                  <c:v>375</c:v>
                </c:pt>
                <c:pt idx="6035">
                  <c:v>132</c:v>
                </c:pt>
                <c:pt idx="6036">
                  <c:v>418</c:v>
                </c:pt>
                <c:pt idx="6037">
                  <c:v>419</c:v>
                </c:pt>
                <c:pt idx="6038">
                  <c:v>409</c:v>
                </c:pt>
                <c:pt idx="6039">
                  <c:v>409</c:v>
                </c:pt>
                <c:pt idx="6040">
                  <c:v>409</c:v>
                </c:pt>
                <c:pt idx="6041">
                  <c:v>197</c:v>
                </c:pt>
                <c:pt idx="6042">
                  <c:v>-299</c:v>
                </c:pt>
                <c:pt idx="6043">
                  <c:v>-96</c:v>
                </c:pt>
                <c:pt idx="6044">
                  <c:v>419</c:v>
                </c:pt>
                <c:pt idx="6045">
                  <c:v>419</c:v>
                </c:pt>
                <c:pt idx="6046">
                  <c:v>369</c:v>
                </c:pt>
                <c:pt idx="6047">
                  <c:v>409</c:v>
                </c:pt>
                <c:pt idx="6048">
                  <c:v>609</c:v>
                </c:pt>
                <c:pt idx="6049">
                  <c:v>609</c:v>
                </c:pt>
                <c:pt idx="6050">
                  <c:v>609</c:v>
                </c:pt>
                <c:pt idx="6051">
                  <c:v>609</c:v>
                </c:pt>
                <c:pt idx="6052">
                  <c:v>609</c:v>
                </c:pt>
                <c:pt idx="6053">
                  <c:v>609</c:v>
                </c:pt>
                <c:pt idx="6054">
                  <c:v>609</c:v>
                </c:pt>
                <c:pt idx="6055">
                  <c:v>609</c:v>
                </c:pt>
                <c:pt idx="6056">
                  <c:v>609</c:v>
                </c:pt>
                <c:pt idx="6057">
                  <c:v>609</c:v>
                </c:pt>
                <c:pt idx="6058">
                  <c:v>609</c:v>
                </c:pt>
                <c:pt idx="6059">
                  <c:v>609</c:v>
                </c:pt>
                <c:pt idx="6060">
                  <c:v>609</c:v>
                </c:pt>
                <c:pt idx="6061">
                  <c:v>609</c:v>
                </c:pt>
                <c:pt idx="6062">
                  <c:v>609</c:v>
                </c:pt>
                <c:pt idx="6063">
                  <c:v>609</c:v>
                </c:pt>
                <c:pt idx="6064">
                  <c:v>235</c:v>
                </c:pt>
                <c:pt idx="6065">
                  <c:v>-226</c:v>
                </c:pt>
                <c:pt idx="6066">
                  <c:v>-70</c:v>
                </c:pt>
                <c:pt idx="6067">
                  <c:v>45</c:v>
                </c:pt>
                <c:pt idx="6068">
                  <c:v>409</c:v>
                </c:pt>
                <c:pt idx="6069">
                  <c:v>409</c:v>
                </c:pt>
                <c:pt idx="6070">
                  <c:v>409</c:v>
                </c:pt>
                <c:pt idx="6071">
                  <c:v>1000</c:v>
                </c:pt>
                <c:pt idx="6072">
                  <c:v>1200</c:v>
                </c:pt>
                <c:pt idx="6073">
                  <c:v>1200</c:v>
                </c:pt>
                <c:pt idx="6074">
                  <c:v>1200</c:v>
                </c:pt>
                <c:pt idx="6075">
                  <c:v>1200</c:v>
                </c:pt>
                <c:pt idx="6076">
                  <c:v>1100</c:v>
                </c:pt>
                <c:pt idx="6077">
                  <c:v>892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185</c:v>
                </c:pt>
                <c:pt idx="6085">
                  <c:v>0</c:v>
                </c:pt>
                <c:pt idx="6086">
                  <c:v>100</c:v>
                </c:pt>
                <c:pt idx="6087">
                  <c:v>100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70</c:v>
                </c:pt>
                <c:pt idx="6093">
                  <c:v>255</c:v>
                </c:pt>
                <c:pt idx="6094">
                  <c:v>300</c:v>
                </c:pt>
                <c:pt idx="6095">
                  <c:v>300</c:v>
                </c:pt>
                <c:pt idx="6096">
                  <c:v>300</c:v>
                </c:pt>
                <c:pt idx="6097">
                  <c:v>300</c:v>
                </c:pt>
                <c:pt idx="6098">
                  <c:v>300</c:v>
                </c:pt>
                <c:pt idx="6099">
                  <c:v>300</c:v>
                </c:pt>
                <c:pt idx="6100">
                  <c:v>300</c:v>
                </c:pt>
                <c:pt idx="6101">
                  <c:v>300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117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90</c:v>
                </c:pt>
                <c:pt idx="6117">
                  <c:v>195</c:v>
                </c:pt>
                <c:pt idx="6118">
                  <c:v>300</c:v>
                </c:pt>
                <c:pt idx="6119">
                  <c:v>300</c:v>
                </c:pt>
                <c:pt idx="6120">
                  <c:v>300</c:v>
                </c:pt>
                <c:pt idx="6121">
                  <c:v>300</c:v>
                </c:pt>
                <c:pt idx="6122">
                  <c:v>300</c:v>
                </c:pt>
                <c:pt idx="6123">
                  <c:v>300</c:v>
                </c:pt>
                <c:pt idx="6124">
                  <c:v>300</c:v>
                </c:pt>
                <c:pt idx="6125">
                  <c:v>99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36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-127</c:v>
                </c:pt>
                <c:pt idx="6145">
                  <c:v>-300</c:v>
                </c:pt>
                <c:pt idx="6146">
                  <c:v>-300</c:v>
                </c:pt>
                <c:pt idx="6147">
                  <c:v>-300</c:v>
                </c:pt>
                <c:pt idx="6148">
                  <c:v>-300</c:v>
                </c:pt>
                <c:pt idx="6149">
                  <c:v>-299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-900</c:v>
                </c:pt>
                <c:pt idx="6162">
                  <c:v>-900</c:v>
                </c:pt>
                <c:pt idx="6163">
                  <c:v>-900</c:v>
                </c:pt>
                <c:pt idx="6164">
                  <c:v>-470</c:v>
                </c:pt>
                <c:pt idx="6165">
                  <c:v>-361</c:v>
                </c:pt>
                <c:pt idx="6166">
                  <c:v>-279</c:v>
                </c:pt>
                <c:pt idx="6167">
                  <c:v>357</c:v>
                </c:pt>
                <c:pt idx="6168">
                  <c:v>-475</c:v>
                </c:pt>
                <c:pt idx="6169">
                  <c:v>-320</c:v>
                </c:pt>
                <c:pt idx="6170">
                  <c:v>-20</c:v>
                </c:pt>
                <c:pt idx="6171">
                  <c:v>130</c:v>
                </c:pt>
                <c:pt idx="6172">
                  <c:v>-295</c:v>
                </c:pt>
                <c:pt idx="6173">
                  <c:v>-569</c:v>
                </c:pt>
                <c:pt idx="6174">
                  <c:v>-613</c:v>
                </c:pt>
                <c:pt idx="6175">
                  <c:v>-695</c:v>
                </c:pt>
                <c:pt idx="6176">
                  <c:v>-691</c:v>
                </c:pt>
                <c:pt idx="6177">
                  <c:v>-240</c:v>
                </c:pt>
                <c:pt idx="6178">
                  <c:v>-545</c:v>
                </c:pt>
                <c:pt idx="6179">
                  <c:v>-413</c:v>
                </c:pt>
                <c:pt idx="6180">
                  <c:v>191</c:v>
                </c:pt>
                <c:pt idx="6181">
                  <c:v>231</c:v>
                </c:pt>
                <c:pt idx="6182">
                  <c:v>655</c:v>
                </c:pt>
                <c:pt idx="6183">
                  <c:v>945</c:v>
                </c:pt>
                <c:pt idx="6184">
                  <c:v>813</c:v>
                </c:pt>
                <c:pt idx="6185">
                  <c:v>378</c:v>
                </c:pt>
                <c:pt idx="6186">
                  <c:v>52</c:v>
                </c:pt>
                <c:pt idx="6187">
                  <c:v>84</c:v>
                </c:pt>
                <c:pt idx="6188">
                  <c:v>795</c:v>
                </c:pt>
                <c:pt idx="6189">
                  <c:v>770</c:v>
                </c:pt>
                <c:pt idx="6190">
                  <c:v>580</c:v>
                </c:pt>
                <c:pt idx="6191">
                  <c:v>1000</c:v>
                </c:pt>
                <c:pt idx="6192">
                  <c:v>1000</c:v>
                </c:pt>
                <c:pt idx="6193">
                  <c:v>1200</c:v>
                </c:pt>
                <c:pt idx="6194">
                  <c:v>1150</c:v>
                </c:pt>
                <c:pt idx="6195">
                  <c:v>1150</c:v>
                </c:pt>
                <c:pt idx="6196">
                  <c:v>1150</c:v>
                </c:pt>
                <c:pt idx="6197">
                  <c:v>1090</c:v>
                </c:pt>
                <c:pt idx="6198">
                  <c:v>1200</c:v>
                </c:pt>
                <c:pt idx="6199">
                  <c:v>-133</c:v>
                </c:pt>
                <c:pt idx="6200">
                  <c:v>265</c:v>
                </c:pt>
                <c:pt idx="6201">
                  <c:v>630</c:v>
                </c:pt>
                <c:pt idx="6202">
                  <c:v>370</c:v>
                </c:pt>
                <c:pt idx="6203">
                  <c:v>775</c:v>
                </c:pt>
                <c:pt idx="6204">
                  <c:v>1000</c:v>
                </c:pt>
                <c:pt idx="6205">
                  <c:v>1000</c:v>
                </c:pt>
                <c:pt idx="6206">
                  <c:v>1000</c:v>
                </c:pt>
                <c:pt idx="6207">
                  <c:v>1000</c:v>
                </c:pt>
                <c:pt idx="6208">
                  <c:v>1000</c:v>
                </c:pt>
                <c:pt idx="6209">
                  <c:v>665</c:v>
                </c:pt>
                <c:pt idx="6210">
                  <c:v>95</c:v>
                </c:pt>
                <c:pt idx="6211">
                  <c:v>875</c:v>
                </c:pt>
                <c:pt idx="6212">
                  <c:v>1000</c:v>
                </c:pt>
                <c:pt idx="6213">
                  <c:v>1000</c:v>
                </c:pt>
                <c:pt idx="6214">
                  <c:v>950</c:v>
                </c:pt>
                <c:pt idx="6215">
                  <c:v>1000</c:v>
                </c:pt>
                <c:pt idx="6216">
                  <c:v>1200</c:v>
                </c:pt>
                <c:pt idx="6217">
                  <c:v>1200</c:v>
                </c:pt>
                <c:pt idx="6218">
                  <c:v>1199</c:v>
                </c:pt>
                <c:pt idx="6219">
                  <c:v>1200</c:v>
                </c:pt>
                <c:pt idx="6220">
                  <c:v>1200</c:v>
                </c:pt>
                <c:pt idx="6221">
                  <c:v>1200</c:v>
                </c:pt>
                <c:pt idx="6222">
                  <c:v>1200</c:v>
                </c:pt>
                <c:pt idx="6223">
                  <c:v>1200</c:v>
                </c:pt>
                <c:pt idx="6224">
                  <c:v>1200</c:v>
                </c:pt>
                <c:pt idx="6225">
                  <c:v>1200</c:v>
                </c:pt>
                <c:pt idx="6226">
                  <c:v>1200</c:v>
                </c:pt>
                <c:pt idx="6227">
                  <c:v>1200</c:v>
                </c:pt>
                <c:pt idx="6228">
                  <c:v>1200</c:v>
                </c:pt>
                <c:pt idx="6229">
                  <c:v>1200</c:v>
                </c:pt>
                <c:pt idx="6230">
                  <c:v>1200</c:v>
                </c:pt>
                <c:pt idx="6231">
                  <c:v>1200</c:v>
                </c:pt>
                <c:pt idx="6232">
                  <c:v>1200</c:v>
                </c:pt>
                <c:pt idx="6233">
                  <c:v>520</c:v>
                </c:pt>
                <c:pt idx="6234">
                  <c:v>350</c:v>
                </c:pt>
                <c:pt idx="6235">
                  <c:v>380</c:v>
                </c:pt>
                <c:pt idx="6236">
                  <c:v>1000</c:v>
                </c:pt>
                <c:pt idx="6237">
                  <c:v>1000</c:v>
                </c:pt>
                <c:pt idx="6238">
                  <c:v>1000</c:v>
                </c:pt>
                <c:pt idx="6239">
                  <c:v>649</c:v>
                </c:pt>
                <c:pt idx="6240">
                  <c:v>849</c:v>
                </c:pt>
                <c:pt idx="6241">
                  <c:v>849</c:v>
                </c:pt>
                <c:pt idx="6242">
                  <c:v>849</c:v>
                </c:pt>
                <c:pt idx="6243">
                  <c:v>849</c:v>
                </c:pt>
                <c:pt idx="6244">
                  <c:v>849</c:v>
                </c:pt>
                <c:pt idx="6245">
                  <c:v>904</c:v>
                </c:pt>
                <c:pt idx="6246">
                  <c:v>534</c:v>
                </c:pt>
                <c:pt idx="6247">
                  <c:v>-170</c:v>
                </c:pt>
                <c:pt idx="6248">
                  <c:v>225</c:v>
                </c:pt>
                <c:pt idx="6249">
                  <c:v>459</c:v>
                </c:pt>
                <c:pt idx="6250">
                  <c:v>240</c:v>
                </c:pt>
                <c:pt idx="6251">
                  <c:v>449</c:v>
                </c:pt>
                <c:pt idx="6252">
                  <c:v>672</c:v>
                </c:pt>
                <c:pt idx="6253">
                  <c:v>445</c:v>
                </c:pt>
                <c:pt idx="6254">
                  <c:v>425</c:v>
                </c:pt>
                <c:pt idx="6255">
                  <c:v>599</c:v>
                </c:pt>
                <c:pt idx="6256">
                  <c:v>-141</c:v>
                </c:pt>
                <c:pt idx="6257">
                  <c:v>-851</c:v>
                </c:pt>
                <c:pt idx="6258">
                  <c:v>-876</c:v>
                </c:pt>
                <c:pt idx="6259">
                  <c:v>-869</c:v>
                </c:pt>
                <c:pt idx="6260">
                  <c:v>366</c:v>
                </c:pt>
                <c:pt idx="6261">
                  <c:v>562</c:v>
                </c:pt>
                <c:pt idx="6262">
                  <c:v>649</c:v>
                </c:pt>
                <c:pt idx="6263">
                  <c:v>795</c:v>
                </c:pt>
                <c:pt idx="6264">
                  <c:v>995</c:v>
                </c:pt>
                <c:pt idx="6265">
                  <c:v>995</c:v>
                </c:pt>
                <c:pt idx="6266">
                  <c:v>995</c:v>
                </c:pt>
                <c:pt idx="6267">
                  <c:v>995</c:v>
                </c:pt>
                <c:pt idx="6268">
                  <c:v>995</c:v>
                </c:pt>
                <c:pt idx="6269">
                  <c:v>715</c:v>
                </c:pt>
                <c:pt idx="6270">
                  <c:v>-265</c:v>
                </c:pt>
                <c:pt idx="6271">
                  <c:v>-120</c:v>
                </c:pt>
                <c:pt idx="6272">
                  <c:v>281</c:v>
                </c:pt>
                <c:pt idx="6273">
                  <c:v>733</c:v>
                </c:pt>
                <c:pt idx="6274">
                  <c:v>501</c:v>
                </c:pt>
                <c:pt idx="6275">
                  <c:v>800</c:v>
                </c:pt>
                <c:pt idx="6276">
                  <c:v>1105</c:v>
                </c:pt>
                <c:pt idx="6277">
                  <c:v>925</c:v>
                </c:pt>
                <c:pt idx="6278">
                  <c:v>725</c:v>
                </c:pt>
                <c:pt idx="6279">
                  <c:v>875</c:v>
                </c:pt>
                <c:pt idx="6280">
                  <c:v>-65</c:v>
                </c:pt>
                <c:pt idx="6281">
                  <c:v>-691</c:v>
                </c:pt>
                <c:pt idx="6282">
                  <c:v>-893</c:v>
                </c:pt>
                <c:pt idx="6283">
                  <c:v>-895</c:v>
                </c:pt>
                <c:pt idx="6284">
                  <c:v>-210</c:v>
                </c:pt>
                <c:pt idx="6285">
                  <c:v>-165</c:v>
                </c:pt>
                <c:pt idx="6286">
                  <c:v>400</c:v>
                </c:pt>
                <c:pt idx="6287">
                  <c:v>790</c:v>
                </c:pt>
                <c:pt idx="6288">
                  <c:v>990</c:v>
                </c:pt>
                <c:pt idx="6289">
                  <c:v>755</c:v>
                </c:pt>
                <c:pt idx="6290">
                  <c:v>660</c:v>
                </c:pt>
                <c:pt idx="6291">
                  <c:v>307</c:v>
                </c:pt>
                <c:pt idx="6292">
                  <c:v>-260</c:v>
                </c:pt>
                <c:pt idx="6293">
                  <c:v>-995</c:v>
                </c:pt>
                <c:pt idx="6294">
                  <c:v>-769</c:v>
                </c:pt>
                <c:pt idx="6295">
                  <c:v>-769</c:v>
                </c:pt>
                <c:pt idx="6296">
                  <c:v>-769</c:v>
                </c:pt>
                <c:pt idx="6297">
                  <c:v>-769</c:v>
                </c:pt>
                <c:pt idx="6298">
                  <c:v>-769</c:v>
                </c:pt>
                <c:pt idx="6299">
                  <c:v>-749</c:v>
                </c:pt>
                <c:pt idx="6300">
                  <c:v>50</c:v>
                </c:pt>
                <c:pt idx="6301">
                  <c:v>235</c:v>
                </c:pt>
                <c:pt idx="6302">
                  <c:v>425</c:v>
                </c:pt>
                <c:pt idx="6303">
                  <c:v>885</c:v>
                </c:pt>
                <c:pt idx="6304">
                  <c:v>1054</c:v>
                </c:pt>
                <c:pt idx="6305">
                  <c:v>-35</c:v>
                </c:pt>
                <c:pt idx="6306">
                  <c:v>-769</c:v>
                </c:pt>
                <c:pt idx="6307">
                  <c:v>-658</c:v>
                </c:pt>
                <c:pt idx="6308">
                  <c:v>498</c:v>
                </c:pt>
                <c:pt idx="6309">
                  <c:v>400</c:v>
                </c:pt>
                <c:pt idx="6310">
                  <c:v>792</c:v>
                </c:pt>
                <c:pt idx="6311">
                  <c:v>649</c:v>
                </c:pt>
                <c:pt idx="6312">
                  <c:v>849</c:v>
                </c:pt>
                <c:pt idx="6313">
                  <c:v>849</c:v>
                </c:pt>
                <c:pt idx="6314">
                  <c:v>849</c:v>
                </c:pt>
                <c:pt idx="6315">
                  <c:v>849</c:v>
                </c:pt>
                <c:pt idx="6316">
                  <c:v>849</c:v>
                </c:pt>
                <c:pt idx="6317">
                  <c:v>354</c:v>
                </c:pt>
                <c:pt idx="6318">
                  <c:v>-931</c:v>
                </c:pt>
                <c:pt idx="6319">
                  <c:v>-781</c:v>
                </c:pt>
                <c:pt idx="6320">
                  <c:v>-176</c:v>
                </c:pt>
                <c:pt idx="6321">
                  <c:v>-26</c:v>
                </c:pt>
                <c:pt idx="6322">
                  <c:v>-366</c:v>
                </c:pt>
                <c:pt idx="6323">
                  <c:v>-270</c:v>
                </c:pt>
                <c:pt idx="6324">
                  <c:v>104</c:v>
                </c:pt>
                <c:pt idx="6325">
                  <c:v>-123</c:v>
                </c:pt>
                <c:pt idx="6326">
                  <c:v>-3</c:v>
                </c:pt>
                <c:pt idx="6327">
                  <c:v>-180</c:v>
                </c:pt>
                <c:pt idx="6328">
                  <c:v>-696</c:v>
                </c:pt>
                <c:pt idx="6329">
                  <c:v>-677</c:v>
                </c:pt>
                <c:pt idx="6330">
                  <c:v>-971</c:v>
                </c:pt>
                <c:pt idx="6331">
                  <c:v>-418</c:v>
                </c:pt>
                <c:pt idx="6332">
                  <c:v>649</c:v>
                </c:pt>
                <c:pt idx="6333">
                  <c:v>558</c:v>
                </c:pt>
                <c:pt idx="6334">
                  <c:v>648</c:v>
                </c:pt>
                <c:pt idx="6335">
                  <c:v>649</c:v>
                </c:pt>
                <c:pt idx="6336">
                  <c:v>849</c:v>
                </c:pt>
                <c:pt idx="6337">
                  <c:v>849</c:v>
                </c:pt>
                <c:pt idx="6338">
                  <c:v>849</c:v>
                </c:pt>
                <c:pt idx="6339">
                  <c:v>849</c:v>
                </c:pt>
                <c:pt idx="6340">
                  <c:v>849</c:v>
                </c:pt>
                <c:pt idx="6341">
                  <c:v>433</c:v>
                </c:pt>
                <c:pt idx="6342">
                  <c:v>-440</c:v>
                </c:pt>
                <c:pt idx="6343">
                  <c:v>-520</c:v>
                </c:pt>
                <c:pt idx="6344">
                  <c:v>-716</c:v>
                </c:pt>
                <c:pt idx="6345">
                  <c:v>-816</c:v>
                </c:pt>
                <c:pt idx="6346">
                  <c:v>-996</c:v>
                </c:pt>
                <c:pt idx="6347">
                  <c:v>-1126</c:v>
                </c:pt>
                <c:pt idx="6348">
                  <c:v>-622</c:v>
                </c:pt>
                <c:pt idx="6349">
                  <c:v>-652</c:v>
                </c:pt>
                <c:pt idx="6350">
                  <c:v>224</c:v>
                </c:pt>
                <c:pt idx="6351">
                  <c:v>239</c:v>
                </c:pt>
                <c:pt idx="6352">
                  <c:v>-517</c:v>
                </c:pt>
                <c:pt idx="6353">
                  <c:v>-895</c:v>
                </c:pt>
                <c:pt idx="6354">
                  <c:v>-780</c:v>
                </c:pt>
                <c:pt idx="6355">
                  <c:v>260</c:v>
                </c:pt>
                <c:pt idx="6356">
                  <c:v>649</c:v>
                </c:pt>
                <c:pt idx="6357">
                  <c:v>649</c:v>
                </c:pt>
                <c:pt idx="6358">
                  <c:v>649</c:v>
                </c:pt>
                <c:pt idx="6359">
                  <c:v>609</c:v>
                </c:pt>
                <c:pt idx="6360">
                  <c:v>609</c:v>
                </c:pt>
                <c:pt idx="6361">
                  <c:v>809</c:v>
                </c:pt>
                <c:pt idx="6362">
                  <c:v>809</c:v>
                </c:pt>
                <c:pt idx="6363">
                  <c:v>809</c:v>
                </c:pt>
                <c:pt idx="6364">
                  <c:v>809</c:v>
                </c:pt>
                <c:pt idx="6365">
                  <c:v>809</c:v>
                </c:pt>
                <c:pt idx="6366">
                  <c:v>809</c:v>
                </c:pt>
                <c:pt idx="6367">
                  <c:v>759</c:v>
                </c:pt>
                <c:pt idx="6368">
                  <c:v>608</c:v>
                </c:pt>
                <c:pt idx="6369">
                  <c:v>608</c:v>
                </c:pt>
                <c:pt idx="6370">
                  <c:v>609</c:v>
                </c:pt>
                <c:pt idx="6371">
                  <c:v>609</c:v>
                </c:pt>
                <c:pt idx="6372">
                  <c:v>609</c:v>
                </c:pt>
                <c:pt idx="6373">
                  <c:v>609</c:v>
                </c:pt>
                <c:pt idx="6374">
                  <c:v>609</c:v>
                </c:pt>
                <c:pt idx="6375">
                  <c:v>609</c:v>
                </c:pt>
                <c:pt idx="6376">
                  <c:v>609</c:v>
                </c:pt>
                <c:pt idx="6377">
                  <c:v>427</c:v>
                </c:pt>
                <c:pt idx="6378">
                  <c:v>-321</c:v>
                </c:pt>
                <c:pt idx="6379">
                  <c:v>759</c:v>
                </c:pt>
                <c:pt idx="6380">
                  <c:v>609</c:v>
                </c:pt>
                <c:pt idx="6381">
                  <c:v>609</c:v>
                </c:pt>
                <c:pt idx="6382">
                  <c:v>609</c:v>
                </c:pt>
                <c:pt idx="6383">
                  <c:v>609</c:v>
                </c:pt>
                <c:pt idx="6384">
                  <c:v>809</c:v>
                </c:pt>
                <c:pt idx="6385">
                  <c:v>809</c:v>
                </c:pt>
                <c:pt idx="6386">
                  <c:v>809</c:v>
                </c:pt>
                <c:pt idx="6387">
                  <c:v>809</c:v>
                </c:pt>
                <c:pt idx="6388">
                  <c:v>809</c:v>
                </c:pt>
                <c:pt idx="6389">
                  <c:v>349</c:v>
                </c:pt>
                <c:pt idx="6390">
                  <c:v>-655</c:v>
                </c:pt>
                <c:pt idx="6391">
                  <c:v>-759</c:v>
                </c:pt>
                <c:pt idx="6392">
                  <c:v>-784</c:v>
                </c:pt>
                <c:pt idx="6393">
                  <c:v>-809</c:v>
                </c:pt>
                <c:pt idx="6394">
                  <c:v>-909</c:v>
                </c:pt>
                <c:pt idx="6395">
                  <c:v>-909</c:v>
                </c:pt>
                <c:pt idx="6396">
                  <c:v>-909</c:v>
                </c:pt>
                <c:pt idx="6397">
                  <c:v>-909</c:v>
                </c:pt>
                <c:pt idx="6398">
                  <c:v>-909</c:v>
                </c:pt>
                <c:pt idx="6399">
                  <c:v>-909</c:v>
                </c:pt>
                <c:pt idx="6400">
                  <c:v>-909</c:v>
                </c:pt>
                <c:pt idx="6401">
                  <c:v>-809</c:v>
                </c:pt>
                <c:pt idx="6402">
                  <c:v>-809</c:v>
                </c:pt>
                <c:pt idx="6403">
                  <c:v>-809</c:v>
                </c:pt>
                <c:pt idx="6404">
                  <c:v>-417</c:v>
                </c:pt>
                <c:pt idx="6405">
                  <c:v>-139</c:v>
                </c:pt>
                <c:pt idx="6406">
                  <c:v>33</c:v>
                </c:pt>
                <c:pt idx="6407">
                  <c:v>-950</c:v>
                </c:pt>
                <c:pt idx="6408">
                  <c:v>-1100</c:v>
                </c:pt>
                <c:pt idx="6409">
                  <c:v>-1100</c:v>
                </c:pt>
                <c:pt idx="6410">
                  <c:v>-1100</c:v>
                </c:pt>
                <c:pt idx="6411">
                  <c:v>-1100</c:v>
                </c:pt>
                <c:pt idx="6412">
                  <c:v>-1100</c:v>
                </c:pt>
                <c:pt idx="6413">
                  <c:v>-200</c:v>
                </c:pt>
                <c:pt idx="6414">
                  <c:v>-100</c:v>
                </c:pt>
                <c:pt idx="6415">
                  <c:v>-100</c:v>
                </c:pt>
                <c:pt idx="6416">
                  <c:v>-100</c:v>
                </c:pt>
                <c:pt idx="6417">
                  <c:v>-100</c:v>
                </c:pt>
                <c:pt idx="6418">
                  <c:v>-100</c:v>
                </c:pt>
                <c:pt idx="6419">
                  <c:v>-80</c:v>
                </c:pt>
                <c:pt idx="6420">
                  <c:v>-60</c:v>
                </c:pt>
                <c:pt idx="6421">
                  <c:v>-80</c:v>
                </c:pt>
                <c:pt idx="6422">
                  <c:v>-80</c:v>
                </c:pt>
                <c:pt idx="6423">
                  <c:v>-100</c:v>
                </c:pt>
                <c:pt idx="6424">
                  <c:v>-80</c:v>
                </c:pt>
                <c:pt idx="6425">
                  <c:v>-100</c:v>
                </c:pt>
                <c:pt idx="6426">
                  <c:v>-100</c:v>
                </c:pt>
                <c:pt idx="6427">
                  <c:v>-100</c:v>
                </c:pt>
                <c:pt idx="6428">
                  <c:v>-100</c:v>
                </c:pt>
                <c:pt idx="6429">
                  <c:v>0</c:v>
                </c:pt>
                <c:pt idx="6430">
                  <c:v>0</c:v>
                </c:pt>
                <c:pt idx="6431">
                  <c:v>-100</c:v>
                </c:pt>
                <c:pt idx="6432">
                  <c:v>180</c:v>
                </c:pt>
                <c:pt idx="6433">
                  <c:v>205</c:v>
                </c:pt>
                <c:pt idx="6434">
                  <c:v>263</c:v>
                </c:pt>
                <c:pt idx="6435">
                  <c:v>-175</c:v>
                </c:pt>
                <c:pt idx="6436">
                  <c:v>-200</c:v>
                </c:pt>
                <c:pt idx="6437">
                  <c:v>-200</c:v>
                </c:pt>
                <c:pt idx="6438">
                  <c:v>-100</c:v>
                </c:pt>
                <c:pt idx="6439">
                  <c:v>-100</c:v>
                </c:pt>
                <c:pt idx="6440">
                  <c:v>-100</c:v>
                </c:pt>
                <c:pt idx="6441">
                  <c:v>-100</c:v>
                </c:pt>
                <c:pt idx="6442">
                  <c:v>-100</c:v>
                </c:pt>
                <c:pt idx="6443">
                  <c:v>-100</c:v>
                </c:pt>
                <c:pt idx="6444">
                  <c:v>-100</c:v>
                </c:pt>
                <c:pt idx="6445">
                  <c:v>-100</c:v>
                </c:pt>
                <c:pt idx="6446">
                  <c:v>-100</c:v>
                </c:pt>
                <c:pt idx="6447">
                  <c:v>-100</c:v>
                </c:pt>
                <c:pt idx="6448">
                  <c:v>-100</c:v>
                </c:pt>
                <c:pt idx="6449">
                  <c:v>-100</c:v>
                </c:pt>
                <c:pt idx="6450">
                  <c:v>-100</c:v>
                </c:pt>
                <c:pt idx="6451">
                  <c:v>-100</c:v>
                </c:pt>
                <c:pt idx="6452">
                  <c:v>-50</c:v>
                </c:pt>
                <c:pt idx="6453">
                  <c:v>-60</c:v>
                </c:pt>
                <c:pt idx="6454">
                  <c:v>-20</c:v>
                </c:pt>
                <c:pt idx="6455">
                  <c:v>-84</c:v>
                </c:pt>
                <c:pt idx="6456">
                  <c:v>-78</c:v>
                </c:pt>
                <c:pt idx="6457">
                  <c:v>-200</c:v>
                </c:pt>
                <c:pt idx="6458">
                  <c:v>-140</c:v>
                </c:pt>
                <c:pt idx="6459">
                  <c:v>-130</c:v>
                </c:pt>
                <c:pt idx="6460">
                  <c:v>-200</c:v>
                </c:pt>
                <c:pt idx="6461">
                  <c:v>-200</c:v>
                </c:pt>
                <c:pt idx="6462">
                  <c:v>-100</c:v>
                </c:pt>
                <c:pt idx="6463">
                  <c:v>-100</c:v>
                </c:pt>
                <c:pt idx="6464">
                  <c:v>-100</c:v>
                </c:pt>
                <c:pt idx="6465">
                  <c:v>-100</c:v>
                </c:pt>
                <c:pt idx="6466">
                  <c:v>-100</c:v>
                </c:pt>
                <c:pt idx="6467">
                  <c:v>-100</c:v>
                </c:pt>
                <c:pt idx="6468">
                  <c:v>-100</c:v>
                </c:pt>
                <c:pt idx="6469">
                  <c:v>-100</c:v>
                </c:pt>
                <c:pt idx="6470">
                  <c:v>-100</c:v>
                </c:pt>
                <c:pt idx="6471">
                  <c:v>-100</c:v>
                </c:pt>
                <c:pt idx="6472">
                  <c:v>-100</c:v>
                </c:pt>
                <c:pt idx="6473">
                  <c:v>-100</c:v>
                </c:pt>
                <c:pt idx="6474">
                  <c:v>-100</c:v>
                </c:pt>
                <c:pt idx="6475">
                  <c:v>0</c:v>
                </c:pt>
                <c:pt idx="6476">
                  <c:v>-25</c:v>
                </c:pt>
                <c:pt idx="6477">
                  <c:v>-25</c:v>
                </c:pt>
                <c:pt idx="6478">
                  <c:v>-25</c:v>
                </c:pt>
                <c:pt idx="6479">
                  <c:v>0</c:v>
                </c:pt>
                <c:pt idx="6480">
                  <c:v>300</c:v>
                </c:pt>
                <c:pt idx="6481">
                  <c:v>300</c:v>
                </c:pt>
                <c:pt idx="6482">
                  <c:v>300</c:v>
                </c:pt>
                <c:pt idx="6483">
                  <c:v>300</c:v>
                </c:pt>
                <c:pt idx="6484">
                  <c:v>300</c:v>
                </c:pt>
                <c:pt idx="6485">
                  <c:v>250</c:v>
                </c:pt>
                <c:pt idx="6486">
                  <c:v>-90</c:v>
                </c:pt>
                <c:pt idx="6487">
                  <c:v>-100</c:v>
                </c:pt>
                <c:pt idx="6488">
                  <c:v>-100</c:v>
                </c:pt>
                <c:pt idx="6489">
                  <c:v>-90</c:v>
                </c:pt>
                <c:pt idx="6490">
                  <c:v>-100</c:v>
                </c:pt>
                <c:pt idx="6491">
                  <c:v>-80</c:v>
                </c:pt>
                <c:pt idx="6492">
                  <c:v>-92</c:v>
                </c:pt>
                <c:pt idx="6493">
                  <c:v>-55</c:v>
                </c:pt>
                <c:pt idx="6494">
                  <c:v>-50</c:v>
                </c:pt>
                <c:pt idx="6495">
                  <c:v>0</c:v>
                </c:pt>
                <c:pt idx="6496">
                  <c:v>-50</c:v>
                </c:pt>
                <c:pt idx="6497">
                  <c:v>-100</c:v>
                </c:pt>
                <c:pt idx="6498">
                  <c:v>-100</c:v>
                </c:pt>
                <c:pt idx="6499">
                  <c:v>-100</c:v>
                </c:pt>
                <c:pt idx="6500">
                  <c:v>0</c:v>
                </c:pt>
                <c:pt idx="6501">
                  <c:v>0</c:v>
                </c:pt>
                <c:pt idx="6502">
                  <c:v>-98</c:v>
                </c:pt>
                <c:pt idx="6503">
                  <c:v>0</c:v>
                </c:pt>
                <c:pt idx="6504">
                  <c:v>300</c:v>
                </c:pt>
                <c:pt idx="6505">
                  <c:v>275</c:v>
                </c:pt>
                <c:pt idx="6506">
                  <c:v>300</c:v>
                </c:pt>
                <c:pt idx="6507">
                  <c:v>275</c:v>
                </c:pt>
                <c:pt idx="6508">
                  <c:v>200</c:v>
                </c:pt>
                <c:pt idx="6509">
                  <c:v>-200</c:v>
                </c:pt>
                <c:pt idx="6510">
                  <c:v>-100</c:v>
                </c:pt>
                <c:pt idx="6511">
                  <c:v>-100</c:v>
                </c:pt>
                <c:pt idx="6512">
                  <c:v>-100</c:v>
                </c:pt>
                <c:pt idx="6513">
                  <c:v>-100</c:v>
                </c:pt>
                <c:pt idx="6514">
                  <c:v>-100</c:v>
                </c:pt>
                <c:pt idx="6515">
                  <c:v>-100</c:v>
                </c:pt>
                <c:pt idx="6516">
                  <c:v>-80</c:v>
                </c:pt>
                <c:pt idx="6517">
                  <c:v>-90</c:v>
                </c:pt>
                <c:pt idx="6518">
                  <c:v>-35</c:v>
                </c:pt>
                <c:pt idx="6519">
                  <c:v>0</c:v>
                </c:pt>
                <c:pt idx="6520">
                  <c:v>-64</c:v>
                </c:pt>
                <c:pt idx="6521">
                  <c:v>-100</c:v>
                </c:pt>
                <c:pt idx="6522">
                  <c:v>-100</c:v>
                </c:pt>
                <c:pt idx="6523">
                  <c:v>-100</c:v>
                </c:pt>
                <c:pt idx="6524">
                  <c:v>-32</c:v>
                </c:pt>
                <c:pt idx="6525">
                  <c:v>-100</c:v>
                </c:pt>
                <c:pt idx="6526">
                  <c:v>-100</c:v>
                </c:pt>
                <c:pt idx="6527">
                  <c:v>0</c:v>
                </c:pt>
                <c:pt idx="6528">
                  <c:v>0</c:v>
                </c:pt>
                <c:pt idx="6529">
                  <c:v>200</c:v>
                </c:pt>
                <c:pt idx="6530">
                  <c:v>70</c:v>
                </c:pt>
                <c:pt idx="6531">
                  <c:v>-100</c:v>
                </c:pt>
                <c:pt idx="6532">
                  <c:v>-150</c:v>
                </c:pt>
                <c:pt idx="6533">
                  <c:v>-200</c:v>
                </c:pt>
                <c:pt idx="6534">
                  <c:v>-200</c:v>
                </c:pt>
                <c:pt idx="6535">
                  <c:v>-200</c:v>
                </c:pt>
                <c:pt idx="6536">
                  <c:v>-200</c:v>
                </c:pt>
                <c:pt idx="6537">
                  <c:v>-200</c:v>
                </c:pt>
                <c:pt idx="6538">
                  <c:v>-200</c:v>
                </c:pt>
                <c:pt idx="6539">
                  <c:v>-200</c:v>
                </c:pt>
                <c:pt idx="6540">
                  <c:v>-200</c:v>
                </c:pt>
                <c:pt idx="6541">
                  <c:v>-200</c:v>
                </c:pt>
                <c:pt idx="6542">
                  <c:v>-200</c:v>
                </c:pt>
                <c:pt idx="6543">
                  <c:v>-150</c:v>
                </c:pt>
                <c:pt idx="6544">
                  <c:v>-200</c:v>
                </c:pt>
                <c:pt idx="6545">
                  <c:v>-200</c:v>
                </c:pt>
                <c:pt idx="6546">
                  <c:v>-200</c:v>
                </c:pt>
                <c:pt idx="6547">
                  <c:v>-165</c:v>
                </c:pt>
                <c:pt idx="6548">
                  <c:v>0</c:v>
                </c:pt>
                <c:pt idx="6549">
                  <c:v>-100</c:v>
                </c:pt>
                <c:pt idx="6550">
                  <c:v>-50</c:v>
                </c:pt>
                <c:pt idx="6551">
                  <c:v>0</c:v>
                </c:pt>
                <c:pt idx="6552">
                  <c:v>200</c:v>
                </c:pt>
                <c:pt idx="6553">
                  <c:v>-110</c:v>
                </c:pt>
                <c:pt idx="6554">
                  <c:v>195</c:v>
                </c:pt>
                <c:pt idx="6555">
                  <c:v>200</c:v>
                </c:pt>
                <c:pt idx="6556">
                  <c:v>200</c:v>
                </c:pt>
                <c:pt idx="6557">
                  <c:v>200</c:v>
                </c:pt>
                <c:pt idx="6558">
                  <c:v>117</c:v>
                </c:pt>
                <c:pt idx="6559">
                  <c:v>75</c:v>
                </c:pt>
                <c:pt idx="6560">
                  <c:v>20</c:v>
                </c:pt>
                <c:pt idx="6561">
                  <c:v>20</c:v>
                </c:pt>
                <c:pt idx="6562">
                  <c:v>99</c:v>
                </c:pt>
                <c:pt idx="6563">
                  <c:v>99</c:v>
                </c:pt>
                <c:pt idx="6564">
                  <c:v>200</c:v>
                </c:pt>
                <c:pt idx="6565">
                  <c:v>200</c:v>
                </c:pt>
                <c:pt idx="6566">
                  <c:v>200</c:v>
                </c:pt>
                <c:pt idx="6567">
                  <c:v>200</c:v>
                </c:pt>
                <c:pt idx="6568">
                  <c:v>200</c:v>
                </c:pt>
                <c:pt idx="6569">
                  <c:v>-100</c:v>
                </c:pt>
                <c:pt idx="6570">
                  <c:v>-200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200</c:v>
                </c:pt>
                <c:pt idx="6577">
                  <c:v>200</c:v>
                </c:pt>
                <c:pt idx="6578">
                  <c:v>200</c:v>
                </c:pt>
                <c:pt idx="6579">
                  <c:v>200</c:v>
                </c:pt>
                <c:pt idx="6580">
                  <c:v>200</c:v>
                </c:pt>
                <c:pt idx="6581">
                  <c:v>200</c:v>
                </c:pt>
                <c:pt idx="6582">
                  <c:v>-170</c:v>
                </c:pt>
                <c:pt idx="6583">
                  <c:v>-200</c:v>
                </c:pt>
                <c:pt idx="6584">
                  <c:v>-200</c:v>
                </c:pt>
                <c:pt idx="6585">
                  <c:v>-200</c:v>
                </c:pt>
                <c:pt idx="6586">
                  <c:v>-200</c:v>
                </c:pt>
                <c:pt idx="6587">
                  <c:v>-170</c:v>
                </c:pt>
                <c:pt idx="6588">
                  <c:v>-70</c:v>
                </c:pt>
                <c:pt idx="6589">
                  <c:v>-60</c:v>
                </c:pt>
                <c:pt idx="6590">
                  <c:v>-50</c:v>
                </c:pt>
                <c:pt idx="6591">
                  <c:v>0</c:v>
                </c:pt>
                <c:pt idx="6592">
                  <c:v>-50</c:v>
                </c:pt>
                <c:pt idx="6593">
                  <c:v>-200</c:v>
                </c:pt>
                <c:pt idx="6594">
                  <c:v>-200</c:v>
                </c:pt>
                <c:pt idx="6595">
                  <c:v>-200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200</c:v>
                </c:pt>
                <c:pt idx="6601">
                  <c:v>200</c:v>
                </c:pt>
                <c:pt idx="6602">
                  <c:v>200</c:v>
                </c:pt>
                <c:pt idx="6603">
                  <c:v>200</c:v>
                </c:pt>
                <c:pt idx="6604">
                  <c:v>200</c:v>
                </c:pt>
                <c:pt idx="6605">
                  <c:v>200</c:v>
                </c:pt>
                <c:pt idx="6606">
                  <c:v>-180</c:v>
                </c:pt>
                <c:pt idx="6607">
                  <c:v>-200</c:v>
                </c:pt>
                <c:pt idx="6608">
                  <c:v>-135</c:v>
                </c:pt>
                <c:pt idx="6609">
                  <c:v>-180</c:v>
                </c:pt>
                <c:pt idx="6610">
                  <c:v>-195</c:v>
                </c:pt>
                <c:pt idx="6611">
                  <c:v>-145</c:v>
                </c:pt>
                <c:pt idx="6612">
                  <c:v>-75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-100</c:v>
                </c:pt>
                <c:pt idx="6617">
                  <c:v>-200</c:v>
                </c:pt>
                <c:pt idx="6618">
                  <c:v>-200</c:v>
                </c:pt>
                <c:pt idx="6619">
                  <c:v>-170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200</c:v>
                </c:pt>
                <c:pt idx="6625">
                  <c:v>200</c:v>
                </c:pt>
                <c:pt idx="6626">
                  <c:v>200</c:v>
                </c:pt>
                <c:pt idx="6627">
                  <c:v>200</c:v>
                </c:pt>
                <c:pt idx="6628">
                  <c:v>200</c:v>
                </c:pt>
                <c:pt idx="6629">
                  <c:v>200</c:v>
                </c:pt>
                <c:pt idx="6630">
                  <c:v>0</c:v>
                </c:pt>
                <c:pt idx="6631">
                  <c:v>-50</c:v>
                </c:pt>
                <c:pt idx="6632">
                  <c:v>0</c:v>
                </c:pt>
                <c:pt idx="6633">
                  <c:v>0</c:v>
                </c:pt>
                <c:pt idx="6634">
                  <c:v>-25</c:v>
                </c:pt>
                <c:pt idx="6635">
                  <c:v>-30</c:v>
                </c:pt>
                <c:pt idx="6636">
                  <c:v>-25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-165</c:v>
                </c:pt>
                <c:pt idx="6642">
                  <c:v>-200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200</c:v>
                </c:pt>
                <c:pt idx="6649">
                  <c:v>200</c:v>
                </c:pt>
                <c:pt idx="6650">
                  <c:v>200</c:v>
                </c:pt>
                <c:pt idx="6651">
                  <c:v>200</c:v>
                </c:pt>
                <c:pt idx="6652">
                  <c:v>199</c:v>
                </c:pt>
                <c:pt idx="6653">
                  <c:v>180</c:v>
                </c:pt>
                <c:pt idx="6654">
                  <c:v>-10</c:v>
                </c:pt>
                <c:pt idx="6655">
                  <c:v>-135</c:v>
                </c:pt>
                <c:pt idx="6656">
                  <c:v>-150</c:v>
                </c:pt>
                <c:pt idx="6657">
                  <c:v>-200</c:v>
                </c:pt>
                <c:pt idx="6658">
                  <c:v>-200</c:v>
                </c:pt>
                <c:pt idx="6659">
                  <c:v>-180</c:v>
                </c:pt>
                <c:pt idx="6660">
                  <c:v>-200</c:v>
                </c:pt>
                <c:pt idx="6661">
                  <c:v>-200</c:v>
                </c:pt>
                <c:pt idx="6662">
                  <c:v>-25</c:v>
                </c:pt>
                <c:pt idx="6663">
                  <c:v>0</c:v>
                </c:pt>
                <c:pt idx="6664">
                  <c:v>-50</c:v>
                </c:pt>
                <c:pt idx="6665">
                  <c:v>-165</c:v>
                </c:pt>
                <c:pt idx="6666">
                  <c:v>-200</c:v>
                </c:pt>
                <c:pt idx="6667">
                  <c:v>-100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200</c:v>
                </c:pt>
                <c:pt idx="6673">
                  <c:v>200</c:v>
                </c:pt>
                <c:pt idx="6674">
                  <c:v>200</c:v>
                </c:pt>
                <c:pt idx="6675">
                  <c:v>169</c:v>
                </c:pt>
                <c:pt idx="6676">
                  <c:v>200</c:v>
                </c:pt>
                <c:pt idx="6677">
                  <c:v>25</c:v>
                </c:pt>
                <c:pt idx="6678">
                  <c:v>-200</c:v>
                </c:pt>
                <c:pt idx="6679">
                  <c:v>-200</c:v>
                </c:pt>
                <c:pt idx="6680">
                  <c:v>-200</c:v>
                </c:pt>
                <c:pt idx="6681">
                  <c:v>-200</c:v>
                </c:pt>
                <c:pt idx="6682">
                  <c:v>-200</c:v>
                </c:pt>
                <c:pt idx="6683">
                  <c:v>-200</c:v>
                </c:pt>
                <c:pt idx="6684">
                  <c:v>-200</c:v>
                </c:pt>
                <c:pt idx="6685">
                  <c:v>-200</c:v>
                </c:pt>
                <c:pt idx="6686">
                  <c:v>-135</c:v>
                </c:pt>
                <c:pt idx="6687">
                  <c:v>-75</c:v>
                </c:pt>
                <c:pt idx="6688">
                  <c:v>-75</c:v>
                </c:pt>
                <c:pt idx="6689">
                  <c:v>-200</c:v>
                </c:pt>
                <c:pt idx="6690">
                  <c:v>-200</c:v>
                </c:pt>
                <c:pt idx="6691">
                  <c:v>-200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200</c:v>
                </c:pt>
                <c:pt idx="6698">
                  <c:v>200</c:v>
                </c:pt>
                <c:pt idx="6699">
                  <c:v>200</c:v>
                </c:pt>
                <c:pt idx="6700">
                  <c:v>200</c:v>
                </c:pt>
                <c:pt idx="6701">
                  <c:v>200</c:v>
                </c:pt>
                <c:pt idx="6702">
                  <c:v>200</c:v>
                </c:pt>
                <c:pt idx="6703">
                  <c:v>-180</c:v>
                </c:pt>
                <c:pt idx="6704">
                  <c:v>-180</c:v>
                </c:pt>
                <c:pt idx="6705">
                  <c:v>-129</c:v>
                </c:pt>
                <c:pt idx="6706">
                  <c:v>-200</c:v>
                </c:pt>
                <c:pt idx="6707">
                  <c:v>-200</c:v>
                </c:pt>
                <c:pt idx="6708">
                  <c:v>-8</c:v>
                </c:pt>
                <c:pt idx="6709">
                  <c:v>-8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-300</c:v>
                </c:pt>
                <c:pt idx="6714">
                  <c:v>-473</c:v>
                </c:pt>
                <c:pt idx="6715">
                  <c:v>-169</c:v>
                </c:pt>
                <c:pt idx="6716">
                  <c:v>1100</c:v>
                </c:pt>
                <c:pt idx="6717">
                  <c:v>1100</c:v>
                </c:pt>
                <c:pt idx="6718">
                  <c:v>800</c:v>
                </c:pt>
                <c:pt idx="6719">
                  <c:v>555</c:v>
                </c:pt>
                <c:pt idx="6720">
                  <c:v>600</c:v>
                </c:pt>
                <c:pt idx="6721">
                  <c:v>600</c:v>
                </c:pt>
                <c:pt idx="6722">
                  <c:v>900</c:v>
                </c:pt>
                <c:pt idx="6723">
                  <c:v>900</c:v>
                </c:pt>
                <c:pt idx="6724">
                  <c:v>910</c:v>
                </c:pt>
                <c:pt idx="6725">
                  <c:v>945</c:v>
                </c:pt>
                <c:pt idx="6726">
                  <c:v>848</c:v>
                </c:pt>
                <c:pt idx="6727">
                  <c:v>-54</c:v>
                </c:pt>
                <c:pt idx="6728">
                  <c:v>-662</c:v>
                </c:pt>
                <c:pt idx="6729">
                  <c:v>192</c:v>
                </c:pt>
                <c:pt idx="6730">
                  <c:v>-65</c:v>
                </c:pt>
                <c:pt idx="6731">
                  <c:v>-90</c:v>
                </c:pt>
                <c:pt idx="6732">
                  <c:v>825</c:v>
                </c:pt>
                <c:pt idx="6733">
                  <c:v>1045</c:v>
                </c:pt>
                <c:pt idx="6734">
                  <c:v>1040</c:v>
                </c:pt>
                <c:pt idx="6735">
                  <c:v>907</c:v>
                </c:pt>
                <c:pt idx="6736">
                  <c:v>615</c:v>
                </c:pt>
                <c:pt idx="6737">
                  <c:v>-200</c:v>
                </c:pt>
                <c:pt idx="6738">
                  <c:v>-1000</c:v>
                </c:pt>
                <c:pt idx="6739">
                  <c:v>-70</c:v>
                </c:pt>
                <c:pt idx="6740">
                  <c:v>1100</c:v>
                </c:pt>
                <c:pt idx="6741">
                  <c:v>900</c:v>
                </c:pt>
                <c:pt idx="6742">
                  <c:v>855</c:v>
                </c:pt>
                <c:pt idx="6743">
                  <c:v>760</c:v>
                </c:pt>
                <c:pt idx="6744">
                  <c:v>860</c:v>
                </c:pt>
                <c:pt idx="6745">
                  <c:v>860</c:v>
                </c:pt>
                <c:pt idx="6746">
                  <c:v>860</c:v>
                </c:pt>
                <c:pt idx="6747">
                  <c:v>860</c:v>
                </c:pt>
                <c:pt idx="6748">
                  <c:v>770</c:v>
                </c:pt>
                <c:pt idx="6749">
                  <c:v>-432</c:v>
                </c:pt>
                <c:pt idx="6750">
                  <c:v>-920</c:v>
                </c:pt>
                <c:pt idx="6751">
                  <c:v>-905</c:v>
                </c:pt>
                <c:pt idx="6752">
                  <c:v>-905</c:v>
                </c:pt>
                <c:pt idx="6753">
                  <c:v>-905</c:v>
                </c:pt>
                <c:pt idx="6754">
                  <c:v>-905</c:v>
                </c:pt>
                <c:pt idx="6755">
                  <c:v>-905</c:v>
                </c:pt>
                <c:pt idx="6756">
                  <c:v>-930</c:v>
                </c:pt>
                <c:pt idx="6757">
                  <c:v>-804</c:v>
                </c:pt>
                <c:pt idx="6758">
                  <c:v>-915</c:v>
                </c:pt>
                <c:pt idx="6759">
                  <c:v>-665</c:v>
                </c:pt>
                <c:pt idx="6760">
                  <c:v>-670</c:v>
                </c:pt>
                <c:pt idx="6761">
                  <c:v>-905</c:v>
                </c:pt>
                <c:pt idx="6762">
                  <c:v>-905</c:v>
                </c:pt>
                <c:pt idx="6763">
                  <c:v>-950</c:v>
                </c:pt>
                <c:pt idx="6764">
                  <c:v>215</c:v>
                </c:pt>
                <c:pt idx="6765">
                  <c:v>-452</c:v>
                </c:pt>
                <c:pt idx="6766">
                  <c:v>71</c:v>
                </c:pt>
                <c:pt idx="6767">
                  <c:v>635</c:v>
                </c:pt>
                <c:pt idx="6768">
                  <c:v>720</c:v>
                </c:pt>
                <c:pt idx="6769">
                  <c:v>685</c:v>
                </c:pt>
                <c:pt idx="6770">
                  <c:v>785</c:v>
                </c:pt>
                <c:pt idx="6771">
                  <c:v>735</c:v>
                </c:pt>
                <c:pt idx="6772">
                  <c:v>660</c:v>
                </c:pt>
                <c:pt idx="6773">
                  <c:v>181</c:v>
                </c:pt>
                <c:pt idx="6774">
                  <c:v>-1000</c:v>
                </c:pt>
                <c:pt idx="6775">
                  <c:v>-950</c:v>
                </c:pt>
                <c:pt idx="6776">
                  <c:v>-950</c:v>
                </c:pt>
                <c:pt idx="6777">
                  <c:v>-950</c:v>
                </c:pt>
                <c:pt idx="6778">
                  <c:v>-950</c:v>
                </c:pt>
                <c:pt idx="6779">
                  <c:v>-975</c:v>
                </c:pt>
                <c:pt idx="6780">
                  <c:v>-975</c:v>
                </c:pt>
                <c:pt idx="6781">
                  <c:v>-975</c:v>
                </c:pt>
                <c:pt idx="6782">
                  <c:v>-995</c:v>
                </c:pt>
                <c:pt idx="6783">
                  <c:v>-647</c:v>
                </c:pt>
                <c:pt idx="6784">
                  <c:v>-795</c:v>
                </c:pt>
                <c:pt idx="6785">
                  <c:v>-950</c:v>
                </c:pt>
                <c:pt idx="6786">
                  <c:v>-950</c:v>
                </c:pt>
                <c:pt idx="6787">
                  <c:v>-925</c:v>
                </c:pt>
                <c:pt idx="6788">
                  <c:v>440</c:v>
                </c:pt>
                <c:pt idx="6789">
                  <c:v>-505</c:v>
                </c:pt>
                <c:pt idx="6790">
                  <c:v>-285</c:v>
                </c:pt>
                <c:pt idx="6791">
                  <c:v>560</c:v>
                </c:pt>
                <c:pt idx="6792">
                  <c:v>660</c:v>
                </c:pt>
                <c:pt idx="6793">
                  <c:v>660</c:v>
                </c:pt>
                <c:pt idx="6794">
                  <c:v>660</c:v>
                </c:pt>
                <c:pt idx="6795">
                  <c:v>660</c:v>
                </c:pt>
                <c:pt idx="6796">
                  <c:v>660</c:v>
                </c:pt>
                <c:pt idx="6797">
                  <c:v>448</c:v>
                </c:pt>
                <c:pt idx="6798">
                  <c:v>-935</c:v>
                </c:pt>
                <c:pt idx="6799">
                  <c:v>-905</c:v>
                </c:pt>
                <c:pt idx="6800">
                  <c:v>-880</c:v>
                </c:pt>
                <c:pt idx="6801">
                  <c:v>-890</c:v>
                </c:pt>
                <c:pt idx="6802">
                  <c:v>-905</c:v>
                </c:pt>
                <c:pt idx="6803">
                  <c:v>-870</c:v>
                </c:pt>
                <c:pt idx="6804">
                  <c:v>-870</c:v>
                </c:pt>
                <c:pt idx="6805">
                  <c:v>-390</c:v>
                </c:pt>
                <c:pt idx="6806">
                  <c:v>-603</c:v>
                </c:pt>
                <c:pt idx="6807">
                  <c:v>-990</c:v>
                </c:pt>
                <c:pt idx="6808">
                  <c:v>-895</c:v>
                </c:pt>
                <c:pt idx="6809">
                  <c:v>-905</c:v>
                </c:pt>
                <c:pt idx="6810">
                  <c:v>-905</c:v>
                </c:pt>
                <c:pt idx="6811">
                  <c:v>-950</c:v>
                </c:pt>
                <c:pt idx="6812">
                  <c:v>-172</c:v>
                </c:pt>
                <c:pt idx="6813">
                  <c:v>-510</c:v>
                </c:pt>
                <c:pt idx="6814">
                  <c:v>-104</c:v>
                </c:pt>
                <c:pt idx="6815">
                  <c:v>790</c:v>
                </c:pt>
                <c:pt idx="6816">
                  <c:v>644</c:v>
                </c:pt>
                <c:pt idx="6817">
                  <c:v>715</c:v>
                </c:pt>
                <c:pt idx="6818">
                  <c:v>334</c:v>
                </c:pt>
                <c:pt idx="6819">
                  <c:v>-431</c:v>
                </c:pt>
                <c:pt idx="6820">
                  <c:v>-617</c:v>
                </c:pt>
                <c:pt idx="6821">
                  <c:v>-1040</c:v>
                </c:pt>
                <c:pt idx="6822">
                  <c:v>-885</c:v>
                </c:pt>
                <c:pt idx="6823">
                  <c:v>-885</c:v>
                </c:pt>
                <c:pt idx="6824">
                  <c:v>-885</c:v>
                </c:pt>
                <c:pt idx="6825">
                  <c:v>-885</c:v>
                </c:pt>
                <c:pt idx="6826">
                  <c:v>-885</c:v>
                </c:pt>
                <c:pt idx="6827">
                  <c:v>-885</c:v>
                </c:pt>
                <c:pt idx="6828">
                  <c:v>-885</c:v>
                </c:pt>
                <c:pt idx="6829">
                  <c:v>-885</c:v>
                </c:pt>
                <c:pt idx="6830">
                  <c:v>-885</c:v>
                </c:pt>
                <c:pt idx="6831">
                  <c:v>-935</c:v>
                </c:pt>
                <c:pt idx="6832">
                  <c:v>-885</c:v>
                </c:pt>
                <c:pt idx="6833">
                  <c:v>-884</c:v>
                </c:pt>
                <c:pt idx="6834">
                  <c:v>-885</c:v>
                </c:pt>
                <c:pt idx="6835">
                  <c:v>-885</c:v>
                </c:pt>
                <c:pt idx="6836">
                  <c:v>-147</c:v>
                </c:pt>
                <c:pt idx="6837">
                  <c:v>-60</c:v>
                </c:pt>
                <c:pt idx="6838">
                  <c:v>618</c:v>
                </c:pt>
                <c:pt idx="6839">
                  <c:v>670</c:v>
                </c:pt>
                <c:pt idx="6840">
                  <c:v>770</c:v>
                </c:pt>
                <c:pt idx="6841">
                  <c:v>770</c:v>
                </c:pt>
                <c:pt idx="6842">
                  <c:v>770</c:v>
                </c:pt>
                <c:pt idx="6843">
                  <c:v>770</c:v>
                </c:pt>
                <c:pt idx="6844">
                  <c:v>340</c:v>
                </c:pt>
                <c:pt idx="6845">
                  <c:v>-1035</c:v>
                </c:pt>
                <c:pt idx="6846">
                  <c:v>-985</c:v>
                </c:pt>
                <c:pt idx="6847">
                  <c:v>-985</c:v>
                </c:pt>
                <c:pt idx="6848">
                  <c:v>-985</c:v>
                </c:pt>
                <c:pt idx="6849">
                  <c:v>-985</c:v>
                </c:pt>
                <c:pt idx="6850">
                  <c:v>-985</c:v>
                </c:pt>
                <c:pt idx="6851">
                  <c:v>-985</c:v>
                </c:pt>
                <c:pt idx="6852">
                  <c:v>-985</c:v>
                </c:pt>
                <c:pt idx="6853">
                  <c:v>-985</c:v>
                </c:pt>
                <c:pt idx="6854">
                  <c:v>-935</c:v>
                </c:pt>
                <c:pt idx="6855">
                  <c:v>-725</c:v>
                </c:pt>
                <c:pt idx="6856">
                  <c:v>-984</c:v>
                </c:pt>
                <c:pt idx="6857">
                  <c:v>-885</c:v>
                </c:pt>
                <c:pt idx="6858">
                  <c:v>-884</c:v>
                </c:pt>
                <c:pt idx="6859">
                  <c:v>-29</c:v>
                </c:pt>
                <c:pt idx="6860">
                  <c:v>800</c:v>
                </c:pt>
                <c:pt idx="6861">
                  <c:v>820</c:v>
                </c:pt>
                <c:pt idx="6862">
                  <c:v>770</c:v>
                </c:pt>
                <c:pt idx="6863">
                  <c:v>425</c:v>
                </c:pt>
                <c:pt idx="6864">
                  <c:v>425</c:v>
                </c:pt>
                <c:pt idx="6865">
                  <c:v>625</c:v>
                </c:pt>
                <c:pt idx="6866">
                  <c:v>625</c:v>
                </c:pt>
                <c:pt idx="6867">
                  <c:v>625</c:v>
                </c:pt>
                <c:pt idx="6868">
                  <c:v>625</c:v>
                </c:pt>
                <c:pt idx="6869">
                  <c:v>625</c:v>
                </c:pt>
                <c:pt idx="6870">
                  <c:v>785</c:v>
                </c:pt>
                <c:pt idx="6871">
                  <c:v>396</c:v>
                </c:pt>
                <c:pt idx="6872">
                  <c:v>410</c:v>
                </c:pt>
                <c:pt idx="6873">
                  <c:v>340</c:v>
                </c:pt>
                <c:pt idx="6874">
                  <c:v>550</c:v>
                </c:pt>
                <c:pt idx="6875">
                  <c:v>428</c:v>
                </c:pt>
                <c:pt idx="6876">
                  <c:v>425</c:v>
                </c:pt>
                <c:pt idx="6877">
                  <c:v>425</c:v>
                </c:pt>
                <c:pt idx="6878">
                  <c:v>425</c:v>
                </c:pt>
                <c:pt idx="6879">
                  <c:v>425</c:v>
                </c:pt>
                <c:pt idx="6880">
                  <c:v>525</c:v>
                </c:pt>
                <c:pt idx="6881">
                  <c:v>-475</c:v>
                </c:pt>
                <c:pt idx="6882">
                  <c:v>-885</c:v>
                </c:pt>
                <c:pt idx="6883">
                  <c:v>635</c:v>
                </c:pt>
                <c:pt idx="6884">
                  <c:v>425</c:v>
                </c:pt>
                <c:pt idx="6885">
                  <c:v>325</c:v>
                </c:pt>
                <c:pt idx="6886">
                  <c:v>325</c:v>
                </c:pt>
                <c:pt idx="6887">
                  <c:v>625</c:v>
                </c:pt>
                <c:pt idx="6888">
                  <c:v>240</c:v>
                </c:pt>
                <c:pt idx="6889">
                  <c:v>412</c:v>
                </c:pt>
                <c:pt idx="6890">
                  <c:v>775</c:v>
                </c:pt>
                <c:pt idx="6891">
                  <c:v>742</c:v>
                </c:pt>
                <c:pt idx="6892">
                  <c:v>235</c:v>
                </c:pt>
                <c:pt idx="6893">
                  <c:v>-291</c:v>
                </c:pt>
                <c:pt idx="6894">
                  <c:v>86</c:v>
                </c:pt>
                <c:pt idx="6895">
                  <c:v>-680</c:v>
                </c:pt>
                <c:pt idx="6896">
                  <c:v>-905</c:v>
                </c:pt>
                <c:pt idx="6897">
                  <c:v>-905</c:v>
                </c:pt>
                <c:pt idx="6898">
                  <c:v>-905</c:v>
                </c:pt>
                <c:pt idx="6899">
                  <c:v>-905</c:v>
                </c:pt>
                <c:pt idx="6900">
                  <c:v>-980</c:v>
                </c:pt>
                <c:pt idx="6901">
                  <c:v>-980</c:v>
                </c:pt>
                <c:pt idx="6902">
                  <c:v>-980</c:v>
                </c:pt>
                <c:pt idx="6903">
                  <c:v>-930</c:v>
                </c:pt>
                <c:pt idx="6904">
                  <c:v>-930</c:v>
                </c:pt>
                <c:pt idx="6905">
                  <c:v>-905</c:v>
                </c:pt>
                <c:pt idx="6906">
                  <c:v>-905</c:v>
                </c:pt>
                <c:pt idx="6907">
                  <c:v>-930</c:v>
                </c:pt>
                <c:pt idx="6908">
                  <c:v>-80</c:v>
                </c:pt>
                <c:pt idx="6909">
                  <c:v>87</c:v>
                </c:pt>
                <c:pt idx="6910">
                  <c:v>-121</c:v>
                </c:pt>
                <c:pt idx="6911">
                  <c:v>175</c:v>
                </c:pt>
                <c:pt idx="6912">
                  <c:v>-365</c:v>
                </c:pt>
                <c:pt idx="6913">
                  <c:v>-800</c:v>
                </c:pt>
                <c:pt idx="6914">
                  <c:v>-445</c:v>
                </c:pt>
                <c:pt idx="6915">
                  <c:v>-450</c:v>
                </c:pt>
                <c:pt idx="6916">
                  <c:v>-533</c:v>
                </c:pt>
                <c:pt idx="6917">
                  <c:v>-910</c:v>
                </c:pt>
                <c:pt idx="6918">
                  <c:v>-910</c:v>
                </c:pt>
                <c:pt idx="6919">
                  <c:v>-910</c:v>
                </c:pt>
                <c:pt idx="6920">
                  <c:v>-885</c:v>
                </c:pt>
                <c:pt idx="6921">
                  <c:v>-885</c:v>
                </c:pt>
                <c:pt idx="6922">
                  <c:v>-885</c:v>
                </c:pt>
                <c:pt idx="6923">
                  <c:v>-885</c:v>
                </c:pt>
                <c:pt idx="6924">
                  <c:v>-885</c:v>
                </c:pt>
                <c:pt idx="6925">
                  <c:v>-885</c:v>
                </c:pt>
                <c:pt idx="6926">
                  <c:v>-885</c:v>
                </c:pt>
                <c:pt idx="6927">
                  <c:v>-735</c:v>
                </c:pt>
                <c:pt idx="6928">
                  <c:v>-885</c:v>
                </c:pt>
                <c:pt idx="6929">
                  <c:v>-885</c:v>
                </c:pt>
                <c:pt idx="6930">
                  <c:v>-885</c:v>
                </c:pt>
                <c:pt idx="6931">
                  <c:v>-258</c:v>
                </c:pt>
                <c:pt idx="6932">
                  <c:v>95</c:v>
                </c:pt>
                <c:pt idx="6933">
                  <c:v>-597</c:v>
                </c:pt>
                <c:pt idx="6934">
                  <c:v>-677</c:v>
                </c:pt>
                <c:pt idx="6935">
                  <c:v>-300</c:v>
                </c:pt>
                <c:pt idx="6936">
                  <c:v>-224</c:v>
                </c:pt>
                <c:pt idx="6937">
                  <c:v>-255</c:v>
                </c:pt>
                <c:pt idx="6938">
                  <c:v>215</c:v>
                </c:pt>
                <c:pt idx="6939">
                  <c:v>-427</c:v>
                </c:pt>
                <c:pt idx="6940">
                  <c:v>-659</c:v>
                </c:pt>
                <c:pt idx="6941">
                  <c:v>-881</c:v>
                </c:pt>
                <c:pt idx="6942">
                  <c:v>-905</c:v>
                </c:pt>
                <c:pt idx="6943">
                  <c:v>-905</c:v>
                </c:pt>
                <c:pt idx="6944">
                  <c:v>-825</c:v>
                </c:pt>
                <c:pt idx="6945">
                  <c:v>-905</c:v>
                </c:pt>
                <c:pt idx="6946">
                  <c:v>-905</c:v>
                </c:pt>
                <c:pt idx="6947">
                  <c:v>-905</c:v>
                </c:pt>
                <c:pt idx="6948">
                  <c:v>-905</c:v>
                </c:pt>
                <c:pt idx="6949">
                  <c:v>-905</c:v>
                </c:pt>
                <c:pt idx="6950">
                  <c:v>-905</c:v>
                </c:pt>
                <c:pt idx="6951">
                  <c:v>-905</c:v>
                </c:pt>
                <c:pt idx="6952">
                  <c:v>-905</c:v>
                </c:pt>
                <c:pt idx="6953">
                  <c:v>-905</c:v>
                </c:pt>
                <c:pt idx="6954">
                  <c:v>-905</c:v>
                </c:pt>
                <c:pt idx="6955">
                  <c:v>-905</c:v>
                </c:pt>
                <c:pt idx="6956">
                  <c:v>-980</c:v>
                </c:pt>
                <c:pt idx="6957">
                  <c:v>-980</c:v>
                </c:pt>
                <c:pt idx="6958">
                  <c:v>-980</c:v>
                </c:pt>
                <c:pt idx="6959">
                  <c:v>-980</c:v>
                </c:pt>
                <c:pt idx="6960">
                  <c:v>-1005</c:v>
                </c:pt>
                <c:pt idx="6961">
                  <c:v>-1005</c:v>
                </c:pt>
                <c:pt idx="6962">
                  <c:v>-1004</c:v>
                </c:pt>
                <c:pt idx="6963">
                  <c:v>-980</c:v>
                </c:pt>
                <c:pt idx="6964">
                  <c:v>-955</c:v>
                </c:pt>
                <c:pt idx="6965">
                  <c:v>-955</c:v>
                </c:pt>
                <c:pt idx="6966">
                  <c:v>-885</c:v>
                </c:pt>
                <c:pt idx="6967">
                  <c:v>-885</c:v>
                </c:pt>
                <c:pt idx="6968">
                  <c:v>-885</c:v>
                </c:pt>
                <c:pt idx="6969">
                  <c:v>-885</c:v>
                </c:pt>
                <c:pt idx="6970">
                  <c:v>-885</c:v>
                </c:pt>
                <c:pt idx="6971">
                  <c:v>-885</c:v>
                </c:pt>
                <c:pt idx="6972">
                  <c:v>-885</c:v>
                </c:pt>
                <c:pt idx="6973">
                  <c:v>-885</c:v>
                </c:pt>
                <c:pt idx="6974">
                  <c:v>-885</c:v>
                </c:pt>
                <c:pt idx="6975">
                  <c:v>-885</c:v>
                </c:pt>
                <c:pt idx="6976">
                  <c:v>-885</c:v>
                </c:pt>
                <c:pt idx="6977">
                  <c:v>-885</c:v>
                </c:pt>
                <c:pt idx="6978">
                  <c:v>-885</c:v>
                </c:pt>
                <c:pt idx="6979">
                  <c:v>-595</c:v>
                </c:pt>
                <c:pt idx="6980">
                  <c:v>415</c:v>
                </c:pt>
                <c:pt idx="6981">
                  <c:v>120</c:v>
                </c:pt>
                <c:pt idx="6982">
                  <c:v>-930</c:v>
                </c:pt>
                <c:pt idx="6983">
                  <c:v>-910</c:v>
                </c:pt>
                <c:pt idx="6984">
                  <c:v>-885</c:v>
                </c:pt>
                <c:pt idx="6985">
                  <c:v>-885</c:v>
                </c:pt>
                <c:pt idx="6986">
                  <c:v>-852</c:v>
                </c:pt>
                <c:pt idx="6987">
                  <c:v>-885</c:v>
                </c:pt>
                <c:pt idx="6988">
                  <c:v>-885</c:v>
                </c:pt>
                <c:pt idx="6989">
                  <c:v>-885</c:v>
                </c:pt>
                <c:pt idx="6990">
                  <c:v>-885</c:v>
                </c:pt>
                <c:pt idx="6991">
                  <c:v>-885</c:v>
                </c:pt>
                <c:pt idx="6992">
                  <c:v>-885</c:v>
                </c:pt>
                <c:pt idx="6993">
                  <c:v>-855</c:v>
                </c:pt>
                <c:pt idx="6994">
                  <c:v>-885</c:v>
                </c:pt>
                <c:pt idx="6995">
                  <c:v>-855</c:v>
                </c:pt>
                <c:pt idx="6996">
                  <c:v>-859</c:v>
                </c:pt>
                <c:pt idx="6997">
                  <c:v>-885</c:v>
                </c:pt>
                <c:pt idx="6998">
                  <c:v>-830</c:v>
                </c:pt>
                <c:pt idx="6999">
                  <c:v>-790</c:v>
                </c:pt>
                <c:pt idx="7000">
                  <c:v>-798</c:v>
                </c:pt>
                <c:pt idx="7001">
                  <c:v>-884</c:v>
                </c:pt>
                <c:pt idx="7002">
                  <c:v>-910</c:v>
                </c:pt>
                <c:pt idx="7003">
                  <c:v>-476</c:v>
                </c:pt>
                <c:pt idx="7004">
                  <c:v>55</c:v>
                </c:pt>
                <c:pt idx="7005">
                  <c:v>-301</c:v>
                </c:pt>
                <c:pt idx="7006">
                  <c:v>-465</c:v>
                </c:pt>
                <c:pt idx="7007">
                  <c:v>520</c:v>
                </c:pt>
                <c:pt idx="7008">
                  <c:v>335</c:v>
                </c:pt>
                <c:pt idx="7009">
                  <c:v>102</c:v>
                </c:pt>
                <c:pt idx="7010">
                  <c:v>252</c:v>
                </c:pt>
                <c:pt idx="7011">
                  <c:v>187</c:v>
                </c:pt>
                <c:pt idx="7012">
                  <c:v>-363</c:v>
                </c:pt>
                <c:pt idx="7013">
                  <c:v>-603</c:v>
                </c:pt>
                <c:pt idx="7014">
                  <c:v>-875</c:v>
                </c:pt>
                <c:pt idx="7015">
                  <c:v>-885</c:v>
                </c:pt>
                <c:pt idx="7016">
                  <c:v>-885</c:v>
                </c:pt>
                <c:pt idx="7017">
                  <c:v>-885</c:v>
                </c:pt>
                <c:pt idx="7018">
                  <c:v>-885</c:v>
                </c:pt>
                <c:pt idx="7019">
                  <c:v>-740</c:v>
                </c:pt>
                <c:pt idx="7020">
                  <c:v>-181</c:v>
                </c:pt>
                <c:pt idx="7021">
                  <c:v>-209</c:v>
                </c:pt>
                <c:pt idx="7022">
                  <c:v>542</c:v>
                </c:pt>
                <c:pt idx="7023">
                  <c:v>699</c:v>
                </c:pt>
                <c:pt idx="7024">
                  <c:v>-90</c:v>
                </c:pt>
                <c:pt idx="7025">
                  <c:v>-826</c:v>
                </c:pt>
                <c:pt idx="7026">
                  <c:v>-904</c:v>
                </c:pt>
                <c:pt idx="7027">
                  <c:v>340</c:v>
                </c:pt>
                <c:pt idx="7028">
                  <c:v>580</c:v>
                </c:pt>
                <c:pt idx="7029">
                  <c:v>585</c:v>
                </c:pt>
                <c:pt idx="7030">
                  <c:v>635</c:v>
                </c:pt>
                <c:pt idx="7031">
                  <c:v>435</c:v>
                </c:pt>
                <c:pt idx="7032">
                  <c:v>435</c:v>
                </c:pt>
                <c:pt idx="7033">
                  <c:v>635</c:v>
                </c:pt>
                <c:pt idx="7034">
                  <c:v>635</c:v>
                </c:pt>
                <c:pt idx="7035">
                  <c:v>635</c:v>
                </c:pt>
                <c:pt idx="7036">
                  <c:v>635</c:v>
                </c:pt>
                <c:pt idx="7037">
                  <c:v>635</c:v>
                </c:pt>
                <c:pt idx="7038">
                  <c:v>635</c:v>
                </c:pt>
                <c:pt idx="7039">
                  <c:v>203</c:v>
                </c:pt>
                <c:pt idx="7040">
                  <c:v>640</c:v>
                </c:pt>
                <c:pt idx="7041">
                  <c:v>490</c:v>
                </c:pt>
                <c:pt idx="7042">
                  <c:v>595</c:v>
                </c:pt>
                <c:pt idx="7043">
                  <c:v>540</c:v>
                </c:pt>
                <c:pt idx="7044">
                  <c:v>460</c:v>
                </c:pt>
                <c:pt idx="7045">
                  <c:v>460</c:v>
                </c:pt>
                <c:pt idx="7046">
                  <c:v>460</c:v>
                </c:pt>
                <c:pt idx="7047">
                  <c:v>460</c:v>
                </c:pt>
                <c:pt idx="7048">
                  <c:v>215</c:v>
                </c:pt>
                <c:pt idx="7049">
                  <c:v>-925</c:v>
                </c:pt>
                <c:pt idx="7050">
                  <c:v>-1030</c:v>
                </c:pt>
                <c:pt idx="7051">
                  <c:v>273</c:v>
                </c:pt>
                <c:pt idx="7052">
                  <c:v>434</c:v>
                </c:pt>
                <c:pt idx="7053">
                  <c:v>485</c:v>
                </c:pt>
                <c:pt idx="7054">
                  <c:v>570</c:v>
                </c:pt>
                <c:pt idx="7055">
                  <c:v>435</c:v>
                </c:pt>
                <c:pt idx="7056">
                  <c:v>634</c:v>
                </c:pt>
                <c:pt idx="7057">
                  <c:v>635</c:v>
                </c:pt>
                <c:pt idx="7058">
                  <c:v>635</c:v>
                </c:pt>
                <c:pt idx="7059">
                  <c:v>635</c:v>
                </c:pt>
                <c:pt idx="7060">
                  <c:v>710</c:v>
                </c:pt>
                <c:pt idx="7061">
                  <c:v>217</c:v>
                </c:pt>
                <c:pt idx="7062">
                  <c:v>-85</c:v>
                </c:pt>
                <c:pt idx="7063">
                  <c:v>-842</c:v>
                </c:pt>
                <c:pt idx="7064">
                  <c:v>-902</c:v>
                </c:pt>
                <c:pt idx="7065">
                  <c:v>-615</c:v>
                </c:pt>
                <c:pt idx="7066">
                  <c:v>-496</c:v>
                </c:pt>
                <c:pt idx="7067">
                  <c:v>-542</c:v>
                </c:pt>
                <c:pt idx="7068">
                  <c:v>68</c:v>
                </c:pt>
                <c:pt idx="7069">
                  <c:v>299</c:v>
                </c:pt>
                <c:pt idx="7070">
                  <c:v>64</c:v>
                </c:pt>
                <c:pt idx="7071">
                  <c:v>211</c:v>
                </c:pt>
                <c:pt idx="7072">
                  <c:v>-330</c:v>
                </c:pt>
                <c:pt idx="7073">
                  <c:v>-876</c:v>
                </c:pt>
                <c:pt idx="7074">
                  <c:v>-890</c:v>
                </c:pt>
                <c:pt idx="7075">
                  <c:v>615</c:v>
                </c:pt>
                <c:pt idx="7076">
                  <c:v>435</c:v>
                </c:pt>
                <c:pt idx="7077">
                  <c:v>435</c:v>
                </c:pt>
                <c:pt idx="7078">
                  <c:v>435</c:v>
                </c:pt>
                <c:pt idx="7079">
                  <c:v>570</c:v>
                </c:pt>
                <c:pt idx="7080">
                  <c:v>625</c:v>
                </c:pt>
                <c:pt idx="7081">
                  <c:v>327</c:v>
                </c:pt>
                <c:pt idx="7082">
                  <c:v>432</c:v>
                </c:pt>
                <c:pt idx="7083">
                  <c:v>376</c:v>
                </c:pt>
                <c:pt idx="7084">
                  <c:v>-135</c:v>
                </c:pt>
                <c:pt idx="7085">
                  <c:v>-141</c:v>
                </c:pt>
                <c:pt idx="7086">
                  <c:v>-975</c:v>
                </c:pt>
                <c:pt idx="7087">
                  <c:v>-905</c:v>
                </c:pt>
                <c:pt idx="7088">
                  <c:v>-850</c:v>
                </c:pt>
                <c:pt idx="7089">
                  <c:v>-667</c:v>
                </c:pt>
                <c:pt idx="7090">
                  <c:v>-853</c:v>
                </c:pt>
                <c:pt idx="7091">
                  <c:v>-843</c:v>
                </c:pt>
                <c:pt idx="7092">
                  <c:v>-554</c:v>
                </c:pt>
                <c:pt idx="7093">
                  <c:v>-203</c:v>
                </c:pt>
                <c:pt idx="7094">
                  <c:v>81</c:v>
                </c:pt>
                <c:pt idx="7095">
                  <c:v>400</c:v>
                </c:pt>
                <c:pt idx="7096">
                  <c:v>-166</c:v>
                </c:pt>
                <c:pt idx="7097">
                  <c:v>-890</c:v>
                </c:pt>
                <c:pt idx="7098">
                  <c:v>-905</c:v>
                </c:pt>
                <c:pt idx="7099">
                  <c:v>-80</c:v>
                </c:pt>
                <c:pt idx="7100">
                  <c:v>535</c:v>
                </c:pt>
                <c:pt idx="7101">
                  <c:v>410</c:v>
                </c:pt>
                <c:pt idx="7102">
                  <c:v>285</c:v>
                </c:pt>
                <c:pt idx="7103">
                  <c:v>620</c:v>
                </c:pt>
                <c:pt idx="7104">
                  <c:v>685</c:v>
                </c:pt>
                <c:pt idx="7105">
                  <c:v>685</c:v>
                </c:pt>
                <c:pt idx="7106">
                  <c:v>685</c:v>
                </c:pt>
                <c:pt idx="7107">
                  <c:v>685</c:v>
                </c:pt>
                <c:pt idx="7108">
                  <c:v>615</c:v>
                </c:pt>
                <c:pt idx="7109">
                  <c:v>-511</c:v>
                </c:pt>
                <c:pt idx="7110">
                  <c:v>-1025</c:v>
                </c:pt>
                <c:pt idx="7111">
                  <c:v>-905</c:v>
                </c:pt>
                <c:pt idx="7112">
                  <c:v>-905</c:v>
                </c:pt>
                <c:pt idx="7113">
                  <c:v>-905</c:v>
                </c:pt>
                <c:pt idx="7114">
                  <c:v>-905</c:v>
                </c:pt>
                <c:pt idx="7115">
                  <c:v>-930</c:v>
                </c:pt>
                <c:pt idx="7116">
                  <c:v>-894</c:v>
                </c:pt>
                <c:pt idx="7117">
                  <c:v>-930</c:v>
                </c:pt>
                <c:pt idx="7118">
                  <c:v>-865</c:v>
                </c:pt>
                <c:pt idx="7119">
                  <c:v>-805</c:v>
                </c:pt>
                <c:pt idx="7120">
                  <c:v>-823</c:v>
                </c:pt>
                <c:pt idx="7121">
                  <c:v>-905</c:v>
                </c:pt>
                <c:pt idx="7122">
                  <c:v>-905</c:v>
                </c:pt>
                <c:pt idx="7123">
                  <c:v>-975</c:v>
                </c:pt>
                <c:pt idx="7124">
                  <c:v>-293</c:v>
                </c:pt>
                <c:pt idx="7125">
                  <c:v>21</c:v>
                </c:pt>
                <c:pt idx="7126">
                  <c:v>-310</c:v>
                </c:pt>
                <c:pt idx="7127">
                  <c:v>-949</c:v>
                </c:pt>
                <c:pt idx="7128">
                  <c:v>-925</c:v>
                </c:pt>
                <c:pt idx="7129">
                  <c:v>-925</c:v>
                </c:pt>
                <c:pt idx="7130">
                  <c:v>-665</c:v>
                </c:pt>
                <c:pt idx="7131">
                  <c:v>-717</c:v>
                </c:pt>
                <c:pt idx="7132">
                  <c:v>-1075</c:v>
                </c:pt>
                <c:pt idx="7133">
                  <c:v>-1025</c:v>
                </c:pt>
                <c:pt idx="7134">
                  <c:v>-875</c:v>
                </c:pt>
                <c:pt idx="7135">
                  <c:v>-875</c:v>
                </c:pt>
                <c:pt idx="7136">
                  <c:v>-875</c:v>
                </c:pt>
                <c:pt idx="7137">
                  <c:v>-875</c:v>
                </c:pt>
                <c:pt idx="7138">
                  <c:v>-875</c:v>
                </c:pt>
                <c:pt idx="7139">
                  <c:v>-875</c:v>
                </c:pt>
                <c:pt idx="7140">
                  <c:v>-900</c:v>
                </c:pt>
                <c:pt idx="7141">
                  <c:v>-900</c:v>
                </c:pt>
                <c:pt idx="7142">
                  <c:v>-920</c:v>
                </c:pt>
                <c:pt idx="7143">
                  <c:v>-920</c:v>
                </c:pt>
                <c:pt idx="7144">
                  <c:v>-905</c:v>
                </c:pt>
                <c:pt idx="7145">
                  <c:v>-875</c:v>
                </c:pt>
                <c:pt idx="7146">
                  <c:v>-874</c:v>
                </c:pt>
                <c:pt idx="7147">
                  <c:v>-905</c:v>
                </c:pt>
                <c:pt idx="7148">
                  <c:v>-883</c:v>
                </c:pt>
                <c:pt idx="7149">
                  <c:v>124</c:v>
                </c:pt>
                <c:pt idx="7150">
                  <c:v>-755</c:v>
                </c:pt>
                <c:pt idx="7151">
                  <c:v>-843</c:v>
                </c:pt>
                <c:pt idx="7152">
                  <c:v>-935</c:v>
                </c:pt>
                <c:pt idx="7153">
                  <c:v>-935</c:v>
                </c:pt>
                <c:pt idx="7154">
                  <c:v>-789</c:v>
                </c:pt>
                <c:pt idx="7155">
                  <c:v>-935</c:v>
                </c:pt>
                <c:pt idx="7156">
                  <c:v>-885</c:v>
                </c:pt>
                <c:pt idx="7157">
                  <c:v>-885</c:v>
                </c:pt>
                <c:pt idx="7158">
                  <c:v>-885</c:v>
                </c:pt>
                <c:pt idx="7159">
                  <c:v>-885</c:v>
                </c:pt>
                <c:pt idx="7160">
                  <c:v>-885</c:v>
                </c:pt>
                <c:pt idx="7161">
                  <c:v>-885</c:v>
                </c:pt>
                <c:pt idx="7162">
                  <c:v>-885</c:v>
                </c:pt>
                <c:pt idx="7163">
                  <c:v>-885</c:v>
                </c:pt>
                <c:pt idx="7164">
                  <c:v>-885</c:v>
                </c:pt>
                <c:pt idx="7165">
                  <c:v>-885</c:v>
                </c:pt>
                <c:pt idx="7166">
                  <c:v>-885</c:v>
                </c:pt>
                <c:pt idx="7167">
                  <c:v>-885</c:v>
                </c:pt>
                <c:pt idx="7168">
                  <c:v>-885</c:v>
                </c:pt>
                <c:pt idx="7169">
                  <c:v>-885</c:v>
                </c:pt>
                <c:pt idx="7170">
                  <c:v>-885</c:v>
                </c:pt>
                <c:pt idx="7171">
                  <c:v>-677</c:v>
                </c:pt>
                <c:pt idx="7172">
                  <c:v>160</c:v>
                </c:pt>
                <c:pt idx="7173">
                  <c:v>566</c:v>
                </c:pt>
                <c:pt idx="7174">
                  <c:v>-195</c:v>
                </c:pt>
                <c:pt idx="7175">
                  <c:v>914</c:v>
                </c:pt>
                <c:pt idx="7176">
                  <c:v>477</c:v>
                </c:pt>
                <c:pt idx="7177">
                  <c:v>285</c:v>
                </c:pt>
                <c:pt idx="7178">
                  <c:v>715</c:v>
                </c:pt>
                <c:pt idx="7179">
                  <c:v>670</c:v>
                </c:pt>
                <c:pt idx="7180">
                  <c:v>90</c:v>
                </c:pt>
                <c:pt idx="7181">
                  <c:v>-775</c:v>
                </c:pt>
                <c:pt idx="7182">
                  <c:v>-875</c:v>
                </c:pt>
                <c:pt idx="7183">
                  <c:v>-885</c:v>
                </c:pt>
                <c:pt idx="7184">
                  <c:v>-885</c:v>
                </c:pt>
                <c:pt idx="7185">
                  <c:v>-885</c:v>
                </c:pt>
                <c:pt idx="7186">
                  <c:v>-885</c:v>
                </c:pt>
                <c:pt idx="7187">
                  <c:v>-885</c:v>
                </c:pt>
                <c:pt idx="7188">
                  <c:v>-885</c:v>
                </c:pt>
                <c:pt idx="7189">
                  <c:v>-885</c:v>
                </c:pt>
                <c:pt idx="7190">
                  <c:v>-885</c:v>
                </c:pt>
                <c:pt idx="7191">
                  <c:v>-885</c:v>
                </c:pt>
                <c:pt idx="7192">
                  <c:v>-885</c:v>
                </c:pt>
                <c:pt idx="7193">
                  <c:v>-885</c:v>
                </c:pt>
                <c:pt idx="7194">
                  <c:v>-885</c:v>
                </c:pt>
                <c:pt idx="7195">
                  <c:v>-884</c:v>
                </c:pt>
                <c:pt idx="7196">
                  <c:v>-969</c:v>
                </c:pt>
                <c:pt idx="7197">
                  <c:v>-930</c:v>
                </c:pt>
                <c:pt idx="7198">
                  <c:v>-885</c:v>
                </c:pt>
                <c:pt idx="7199">
                  <c:v>815</c:v>
                </c:pt>
                <c:pt idx="7200">
                  <c:v>865</c:v>
                </c:pt>
                <c:pt idx="7201">
                  <c:v>1028</c:v>
                </c:pt>
                <c:pt idx="7202">
                  <c:v>1071</c:v>
                </c:pt>
                <c:pt idx="7203">
                  <c:v>680</c:v>
                </c:pt>
                <c:pt idx="7204">
                  <c:v>204</c:v>
                </c:pt>
                <c:pt idx="7205">
                  <c:v>-604</c:v>
                </c:pt>
                <c:pt idx="7206">
                  <c:v>-930</c:v>
                </c:pt>
                <c:pt idx="7207">
                  <c:v>-830</c:v>
                </c:pt>
                <c:pt idx="7208">
                  <c:v>-530</c:v>
                </c:pt>
                <c:pt idx="7209">
                  <c:v>-530</c:v>
                </c:pt>
                <c:pt idx="7210">
                  <c:v>-530</c:v>
                </c:pt>
                <c:pt idx="7211">
                  <c:v>-530</c:v>
                </c:pt>
                <c:pt idx="7212">
                  <c:v>-530</c:v>
                </c:pt>
                <c:pt idx="7213">
                  <c:v>-530</c:v>
                </c:pt>
                <c:pt idx="7214">
                  <c:v>-830</c:v>
                </c:pt>
                <c:pt idx="7215">
                  <c:v>-830</c:v>
                </c:pt>
                <c:pt idx="7216">
                  <c:v>-830</c:v>
                </c:pt>
                <c:pt idx="7217">
                  <c:v>-830</c:v>
                </c:pt>
                <c:pt idx="7218">
                  <c:v>-830</c:v>
                </c:pt>
                <c:pt idx="7219">
                  <c:v>-830</c:v>
                </c:pt>
                <c:pt idx="7220">
                  <c:v>-885</c:v>
                </c:pt>
                <c:pt idx="7221">
                  <c:v>-830</c:v>
                </c:pt>
                <c:pt idx="7222">
                  <c:v>-830</c:v>
                </c:pt>
                <c:pt idx="7223">
                  <c:v>-855</c:v>
                </c:pt>
                <c:pt idx="7224">
                  <c:v>-955</c:v>
                </c:pt>
                <c:pt idx="7225">
                  <c:v>-955</c:v>
                </c:pt>
                <c:pt idx="7226">
                  <c:v>-955</c:v>
                </c:pt>
                <c:pt idx="7227">
                  <c:v>-955</c:v>
                </c:pt>
                <c:pt idx="7228">
                  <c:v>-955</c:v>
                </c:pt>
                <c:pt idx="7229">
                  <c:v>-905</c:v>
                </c:pt>
                <c:pt idx="7230">
                  <c:v>-905</c:v>
                </c:pt>
                <c:pt idx="7231">
                  <c:v>-905</c:v>
                </c:pt>
                <c:pt idx="7232">
                  <c:v>-905</c:v>
                </c:pt>
                <c:pt idx="7233">
                  <c:v>-905</c:v>
                </c:pt>
                <c:pt idx="7234">
                  <c:v>-905</c:v>
                </c:pt>
                <c:pt idx="7235">
                  <c:v>-905</c:v>
                </c:pt>
                <c:pt idx="7236">
                  <c:v>-905</c:v>
                </c:pt>
                <c:pt idx="7237">
                  <c:v>-905</c:v>
                </c:pt>
                <c:pt idx="7238">
                  <c:v>-905</c:v>
                </c:pt>
                <c:pt idx="7239">
                  <c:v>-905</c:v>
                </c:pt>
                <c:pt idx="7240">
                  <c:v>-840</c:v>
                </c:pt>
                <c:pt idx="7241">
                  <c:v>-805</c:v>
                </c:pt>
                <c:pt idx="7242">
                  <c:v>-805</c:v>
                </c:pt>
                <c:pt idx="7243">
                  <c:v>-805</c:v>
                </c:pt>
                <c:pt idx="7244">
                  <c:v>-215</c:v>
                </c:pt>
                <c:pt idx="7245">
                  <c:v>-310</c:v>
                </c:pt>
                <c:pt idx="7246">
                  <c:v>-120</c:v>
                </c:pt>
                <c:pt idx="7247">
                  <c:v>-955</c:v>
                </c:pt>
                <c:pt idx="7248">
                  <c:v>-955</c:v>
                </c:pt>
                <c:pt idx="7249">
                  <c:v>-532</c:v>
                </c:pt>
                <c:pt idx="7250">
                  <c:v>-835</c:v>
                </c:pt>
                <c:pt idx="7251">
                  <c:v>-835</c:v>
                </c:pt>
                <c:pt idx="7252">
                  <c:v>-955</c:v>
                </c:pt>
                <c:pt idx="7253">
                  <c:v>-955</c:v>
                </c:pt>
                <c:pt idx="7254">
                  <c:v>-905</c:v>
                </c:pt>
                <c:pt idx="7255">
                  <c:v>-805</c:v>
                </c:pt>
                <c:pt idx="7256">
                  <c:v>-805</c:v>
                </c:pt>
                <c:pt idx="7257">
                  <c:v>-805</c:v>
                </c:pt>
                <c:pt idx="7258">
                  <c:v>-805</c:v>
                </c:pt>
                <c:pt idx="7259">
                  <c:v>-805</c:v>
                </c:pt>
                <c:pt idx="7260">
                  <c:v>-765</c:v>
                </c:pt>
                <c:pt idx="7261">
                  <c:v>-805</c:v>
                </c:pt>
                <c:pt idx="7262">
                  <c:v>-805</c:v>
                </c:pt>
                <c:pt idx="7263">
                  <c:v>-705</c:v>
                </c:pt>
                <c:pt idx="7264">
                  <c:v>-805</c:v>
                </c:pt>
                <c:pt idx="7265">
                  <c:v>-805</c:v>
                </c:pt>
                <c:pt idx="7266">
                  <c:v>-805</c:v>
                </c:pt>
                <c:pt idx="7267">
                  <c:v>-805</c:v>
                </c:pt>
                <c:pt idx="7268">
                  <c:v>-439</c:v>
                </c:pt>
                <c:pt idx="7269">
                  <c:v>-490</c:v>
                </c:pt>
                <c:pt idx="7270">
                  <c:v>-639</c:v>
                </c:pt>
                <c:pt idx="7271">
                  <c:v>-805</c:v>
                </c:pt>
                <c:pt idx="7272">
                  <c:v>55</c:v>
                </c:pt>
                <c:pt idx="7273">
                  <c:v>80</c:v>
                </c:pt>
                <c:pt idx="7274">
                  <c:v>58</c:v>
                </c:pt>
                <c:pt idx="7275">
                  <c:v>-123</c:v>
                </c:pt>
                <c:pt idx="7276">
                  <c:v>-522</c:v>
                </c:pt>
                <c:pt idx="7277">
                  <c:v>-845</c:v>
                </c:pt>
                <c:pt idx="7278">
                  <c:v>-960</c:v>
                </c:pt>
                <c:pt idx="7279">
                  <c:v>-860</c:v>
                </c:pt>
                <c:pt idx="7280">
                  <c:v>-560</c:v>
                </c:pt>
                <c:pt idx="7281">
                  <c:v>-560</c:v>
                </c:pt>
                <c:pt idx="7282">
                  <c:v>-560</c:v>
                </c:pt>
                <c:pt idx="7283">
                  <c:v>-560</c:v>
                </c:pt>
                <c:pt idx="7284">
                  <c:v>-410</c:v>
                </c:pt>
                <c:pt idx="7285">
                  <c:v>-555</c:v>
                </c:pt>
                <c:pt idx="7286">
                  <c:v>-277</c:v>
                </c:pt>
                <c:pt idx="7287">
                  <c:v>-560</c:v>
                </c:pt>
                <c:pt idx="7288">
                  <c:v>-560</c:v>
                </c:pt>
                <c:pt idx="7289">
                  <c:v>-560</c:v>
                </c:pt>
                <c:pt idx="7290">
                  <c:v>-560</c:v>
                </c:pt>
                <c:pt idx="7291">
                  <c:v>-860</c:v>
                </c:pt>
                <c:pt idx="7292">
                  <c:v>-395</c:v>
                </c:pt>
                <c:pt idx="7293">
                  <c:v>235</c:v>
                </c:pt>
                <c:pt idx="7294">
                  <c:v>-159</c:v>
                </c:pt>
                <c:pt idx="7295">
                  <c:v>-700</c:v>
                </c:pt>
                <c:pt idx="7296">
                  <c:v>870</c:v>
                </c:pt>
                <c:pt idx="7297">
                  <c:v>790</c:v>
                </c:pt>
                <c:pt idx="7298">
                  <c:v>1065</c:v>
                </c:pt>
                <c:pt idx="7299">
                  <c:v>1120</c:v>
                </c:pt>
                <c:pt idx="7300">
                  <c:v>1145</c:v>
                </c:pt>
                <c:pt idx="7301">
                  <c:v>200</c:v>
                </c:pt>
                <c:pt idx="7302">
                  <c:v>-484</c:v>
                </c:pt>
                <c:pt idx="7303">
                  <c:v>-352</c:v>
                </c:pt>
                <c:pt idx="7304">
                  <c:v>-885</c:v>
                </c:pt>
                <c:pt idx="7305">
                  <c:v>-809</c:v>
                </c:pt>
                <c:pt idx="7306">
                  <c:v>-885</c:v>
                </c:pt>
                <c:pt idx="7307">
                  <c:v>-885</c:v>
                </c:pt>
                <c:pt idx="7308">
                  <c:v>-810</c:v>
                </c:pt>
                <c:pt idx="7309">
                  <c:v>-885</c:v>
                </c:pt>
                <c:pt idx="7310">
                  <c:v>-885</c:v>
                </c:pt>
                <c:pt idx="7311">
                  <c:v>-885</c:v>
                </c:pt>
                <c:pt idx="7312">
                  <c:v>-885</c:v>
                </c:pt>
                <c:pt idx="7313">
                  <c:v>-885</c:v>
                </c:pt>
                <c:pt idx="7314">
                  <c:v>-885</c:v>
                </c:pt>
                <c:pt idx="7315">
                  <c:v>-885</c:v>
                </c:pt>
                <c:pt idx="7316">
                  <c:v>-765</c:v>
                </c:pt>
                <c:pt idx="7317">
                  <c:v>-934</c:v>
                </c:pt>
                <c:pt idx="7318">
                  <c:v>-935</c:v>
                </c:pt>
                <c:pt idx="7319">
                  <c:v>-885</c:v>
                </c:pt>
                <c:pt idx="7320">
                  <c:v>-990</c:v>
                </c:pt>
                <c:pt idx="7321">
                  <c:v>-1090</c:v>
                </c:pt>
                <c:pt idx="7322">
                  <c:v>-1040</c:v>
                </c:pt>
                <c:pt idx="7323">
                  <c:v>-1040</c:v>
                </c:pt>
                <c:pt idx="7324">
                  <c:v>-1040</c:v>
                </c:pt>
                <c:pt idx="7325">
                  <c:v>-1040</c:v>
                </c:pt>
                <c:pt idx="7326">
                  <c:v>-1040</c:v>
                </c:pt>
                <c:pt idx="7327">
                  <c:v>-1040</c:v>
                </c:pt>
                <c:pt idx="7328">
                  <c:v>-1040</c:v>
                </c:pt>
                <c:pt idx="7329">
                  <c:v>-1040</c:v>
                </c:pt>
                <c:pt idx="7330">
                  <c:v>-1040</c:v>
                </c:pt>
                <c:pt idx="7331">
                  <c:v>-1040</c:v>
                </c:pt>
                <c:pt idx="7332">
                  <c:v>-1040</c:v>
                </c:pt>
                <c:pt idx="7333">
                  <c:v>-1040</c:v>
                </c:pt>
                <c:pt idx="7334">
                  <c:v>-1040</c:v>
                </c:pt>
                <c:pt idx="7335">
                  <c:v>-1040</c:v>
                </c:pt>
                <c:pt idx="7336">
                  <c:v>-1040</c:v>
                </c:pt>
                <c:pt idx="7337">
                  <c:v>-1040</c:v>
                </c:pt>
                <c:pt idx="7338">
                  <c:v>-940</c:v>
                </c:pt>
                <c:pt idx="7339">
                  <c:v>-940</c:v>
                </c:pt>
                <c:pt idx="7340">
                  <c:v>-875</c:v>
                </c:pt>
                <c:pt idx="7341">
                  <c:v>-221</c:v>
                </c:pt>
                <c:pt idx="7342">
                  <c:v>-1000</c:v>
                </c:pt>
                <c:pt idx="7343">
                  <c:v>-940</c:v>
                </c:pt>
                <c:pt idx="7344">
                  <c:v>-1015</c:v>
                </c:pt>
                <c:pt idx="7345">
                  <c:v>-1115</c:v>
                </c:pt>
                <c:pt idx="7346">
                  <c:v>-1065</c:v>
                </c:pt>
                <c:pt idx="7347">
                  <c:v>-1065</c:v>
                </c:pt>
                <c:pt idx="7348">
                  <c:v>-1064</c:v>
                </c:pt>
                <c:pt idx="7349">
                  <c:v>-1040</c:v>
                </c:pt>
                <c:pt idx="7350">
                  <c:v>-1040</c:v>
                </c:pt>
                <c:pt idx="7351">
                  <c:v>-940</c:v>
                </c:pt>
                <c:pt idx="7352">
                  <c:v>-940</c:v>
                </c:pt>
                <c:pt idx="7353">
                  <c:v>-940</c:v>
                </c:pt>
                <c:pt idx="7354">
                  <c:v>-940</c:v>
                </c:pt>
                <c:pt idx="7355">
                  <c:v>-940</c:v>
                </c:pt>
                <c:pt idx="7356">
                  <c:v>-940</c:v>
                </c:pt>
                <c:pt idx="7357">
                  <c:v>-940</c:v>
                </c:pt>
                <c:pt idx="7358">
                  <c:v>-940</c:v>
                </c:pt>
                <c:pt idx="7359">
                  <c:v>-940</c:v>
                </c:pt>
                <c:pt idx="7360">
                  <c:v>-940</c:v>
                </c:pt>
                <c:pt idx="7361">
                  <c:v>-940</c:v>
                </c:pt>
                <c:pt idx="7362">
                  <c:v>-940</c:v>
                </c:pt>
                <c:pt idx="7363">
                  <c:v>-890</c:v>
                </c:pt>
                <c:pt idx="7364">
                  <c:v>2</c:v>
                </c:pt>
                <c:pt idx="7365">
                  <c:v>264</c:v>
                </c:pt>
                <c:pt idx="7366">
                  <c:v>-767</c:v>
                </c:pt>
                <c:pt idx="7367">
                  <c:v>-950</c:v>
                </c:pt>
                <c:pt idx="7368">
                  <c:v>-325</c:v>
                </c:pt>
                <c:pt idx="7369">
                  <c:v>-181</c:v>
                </c:pt>
                <c:pt idx="7370">
                  <c:v>-165</c:v>
                </c:pt>
                <c:pt idx="7371">
                  <c:v>487</c:v>
                </c:pt>
                <c:pt idx="7372">
                  <c:v>603</c:v>
                </c:pt>
                <c:pt idx="7373">
                  <c:v>379</c:v>
                </c:pt>
                <c:pt idx="7374">
                  <c:v>80</c:v>
                </c:pt>
                <c:pt idx="7375">
                  <c:v>-20</c:v>
                </c:pt>
                <c:pt idx="7376">
                  <c:v>-239</c:v>
                </c:pt>
                <c:pt idx="7377">
                  <c:v>-348</c:v>
                </c:pt>
                <c:pt idx="7378">
                  <c:v>-65</c:v>
                </c:pt>
                <c:pt idx="7379">
                  <c:v>0</c:v>
                </c:pt>
                <c:pt idx="7380">
                  <c:v>40</c:v>
                </c:pt>
                <c:pt idx="7381">
                  <c:v>530</c:v>
                </c:pt>
                <c:pt idx="7382">
                  <c:v>832</c:v>
                </c:pt>
                <c:pt idx="7383">
                  <c:v>968</c:v>
                </c:pt>
                <c:pt idx="7384">
                  <c:v>509</c:v>
                </c:pt>
                <c:pt idx="7385">
                  <c:v>-189</c:v>
                </c:pt>
                <c:pt idx="7386">
                  <c:v>-143</c:v>
                </c:pt>
                <c:pt idx="7387">
                  <c:v>839</c:v>
                </c:pt>
                <c:pt idx="7388">
                  <c:v>1018</c:v>
                </c:pt>
                <c:pt idx="7389">
                  <c:v>718</c:v>
                </c:pt>
                <c:pt idx="7390">
                  <c:v>803</c:v>
                </c:pt>
                <c:pt idx="7391">
                  <c:v>-210</c:v>
                </c:pt>
                <c:pt idx="7392">
                  <c:v>448</c:v>
                </c:pt>
                <c:pt idx="7393">
                  <c:v>5</c:v>
                </c:pt>
                <c:pt idx="7394">
                  <c:v>373</c:v>
                </c:pt>
                <c:pt idx="7395">
                  <c:v>389</c:v>
                </c:pt>
                <c:pt idx="7396">
                  <c:v>440</c:v>
                </c:pt>
                <c:pt idx="7397">
                  <c:v>715</c:v>
                </c:pt>
                <c:pt idx="7398">
                  <c:v>918</c:v>
                </c:pt>
                <c:pt idx="7399">
                  <c:v>525</c:v>
                </c:pt>
                <c:pt idx="7400">
                  <c:v>210</c:v>
                </c:pt>
                <c:pt idx="7401">
                  <c:v>530</c:v>
                </c:pt>
                <c:pt idx="7402">
                  <c:v>1170</c:v>
                </c:pt>
                <c:pt idx="7403">
                  <c:v>1219</c:v>
                </c:pt>
                <c:pt idx="7404">
                  <c:v>1183</c:v>
                </c:pt>
                <c:pt idx="7405">
                  <c:v>1269</c:v>
                </c:pt>
                <c:pt idx="7406">
                  <c:v>1295</c:v>
                </c:pt>
                <c:pt idx="7407">
                  <c:v>528</c:v>
                </c:pt>
                <c:pt idx="7408">
                  <c:v>78</c:v>
                </c:pt>
                <c:pt idx="7409">
                  <c:v>-387</c:v>
                </c:pt>
                <c:pt idx="7410">
                  <c:v>-212</c:v>
                </c:pt>
                <c:pt idx="7411">
                  <c:v>120</c:v>
                </c:pt>
                <c:pt idx="7412">
                  <c:v>852</c:v>
                </c:pt>
                <c:pt idx="7413">
                  <c:v>918</c:v>
                </c:pt>
                <c:pt idx="7414">
                  <c:v>893</c:v>
                </c:pt>
                <c:pt idx="7415">
                  <c:v>718</c:v>
                </c:pt>
                <c:pt idx="7416">
                  <c:v>130</c:v>
                </c:pt>
                <c:pt idx="7417">
                  <c:v>-235</c:v>
                </c:pt>
                <c:pt idx="7418">
                  <c:v>-950</c:v>
                </c:pt>
                <c:pt idx="7419">
                  <c:v>-950</c:v>
                </c:pt>
                <c:pt idx="7420">
                  <c:v>-899</c:v>
                </c:pt>
                <c:pt idx="7421">
                  <c:v>-1050</c:v>
                </c:pt>
                <c:pt idx="7422">
                  <c:v>-1050</c:v>
                </c:pt>
                <c:pt idx="7423">
                  <c:v>-950</c:v>
                </c:pt>
                <c:pt idx="7424">
                  <c:v>-750</c:v>
                </c:pt>
                <c:pt idx="7425">
                  <c:v>-750</c:v>
                </c:pt>
                <c:pt idx="7426">
                  <c:v>-750</c:v>
                </c:pt>
                <c:pt idx="7427">
                  <c:v>-750</c:v>
                </c:pt>
                <c:pt idx="7428">
                  <c:v>-710</c:v>
                </c:pt>
                <c:pt idx="7429">
                  <c:v>-750</c:v>
                </c:pt>
                <c:pt idx="7430">
                  <c:v>-750</c:v>
                </c:pt>
                <c:pt idx="7431">
                  <c:v>-750</c:v>
                </c:pt>
                <c:pt idx="7432">
                  <c:v>-750</c:v>
                </c:pt>
                <c:pt idx="7433">
                  <c:v>-750</c:v>
                </c:pt>
                <c:pt idx="7434">
                  <c:v>-750</c:v>
                </c:pt>
                <c:pt idx="7435">
                  <c:v>-100</c:v>
                </c:pt>
                <c:pt idx="7436">
                  <c:v>890</c:v>
                </c:pt>
                <c:pt idx="7437">
                  <c:v>985</c:v>
                </c:pt>
                <c:pt idx="7438">
                  <c:v>990</c:v>
                </c:pt>
                <c:pt idx="7439">
                  <c:v>760</c:v>
                </c:pt>
                <c:pt idx="7440">
                  <c:v>975</c:v>
                </c:pt>
                <c:pt idx="7441">
                  <c:v>1075</c:v>
                </c:pt>
                <c:pt idx="7442">
                  <c:v>1100</c:v>
                </c:pt>
                <c:pt idx="7443">
                  <c:v>1100</c:v>
                </c:pt>
                <c:pt idx="7444">
                  <c:v>1150</c:v>
                </c:pt>
                <c:pt idx="7445">
                  <c:v>1125</c:v>
                </c:pt>
                <c:pt idx="7446">
                  <c:v>-410</c:v>
                </c:pt>
                <c:pt idx="7447">
                  <c:v>-750</c:v>
                </c:pt>
                <c:pt idx="7448">
                  <c:v>-750</c:v>
                </c:pt>
                <c:pt idx="7449">
                  <c:v>-750</c:v>
                </c:pt>
                <c:pt idx="7450">
                  <c:v>-750</c:v>
                </c:pt>
                <c:pt idx="7451">
                  <c:v>-750</c:v>
                </c:pt>
                <c:pt idx="7452">
                  <c:v>-750</c:v>
                </c:pt>
                <c:pt idx="7453">
                  <c:v>-750</c:v>
                </c:pt>
                <c:pt idx="7454">
                  <c:v>-750</c:v>
                </c:pt>
                <c:pt idx="7455">
                  <c:v>-750</c:v>
                </c:pt>
                <c:pt idx="7456">
                  <c:v>-750</c:v>
                </c:pt>
                <c:pt idx="7457">
                  <c:v>-750</c:v>
                </c:pt>
                <c:pt idx="7458">
                  <c:v>-750</c:v>
                </c:pt>
                <c:pt idx="7459">
                  <c:v>-750</c:v>
                </c:pt>
                <c:pt idx="7460">
                  <c:v>-750</c:v>
                </c:pt>
                <c:pt idx="7461">
                  <c:v>-825</c:v>
                </c:pt>
                <c:pt idx="7462">
                  <c:v>-800</c:v>
                </c:pt>
                <c:pt idx="7463">
                  <c:v>-800</c:v>
                </c:pt>
                <c:pt idx="7464">
                  <c:v>-825</c:v>
                </c:pt>
                <c:pt idx="7465">
                  <c:v>-1025</c:v>
                </c:pt>
                <c:pt idx="7466">
                  <c:v>-1025</c:v>
                </c:pt>
                <c:pt idx="7467">
                  <c:v>-1025</c:v>
                </c:pt>
                <c:pt idx="7468">
                  <c:v>-1025</c:v>
                </c:pt>
                <c:pt idx="7469">
                  <c:v>-900</c:v>
                </c:pt>
                <c:pt idx="7470">
                  <c:v>-860</c:v>
                </c:pt>
                <c:pt idx="7471">
                  <c:v>-714</c:v>
                </c:pt>
                <c:pt idx="7472">
                  <c:v>-675</c:v>
                </c:pt>
                <c:pt idx="7473">
                  <c:v>-750</c:v>
                </c:pt>
                <c:pt idx="7474">
                  <c:v>-750</c:v>
                </c:pt>
                <c:pt idx="7475">
                  <c:v>-750</c:v>
                </c:pt>
                <c:pt idx="7476">
                  <c:v>-750</c:v>
                </c:pt>
                <c:pt idx="7477">
                  <c:v>-749</c:v>
                </c:pt>
                <c:pt idx="7478">
                  <c:v>-750</c:v>
                </c:pt>
                <c:pt idx="7479">
                  <c:v>-750</c:v>
                </c:pt>
                <c:pt idx="7480">
                  <c:v>-750</c:v>
                </c:pt>
                <c:pt idx="7481">
                  <c:v>-750</c:v>
                </c:pt>
                <c:pt idx="7482">
                  <c:v>-750</c:v>
                </c:pt>
                <c:pt idx="7483">
                  <c:v>-710</c:v>
                </c:pt>
                <c:pt idx="7484">
                  <c:v>-685</c:v>
                </c:pt>
                <c:pt idx="7485">
                  <c:v>-568</c:v>
                </c:pt>
                <c:pt idx="7486">
                  <c:v>-685</c:v>
                </c:pt>
                <c:pt idx="7487">
                  <c:v>-685</c:v>
                </c:pt>
                <c:pt idx="7488">
                  <c:v>-775</c:v>
                </c:pt>
                <c:pt idx="7489">
                  <c:v>-975</c:v>
                </c:pt>
                <c:pt idx="7490">
                  <c:v>-875</c:v>
                </c:pt>
                <c:pt idx="7491">
                  <c:v>-975</c:v>
                </c:pt>
                <c:pt idx="7492">
                  <c:v>-850</c:v>
                </c:pt>
                <c:pt idx="7493">
                  <c:v>-975</c:v>
                </c:pt>
                <c:pt idx="7494">
                  <c:v>-940</c:v>
                </c:pt>
                <c:pt idx="7495">
                  <c:v>-750</c:v>
                </c:pt>
                <c:pt idx="7496">
                  <c:v>-740</c:v>
                </c:pt>
                <c:pt idx="7497">
                  <c:v>-740</c:v>
                </c:pt>
                <c:pt idx="7498">
                  <c:v>-739</c:v>
                </c:pt>
                <c:pt idx="7499">
                  <c:v>-740</c:v>
                </c:pt>
                <c:pt idx="7500">
                  <c:v>-740</c:v>
                </c:pt>
                <c:pt idx="7501">
                  <c:v>-750</c:v>
                </c:pt>
                <c:pt idx="7502">
                  <c:v>-765</c:v>
                </c:pt>
                <c:pt idx="7503">
                  <c:v>-422</c:v>
                </c:pt>
                <c:pt idx="7504">
                  <c:v>-685</c:v>
                </c:pt>
                <c:pt idx="7505">
                  <c:v>-750</c:v>
                </c:pt>
                <c:pt idx="7506">
                  <c:v>-750</c:v>
                </c:pt>
                <c:pt idx="7507">
                  <c:v>-750</c:v>
                </c:pt>
                <c:pt idx="7508">
                  <c:v>-420</c:v>
                </c:pt>
                <c:pt idx="7509">
                  <c:v>218</c:v>
                </c:pt>
                <c:pt idx="7510">
                  <c:v>-645</c:v>
                </c:pt>
                <c:pt idx="7511">
                  <c:v>-294</c:v>
                </c:pt>
                <c:pt idx="7512">
                  <c:v>515</c:v>
                </c:pt>
                <c:pt idx="7513">
                  <c:v>525</c:v>
                </c:pt>
                <c:pt idx="7514">
                  <c:v>783</c:v>
                </c:pt>
                <c:pt idx="7515">
                  <c:v>883</c:v>
                </c:pt>
                <c:pt idx="7516">
                  <c:v>883</c:v>
                </c:pt>
                <c:pt idx="7517">
                  <c:v>990</c:v>
                </c:pt>
                <c:pt idx="7518">
                  <c:v>108</c:v>
                </c:pt>
                <c:pt idx="7519">
                  <c:v>-750</c:v>
                </c:pt>
                <c:pt idx="7520">
                  <c:v>-750</c:v>
                </c:pt>
                <c:pt idx="7521">
                  <c:v>-705</c:v>
                </c:pt>
                <c:pt idx="7522">
                  <c:v>-717</c:v>
                </c:pt>
                <c:pt idx="7523">
                  <c:v>-555</c:v>
                </c:pt>
                <c:pt idx="7524">
                  <c:v>193</c:v>
                </c:pt>
                <c:pt idx="7525">
                  <c:v>246</c:v>
                </c:pt>
                <c:pt idx="7526">
                  <c:v>92</c:v>
                </c:pt>
                <c:pt idx="7527">
                  <c:v>-240</c:v>
                </c:pt>
                <c:pt idx="7528">
                  <c:v>-310</c:v>
                </c:pt>
                <c:pt idx="7529">
                  <c:v>-750</c:v>
                </c:pt>
                <c:pt idx="7530">
                  <c:v>-750</c:v>
                </c:pt>
                <c:pt idx="7531">
                  <c:v>-160</c:v>
                </c:pt>
                <c:pt idx="7532">
                  <c:v>197</c:v>
                </c:pt>
                <c:pt idx="7533">
                  <c:v>493</c:v>
                </c:pt>
                <c:pt idx="7534">
                  <c:v>200</c:v>
                </c:pt>
                <c:pt idx="7535">
                  <c:v>213</c:v>
                </c:pt>
                <c:pt idx="7536">
                  <c:v>783</c:v>
                </c:pt>
                <c:pt idx="7537">
                  <c:v>782</c:v>
                </c:pt>
                <c:pt idx="7538">
                  <c:v>883</c:v>
                </c:pt>
                <c:pt idx="7539">
                  <c:v>883</c:v>
                </c:pt>
                <c:pt idx="7540">
                  <c:v>798</c:v>
                </c:pt>
                <c:pt idx="7541">
                  <c:v>798</c:v>
                </c:pt>
                <c:pt idx="7542">
                  <c:v>798</c:v>
                </c:pt>
                <c:pt idx="7543">
                  <c:v>905</c:v>
                </c:pt>
                <c:pt idx="7544">
                  <c:v>-295</c:v>
                </c:pt>
                <c:pt idx="7545">
                  <c:v>-385</c:v>
                </c:pt>
                <c:pt idx="7546">
                  <c:v>-295</c:v>
                </c:pt>
                <c:pt idx="7547">
                  <c:v>-420</c:v>
                </c:pt>
                <c:pt idx="7548">
                  <c:v>-645</c:v>
                </c:pt>
                <c:pt idx="7549">
                  <c:v>-454</c:v>
                </c:pt>
                <c:pt idx="7550">
                  <c:v>-297</c:v>
                </c:pt>
                <c:pt idx="7551">
                  <c:v>-131</c:v>
                </c:pt>
                <c:pt idx="7552">
                  <c:v>-545</c:v>
                </c:pt>
                <c:pt idx="7553">
                  <c:v>-1035</c:v>
                </c:pt>
                <c:pt idx="7554">
                  <c:v>-1010</c:v>
                </c:pt>
                <c:pt idx="7555">
                  <c:v>-456</c:v>
                </c:pt>
                <c:pt idx="7556">
                  <c:v>698</c:v>
                </c:pt>
                <c:pt idx="7557">
                  <c:v>698</c:v>
                </c:pt>
                <c:pt idx="7558">
                  <c:v>623</c:v>
                </c:pt>
                <c:pt idx="7559">
                  <c:v>435</c:v>
                </c:pt>
                <c:pt idx="7560">
                  <c:v>733</c:v>
                </c:pt>
                <c:pt idx="7561">
                  <c:v>833</c:v>
                </c:pt>
                <c:pt idx="7562">
                  <c:v>547</c:v>
                </c:pt>
                <c:pt idx="7563">
                  <c:v>441</c:v>
                </c:pt>
                <c:pt idx="7564">
                  <c:v>525</c:v>
                </c:pt>
                <c:pt idx="7565">
                  <c:v>504</c:v>
                </c:pt>
                <c:pt idx="7566">
                  <c:v>450</c:v>
                </c:pt>
                <c:pt idx="7567">
                  <c:v>94</c:v>
                </c:pt>
                <c:pt idx="7568">
                  <c:v>-1075</c:v>
                </c:pt>
                <c:pt idx="7569">
                  <c:v>-1050</c:v>
                </c:pt>
                <c:pt idx="7570">
                  <c:v>-1050</c:v>
                </c:pt>
                <c:pt idx="7571">
                  <c:v>-1050</c:v>
                </c:pt>
                <c:pt idx="7572">
                  <c:v>-1050</c:v>
                </c:pt>
                <c:pt idx="7573">
                  <c:v>-895</c:v>
                </c:pt>
                <c:pt idx="7574">
                  <c:v>-1050</c:v>
                </c:pt>
                <c:pt idx="7575">
                  <c:v>-1100</c:v>
                </c:pt>
                <c:pt idx="7576">
                  <c:v>-1050</c:v>
                </c:pt>
                <c:pt idx="7577">
                  <c:v>-1050</c:v>
                </c:pt>
                <c:pt idx="7578">
                  <c:v>-950</c:v>
                </c:pt>
                <c:pt idx="7579">
                  <c:v>-975</c:v>
                </c:pt>
                <c:pt idx="7580">
                  <c:v>92</c:v>
                </c:pt>
                <c:pt idx="7581">
                  <c:v>788</c:v>
                </c:pt>
                <c:pt idx="7582">
                  <c:v>460</c:v>
                </c:pt>
                <c:pt idx="7583">
                  <c:v>419</c:v>
                </c:pt>
                <c:pt idx="7584">
                  <c:v>195</c:v>
                </c:pt>
                <c:pt idx="7585">
                  <c:v>-726</c:v>
                </c:pt>
                <c:pt idx="7586">
                  <c:v>-1000</c:v>
                </c:pt>
                <c:pt idx="7587">
                  <c:v>-975</c:v>
                </c:pt>
                <c:pt idx="7588">
                  <c:v>-825</c:v>
                </c:pt>
                <c:pt idx="7589">
                  <c:v>-1098</c:v>
                </c:pt>
                <c:pt idx="7590">
                  <c:v>-975</c:v>
                </c:pt>
                <c:pt idx="7591">
                  <c:v>-949</c:v>
                </c:pt>
                <c:pt idx="7592">
                  <c:v>-450</c:v>
                </c:pt>
                <c:pt idx="7593">
                  <c:v>-375</c:v>
                </c:pt>
                <c:pt idx="7594">
                  <c:v>-375</c:v>
                </c:pt>
                <c:pt idx="7595">
                  <c:v>-375</c:v>
                </c:pt>
                <c:pt idx="7596">
                  <c:v>-400</c:v>
                </c:pt>
                <c:pt idx="7597">
                  <c:v>-400</c:v>
                </c:pt>
                <c:pt idx="7598">
                  <c:v>-375</c:v>
                </c:pt>
                <c:pt idx="7599">
                  <c:v>-386</c:v>
                </c:pt>
                <c:pt idx="7600">
                  <c:v>-450</c:v>
                </c:pt>
                <c:pt idx="7601">
                  <c:v>-450</c:v>
                </c:pt>
                <c:pt idx="7602">
                  <c:v>-450</c:v>
                </c:pt>
                <c:pt idx="7603">
                  <c:v>-310</c:v>
                </c:pt>
                <c:pt idx="7604">
                  <c:v>-205</c:v>
                </c:pt>
                <c:pt idx="7605">
                  <c:v>115</c:v>
                </c:pt>
                <c:pt idx="7606">
                  <c:v>-287</c:v>
                </c:pt>
                <c:pt idx="7607">
                  <c:v>-272</c:v>
                </c:pt>
                <c:pt idx="7608">
                  <c:v>293</c:v>
                </c:pt>
                <c:pt idx="7609">
                  <c:v>22</c:v>
                </c:pt>
                <c:pt idx="7610">
                  <c:v>-528</c:v>
                </c:pt>
                <c:pt idx="7611">
                  <c:v>-607</c:v>
                </c:pt>
                <c:pt idx="7612">
                  <c:v>-756</c:v>
                </c:pt>
                <c:pt idx="7613">
                  <c:v>-435</c:v>
                </c:pt>
                <c:pt idx="7614">
                  <c:v>-675</c:v>
                </c:pt>
                <c:pt idx="7615">
                  <c:v>-450</c:v>
                </c:pt>
                <c:pt idx="7616">
                  <c:v>-450</c:v>
                </c:pt>
                <c:pt idx="7617">
                  <c:v>-450</c:v>
                </c:pt>
                <c:pt idx="7618">
                  <c:v>-450</c:v>
                </c:pt>
                <c:pt idx="7619">
                  <c:v>-450</c:v>
                </c:pt>
                <c:pt idx="7620">
                  <c:v>-413</c:v>
                </c:pt>
                <c:pt idx="7621">
                  <c:v>-475</c:v>
                </c:pt>
                <c:pt idx="7622">
                  <c:v>-445</c:v>
                </c:pt>
                <c:pt idx="7623">
                  <c:v>-445</c:v>
                </c:pt>
                <c:pt idx="7624">
                  <c:v>-450</c:v>
                </c:pt>
                <c:pt idx="7625">
                  <c:v>-450</c:v>
                </c:pt>
                <c:pt idx="7626">
                  <c:v>-450</c:v>
                </c:pt>
                <c:pt idx="7627">
                  <c:v>-375</c:v>
                </c:pt>
                <c:pt idx="7628">
                  <c:v>79</c:v>
                </c:pt>
                <c:pt idx="7629">
                  <c:v>414</c:v>
                </c:pt>
                <c:pt idx="7630">
                  <c:v>20</c:v>
                </c:pt>
                <c:pt idx="7631">
                  <c:v>50</c:v>
                </c:pt>
                <c:pt idx="7632">
                  <c:v>60</c:v>
                </c:pt>
                <c:pt idx="7633">
                  <c:v>40</c:v>
                </c:pt>
                <c:pt idx="7634">
                  <c:v>-255</c:v>
                </c:pt>
                <c:pt idx="7635">
                  <c:v>-243</c:v>
                </c:pt>
                <c:pt idx="7636">
                  <c:v>-610</c:v>
                </c:pt>
                <c:pt idx="7637">
                  <c:v>-582</c:v>
                </c:pt>
                <c:pt idx="7638">
                  <c:v>-649</c:v>
                </c:pt>
                <c:pt idx="7639">
                  <c:v>-450</c:v>
                </c:pt>
                <c:pt idx="7640">
                  <c:v>-450</c:v>
                </c:pt>
                <c:pt idx="7641">
                  <c:v>-449</c:v>
                </c:pt>
                <c:pt idx="7642">
                  <c:v>-450</c:v>
                </c:pt>
                <c:pt idx="7643">
                  <c:v>-450</c:v>
                </c:pt>
                <c:pt idx="7644">
                  <c:v>-475</c:v>
                </c:pt>
                <c:pt idx="7645">
                  <c:v>-475</c:v>
                </c:pt>
                <c:pt idx="7646">
                  <c:v>-475</c:v>
                </c:pt>
                <c:pt idx="7647">
                  <c:v>-450</c:v>
                </c:pt>
                <c:pt idx="7648">
                  <c:v>-450</c:v>
                </c:pt>
                <c:pt idx="7649">
                  <c:v>-450</c:v>
                </c:pt>
                <c:pt idx="7650">
                  <c:v>-450</c:v>
                </c:pt>
                <c:pt idx="7651">
                  <c:v>-450</c:v>
                </c:pt>
                <c:pt idx="7652">
                  <c:v>-475</c:v>
                </c:pt>
                <c:pt idx="7653">
                  <c:v>-607</c:v>
                </c:pt>
                <c:pt idx="7654">
                  <c:v>-582</c:v>
                </c:pt>
                <c:pt idx="7655">
                  <c:v>-475</c:v>
                </c:pt>
                <c:pt idx="7656">
                  <c:v>-532</c:v>
                </c:pt>
                <c:pt idx="7657">
                  <c:v>-725</c:v>
                </c:pt>
                <c:pt idx="7658">
                  <c:v>-675</c:v>
                </c:pt>
                <c:pt idx="7659">
                  <c:v>-675</c:v>
                </c:pt>
                <c:pt idx="7660">
                  <c:v>-675</c:v>
                </c:pt>
                <c:pt idx="7661">
                  <c:v>-589</c:v>
                </c:pt>
                <c:pt idx="7662">
                  <c:v>-550</c:v>
                </c:pt>
                <c:pt idx="7663">
                  <c:v>-449</c:v>
                </c:pt>
                <c:pt idx="7664">
                  <c:v>-450</c:v>
                </c:pt>
                <c:pt idx="7665">
                  <c:v>-450</c:v>
                </c:pt>
                <c:pt idx="7666">
                  <c:v>-450</c:v>
                </c:pt>
                <c:pt idx="7667">
                  <c:v>-450</c:v>
                </c:pt>
                <c:pt idx="7668">
                  <c:v>-475</c:v>
                </c:pt>
                <c:pt idx="7669">
                  <c:v>-475</c:v>
                </c:pt>
                <c:pt idx="7670">
                  <c:v>-475</c:v>
                </c:pt>
                <c:pt idx="7671">
                  <c:v>-450</c:v>
                </c:pt>
                <c:pt idx="7672">
                  <c:v>-450</c:v>
                </c:pt>
                <c:pt idx="7673">
                  <c:v>-450</c:v>
                </c:pt>
                <c:pt idx="7674">
                  <c:v>-450</c:v>
                </c:pt>
                <c:pt idx="7675">
                  <c:v>-450</c:v>
                </c:pt>
                <c:pt idx="7676">
                  <c:v>-450</c:v>
                </c:pt>
                <c:pt idx="7677">
                  <c:v>-537</c:v>
                </c:pt>
                <c:pt idx="7678">
                  <c:v>-582</c:v>
                </c:pt>
                <c:pt idx="7679">
                  <c:v>-475</c:v>
                </c:pt>
                <c:pt idx="7680">
                  <c:v>-5</c:v>
                </c:pt>
                <c:pt idx="7681">
                  <c:v>-455</c:v>
                </c:pt>
                <c:pt idx="7682">
                  <c:v>-550</c:v>
                </c:pt>
                <c:pt idx="7683">
                  <c:v>-550</c:v>
                </c:pt>
                <c:pt idx="7684">
                  <c:v>-550</c:v>
                </c:pt>
                <c:pt idx="7685">
                  <c:v>-550</c:v>
                </c:pt>
                <c:pt idx="7686">
                  <c:v>-650</c:v>
                </c:pt>
                <c:pt idx="7687">
                  <c:v>-450</c:v>
                </c:pt>
                <c:pt idx="7688">
                  <c:v>-450</c:v>
                </c:pt>
                <c:pt idx="7689">
                  <c:v>-450</c:v>
                </c:pt>
                <c:pt idx="7690">
                  <c:v>-450</c:v>
                </c:pt>
                <c:pt idx="7691">
                  <c:v>-450</c:v>
                </c:pt>
                <c:pt idx="7692">
                  <c:v>-450</c:v>
                </c:pt>
                <c:pt idx="7693">
                  <c:v>-450</c:v>
                </c:pt>
                <c:pt idx="7694">
                  <c:v>-450</c:v>
                </c:pt>
                <c:pt idx="7695">
                  <c:v>-450</c:v>
                </c:pt>
                <c:pt idx="7696">
                  <c:v>-450</c:v>
                </c:pt>
                <c:pt idx="7697">
                  <c:v>-450</c:v>
                </c:pt>
                <c:pt idx="7698">
                  <c:v>-450</c:v>
                </c:pt>
                <c:pt idx="7699">
                  <c:v>-449</c:v>
                </c:pt>
                <c:pt idx="7700">
                  <c:v>-450</c:v>
                </c:pt>
                <c:pt idx="7701">
                  <c:v>-159</c:v>
                </c:pt>
                <c:pt idx="7702">
                  <c:v>-449</c:v>
                </c:pt>
                <c:pt idx="7703">
                  <c:v>-450</c:v>
                </c:pt>
                <c:pt idx="7704">
                  <c:v>623</c:v>
                </c:pt>
                <c:pt idx="7705">
                  <c:v>546</c:v>
                </c:pt>
                <c:pt idx="7706">
                  <c:v>524</c:v>
                </c:pt>
                <c:pt idx="7707">
                  <c:v>798</c:v>
                </c:pt>
                <c:pt idx="7708">
                  <c:v>798</c:v>
                </c:pt>
                <c:pt idx="7709">
                  <c:v>773</c:v>
                </c:pt>
                <c:pt idx="7710">
                  <c:v>773</c:v>
                </c:pt>
                <c:pt idx="7711">
                  <c:v>413</c:v>
                </c:pt>
                <c:pt idx="7712">
                  <c:v>30</c:v>
                </c:pt>
                <c:pt idx="7713">
                  <c:v>214</c:v>
                </c:pt>
                <c:pt idx="7714">
                  <c:v>515</c:v>
                </c:pt>
                <c:pt idx="7715">
                  <c:v>400</c:v>
                </c:pt>
                <c:pt idx="7716">
                  <c:v>465</c:v>
                </c:pt>
                <c:pt idx="7717">
                  <c:v>649</c:v>
                </c:pt>
                <c:pt idx="7718">
                  <c:v>899</c:v>
                </c:pt>
                <c:pt idx="7719">
                  <c:v>900</c:v>
                </c:pt>
                <c:pt idx="7720">
                  <c:v>660</c:v>
                </c:pt>
                <c:pt idx="7721">
                  <c:v>-370</c:v>
                </c:pt>
                <c:pt idx="7722">
                  <c:v>-595</c:v>
                </c:pt>
                <c:pt idx="7723">
                  <c:v>-3</c:v>
                </c:pt>
                <c:pt idx="7724">
                  <c:v>523</c:v>
                </c:pt>
                <c:pt idx="7725">
                  <c:v>648</c:v>
                </c:pt>
                <c:pt idx="7726">
                  <c:v>498</c:v>
                </c:pt>
                <c:pt idx="7727">
                  <c:v>598</c:v>
                </c:pt>
                <c:pt idx="7728">
                  <c:v>598</c:v>
                </c:pt>
                <c:pt idx="7729">
                  <c:v>798</c:v>
                </c:pt>
                <c:pt idx="7730">
                  <c:v>798</c:v>
                </c:pt>
                <c:pt idx="7731">
                  <c:v>798</c:v>
                </c:pt>
                <c:pt idx="7732">
                  <c:v>558</c:v>
                </c:pt>
                <c:pt idx="7733">
                  <c:v>902</c:v>
                </c:pt>
                <c:pt idx="7734">
                  <c:v>625</c:v>
                </c:pt>
                <c:pt idx="7735">
                  <c:v>566</c:v>
                </c:pt>
                <c:pt idx="7736">
                  <c:v>-615</c:v>
                </c:pt>
                <c:pt idx="7737">
                  <c:v>-345</c:v>
                </c:pt>
                <c:pt idx="7738">
                  <c:v>-155</c:v>
                </c:pt>
                <c:pt idx="7739">
                  <c:v>-495</c:v>
                </c:pt>
                <c:pt idx="7740">
                  <c:v>130</c:v>
                </c:pt>
                <c:pt idx="7741">
                  <c:v>450</c:v>
                </c:pt>
                <c:pt idx="7742">
                  <c:v>887</c:v>
                </c:pt>
                <c:pt idx="7743">
                  <c:v>879</c:v>
                </c:pt>
                <c:pt idx="7744">
                  <c:v>387</c:v>
                </c:pt>
                <c:pt idx="7745">
                  <c:v>-428</c:v>
                </c:pt>
                <c:pt idx="7746">
                  <c:v>-605</c:v>
                </c:pt>
                <c:pt idx="7747">
                  <c:v>-548</c:v>
                </c:pt>
                <c:pt idx="7748">
                  <c:v>795</c:v>
                </c:pt>
                <c:pt idx="7749">
                  <c:v>648</c:v>
                </c:pt>
                <c:pt idx="7750">
                  <c:v>648</c:v>
                </c:pt>
                <c:pt idx="7751">
                  <c:v>648</c:v>
                </c:pt>
                <c:pt idx="7752">
                  <c:v>733</c:v>
                </c:pt>
                <c:pt idx="7753">
                  <c:v>958</c:v>
                </c:pt>
                <c:pt idx="7754">
                  <c:v>883</c:v>
                </c:pt>
                <c:pt idx="7755">
                  <c:v>958</c:v>
                </c:pt>
                <c:pt idx="7756">
                  <c:v>958</c:v>
                </c:pt>
                <c:pt idx="7757">
                  <c:v>1065</c:v>
                </c:pt>
                <c:pt idx="7758">
                  <c:v>-253</c:v>
                </c:pt>
                <c:pt idx="7759">
                  <c:v>-650</c:v>
                </c:pt>
                <c:pt idx="7760">
                  <c:v>-650</c:v>
                </c:pt>
                <c:pt idx="7761">
                  <c:v>-650</c:v>
                </c:pt>
                <c:pt idx="7762">
                  <c:v>-556</c:v>
                </c:pt>
                <c:pt idx="7763">
                  <c:v>-650</c:v>
                </c:pt>
                <c:pt idx="7764">
                  <c:v>-645</c:v>
                </c:pt>
                <c:pt idx="7765">
                  <c:v>-674</c:v>
                </c:pt>
                <c:pt idx="7766">
                  <c:v>-650</c:v>
                </c:pt>
                <c:pt idx="7767">
                  <c:v>-650</c:v>
                </c:pt>
                <c:pt idx="7768">
                  <c:v>-650</c:v>
                </c:pt>
                <c:pt idx="7769">
                  <c:v>-650</c:v>
                </c:pt>
                <c:pt idx="7770">
                  <c:v>-650</c:v>
                </c:pt>
                <c:pt idx="7771">
                  <c:v>-650</c:v>
                </c:pt>
                <c:pt idx="7772">
                  <c:v>-95</c:v>
                </c:pt>
                <c:pt idx="7773">
                  <c:v>443</c:v>
                </c:pt>
                <c:pt idx="7774">
                  <c:v>156</c:v>
                </c:pt>
                <c:pt idx="7775">
                  <c:v>95</c:v>
                </c:pt>
                <c:pt idx="7776">
                  <c:v>758</c:v>
                </c:pt>
                <c:pt idx="7777">
                  <c:v>710</c:v>
                </c:pt>
                <c:pt idx="7778">
                  <c:v>-499</c:v>
                </c:pt>
                <c:pt idx="7779">
                  <c:v>55</c:v>
                </c:pt>
                <c:pt idx="7780">
                  <c:v>158</c:v>
                </c:pt>
                <c:pt idx="7781">
                  <c:v>-206</c:v>
                </c:pt>
                <c:pt idx="7782">
                  <c:v>-850</c:v>
                </c:pt>
                <c:pt idx="7783">
                  <c:v>-650</c:v>
                </c:pt>
                <c:pt idx="7784">
                  <c:v>-650</c:v>
                </c:pt>
                <c:pt idx="7785">
                  <c:v>-650</c:v>
                </c:pt>
                <c:pt idx="7786">
                  <c:v>-650</c:v>
                </c:pt>
                <c:pt idx="7787">
                  <c:v>-650</c:v>
                </c:pt>
                <c:pt idx="7788">
                  <c:v>-675</c:v>
                </c:pt>
                <c:pt idx="7789">
                  <c:v>-675</c:v>
                </c:pt>
                <c:pt idx="7790">
                  <c:v>-650</c:v>
                </c:pt>
                <c:pt idx="7791">
                  <c:v>-650</c:v>
                </c:pt>
                <c:pt idx="7792">
                  <c:v>-649</c:v>
                </c:pt>
                <c:pt idx="7793">
                  <c:v>-650</c:v>
                </c:pt>
                <c:pt idx="7794">
                  <c:v>-650</c:v>
                </c:pt>
                <c:pt idx="7795">
                  <c:v>-430</c:v>
                </c:pt>
                <c:pt idx="7796">
                  <c:v>160</c:v>
                </c:pt>
                <c:pt idx="7797">
                  <c:v>712</c:v>
                </c:pt>
                <c:pt idx="7798">
                  <c:v>233</c:v>
                </c:pt>
                <c:pt idx="7799">
                  <c:v>15</c:v>
                </c:pt>
                <c:pt idx="7800">
                  <c:v>628</c:v>
                </c:pt>
                <c:pt idx="7801">
                  <c:v>813</c:v>
                </c:pt>
                <c:pt idx="7802">
                  <c:v>492</c:v>
                </c:pt>
                <c:pt idx="7803">
                  <c:v>853</c:v>
                </c:pt>
                <c:pt idx="7804">
                  <c:v>853</c:v>
                </c:pt>
                <c:pt idx="7805">
                  <c:v>853</c:v>
                </c:pt>
                <c:pt idx="7806">
                  <c:v>725</c:v>
                </c:pt>
                <c:pt idx="7807">
                  <c:v>-650</c:v>
                </c:pt>
                <c:pt idx="7808">
                  <c:v>-650</c:v>
                </c:pt>
                <c:pt idx="7809">
                  <c:v>-517</c:v>
                </c:pt>
                <c:pt idx="7810">
                  <c:v>-488</c:v>
                </c:pt>
                <c:pt idx="7811">
                  <c:v>-500</c:v>
                </c:pt>
                <c:pt idx="7812">
                  <c:v>155</c:v>
                </c:pt>
                <c:pt idx="7813">
                  <c:v>-255</c:v>
                </c:pt>
                <c:pt idx="7814">
                  <c:v>-313</c:v>
                </c:pt>
                <c:pt idx="7815">
                  <c:v>-650</c:v>
                </c:pt>
                <c:pt idx="7816">
                  <c:v>-650</c:v>
                </c:pt>
                <c:pt idx="7817">
                  <c:v>-650</c:v>
                </c:pt>
                <c:pt idx="7818">
                  <c:v>-650</c:v>
                </c:pt>
                <c:pt idx="7819">
                  <c:v>-675</c:v>
                </c:pt>
                <c:pt idx="7820">
                  <c:v>402</c:v>
                </c:pt>
                <c:pt idx="7821">
                  <c:v>628</c:v>
                </c:pt>
                <c:pt idx="7822">
                  <c:v>628</c:v>
                </c:pt>
                <c:pt idx="7823">
                  <c:v>628</c:v>
                </c:pt>
                <c:pt idx="7824">
                  <c:v>648</c:v>
                </c:pt>
                <c:pt idx="7825">
                  <c:v>848</c:v>
                </c:pt>
                <c:pt idx="7826">
                  <c:v>848</c:v>
                </c:pt>
                <c:pt idx="7827">
                  <c:v>848</c:v>
                </c:pt>
                <c:pt idx="7828">
                  <c:v>848</c:v>
                </c:pt>
                <c:pt idx="7829">
                  <c:v>873</c:v>
                </c:pt>
                <c:pt idx="7830">
                  <c:v>345</c:v>
                </c:pt>
                <c:pt idx="7831">
                  <c:v>-650</c:v>
                </c:pt>
                <c:pt idx="7832">
                  <c:v>-650</c:v>
                </c:pt>
                <c:pt idx="7833">
                  <c:v>-492</c:v>
                </c:pt>
                <c:pt idx="7834">
                  <c:v>-510</c:v>
                </c:pt>
                <c:pt idx="7835">
                  <c:v>-635</c:v>
                </c:pt>
                <c:pt idx="7836">
                  <c:v>-115</c:v>
                </c:pt>
                <c:pt idx="7837">
                  <c:v>-356</c:v>
                </c:pt>
                <c:pt idx="7838">
                  <c:v>-510</c:v>
                </c:pt>
                <c:pt idx="7839">
                  <c:v>-599</c:v>
                </c:pt>
                <c:pt idx="7840">
                  <c:v>-650</c:v>
                </c:pt>
                <c:pt idx="7841">
                  <c:v>-650</c:v>
                </c:pt>
                <c:pt idx="7842">
                  <c:v>-650</c:v>
                </c:pt>
                <c:pt idx="7843">
                  <c:v>-635</c:v>
                </c:pt>
                <c:pt idx="7844">
                  <c:v>-21</c:v>
                </c:pt>
                <c:pt idx="7845">
                  <c:v>708</c:v>
                </c:pt>
                <c:pt idx="7846">
                  <c:v>683</c:v>
                </c:pt>
                <c:pt idx="7847">
                  <c:v>683</c:v>
                </c:pt>
                <c:pt idx="7848">
                  <c:v>503</c:v>
                </c:pt>
                <c:pt idx="7849">
                  <c:v>753</c:v>
                </c:pt>
                <c:pt idx="7850">
                  <c:v>-175</c:v>
                </c:pt>
                <c:pt idx="7851">
                  <c:v>-103</c:v>
                </c:pt>
                <c:pt idx="7852">
                  <c:v>-553</c:v>
                </c:pt>
                <c:pt idx="7853">
                  <c:v>-824</c:v>
                </c:pt>
                <c:pt idx="7854">
                  <c:v>-921</c:v>
                </c:pt>
                <c:pt idx="7855">
                  <c:v>-735</c:v>
                </c:pt>
                <c:pt idx="7856">
                  <c:v>-641</c:v>
                </c:pt>
                <c:pt idx="7857">
                  <c:v>-641</c:v>
                </c:pt>
                <c:pt idx="7858">
                  <c:v>-650</c:v>
                </c:pt>
                <c:pt idx="7859">
                  <c:v>-649</c:v>
                </c:pt>
                <c:pt idx="7860">
                  <c:v>-675</c:v>
                </c:pt>
                <c:pt idx="7861">
                  <c:v>-650</c:v>
                </c:pt>
                <c:pt idx="7862">
                  <c:v>-650</c:v>
                </c:pt>
                <c:pt idx="7863">
                  <c:v>-650</c:v>
                </c:pt>
                <c:pt idx="7864">
                  <c:v>-650</c:v>
                </c:pt>
                <c:pt idx="7865">
                  <c:v>-650</c:v>
                </c:pt>
                <c:pt idx="7866">
                  <c:v>-650</c:v>
                </c:pt>
                <c:pt idx="7867">
                  <c:v>-650</c:v>
                </c:pt>
                <c:pt idx="7868">
                  <c:v>-600</c:v>
                </c:pt>
                <c:pt idx="7869">
                  <c:v>694</c:v>
                </c:pt>
                <c:pt idx="7870">
                  <c:v>225</c:v>
                </c:pt>
                <c:pt idx="7871">
                  <c:v>-348</c:v>
                </c:pt>
                <c:pt idx="7872">
                  <c:v>173</c:v>
                </c:pt>
                <c:pt idx="7873">
                  <c:v>-857</c:v>
                </c:pt>
                <c:pt idx="7874">
                  <c:v>-1057</c:v>
                </c:pt>
                <c:pt idx="7875">
                  <c:v>-1032</c:v>
                </c:pt>
                <c:pt idx="7876">
                  <c:v>-797</c:v>
                </c:pt>
                <c:pt idx="7877">
                  <c:v>-925</c:v>
                </c:pt>
                <c:pt idx="7878">
                  <c:v>-900</c:v>
                </c:pt>
                <c:pt idx="7879">
                  <c:v>-850</c:v>
                </c:pt>
                <c:pt idx="7880">
                  <c:v>-650</c:v>
                </c:pt>
                <c:pt idx="7881">
                  <c:v>-649</c:v>
                </c:pt>
                <c:pt idx="7882">
                  <c:v>-675</c:v>
                </c:pt>
                <c:pt idx="7883">
                  <c:v>-675</c:v>
                </c:pt>
                <c:pt idx="7884">
                  <c:v>-675</c:v>
                </c:pt>
                <c:pt idx="7885">
                  <c:v>-699</c:v>
                </c:pt>
                <c:pt idx="7886">
                  <c:v>-534</c:v>
                </c:pt>
                <c:pt idx="7887">
                  <c:v>-395</c:v>
                </c:pt>
                <c:pt idx="7888">
                  <c:v>-330</c:v>
                </c:pt>
                <c:pt idx="7889">
                  <c:v>-650</c:v>
                </c:pt>
                <c:pt idx="7890">
                  <c:v>-488</c:v>
                </c:pt>
                <c:pt idx="7891">
                  <c:v>700</c:v>
                </c:pt>
                <c:pt idx="7892">
                  <c:v>543</c:v>
                </c:pt>
                <c:pt idx="7893">
                  <c:v>483</c:v>
                </c:pt>
                <c:pt idx="7894">
                  <c:v>483</c:v>
                </c:pt>
                <c:pt idx="7895">
                  <c:v>483</c:v>
                </c:pt>
                <c:pt idx="7896">
                  <c:v>318</c:v>
                </c:pt>
                <c:pt idx="7897">
                  <c:v>718</c:v>
                </c:pt>
                <c:pt idx="7898">
                  <c:v>718</c:v>
                </c:pt>
                <c:pt idx="7899">
                  <c:v>718</c:v>
                </c:pt>
                <c:pt idx="7900">
                  <c:v>718</c:v>
                </c:pt>
                <c:pt idx="7901">
                  <c:v>718</c:v>
                </c:pt>
                <c:pt idx="7902">
                  <c:v>717</c:v>
                </c:pt>
                <c:pt idx="7903">
                  <c:v>768</c:v>
                </c:pt>
                <c:pt idx="7904">
                  <c:v>768</c:v>
                </c:pt>
                <c:pt idx="7905">
                  <c:v>793</c:v>
                </c:pt>
                <c:pt idx="7906">
                  <c:v>793</c:v>
                </c:pt>
                <c:pt idx="7907">
                  <c:v>793</c:v>
                </c:pt>
                <c:pt idx="7908">
                  <c:v>793</c:v>
                </c:pt>
                <c:pt idx="7909">
                  <c:v>768</c:v>
                </c:pt>
                <c:pt idx="7910">
                  <c:v>768</c:v>
                </c:pt>
                <c:pt idx="7911">
                  <c:v>768</c:v>
                </c:pt>
                <c:pt idx="7912">
                  <c:v>768</c:v>
                </c:pt>
                <c:pt idx="7913">
                  <c:v>793</c:v>
                </c:pt>
                <c:pt idx="7914">
                  <c:v>418</c:v>
                </c:pt>
                <c:pt idx="7915">
                  <c:v>393</c:v>
                </c:pt>
                <c:pt idx="7916">
                  <c:v>318</c:v>
                </c:pt>
                <c:pt idx="7917">
                  <c:v>318</c:v>
                </c:pt>
                <c:pt idx="7918">
                  <c:v>318</c:v>
                </c:pt>
                <c:pt idx="7919">
                  <c:v>318</c:v>
                </c:pt>
                <c:pt idx="7920">
                  <c:v>343</c:v>
                </c:pt>
                <c:pt idx="7921">
                  <c:v>743</c:v>
                </c:pt>
                <c:pt idx="7922">
                  <c:v>598</c:v>
                </c:pt>
                <c:pt idx="7923">
                  <c:v>668</c:v>
                </c:pt>
                <c:pt idx="7924">
                  <c:v>618</c:v>
                </c:pt>
                <c:pt idx="7925">
                  <c:v>388</c:v>
                </c:pt>
                <c:pt idx="7926">
                  <c:v>-270</c:v>
                </c:pt>
                <c:pt idx="7927">
                  <c:v>-575</c:v>
                </c:pt>
                <c:pt idx="7928">
                  <c:v>-505</c:v>
                </c:pt>
                <c:pt idx="7929">
                  <c:v>-471</c:v>
                </c:pt>
                <c:pt idx="7930">
                  <c:v>-360</c:v>
                </c:pt>
                <c:pt idx="7931">
                  <c:v>-429</c:v>
                </c:pt>
                <c:pt idx="7932">
                  <c:v>-360</c:v>
                </c:pt>
                <c:pt idx="7933">
                  <c:v>-350</c:v>
                </c:pt>
                <c:pt idx="7934">
                  <c:v>-437</c:v>
                </c:pt>
                <c:pt idx="7935">
                  <c:v>-445</c:v>
                </c:pt>
                <c:pt idx="7936">
                  <c:v>-600</c:v>
                </c:pt>
                <c:pt idx="7937">
                  <c:v>-405</c:v>
                </c:pt>
                <c:pt idx="7938">
                  <c:v>-505</c:v>
                </c:pt>
                <c:pt idx="7939">
                  <c:v>-500</c:v>
                </c:pt>
                <c:pt idx="7940">
                  <c:v>-315</c:v>
                </c:pt>
                <c:pt idx="7941">
                  <c:v>343</c:v>
                </c:pt>
                <c:pt idx="7942">
                  <c:v>343</c:v>
                </c:pt>
                <c:pt idx="7943">
                  <c:v>343</c:v>
                </c:pt>
                <c:pt idx="7944">
                  <c:v>600</c:v>
                </c:pt>
                <c:pt idx="7945">
                  <c:v>1000</c:v>
                </c:pt>
                <c:pt idx="7946">
                  <c:v>1000</c:v>
                </c:pt>
                <c:pt idx="7947">
                  <c:v>1000</c:v>
                </c:pt>
                <c:pt idx="7948">
                  <c:v>799</c:v>
                </c:pt>
                <c:pt idx="7949">
                  <c:v>575</c:v>
                </c:pt>
                <c:pt idx="7950">
                  <c:v>-840</c:v>
                </c:pt>
                <c:pt idx="7951">
                  <c:v>-630</c:v>
                </c:pt>
                <c:pt idx="7952">
                  <c:v>-380</c:v>
                </c:pt>
                <c:pt idx="7953">
                  <c:v>-380</c:v>
                </c:pt>
                <c:pt idx="7954">
                  <c:v>-380</c:v>
                </c:pt>
                <c:pt idx="7955">
                  <c:v>-380</c:v>
                </c:pt>
                <c:pt idx="7956">
                  <c:v>-380</c:v>
                </c:pt>
                <c:pt idx="7957">
                  <c:v>-380</c:v>
                </c:pt>
                <c:pt idx="7958">
                  <c:v>-380</c:v>
                </c:pt>
                <c:pt idx="7959">
                  <c:v>-380</c:v>
                </c:pt>
                <c:pt idx="7960">
                  <c:v>-380</c:v>
                </c:pt>
                <c:pt idx="7961">
                  <c:v>-380</c:v>
                </c:pt>
                <c:pt idx="7962">
                  <c:v>-380</c:v>
                </c:pt>
                <c:pt idx="7963">
                  <c:v>-380</c:v>
                </c:pt>
                <c:pt idx="7964">
                  <c:v>-604</c:v>
                </c:pt>
                <c:pt idx="7965">
                  <c:v>-705</c:v>
                </c:pt>
                <c:pt idx="7966">
                  <c:v>-705</c:v>
                </c:pt>
                <c:pt idx="7967">
                  <c:v>-705</c:v>
                </c:pt>
                <c:pt idx="7968">
                  <c:v>-525</c:v>
                </c:pt>
                <c:pt idx="7969">
                  <c:v>-725</c:v>
                </c:pt>
                <c:pt idx="7970">
                  <c:v>-655</c:v>
                </c:pt>
                <c:pt idx="7971">
                  <c:v>-655</c:v>
                </c:pt>
                <c:pt idx="7972">
                  <c:v>-655</c:v>
                </c:pt>
                <c:pt idx="7973">
                  <c:v>-625</c:v>
                </c:pt>
                <c:pt idx="7974">
                  <c:v>-525</c:v>
                </c:pt>
                <c:pt idx="7975">
                  <c:v>-375</c:v>
                </c:pt>
                <c:pt idx="7976">
                  <c:v>-375</c:v>
                </c:pt>
                <c:pt idx="7977">
                  <c:v>-375</c:v>
                </c:pt>
                <c:pt idx="7978">
                  <c:v>-375</c:v>
                </c:pt>
                <c:pt idx="7979">
                  <c:v>-375</c:v>
                </c:pt>
                <c:pt idx="7980">
                  <c:v>-325</c:v>
                </c:pt>
                <c:pt idx="7981">
                  <c:v>-327</c:v>
                </c:pt>
                <c:pt idx="7982">
                  <c:v>-325</c:v>
                </c:pt>
                <c:pt idx="7983">
                  <c:v>-375</c:v>
                </c:pt>
                <c:pt idx="7984">
                  <c:v>-375</c:v>
                </c:pt>
                <c:pt idx="7985">
                  <c:v>-325</c:v>
                </c:pt>
                <c:pt idx="7986">
                  <c:v>-325</c:v>
                </c:pt>
                <c:pt idx="7987">
                  <c:v>-300</c:v>
                </c:pt>
                <c:pt idx="7988">
                  <c:v>-300</c:v>
                </c:pt>
                <c:pt idx="7989">
                  <c:v>-280</c:v>
                </c:pt>
                <c:pt idx="7990">
                  <c:v>-325</c:v>
                </c:pt>
                <c:pt idx="7991">
                  <c:v>-362</c:v>
                </c:pt>
                <c:pt idx="7992">
                  <c:v>-445</c:v>
                </c:pt>
                <c:pt idx="7993">
                  <c:v>-655</c:v>
                </c:pt>
                <c:pt idx="7994">
                  <c:v>-655</c:v>
                </c:pt>
                <c:pt idx="7995">
                  <c:v>-655</c:v>
                </c:pt>
                <c:pt idx="7996">
                  <c:v>-655</c:v>
                </c:pt>
                <c:pt idx="7997">
                  <c:v>-655</c:v>
                </c:pt>
                <c:pt idx="7998">
                  <c:v>-605</c:v>
                </c:pt>
                <c:pt idx="7999">
                  <c:v>-405</c:v>
                </c:pt>
                <c:pt idx="8000">
                  <c:v>-380</c:v>
                </c:pt>
                <c:pt idx="8001">
                  <c:v>-380</c:v>
                </c:pt>
                <c:pt idx="8002">
                  <c:v>-380</c:v>
                </c:pt>
                <c:pt idx="8003">
                  <c:v>-380</c:v>
                </c:pt>
                <c:pt idx="8004">
                  <c:v>-379</c:v>
                </c:pt>
                <c:pt idx="8005">
                  <c:v>-380</c:v>
                </c:pt>
                <c:pt idx="8006">
                  <c:v>-380</c:v>
                </c:pt>
                <c:pt idx="8007">
                  <c:v>-380</c:v>
                </c:pt>
                <c:pt idx="8008">
                  <c:v>-380</c:v>
                </c:pt>
                <c:pt idx="8009">
                  <c:v>-380</c:v>
                </c:pt>
                <c:pt idx="8010">
                  <c:v>-380</c:v>
                </c:pt>
                <c:pt idx="8011">
                  <c:v>-380</c:v>
                </c:pt>
                <c:pt idx="8012">
                  <c:v>-405</c:v>
                </c:pt>
                <c:pt idx="8013">
                  <c:v>313</c:v>
                </c:pt>
                <c:pt idx="8014">
                  <c:v>-290</c:v>
                </c:pt>
                <c:pt idx="8015">
                  <c:v>-260</c:v>
                </c:pt>
                <c:pt idx="8016">
                  <c:v>-240</c:v>
                </c:pt>
                <c:pt idx="8017">
                  <c:v>-99</c:v>
                </c:pt>
                <c:pt idx="8018">
                  <c:v>-605</c:v>
                </c:pt>
                <c:pt idx="8019">
                  <c:v>-605</c:v>
                </c:pt>
                <c:pt idx="8020">
                  <c:v>-605</c:v>
                </c:pt>
                <c:pt idx="8021">
                  <c:v>-605</c:v>
                </c:pt>
                <c:pt idx="8022">
                  <c:v>-605</c:v>
                </c:pt>
                <c:pt idx="8023">
                  <c:v>-405</c:v>
                </c:pt>
                <c:pt idx="8024">
                  <c:v>-405</c:v>
                </c:pt>
                <c:pt idx="8025">
                  <c:v>-405</c:v>
                </c:pt>
                <c:pt idx="8026">
                  <c:v>-405</c:v>
                </c:pt>
                <c:pt idx="8027">
                  <c:v>-405</c:v>
                </c:pt>
                <c:pt idx="8028">
                  <c:v>-405</c:v>
                </c:pt>
                <c:pt idx="8029">
                  <c:v>-405</c:v>
                </c:pt>
                <c:pt idx="8030">
                  <c:v>-405</c:v>
                </c:pt>
                <c:pt idx="8031">
                  <c:v>-405</c:v>
                </c:pt>
                <c:pt idx="8032">
                  <c:v>-405</c:v>
                </c:pt>
                <c:pt idx="8033">
                  <c:v>-405</c:v>
                </c:pt>
                <c:pt idx="8034">
                  <c:v>-405</c:v>
                </c:pt>
                <c:pt idx="8035">
                  <c:v>-405</c:v>
                </c:pt>
                <c:pt idx="8036">
                  <c:v>-475</c:v>
                </c:pt>
                <c:pt idx="8037">
                  <c:v>-255</c:v>
                </c:pt>
                <c:pt idx="8038">
                  <c:v>-495</c:v>
                </c:pt>
                <c:pt idx="8039">
                  <c:v>-575</c:v>
                </c:pt>
                <c:pt idx="8040">
                  <c:v>43</c:v>
                </c:pt>
                <c:pt idx="8041">
                  <c:v>475</c:v>
                </c:pt>
                <c:pt idx="8042">
                  <c:v>621</c:v>
                </c:pt>
                <c:pt idx="8043">
                  <c:v>561</c:v>
                </c:pt>
                <c:pt idx="8044">
                  <c:v>495</c:v>
                </c:pt>
                <c:pt idx="8045">
                  <c:v>263</c:v>
                </c:pt>
                <c:pt idx="8046">
                  <c:v>-271</c:v>
                </c:pt>
                <c:pt idx="8047">
                  <c:v>-554</c:v>
                </c:pt>
                <c:pt idx="8048">
                  <c:v>-504</c:v>
                </c:pt>
                <c:pt idx="8049">
                  <c:v>-504</c:v>
                </c:pt>
                <c:pt idx="8050">
                  <c:v>-504</c:v>
                </c:pt>
                <c:pt idx="8051">
                  <c:v>-504</c:v>
                </c:pt>
                <c:pt idx="8052">
                  <c:v>-504</c:v>
                </c:pt>
                <c:pt idx="8053">
                  <c:v>-504</c:v>
                </c:pt>
                <c:pt idx="8054">
                  <c:v>-431</c:v>
                </c:pt>
                <c:pt idx="8055">
                  <c:v>-429</c:v>
                </c:pt>
                <c:pt idx="8056">
                  <c:v>-514</c:v>
                </c:pt>
                <c:pt idx="8057">
                  <c:v>-514</c:v>
                </c:pt>
                <c:pt idx="8058">
                  <c:v>-514</c:v>
                </c:pt>
                <c:pt idx="8059">
                  <c:v>-514</c:v>
                </c:pt>
                <c:pt idx="8060">
                  <c:v>-265</c:v>
                </c:pt>
                <c:pt idx="8061">
                  <c:v>622</c:v>
                </c:pt>
                <c:pt idx="8062">
                  <c:v>-356</c:v>
                </c:pt>
                <c:pt idx="8063">
                  <c:v>-445</c:v>
                </c:pt>
                <c:pt idx="8064">
                  <c:v>20</c:v>
                </c:pt>
                <c:pt idx="8065">
                  <c:v>480</c:v>
                </c:pt>
                <c:pt idx="8066">
                  <c:v>185</c:v>
                </c:pt>
                <c:pt idx="8067">
                  <c:v>565</c:v>
                </c:pt>
                <c:pt idx="8068">
                  <c:v>535</c:v>
                </c:pt>
                <c:pt idx="8069">
                  <c:v>455</c:v>
                </c:pt>
                <c:pt idx="8070">
                  <c:v>679</c:v>
                </c:pt>
                <c:pt idx="8071">
                  <c:v>378</c:v>
                </c:pt>
                <c:pt idx="8072">
                  <c:v>-280</c:v>
                </c:pt>
                <c:pt idx="8073">
                  <c:v>-764</c:v>
                </c:pt>
                <c:pt idx="8074">
                  <c:v>-528</c:v>
                </c:pt>
                <c:pt idx="8075">
                  <c:v>-764</c:v>
                </c:pt>
                <c:pt idx="8076">
                  <c:v>-764</c:v>
                </c:pt>
                <c:pt idx="8077">
                  <c:v>-381</c:v>
                </c:pt>
                <c:pt idx="8078">
                  <c:v>223</c:v>
                </c:pt>
                <c:pt idx="8079">
                  <c:v>50</c:v>
                </c:pt>
                <c:pt idx="8080">
                  <c:v>-330</c:v>
                </c:pt>
                <c:pt idx="8081">
                  <c:v>-964</c:v>
                </c:pt>
                <c:pt idx="8082">
                  <c:v>-864</c:v>
                </c:pt>
                <c:pt idx="8083">
                  <c:v>-714</c:v>
                </c:pt>
                <c:pt idx="8084">
                  <c:v>223</c:v>
                </c:pt>
                <c:pt idx="8085">
                  <c:v>710</c:v>
                </c:pt>
                <c:pt idx="8086">
                  <c:v>710</c:v>
                </c:pt>
                <c:pt idx="8087">
                  <c:v>187</c:v>
                </c:pt>
                <c:pt idx="8088">
                  <c:v>635</c:v>
                </c:pt>
                <c:pt idx="8089">
                  <c:v>600</c:v>
                </c:pt>
                <c:pt idx="8090">
                  <c:v>413</c:v>
                </c:pt>
                <c:pt idx="8091">
                  <c:v>729</c:v>
                </c:pt>
                <c:pt idx="8092">
                  <c:v>590</c:v>
                </c:pt>
                <c:pt idx="8093">
                  <c:v>-20</c:v>
                </c:pt>
                <c:pt idx="8094">
                  <c:v>-713</c:v>
                </c:pt>
                <c:pt idx="8095">
                  <c:v>-839</c:v>
                </c:pt>
                <c:pt idx="8096">
                  <c:v>-839</c:v>
                </c:pt>
                <c:pt idx="8097">
                  <c:v>-774</c:v>
                </c:pt>
                <c:pt idx="8098">
                  <c:v>-567</c:v>
                </c:pt>
                <c:pt idx="8099">
                  <c:v>-839</c:v>
                </c:pt>
                <c:pt idx="8100">
                  <c:v>-190</c:v>
                </c:pt>
                <c:pt idx="8101">
                  <c:v>-275</c:v>
                </c:pt>
                <c:pt idx="8102">
                  <c:v>-361</c:v>
                </c:pt>
                <c:pt idx="8103">
                  <c:v>-554</c:v>
                </c:pt>
                <c:pt idx="8104">
                  <c:v>-839</c:v>
                </c:pt>
                <c:pt idx="8105">
                  <c:v>-839</c:v>
                </c:pt>
                <c:pt idx="8106">
                  <c:v>-714</c:v>
                </c:pt>
                <c:pt idx="8107">
                  <c:v>-95</c:v>
                </c:pt>
                <c:pt idx="8108">
                  <c:v>238</c:v>
                </c:pt>
                <c:pt idx="8109">
                  <c:v>569</c:v>
                </c:pt>
                <c:pt idx="8110">
                  <c:v>152</c:v>
                </c:pt>
                <c:pt idx="8111">
                  <c:v>-530</c:v>
                </c:pt>
                <c:pt idx="8112">
                  <c:v>340</c:v>
                </c:pt>
                <c:pt idx="8113">
                  <c:v>216</c:v>
                </c:pt>
                <c:pt idx="8114">
                  <c:v>-310</c:v>
                </c:pt>
                <c:pt idx="8115">
                  <c:v>-465</c:v>
                </c:pt>
                <c:pt idx="8116">
                  <c:v>-386</c:v>
                </c:pt>
                <c:pt idx="8117">
                  <c:v>-722</c:v>
                </c:pt>
                <c:pt idx="8118">
                  <c:v>-1119</c:v>
                </c:pt>
                <c:pt idx="8119">
                  <c:v>-864</c:v>
                </c:pt>
                <c:pt idx="8120">
                  <c:v>-864</c:v>
                </c:pt>
                <c:pt idx="8121">
                  <c:v>-864</c:v>
                </c:pt>
                <c:pt idx="8122">
                  <c:v>-864</c:v>
                </c:pt>
                <c:pt idx="8123">
                  <c:v>-864</c:v>
                </c:pt>
                <c:pt idx="8124">
                  <c:v>-864</c:v>
                </c:pt>
                <c:pt idx="8125">
                  <c:v>-833</c:v>
                </c:pt>
                <c:pt idx="8126">
                  <c:v>-863</c:v>
                </c:pt>
                <c:pt idx="8127">
                  <c:v>-864</c:v>
                </c:pt>
                <c:pt idx="8128">
                  <c:v>-864</c:v>
                </c:pt>
                <c:pt idx="8129">
                  <c:v>-864</c:v>
                </c:pt>
                <c:pt idx="8130">
                  <c:v>-839</c:v>
                </c:pt>
                <c:pt idx="8131">
                  <c:v>-516</c:v>
                </c:pt>
                <c:pt idx="8132">
                  <c:v>-5</c:v>
                </c:pt>
                <c:pt idx="8133">
                  <c:v>635</c:v>
                </c:pt>
                <c:pt idx="8134">
                  <c:v>-220</c:v>
                </c:pt>
                <c:pt idx="8135">
                  <c:v>-869</c:v>
                </c:pt>
                <c:pt idx="8136">
                  <c:v>-603</c:v>
                </c:pt>
                <c:pt idx="8137">
                  <c:v>-532</c:v>
                </c:pt>
                <c:pt idx="8138">
                  <c:v>-945</c:v>
                </c:pt>
                <c:pt idx="8139">
                  <c:v>-800</c:v>
                </c:pt>
                <c:pt idx="8140">
                  <c:v>-765</c:v>
                </c:pt>
                <c:pt idx="8141">
                  <c:v>-1024</c:v>
                </c:pt>
                <c:pt idx="8142">
                  <c:v>-999</c:v>
                </c:pt>
                <c:pt idx="8143">
                  <c:v>-864</c:v>
                </c:pt>
                <c:pt idx="8144">
                  <c:v>-839</c:v>
                </c:pt>
                <c:pt idx="8145">
                  <c:v>-839</c:v>
                </c:pt>
                <c:pt idx="8146">
                  <c:v>-839</c:v>
                </c:pt>
                <c:pt idx="8147">
                  <c:v>-839</c:v>
                </c:pt>
                <c:pt idx="8148">
                  <c:v>-839</c:v>
                </c:pt>
                <c:pt idx="8149">
                  <c:v>-839</c:v>
                </c:pt>
                <c:pt idx="8150">
                  <c:v>-839</c:v>
                </c:pt>
                <c:pt idx="8151">
                  <c:v>-839</c:v>
                </c:pt>
                <c:pt idx="8152">
                  <c:v>-839</c:v>
                </c:pt>
                <c:pt idx="8153">
                  <c:v>-839</c:v>
                </c:pt>
                <c:pt idx="8154">
                  <c:v>-839</c:v>
                </c:pt>
                <c:pt idx="8155">
                  <c:v>-375</c:v>
                </c:pt>
                <c:pt idx="8156">
                  <c:v>154</c:v>
                </c:pt>
                <c:pt idx="8157">
                  <c:v>565</c:v>
                </c:pt>
                <c:pt idx="8158">
                  <c:v>65</c:v>
                </c:pt>
                <c:pt idx="8159">
                  <c:v>-300</c:v>
                </c:pt>
                <c:pt idx="8160">
                  <c:v>236</c:v>
                </c:pt>
                <c:pt idx="8161">
                  <c:v>300</c:v>
                </c:pt>
                <c:pt idx="8162">
                  <c:v>326</c:v>
                </c:pt>
                <c:pt idx="8163">
                  <c:v>321</c:v>
                </c:pt>
                <c:pt idx="8164">
                  <c:v>300</c:v>
                </c:pt>
                <c:pt idx="8165">
                  <c:v>-375</c:v>
                </c:pt>
                <c:pt idx="8166">
                  <c:v>-535</c:v>
                </c:pt>
                <c:pt idx="8167">
                  <c:v>-450</c:v>
                </c:pt>
                <c:pt idx="8168">
                  <c:v>-496</c:v>
                </c:pt>
                <c:pt idx="8169">
                  <c:v>-466</c:v>
                </c:pt>
                <c:pt idx="8170">
                  <c:v>-471</c:v>
                </c:pt>
                <c:pt idx="8171">
                  <c:v>-526</c:v>
                </c:pt>
                <c:pt idx="8172">
                  <c:v>-501</c:v>
                </c:pt>
                <c:pt idx="8173">
                  <c:v>-531</c:v>
                </c:pt>
                <c:pt idx="8174">
                  <c:v>-602</c:v>
                </c:pt>
                <c:pt idx="8175">
                  <c:v>-602</c:v>
                </c:pt>
                <c:pt idx="8176">
                  <c:v>-556</c:v>
                </c:pt>
                <c:pt idx="8177">
                  <c:v>-597</c:v>
                </c:pt>
                <c:pt idx="8178">
                  <c:v>-537</c:v>
                </c:pt>
                <c:pt idx="8179">
                  <c:v>-705</c:v>
                </c:pt>
                <c:pt idx="8180">
                  <c:v>-501</c:v>
                </c:pt>
                <c:pt idx="8181">
                  <c:v>-146</c:v>
                </c:pt>
                <c:pt idx="8182">
                  <c:v>-432</c:v>
                </c:pt>
                <c:pt idx="8183">
                  <c:v>-550</c:v>
                </c:pt>
                <c:pt idx="8184">
                  <c:v>-793</c:v>
                </c:pt>
                <c:pt idx="8185">
                  <c:v>-1069</c:v>
                </c:pt>
                <c:pt idx="8186">
                  <c:v>-1025</c:v>
                </c:pt>
                <c:pt idx="8187">
                  <c:v>-118</c:v>
                </c:pt>
                <c:pt idx="8188">
                  <c:v>225</c:v>
                </c:pt>
                <c:pt idx="8189">
                  <c:v>121</c:v>
                </c:pt>
                <c:pt idx="8190">
                  <c:v>-989</c:v>
                </c:pt>
                <c:pt idx="8191">
                  <c:v>-839</c:v>
                </c:pt>
                <c:pt idx="8192">
                  <c:v>-839</c:v>
                </c:pt>
                <c:pt idx="8193">
                  <c:v>-839</c:v>
                </c:pt>
                <c:pt idx="8194">
                  <c:v>-864</c:v>
                </c:pt>
                <c:pt idx="8195">
                  <c:v>-864</c:v>
                </c:pt>
                <c:pt idx="8196">
                  <c:v>-567</c:v>
                </c:pt>
                <c:pt idx="8197">
                  <c:v>-764</c:v>
                </c:pt>
                <c:pt idx="8198">
                  <c:v>-864</c:v>
                </c:pt>
                <c:pt idx="8199">
                  <c:v>-839</c:v>
                </c:pt>
                <c:pt idx="8200">
                  <c:v>-839</c:v>
                </c:pt>
                <c:pt idx="8201">
                  <c:v>-839</c:v>
                </c:pt>
                <c:pt idx="8202">
                  <c:v>-839</c:v>
                </c:pt>
                <c:pt idx="8203">
                  <c:v>-864</c:v>
                </c:pt>
                <c:pt idx="8204">
                  <c:v>-881</c:v>
                </c:pt>
                <c:pt idx="8205">
                  <c:v>-624</c:v>
                </c:pt>
                <c:pt idx="8206">
                  <c:v>-818</c:v>
                </c:pt>
                <c:pt idx="8207">
                  <c:v>-965</c:v>
                </c:pt>
                <c:pt idx="8208">
                  <c:v>-502</c:v>
                </c:pt>
                <c:pt idx="8209">
                  <c:v>-279</c:v>
                </c:pt>
                <c:pt idx="8210">
                  <c:v>-800</c:v>
                </c:pt>
                <c:pt idx="8211">
                  <c:v>-170</c:v>
                </c:pt>
                <c:pt idx="8212">
                  <c:v>-85</c:v>
                </c:pt>
                <c:pt idx="8213">
                  <c:v>-97</c:v>
                </c:pt>
                <c:pt idx="8214">
                  <c:v>-569</c:v>
                </c:pt>
                <c:pt idx="8215">
                  <c:v>-939</c:v>
                </c:pt>
                <c:pt idx="8216">
                  <c:v>-939</c:v>
                </c:pt>
                <c:pt idx="8217">
                  <c:v>-939</c:v>
                </c:pt>
                <c:pt idx="8218">
                  <c:v>-939</c:v>
                </c:pt>
                <c:pt idx="8219">
                  <c:v>-939</c:v>
                </c:pt>
                <c:pt idx="8220">
                  <c:v>-939</c:v>
                </c:pt>
                <c:pt idx="8221">
                  <c:v>-939</c:v>
                </c:pt>
                <c:pt idx="8222">
                  <c:v>-719</c:v>
                </c:pt>
                <c:pt idx="8223">
                  <c:v>-839</c:v>
                </c:pt>
                <c:pt idx="8224">
                  <c:v>-939</c:v>
                </c:pt>
                <c:pt idx="8225">
                  <c:v>-939</c:v>
                </c:pt>
                <c:pt idx="8226">
                  <c:v>-839</c:v>
                </c:pt>
                <c:pt idx="8227">
                  <c:v>-864</c:v>
                </c:pt>
                <c:pt idx="8228">
                  <c:v>-890</c:v>
                </c:pt>
                <c:pt idx="8229">
                  <c:v>25</c:v>
                </c:pt>
                <c:pt idx="8230">
                  <c:v>-479</c:v>
                </c:pt>
                <c:pt idx="8231">
                  <c:v>-475</c:v>
                </c:pt>
                <c:pt idx="8232">
                  <c:v>30</c:v>
                </c:pt>
                <c:pt idx="8233">
                  <c:v>260</c:v>
                </c:pt>
                <c:pt idx="8234">
                  <c:v>108</c:v>
                </c:pt>
                <c:pt idx="8235">
                  <c:v>340</c:v>
                </c:pt>
                <c:pt idx="8236">
                  <c:v>480</c:v>
                </c:pt>
                <c:pt idx="8237">
                  <c:v>480</c:v>
                </c:pt>
                <c:pt idx="8238">
                  <c:v>381</c:v>
                </c:pt>
                <c:pt idx="8239">
                  <c:v>395</c:v>
                </c:pt>
                <c:pt idx="8240">
                  <c:v>-350</c:v>
                </c:pt>
                <c:pt idx="8241">
                  <c:v>-668</c:v>
                </c:pt>
                <c:pt idx="8242">
                  <c:v>-844</c:v>
                </c:pt>
                <c:pt idx="8243">
                  <c:v>-849</c:v>
                </c:pt>
                <c:pt idx="8244">
                  <c:v>-607</c:v>
                </c:pt>
                <c:pt idx="8245">
                  <c:v>-355</c:v>
                </c:pt>
                <c:pt idx="8246">
                  <c:v>435</c:v>
                </c:pt>
                <c:pt idx="8247">
                  <c:v>755</c:v>
                </c:pt>
                <c:pt idx="8248">
                  <c:v>350</c:v>
                </c:pt>
                <c:pt idx="8249">
                  <c:v>-485</c:v>
                </c:pt>
                <c:pt idx="8250">
                  <c:v>-380</c:v>
                </c:pt>
                <c:pt idx="8251">
                  <c:v>-191</c:v>
                </c:pt>
                <c:pt idx="8252">
                  <c:v>255</c:v>
                </c:pt>
                <c:pt idx="8253">
                  <c:v>300</c:v>
                </c:pt>
                <c:pt idx="8254">
                  <c:v>250</c:v>
                </c:pt>
                <c:pt idx="8255">
                  <c:v>250</c:v>
                </c:pt>
                <c:pt idx="8256">
                  <c:v>135</c:v>
                </c:pt>
                <c:pt idx="8257">
                  <c:v>553</c:v>
                </c:pt>
                <c:pt idx="8258">
                  <c:v>568</c:v>
                </c:pt>
                <c:pt idx="8259">
                  <c:v>705</c:v>
                </c:pt>
                <c:pt idx="8260">
                  <c:v>755</c:v>
                </c:pt>
                <c:pt idx="8261">
                  <c:v>571</c:v>
                </c:pt>
                <c:pt idx="8262">
                  <c:v>-1056</c:v>
                </c:pt>
                <c:pt idx="8263">
                  <c:v>-1059</c:v>
                </c:pt>
                <c:pt idx="8264">
                  <c:v>-805</c:v>
                </c:pt>
                <c:pt idx="8265">
                  <c:v>-804</c:v>
                </c:pt>
                <c:pt idx="8266">
                  <c:v>-865</c:v>
                </c:pt>
                <c:pt idx="8267">
                  <c:v>-865</c:v>
                </c:pt>
                <c:pt idx="8268">
                  <c:v>-915</c:v>
                </c:pt>
                <c:pt idx="8269">
                  <c:v>-915</c:v>
                </c:pt>
                <c:pt idx="8270">
                  <c:v>-915</c:v>
                </c:pt>
                <c:pt idx="8271">
                  <c:v>-890</c:v>
                </c:pt>
                <c:pt idx="8272">
                  <c:v>-864</c:v>
                </c:pt>
                <c:pt idx="8273">
                  <c:v>-779</c:v>
                </c:pt>
                <c:pt idx="8274">
                  <c:v>-830</c:v>
                </c:pt>
                <c:pt idx="8275">
                  <c:v>-470</c:v>
                </c:pt>
                <c:pt idx="8276">
                  <c:v>255</c:v>
                </c:pt>
                <c:pt idx="8277">
                  <c:v>386</c:v>
                </c:pt>
                <c:pt idx="8278">
                  <c:v>247</c:v>
                </c:pt>
                <c:pt idx="8279">
                  <c:v>-826</c:v>
                </c:pt>
                <c:pt idx="8280">
                  <c:v>11</c:v>
                </c:pt>
                <c:pt idx="8281">
                  <c:v>542</c:v>
                </c:pt>
                <c:pt idx="8282">
                  <c:v>505</c:v>
                </c:pt>
                <c:pt idx="8283">
                  <c:v>850</c:v>
                </c:pt>
                <c:pt idx="8284">
                  <c:v>900</c:v>
                </c:pt>
                <c:pt idx="8285">
                  <c:v>475</c:v>
                </c:pt>
                <c:pt idx="8286">
                  <c:v>-1080</c:v>
                </c:pt>
                <c:pt idx="8287">
                  <c:v>-865</c:v>
                </c:pt>
                <c:pt idx="8288">
                  <c:v>-779</c:v>
                </c:pt>
                <c:pt idx="8289">
                  <c:v>-778</c:v>
                </c:pt>
                <c:pt idx="8290">
                  <c:v>-838</c:v>
                </c:pt>
                <c:pt idx="8291">
                  <c:v>-839</c:v>
                </c:pt>
                <c:pt idx="8292">
                  <c:v>-680</c:v>
                </c:pt>
                <c:pt idx="8293">
                  <c:v>-800</c:v>
                </c:pt>
                <c:pt idx="8294">
                  <c:v>-760</c:v>
                </c:pt>
                <c:pt idx="8295">
                  <c:v>-864</c:v>
                </c:pt>
                <c:pt idx="8296">
                  <c:v>-783</c:v>
                </c:pt>
                <c:pt idx="8297">
                  <c:v>-779</c:v>
                </c:pt>
                <c:pt idx="8298">
                  <c:v>-779</c:v>
                </c:pt>
                <c:pt idx="8299">
                  <c:v>-344</c:v>
                </c:pt>
                <c:pt idx="8300">
                  <c:v>394</c:v>
                </c:pt>
                <c:pt idx="8301">
                  <c:v>530</c:v>
                </c:pt>
                <c:pt idx="8302">
                  <c:v>480</c:v>
                </c:pt>
                <c:pt idx="8303">
                  <c:v>-156</c:v>
                </c:pt>
                <c:pt idx="8304">
                  <c:v>315</c:v>
                </c:pt>
                <c:pt idx="8305">
                  <c:v>645</c:v>
                </c:pt>
                <c:pt idx="8306">
                  <c:v>-200</c:v>
                </c:pt>
                <c:pt idx="8307">
                  <c:v>350</c:v>
                </c:pt>
                <c:pt idx="8308">
                  <c:v>450</c:v>
                </c:pt>
                <c:pt idx="8309">
                  <c:v>-240</c:v>
                </c:pt>
                <c:pt idx="8310">
                  <c:v>-697</c:v>
                </c:pt>
                <c:pt idx="8311">
                  <c:v>-769</c:v>
                </c:pt>
                <c:pt idx="8312">
                  <c:v>-744</c:v>
                </c:pt>
                <c:pt idx="8313">
                  <c:v>-744</c:v>
                </c:pt>
                <c:pt idx="8314">
                  <c:v>-744</c:v>
                </c:pt>
                <c:pt idx="8315">
                  <c:v>-744</c:v>
                </c:pt>
                <c:pt idx="8316">
                  <c:v>-532</c:v>
                </c:pt>
                <c:pt idx="8317">
                  <c:v>-753</c:v>
                </c:pt>
                <c:pt idx="8318">
                  <c:v>-779</c:v>
                </c:pt>
                <c:pt idx="8319">
                  <c:v>-804</c:v>
                </c:pt>
                <c:pt idx="8320">
                  <c:v>-744</c:v>
                </c:pt>
                <c:pt idx="8321">
                  <c:v>-744</c:v>
                </c:pt>
                <c:pt idx="8322">
                  <c:v>-744</c:v>
                </c:pt>
                <c:pt idx="8323">
                  <c:v>-744</c:v>
                </c:pt>
                <c:pt idx="8324">
                  <c:v>-819</c:v>
                </c:pt>
                <c:pt idx="8325">
                  <c:v>-95</c:v>
                </c:pt>
                <c:pt idx="8326">
                  <c:v>-20</c:v>
                </c:pt>
                <c:pt idx="8327">
                  <c:v>-914</c:v>
                </c:pt>
                <c:pt idx="8328">
                  <c:v>-192</c:v>
                </c:pt>
                <c:pt idx="8329">
                  <c:v>-588</c:v>
                </c:pt>
                <c:pt idx="8330">
                  <c:v>-590</c:v>
                </c:pt>
                <c:pt idx="8331">
                  <c:v>-495</c:v>
                </c:pt>
                <c:pt idx="8332">
                  <c:v>-335</c:v>
                </c:pt>
                <c:pt idx="8333">
                  <c:v>-570</c:v>
                </c:pt>
                <c:pt idx="8334">
                  <c:v>-765</c:v>
                </c:pt>
                <c:pt idx="8335">
                  <c:v>-614</c:v>
                </c:pt>
                <c:pt idx="8336">
                  <c:v>-529</c:v>
                </c:pt>
                <c:pt idx="8337">
                  <c:v>-529</c:v>
                </c:pt>
                <c:pt idx="8338">
                  <c:v>-589</c:v>
                </c:pt>
                <c:pt idx="8339">
                  <c:v>-589</c:v>
                </c:pt>
                <c:pt idx="8340">
                  <c:v>-589</c:v>
                </c:pt>
                <c:pt idx="8341">
                  <c:v>-589</c:v>
                </c:pt>
                <c:pt idx="8342">
                  <c:v>-589</c:v>
                </c:pt>
                <c:pt idx="8343">
                  <c:v>-589</c:v>
                </c:pt>
                <c:pt idx="8344">
                  <c:v>-589</c:v>
                </c:pt>
                <c:pt idx="8345">
                  <c:v>-529</c:v>
                </c:pt>
                <c:pt idx="8346">
                  <c:v>-529</c:v>
                </c:pt>
                <c:pt idx="8347">
                  <c:v>-529</c:v>
                </c:pt>
                <c:pt idx="8348">
                  <c:v>-744</c:v>
                </c:pt>
                <c:pt idx="8349">
                  <c:v>-814</c:v>
                </c:pt>
                <c:pt idx="8350">
                  <c:v>-720</c:v>
                </c:pt>
                <c:pt idx="8351">
                  <c:v>-614</c:v>
                </c:pt>
                <c:pt idx="8352">
                  <c:v>-964</c:v>
                </c:pt>
                <c:pt idx="8353">
                  <c:v>-1065</c:v>
                </c:pt>
                <c:pt idx="8354">
                  <c:v>-1065</c:v>
                </c:pt>
                <c:pt idx="8355">
                  <c:v>-1040</c:v>
                </c:pt>
                <c:pt idx="8356">
                  <c:v>-1040</c:v>
                </c:pt>
                <c:pt idx="8357">
                  <c:v>-990</c:v>
                </c:pt>
                <c:pt idx="8358">
                  <c:v>-990</c:v>
                </c:pt>
                <c:pt idx="8359">
                  <c:v>-864</c:v>
                </c:pt>
                <c:pt idx="8360">
                  <c:v>-839</c:v>
                </c:pt>
                <c:pt idx="8361">
                  <c:v>-839</c:v>
                </c:pt>
                <c:pt idx="8362">
                  <c:v>-839</c:v>
                </c:pt>
                <c:pt idx="8363">
                  <c:v>-839</c:v>
                </c:pt>
                <c:pt idx="8364">
                  <c:v>-839</c:v>
                </c:pt>
                <c:pt idx="8365">
                  <c:v>-839</c:v>
                </c:pt>
                <c:pt idx="8366">
                  <c:v>-839</c:v>
                </c:pt>
                <c:pt idx="8367">
                  <c:v>-839</c:v>
                </c:pt>
                <c:pt idx="8368">
                  <c:v>-839</c:v>
                </c:pt>
                <c:pt idx="8369">
                  <c:v>-839</c:v>
                </c:pt>
                <c:pt idx="8370">
                  <c:v>-839</c:v>
                </c:pt>
                <c:pt idx="8371">
                  <c:v>-760</c:v>
                </c:pt>
                <c:pt idx="8372">
                  <c:v>-703</c:v>
                </c:pt>
                <c:pt idx="8373">
                  <c:v>425</c:v>
                </c:pt>
                <c:pt idx="8374">
                  <c:v>-730</c:v>
                </c:pt>
                <c:pt idx="8375">
                  <c:v>-551</c:v>
                </c:pt>
                <c:pt idx="8376">
                  <c:v>276</c:v>
                </c:pt>
                <c:pt idx="8377">
                  <c:v>-864</c:v>
                </c:pt>
                <c:pt idx="8378">
                  <c:v>-939</c:v>
                </c:pt>
                <c:pt idx="8379">
                  <c:v>-939</c:v>
                </c:pt>
                <c:pt idx="8380">
                  <c:v>-939</c:v>
                </c:pt>
                <c:pt idx="8381">
                  <c:v>-939</c:v>
                </c:pt>
                <c:pt idx="8382">
                  <c:v>-939</c:v>
                </c:pt>
                <c:pt idx="8383">
                  <c:v>-989</c:v>
                </c:pt>
                <c:pt idx="8384">
                  <c:v>-889</c:v>
                </c:pt>
                <c:pt idx="8385">
                  <c:v>-889</c:v>
                </c:pt>
                <c:pt idx="8386">
                  <c:v>-545</c:v>
                </c:pt>
                <c:pt idx="8387">
                  <c:v>-530</c:v>
                </c:pt>
                <c:pt idx="8388">
                  <c:v>-889</c:v>
                </c:pt>
                <c:pt idx="8389">
                  <c:v>-397</c:v>
                </c:pt>
                <c:pt idx="8390">
                  <c:v>-220</c:v>
                </c:pt>
                <c:pt idx="8391">
                  <c:v>-275</c:v>
                </c:pt>
                <c:pt idx="8392">
                  <c:v>-365</c:v>
                </c:pt>
                <c:pt idx="8393">
                  <c:v>-889</c:v>
                </c:pt>
                <c:pt idx="8394">
                  <c:v>-460</c:v>
                </c:pt>
                <c:pt idx="8395">
                  <c:v>753</c:v>
                </c:pt>
                <c:pt idx="8396">
                  <c:v>1126</c:v>
                </c:pt>
                <c:pt idx="8397">
                  <c:v>1111</c:v>
                </c:pt>
                <c:pt idx="8398">
                  <c:v>1076</c:v>
                </c:pt>
                <c:pt idx="8399">
                  <c:v>745</c:v>
                </c:pt>
                <c:pt idx="8400">
                  <c:v>855</c:v>
                </c:pt>
                <c:pt idx="8401">
                  <c:v>-252</c:v>
                </c:pt>
                <c:pt idx="8402">
                  <c:v>-1064</c:v>
                </c:pt>
                <c:pt idx="8403">
                  <c:v>-989</c:v>
                </c:pt>
                <c:pt idx="8404">
                  <c:v>-989</c:v>
                </c:pt>
                <c:pt idx="8405">
                  <c:v>-989</c:v>
                </c:pt>
                <c:pt idx="8406">
                  <c:v>-989</c:v>
                </c:pt>
                <c:pt idx="8407">
                  <c:v>-964</c:v>
                </c:pt>
                <c:pt idx="8408">
                  <c:v>-939</c:v>
                </c:pt>
                <c:pt idx="8409">
                  <c:v>-917</c:v>
                </c:pt>
                <c:pt idx="8410">
                  <c:v>-1160</c:v>
                </c:pt>
                <c:pt idx="8411">
                  <c:v>-1160</c:v>
                </c:pt>
                <c:pt idx="8412">
                  <c:v>-1160</c:v>
                </c:pt>
                <c:pt idx="8413">
                  <c:v>-1126</c:v>
                </c:pt>
                <c:pt idx="8414">
                  <c:v>-1126</c:v>
                </c:pt>
                <c:pt idx="8415">
                  <c:v>-1126</c:v>
                </c:pt>
                <c:pt idx="8416">
                  <c:v>-1126</c:v>
                </c:pt>
                <c:pt idx="8417">
                  <c:v>-1126</c:v>
                </c:pt>
                <c:pt idx="8418">
                  <c:v>-960</c:v>
                </c:pt>
                <c:pt idx="8419">
                  <c:v>-501</c:v>
                </c:pt>
                <c:pt idx="8420">
                  <c:v>715</c:v>
                </c:pt>
                <c:pt idx="8421">
                  <c:v>640</c:v>
                </c:pt>
                <c:pt idx="8422">
                  <c:v>640</c:v>
                </c:pt>
                <c:pt idx="8423">
                  <c:v>640</c:v>
                </c:pt>
                <c:pt idx="8424">
                  <c:v>705</c:v>
                </c:pt>
                <c:pt idx="8425">
                  <c:v>-659</c:v>
                </c:pt>
                <c:pt idx="8426">
                  <c:v>-1182</c:v>
                </c:pt>
                <c:pt idx="8427">
                  <c:v>-1158</c:v>
                </c:pt>
                <c:pt idx="8428">
                  <c:v>-1158</c:v>
                </c:pt>
                <c:pt idx="8429">
                  <c:v>-1087</c:v>
                </c:pt>
                <c:pt idx="8430">
                  <c:v>-757</c:v>
                </c:pt>
                <c:pt idx="8431">
                  <c:v>-750</c:v>
                </c:pt>
                <c:pt idx="8432">
                  <c:v>-865</c:v>
                </c:pt>
                <c:pt idx="8433">
                  <c:v>-822</c:v>
                </c:pt>
                <c:pt idx="8434">
                  <c:v>-733</c:v>
                </c:pt>
                <c:pt idx="8435">
                  <c:v>-865</c:v>
                </c:pt>
                <c:pt idx="8436">
                  <c:v>-556</c:v>
                </c:pt>
                <c:pt idx="8437">
                  <c:v>-640</c:v>
                </c:pt>
                <c:pt idx="8438">
                  <c:v>-490</c:v>
                </c:pt>
                <c:pt idx="8439">
                  <c:v>-382</c:v>
                </c:pt>
                <c:pt idx="8440">
                  <c:v>-612</c:v>
                </c:pt>
                <c:pt idx="8441">
                  <c:v>-865</c:v>
                </c:pt>
                <c:pt idx="8442">
                  <c:v>-385</c:v>
                </c:pt>
                <c:pt idx="8443">
                  <c:v>750</c:v>
                </c:pt>
                <c:pt idx="8444">
                  <c:v>815</c:v>
                </c:pt>
                <c:pt idx="8445">
                  <c:v>640</c:v>
                </c:pt>
                <c:pt idx="8446">
                  <c:v>740</c:v>
                </c:pt>
                <c:pt idx="8447">
                  <c:v>665</c:v>
                </c:pt>
                <c:pt idx="8448">
                  <c:v>829</c:v>
                </c:pt>
                <c:pt idx="8449">
                  <c:v>1156</c:v>
                </c:pt>
                <c:pt idx="8450">
                  <c:v>1031</c:v>
                </c:pt>
                <c:pt idx="8451">
                  <c:v>941</c:v>
                </c:pt>
                <c:pt idx="8452">
                  <c:v>816</c:v>
                </c:pt>
                <c:pt idx="8453">
                  <c:v>840</c:v>
                </c:pt>
                <c:pt idx="8454">
                  <c:v>-275</c:v>
                </c:pt>
                <c:pt idx="8455">
                  <c:v>-890</c:v>
                </c:pt>
                <c:pt idx="8456">
                  <c:v>-864</c:v>
                </c:pt>
                <c:pt idx="8457">
                  <c:v>-865</c:v>
                </c:pt>
                <c:pt idx="8458">
                  <c:v>-865</c:v>
                </c:pt>
                <c:pt idx="8459">
                  <c:v>-865</c:v>
                </c:pt>
                <c:pt idx="8460">
                  <c:v>-765</c:v>
                </c:pt>
                <c:pt idx="8461">
                  <c:v>-632</c:v>
                </c:pt>
                <c:pt idx="8462">
                  <c:v>-520</c:v>
                </c:pt>
                <c:pt idx="8463">
                  <c:v>-555</c:v>
                </c:pt>
                <c:pt idx="8464">
                  <c:v>-865</c:v>
                </c:pt>
                <c:pt idx="8465">
                  <c:v>-822</c:v>
                </c:pt>
                <c:pt idx="8466">
                  <c:v>-821</c:v>
                </c:pt>
                <c:pt idx="8467">
                  <c:v>-890</c:v>
                </c:pt>
                <c:pt idx="8468">
                  <c:v>0</c:v>
                </c:pt>
                <c:pt idx="8469">
                  <c:v>640</c:v>
                </c:pt>
                <c:pt idx="8470">
                  <c:v>370</c:v>
                </c:pt>
                <c:pt idx="8471">
                  <c:v>325</c:v>
                </c:pt>
                <c:pt idx="8472">
                  <c:v>605</c:v>
                </c:pt>
                <c:pt idx="8473">
                  <c:v>361</c:v>
                </c:pt>
                <c:pt idx="8474">
                  <c:v>882</c:v>
                </c:pt>
                <c:pt idx="8475">
                  <c:v>562</c:v>
                </c:pt>
                <c:pt idx="8476">
                  <c:v>655</c:v>
                </c:pt>
                <c:pt idx="8477">
                  <c:v>505</c:v>
                </c:pt>
                <c:pt idx="8478">
                  <c:v>-301</c:v>
                </c:pt>
                <c:pt idx="8479">
                  <c:v>-267</c:v>
                </c:pt>
                <c:pt idx="8480">
                  <c:v>-244</c:v>
                </c:pt>
                <c:pt idx="8481">
                  <c:v>-244</c:v>
                </c:pt>
                <c:pt idx="8482">
                  <c:v>-244</c:v>
                </c:pt>
                <c:pt idx="8483">
                  <c:v>-244</c:v>
                </c:pt>
                <c:pt idx="8484">
                  <c:v>-244</c:v>
                </c:pt>
                <c:pt idx="8485">
                  <c:v>-244</c:v>
                </c:pt>
                <c:pt idx="8486">
                  <c:v>-244</c:v>
                </c:pt>
                <c:pt idx="8487">
                  <c:v>-244</c:v>
                </c:pt>
                <c:pt idx="8488">
                  <c:v>-244</c:v>
                </c:pt>
                <c:pt idx="8489">
                  <c:v>-244</c:v>
                </c:pt>
                <c:pt idx="8490">
                  <c:v>-874</c:v>
                </c:pt>
                <c:pt idx="8491">
                  <c:v>-874</c:v>
                </c:pt>
                <c:pt idx="8492">
                  <c:v>-680</c:v>
                </c:pt>
                <c:pt idx="8493">
                  <c:v>82</c:v>
                </c:pt>
                <c:pt idx="8494">
                  <c:v>-135</c:v>
                </c:pt>
                <c:pt idx="8495">
                  <c:v>-1024</c:v>
                </c:pt>
                <c:pt idx="8496">
                  <c:v>-1174</c:v>
                </c:pt>
                <c:pt idx="8497">
                  <c:v>-1269</c:v>
                </c:pt>
                <c:pt idx="8498">
                  <c:v>-1049</c:v>
                </c:pt>
                <c:pt idx="8499">
                  <c:v>-1024</c:v>
                </c:pt>
                <c:pt idx="8500">
                  <c:v>-1024</c:v>
                </c:pt>
                <c:pt idx="8501">
                  <c:v>-1024</c:v>
                </c:pt>
                <c:pt idx="8502">
                  <c:v>-974</c:v>
                </c:pt>
                <c:pt idx="8503">
                  <c:v>-228</c:v>
                </c:pt>
                <c:pt idx="8504">
                  <c:v>-227</c:v>
                </c:pt>
                <c:pt idx="8505">
                  <c:v>-228</c:v>
                </c:pt>
                <c:pt idx="8506">
                  <c:v>-228</c:v>
                </c:pt>
                <c:pt idx="8507">
                  <c:v>-228</c:v>
                </c:pt>
                <c:pt idx="8508">
                  <c:v>-239</c:v>
                </c:pt>
                <c:pt idx="8509">
                  <c:v>-268</c:v>
                </c:pt>
                <c:pt idx="8510">
                  <c:v>-240</c:v>
                </c:pt>
                <c:pt idx="8511">
                  <c:v>-240</c:v>
                </c:pt>
                <c:pt idx="8512">
                  <c:v>-228</c:v>
                </c:pt>
                <c:pt idx="8513">
                  <c:v>-228</c:v>
                </c:pt>
                <c:pt idx="8514">
                  <c:v>-839</c:v>
                </c:pt>
                <c:pt idx="8515">
                  <c:v>-751</c:v>
                </c:pt>
                <c:pt idx="8516">
                  <c:v>68</c:v>
                </c:pt>
                <c:pt idx="8517">
                  <c:v>849</c:v>
                </c:pt>
                <c:pt idx="8518">
                  <c:v>312</c:v>
                </c:pt>
                <c:pt idx="8519">
                  <c:v>-949</c:v>
                </c:pt>
                <c:pt idx="8520">
                  <c:v>155</c:v>
                </c:pt>
                <c:pt idx="8521">
                  <c:v>-1013</c:v>
                </c:pt>
                <c:pt idx="8522">
                  <c:v>-1014</c:v>
                </c:pt>
                <c:pt idx="8523">
                  <c:v>-1014</c:v>
                </c:pt>
                <c:pt idx="8524">
                  <c:v>-1014</c:v>
                </c:pt>
                <c:pt idx="8525">
                  <c:v>-989</c:v>
                </c:pt>
                <c:pt idx="8526">
                  <c:v>-939</c:v>
                </c:pt>
                <c:pt idx="8527">
                  <c:v>-228</c:v>
                </c:pt>
                <c:pt idx="8528">
                  <c:v>-228</c:v>
                </c:pt>
                <c:pt idx="8529">
                  <c:v>-228</c:v>
                </c:pt>
                <c:pt idx="8530">
                  <c:v>-228</c:v>
                </c:pt>
                <c:pt idx="8531">
                  <c:v>-228</c:v>
                </c:pt>
                <c:pt idx="8532">
                  <c:v>-228</c:v>
                </c:pt>
                <c:pt idx="8533">
                  <c:v>-228</c:v>
                </c:pt>
                <c:pt idx="8534">
                  <c:v>-228</c:v>
                </c:pt>
                <c:pt idx="8535">
                  <c:v>-228</c:v>
                </c:pt>
                <c:pt idx="8536">
                  <c:v>-228</c:v>
                </c:pt>
                <c:pt idx="8537">
                  <c:v>-228</c:v>
                </c:pt>
                <c:pt idx="8538">
                  <c:v>-864</c:v>
                </c:pt>
                <c:pt idx="8539">
                  <c:v>-864</c:v>
                </c:pt>
                <c:pt idx="8540">
                  <c:v>-94</c:v>
                </c:pt>
                <c:pt idx="8541">
                  <c:v>754</c:v>
                </c:pt>
                <c:pt idx="8542">
                  <c:v>681</c:v>
                </c:pt>
                <c:pt idx="8543">
                  <c:v>620</c:v>
                </c:pt>
                <c:pt idx="8544">
                  <c:v>725</c:v>
                </c:pt>
                <c:pt idx="8545">
                  <c:v>329</c:v>
                </c:pt>
                <c:pt idx="8546">
                  <c:v>-120</c:v>
                </c:pt>
                <c:pt idx="8547">
                  <c:v>352</c:v>
                </c:pt>
                <c:pt idx="8548">
                  <c:v>510</c:v>
                </c:pt>
                <c:pt idx="8549">
                  <c:v>359</c:v>
                </c:pt>
                <c:pt idx="8550">
                  <c:v>30</c:v>
                </c:pt>
                <c:pt idx="8551">
                  <c:v>55</c:v>
                </c:pt>
                <c:pt idx="8552">
                  <c:v>-195</c:v>
                </c:pt>
                <c:pt idx="8553">
                  <c:v>685</c:v>
                </c:pt>
                <c:pt idx="8554">
                  <c:v>725</c:v>
                </c:pt>
                <c:pt idx="8555">
                  <c:v>725</c:v>
                </c:pt>
                <c:pt idx="8556">
                  <c:v>725</c:v>
                </c:pt>
                <c:pt idx="8557">
                  <c:v>725</c:v>
                </c:pt>
                <c:pt idx="8558">
                  <c:v>725</c:v>
                </c:pt>
                <c:pt idx="8559">
                  <c:v>725</c:v>
                </c:pt>
                <c:pt idx="8560">
                  <c:v>825</c:v>
                </c:pt>
                <c:pt idx="8561">
                  <c:v>825</c:v>
                </c:pt>
                <c:pt idx="8562">
                  <c:v>585</c:v>
                </c:pt>
                <c:pt idx="8563">
                  <c:v>725</c:v>
                </c:pt>
                <c:pt idx="8564">
                  <c:v>725</c:v>
                </c:pt>
                <c:pt idx="8565">
                  <c:v>724</c:v>
                </c:pt>
                <c:pt idx="8566">
                  <c:v>725</c:v>
                </c:pt>
                <c:pt idx="8567">
                  <c:v>725</c:v>
                </c:pt>
                <c:pt idx="8568">
                  <c:v>715</c:v>
                </c:pt>
                <c:pt idx="8569">
                  <c:v>915</c:v>
                </c:pt>
                <c:pt idx="8570">
                  <c:v>915</c:v>
                </c:pt>
                <c:pt idx="8571">
                  <c:v>915</c:v>
                </c:pt>
                <c:pt idx="8572">
                  <c:v>915</c:v>
                </c:pt>
                <c:pt idx="8573">
                  <c:v>915</c:v>
                </c:pt>
                <c:pt idx="8574">
                  <c:v>915</c:v>
                </c:pt>
                <c:pt idx="8575">
                  <c:v>915</c:v>
                </c:pt>
                <c:pt idx="8576">
                  <c:v>915</c:v>
                </c:pt>
                <c:pt idx="8577">
                  <c:v>629</c:v>
                </c:pt>
                <c:pt idx="8578">
                  <c:v>780</c:v>
                </c:pt>
                <c:pt idx="8579">
                  <c:v>680</c:v>
                </c:pt>
                <c:pt idx="8580">
                  <c:v>860</c:v>
                </c:pt>
                <c:pt idx="8581">
                  <c:v>860</c:v>
                </c:pt>
                <c:pt idx="8582">
                  <c:v>895</c:v>
                </c:pt>
                <c:pt idx="8583">
                  <c:v>825</c:v>
                </c:pt>
                <c:pt idx="8584">
                  <c:v>800</c:v>
                </c:pt>
                <c:pt idx="8585">
                  <c:v>754</c:v>
                </c:pt>
                <c:pt idx="8586">
                  <c:v>411</c:v>
                </c:pt>
                <c:pt idx="8587">
                  <c:v>665</c:v>
                </c:pt>
                <c:pt idx="8588">
                  <c:v>715</c:v>
                </c:pt>
                <c:pt idx="8589">
                  <c:v>715</c:v>
                </c:pt>
                <c:pt idx="8590">
                  <c:v>715</c:v>
                </c:pt>
                <c:pt idx="8591">
                  <c:v>715</c:v>
                </c:pt>
                <c:pt idx="8592">
                  <c:v>763</c:v>
                </c:pt>
                <c:pt idx="8593">
                  <c:v>-522</c:v>
                </c:pt>
                <c:pt idx="8594">
                  <c:v>-509</c:v>
                </c:pt>
                <c:pt idx="8595">
                  <c:v>-476</c:v>
                </c:pt>
                <c:pt idx="8596">
                  <c:v>-784</c:v>
                </c:pt>
                <c:pt idx="8597">
                  <c:v>-1151</c:v>
                </c:pt>
                <c:pt idx="8598">
                  <c:v>-1181</c:v>
                </c:pt>
                <c:pt idx="8599">
                  <c:v>-620</c:v>
                </c:pt>
                <c:pt idx="8600">
                  <c:v>-837</c:v>
                </c:pt>
                <c:pt idx="8601">
                  <c:v>-870</c:v>
                </c:pt>
                <c:pt idx="8602">
                  <c:v>-820</c:v>
                </c:pt>
                <c:pt idx="8603">
                  <c:v>-1089</c:v>
                </c:pt>
                <c:pt idx="8604">
                  <c:v>-920</c:v>
                </c:pt>
                <c:pt idx="8605">
                  <c:v>-825</c:v>
                </c:pt>
                <c:pt idx="8606">
                  <c:v>-745</c:v>
                </c:pt>
                <c:pt idx="8607">
                  <c:v>-950</c:v>
                </c:pt>
                <c:pt idx="8608">
                  <c:v>-1140</c:v>
                </c:pt>
                <c:pt idx="8609">
                  <c:v>-834</c:v>
                </c:pt>
                <c:pt idx="8610">
                  <c:v>345</c:v>
                </c:pt>
                <c:pt idx="8611">
                  <c:v>815</c:v>
                </c:pt>
                <c:pt idx="8612">
                  <c:v>815</c:v>
                </c:pt>
                <c:pt idx="8613">
                  <c:v>815</c:v>
                </c:pt>
                <c:pt idx="8614">
                  <c:v>815</c:v>
                </c:pt>
                <c:pt idx="8615">
                  <c:v>185</c:v>
                </c:pt>
                <c:pt idx="8616">
                  <c:v>765</c:v>
                </c:pt>
                <c:pt idx="8617">
                  <c:v>217</c:v>
                </c:pt>
                <c:pt idx="8618">
                  <c:v>93</c:v>
                </c:pt>
                <c:pt idx="8619">
                  <c:v>-179</c:v>
                </c:pt>
                <c:pt idx="8620">
                  <c:v>-120</c:v>
                </c:pt>
                <c:pt idx="8621">
                  <c:v>3</c:v>
                </c:pt>
                <c:pt idx="8622">
                  <c:v>-359</c:v>
                </c:pt>
                <c:pt idx="8623">
                  <c:v>-78</c:v>
                </c:pt>
                <c:pt idx="8624">
                  <c:v>-287</c:v>
                </c:pt>
                <c:pt idx="8625">
                  <c:v>-852</c:v>
                </c:pt>
                <c:pt idx="8626">
                  <c:v>-625</c:v>
                </c:pt>
                <c:pt idx="8627">
                  <c:v>-428</c:v>
                </c:pt>
                <c:pt idx="8628">
                  <c:v>-186</c:v>
                </c:pt>
                <c:pt idx="8629">
                  <c:v>-186</c:v>
                </c:pt>
                <c:pt idx="8630">
                  <c:v>-285</c:v>
                </c:pt>
                <c:pt idx="8631">
                  <c:v>-680</c:v>
                </c:pt>
                <c:pt idx="8632">
                  <c:v>-822</c:v>
                </c:pt>
                <c:pt idx="8633">
                  <c:v>-492</c:v>
                </c:pt>
                <c:pt idx="8634">
                  <c:v>625</c:v>
                </c:pt>
                <c:pt idx="8635">
                  <c:v>906</c:v>
                </c:pt>
                <c:pt idx="8636">
                  <c:v>940</c:v>
                </c:pt>
                <c:pt idx="8637">
                  <c:v>940</c:v>
                </c:pt>
                <c:pt idx="8638">
                  <c:v>965</c:v>
                </c:pt>
                <c:pt idx="8639">
                  <c:v>915</c:v>
                </c:pt>
                <c:pt idx="8640">
                  <c:v>773</c:v>
                </c:pt>
                <c:pt idx="8641">
                  <c:v>398</c:v>
                </c:pt>
                <c:pt idx="8642">
                  <c:v>-71</c:v>
                </c:pt>
                <c:pt idx="8643">
                  <c:v>417</c:v>
                </c:pt>
                <c:pt idx="8644">
                  <c:v>356</c:v>
                </c:pt>
                <c:pt idx="8645">
                  <c:v>96</c:v>
                </c:pt>
                <c:pt idx="8646">
                  <c:v>580</c:v>
                </c:pt>
                <c:pt idx="8647">
                  <c:v>825</c:v>
                </c:pt>
                <c:pt idx="8648">
                  <c:v>825</c:v>
                </c:pt>
                <c:pt idx="8649">
                  <c:v>1020</c:v>
                </c:pt>
                <c:pt idx="8650">
                  <c:v>1020</c:v>
                </c:pt>
                <c:pt idx="8651">
                  <c:v>1020</c:v>
                </c:pt>
                <c:pt idx="8652">
                  <c:v>825</c:v>
                </c:pt>
                <c:pt idx="8653">
                  <c:v>825</c:v>
                </c:pt>
                <c:pt idx="8654">
                  <c:v>1020</c:v>
                </c:pt>
                <c:pt idx="8655">
                  <c:v>1020</c:v>
                </c:pt>
                <c:pt idx="8656">
                  <c:v>1020</c:v>
                </c:pt>
                <c:pt idx="8657">
                  <c:v>1020</c:v>
                </c:pt>
                <c:pt idx="8658">
                  <c:v>825</c:v>
                </c:pt>
                <c:pt idx="8659">
                  <c:v>825</c:v>
                </c:pt>
                <c:pt idx="8660">
                  <c:v>825</c:v>
                </c:pt>
                <c:pt idx="8661">
                  <c:v>825</c:v>
                </c:pt>
                <c:pt idx="8662">
                  <c:v>825</c:v>
                </c:pt>
                <c:pt idx="8663">
                  <c:v>825</c:v>
                </c:pt>
                <c:pt idx="8664">
                  <c:v>775</c:v>
                </c:pt>
                <c:pt idx="8665">
                  <c:v>955</c:v>
                </c:pt>
                <c:pt idx="8666">
                  <c:v>440</c:v>
                </c:pt>
                <c:pt idx="8667">
                  <c:v>530</c:v>
                </c:pt>
                <c:pt idx="8668">
                  <c:v>505</c:v>
                </c:pt>
                <c:pt idx="8669">
                  <c:v>598</c:v>
                </c:pt>
                <c:pt idx="8670">
                  <c:v>855</c:v>
                </c:pt>
                <c:pt idx="8671">
                  <c:v>825</c:v>
                </c:pt>
                <c:pt idx="8672">
                  <c:v>825</c:v>
                </c:pt>
                <c:pt idx="8673">
                  <c:v>950</c:v>
                </c:pt>
                <c:pt idx="8674">
                  <c:v>1020</c:v>
                </c:pt>
                <c:pt idx="8675">
                  <c:v>950</c:v>
                </c:pt>
                <c:pt idx="8676">
                  <c:v>825</c:v>
                </c:pt>
                <c:pt idx="8677">
                  <c:v>825</c:v>
                </c:pt>
                <c:pt idx="8678">
                  <c:v>1020</c:v>
                </c:pt>
                <c:pt idx="8679">
                  <c:v>931</c:v>
                </c:pt>
                <c:pt idx="8680">
                  <c:v>899</c:v>
                </c:pt>
                <c:pt idx="8681">
                  <c:v>885</c:v>
                </c:pt>
                <c:pt idx="8682">
                  <c:v>750</c:v>
                </c:pt>
                <c:pt idx="8683">
                  <c:v>825</c:v>
                </c:pt>
                <c:pt idx="8684">
                  <c:v>825</c:v>
                </c:pt>
                <c:pt idx="8685">
                  <c:v>825</c:v>
                </c:pt>
                <c:pt idx="8686">
                  <c:v>825</c:v>
                </c:pt>
                <c:pt idx="8687">
                  <c:v>825</c:v>
                </c:pt>
                <c:pt idx="8688">
                  <c:v>825</c:v>
                </c:pt>
                <c:pt idx="8689">
                  <c:v>1075</c:v>
                </c:pt>
                <c:pt idx="8690">
                  <c:v>1075</c:v>
                </c:pt>
                <c:pt idx="8691">
                  <c:v>1075</c:v>
                </c:pt>
                <c:pt idx="8692">
                  <c:v>1075</c:v>
                </c:pt>
                <c:pt idx="8693">
                  <c:v>1050</c:v>
                </c:pt>
                <c:pt idx="8694">
                  <c:v>1075</c:v>
                </c:pt>
                <c:pt idx="8695">
                  <c:v>825</c:v>
                </c:pt>
                <c:pt idx="8696">
                  <c:v>775</c:v>
                </c:pt>
                <c:pt idx="8697">
                  <c:v>1020</c:v>
                </c:pt>
                <c:pt idx="8698">
                  <c:v>1020</c:v>
                </c:pt>
                <c:pt idx="8699">
                  <c:v>1020</c:v>
                </c:pt>
                <c:pt idx="8700">
                  <c:v>825</c:v>
                </c:pt>
                <c:pt idx="8701">
                  <c:v>825</c:v>
                </c:pt>
                <c:pt idx="8702">
                  <c:v>1020</c:v>
                </c:pt>
                <c:pt idx="8703">
                  <c:v>1020</c:v>
                </c:pt>
                <c:pt idx="8704">
                  <c:v>1020</c:v>
                </c:pt>
                <c:pt idx="8705">
                  <c:v>920</c:v>
                </c:pt>
                <c:pt idx="8706">
                  <c:v>825</c:v>
                </c:pt>
                <c:pt idx="8707">
                  <c:v>825</c:v>
                </c:pt>
                <c:pt idx="8708">
                  <c:v>825</c:v>
                </c:pt>
                <c:pt idx="8709">
                  <c:v>825</c:v>
                </c:pt>
                <c:pt idx="8710">
                  <c:v>825</c:v>
                </c:pt>
                <c:pt idx="8711">
                  <c:v>825</c:v>
                </c:pt>
                <c:pt idx="8712">
                  <c:v>825</c:v>
                </c:pt>
                <c:pt idx="8713">
                  <c:v>875</c:v>
                </c:pt>
                <c:pt idx="8714">
                  <c:v>735</c:v>
                </c:pt>
                <c:pt idx="8715">
                  <c:v>701</c:v>
                </c:pt>
                <c:pt idx="8716">
                  <c:v>303</c:v>
                </c:pt>
                <c:pt idx="8717">
                  <c:v>-359</c:v>
                </c:pt>
                <c:pt idx="8718">
                  <c:v>-550</c:v>
                </c:pt>
                <c:pt idx="8719">
                  <c:v>-558</c:v>
                </c:pt>
                <c:pt idx="8720">
                  <c:v>-903</c:v>
                </c:pt>
                <c:pt idx="8721">
                  <c:v>-489</c:v>
                </c:pt>
                <c:pt idx="8722">
                  <c:v>15</c:v>
                </c:pt>
                <c:pt idx="8723">
                  <c:v>93</c:v>
                </c:pt>
                <c:pt idx="8724">
                  <c:v>-418</c:v>
                </c:pt>
                <c:pt idx="8725">
                  <c:v>-265</c:v>
                </c:pt>
                <c:pt idx="8726">
                  <c:v>98</c:v>
                </c:pt>
                <c:pt idx="8727">
                  <c:v>-271</c:v>
                </c:pt>
                <c:pt idx="8728">
                  <c:v>-521</c:v>
                </c:pt>
                <c:pt idx="8729">
                  <c:v>-127</c:v>
                </c:pt>
                <c:pt idx="8730">
                  <c:v>315</c:v>
                </c:pt>
                <c:pt idx="8731">
                  <c:v>825</c:v>
                </c:pt>
                <c:pt idx="8732">
                  <c:v>825</c:v>
                </c:pt>
                <c:pt idx="8733">
                  <c:v>825</c:v>
                </c:pt>
                <c:pt idx="8734">
                  <c:v>825</c:v>
                </c:pt>
                <c:pt idx="8735">
                  <c:v>825</c:v>
                </c:pt>
                <c:pt idx="8736">
                  <c:v>815</c:v>
                </c:pt>
                <c:pt idx="8737">
                  <c:v>1065</c:v>
                </c:pt>
                <c:pt idx="8738">
                  <c:v>972</c:v>
                </c:pt>
                <c:pt idx="8739">
                  <c:v>820</c:v>
                </c:pt>
                <c:pt idx="8740">
                  <c:v>709</c:v>
                </c:pt>
                <c:pt idx="8741">
                  <c:v>815</c:v>
                </c:pt>
                <c:pt idx="8742">
                  <c:v>967</c:v>
                </c:pt>
                <c:pt idx="8743">
                  <c:v>1015</c:v>
                </c:pt>
                <c:pt idx="8744">
                  <c:v>520</c:v>
                </c:pt>
                <c:pt idx="8745">
                  <c:v>1015</c:v>
                </c:pt>
                <c:pt idx="8746">
                  <c:v>1014</c:v>
                </c:pt>
                <c:pt idx="8747">
                  <c:v>1015</c:v>
                </c:pt>
                <c:pt idx="8748">
                  <c:v>1015</c:v>
                </c:pt>
                <c:pt idx="8749">
                  <c:v>1014</c:v>
                </c:pt>
                <c:pt idx="8750">
                  <c:v>1015</c:v>
                </c:pt>
                <c:pt idx="8751">
                  <c:v>1015</c:v>
                </c:pt>
                <c:pt idx="8752">
                  <c:v>1015</c:v>
                </c:pt>
                <c:pt idx="8753">
                  <c:v>1015</c:v>
                </c:pt>
                <c:pt idx="8754">
                  <c:v>815</c:v>
                </c:pt>
                <c:pt idx="8755">
                  <c:v>815</c:v>
                </c:pt>
                <c:pt idx="8756">
                  <c:v>815</c:v>
                </c:pt>
                <c:pt idx="8757">
                  <c:v>815</c:v>
                </c:pt>
                <c:pt idx="8758">
                  <c:v>815</c:v>
                </c:pt>
                <c:pt idx="8759">
                  <c:v>815</c:v>
                </c:pt>
                <c:pt idx="8760">
                  <c:v>815</c:v>
                </c:pt>
                <c:pt idx="8761">
                  <c:v>1064</c:v>
                </c:pt>
                <c:pt idx="8762">
                  <c:v>1050</c:v>
                </c:pt>
                <c:pt idx="8763">
                  <c:v>1032</c:v>
                </c:pt>
                <c:pt idx="8764">
                  <c:v>1016</c:v>
                </c:pt>
                <c:pt idx="8765">
                  <c:v>1015</c:v>
                </c:pt>
                <c:pt idx="8766">
                  <c:v>1062</c:v>
                </c:pt>
                <c:pt idx="8767">
                  <c:v>815</c:v>
                </c:pt>
                <c:pt idx="8768">
                  <c:v>815</c:v>
                </c:pt>
                <c:pt idx="8769">
                  <c:v>815</c:v>
                </c:pt>
                <c:pt idx="8770">
                  <c:v>815</c:v>
                </c:pt>
                <c:pt idx="8771">
                  <c:v>815</c:v>
                </c:pt>
                <c:pt idx="8772">
                  <c:v>814</c:v>
                </c:pt>
                <c:pt idx="8773">
                  <c:v>755</c:v>
                </c:pt>
                <c:pt idx="8774">
                  <c:v>805</c:v>
                </c:pt>
                <c:pt idx="8775">
                  <c:v>24</c:v>
                </c:pt>
                <c:pt idx="8776">
                  <c:v>-98</c:v>
                </c:pt>
                <c:pt idx="8777">
                  <c:v>-8</c:v>
                </c:pt>
                <c:pt idx="8778">
                  <c:v>697</c:v>
                </c:pt>
                <c:pt idx="8779">
                  <c:v>815</c:v>
                </c:pt>
                <c:pt idx="8780">
                  <c:v>815</c:v>
                </c:pt>
                <c:pt idx="8781">
                  <c:v>815</c:v>
                </c:pt>
                <c:pt idx="8782">
                  <c:v>815</c:v>
                </c:pt>
                <c:pt idx="8783">
                  <c:v>814</c:v>
                </c:pt>
                <c:pt idx="8784">
                  <c:v>678</c:v>
                </c:pt>
                <c:pt idx="8785">
                  <c:v>878</c:v>
                </c:pt>
                <c:pt idx="8786">
                  <c:v>813</c:v>
                </c:pt>
                <c:pt idx="8787">
                  <c:v>779</c:v>
                </c:pt>
                <c:pt idx="8788">
                  <c:v>776</c:v>
                </c:pt>
                <c:pt idx="8789">
                  <c:v>776</c:v>
                </c:pt>
                <c:pt idx="8790">
                  <c:v>775</c:v>
                </c:pt>
                <c:pt idx="8791">
                  <c:v>788</c:v>
                </c:pt>
                <c:pt idx="8792">
                  <c:v>813</c:v>
                </c:pt>
                <c:pt idx="8793">
                  <c:v>878</c:v>
                </c:pt>
                <c:pt idx="8794">
                  <c:v>850</c:v>
                </c:pt>
                <c:pt idx="8795">
                  <c:v>878</c:v>
                </c:pt>
                <c:pt idx="8796">
                  <c:v>878</c:v>
                </c:pt>
                <c:pt idx="8797">
                  <c:v>878</c:v>
                </c:pt>
                <c:pt idx="8798">
                  <c:v>878</c:v>
                </c:pt>
                <c:pt idx="8799">
                  <c:v>855</c:v>
                </c:pt>
                <c:pt idx="8800">
                  <c:v>800</c:v>
                </c:pt>
                <c:pt idx="8801">
                  <c:v>402</c:v>
                </c:pt>
                <c:pt idx="8802">
                  <c:v>678</c:v>
                </c:pt>
                <c:pt idx="8803">
                  <c:v>678</c:v>
                </c:pt>
                <c:pt idx="8804">
                  <c:v>613</c:v>
                </c:pt>
                <c:pt idx="8805">
                  <c:v>613</c:v>
                </c:pt>
                <c:pt idx="8806">
                  <c:v>613</c:v>
                </c:pt>
                <c:pt idx="8807">
                  <c:v>613</c:v>
                </c:pt>
                <c:pt idx="8808">
                  <c:v>613</c:v>
                </c:pt>
                <c:pt idx="8809">
                  <c:v>813</c:v>
                </c:pt>
                <c:pt idx="8810">
                  <c:v>713</c:v>
                </c:pt>
                <c:pt idx="8811">
                  <c:v>813</c:v>
                </c:pt>
                <c:pt idx="8812">
                  <c:v>813</c:v>
                </c:pt>
                <c:pt idx="8813">
                  <c:v>759</c:v>
                </c:pt>
                <c:pt idx="8814">
                  <c:v>-110</c:v>
                </c:pt>
                <c:pt idx="8815">
                  <c:v>648</c:v>
                </c:pt>
                <c:pt idx="8816">
                  <c:v>449</c:v>
                </c:pt>
                <c:pt idx="8817">
                  <c:v>848</c:v>
                </c:pt>
                <c:pt idx="8818">
                  <c:v>913</c:v>
                </c:pt>
                <c:pt idx="8819">
                  <c:v>913</c:v>
                </c:pt>
                <c:pt idx="8820">
                  <c:v>913</c:v>
                </c:pt>
                <c:pt idx="8821">
                  <c:v>913</c:v>
                </c:pt>
                <c:pt idx="8822">
                  <c:v>913</c:v>
                </c:pt>
                <c:pt idx="8823">
                  <c:v>913</c:v>
                </c:pt>
                <c:pt idx="8824">
                  <c:v>913</c:v>
                </c:pt>
                <c:pt idx="8825">
                  <c:v>943</c:v>
                </c:pt>
                <c:pt idx="8826">
                  <c:v>993</c:v>
                </c:pt>
                <c:pt idx="8827">
                  <c:v>993</c:v>
                </c:pt>
                <c:pt idx="8828">
                  <c:v>913</c:v>
                </c:pt>
                <c:pt idx="8829">
                  <c:v>713</c:v>
                </c:pt>
                <c:pt idx="8830">
                  <c:v>678</c:v>
                </c:pt>
                <c:pt idx="8831">
                  <c:v>678</c:v>
                </c:pt>
                <c:pt idx="8832">
                  <c:v>778</c:v>
                </c:pt>
                <c:pt idx="8833">
                  <c:v>1129</c:v>
                </c:pt>
                <c:pt idx="8834">
                  <c:v>659</c:v>
                </c:pt>
                <c:pt idx="8835">
                  <c:v>789</c:v>
                </c:pt>
                <c:pt idx="8836">
                  <c:v>770</c:v>
                </c:pt>
                <c:pt idx="8837">
                  <c:v>455</c:v>
                </c:pt>
                <c:pt idx="8838">
                  <c:v>125</c:v>
                </c:pt>
                <c:pt idx="8839">
                  <c:v>300</c:v>
                </c:pt>
                <c:pt idx="8840">
                  <c:v>205</c:v>
                </c:pt>
                <c:pt idx="8841">
                  <c:v>425</c:v>
                </c:pt>
                <c:pt idx="8842">
                  <c:v>197</c:v>
                </c:pt>
                <c:pt idx="8843">
                  <c:v>170</c:v>
                </c:pt>
                <c:pt idx="8844">
                  <c:v>419</c:v>
                </c:pt>
                <c:pt idx="8845">
                  <c:v>698</c:v>
                </c:pt>
                <c:pt idx="8846">
                  <c:v>748</c:v>
                </c:pt>
                <c:pt idx="8847">
                  <c:v>748</c:v>
                </c:pt>
                <c:pt idx="8848">
                  <c:v>748</c:v>
                </c:pt>
                <c:pt idx="8849">
                  <c:v>849</c:v>
                </c:pt>
                <c:pt idx="8850">
                  <c:v>800</c:v>
                </c:pt>
                <c:pt idx="8851">
                  <c:v>858</c:v>
                </c:pt>
                <c:pt idx="8852">
                  <c:v>713</c:v>
                </c:pt>
                <c:pt idx="8853">
                  <c:v>713</c:v>
                </c:pt>
                <c:pt idx="8854">
                  <c:v>713</c:v>
                </c:pt>
                <c:pt idx="8855">
                  <c:v>713</c:v>
                </c:pt>
                <c:pt idx="8856">
                  <c:v>588</c:v>
                </c:pt>
                <c:pt idx="8857">
                  <c:v>788</c:v>
                </c:pt>
                <c:pt idx="8858">
                  <c:v>788</c:v>
                </c:pt>
                <c:pt idx="8859">
                  <c:v>788</c:v>
                </c:pt>
                <c:pt idx="8860">
                  <c:v>788</c:v>
                </c:pt>
                <c:pt idx="8861">
                  <c:v>788</c:v>
                </c:pt>
                <c:pt idx="8862">
                  <c:v>788</c:v>
                </c:pt>
                <c:pt idx="8863">
                  <c:v>613</c:v>
                </c:pt>
                <c:pt idx="8864">
                  <c:v>588</c:v>
                </c:pt>
                <c:pt idx="8865">
                  <c:v>588</c:v>
                </c:pt>
                <c:pt idx="8866">
                  <c:v>588</c:v>
                </c:pt>
                <c:pt idx="8867">
                  <c:v>588</c:v>
                </c:pt>
                <c:pt idx="8868">
                  <c:v>588</c:v>
                </c:pt>
                <c:pt idx="8869">
                  <c:v>588</c:v>
                </c:pt>
                <c:pt idx="8870">
                  <c:v>588</c:v>
                </c:pt>
                <c:pt idx="8871">
                  <c:v>588</c:v>
                </c:pt>
                <c:pt idx="8872">
                  <c:v>588</c:v>
                </c:pt>
                <c:pt idx="8873">
                  <c:v>613</c:v>
                </c:pt>
                <c:pt idx="8874">
                  <c:v>356</c:v>
                </c:pt>
                <c:pt idx="8875">
                  <c:v>588</c:v>
                </c:pt>
                <c:pt idx="8876">
                  <c:v>588</c:v>
                </c:pt>
                <c:pt idx="8877">
                  <c:v>588</c:v>
                </c:pt>
                <c:pt idx="8878">
                  <c:v>588</c:v>
                </c:pt>
                <c:pt idx="8879">
                  <c:v>588</c:v>
                </c:pt>
                <c:pt idx="8880">
                  <c:v>488</c:v>
                </c:pt>
                <c:pt idx="8881">
                  <c:v>488</c:v>
                </c:pt>
                <c:pt idx="8882">
                  <c:v>788</c:v>
                </c:pt>
                <c:pt idx="8883">
                  <c:v>788</c:v>
                </c:pt>
                <c:pt idx="8884">
                  <c:v>788</c:v>
                </c:pt>
                <c:pt idx="8885">
                  <c:v>788</c:v>
                </c:pt>
                <c:pt idx="8886">
                  <c:v>788</c:v>
                </c:pt>
                <c:pt idx="8887">
                  <c:v>788</c:v>
                </c:pt>
                <c:pt idx="8888">
                  <c:v>488</c:v>
                </c:pt>
                <c:pt idx="8889">
                  <c:v>488</c:v>
                </c:pt>
                <c:pt idx="8890">
                  <c:v>488</c:v>
                </c:pt>
                <c:pt idx="8891">
                  <c:v>513</c:v>
                </c:pt>
                <c:pt idx="8892">
                  <c:v>513</c:v>
                </c:pt>
                <c:pt idx="8893">
                  <c:v>488</c:v>
                </c:pt>
                <c:pt idx="8894">
                  <c:v>488</c:v>
                </c:pt>
                <c:pt idx="8895">
                  <c:v>488</c:v>
                </c:pt>
                <c:pt idx="8896">
                  <c:v>513</c:v>
                </c:pt>
                <c:pt idx="8897">
                  <c:v>538</c:v>
                </c:pt>
                <c:pt idx="8898">
                  <c:v>537</c:v>
                </c:pt>
                <c:pt idx="8899">
                  <c:v>513</c:v>
                </c:pt>
                <c:pt idx="8900">
                  <c:v>488</c:v>
                </c:pt>
                <c:pt idx="8901">
                  <c:v>488</c:v>
                </c:pt>
                <c:pt idx="8902">
                  <c:v>488</c:v>
                </c:pt>
                <c:pt idx="8903">
                  <c:v>488</c:v>
                </c:pt>
                <c:pt idx="8904">
                  <c:v>488</c:v>
                </c:pt>
                <c:pt idx="8905">
                  <c:v>788</c:v>
                </c:pt>
                <c:pt idx="8906">
                  <c:v>788</c:v>
                </c:pt>
                <c:pt idx="8907">
                  <c:v>788</c:v>
                </c:pt>
                <c:pt idx="8908">
                  <c:v>788</c:v>
                </c:pt>
                <c:pt idx="8909">
                  <c:v>788</c:v>
                </c:pt>
                <c:pt idx="8910">
                  <c:v>788</c:v>
                </c:pt>
                <c:pt idx="8911">
                  <c:v>788</c:v>
                </c:pt>
                <c:pt idx="8912">
                  <c:v>788</c:v>
                </c:pt>
                <c:pt idx="8913">
                  <c:v>788</c:v>
                </c:pt>
                <c:pt idx="8914">
                  <c:v>788</c:v>
                </c:pt>
                <c:pt idx="8915">
                  <c:v>788</c:v>
                </c:pt>
                <c:pt idx="8916">
                  <c:v>788</c:v>
                </c:pt>
                <c:pt idx="8917">
                  <c:v>788</c:v>
                </c:pt>
                <c:pt idx="8918">
                  <c:v>788</c:v>
                </c:pt>
                <c:pt idx="8919">
                  <c:v>788</c:v>
                </c:pt>
                <c:pt idx="8920">
                  <c:v>788</c:v>
                </c:pt>
                <c:pt idx="8921">
                  <c:v>788</c:v>
                </c:pt>
                <c:pt idx="8922">
                  <c:v>488</c:v>
                </c:pt>
                <c:pt idx="8923">
                  <c:v>488</c:v>
                </c:pt>
                <c:pt idx="8924">
                  <c:v>488</c:v>
                </c:pt>
                <c:pt idx="8925">
                  <c:v>488</c:v>
                </c:pt>
                <c:pt idx="8926">
                  <c:v>488</c:v>
                </c:pt>
                <c:pt idx="8927">
                  <c:v>488</c:v>
                </c:pt>
                <c:pt idx="8928">
                  <c:v>488</c:v>
                </c:pt>
                <c:pt idx="8929">
                  <c:v>788</c:v>
                </c:pt>
                <c:pt idx="8930">
                  <c:v>788</c:v>
                </c:pt>
                <c:pt idx="8931">
                  <c:v>788</c:v>
                </c:pt>
                <c:pt idx="8932">
                  <c:v>788</c:v>
                </c:pt>
                <c:pt idx="8933">
                  <c:v>788</c:v>
                </c:pt>
                <c:pt idx="8934">
                  <c:v>878</c:v>
                </c:pt>
                <c:pt idx="8935">
                  <c:v>783</c:v>
                </c:pt>
                <c:pt idx="8936">
                  <c:v>441</c:v>
                </c:pt>
                <c:pt idx="8937">
                  <c:v>375</c:v>
                </c:pt>
                <c:pt idx="8938">
                  <c:v>-5</c:v>
                </c:pt>
                <c:pt idx="8939">
                  <c:v>-2</c:v>
                </c:pt>
                <c:pt idx="8940">
                  <c:v>428</c:v>
                </c:pt>
                <c:pt idx="8941">
                  <c:v>588</c:v>
                </c:pt>
                <c:pt idx="8942">
                  <c:v>588</c:v>
                </c:pt>
                <c:pt idx="8943">
                  <c:v>588</c:v>
                </c:pt>
                <c:pt idx="8944">
                  <c:v>588</c:v>
                </c:pt>
                <c:pt idx="8945">
                  <c:v>-91</c:v>
                </c:pt>
                <c:pt idx="8946">
                  <c:v>-124</c:v>
                </c:pt>
                <c:pt idx="8947">
                  <c:v>703</c:v>
                </c:pt>
                <c:pt idx="8948">
                  <c:v>488</c:v>
                </c:pt>
                <c:pt idx="8949">
                  <c:v>488</c:v>
                </c:pt>
                <c:pt idx="8950">
                  <c:v>488</c:v>
                </c:pt>
                <c:pt idx="8951">
                  <c:v>488</c:v>
                </c:pt>
                <c:pt idx="8952">
                  <c:v>488</c:v>
                </c:pt>
                <c:pt idx="8953">
                  <c:v>788</c:v>
                </c:pt>
                <c:pt idx="8954">
                  <c:v>788</c:v>
                </c:pt>
                <c:pt idx="8955">
                  <c:v>788</c:v>
                </c:pt>
                <c:pt idx="8956">
                  <c:v>788</c:v>
                </c:pt>
                <c:pt idx="8957">
                  <c:v>788</c:v>
                </c:pt>
                <c:pt idx="8958">
                  <c:v>813</c:v>
                </c:pt>
                <c:pt idx="8959">
                  <c:v>571</c:v>
                </c:pt>
                <c:pt idx="8960">
                  <c:v>435</c:v>
                </c:pt>
                <c:pt idx="8961">
                  <c:v>540</c:v>
                </c:pt>
                <c:pt idx="8962">
                  <c:v>562</c:v>
                </c:pt>
                <c:pt idx="8963">
                  <c:v>560</c:v>
                </c:pt>
                <c:pt idx="8964">
                  <c:v>588</c:v>
                </c:pt>
                <c:pt idx="8965">
                  <c:v>588</c:v>
                </c:pt>
                <c:pt idx="8966">
                  <c:v>588</c:v>
                </c:pt>
                <c:pt idx="8967">
                  <c:v>588</c:v>
                </c:pt>
                <c:pt idx="8968">
                  <c:v>565</c:v>
                </c:pt>
                <c:pt idx="8969">
                  <c:v>-45</c:v>
                </c:pt>
                <c:pt idx="8970">
                  <c:v>120</c:v>
                </c:pt>
                <c:pt idx="8971">
                  <c:v>613</c:v>
                </c:pt>
                <c:pt idx="8972">
                  <c:v>488</c:v>
                </c:pt>
                <c:pt idx="8973">
                  <c:v>488</c:v>
                </c:pt>
                <c:pt idx="8974">
                  <c:v>488</c:v>
                </c:pt>
                <c:pt idx="8975">
                  <c:v>488</c:v>
                </c:pt>
                <c:pt idx="8976">
                  <c:v>488</c:v>
                </c:pt>
                <c:pt idx="8977">
                  <c:v>788</c:v>
                </c:pt>
                <c:pt idx="8978">
                  <c:v>788</c:v>
                </c:pt>
                <c:pt idx="8979">
                  <c:v>788</c:v>
                </c:pt>
                <c:pt idx="8980">
                  <c:v>788</c:v>
                </c:pt>
                <c:pt idx="8981">
                  <c:v>813</c:v>
                </c:pt>
                <c:pt idx="8982">
                  <c:v>813</c:v>
                </c:pt>
                <c:pt idx="8983">
                  <c:v>513</c:v>
                </c:pt>
                <c:pt idx="8984">
                  <c:v>488</c:v>
                </c:pt>
                <c:pt idx="8985">
                  <c:v>488</c:v>
                </c:pt>
                <c:pt idx="8986">
                  <c:v>487</c:v>
                </c:pt>
                <c:pt idx="8987">
                  <c:v>488</c:v>
                </c:pt>
                <c:pt idx="8988">
                  <c:v>488</c:v>
                </c:pt>
                <c:pt idx="8989">
                  <c:v>488</c:v>
                </c:pt>
                <c:pt idx="8990">
                  <c:v>488</c:v>
                </c:pt>
                <c:pt idx="8991">
                  <c:v>488</c:v>
                </c:pt>
                <c:pt idx="8992">
                  <c:v>488</c:v>
                </c:pt>
                <c:pt idx="8993">
                  <c:v>363</c:v>
                </c:pt>
                <c:pt idx="8994">
                  <c:v>-250</c:v>
                </c:pt>
                <c:pt idx="8995">
                  <c:v>503</c:v>
                </c:pt>
                <c:pt idx="8996">
                  <c:v>503</c:v>
                </c:pt>
                <c:pt idx="8997">
                  <c:v>503</c:v>
                </c:pt>
                <c:pt idx="8998">
                  <c:v>503</c:v>
                </c:pt>
                <c:pt idx="8999">
                  <c:v>403</c:v>
                </c:pt>
                <c:pt idx="9000">
                  <c:v>488</c:v>
                </c:pt>
                <c:pt idx="9001">
                  <c:v>325</c:v>
                </c:pt>
                <c:pt idx="9002">
                  <c:v>-235</c:v>
                </c:pt>
                <c:pt idx="9003">
                  <c:v>-361</c:v>
                </c:pt>
                <c:pt idx="9004">
                  <c:v>-395</c:v>
                </c:pt>
                <c:pt idx="9005">
                  <c:v>-162</c:v>
                </c:pt>
                <c:pt idx="9006">
                  <c:v>-215</c:v>
                </c:pt>
                <c:pt idx="9007">
                  <c:v>-101</c:v>
                </c:pt>
                <c:pt idx="9008">
                  <c:v>7</c:v>
                </c:pt>
                <c:pt idx="9009">
                  <c:v>513</c:v>
                </c:pt>
                <c:pt idx="9010">
                  <c:v>488</c:v>
                </c:pt>
                <c:pt idx="9011">
                  <c:v>488</c:v>
                </c:pt>
                <c:pt idx="9012">
                  <c:v>488</c:v>
                </c:pt>
                <c:pt idx="9013">
                  <c:v>488</c:v>
                </c:pt>
                <c:pt idx="9014">
                  <c:v>488</c:v>
                </c:pt>
                <c:pt idx="9015">
                  <c:v>488</c:v>
                </c:pt>
                <c:pt idx="9016">
                  <c:v>513</c:v>
                </c:pt>
                <c:pt idx="9017">
                  <c:v>578</c:v>
                </c:pt>
                <c:pt idx="9018">
                  <c:v>823</c:v>
                </c:pt>
                <c:pt idx="9019">
                  <c:v>488</c:v>
                </c:pt>
                <c:pt idx="9020">
                  <c:v>488</c:v>
                </c:pt>
                <c:pt idx="9021">
                  <c:v>488</c:v>
                </c:pt>
                <c:pt idx="9022">
                  <c:v>488</c:v>
                </c:pt>
                <c:pt idx="9023">
                  <c:v>488</c:v>
                </c:pt>
                <c:pt idx="9024">
                  <c:v>488</c:v>
                </c:pt>
                <c:pt idx="9025">
                  <c:v>788</c:v>
                </c:pt>
                <c:pt idx="9026">
                  <c:v>788</c:v>
                </c:pt>
                <c:pt idx="9027">
                  <c:v>788</c:v>
                </c:pt>
                <c:pt idx="9028">
                  <c:v>788</c:v>
                </c:pt>
                <c:pt idx="9029">
                  <c:v>813</c:v>
                </c:pt>
                <c:pt idx="9030">
                  <c:v>813</c:v>
                </c:pt>
                <c:pt idx="9031">
                  <c:v>488</c:v>
                </c:pt>
                <c:pt idx="9032">
                  <c:v>488</c:v>
                </c:pt>
                <c:pt idx="9033">
                  <c:v>488</c:v>
                </c:pt>
                <c:pt idx="9034">
                  <c:v>488</c:v>
                </c:pt>
                <c:pt idx="9035">
                  <c:v>488</c:v>
                </c:pt>
                <c:pt idx="9036">
                  <c:v>488</c:v>
                </c:pt>
                <c:pt idx="9037">
                  <c:v>488</c:v>
                </c:pt>
                <c:pt idx="9038">
                  <c:v>488</c:v>
                </c:pt>
                <c:pt idx="9039">
                  <c:v>488</c:v>
                </c:pt>
                <c:pt idx="9040">
                  <c:v>488</c:v>
                </c:pt>
                <c:pt idx="9041">
                  <c:v>488</c:v>
                </c:pt>
                <c:pt idx="9042">
                  <c:v>513</c:v>
                </c:pt>
                <c:pt idx="9043">
                  <c:v>488</c:v>
                </c:pt>
                <c:pt idx="9044">
                  <c:v>488</c:v>
                </c:pt>
                <c:pt idx="9045">
                  <c:v>488</c:v>
                </c:pt>
                <c:pt idx="9046">
                  <c:v>488</c:v>
                </c:pt>
                <c:pt idx="9047">
                  <c:v>488</c:v>
                </c:pt>
                <c:pt idx="9048">
                  <c:v>387</c:v>
                </c:pt>
                <c:pt idx="9049">
                  <c:v>388</c:v>
                </c:pt>
                <c:pt idx="9050">
                  <c:v>748</c:v>
                </c:pt>
                <c:pt idx="9051">
                  <c:v>788</c:v>
                </c:pt>
                <c:pt idx="9052">
                  <c:v>788</c:v>
                </c:pt>
                <c:pt idx="9053">
                  <c:v>713</c:v>
                </c:pt>
                <c:pt idx="9054">
                  <c:v>706</c:v>
                </c:pt>
                <c:pt idx="9055">
                  <c:v>648</c:v>
                </c:pt>
                <c:pt idx="9056">
                  <c:v>-128</c:v>
                </c:pt>
                <c:pt idx="9057">
                  <c:v>-169</c:v>
                </c:pt>
                <c:pt idx="9058">
                  <c:v>21</c:v>
                </c:pt>
                <c:pt idx="9059">
                  <c:v>-479</c:v>
                </c:pt>
                <c:pt idx="9060">
                  <c:v>-525</c:v>
                </c:pt>
                <c:pt idx="9061">
                  <c:v>-496</c:v>
                </c:pt>
                <c:pt idx="9062">
                  <c:v>-243</c:v>
                </c:pt>
                <c:pt idx="9063">
                  <c:v>-286</c:v>
                </c:pt>
                <c:pt idx="9064">
                  <c:v>-530</c:v>
                </c:pt>
                <c:pt idx="9065">
                  <c:v>-942</c:v>
                </c:pt>
                <c:pt idx="9066">
                  <c:v>-87</c:v>
                </c:pt>
                <c:pt idx="9067">
                  <c:v>488</c:v>
                </c:pt>
                <c:pt idx="9068">
                  <c:v>388</c:v>
                </c:pt>
                <c:pt idx="9069">
                  <c:v>388</c:v>
                </c:pt>
                <c:pt idx="9070">
                  <c:v>388</c:v>
                </c:pt>
                <c:pt idx="9071">
                  <c:v>107</c:v>
                </c:pt>
                <c:pt idx="9072">
                  <c:v>515</c:v>
                </c:pt>
                <c:pt idx="9073">
                  <c:v>182</c:v>
                </c:pt>
                <c:pt idx="9074">
                  <c:v>-115</c:v>
                </c:pt>
                <c:pt idx="9075">
                  <c:v>-399</c:v>
                </c:pt>
                <c:pt idx="9076">
                  <c:v>-661</c:v>
                </c:pt>
                <c:pt idx="9077">
                  <c:v>-845</c:v>
                </c:pt>
                <c:pt idx="9078">
                  <c:v>-770</c:v>
                </c:pt>
                <c:pt idx="9079">
                  <c:v>-394</c:v>
                </c:pt>
                <c:pt idx="9080">
                  <c:v>-525</c:v>
                </c:pt>
                <c:pt idx="9081">
                  <c:v>-500</c:v>
                </c:pt>
                <c:pt idx="9082">
                  <c:v>-3</c:v>
                </c:pt>
                <c:pt idx="9083">
                  <c:v>73</c:v>
                </c:pt>
                <c:pt idx="9084">
                  <c:v>-255</c:v>
                </c:pt>
                <c:pt idx="9085">
                  <c:v>-110</c:v>
                </c:pt>
                <c:pt idx="9086">
                  <c:v>310</c:v>
                </c:pt>
                <c:pt idx="9087">
                  <c:v>450</c:v>
                </c:pt>
                <c:pt idx="9088">
                  <c:v>50</c:v>
                </c:pt>
                <c:pt idx="9089">
                  <c:v>-680</c:v>
                </c:pt>
                <c:pt idx="9090">
                  <c:v>-812</c:v>
                </c:pt>
                <c:pt idx="9091">
                  <c:v>215</c:v>
                </c:pt>
                <c:pt idx="9092">
                  <c:v>510</c:v>
                </c:pt>
                <c:pt idx="9093">
                  <c:v>510</c:v>
                </c:pt>
                <c:pt idx="9094">
                  <c:v>510</c:v>
                </c:pt>
                <c:pt idx="9095">
                  <c:v>510</c:v>
                </c:pt>
                <c:pt idx="9096">
                  <c:v>-60</c:v>
                </c:pt>
                <c:pt idx="9097">
                  <c:v>-237</c:v>
                </c:pt>
                <c:pt idx="9098">
                  <c:v>-795</c:v>
                </c:pt>
                <c:pt idx="9099">
                  <c:v>-795</c:v>
                </c:pt>
                <c:pt idx="9100">
                  <c:v>-795</c:v>
                </c:pt>
                <c:pt idx="9101">
                  <c:v>-770</c:v>
                </c:pt>
                <c:pt idx="9102">
                  <c:v>-770</c:v>
                </c:pt>
                <c:pt idx="9103">
                  <c:v>-670</c:v>
                </c:pt>
                <c:pt idx="9104">
                  <c:v>-415</c:v>
                </c:pt>
                <c:pt idx="9105">
                  <c:v>-325</c:v>
                </c:pt>
                <c:pt idx="9106">
                  <c:v>-366</c:v>
                </c:pt>
                <c:pt idx="9107">
                  <c:v>-400</c:v>
                </c:pt>
                <c:pt idx="9108">
                  <c:v>-290</c:v>
                </c:pt>
                <c:pt idx="9109">
                  <c:v>-255</c:v>
                </c:pt>
                <c:pt idx="9110">
                  <c:v>-145</c:v>
                </c:pt>
                <c:pt idx="9111">
                  <c:v>-335</c:v>
                </c:pt>
                <c:pt idx="9112">
                  <c:v>-400</c:v>
                </c:pt>
                <c:pt idx="9113">
                  <c:v>-670</c:v>
                </c:pt>
                <c:pt idx="9114">
                  <c:v>-375</c:v>
                </c:pt>
                <c:pt idx="9115">
                  <c:v>115</c:v>
                </c:pt>
                <c:pt idx="9116">
                  <c:v>779</c:v>
                </c:pt>
                <c:pt idx="9117">
                  <c:v>880</c:v>
                </c:pt>
                <c:pt idx="9118">
                  <c:v>980</c:v>
                </c:pt>
                <c:pt idx="9119">
                  <c:v>339</c:v>
                </c:pt>
                <c:pt idx="9120">
                  <c:v>721</c:v>
                </c:pt>
                <c:pt idx="9121">
                  <c:v>150</c:v>
                </c:pt>
                <c:pt idx="9122">
                  <c:v>200</c:v>
                </c:pt>
                <c:pt idx="9123">
                  <c:v>212</c:v>
                </c:pt>
                <c:pt idx="9124">
                  <c:v>495</c:v>
                </c:pt>
                <c:pt idx="9125">
                  <c:v>126</c:v>
                </c:pt>
                <c:pt idx="9126">
                  <c:v>-745</c:v>
                </c:pt>
                <c:pt idx="9127">
                  <c:v>251</c:v>
                </c:pt>
                <c:pt idx="9128">
                  <c:v>-685</c:v>
                </c:pt>
                <c:pt idx="9129">
                  <c:v>-336</c:v>
                </c:pt>
                <c:pt idx="9130">
                  <c:v>-765</c:v>
                </c:pt>
                <c:pt idx="9131">
                  <c:v>-775</c:v>
                </c:pt>
                <c:pt idx="9132">
                  <c:v>-775</c:v>
                </c:pt>
                <c:pt idx="9133">
                  <c:v>-775</c:v>
                </c:pt>
                <c:pt idx="9134">
                  <c:v>-775</c:v>
                </c:pt>
                <c:pt idx="9135">
                  <c:v>-775</c:v>
                </c:pt>
                <c:pt idx="9136">
                  <c:v>-775</c:v>
                </c:pt>
                <c:pt idx="9137">
                  <c:v>-775</c:v>
                </c:pt>
                <c:pt idx="9138">
                  <c:v>-650</c:v>
                </c:pt>
                <c:pt idx="9139">
                  <c:v>120</c:v>
                </c:pt>
                <c:pt idx="9140">
                  <c:v>509</c:v>
                </c:pt>
                <c:pt idx="9141">
                  <c:v>506</c:v>
                </c:pt>
                <c:pt idx="9142">
                  <c:v>739</c:v>
                </c:pt>
                <c:pt idx="9143">
                  <c:v>-746</c:v>
                </c:pt>
                <c:pt idx="9144">
                  <c:v>-408</c:v>
                </c:pt>
                <c:pt idx="9145">
                  <c:v>-795</c:v>
                </c:pt>
                <c:pt idx="9146">
                  <c:v>-795</c:v>
                </c:pt>
                <c:pt idx="9147">
                  <c:v>-795</c:v>
                </c:pt>
                <c:pt idx="9148">
                  <c:v>-795</c:v>
                </c:pt>
                <c:pt idx="9149">
                  <c:v>-795</c:v>
                </c:pt>
                <c:pt idx="9150">
                  <c:v>-770</c:v>
                </c:pt>
                <c:pt idx="9151">
                  <c:v>-670</c:v>
                </c:pt>
                <c:pt idx="9152">
                  <c:v>-670</c:v>
                </c:pt>
                <c:pt idx="9153">
                  <c:v>-670</c:v>
                </c:pt>
                <c:pt idx="9154">
                  <c:v>-670</c:v>
                </c:pt>
                <c:pt idx="9155">
                  <c:v>-670</c:v>
                </c:pt>
                <c:pt idx="9156">
                  <c:v>-670</c:v>
                </c:pt>
                <c:pt idx="9157">
                  <c:v>-670</c:v>
                </c:pt>
                <c:pt idx="9158">
                  <c:v>-670</c:v>
                </c:pt>
                <c:pt idx="9159">
                  <c:v>-670</c:v>
                </c:pt>
                <c:pt idx="9160">
                  <c:v>-670</c:v>
                </c:pt>
                <c:pt idx="9161">
                  <c:v>-670</c:v>
                </c:pt>
                <c:pt idx="9162">
                  <c:v>-670</c:v>
                </c:pt>
                <c:pt idx="9163">
                  <c:v>-670</c:v>
                </c:pt>
                <c:pt idx="9164">
                  <c:v>-1</c:v>
                </c:pt>
                <c:pt idx="9165">
                  <c:v>595</c:v>
                </c:pt>
                <c:pt idx="9166">
                  <c:v>-16</c:v>
                </c:pt>
                <c:pt idx="9167">
                  <c:v>-670</c:v>
                </c:pt>
                <c:pt idx="9168">
                  <c:v>-670</c:v>
                </c:pt>
                <c:pt idx="9169">
                  <c:v>-770</c:v>
                </c:pt>
                <c:pt idx="9170">
                  <c:v>-770</c:v>
                </c:pt>
                <c:pt idx="9171">
                  <c:v>-770</c:v>
                </c:pt>
                <c:pt idx="9172">
                  <c:v>-770</c:v>
                </c:pt>
                <c:pt idx="9173">
                  <c:v>-770</c:v>
                </c:pt>
                <c:pt idx="9174">
                  <c:v>-770</c:v>
                </c:pt>
                <c:pt idx="9175">
                  <c:v>-670</c:v>
                </c:pt>
                <c:pt idx="9176">
                  <c:v>-670</c:v>
                </c:pt>
                <c:pt idx="9177">
                  <c:v>-570</c:v>
                </c:pt>
                <c:pt idx="9178">
                  <c:v>-569</c:v>
                </c:pt>
                <c:pt idx="9179">
                  <c:v>-570</c:v>
                </c:pt>
                <c:pt idx="9180">
                  <c:v>-570</c:v>
                </c:pt>
                <c:pt idx="9181">
                  <c:v>-570</c:v>
                </c:pt>
                <c:pt idx="9182">
                  <c:v>-570</c:v>
                </c:pt>
                <c:pt idx="9183">
                  <c:v>-570</c:v>
                </c:pt>
                <c:pt idx="9184">
                  <c:v>-570</c:v>
                </c:pt>
                <c:pt idx="9185">
                  <c:v>-570</c:v>
                </c:pt>
                <c:pt idx="9186">
                  <c:v>-570</c:v>
                </c:pt>
                <c:pt idx="9187">
                  <c:v>-570</c:v>
                </c:pt>
                <c:pt idx="9188">
                  <c:v>-440</c:v>
                </c:pt>
                <c:pt idx="9189">
                  <c:v>804</c:v>
                </c:pt>
                <c:pt idx="9190">
                  <c:v>-101</c:v>
                </c:pt>
                <c:pt idx="9191">
                  <c:v>-570</c:v>
                </c:pt>
                <c:pt idx="9192">
                  <c:v>-570</c:v>
                </c:pt>
                <c:pt idx="9193">
                  <c:v>-770</c:v>
                </c:pt>
                <c:pt idx="9194">
                  <c:v>-770</c:v>
                </c:pt>
                <c:pt idx="9195">
                  <c:v>-770</c:v>
                </c:pt>
                <c:pt idx="9196">
                  <c:v>-770</c:v>
                </c:pt>
                <c:pt idx="9197">
                  <c:v>-770</c:v>
                </c:pt>
                <c:pt idx="9198">
                  <c:v>-770</c:v>
                </c:pt>
                <c:pt idx="9199">
                  <c:v>-570</c:v>
                </c:pt>
                <c:pt idx="9200">
                  <c:v>-570</c:v>
                </c:pt>
                <c:pt idx="9201">
                  <c:v>-570</c:v>
                </c:pt>
                <c:pt idx="9202">
                  <c:v>-570</c:v>
                </c:pt>
                <c:pt idx="9203">
                  <c:v>-570</c:v>
                </c:pt>
                <c:pt idx="9204">
                  <c:v>-570</c:v>
                </c:pt>
                <c:pt idx="9205">
                  <c:v>-570</c:v>
                </c:pt>
                <c:pt idx="9206">
                  <c:v>-570</c:v>
                </c:pt>
                <c:pt idx="9207">
                  <c:v>-570</c:v>
                </c:pt>
                <c:pt idx="9208">
                  <c:v>-570</c:v>
                </c:pt>
                <c:pt idx="9209">
                  <c:v>-570</c:v>
                </c:pt>
                <c:pt idx="9210">
                  <c:v>-570</c:v>
                </c:pt>
                <c:pt idx="9211">
                  <c:v>-650</c:v>
                </c:pt>
                <c:pt idx="9212">
                  <c:v>-135</c:v>
                </c:pt>
                <c:pt idx="9213">
                  <c:v>685</c:v>
                </c:pt>
                <c:pt idx="9214">
                  <c:v>-377</c:v>
                </c:pt>
                <c:pt idx="9215">
                  <c:v>-570</c:v>
                </c:pt>
                <c:pt idx="9216">
                  <c:v>-1000</c:v>
                </c:pt>
                <c:pt idx="9217">
                  <c:v>-1000</c:v>
                </c:pt>
                <c:pt idx="9218">
                  <c:v>-1099</c:v>
                </c:pt>
                <c:pt idx="9219">
                  <c:v>-1100</c:v>
                </c:pt>
                <c:pt idx="9220">
                  <c:v>-1100</c:v>
                </c:pt>
                <c:pt idx="9221">
                  <c:v>-1100</c:v>
                </c:pt>
                <c:pt idx="9222">
                  <c:v>-1100</c:v>
                </c:pt>
                <c:pt idx="9223">
                  <c:v>-1100</c:v>
                </c:pt>
                <c:pt idx="9224">
                  <c:v>-1000</c:v>
                </c:pt>
                <c:pt idx="9225">
                  <c:v>-1000</c:v>
                </c:pt>
                <c:pt idx="9226">
                  <c:v>-1000</c:v>
                </c:pt>
                <c:pt idx="9227">
                  <c:v>-1000</c:v>
                </c:pt>
                <c:pt idx="9228">
                  <c:v>-1000</c:v>
                </c:pt>
                <c:pt idx="9229">
                  <c:v>-1000</c:v>
                </c:pt>
                <c:pt idx="9230">
                  <c:v>-1000</c:v>
                </c:pt>
                <c:pt idx="9231">
                  <c:v>-1000</c:v>
                </c:pt>
                <c:pt idx="9232">
                  <c:v>-1000</c:v>
                </c:pt>
                <c:pt idx="9233">
                  <c:v>-1000</c:v>
                </c:pt>
                <c:pt idx="9234">
                  <c:v>-1000</c:v>
                </c:pt>
                <c:pt idx="9235">
                  <c:v>-1000</c:v>
                </c:pt>
                <c:pt idx="9236">
                  <c:v>-1065</c:v>
                </c:pt>
                <c:pt idx="9237">
                  <c:v>-1039</c:v>
                </c:pt>
                <c:pt idx="9238">
                  <c:v>-1000</c:v>
                </c:pt>
                <c:pt idx="9239">
                  <c:v>-1000</c:v>
                </c:pt>
                <c:pt idx="9240">
                  <c:v>-910</c:v>
                </c:pt>
                <c:pt idx="9241">
                  <c:v>-1010</c:v>
                </c:pt>
                <c:pt idx="9242">
                  <c:v>-1010</c:v>
                </c:pt>
                <c:pt idx="9243">
                  <c:v>-1010</c:v>
                </c:pt>
                <c:pt idx="9244">
                  <c:v>-1010</c:v>
                </c:pt>
                <c:pt idx="9245">
                  <c:v>-1010</c:v>
                </c:pt>
                <c:pt idx="9246">
                  <c:v>-1010</c:v>
                </c:pt>
                <c:pt idx="9247">
                  <c:v>-1010</c:v>
                </c:pt>
                <c:pt idx="9248">
                  <c:v>-1010</c:v>
                </c:pt>
                <c:pt idx="9249">
                  <c:v>-1010</c:v>
                </c:pt>
                <c:pt idx="9250">
                  <c:v>-1010</c:v>
                </c:pt>
                <c:pt idx="9251">
                  <c:v>-1010</c:v>
                </c:pt>
                <c:pt idx="9252">
                  <c:v>-1010</c:v>
                </c:pt>
                <c:pt idx="9253">
                  <c:v>-1010</c:v>
                </c:pt>
                <c:pt idx="9254">
                  <c:v>-1010</c:v>
                </c:pt>
                <c:pt idx="9255">
                  <c:v>-1010</c:v>
                </c:pt>
                <c:pt idx="9256">
                  <c:v>-1010</c:v>
                </c:pt>
                <c:pt idx="9257">
                  <c:v>-1010</c:v>
                </c:pt>
                <c:pt idx="9258">
                  <c:v>-910</c:v>
                </c:pt>
                <c:pt idx="9259">
                  <c:v>-910</c:v>
                </c:pt>
                <c:pt idx="9260">
                  <c:v>-910</c:v>
                </c:pt>
                <c:pt idx="9261">
                  <c:v>-563</c:v>
                </c:pt>
                <c:pt idx="9262">
                  <c:v>-910</c:v>
                </c:pt>
                <c:pt idx="9263">
                  <c:v>-910</c:v>
                </c:pt>
                <c:pt idx="9264">
                  <c:v>-695</c:v>
                </c:pt>
                <c:pt idx="9265">
                  <c:v>-795</c:v>
                </c:pt>
                <c:pt idx="9266">
                  <c:v>-795</c:v>
                </c:pt>
                <c:pt idx="9267">
                  <c:v>-795</c:v>
                </c:pt>
                <c:pt idx="9268">
                  <c:v>-795</c:v>
                </c:pt>
                <c:pt idx="9269">
                  <c:v>-795</c:v>
                </c:pt>
                <c:pt idx="9270">
                  <c:v>-795</c:v>
                </c:pt>
                <c:pt idx="9271">
                  <c:v>-695</c:v>
                </c:pt>
                <c:pt idx="9272">
                  <c:v>-670</c:v>
                </c:pt>
                <c:pt idx="9273">
                  <c:v>-479</c:v>
                </c:pt>
                <c:pt idx="9274">
                  <c:v>-670</c:v>
                </c:pt>
                <c:pt idx="9275">
                  <c:v>-669</c:v>
                </c:pt>
                <c:pt idx="9276">
                  <c:v>-670</c:v>
                </c:pt>
                <c:pt idx="9277">
                  <c:v>-670</c:v>
                </c:pt>
                <c:pt idx="9278">
                  <c:v>-670</c:v>
                </c:pt>
                <c:pt idx="9279">
                  <c:v>-670</c:v>
                </c:pt>
                <c:pt idx="9280">
                  <c:v>-670</c:v>
                </c:pt>
                <c:pt idx="9281">
                  <c:v>-670</c:v>
                </c:pt>
                <c:pt idx="9282">
                  <c:v>-565</c:v>
                </c:pt>
                <c:pt idx="9283">
                  <c:v>235</c:v>
                </c:pt>
                <c:pt idx="9284">
                  <c:v>1025</c:v>
                </c:pt>
                <c:pt idx="9285">
                  <c:v>860</c:v>
                </c:pt>
                <c:pt idx="9286">
                  <c:v>645</c:v>
                </c:pt>
                <c:pt idx="9287">
                  <c:v>-865</c:v>
                </c:pt>
                <c:pt idx="9288">
                  <c:v>-815</c:v>
                </c:pt>
                <c:pt idx="9289">
                  <c:v>-915</c:v>
                </c:pt>
                <c:pt idx="9290">
                  <c:v>-965</c:v>
                </c:pt>
                <c:pt idx="9291">
                  <c:v>-965</c:v>
                </c:pt>
                <c:pt idx="9292">
                  <c:v>-965</c:v>
                </c:pt>
                <c:pt idx="9293">
                  <c:v>-875</c:v>
                </c:pt>
                <c:pt idx="9294">
                  <c:v>-745</c:v>
                </c:pt>
                <c:pt idx="9295">
                  <c:v>-670</c:v>
                </c:pt>
                <c:pt idx="9296">
                  <c:v>-685</c:v>
                </c:pt>
                <c:pt idx="9297">
                  <c:v>-670</c:v>
                </c:pt>
                <c:pt idx="9298">
                  <c:v>-660</c:v>
                </c:pt>
                <c:pt idx="9299">
                  <c:v>-666</c:v>
                </c:pt>
                <c:pt idx="9300">
                  <c:v>-670</c:v>
                </c:pt>
                <c:pt idx="9301">
                  <c:v>-670</c:v>
                </c:pt>
                <c:pt idx="9302">
                  <c:v>-670</c:v>
                </c:pt>
                <c:pt idx="9303">
                  <c:v>-670</c:v>
                </c:pt>
                <c:pt idx="9304">
                  <c:v>-670</c:v>
                </c:pt>
                <c:pt idx="9305">
                  <c:v>-670</c:v>
                </c:pt>
                <c:pt idx="9306">
                  <c:v>-670</c:v>
                </c:pt>
                <c:pt idx="9307">
                  <c:v>-695</c:v>
                </c:pt>
                <c:pt idx="9308">
                  <c:v>-368</c:v>
                </c:pt>
                <c:pt idx="9309">
                  <c:v>-230</c:v>
                </c:pt>
                <c:pt idx="9310">
                  <c:v>-371</c:v>
                </c:pt>
                <c:pt idx="9311">
                  <c:v>-840</c:v>
                </c:pt>
                <c:pt idx="9312">
                  <c:v>-670</c:v>
                </c:pt>
                <c:pt idx="9313">
                  <c:v>-769</c:v>
                </c:pt>
                <c:pt idx="9314">
                  <c:v>-770</c:v>
                </c:pt>
                <c:pt idx="9315">
                  <c:v>-770</c:v>
                </c:pt>
                <c:pt idx="9316">
                  <c:v>-770</c:v>
                </c:pt>
                <c:pt idx="9317">
                  <c:v>-770</c:v>
                </c:pt>
                <c:pt idx="9318">
                  <c:v>-770</c:v>
                </c:pt>
                <c:pt idx="9319">
                  <c:v>-670</c:v>
                </c:pt>
                <c:pt idx="9320">
                  <c:v>-670</c:v>
                </c:pt>
                <c:pt idx="9321">
                  <c:v>-670</c:v>
                </c:pt>
                <c:pt idx="9322">
                  <c:v>-670</c:v>
                </c:pt>
                <c:pt idx="9323">
                  <c:v>-670</c:v>
                </c:pt>
                <c:pt idx="9324">
                  <c:v>-670</c:v>
                </c:pt>
                <c:pt idx="9325">
                  <c:v>-670</c:v>
                </c:pt>
                <c:pt idx="9326">
                  <c:v>-670</c:v>
                </c:pt>
                <c:pt idx="9327">
                  <c:v>-670</c:v>
                </c:pt>
                <c:pt idx="9328">
                  <c:v>-670</c:v>
                </c:pt>
                <c:pt idx="9329">
                  <c:v>-670</c:v>
                </c:pt>
                <c:pt idx="9330">
                  <c:v>-670</c:v>
                </c:pt>
                <c:pt idx="9331">
                  <c:v>-159</c:v>
                </c:pt>
                <c:pt idx="9332">
                  <c:v>481</c:v>
                </c:pt>
                <c:pt idx="9333">
                  <c:v>631</c:v>
                </c:pt>
                <c:pt idx="9334">
                  <c:v>-460</c:v>
                </c:pt>
                <c:pt idx="9335">
                  <c:v>-670</c:v>
                </c:pt>
                <c:pt idx="9336">
                  <c:v>-670</c:v>
                </c:pt>
                <c:pt idx="9337">
                  <c:v>-770</c:v>
                </c:pt>
                <c:pt idx="9338">
                  <c:v>-770</c:v>
                </c:pt>
                <c:pt idx="9339">
                  <c:v>-770</c:v>
                </c:pt>
                <c:pt idx="9340">
                  <c:v>-770</c:v>
                </c:pt>
                <c:pt idx="9341">
                  <c:v>-770</c:v>
                </c:pt>
                <c:pt idx="9342">
                  <c:v>-770</c:v>
                </c:pt>
                <c:pt idx="9343">
                  <c:v>-670</c:v>
                </c:pt>
                <c:pt idx="9344">
                  <c:v>-670</c:v>
                </c:pt>
                <c:pt idx="9345">
                  <c:v>-670</c:v>
                </c:pt>
                <c:pt idx="9346">
                  <c:v>-670</c:v>
                </c:pt>
                <c:pt idx="9347">
                  <c:v>-670</c:v>
                </c:pt>
                <c:pt idx="9348">
                  <c:v>-670</c:v>
                </c:pt>
                <c:pt idx="9349">
                  <c:v>-670</c:v>
                </c:pt>
                <c:pt idx="9350">
                  <c:v>-669</c:v>
                </c:pt>
                <c:pt idx="9351">
                  <c:v>-670</c:v>
                </c:pt>
                <c:pt idx="9352">
                  <c:v>-670</c:v>
                </c:pt>
                <c:pt idx="9353">
                  <c:v>-670</c:v>
                </c:pt>
                <c:pt idx="9354">
                  <c:v>-670</c:v>
                </c:pt>
                <c:pt idx="9355">
                  <c:v>664</c:v>
                </c:pt>
                <c:pt idx="9356">
                  <c:v>1075</c:v>
                </c:pt>
                <c:pt idx="9357">
                  <c:v>1115</c:v>
                </c:pt>
                <c:pt idx="9358">
                  <c:v>1145</c:v>
                </c:pt>
                <c:pt idx="9359">
                  <c:v>-670</c:v>
                </c:pt>
                <c:pt idx="9360">
                  <c:v>-315</c:v>
                </c:pt>
                <c:pt idx="9361">
                  <c:v>-770</c:v>
                </c:pt>
                <c:pt idx="9362">
                  <c:v>-770</c:v>
                </c:pt>
                <c:pt idx="9363">
                  <c:v>-710</c:v>
                </c:pt>
                <c:pt idx="9364">
                  <c:v>-730</c:v>
                </c:pt>
                <c:pt idx="9365">
                  <c:v>-756</c:v>
                </c:pt>
                <c:pt idx="9366">
                  <c:v>-750</c:v>
                </c:pt>
                <c:pt idx="9367">
                  <c:v>-640</c:v>
                </c:pt>
                <c:pt idx="9368">
                  <c:v>-670</c:v>
                </c:pt>
                <c:pt idx="9369">
                  <c:v>-360</c:v>
                </c:pt>
                <c:pt idx="9370">
                  <c:v>-345</c:v>
                </c:pt>
                <c:pt idx="9371">
                  <c:v>-131</c:v>
                </c:pt>
                <c:pt idx="9372">
                  <c:v>820</c:v>
                </c:pt>
                <c:pt idx="9373">
                  <c:v>872</c:v>
                </c:pt>
                <c:pt idx="9374">
                  <c:v>391</c:v>
                </c:pt>
                <c:pt idx="9375">
                  <c:v>-382</c:v>
                </c:pt>
                <c:pt idx="9376">
                  <c:v>-374</c:v>
                </c:pt>
                <c:pt idx="9377">
                  <c:v>-93</c:v>
                </c:pt>
                <c:pt idx="9378">
                  <c:v>50</c:v>
                </c:pt>
                <c:pt idx="9379">
                  <c:v>1049</c:v>
                </c:pt>
                <c:pt idx="9380">
                  <c:v>860</c:v>
                </c:pt>
                <c:pt idx="9381">
                  <c:v>860</c:v>
                </c:pt>
                <c:pt idx="9382">
                  <c:v>710</c:v>
                </c:pt>
                <c:pt idx="9383">
                  <c:v>-538</c:v>
                </c:pt>
                <c:pt idx="9384">
                  <c:v>359</c:v>
                </c:pt>
                <c:pt idx="9385">
                  <c:v>-1140</c:v>
                </c:pt>
                <c:pt idx="9386">
                  <c:v>-1020</c:v>
                </c:pt>
                <c:pt idx="9387">
                  <c:v>-995</c:v>
                </c:pt>
                <c:pt idx="9388">
                  <c:v>-995</c:v>
                </c:pt>
                <c:pt idx="9389">
                  <c:v>-995</c:v>
                </c:pt>
                <c:pt idx="9390">
                  <c:v>-895</c:v>
                </c:pt>
                <c:pt idx="9391">
                  <c:v>-895</c:v>
                </c:pt>
                <c:pt idx="9392">
                  <c:v>-670</c:v>
                </c:pt>
                <c:pt idx="9393">
                  <c:v>-670</c:v>
                </c:pt>
                <c:pt idx="9394">
                  <c:v>-750</c:v>
                </c:pt>
                <c:pt idx="9395">
                  <c:v>-750</c:v>
                </c:pt>
                <c:pt idx="9396">
                  <c:v>-670</c:v>
                </c:pt>
                <c:pt idx="9397">
                  <c:v>-669</c:v>
                </c:pt>
                <c:pt idx="9398">
                  <c:v>-670</c:v>
                </c:pt>
                <c:pt idx="9399">
                  <c:v>-820</c:v>
                </c:pt>
                <c:pt idx="9400">
                  <c:v>-814</c:v>
                </c:pt>
                <c:pt idx="9401">
                  <c:v>-870</c:v>
                </c:pt>
                <c:pt idx="9402">
                  <c:v>-179</c:v>
                </c:pt>
                <c:pt idx="9403">
                  <c:v>505</c:v>
                </c:pt>
                <c:pt idx="9404">
                  <c:v>824</c:v>
                </c:pt>
                <c:pt idx="9405">
                  <c:v>735</c:v>
                </c:pt>
                <c:pt idx="9406">
                  <c:v>189</c:v>
                </c:pt>
                <c:pt idx="9407">
                  <c:v>-645</c:v>
                </c:pt>
                <c:pt idx="9408">
                  <c:v>685</c:v>
                </c:pt>
                <c:pt idx="9409">
                  <c:v>-530</c:v>
                </c:pt>
                <c:pt idx="9410">
                  <c:v>-895</c:v>
                </c:pt>
                <c:pt idx="9411">
                  <c:v>-837</c:v>
                </c:pt>
                <c:pt idx="9412">
                  <c:v>-895</c:v>
                </c:pt>
                <c:pt idx="9413">
                  <c:v>-894</c:v>
                </c:pt>
                <c:pt idx="9414">
                  <c:v>-895</c:v>
                </c:pt>
                <c:pt idx="9415">
                  <c:v>-820</c:v>
                </c:pt>
                <c:pt idx="9416">
                  <c:v>-745</c:v>
                </c:pt>
                <c:pt idx="9417">
                  <c:v>-770</c:v>
                </c:pt>
                <c:pt idx="9418">
                  <c:v>-770</c:v>
                </c:pt>
                <c:pt idx="9419">
                  <c:v>-640</c:v>
                </c:pt>
                <c:pt idx="9420">
                  <c:v>-280</c:v>
                </c:pt>
                <c:pt idx="9421">
                  <c:v>-258</c:v>
                </c:pt>
                <c:pt idx="9422">
                  <c:v>-745</c:v>
                </c:pt>
                <c:pt idx="9423">
                  <c:v>-384</c:v>
                </c:pt>
                <c:pt idx="9424">
                  <c:v>-770</c:v>
                </c:pt>
                <c:pt idx="9425">
                  <c:v>-770</c:v>
                </c:pt>
                <c:pt idx="9426">
                  <c:v>-670</c:v>
                </c:pt>
                <c:pt idx="9427">
                  <c:v>120</c:v>
                </c:pt>
                <c:pt idx="9428">
                  <c:v>-133</c:v>
                </c:pt>
                <c:pt idx="9429">
                  <c:v>295</c:v>
                </c:pt>
                <c:pt idx="9430">
                  <c:v>-774</c:v>
                </c:pt>
                <c:pt idx="9431">
                  <c:v>-695</c:v>
                </c:pt>
                <c:pt idx="9432">
                  <c:v>-857</c:v>
                </c:pt>
                <c:pt idx="9433">
                  <c:v>-882</c:v>
                </c:pt>
                <c:pt idx="9434">
                  <c:v>-882</c:v>
                </c:pt>
                <c:pt idx="9435">
                  <c:v>-882</c:v>
                </c:pt>
                <c:pt idx="9436">
                  <c:v>-882</c:v>
                </c:pt>
                <c:pt idx="9437">
                  <c:v>-882</c:v>
                </c:pt>
                <c:pt idx="9438">
                  <c:v>-882</c:v>
                </c:pt>
                <c:pt idx="9439">
                  <c:v>-751</c:v>
                </c:pt>
                <c:pt idx="9440">
                  <c:v>-711</c:v>
                </c:pt>
                <c:pt idx="9441">
                  <c:v>180</c:v>
                </c:pt>
                <c:pt idx="9442">
                  <c:v>-99</c:v>
                </c:pt>
                <c:pt idx="9443">
                  <c:v>-217</c:v>
                </c:pt>
                <c:pt idx="9444">
                  <c:v>530</c:v>
                </c:pt>
                <c:pt idx="9445">
                  <c:v>609</c:v>
                </c:pt>
                <c:pt idx="9446">
                  <c:v>167</c:v>
                </c:pt>
                <c:pt idx="9447">
                  <c:v>484</c:v>
                </c:pt>
                <c:pt idx="9448">
                  <c:v>465</c:v>
                </c:pt>
                <c:pt idx="9449">
                  <c:v>656</c:v>
                </c:pt>
                <c:pt idx="9450">
                  <c:v>515</c:v>
                </c:pt>
                <c:pt idx="9451">
                  <c:v>688</c:v>
                </c:pt>
                <c:pt idx="9452">
                  <c:v>623</c:v>
                </c:pt>
                <c:pt idx="9453">
                  <c:v>623</c:v>
                </c:pt>
                <c:pt idx="9454">
                  <c:v>623</c:v>
                </c:pt>
                <c:pt idx="9455">
                  <c:v>386</c:v>
                </c:pt>
                <c:pt idx="9456">
                  <c:v>438</c:v>
                </c:pt>
                <c:pt idx="9457">
                  <c:v>-459</c:v>
                </c:pt>
                <c:pt idx="9458">
                  <c:v>-730</c:v>
                </c:pt>
                <c:pt idx="9459">
                  <c:v>98</c:v>
                </c:pt>
                <c:pt idx="9460">
                  <c:v>124</c:v>
                </c:pt>
                <c:pt idx="9461">
                  <c:v>-520</c:v>
                </c:pt>
                <c:pt idx="9462">
                  <c:v>-1060</c:v>
                </c:pt>
                <c:pt idx="9463">
                  <c:v>453</c:v>
                </c:pt>
                <c:pt idx="9464">
                  <c:v>743</c:v>
                </c:pt>
                <c:pt idx="9465">
                  <c:v>983</c:v>
                </c:pt>
                <c:pt idx="9466">
                  <c:v>918</c:v>
                </c:pt>
                <c:pt idx="9467">
                  <c:v>846</c:v>
                </c:pt>
                <c:pt idx="9468">
                  <c:v>848</c:v>
                </c:pt>
                <c:pt idx="9469">
                  <c:v>848</c:v>
                </c:pt>
                <c:pt idx="9470">
                  <c:v>873</c:v>
                </c:pt>
                <c:pt idx="9471">
                  <c:v>873</c:v>
                </c:pt>
                <c:pt idx="9472">
                  <c:v>873</c:v>
                </c:pt>
                <c:pt idx="9473">
                  <c:v>873</c:v>
                </c:pt>
                <c:pt idx="9474">
                  <c:v>500</c:v>
                </c:pt>
                <c:pt idx="9475">
                  <c:v>622</c:v>
                </c:pt>
                <c:pt idx="9476">
                  <c:v>623</c:v>
                </c:pt>
                <c:pt idx="9477">
                  <c:v>623</c:v>
                </c:pt>
                <c:pt idx="9478">
                  <c:v>623</c:v>
                </c:pt>
                <c:pt idx="9479">
                  <c:v>330</c:v>
                </c:pt>
                <c:pt idx="9480">
                  <c:v>678</c:v>
                </c:pt>
                <c:pt idx="9481">
                  <c:v>124</c:v>
                </c:pt>
                <c:pt idx="9482">
                  <c:v>25</c:v>
                </c:pt>
                <c:pt idx="9483">
                  <c:v>-257</c:v>
                </c:pt>
                <c:pt idx="9484">
                  <c:v>173</c:v>
                </c:pt>
                <c:pt idx="9485">
                  <c:v>457</c:v>
                </c:pt>
                <c:pt idx="9486">
                  <c:v>-516</c:v>
                </c:pt>
                <c:pt idx="9487">
                  <c:v>205</c:v>
                </c:pt>
                <c:pt idx="9488">
                  <c:v>612</c:v>
                </c:pt>
                <c:pt idx="9489">
                  <c:v>613</c:v>
                </c:pt>
                <c:pt idx="9490">
                  <c:v>613</c:v>
                </c:pt>
                <c:pt idx="9491">
                  <c:v>613</c:v>
                </c:pt>
                <c:pt idx="9492">
                  <c:v>613</c:v>
                </c:pt>
                <c:pt idx="9493">
                  <c:v>613</c:v>
                </c:pt>
                <c:pt idx="9494">
                  <c:v>612</c:v>
                </c:pt>
                <c:pt idx="9495">
                  <c:v>613</c:v>
                </c:pt>
                <c:pt idx="9496">
                  <c:v>613</c:v>
                </c:pt>
                <c:pt idx="9497">
                  <c:v>612</c:v>
                </c:pt>
                <c:pt idx="9498">
                  <c:v>595</c:v>
                </c:pt>
                <c:pt idx="9499">
                  <c:v>613</c:v>
                </c:pt>
                <c:pt idx="9500">
                  <c:v>613</c:v>
                </c:pt>
                <c:pt idx="9501">
                  <c:v>613</c:v>
                </c:pt>
                <c:pt idx="9502">
                  <c:v>612</c:v>
                </c:pt>
                <c:pt idx="9503">
                  <c:v>613</c:v>
                </c:pt>
                <c:pt idx="9504">
                  <c:v>588</c:v>
                </c:pt>
                <c:pt idx="9505">
                  <c:v>788</c:v>
                </c:pt>
                <c:pt idx="9506">
                  <c:v>281</c:v>
                </c:pt>
                <c:pt idx="9507">
                  <c:v>788</c:v>
                </c:pt>
                <c:pt idx="9508">
                  <c:v>813</c:v>
                </c:pt>
                <c:pt idx="9509">
                  <c:v>838</c:v>
                </c:pt>
                <c:pt idx="9510">
                  <c:v>314</c:v>
                </c:pt>
                <c:pt idx="9511">
                  <c:v>588</c:v>
                </c:pt>
                <c:pt idx="9512">
                  <c:v>588</c:v>
                </c:pt>
                <c:pt idx="9513">
                  <c:v>588</c:v>
                </c:pt>
                <c:pt idx="9514">
                  <c:v>588</c:v>
                </c:pt>
                <c:pt idx="9515">
                  <c:v>588</c:v>
                </c:pt>
                <c:pt idx="9516">
                  <c:v>588</c:v>
                </c:pt>
                <c:pt idx="9517">
                  <c:v>588</c:v>
                </c:pt>
                <c:pt idx="9518">
                  <c:v>588</c:v>
                </c:pt>
                <c:pt idx="9519">
                  <c:v>588</c:v>
                </c:pt>
                <c:pt idx="9520">
                  <c:v>588</c:v>
                </c:pt>
                <c:pt idx="9521">
                  <c:v>588</c:v>
                </c:pt>
                <c:pt idx="9522">
                  <c:v>587</c:v>
                </c:pt>
                <c:pt idx="9523">
                  <c:v>588</c:v>
                </c:pt>
                <c:pt idx="9524">
                  <c:v>588</c:v>
                </c:pt>
                <c:pt idx="9525">
                  <c:v>588</c:v>
                </c:pt>
                <c:pt idx="9526">
                  <c:v>588</c:v>
                </c:pt>
                <c:pt idx="9527">
                  <c:v>588</c:v>
                </c:pt>
                <c:pt idx="9528">
                  <c:v>642</c:v>
                </c:pt>
                <c:pt idx="9529">
                  <c:v>756</c:v>
                </c:pt>
                <c:pt idx="9530">
                  <c:v>475</c:v>
                </c:pt>
                <c:pt idx="9531">
                  <c:v>842</c:v>
                </c:pt>
                <c:pt idx="9532">
                  <c:v>842</c:v>
                </c:pt>
                <c:pt idx="9533">
                  <c:v>456</c:v>
                </c:pt>
                <c:pt idx="9534">
                  <c:v>-352</c:v>
                </c:pt>
                <c:pt idx="9535">
                  <c:v>493</c:v>
                </c:pt>
                <c:pt idx="9536">
                  <c:v>60</c:v>
                </c:pt>
                <c:pt idx="9537">
                  <c:v>540</c:v>
                </c:pt>
                <c:pt idx="9538">
                  <c:v>255</c:v>
                </c:pt>
                <c:pt idx="9539">
                  <c:v>-718</c:v>
                </c:pt>
                <c:pt idx="9540">
                  <c:v>-497</c:v>
                </c:pt>
                <c:pt idx="9541">
                  <c:v>-808</c:v>
                </c:pt>
                <c:pt idx="9542">
                  <c:v>-1121</c:v>
                </c:pt>
                <c:pt idx="9543">
                  <c:v>-946</c:v>
                </c:pt>
                <c:pt idx="9544">
                  <c:v>-946</c:v>
                </c:pt>
                <c:pt idx="9545">
                  <c:v>-1041</c:v>
                </c:pt>
                <c:pt idx="9546">
                  <c:v>-991</c:v>
                </c:pt>
                <c:pt idx="9547">
                  <c:v>-916</c:v>
                </c:pt>
                <c:pt idx="9548">
                  <c:v>-1133</c:v>
                </c:pt>
                <c:pt idx="9549">
                  <c:v>-868</c:v>
                </c:pt>
                <c:pt idx="9550">
                  <c:v>-941</c:v>
                </c:pt>
                <c:pt idx="9551">
                  <c:v>-1041</c:v>
                </c:pt>
                <c:pt idx="9552">
                  <c:v>-729</c:v>
                </c:pt>
                <c:pt idx="9553">
                  <c:v>-704</c:v>
                </c:pt>
                <c:pt idx="9554">
                  <c:v>-804</c:v>
                </c:pt>
                <c:pt idx="9555">
                  <c:v>-804</c:v>
                </c:pt>
                <c:pt idx="9556">
                  <c:v>-804</c:v>
                </c:pt>
                <c:pt idx="9557">
                  <c:v>-804</c:v>
                </c:pt>
                <c:pt idx="9558">
                  <c:v>-804</c:v>
                </c:pt>
                <c:pt idx="9559">
                  <c:v>-804</c:v>
                </c:pt>
                <c:pt idx="9560">
                  <c:v>-704</c:v>
                </c:pt>
                <c:pt idx="9561">
                  <c:v>-704</c:v>
                </c:pt>
                <c:pt idx="9562">
                  <c:v>-704</c:v>
                </c:pt>
                <c:pt idx="9563">
                  <c:v>-704</c:v>
                </c:pt>
                <c:pt idx="9564">
                  <c:v>-704</c:v>
                </c:pt>
                <c:pt idx="9565">
                  <c:v>-704</c:v>
                </c:pt>
                <c:pt idx="9566">
                  <c:v>-704</c:v>
                </c:pt>
                <c:pt idx="9567">
                  <c:v>-729</c:v>
                </c:pt>
                <c:pt idx="9568">
                  <c:v>-729</c:v>
                </c:pt>
                <c:pt idx="9569">
                  <c:v>-704</c:v>
                </c:pt>
                <c:pt idx="9570">
                  <c:v>-729</c:v>
                </c:pt>
                <c:pt idx="9571">
                  <c:v>-879</c:v>
                </c:pt>
                <c:pt idx="9572">
                  <c:v>-979</c:v>
                </c:pt>
                <c:pt idx="9573">
                  <c:v>-979</c:v>
                </c:pt>
                <c:pt idx="9574">
                  <c:v>-779</c:v>
                </c:pt>
                <c:pt idx="9575">
                  <c:v>-779</c:v>
                </c:pt>
                <c:pt idx="9576">
                  <c:v>-47</c:v>
                </c:pt>
                <c:pt idx="9577">
                  <c:v>-479</c:v>
                </c:pt>
                <c:pt idx="9578">
                  <c:v>-804</c:v>
                </c:pt>
                <c:pt idx="9579">
                  <c:v>-769</c:v>
                </c:pt>
                <c:pt idx="9580">
                  <c:v>-764</c:v>
                </c:pt>
                <c:pt idx="9581">
                  <c:v>-764</c:v>
                </c:pt>
                <c:pt idx="9582">
                  <c:v>-804</c:v>
                </c:pt>
                <c:pt idx="9583">
                  <c:v>-829</c:v>
                </c:pt>
                <c:pt idx="9584">
                  <c:v>-829</c:v>
                </c:pt>
                <c:pt idx="9585">
                  <c:v>-788</c:v>
                </c:pt>
                <c:pt idx="9586">
                  <c:v>-788</c:v>
                </c:pt>
                <c:pt idx="9587">
                  <c:v>-829</c:v>
                </c:pt>
                <c:pt idx="9588">
                  <c:v>-829</c:v>
                </c:pt>
                <c:pt idx="9589">
                  <c:v>-829</c:v>
                </c:pt>
                <c:pt idx="9590">
                  <c:v>-829</c:v>
                </c:pt>
                <c:pt idx="9591">
                  <c:v>-829</c:v>
                </c:pt>
                <c:pt idx="9592">
                  <c:v>-829</c:v>
                </c:pt>
                <c:pt idx="9593">
                  <c:v>-829</c:v>
                </c:pt>
                <c:pt idx="9594">
                  <c:v>-1049</c:v>
                </c:pt>
                <c:pt idx="9595">
                  <c:v>-184</c:v>
                </c:pt>
                <c:pt idx="9596">
                  <c:v>856</c:v>
                </c:pt>
                <c:pt idx="9597">
                  <c:v>914</c:v>
                </c:pt>
                <c:pt idx="9598">
                  <c:v>964</c:v>
                </c:pt>
                <c:pt idx="9599">
                  <c:v>964</c:v>
                </c:pt>
                <c:pt idx="9600">
                  <c:v>647</c:v>
                </c:pt>
                <c:pt idx="9601">
                  <c:v>168</c:v>
                </c:pt>
                <c:pt idx="9602">
                  <c:v>-758</c:v>
                </c:pt>
                <c:pt idx="9603">
                  <c:v>-525</c:v>
                </c:pt>
                <c:pt idx="9604">
                  <c:v>-335</c:v>
                </c:pt>
                <c:pt idx="9605">
                  <c:v>-917</c:v>
                </c:pt>
                <c:pt idx="9606">
                  <c:v>-558</c:v>
                </c:pt>
                <c:pt idx="9607">
                  <c:v>-75</c:v>
                </c:pt>
                <c:pt idx="9608">
                  <c:v>305</c:v>
                </c:pt>
                <c:pt idx="9609">
                  <c:v>622</c:v>
                </c:pt>
                <c:pt idx="9610">
                  <c:v>622</c:v>
                </c:pt>
                <c:pt idx="9611">
                  <c:v>271</c:v>
                </c:pt>
                <c:pt idx="9612">
                  <c:v>622</c:v>
                </c:pt>
                <c:pt idx="9613">
                  <c:v>622</c:v>
                </c:pt>
                <c:pt idx="9614">
                  <c:v>547</c:v>
                </c:pt>
                <c:pt idx="9615">
                  <c:v>547</c:v>
                </c:pt>
                <c:pt idx="9616">
                  <c:v>622</c:v>
                </c:pt>
                <c:pt idx="9617">
                  <c:v>752</c:v>
                </c:pt>
                <c:pt idx="9618">
                  <c:v>539</c:v>
                </c:pt>
                <c:pt idx="9619">
                  <c:v>802</c:v>
                </c:pt>
                <c:pt idx="9620">
                  <c:v>622</c:v>
                </c:pt>
                <c:pt idx="9621">
                  <c:v>622</c:v>
                </c:pt>
                <c:pt idx="9622">
                  <c:v>622</c:v>
                </c:pt>
                <c:pt idx="9623">
                  <c:v>647</c:v>
                </c:pt>
                <c:pt idx="9624">
                  <c:v>667</c:v>
                </c:pt>
                <c:pt idx="9625">
                  <c:v>867</c:v>
                </c:pt>
                <c:pt idx="9626">
                  <c:v>410</c:v>
                </c:pt>
                <c:pt idx="9627">
                  <c:v>764</c:v>
                </c:pt>
                <c:pt idx="9628">
                  <c:v>577</c:v>
                </c:pt>
                <c:pt idx="9629">
                  <c:v>280</c:v>
                </c:pt>
                <c:pt idx="9630">
                  <c:v>-258</c:v>
                </c:pt>
                <c:pt idx="9631">
                  <c:v>212</c:v>
                </c:pt>
                <c:pt idx="9632">
                  <c:v>362</c:v>
                </c:pt>
                <c:pt idx="9633">
                  <c:v>567</c:v>
                </c:pt>
                <c:pt idx="9634">
                  <c:v>617</c:v>
                </c:pt>
                <c:pt idx="9635">
                  <c:v>90</c:v>
                </c:pt>
                <c:pt idx="9636">
                  <c:v>467</c:v>
                </c:pt>
                <c:pt idx="9637">
                  <c:v>410</c:v>
                </c:pt>
                <c:pt idx="9638">
                  <c:v>130</c:v>
                </c:pt>
                <c:pt idx="9639">
                  <c:v>-591</c:v>
                </c:pt>
                <c:pt idx="9640">
                  <c:v>-919</c:v>
                </c:pt>
                <c:pt idx="9641">
                  <c:v>-1111</c:v>
                </c:pt>
                <c:pt idx="9642">
                  <c:v>-1012</c:v>
                </c:pt>
                <c:pt idx="9643">
                  <c:v>-688</c:v>
                </c:pt>
                <c:pt idx="9644">
                  <c:v>47</c:v>
                </c:pt>
                <c:pt idx="9645">
                  <c:v>217</c:v>
                </c:pt>
                <c:pt idx="9646">
                  <c:v>-839</c:v>
                </c:pt>
                <c:pt idx="9647">
                  <c:v>-1242</c:v>
                </c:pt>
                <c:pt idx="9648">
                  <c:v>-716</c:v>
                </c:pt>
                <c:pt idx="9649">
                  <c:v>-816</c:v>
                </c:pt>
                <c:pt idx="9650">
                  <c:v>-816</c:v>
                </c:pt>
                <c:pt idx="9651">
                  <c:v>-815</c:v>
                </c:pt>
                <c:pt idx="9652">
                  <c:v>-816</c:v>
                </c:pt>
                <c:pt idx="9653">
                  <c:v>-816</c:v>
                </c:pt>
                <c:pt idx="9654">
                  <c:v>-816</c:v>
                </c:pt>
                <c:pt idx="9655">
                  <c:v>-716</c:v>
                </c:pt>
                <c:pt idx="9656">
                  <c:v>-716</c:v>
                </c:pt>
                <c:pt idx="9657">
                  <c:v>-716</c:v>
                </c:pt>
                <c:pt idx="9658">
                  <c:v>-741</c:v>
                </c:pt>
                <c:pt idx="9659">
                  <c:v>-741</c:v>
                </c:pt>
                <c:pt idx="9660">
                  <c:v>-741</c:v>
                </c:pt>
                <c:pt idx="9661">
                  <c:v>-741</c:v>
                </c:pt>
                <c:pt idx="9662">
                  <c:v>-741</c:v>
                </c:pt>
                <c:pt idx="9663">
                  <c:v>-741</c:v>
                </c:pt>
                <c:pt idx="9664">
                  <c:v>-741</c:v>
                </c:pt>
                <c:pt idx="9665">
                  <c:v>-738</c:v>
                </c:pt>
                <c:pt idx="9666">
                  <c:v>-741</c:v>
                </c:pt>
                <c:pt idx="9667">
                  <c:v>-741</c:v>
                </c:pt>
                <c:pt idx="9668">
                  <c:v>-741</c:v>
                </c:pt>
                <c:pt idx="9669">
                  <c:v>-716</c:v>
                </c:pt>
                <c:pt idx="9670">
                  <c:v>-716</c:v>
                </c:pt>
                <c:pt idx="9671">
                  <c:v>-716</c:v>
                </c:pt>
                <c:pt idx="9672">
                  <c:v>-704</c:v>
                </c:pt>
                <c:pt idx="9673">
                  <c:v>-804</c:v>
                </c:pt>
                <c:pt idx="9674">
                  <c:v>-804</c:v>
                </c:pt>
                <c:pt idx="9675">
                  <c:v>-804</c:v>
                </c:pt>
                <c:pt idx="9676">
                  <c:v>-804</c:v>
                </c:pt>
                <c:pt idx="9677">
                  <c:v>-804</c:v>
                </c:pt>
                <c:pt idx="9678">
                  <c:v>-804</c:v>
                </c:pt>
                <c:pt idx="9679">
                  <c:v>-704</c:v>
                </c:pt>
                <c:pt idx="9680">
                  <c:v>-704</c:v>
                </c:pt>
                <c:pt idx="9681">
                  <c:v>-704</c:v>
                </c:pt>
                <c:pt idx="9682">
                  <c:v>-704</c:v>
                </c:pt>
                <c:pt idx="9683">
                  <c:v>-704</c:v>
                </c:pt>
                <c:pt idx="9684">
                  <c:v>-704</c:v>
                </c:pt>
                <c:pt idx="9685">
                  <c:v>-704</c:v>
                </c:pt>
                <c:pt idx="9686">
                  <c:v>-704</c:v>
                </c:pt>
                <c:pt idx="9687">
                  <c:v>-704</c:v>
                </c:pt>
                <c:pt idx="9688">
                  <c:v>-704</c:v>
                </c:pt>
                <c:pt idx="9689">
                  <c:v>-704</c:v>
                </c:pt>
                <c:pt idx="9690">
                  <c:v>-704</c:v>
                </c:pt>
                <c:pt idx="9691">
                  <c:v>56</c:v>
                </c:pt>
                <c:pt idx="9692">
                  <c:v>871</c:v>
                </c:pt>
                <c:pt idx="9693">
                  <c:v>1271</c:v>
                </c:pt>
                <c:pt idx="9694">
                  <c:v>922</c:v>
                </c:pt>
                <c:pt idx="9695">
                  <c:v>-345</c:v>
                </c:pt>
                <c:pt idx="9696">
                  <c:v>-275</c:v>
                </c:pt>
                <c:pt idx="9697">
                  <c:v>-679</c:v>
                </c:pt>
                <c:pt idx="9698">
                  <c:v>-779</c:v>
                </c:pt>
                <c:pt idx="9699">
                  <c:v>-779</c:v>
                </c:pt>
                <c:pt idx="9700">
                  <c:v>-754</c:v>
                </c:pt>
                <c:pt idx="9701">
                  <c:v>-779</c:v>
                </c:pt>
                <c:pt idx="9702">
                  <c:v>-779</c:v>
                </c:pt>
                <c:pt idx="9703">
                  <c:v>-704</c:v>
                </c:pt>
                <c:pt idx="9704">
                  <c:v>-704</c:v>
                </c:pt>
                <c:pt idx="9705">
                  <c:v>-654</c:v>
                </c:pt>
                <c:pt idx="9706">
                  <c:v>-604</c:v>
                </c:pt>
                <c:pt idx="9707">
                  <c:v>-604</c:v>
                </c:pt>
                <c:pt idx="9708">
                  <c:v>-654</c:v>
                </c:pt>
                <c:pt idx="9709">
                  <c:v>-604</c:v>
                </c:pt>
                <c:pt idx="9710">
                  <c:v>-638</c:v>
                </c:pt>
                <c:pt idx="9711">
                  <c:v>-654</c:v>
                </c:pt>
                <c:pt idx="9712">
                  <c:v>-704</c:v>
                </c:pt>
                <c:pt idx="9713">
                  <c:v>-704</c:v>
                </c:pt>
                <c:pt idx="9714">
                  <c:v>-637</c:v>
                </c:pt>
                <c:pt idx="9715">
                  <c:v>-729</c:v>
                </c:pt>
                <c:pt idx="9716">
                  <c:v>-729</c:v>
                </c:pt>
                <c:pt idx="9717">
                  <c:v>-246</c:v>
                </c:pt>
                <c:pt idx="9718">
                  <c:v>-729</c:v>
                </c:pt>
                <c:pt idx="9719">
                  <c:v>-729</c:v>
                </c:pt>
                <c:pt idx="9720">
                  <c:v>81</c:v>
                </c:pt>
                <c:pt idx="9721">
                  <c:v>-704</c:v>
                </c:pt>
                <c:pt idx="9722">
                  <c:v>-804</c:v>
                </c:pt>
                <c:pt idx="9723">
                  <c:v>-804</c:v>
                </c:pt>
                <c:pt idx="9724">
                  <c:v>-804</c:v>
                </c:pt>
                <c:pt idx="9725">
                  <c:v>-804</c:v>
                </c:pt>
                <c:pt idx="9726">
                  <c:v>-804</c:v>
                </c:pt>
                <c:pt idx="9727">
                  <c:v>-804</c:v>
                </c:pt>
                <c:pt idx="9728">
                  <c:v>-704</c:v>
                </c:pt>
                <c:pt idx="9729">
                  <c:v>-704</c:v>
                </c:pt>
                <c:pt idx="9730">
                  <c:v>-704</c:v>
                </c:pt>
                <c:pt idx="9731">
                  <c:v>-704</c:v>
                </c:pt>
                <c:pt idx="9732">
                  <c:v>-704</c:v>
                </c:pt>
                <c:pt idx="9733">
                  <c:v>-579</c:v>
                </c:pt>
                <c:pt idx="9734">
                  <c:v>-479</c:v>
                </c:pt>
                <c:pt idx="9735">
                  <c:v>-579</c:v>
                </c:pt>
                <c:pt idx="9736">
                  <c:v>-704</c:v>
                </c:pt>
                <c:pt idx="9737">
                  <c:v>-604</c:v>
                </c:pt>
                <c:pt idx="9738">
                  <c:v>-665</c:v>
                </c:pt>
                <c:pt idx="9739">
                  <c:v>40</c:v>
                </c:pt>
                <c:pt idx="9740">
                  <c:v>770</c:v>
                </c:pt>
                <c:pt idx="9741">
                  <c:v>779</c:v>
                </c:pt>
                <c:pt idx="9742">
                  <c:v>846</c:v>
                </c:pt>
                <c:pt idx="9743">
                  <c:v>984</c:v>
                </c:pt>
                <c:pt idx="9744">
                  <c:v>1270</c:v>
                </c:pt>
                <c:pt idx="9745">
                  <c:v>615</c:v>
                </c:pt>
                <c:pt idx="9746">
                  <c:v>-804</c:v>
                </c:pt>
                <c:pt idx="9747">
                  <c:v>-804</c:v>
                </c:pt>
                <c:pt idx="9748">
                  <c:v>-804</c:v>
                </c:pt>
                <c:pt idx="9749">
                  <c:v>-804</c:v>
                </c:pt>
                <c:pt idx="9750">
                  <c:v>-804</c:v>
                </c:pt>
                <c:pt idx="9751">
                  <c:v>-804</c:v>
                </c:pt>
                <c:pt idx="9752">
                  <c:v>-804</c:v>
                </c:pt>
                <c:pt idx="9753">
                  <c:v>-804</c:v>
                </c:pt>
                <c:pt idx="9754">
                  <c:v>-804</c:v>
                </c:pt>
                <c:pt idx="9755">
                  <c:v>-804</c:v>
                </c:pt>
                <c:pt idx="9756">
                  <c:v>-804</c:v>
                </c:pt>
                <c:pt idx="9757">
                  <c:v>-804</c:v>
                </c:pt>
                <c:pt idx="9758">
                  <c:v>-804</c:v>
                </c:pt>
                <c:pt idx="9759">
                  <c:v>-804</c:v>
                </c:pt>
                <c:pt idx="9760">
                  <c:v>-804</c:v>
                </c:pt>
                <c:pt idx="9761">
                  <c:v>-804</c:v>
                </c:pt>
                <c:pt idx="9762">
                  <c:v>-704</c:v>
                </c:pt>
                <c:pt idx="9763">
                  <c:v>-704</c:v>
                </c:pt>
                <c:pt idx="9764">
                  <c:v>-741</c:v>
                </c:pt>
                <c:pt idx="9765">
                  <c:v>-206</c:v>
                </c:pt>
                <c:pt idx="9766">
                  <c:v>-595</c:v>
                </c:pt>
                <c:pt idx="9767">
                  <c:v>-704</c:v>
                </c:pt>
                <c:pt idx="9768">
                  <c:v>-679</c:v>
                </c:pt>
                <c:pt idx="9769">
                  <c:v>-779</c:v>
                </c:pt>
                <c:pt idx="9770">
                  <c:v>-779</c:v>
                </c:pt>
                <c:pt idx="9771">
                  <c:v>-779</c:v>
                </c:pt>
                <c:pt idx="9772">
                  <c:v>-779</c:v>
                </c:pt>
                <c:pt idx="9773">
                  <c:v>-779</c:v>
                </c:pt>
                <c:pt idx="9774">
                  <c:v>-779</c:v>
                </c:pt>
                <c:pt idx="9775">
                  <c:v>-678</c:v>
                </c:pt>
                <c:pt idx="9776">
                  <c:v>-679</c:v>
                </c:pt>
                <c:pt idx="9777">
                  <c:v>-679</c:v>
                </c:pt>
                <c:pt idx="9778">
                  <c:v>-679</c:v>
                </c:pt>
                <c:pt idx="9779">
                  <c:v>-679</c:v>
                </c:pt>
                <c:pt idx="9780">
                  <c:v>-679</c:v>
                </c:pt>
                <c:pt idx="9781">
                  <c:v>-679</c:v>
                </c:pt>
                <c:pt idx="9782">
                  <c:v>-679</c:v>
                </c:pt>
                <c:pt idx="9783">
                  <c:v>-679</c:v>
                </c:pt>
                <c:pt idx="9784">
                  <c:v>-679</c:v>
                </c:pt>
                <c:pt idx="9785">
                  <c:v>-679</c:v>
                </c:pt>
                <c:pt idx="9786">
                  <c:v>-679</c:v>
                </c:pt>
                <c:pt idx="9787">
                  <c:v>-679</c:v>
                </c:pt>
                <c:pt idx="9788">
                  <c:v>-408</c:v>
                </c:pt>
                <c:pt idx="9789">
                  <c:v>595</c:v>
                </c:pt>
                <c:pt idx="9790">
                  <c:v>-329</c:v>
                </c:pt>
                <c:pt idx="9791">
                  <c:v>-679</c:v>
                </c:pt>
                <c:pt idx="9792">
                  <c:v>-679</c:v>
                </c:pt>
                <c:pt idx="9793">
                  <c:v>-779</c:v>
                </c:pt>
                <c:pt idx="9794">
                  <c:v>-779</c:v>
                </c:pt>
                <c:pt idx="9795">
                  <c:v>-779</c:v>
                </c:pt>
                <c:pt idx="9796">
                  <c:v>-779</c:v>
                </c:pt>
                <c:pt idx="9797">
                  <c:v>-779</c:v>
                </c:pt>
                <c:pt idx="9798">
                  <c:v>-779</c:v>
                </c:pt>
                <c:pt idx="9799">
                  <c:v>-679</c:v>
                </c:pt>
                <c:pt idx="9800">
                  <c:v>-679</c:v>
                </c:pt>
                <c:pt idx="9801">
                  <c:v>-679</c:v>
                </c:pt>
                <c:pt idx="9802">
                  <c:v>-679</c:v>
                </c:pt>
                <c:pt idx="9803">
                  <c:v>-679</c:v>
                </c:pt>
                <c:pt idx="9804">
                  <c:v>-679</c:v>
                </c:pt>
                <c:pt idx="9805">
                  <c:v>-647</c:v>
                </c:pt>
                <c:pt idx="9806">
                  <c:v>-679</c:v>
                </c:pt>
                <c:pt idx="9807">
                  <c:v>-679</c:v>
                </c:pt>
                <c:pt idx="9808">
                  <c:v>-679</c:v>
                </c:pt>
                <c:pt idx="9809">
                  <c:v>-679</c:v>
                </c:pt>
                <c:pt idx="9810">
                  <c:v>-679</c:v>
                </c:pt>
                <c:pt idx="9811">
                  <c:v>-145</c:v>
                </c:pt>
                <c:pt idx="9812">
                  <c:v>743</c:v>
                </c:pt>
                <c:pt idx="9813">
                  <c:v>1271</c:v>
                </c:pt>
                <c:pt idx="9814">
                  <c:v>845</c:v>
                </c:pt>
                <c:pt idx="9815">
                  <c:v>-417</c:v>
                </c:pt>
                <c:pt idx="9816">
                  <c:v>-678</c:v>
                </c:pt>
                <c:pt idx="9817">
                  <c:v>-779</c:v>
                </c:pt>
                <c:pt idx="9818">
                  <c:v>-779</c:v>
                </c:pt>
                <c:pt idx="9819">
                  <c:v>-779</c:v>
                </c:pt>
                <c:pt idx="9820">
                  <c:v>-779</c:v>
                </c:pt>
                <c:pt idx="9821">
                  <c:v>-779</c:v>
                </c:pt>
                <c:pt idx="9822">
                  <c:v>-779</c:v>
                </c:pt>
                <c:pt idx="9823">
                  <c:v>-679</c:v>
                </c:pt>
                <c:pt idx="9824">
                  <c:v>-679</c:v>
                </c:pt>
                <c:pt idx="9825">
                  <c:v>-729</c:v>
                </c:pt>
                <c:pt idx="9826">
                  <c:v>-679</c:v>
                </c:pt>
                <c:pt idx="9827">
                  <c:v>-679</c:v>
                </c:pt>
                <c:pt idx="9828">
                  <c:v>-729</c:v>
                </c:pt>
                <c:pt idx="9829">
                  <c:v>-729</c:v>
                </c:pt>
                <c:pt idx="9830">
                  <c:v>-729</c:v>
                </c:pt>
                <c:pt idx="9831">
                  <c:v>-729</c:v>
                </c:pt>
                <c:pt idx="9832">
                  <c:v>-729</c:v>
                </c:pt>
                <c:pt idx="9833">
                  <c:v>-728</c:v>
                </c:pt>
                <c:pt idx="9834">
                  <c:v>-679</c:v>
                </c:pt>
                <c:pt idx="9835">
                  <c:v>-779</c:v>
                </c:pt>
                <c:pt idx="9836">
                  <c:v>-284</c:v>
                </c:pt>
                <c:pt idx="9837">
                  <c:v>679</c:v>
                </c:pt>
                <c:pt idx="9838">
                  <c:v>37</c:v>
                </c:pt>
                <c:pt idx="9839">
                  <c:v>-188</c:v>
                </c:pt>
                <c:pt idx="9840">
                  <c:v>80</c:v>
                </c:pt>
                <c:pt idx="9841">
                  <c:v>-991</c:v>
                </c:pt>
                <c:pt idx="9842">
                  <c:v>-846</c:v>
                </c:pt>
                <c:pt idx="9843">
                  <c:v>-966</c:v>
                </c:pt>
                <c:pt idx="9844">
                  <c:v>-835</c:v>
                </c:pt>
                <c:pt idx="9845">
                  <c:v>-309</c:v>
                </c:pt>
                <c:pt idx="9846">
                  <c:v>-874</c:v>
                </c:pt>
                <c:pt idx="9847">
                  <c:v>-290</c:v>
                </c:pt>
                <c:pt idx="9848">
                  <c:v>-591</c:v>
                </c:pt>
                <c:pt idx="9849">
                  <c:v>-132</c:v>
                </c:pt>
                <c:pt idx="9850">
                  <c:v>-269</c:v>
                </c:pt>
                <c:pt idx="9851">
                  <c:v>-175</c:v>
                </c:pt>
                <c:pt idx="9852">
                  <c:v>614</c:v>
                </c:pt>
                <c:pt idx="9853">
                  <c:v>399</c:v>
                </c:pt>
                <c:pt idx="9854">
                  <c:v>554</c:v>
                </c:pt>
                <c:pt idx="9855">
                  <c:v>565</c:v>
                </c:pt>
                <c:pt idx="9856">
                  <c:v>565</c:v>
                </c:pt>
                <c:pt idx="9857">
                  <c:v>340</c:v>
                </c:pt>
                <c:pt idx="9858">
                  <c:v>-593</c:v>
                </c:pt>
                <c:pt idx="9859">
                  <c:v>79</c:v>
                </c:pt>
                <c:pt idx="9860">
                  <c:v>592</c:v>
                </c:pt>
                <c:pt idx="9861">
                  <c:v>592</c:v>
                </c:pt>
                <c:pt idx="9862">
                  <c:v>592</c:v>
                </c:pt>
                <c:pt idx="9863">
                  <c:v>592</c:v>
                </c:pt>
                <c:pt idx="9864">
                  <c:v>592</c:v>
                </c:pt>
                <c:pt idx="9865">
                  <c:v>374</c:v>
                </c:pt>
                <c:pt idx="9866">
                  <c:v>747</c:v>
                </c:pt>
                <c:pt idx="9867">
                  <c:v>917</c:v>
                </c:pt>
                <c:pt idx="9868">
                  <c:v>917</c:v>
                </c:pt>
                <c:pt idx="9869">
                  <c:v>715</c:v>
                </c:pt>
                <c:pt idx="9870">
                  <c:v>606</c:v>
                </c:pt>
                <c:pt idx="9871">
                  <c:v>168</c:v>
                </c:pt>
                <c:pt idx="9872">
                  <c:v>64</c:v>
                </c:pt>
                <c:pt idx="9873">
                  <c:v>-58</c:v>
                </c:pt>
                <c:pt idx="9874">
                  <c:v>-393</c:v>
                </c:pt>
                <c:pt idx="9875">
                  <c:v>-509</c:v>
                </c:pt>
                <c:pt idx="9876">
                  <c:v>396</c:v>
                </c:pt>
                <c:pt idx="9877">
                  <c:v>616</c:v>
                </c:pt>
                <c:pt idx="9878">
                  <c:v>617</c:v>
                </c:pt>
                <c:pt idx="9879">
                  <c:v>617</c:v>
                </c:pt>
                <c:pt idx="9880">
                  <c:v>616</c:v>
                </c:pt>
                <c:pt idx="9881">
                  <c:v>617</c:v>
                </c:pt>
                <c:pt idx="9882">
                  <c:v>-10</c:v>
                </c:pt>
                <c:pt idx="9883">
                  <c:v>507</c:v>
                </c:pt>
                <c:pt idx="9884">
                  <c:v>617</c:v>
                </c:pt>
                <c:pt idx="9885">
                  <c:v>617</c:v>
                </c:pt>
                <c:pt idx="9886">
                  <c:v>617</c:v>
                </c:pt>
                <c:pt idx="9887">
                  <c:v>617</c:v>
                </c:pt>
                <c:pt idx="9888">
                  <c:v>597</c:v>
                </c:pt>
                <c:pt idx="9889">
                  <c:v>597</c:v>
                </c:pt>
                <c:pt idx="9890">
                  <c:v>797</c:v>
                </c:pt>
                <c:pt idx="9891">
                  <c:v>797</c:v>
                </c:pt>
                <c:pt idx="9892">
                  <c:v>797</c:v>
                </c:pt>
                <c:pt idx="9893">
                  <c:v>797</c:v>
                </c:pt>
                <c:pt idx="9894">
                  <c:v>797</c:v>
                </c:pt>
                <c:pt idx="9895">
                  <c:v>797</c:v>
                </c:pt>
                <c:pt idx="9896">
                  <c:v>130</c:v>
                </c:pt>
                <c:pt idx="9897">
                  <c:v>210</c:v>
                </c:pt>
                <c:pt idx="9898">
                  <c:v>800</c:v>
                </c:pt>
                <c:pt idx="9899">
                  <c:v>666</c:v>
                </c:pt>
                <c:pt idx="9900">
                  <c:v>560</c:v>
                </c:pt>
                <c:pt idx="9901">
                  <c:v>847</c:v>
                </c:pt>
                <c:pt idx="9902">
                  <c:v>722</c:v>
                </c:pt>
                <c:pt idx="9903">
                  <c:v>597</c:v>
                </c:pt>
                <c:pt idx="9904">
                  <c:v>597</c:v>
                </c:pt>
                <c:pt idx="9905">
                  <c:v>597</c:v>
                </c:pt>
                <c:pt idx="9906">
                  <c:v>777</c:v>
                </c:pt>
                <c:pt idx="9907">
                  <c:v>501</c:v>
                </c:pt>
                <c:pt idx="9908">
                  <c:v>597</c:v>
                </c:pt>
                <c:pt idx="9909">
                  <c:v>597</c:v>
                </c:pt>
                <c:pt idx="9910">
                  <c:v>597</c:v>
                </c:pt>
                <c:pt idx="9911">
                  <c:v>597</c:v>
                </c:pt>
                <c:pt idx="9912">
                  <c:v>642</c:v>
                </c:pt>
                <c:pt idx="9913">
                  <c:v>742</c:v>
                </c:pt>
                <c:pt idx="9914">
                  <c:v>215</c:v>
                </c:pt>
                <c:pt idx="9915">
                  <c:v>742</c:v>
                </c:pt>
                <c:pt idx="9916">
                  <c:v>842</c:v>
                </c:pt>
                <c:pt idx="9917">
                  <c:v>842</c:v>
                </c:pt>
                <c:pt idx="9918">
                  <c:v>842</c:v>
                </c:pt>
                <c:pt idx="9919">
                  <c:v>842</c:v>
                </c:pt>
                <c:pt idx="9920">
                  <c:v>147</c:v>
                </c:pt>
                <c:pt idx="9921">
                  <c:v>-185</c:v>
                </c:pt>
                <c:pt idx="9922">
                  <c:v>165</c:v>
                </c:pt>
                <c:pt idx="9923">
                  <c:v>-60</c:v>
                </c:pt>
                <c:pt idx="9924">
                  <c:v>-385</c:v>
                </c:pt>
                <c:pt idx="9925">
                  <c:v>494</c:v>
                </c:pt>
                <c:pt idx="9926">
                  <c:v>1117</c:v>
                </c:pt>
                <c:pt idx="9927">
                  <c:v>1117</c:v>
                </c:pt>
                <c:pt idx="9928">
                  <c:v>1167</c:v>
                </c:pt>
                <c:pt idx="9929">
                  <c:v>582</c:v>
                </c:pt>
                <c:pt idx="9930">
                  <c:v>-427</c:v>
                </c:pt>
                <c:pt idx="9931">
                  <c:v>-530</c:v>
                </c:pt>
                <c:pt idx="9932">
                  <c:v>597</c:v>
                </c:pt>
                <c:pt idx="9933">
                  <c:v>597</c:v>
                </c:pt>
                <c:pt idx="9934">
                  <c:v>597</c:v>
                </c:pt>
                <c:pt idx="9935">
                  <c:v>517</c:v>
                </c:pt>
                <c:pt idx="9936">
                  <c:v>78</c:v>
                </c:pt>
                <c:pt idx="9937">
                  <c:v>-558</c:v>
                </c:pt>
                <c:pt idx="9938">
                  <c:v>-1140</c:v>
                </c:pt>
                <c:pt idx="9939">
                  <c:v>-525</c:v>
                </c:pt>
                <c:pt idx="9940">
                  <c:v>-280</c:v>
                </c:pt>
                <c:pt idx="9941">
                  <c:v>-150</c:v>
                </c:pt>
                <c:pt idx="9942">
                  <c:v>-732</c:v>
                </c:pt>
                <c:pt idx="9943">
                  <c:v>-250</c:v>
                </c:pt>
                <c:pt idx="9944">
                  <c:v>-55</c:v>
                </c:pt>
                <c:pt idx="9945">
                  <c:v>370</c:v>
                </c:pt>
                <c:pt idx="9946">
                  <c:v>467</c:v>
                </c:pt>
                <c:pt idx="9947">
                  <c:v>912</c:v>
                </c:pt>
                <c:pt idx="9948">
                  <c:v>767</c:v>
                </c:pt>
                <c:pt idx="9949">
                  <c:v>767</c:v>
                </c:pt>
                <c:pt idx="9950">
                  <c:v>767</c:v>
                </c:pt>
                <c:pt idx="9951">
                  <c:v>767</c:v>
                </c:pt>
                <c:pt idx="9952">
                  <c:v>767</c:v>
                </c:pt>
                <c:pt idx="9953">
                  <c:v>902</c:v>
                </c:pt>
                <c:pt idx="9954">
                  <c:v>-75</c:v>
                </c:pt>
                <c:pt idx="9955">
                  <c:v>647</c:v>
                </c:pt>
                <c:pt idx="9956">
                  <c:v>597</c:v>
                </c:pt>
                <c:pt idx="9957">
                  <c:v>597</c:v>
                </c:pt>
                <c:pt idx="9958">
                  <c:v>597</c:v>
                </c:pt>
                <c:pt idx="9959">
                  <c:v>597</c:v>
                </c:pt>
                <c:pt idx="9960">
                  <c:v>69</c:v>
                </c:pt>
                <c:pt idx="9961">
                  <c:v>-450</c:v>
                </c:pt>
                <c:pt idx="9962">
                  <c:v>-545</c:v>
                </c:pt>
                <c:pt idx="9963">
                  <c:v>-185</c:v>
                </c:pt>
                <c:pt idx="9964">
                  <c:v>-65</c:v>
                </c:pt>
                <c:pt idx="9965">
                  <c:v>-411</c:v>
                </c:pt>
                <c:pt idx="9966">
                  <c:v>-1341</c:v>
                </c:pt>
                <c:pt idx="9967">
                  <c:v>-1241</c:v>
                </c:pt>
                <c:pt idx="9968">
                  <c:v>-1000</c:v>
                </c:pt>
                <c:pt idx="9969">
                  <c:v>-886</c:v>
                </c:pt>
                <c:pt idx="9970">
                  <c:v>-560</c:v>
                </c:pt>
                <c:pt idx="9971">
                  <c:v>-235</c:v>
                </c:pt>
                <c:pt idx="9972">
                  <c:v>481</c:v>
                </c:pt>
                <c:pt idx="9973">
                  <c:v>574</c:v>
                </c:pt>
                <c:pt idx="9974">
                  <c:v>584</c:v>
                </c:pt>
                <c:pt idx="9975">
                  <c:v>584</c:v>
                </c:pt>
                <c:pt idx="9976">
                  <c:v>733</c:v>
                </c:pt>
                <c:pt idx="9977">
                  <c:v>599</c:v>
                </c:pt>
                <c:pt idx="9978">
                  <c:v>-536</c:v>
                </c:pt>
                <c:pt idx="9979">
                  <c:v>275</c:v>
                </c:pt>
                <c:pt idx="9980">
                  <c:v>584</c:v>
                </c:pt>
                <c:pt idx="9981">
                  <c:v>584</c:v>
                </c:pt>
                <c:pt idx="9982">
                  <c:v>584</c:v>
                </c:pt>
                <c:pt idx="9983">
                  <c:v>634</c:v>
                </c:pt>
                <c:pt idx="9984">
                  <c:v>1034</c:v>
                </c:pt>
                <c:pt idx="9985">
                  <c:v>790</c:v>
                </c:pt>
                <c:pt idx="9986">
                  <c:v>190</c:v>
                </c:pt>
                <c:pt idx="9987">
                  <c:v>279</c:v>
                </c:pt>
                <c:pt idx="9988">
                  <c:v>615</c:v>
                </c:pt>
                <c:pt idx="9989">
                  <c:v>655</c:v>
                </c:pt>
                <c:pt idx="9990">
                  <c:v>1055</c:v>
                </c:pt>
                <c:pt idx="9991">
                  <c:v>727</c:v>
                </c:pt>
                <c:pt idx="9992">
                  <c:v>135</c:v>
                </c:pt>
                <c:pt idx="9993">
                  <c:v>262</c:v>
                </c:pt>
                <c:pt idx="9994">
                  <c:v>918</c:v>
                </c:pt>
                <c:pt idx="9995">
                  <c:v>930</c:v>
                </c:pt>
                <c:pt idx="9996">
                  <c:v>904</c:v>
                </c:pt>
                <c:pt idx="9997">
                  <c:v>854</c:v>
                </c:pt>
                <c:pt idx="9998">
                  <c:v>809</c:v>
                </c:pt>
                <c:pt idx="9999">
                  <c:v>809</c:v>
                </c:pt>
                <c:pt idx="10000">
                  <c:v>859</c:v>
                </c:pt>
                <c:pt idx="10001">
                  <c:v>399</c:v>
                </c:pt>
                <c:pt idx="10002">
                  <c:v>-934</c:v>
                </c:pt>
                <c:pt idx="10003">
                  <c:v>-456</c:v>
                </c:pt>
                <c:pt idx="10004">
                  <c:v>634</c:v>
                </c:pt>
                <c:pt idx="10005">
                  <c:v>809</c:v>
                </c:pt>
                <c:pt idx="10006">
                  <c:v>155</c:v>
                </c:pt>
                <c:pt idx="10007">
                  <c:v>-581</c:v>
                </c:pt>
                <c:pt idx="10008">
                  <c:v>-435</c:v>
                </c:pt>
                <c:pt idx="10009">
                  <c:v>-788</c:v>
                </c:pt>
                <c:pt idx="10010">
                  <c:v>-829</c:v>
                </c:pt>
                <c:pt idx="10011">
                  <c:v>-534</c:v>
                </c:pt>
                <c:pt idx="10012">
                  <c:v>-649</c:v>
                </c:pt>
                <c:pt idx="10013">
                  <c:v>-759</c:v>
                </c:pt>
                <c:pt idx="10014">
                  <c:v>-804</c:v>
                </c:pt>
                <c:pt idx="10015">
                  <c:v>-679</c:v>
                </c:pt>
                <c:pt idx="10016">
                  <c:v>-679</c:v>
                </c:pt>
                <c:pt idx="10017">
                  <c:v>-679</c:v>
                </c:pt>
                <c:pt idx="10018">
                  <c:v>-679</c:v>
                </c:pt>
                <c:pt idx="10019">
                  <c:v>-679</c:v>
                </c:pt>
                <c:pt idx="10020">
                  <c:v>-679</c:v>
                </c:pt>
                <c:pt idx="10021">
                  <c:v>-679</c:v>
                </c:pt>
                <c:pt idx="10022">
                  <c:v>-679</c:v>
                </c:pt>
                <c:pt idx="10023">
                  <c:v>-679</c:v>
                </c:pt>
                <c:pt idx="10024">
                  <c:v>-679</c:v>
                </c:pt>
                <c:pt idx="10025">
                  <c:v>-679</c:v>
                </c:pt>
                <c:pt idx="10026">
                  <c:v>-679</c:v>
                </c:pt>
                <c:pt idx="10027">
                  <c:v>-679</c:v>
                </c:pt>
                <c:pt idx="10028">
                  <c:v>-383</c:v>
                </c:pt>
                <c:pt idx="10029">
                  <c:v>413</c:v>
                </c:pt>
                <c:pt idx="10030">
                  <c:v>-579</c:v>
                </c:pt>
                <c:pt idx="10031">
                  <c:v>-798</c:v>
                </c:pt>
                <c:pt idx="10032">
                  <c:v>-703</c:v>
                </c:pt>
                <c:pt idx="10033">
                  <c:v>-750</c:v>
                </c:pt>
                <c:pt idx="10034">
                  <c:v>-828</c:v>
                </c:pt>
                <c:pt idx="10035">
                  <c:v>-829</c:v>
                </c:pt>
                <c:pt idx="10036">
                  <c:v>-829</c:v>
                </c:pt>
                <c:pt idx="10037">
                  <c:v>-779</c:v>
                </c:pt>
                <c:pt idx="10038">
                  <c:v>-779</c:v>
                </c:pt>
                <c:pt idx="10039">
                  <c:v>-679</c:v>
                </c:pt>
                <c:pt idx="10040">
                  <c:v>-679</c:v>
                </c:pt>
                <c:pt idx="10041">
                  <c:v>-679</c:v>
                </c:pt>
                <c:pt idx="10042">
                  <c:v>-679</c:v>
                </c:pt>
                <c:pt idx="10043">
                  <c:v>-679</c:v>
                </c:pt>
                <c:pt idx="10044">
                  <c:v>-679</c:v>
                </c:pt>
                <c:pt idx="10045">
                  <c:v>-679</c:v>
                </c:pt>
                <c:pt idx="10046">
                  <c:v>-679</c:v>
                </c:pt>
                <c:pt idx="10047">
                  <c:v>-679</c:v>
                </c:pt>
                <c:pt idx="10048">
                  <c:v>-679</c:v>
                </c:pt>
                <c:pt idx="10049">
                  <c:v>-678</c:v>
                </c:pt>
                <c:pt idx="10050">
                  <c:v>-679</c:v>
                </c:pt>
                <c:pt idx="10051">
                  <c:v>-574</c:v>
                </c:pt>
                <c:pt idx="10052">
                  <c:v>-421</c:v>
                </c:pt>
                <c:pt idx="10053">
                  <c:v>101</c:v>
                </c:pt>
                <c:pt idx="10054">
                  <c:v>-679</c:v>
                </c:pt>
                <c:pt idx="10055">
                  <c:v>-679</c:v>
                </c:pt>
                <c:pt idx="10056">
                  <c:v>-794</c:v>
                </c:pt>
                <c:pt idx="10057">
                  <c:v>-794</c:v>
                </c:pt>
                <c:pt idx="10058">
                  <c:v>-894</c:v>
                </c:pt>
                <c:pt idx="10059">
                  <c:v>-894</c:v>
                </c:pt>
                <c:pt idx="10060">
                  <c:v>-894</c:v>
                </c:pt>
                <c:pt idx="10061">
                  <c:v>-894</c:v>
                </c:pt>
                <c:pt idx="10062">
                  <c:v>-894</c:v>
                </c:pt>
                <c:pt idx="10063">
                  <c:v>-894</c:v>
                </c:pt>
                <c:pt idx="10064">
                  <c:v>-794</c:v>
                </c:pt>
                <c:pt idx="10065">
                  <c:v>-794</c:v>
                </c:pt>
                <c:pt idx="10066">
                  <c:v>-794</c:v>
                </c:pt>
                <c:pt idx="10067">
                  <c:v>-794</c:v>
                </c:pt>
                <c:pt idx="10068">
                  <c:v>-793</c:v>
                </c:pt>
                <c:pt idx="10069">
                  <c:v>-794</c:v>
                </c:pt>
                <c:pt idx="10070">
                  <c:v>-794</c:v>
                </c:pt>
                <c:pt idx="10071">
                  <c:v>-794</c:v>
                </c:pt>
                <c:pt idx="10072">
                  <c:v>-794</c:v>
                </c:pt>
                <c:pt idx="10073">
                  <c:v>-794</c:v>
                </c:pt>
                <c:pt idx="10074">
                  <c:v>-794</c:v>
                </c:pt>
                <c:pt idx="10075">
                  <c:v>-794</c:v>
                </c:pt>
                <c:pt idx="10076">
                  <c:v>-785</c:v>
                </c:pt>
                <c:pt idx="10077">
                  <c:v>-159</c:v>
                </c:pt>
                <c:pt idx="10078">
                  <c:v>-644</c:v>
                </c:pt>
                <c:pt idx="10079">
                  <c:v>-659</c:v>
                </c:pt>
                <c:pt idx="10080">
                  <c:v>-234</c:v>
                </c:pt>
                <c:pt idx="10081">
                  <c:v>-565</c:v>
                </c:pt>
                <c:pt idx="10082">
                  <c:v>-804</c:v>
                </c:pt>
                <c:pt idx="10083">
                  <c:v>-800</c:v>
                </c:pt>
                <c:pt idx="10084">
                  <c:v>-804</c:v>
                </c:pt>
                <c:pt idx="10085">
                  <c:v>-804</c:v>
                </c:pt>
                <c:pt idx="10086">
                  <c:v>-804</c:v>
                </c:pt>
                <c:pt idx="10087">
                  <c:v>-804</c:v>
                </c:pt>
                <c:pt idx="10088">
                  <c:v>-804</c:v>
                </c:pt>
                <c:pt idx="10089">
                  <c:v>-804</c:v>
                </c:pt>
                <c:pt idx="10090">
                  <c:v>-804</c:v>
                </c:pt>
                <c:pt idx="10091">
                  <c:v>-804</c:v>
                </c:pt>
                <c:pt idx="10092">
                  <c:v>-804</c:v>
                </c:pt>
                <c:pt idx="10093">
                  <c:v>-804</c:v>
                </c:pt>
                <c:pt idx="10094">
                  <c:v>-804</c:v>
                </c:pt>
                <c:pt idx="10095">
                  <c:v>-804</c:v>
                </c:pt>
                <c:pt idx="10096">
                  <c:v>-804</c:v>
                </c:pt>
                <c:pt idx="10097">
                  <c:v>-804</c:v>
                </c:pt>
                <c:pt idx="10098">
                  <c:v>-702</c:v>
                </c:pt>
                <c:pt idx="10099">
                  <c:v>-704</c:v>
                </c:pt>
                <c:pt idx="10100">
                  <c:v>-644</c:v>
                </c:pt>
                <c:pt idx="10101">
                  <c:v>424</c:v>
                </c:pt>
                <c:pt idx="10102">
                  <c:v>357</c:v>
                </c:pt>
                <c:pt idx="10103">
                  <c:v>-250</c:v>
                </c:pt>
                <c:pt idx="10104">
                  <c:v>-475</c:v>
                </c:pt>
                <c:pt idx="10105">
                  <c:v>-854</c:v>
                </c:pt>
                <c:pt idx="10106">
                  <c:v>-854</c:v>
                </c:pt>
                <c:pt idx="10107">
                  <c:v>-854</c:v>
                </c:pt>
                <c:pt idx="10108">
                  <c:v>-804</c:v>
                </c:pt>
                <c:pt idx="10109">
                  <c:v>-842</c:v>
                </c:pt>
                <c:pt idx="10110">
                  <c:v>-804</c:v>
                </c:pt>
                <c:pt idx="10111">
                  <c:v>-704</c:v>
                </c:pt>
                <c:pt idx="10112">
                  <c:v>-704</c:v>
                </c:pt>
                <c:pt idx="10113">
                  <c:v>-704</c:v>
                </c:pt>
                <c:pt idx="10114">
                  <c:v>-704</c:v>
                </c:pt>
                <c:pt idx="10115">
                  <c:v>-704</c:v>
                </c:pt>
                <c:pt idx="10116">
                  <c:v>-664</c:v>
                </c:pt>
                <c:pt idx="10117">
                  <c:v>-703</c:v>
                </c:pt>
                <c:pt idx="10118">
                  <c:v>-679</c:v>
                </c:pt>
                <c:pt idx="10119">
                  <c:v>-679</c:v>
                </c:pt>
                <c:pt idx="10120">
                  <c:v>-679</c:v>
                </c:pt>
                <c:pt idx="10121">
                  <c:v>-729</c:v>
                </c:pt>
                <c:pt idx="10122">
                  <c:v>-704</c:v>
                </c:pt>
                <c:pt idx="10123">
                  <c:v>-779</c:v>
                </c:pt>
                <c:pt idx="10124">
                  <c:v>384</c:v>
                </c:pt>
                <c:pt idx="10125">
                  <c:v>1029</c:v>
                </c:pt>
                <c:pt idx="10126">
                  <c:v>69</c:v>
                </c:pt>
                <c:pt idx="10127">
                  <c:v>-779</c:v>
                </c:pt>
                <c:pt idx="10128">
                  <c:v>-367</c:v>
                </c:pt>
                <c:pt idx="10129">
                  <c:v>-1025</c:v>
                </c:pt>
                <c:pt idx="10130">
                  <c:v>-1025</c:v>
                </c:pt>
                <c:pt idx="10131">
                  <c:v>-830</c:v>
                </c:pt>
                <c:pt idx="10132">
                  <c:v>-630</c:v>
                </c:pt>
                <c:pt idx="10133">
                  <c:v>-1025</c:v>
                </c:pt>
                <c:pt idx="10134">
                  <c:v>-1000</c:v>
                </c:pt>
                <c:pt idx="10135">
                  <c:v>-600</c:v>
                </c:pt>
                <c:pt idx="10136">
                  <c:v>-625</c:v>
                </c:pt>
                <c:pt idx="10137">
                  <c:v>-625</c:v>
                </c:pt>
                <c:pt idx="10138">
                  <c:v>-625</c:v>
                </c:pt>
                <c:pt idx="10139">
                  <c:v>-625</c:v>
                </c:pt>
                <c:pt idx="10140">
                  <c:v>-675</c:v>
                </c:pt>
                <c:pt idx="10141">
                  <c:v>-675</c:v>
                </c:pt>
                <c:pt idx="10142">
                  <c:v>-675</c:v>
                </c:pt>
                <c:pt idx="10143">
                  <c:v>-593</c:v>
                </c:pt>
                <c:pt idx="10144">
                  <c:v>-334</c:v>
                </c:pt>
                <c:pt idx="10145">
                  <c:v>-593</c:v>
                </c:pt>
                <c:pt idx="10146">
                  <c:v>-900</c:v>
                </c:pt>
                <c:pt idx="10147">
                  <c:v>-900</c:v>
                </c:pt>
                <c:pt idx="10148">
                  <c:v>-289</c:v>
                </c:pt>
                <c:pt idx="10149">
                  <c:v>1015</c:v>
                </c:pt>
                <c:pt idx="10150">
                  <c:v>45</c:v>
                </c:pt>
                <c:pt idx="10151">
                  <c:v>-301</c:v>
                </c:pt>
                <c:pt idx="10152">
                  <c:v>105</c:v>
                </c:pt>
                <c:pt idx="10153">
                  <c:v>-589</c:v>
                </c:pt>
                <c:pt idx="10154">
                  <c:v>-588</c:v>
                </c:pt>
                <c:pt idx="10155">
                  <c:v>-260</c:v>
                </c:pt>
                <c:pt idx="10156">
                  <c:v>-330</c:v>
                </c:pt>
                <c:pt idx="10157">
                  <c:v>-677</c:v>
                </c:pt>
                <c:pt idx="10158">
                  <c:v>-854</c:v>
                </c:pt>
                <c:pt idx="10159">
                  <c:v>-704</c:v>
                </c:pt>
                <c:pt idx="10160">
                  <c:v>-704</c:v>
                </c:pt>
                <c:pt idx="10161">
                  <c:v>-704</c:v>
                </c:pt>
                <c:pt idx="10162">
                  <c:v>-704</c:v>
                </c:pt>
                <c:pt idx="10163">
                  <c:v>-704</c:v>
                </c:pt>
                <c:pt idx="10164">
                  <c:v>-704</c:v>
                </c:pt>
                <c:pt idx="10165">
                  <c:v>-704</c:v>
                </c:pt>
                <c:pt idx="10166">
                  <c:v>-704</c:v>
                </c:pt>
                <c:pt idx="10167">
                  <c:v>-704</c:v>
                </c:pt>
                <c:pt idx="10168">
                  <c:v>-704</c:v>
                </c:pt>
                <c:pt idx="10169">
                  <c:v>-704</c:v>
                </c:pt>
                <c:pt idx="10170">
                  <c:v>-704</c:v>
                </c:pt>
                <c:pt idx="10171">
                  <c:v>-704</c:v>
                </c:pt>
                <c:pt idx="10172">
                  <c:v>-791</c:v>
                </c:pt>
                <c:pt idx="10173">
                  <c:v>-966</c:v>
                </c:pt>
                <c:pt idx="10174">
                  <c:v>-766</c:v>
                </c:pt>
                <c:pt idx="10175">
                  <c:v>-766</c:v>
                </c:pt>
                <c:pt idx="10176">
                  <c:v>-704</c:v>
                </c:pt>
                <c:pt idx="10177">
                  <c:v>-804</c:v>
                </c:pt>
                <c:pt idx="10178">
                  <c:v>-794</c:v>
                </c:pt>
                <c:pt idx="10179">
                  <c:v>-436</c:v>
                </c:pt>
                <c:pt idx="10180">
                  <c:v>-180</c:v>
                </c:pt>
                <c:pt idx="10181">
                  <c:v>-476</c:v>
                </c:pt>
                <c:pt idx="10182">
                  <c:v>-829</c:v>
                </c:pt>
                <c:pt idx="10183">
                  <c:v>-704</c:v>
                </c:pt>
                <c:pt idx="10184">
                  <c:v>-704</c:v>
                </c:pt>
                <c:pt idx="10185">
                  <c:v>-704</c:v>
                </c:pt>
                <c:pt idx="10186">
                  <c:v>-704</c:v>
                </c:pt>
                <c:pt idx="10187">
                  <c:v>-704</c:v>
                </c:pt>
                <c:pt idx="10188">
                  <c:v>-704</c:v>
                </c:pt>
                <c:pt idx="10189">
                  <c:v>-704</c:v>
                </c:pt>
                <c:pt idx="10190">
                  <c:v>-704</c:v>
                </c:pt>
                <c:pt idx="10191">
                  <c:v>-704</c:v>
                </c:pt>
                <c:pt idx="10192">
                  <c:v>-704</c:v>
                </c:pt>
                <c:pt idx="10193">
                  <c:v>-704</c:v>
                </c:pt>
                <c:pt idx="10194">
                  <c:v>-704</c:v>
                </c:pt>
                <c:pt idx="10195">
                  <c:v>-704</c:v>
                </c:pt>
                <c:pt idx="10196">
                  <c:v>-729</c:v>
                </c:pt>
                <c:pt idx="10197">
                  <c:v>-754</c:v>
                </c:pt>
                <c:pt idx="10198">
                  <c:v>-754</c:v>
                </c:pt>
                <c:pt idx="10199">
                  <c:v>-704</c:v>
                </c:pt>
                <c:pt idx="10200">
                  <c:v>-815</c:v>
                </c:pt>
                <c:pt idx="10201">
                  <c:v>-915</c:v>
                </c:pt>
                <c:pt idx="10202">
                  <c:v>-915</c:v>
                </c:pt>
                <c:pt idx="10203">
                  <c:v>-959</c:v>
                </c:pt>
                <c:pt idx="10204">
                  <c:v>-959</c:v>
                </c:pt>
                <c:pt idx="10205">
                  <c:v>-914</c:v>
                </c:pt>
                <c:pt idx="10206">
                  <c:v>-915</c:v>
                </c:pt>
                <c:pt idx="10207">
                  <c:v>-815</c:v>
                </c:pt>
                <c:pt idx="10208">
                  <c:v>-815</c:v>
                </c:pt>
                <c:pt idx="10209">
                  <c:v>-815</c:v>
                </c:pt>
                <c:pt idx="10210">
                  <c:v>-815</c:v>
                </c:pt>
                <c:pt idx="10211">
                  <c:v>-815</c:v>
                </c:pt>
                <c:pt idx="10212">
                  <c:v>-815</c:v>
                </c:pt>
                <c:pt idx="10213">
                  <c:v>-815</c:v>
                </c:pt>
                <c:pt idx="10214">
                  <c:v>-815</c:v>
                </c:pt>
                <c:pt idx="10215">
                  <c:v>-812</c:v>
                </c:pt>
                <c:pt idx="10216">
                  <c:v>-815</c:v>
                </c:pt>
                <c:pt idx="10217">
                  <c:v>-815</c:v>
                </c:pt>
                <c:pt idx="10218">
                  <c:v>-815</c:v>
                </c:pt>
                <c:pt idx="10219">
                  <c:v>-815</c:v>
                </c:pt>
                <c:pt idx="10220">
                  <c:v>-228</c:v>
                </c:pt>
                <c:pt idx="10221">
                  <c:v>628</c:v>
                </c:pt>
                <c:pt idx="10222">
                  <c:v>-485</c:v>
                </c:pt>
                <c:pt idx="10223">
                  <c:v>-760</c:v>
                </c:pt>
                <c:pt idx="10224">
                  <c:v>-323</c:v>
                </c:pt>
                <c:pt idx="10225">
                  <c:v>-622</c:v>
                </c:pt>
                <c:pt idx="10226">
                  <c:v>-960</c:v>
                </c:pt>
                <c:pt idx="10227">
                  <c:v>-526</c:v>
                </c:pt>
                <c:pt idx="10228">
                  <c:v>-305</c:v>
                </c:pt>
                <c:pt idx="10229">
                  <c:v>-311</c:v>
                </c:pt>
                <c:pt idx="10230">
                  <c:v>-505</c:v>
                </c:pt>
                <c:pt idx="10231">
                  <c:v>-726</c:v>
                </c:pt>
                <c:pt idx="10232">
                  <c:v>-815</c:v>
                </c:pt>
                <c:pt idx="10233">
                  <c:v>-814</c:v>
                </c:pt>
                <c:pt idx="10234">
                  <c:v>-815</c:v>
                </c:pt>
                <c:pt idx="10235">
                  <c:v>-815</c:v>
                </c:pt>
                <c:pt idx="10236">
                  <c:v>-665</c:v>
                </c:pt>
                <c:pt idx="10237">
                  <c:v>137</c:v>
                </c:pt>
                <c:pt idx="10238">
                  <c:v>610</c:v>
                </c:pt>
                <c:pt idx="10239">
                  <c:v>1015</c:v>
                </c:pt>
                <c:pt idx="10240">
                  <c:v>1043</c:v>
                </c:pt>
                <c:pt idx="10241">
                  <c:v>450</c:v>
                </c:pt>
                <c:pt idx="10242">
                  <c:v>-282</c:v>
                </c:pt>
                <c:pt idx="10243">
                  <c:v>-815</c:v>
                </c:pt>
                <c:pt idx="10244">
                  <c:v>-47</c:v>
                </c:pt>
                <c:pt idx="10245">
                  <c:v>754</c:v>
                </c:pt>
                <c:pt idx="10246">
                  <c:v>13</c:v>
                </c:pt>
                <c:pt idx="10247">
                  <c:v>-610</c:v>
                </c:pt>
                <c:pt idx="10248">
                  <c:v>-375</c:v>
                </c:pt>
                <c:pt idx="10249">
                  <c:v>-560</c:v>
                </c:pt>
                <c:pt idx="10250">
                  <c:v>-895</c:v>
                </c:pt>
                <c:pt idx="10251">
                  <c:v>-280</c:v>
                </c:pt>
                <c:pt idx="10252">
                  <c:v>-275</c:v>
                </c:pt>
                <c:pt idx="10253">
                  <c:v>-75</c:v>
                </c:pt>
                <c:pt idx="10254">
                  <c:v>-30</c:v>
                </c:pt>
                <c:pt idx="10255">
                  <c:v>170</c:v>
                </c:pt>
                <c:pt idx="10256">
                  <c:v>-570</c:v>
                </c:pt>
                <c:pt idx="10257">
                  <c:v>-915</c:v>
                </c:pt>
                <c:pt idx="10258">
                  <c:v>-915</c:v>
                </c:pt>
                <c:pt idx="10259">
                  <c:v>-481</c:v>
                </c:pt>
                <c:pt idx="10260">
                  <c:v>-97</c:v>
                </c:pt>
                <c:pt idx="10261">
                  <c:v>435</c:v>
                </c:pt>
                <c:pt idx="10262">
                  <c:v>766</c:v>
                </c:pt>
                <c:pt idx="10263">
                  <c:v>1130</c:v>
                </c:pt>
                <c:pt idx="10264">
                  <c:v>1108</c:v>
                </c:pt>
                <c:pt idx="10265">
                  <c:v>665</c:v>
                </c:pt>
                <c:pt idx="10266">
                  <c:v>-815</c:v>
                </c:pt>
                <c:pt idx="10267">
                  <c:v>-565</c:v>
                </c:pt>
                <c:pt idx="10268">
                  <c:v>222</c:v>
                </c:pt>
                <c:pt idx="10269">
                  <c:v>557</c:v>
                </c:pt>
                <c:pt idx="10270">
                  <c:v>-28</c:v>
                </c:pt>
                <c:pt idx="10271">
                  <c:v>-654</c:v>
                </c:pt>
                <c:pt idx="10272">
                  <c:v>-685</c:v>
                </c:pt>
                <c:pt idx="10273">
                  <c:v>-985</c:v>
                </c:pt>
                <c:pt idx="10274">
                  <c:v>-985</c:v>
                </c:pt>
                <c:pt idx="10275">
                  <c:v>-985</c:v>
                </c:pt>
                <c:pt idx="10276">
                  <c:v>-985</c:v>
                </c:pt>
                <c:pt idx="10277">
                  <c:v>-985</c:v>
                </c:pt>
                <c:pt idx="10278">
                  <c:v>-985</c:v>
                </c:pt>
                <c:pt idx="10279">
                  <c:v>-885</c:v>
                </c:pt>
                <c:pt idx="10280">
                  <c:v>-285</c:v>
                </c:pt>
                <c:pt idx="10281">
                  <c:v>-285</c:v>
                </c:pt>
                <c:pt idx="10282">
                  <c:v>-284</c:v>
                </c:pt>
                <c:pt idx="10283">
                  <c:v>-285</c:v>
                </c:pt>
                <c:pt idx="10284">
                  <c:v>-285</c:v>
                </c:pt>
                <c:pt idx="10285">
                  <c:v>-285</c:v>
                </c:pt>
                <c:pt idx="10286">
                  <c:v>-285</c:v>
                </c:pt>
                <c:pt idx="10287">
                  <c:v>-285</c:v>
                </c:pt>
                <c:pt idx="10288">
                  <c:v>-285</c:v>
                </c:pt>
                <c:pt idx="10289">
                  <c:v>-285</c:v>
                </c:pt>
                <c:pt idx="10290">
                  <c:v>-285</c:v>
                </c:pt>
                <c:pt idx="10291">
                  <c:v>-885</c:v>
                </c:pt>
                <c:pt idx="10292">
                  <c:v>-281</c:v>
                </c:pt>
                <c:pt idx="10293">
                  <c:v>-125</c:v>
                </c:pt>
                <c:pt idx="10294">
                  <c:v>-784</c:v>
                </c:pt>
                <c:pt idx="10295">
                  <c:v>-785</c:v>
                </c:pt>
                <c:pt idx="10296">
                  <c:v>-950</c:v>
                </c:pt>
                <c:pt idx="10297">
                  <c:v>-1050</c:v>
                </c:pt>
                <c:pt idx="10298">
                  <c:v>-1050</c:v>
                </c:pt>
                <c:pt idx="10299">
                  <c:v>-1050</c:v>
                </c:pt>
                <c:pt idx="10300">
                  <c:v>-1050</c:v>
                </c:pt>
                <c:pt idx="10301">
                  <c:v>-1050</c:v>
                </c:pt>
                <c:pt idx="10302">
                  <c:v>-1050</c:v>
                </c:pt>
                <c:pt idx="10303">
                  <c:v>-950</c:v>
                </c:pt>
                <c:pt idx="10304">
                  <c:v>-310</c:v>
                </c:pt>
                <c:pt idx="10305">
                  <c:v>-310</c:v>
                </c:pt>
                <c:pt idx="10306">
                  <c:v>-310</c:v>
                </c:pt>
                <c:pt idx="10307">
                  <c:v>-310</c:v>
                </c:pt>
                <c:pt idx="10308">
                  <c:v>-20</c:v>
                </c:pt>
                <c:pt idx="10309">
                  <c:v>90</c:v>
                </c:pt>
                <c:pt idx="10310">
                  <c:v>275</c:v>
                </c:pt>
                <c:pt idx="10311">
                  <c:v>757</c:v>
                </c:pt>
                <c:pt idx="10312">
                  <c:v>580</c:v>
                </c:pt>
                <c:pt idx="10313">
                  <c:v>323</c:v>
                </c:pt>
                <c:pt idx="10314">
                  <c:v>-360</c:v>
                </c:pt>
                <c:pt idx="10315">
                  <c:v>637</c:v>
                </c:pt>
                <c:pt idx="10316">
                  <c:v>1049</c:v>
                </c:pt>
                <c:pt idx="10317">
                  <c:v>974</c:v>
                </c:pt>
                <c:pt idx="10318">
                  <c:v>733</c:v>
                </c:pt>
                <c:pt idx="10319">
                  <c:v>-101</c:v>
                </c:pt>
                <c:pt idx="10320">
                  <c:v>-474</c:v>
                </c:pt>
                <c:pt idx="10321">
                  <c:v>-648</c:v>
                </c:pt>
                <c:pt idx="10322">
                  <c:v>-610</c:v>
                </c:pt>
                <c:pt idx="10323">
                  <c:v>-263</c:v>
                </c:pt>
                <c:pt idx="10324">
                  <c:v>66</c:v>
                </c:pt>
                <c:pt idx="10325">
                  <c:v>91</c:v>
                </c:pt>
                <c:pt idx="10326">
                  <c:v>-1010</c:v>
                </c:pt>
                <c:pt idx="10327">
                  <c:v>-655</c:v>
                </c:pt>
                <c:pt idx="10328">
                  <c:v>-190</c:v>
                </c:pt>
                <c:pt idx="10329">
                  <c:v>89</c:v>
                </c:pt>
                <c:pt idx="10330">
                  <c:v>16</c:v>
                </c:pt>
                <c:pt idx="10331">
                  <c:v>-285</c:v>
                </c:pt>
                <c:pt idx="10332">
                  <c:v>-285</c:v>
                </c:pt>
                <c:pt idx="10333">
                  <c:v>-285</c:v>
                </c:pt>
                <c:pt idx="10334">
                  <c:v>-285</c:v>
                </c:pt>
                <c:pt idx="10335">
                  <c:v>-360</c:v>
                </c:pt>
                <c:pt idx="10336">
                  <c:v>-360</c:v>
                </c:pt>
                <c:pt idx="10337">
                  <c:v>-360</c:v>
                </c:pt>
                <c:pt idx="10338">
                  <c:v>-360</c:v>
                </c:pt>
                <c:pt idx="10339">
                  <c:v>-960</c:v>
                </c:pt>
                <c:pt idx="10340">
                  <c:v>-1171</c:v>
                </c:pt>
                <c:pt idx="10341">
                  <c:v>-975</c:v>
                </c:pt>
                <c:pt idx="10342">
                  <c:v>-1160</c:v>
                </c:pt>
                <c:pt idx="10343">
                  <c:v>-1051</c:v>
                </c:pt>
                <c:pt idx="10344">
                  <c:v>-885</c:v>
                </c:pt>
                <c:pt idx="10345">
                  <c:v>-985</c:v>
                </c:pt>
                <c:pt idx="10346">
                  <c:v>-985</c:v>
                </c:pt>
                <c:pt idx="10347">
                  <c:v>-985</c:v>
                </c:pt>
                <c:pt idx="10348">
                  <c:v>-985</c:v>
                </c:pt>
                <c:pt idx="10349">
                  <c:v>-985</c:v>
                </c:pt>
                <c:pt idx="10350">
                  <c:v>-985</c:v>
                </c:pt>
                <c:pt idx="10351">
                  <c:v>-885</c:v>
                </c:pt>
                <c:pt idx="10352">
                  <c:v>-285</c:v>
                </c:pt>
                <c:pt idx="10353">
                  <c:v>-285</c:v>
                </c:pt>
                <c:pt idx="10354">
                  <c:v>-285</c:v>
                </c:pt>
                <c:pt idx="10355">
                  <c:v>-285</c:v>
                </c:pt>
                <c:pt idx="10356">
                  <c:v>-285</c:v>
                </c:pt>
                <c:pt idx="10357">
                  <c:v>-284</c:v>
                </c:pt>
                <c:pt idx="10358">
                  <c:v>-285</c:v>
                </c:pt>
                <c:pt idx="10359">
                  <c:v>-285</c:v>
                </c:pt>
                <c:pt idx="10360">
                  <c:v>-285</c:v>
                </c:pt>
                <c:pt idx="10361">
                  <c:v>-285</c:v>
                </c:pt>
                <c:pt idx="10362">
                  <c:v>-285</c:v>
                </c:pt>
                <c:pt idx="10363">
                  <c:v>-885</c:v>
                </c:pt>
                <c:pt idx="10364">
                  <c:v>-885</c:v>
                </c:pt>
                <c:pt idx="10365">
                  <c:v>175</c:v>
                </c:pt>
                <c:pt idx="10366">
                  <c:v>-337</c:v>
                </c:pt>
                <c:pt idx="10367">
                  <c:v>-885</c:v>
                </c:pt>
                <c:pt idx="10368">
                  <c:v>-885</c:v>
                </c:pt>
                <c:pt idx="10369">
                  <c:v>-985</c:v>
                </c:pt>
                <c:pt idx="10370">
                  <c:v>-985</c:v>
                </c:pt>
                <c:pt idx="10371">
                  <c:v>-985</c:v>
                </c:pt>
                <c:pt idx="10372">
                  <c:v>-985</c:v>
                </c:pt>
                <c:pt idx="10373">
                  <c:v>-985</c:v>
                </c:pt>
                <c:pt idx="10374">
                  <c:v>-985</c:v>
                </c:pt>
                <c:pt idx="10375">
                  <c:v>-885</c:v>
                </c:pt>
                <c:pt idx="10376">
                  <c:v>-285</c:v>
                </c:pt>
                <c:pt idx="10377">
                  <c:v>-285</c:v>
                </c:pt>
                <c:pt idx="10378">
                  <c:v>-285</c:v>
                </c:pt>
                <c:pt idx="10379">
                  <c:v>-285</c:v>
                </c:pt>
                <c:pt idx="10380">
                  <c:v>-285</c:v>
                </c:pt>
                <c:pt idx="10381">
                  <c:v>-285</c:v>
                </c:pt>
                <c:pt idx="10382">
                  <c:v>-285</c:v>
                </c:pt>
                <c:pt idx="10383">
                  <c:v>-285</c:v>
                </c:pt>
                <c:pt idx="10384">
                  <c:v>-885</c:v>
                </c:pt>
                <c:pt idx="10385">
                  <c:v>-885</c:v>
                </c:pt>
                <c:pt idx="10386">
                  <c:v>-885</c:v>
                </c:pt>
                <c:pt idx="10387">
                  <c:v>-810</c:v>
                </c:pt>
                <c:pt idx="10388">
                  <c:v>-61</c:v>
                </c:pt>
                <c:pt idx="10389">
                  <c:v>543</c:v>
                </c:pt>
                <c:pt idx="10390">
                  <c:v>-614</c:v>
                </c:pt>
                <c:pt idx="10391">
                  <c:v>-910</c:v>
                </c:pt>
                <c:pt idx="10392">
                  <c:v>-735</c:v>
                </c:pt>
                <c:pt idx="10393">
                  <c:v>-885</c:v>
                </c:pt>
                <c:pt idx="10394">
                  <c:v>-985</c:v>
                </c:pt>
                <c:pt idx="10395">
                  <c:v>-985</c:v>
                </c:pt>
                <c:pt idx="10396">
                  <c:v>-985</c:v>
                </c:pt>
                <c:pt idx="10397">
                  <c:v>-985</c:v>
                </c:pt>
                <c:pt idx="10398">
                  <c:v>-985</c:v>
                </c:pt>
                <c:pt idx="10399">
                  <c:v>-985</c:v>
                </c:pt>
                <c:pt idx="10400">
                  <c:v>-885</c:v>
                </c:pt>
                <c:pt idx="10401">
                  <c:v>-885</c:v>
                </c:pt>
                <c:pt idx="10402">
                  <c:v>-885</c:v>
                </c:pt>
                <c:pt idx="10403">
                  <c:v>-885</c:v>
                </c:pt>
                <c:pt idx="10404">
                  <c:v>-885</c:v>
                </c:pt>
                <c:pt idx="10405">
                  <c:v>-884</c:v>
                </c:pt>
                <c:pt idx="10406">
                  <c:v>-885</c:v>
                </c:pt>
                <c:pt idx="10407">
                  <c:v>-885</c:v>
                </c:pt>
                <c:pt idx="10408">
                  <c:v>-885</c:v>
                </c:pt>
                <c:pt idx="10409">
                  <c:v>-885</c:v>
                </c:pt>
                <c:pt idx="10410">
                  <c:v>-885</c:v>
                </c:pt>
                <c:pt idx="10411">
                  <c:v>-910</c:v>
                </c:pt>
                <c:pt idx="10412">
                  <c:v>-760</c:v>
                </c:pt>
                <c:pt idx="10413">
                  <c:v>-156</c:v>
                </c:pt>
                <c:pt idx="10414">
                  <c:v>-910</c:v>
                </c:pt>
                <c:pt idx="10415">
                  <c:v>-910</c:v>
                </c:pt>
                <c:pt idx="10416">
                  <c:v>-815</c:v>
                </c:pt>
                <c:pt idx="10417">
                  <c:v>-915</c:v>
                </c:pt>
                <c:pt idx="10418">
                  <c:v>-915</c:v>
                </c:pt>
                <c:pt idx="10419">
                  <c:v>-915</c:v>
                </c:pt>
                <c:pt idx="10420">
                  <c:v>-915</c:v>
                </c:pt>
                <c:pt idx="10421">
                  <c:v>-915</c:v>
                </c:pt>
                <c:pt idx="10422">
                  <c:v>-915</c:v>
                </c:pt>
                <c:pt idx="10423">
                  <c:v>-915</c:v>
                </c:pt>
                <c:pt idx="10424">
                  <c:v>-915</c:v>
                </c:pt>
                <c:pt idx="10425">
                  <c:v>-915</c:v>
                </c:pt>
                <c:pt idx="10426">
                  <c:v>-915</c:v>
                </c:pt>
                <c:pt idx="10427">
                  <c:v>-915</c:v>
                </c:pt>
                <c:pt idx="10428">
                  <c:v>-915</c:v>
                </c:pt>
                <c:pt idx="10429">
                  <c:v>-915</c:v>
                </c:pt>
                <c:pt idx="10430">
                  <c:v>-915</c:v>
                </c:pt>
                <c:pt idx="10431">
                  <c:v>-915</c:v>
                </c:pt>
                <c:pt idx="10432">
                  <c:v>-915</c:v>
                </c:pt>
                <c:pt idx="10433">
                  <c:v>-915</c:v>
                </c:pt>
                <c:pt idx="10434">
                  <c:v>-815</c:v>
                </c:pt>
                <c:pt idx="10435">
                  <c:v>-815</c:v>
                </c:pt>
                <c:pt idx="10436">
                  <c:v>-815</c:v>
                </c:pt>
                <c:pt idx="10437">
                  <c:v>-860</c:v>
                </c:pt>
                <c:pt idx="10438">
                  <c:v>-815</c:v>
                </c:pt>
                <c:pt idx="10439">
                  <c:v>-815</c:v>
                </c:pt>
                <c:pt idx="10440">
                  <c:v>-815</c:v>
                </c:pt>
                <c:pt idx="10441">
                  <c:v>-915</c:v>
                </c:pt>
                <c:pt idx="10442">
                  <c:v>-915</c:v>
                </c:pt>
                <c:pt idx="10443">
                  <c:v>-915</c:v>
                </c:pt>
                <c:pt idx="10444">
                  <c:v>-915</c:v>
                </c:pt>
                <c:pt idx="10445">
                  <c:v>-915</c:v>
                </c:pt>
                <c:pt idx="10446">
                  <c:v>-915</c:v>
                </c:pt>
                <c:pt idx="10447">
                  <c:v>-815</c:v>
                </c:pt>
                <c:pt idx="10448">
                  <c:v>-815</c:v>
                </c:pt>
                <c:pt idx="10449">
                  <c:v>-815</c:v>
                </c:pt>
                <c:pt idx="10450">
                  <c:v>-815</c:v>
                </c:pt>
                <c:pt idx="10451">
                  <c:v>-815</c:v>
                </c:pt>
                <c:pt idx="10452">
                  <c:v>-815</c:v>
                </c:pt>
                <c:pt idx="10453">
                  <c:v>-815</c:v>
                </c:pt>
                <c:pt idx="10454">
                  <c:v>-815</c:v>
                </c:pt>
                <c:pt idx="10455">
                  <c:v>-815</c:v>
                </c:pt>
                <c:pt idx="10456">
                  <c:v>-815</c:v>
                </c:pt>
                <c:pt idx="10457">
                  <c:v>-815</c:v>
                </c:pt>
                <c:pt idx="10458">
                  <c:v>-815</c:v>
                </c:pt>
                <c:pt idx="10459">
                  <c:v>-815</c:v>
                </c:pt>
                <c:pt idx="10460">
                  <c:v>-815</c:v>
                </c:pt>
                <c:pt idx="10461">
                  <c:v>-860</c:v>
                </c:pt>
                <c:pt idx="10462">
                  <c:v>-815</c:v>
                </c:pt>
                <c:pt idx="10463">
                  <c:v>-815</c:v>
                </c:pt>
                <c:pt idx="10464">
                  <c:v>-815</c:v>
                </c:pt>
                <c:pt idx="10465">
                  <c:v>-914</c:v>
                </c:pt>
                <c:pt idx="10466">
                  <c:v>-915</c:v>
                </c:pt>
                <c:pt idx="10467">
                  <c:v>-915</c:v>
                </c:pt>
                <c:pt idx="10468">
                  <c:v>-915</c:v>
                </c:pt>
                <c:pt idx="10469">
                  <c:v>-915</c:v>
                </c:pt>
                <c:pt idx="10470">
                  <c:v>-915</c:v>
                </c:pt>
                <c:pt idx="10471">
                  <c:v>-415</c:v>
                </c:pt>
                <c:pt idx="10472">
                  <c:v>-415</c:v>
                </c:pt>
                <c:pt idx="10473">
                  <c:v>-415</c:v>
                </c:pt>
                <c:pt idx="10474">
                  <c:v>-415</c:v>
                </c:pt>
                <c:pt idx="10475">
                  <c:v>-415</c:v>
                </c:pt>
                <c:pt idx="10476">
                  <c:v>-415</c:v>
                </c:pt>
                <c:pt idx="10477">
                  <c:v>-415</c:v>
                </c:pt>
                <c:pt idx="10478">
                  <c:v>-415</c:v>
                </c:pt>
                <c:pt idx="10479">
                  <c:v>-415</c:v>
                </c:pt>
                <c:pt idx="10480">
                  <c:v>-415</c:v>
                </c:pt>
                <c:pt idx="10481">
                  <c:v>-415</c:v>
                </c:pt>
                <c:pt idx="10482">
                  <c:v>-524</c:v>
                </c:pt>
                <c:pt idx="10483">
                  <c:v>-187</c:v>
                </c:pt>
                <c:pt idx="10484">
                  <c:v>1121</c:v>
                </c:pt>
                <c:pt idx="10485">
                  <c:v>1227</c:v>
                </c:pt>
                <c:pt idx="10486">
                  <c:v>-792</c:v>
                </c:pt>
                <c:pt idx="10487">
                  <c:v>-815</c:v>
                </c:pt>
                <c:pt idx="10488">
                  <c:v>-670</c:v>
                </c:pt>
                <c:pt idx="10489">
                  <c:v>-770</c:v>
                </c:pt>
                <c:pt idx="10490">
                  <c:v>-769</c:v>
                </c:pt>
                <c:pt idx="10491">
                  <c:v>-770</c:v>
                </c:pt>
                <c:pt idx="10492">
                  <c:v>-770</c:v>
                </c:pt>
                <c:pt idx="10493">
                  <c:v>-770</c:v>
                </c:pt>
                <c:pt idx="10494">
                  <c:v>-770</c:v>
                </c:pt>
                <c:pt idx="10495">
                  <c:v>-670</c:v>
                </c:pt>
                <c:pt idx="10496">
                  <c:v>-670</c:v>
                </c:pt>
                <c:pt idx="10497">
                  <c:v>-670</c:v>
                </c:pt>
                <c:pt idx="10498">
                  <c:v>-670</c:v>
                </c:pt>
                <c:pt idx="10499">
                  <c:v>-670</c:v>
                </c:pt>
                <c:pt idx="10500">
                  <c:v>-670</c:v>
                </c:pt>
                <c:pt idx="10501">
                  <c:v>-669</c:v>
                </c:pt>
                <c:pt idx="10502">
                  <c:v>-670</c:v>
                </c:pt>
                <c:pt idx="10503">
                  <c:v>-670</c:v>
                </c:pt>
                <c:pt idx="10504">
                  <c:v>-670</c:v>
                </c:pt>
                <c:pt idx="10505">
                  <c:v>-670</c:v>
                </c:pt>
                <c:pt idx="10506">
                  <c:v>-669</c:v>
                </c:pt>
                <c:pt idx="10507">
                  <c:v>-670</c:v>
                </c:pt>
                <c:pt idx="10508">
                  <c:v>-815</c:v>
                </c:pt>
                <c:pt idx="10509">
                  <c:v>-860</c:v>
                </c:pt>
                <c:pt idx="10510">
                  <c:v>-815</c:v>
                </c:pt>
                <c:pt idx="10511">
                  <c:v>-815</c:v>
                </c:pt>
                <c:pt idx="10512">
                  <c:v>-845</c:v>
                </c:pt>
                <c:pt idx="10513">
                  <c:v>-945</c:v>
                </c:pt>
                <c:pt idx="10514">
                  <c:v>-945</c:v>
                </c:pt>
                <c:pt idx="10515">
                  <c:v>-945</c:v>
                </c:pt>
                <c:pt idx="10516">
                  <c:v>-945</c:v>
                </c:pt>
                <c:pt idx="10517">
                  <c:v>-945</c:v>
                </c:pt>
                <c:pt idx="10518">
                  <c:v>-945</c:v>
                </c:pt>
                <c:pt idx="10519">
                  <c:v>-845</c:v>
                </c:pt>
                <c:pt idx="10520">
                  <c:v>-845</c:v>
                </c:pt>
                <c:pt idx="10521">
                  <c:v>-845</c:v>
                </c:pt>
                <c:pt idx="10522">
                  <c:v>-845</c:v>
                </c:pt>
                <c:pt idx="10523">
                  <c:v>-845</c:v>
                </c:pt>
                <c:pt idx="10524">
                  <c:v>-845</c:v>
                </c:pt>
                <c:pt idx="10525">
                  <c:v>-845</c:v>
                </c:pt>
                <c:pt idx="10526">
                  <c:v>-845</c:v>
                </c:pt>
                <c:pt idx="10527">
                  <c:v>-845</c:v>
                </c:pt>
                <c:pt idx="10528">
                  <c:v>-845</c:v>
                </c:pt>
                <c:pt idx="10529">
                  <c:v>-845</c:v>
                </c:pt>
                <c:pt idx="10530">
                  <c:v>-845</c:v>
                </c:pt>
                <c:pt idx="10531">
                  <c:v>-845</c:v>
                </c:pt>
                <c:pt idx="10532">
                  <c:v>-845</c:v>
                </c:pt>
                <c:pt idx="10533">
                  <c:v>-910</c:v>
                </c:pt>
                <c:pt idx="10534">
                  <c:v>-885</c:v>
                </c:pt>
                <c:pt idx="10535">
                  <c:v>-885</c:v>
                </c:pt>
                <c:pt idx="10536">
                  <c:v>-815</c:v>
                </c:pt>
                <c:pt idx="10537">
                  <c:v>-915</c:v>
                </c:pt>
                <c:pt idx="10538">
                  <c:v>-915</c:v>
                </c:pt>
                <c:pt idx="10539">
                  <c:v>-915</c:v>
                </c:pt>
                <c:pt idx="10540">
                  <c:v>-915</c:v>
                </c:pt>
                <c:pt idx="10541">
                  <c:v>-915</c:v>
                </c:pt>
                <c:pt idx="10542">
                  <c:v>-915</c:v>
                </c:pt>
                <c:pt idx="10543">
                  <c:v>-815</c:v>
                </c:pt>
                <c:pt idx="10544">
                  <c:v>-815</c:v>
                </c:pt>
                <c:pt idx="10545">
                  <c:v>-815</c:v>
                </c:pt>
                <c:pt idx="10546">
                  <c:v>-815</c:v>
                </c:pt>
                <c:pt idx="10547">
                  <c:v>-815</c:v>
                </c:pt>
                <c:pt idx="10548">
                  <c:v>-805</c:v>
                </c:pt>
                <c:pt idx="10549">
                  <c:v>-800</c:v>
                </c:pt>
                <c:pt idx="10550">
                  <c:v>-860</c:v>
                </c:pt>
                <c:pt idx="10551">
                  <c:v>-850</c:v>
                </c:pt>
                <c:pt idx="10552">
                  <c:v>-800</c:v>
                </c:pt>
                <c:pt idx="10553">
                  <c:v>-850</c:v>
                </c:pt>
                <c:pt idx="10554">
                  <c:v>369</c:v>
                </c:pt>
                <c:pt idx="10555">
                  <c:v>178</c:v>
                </c:pt>
                <c:pt idx="10556">
                  <c:v>1019</c:v>
                </c:pt>
                <c:pt idx="10557">
                  <c:v>919</c:v>
                </c:pt>
                <c:pt idx="10558">
                  <c:v>138</c:v>
                </c:pt>
                <c:pt idx="10559">
                  <c:v>-860</c:v>
                </c:pt>
                <c:pt idx="10560">
                  <c:v>-160</c:v>
                </c:pt>
                <c:pt idx="10561">
                  <c:v>-815</c:v>
                </c:pt>
                <c:pt idx="10562">
                  <c:v>-915</c:v>
                </c:pt>
                <c:pt idx="10563">
                  <c:v>-915</c:v>
                </c:pt>
                <c:pt idx="10564">
                  <c:v>-915</c:v>
                </c:pt>
                <c:pt idx="10565">
                  <c:v>-915</c:v>
                </c:pt>
                <c:pt idx="10566">
                  <c:v>-915</c:v>
                </c:pt>
                <c:pt idx="10567">
                  <c:v>-915</c:v>
                </c:pt>
                <c:pt idx="10568">
                  <c:v>-815</c:v>
                </c:pt>
                <c:pt idx="10569">
                  <c:v>-815</c:v>
                </c:pt>
                <c:pt idx="10570">
                  <c:v>-815</c:v>
                </c:pt>
                <c:pt idx="10571">
                  <c:v>-815</c:v>
                </c:pt>
                <c:pt idx="10572">
                  <c:v>-815</c:v>
                </c:pt>
                <c:pt idx="10573">
                  <c:v>-815</c:v>
                </c:pt>
                <c:pt idx="10574">
                  <c:v>-815</c:v>
                </c:pt>
                <c:pt idx="10575">
                  <c:v>-815</c:v>
                </c:pt>
                <c:pt idx="10576">
                  <c:v>-815</c:v>
                </c:pt>
                <c:pt idx="10577">
                  <c:v>-815</c:v>
                </c:pt>
                <c:pt idx="10578">
                  <c:v>-815</c:v>
                </c:pt>
                <c:pt idx="10579">
                  <c:v>-815</c:v>
                </c:pt>
                <c:pt idx="10580">
                  <c:v>-445</c:v>
                </c:pt>
                <c:pt idx="10581">
                  <c:v>658</c:v>
                </c:pt>
                <c:pt idx="10582">
                  <c:v>-425</c:v>
                </c:pt>
                <c:pt idx="10583">
                  <c:v>-815</c:v>
                </c:pt>
                <c:pt idx="10584">
                  <c:v>-815</c:v>
                </c:pt>
                <c:pt idx="10585">
                  <c:v>-915</c:v>
                </c:pt>
                <c:pt idx="10586">
                  <c:v>-915</c:v>
                </c:pt>
                <c:pt idx="10587">
                  <c:v>-915</c:v>
                </c:pt>
                <c:pt idx="10588">
                  <c:v>-915</c:v>
                </c:pt>
                <c:pt idx="10589">
                  <c:v>-915</c:v>
                </c:pt>
                <c:pt idx="10590">
                  <c:v>-915</c:v>
                </c:pt>
                <c:pt idx="10591">
                  <c:v>-915</c:v>
                </c:pt>
                <c:pt idx="10592">
                  <c:v>-915</c:v>
                </c:pt>
                <c:pt idx="10593">
                  <c:v>-915</c:v>
                </c:pt>
                <c:pt idx="10594">
                  <c:v>-915</c:v>
                </c:pt>
                <c:pt idx="10595">
                  <c:v>-830</c:v>
                </c:pt>
                <c:pt idx="10596">
                  <c:v>-557</c:v>
                </c:pt>
                <c:pt idx="10597">
                  <c:v>145</c:v>
                </c:pt>
                <c:pt idx="10598">
                  <c:v>85</c:v>
                </c:pt>
                <c:pt idx="10599">
                  <c:v>-182</c:v>
                </c:pt>
                <c:pt idx="10600">
                  <c:v>-825</c:v>
                </c:pt>
                <c:pt idx="10601">
                  <c:v>-915</c:v>
                </c:pt>
                <c:pt idx="10602">
                  <c:v>-660</c:v>
                </c:pt>
                <c:pt idx="10603">
                  <c:v>-815</c:v>
                </c:pt>
                <c:pt idx="10604">
                  <c:v>-695</c:v>
                </c:pt>
                <c:pt idx="10605">
                  <c:v>-297</c:v>
                </c:pt>
                <c:pt idx="10606">
                  <c:v>-715</c:v>
                </c:pt>
                <c:pt idx="10607">
                  <c:v>-815</c:v>
                </c:pt>
                <c:pt idx="10608">
                  <c:v>-815</c:v>
                </c:pt>
                <c:pt idx="10609">
                  <c:v>-915</c:v>
                </c:pt>
                <c:pt idx="10610">
                  <c:v>-915</c:v>
                </c:pt>
                <c:pt idx="10611">
                  <c:v>-915</c:v>
                </c:pt>
                <c:pt idx="10612">
                  <c:v>-915</c:v>
                </c:pt>
                <c:pt idx="10613">
                  <c:v>-915</c:v>
                </c:pt>
                <c:pt idx="10614">
                  <c:v>-915</c:v>
                </c:pt>
                <c:pt idx="10615">
                  <c:v>-815</c:v>
                </c:pt>
                <c:pt idx="10616">
                  <c:v>-815</c:v>
                </c:pt>
                <c:pt idx="10617">
                  <c:v>-815</c:v>
                </c:pt>
                <c:pt idx="10618">
                  <c:v>-815</c:v>
                </c:pt>
                <c:pt idx="10619">
                  <c:v>-815</c:v>
                </c:pt>
                <c:pt idx="10620">
                  <c:v>-815</c:v>
                </c:pt>
                <c:pt idx="10621">
                  <c:v>-815</c:v>
                </c:pt>
                <c:pt idx="10622">
                  <c:v>-815</c:v>
                </c:pt>
                <c:pt idx="10623">
                  <c:v>-815</c:v>
                </c:pt>
                <c:pt idx="10624">
                  <c:v>-815</c:v>
                </c:pt>
                <c:pt idx="10625">
                  <c:v>-815</c:v>
                </c:pt>
                <c:pt idx="10626">
                  <c:v>-815</c:v>
                </c:pt>
                <c:pt idx="10627">
                  <c:v>-815</c:v>
                </c:pt>
                <c:pt idx="10628">
                  <c:v>-815</c:v>
                </c:pt>
                <c:pt idx="10629">
                  <c:v>-815</c:v>
                </c:pt>
                <c:pt idx="10630">
                  <c:v>-815</c:v>
                </c:pt>
                <c:pt idx="10631">
                  <c:v>-815</c:v>
                </c:pt>
                <c:pt idx="10632">
                  <c:v>-715</c:v>
                </c:pt>
                <c:pt idx="10633">
                  <c:v>-815</c:v>
                </c:pt>
                <c:pt idx="10634">
                  <c:v>-915</c:v>
                </c:pt>
                <c:pt idx="10635">
                  <c:v>-915</c:v>
                </c:pt>
                <c:pt idx="10636">
                  <c:v>-715</c:v>
                </c:pt>
                <c:pt idx="10637">
                  <c:v>-915</c:v>
                </c:pt>
                <c:pt idx="10638">
                  <c:v>-915</c:v>
                </c:pt>
                <c:pt idx="10639">
                  <c:v>-815</c:v>
                </c:pt>
                <c:pt idx="10640">
                  <c:v>-815</c:v>
                </c:pt>
                <c:pt idx="10641">
                  <c:v>-715</c:v>
                </c:pt>
                <c:pt idx="10642">
                  <c:v>-630</c:v>
                </c:pt>
                <c:pt idx="10643">
                  <c:v>-815</c:v>
                </c:pt>
                <c:pt idx="10644">
                  <c:v>-533</c:v>
                </c:pt>
                <c:pt idx="10645">
                  <c:v>-815</c:v>
                </c:pt>
                <c:pt idx="10646">
                  <c:v>-815</c:v>
                </c:pt>
                <c:pt idx="10647">
                  <c:v>-815</c:v>
                </c:pt>
                <c:pt idx="10648">
                  <c:v>-815</c:v>
                </c:pt>
                <c:pt idx="10649">
                  <c:v>-815</c:v>
                </c:pt>
                <c:pt idx="10650">
                  <c:v>-815</c:v>
                </c:pt>
                <c:pt idx="10651">
                  <c:v>-815</c:v>
                </c:pt>
                <c:pt idx="10652">
                  <c:v>-150</c:v>
                </c:pt>
                <c:pt idx="10653">
                  <c:v>300</c:v>
                </c:pt>
                <c:pt idx="10654">
                  <c:v>-450</c:v>
                </c:pt>
                <c:pt idx="10655">
                  <c:v>-815</c:v>
                </c:pt>
                <c:pt idx="10656">
                  <c:v>-825</c:v>
                </c:pt>
                <c:pt idx="10657">
                  <c:v>-1010</c:v>
                </c:pt>
                <c:pt idx="10658">
                  <c:v>-985</c:v>
                </c:pt>
                <c:pt idx="10659">
                  <c:v>-985</c:v>
                </c:pt>
                <c:pt idx="10660">
                  <c:v>-985</c:v>
                </c:pt>
                <c:pt idx="10661">
                  <c:v>-985</c:v>
                </c:pt>
                <c:pt idx="10662">
                  <c:v>-985</c:v>
                </c:pt>
                <c:pt idx="10663">
                  <c:v>-385</c:v>
                </c:pt>
                <c:pt idx="10664">
                  <c:v>-385</c:v>
                </c:pt>
                <c:pt idx="10665">
                  <c:v>-385</c:v>
                </c:pt>
                <c:pt idx="10666">
                  <c:v>-385</c:v>
                </c:pt>
                <c:pt idx="10667">
                  <c:v>-385</c:v>
                </c:pt>
                <c:pt idx="10668">
                  <c:v>-385</c:v>
                </c:pt>
                <c:pt idx="10669">
                  <c:v>-385</c:v>
                </c:pt>
                <c:pt idx="10670">
                  <c:v>-385</c:v>
                </c:pt>
                <c:pt idx="10671">
                  <c:v>-385</c:v>
                </c:pt>
                <c:pt idx="10672">
                  <c:v>-385</c:v>
                </c:pt>
                <c:pt idx="10673">
                  <c:v>-385</c:v>
                </c:pt>
                <c:pt idx="10674">
                  <c:v>-385</c:v>
                </c:pt>
                <c:pt idx="10675">
                  <c:v>-385</c:v>
                </c:pt>
                <c:pt idx="10676">
                  <c:v>-340</c:v>
                </c:pt>
                <c:pt idx="10677">
                  <c:v>-145</c:v>
                </c:pt>
                <c:pt idx="10678">
                  <c:v>-410</c:v>
                </c:pt>
                <c:pt idx="10679">
                  <c:v>-385</c:v>
                </c:pt>
                <c:pt idx="10680">
                  <c:v>-365</c:v>
                </c:pt>
                <c:pt idx="10681">
                  <c:v>-365</c:v>
                </c:pt>
                <c:pt idx="10682">
                  <c:v>-385</c:v>
                </c:pt>
                <c:pt idx="10683">
                  <c:v>-385</c:v>
                </c:pt>
                <c:pt idx="10684">
                  <c:v>-365</c:v>
                </c:pt>
                <c:pt idx="10685">
                  <c:v>-365</c:v>
                </c:pt>
                <c:pt idx="10686">
                  <c:v>-385</c:v>
                </c:pt>
                <c:pt idx="10687">
                  <c:v>-385</c:v>
                </c:pt>
                <c:pt idx="10688">
                  <c:v>-385</c:v>
                </c:pt>
                <c:pt idx="10689">
                  <c:v>-385</c:v>
                </c:pt>
                <c:pt idx="10690">
                  <c:v>-385</c:v>
                </c:pt>
                <c:pt idx="10691">
                  <c:v>-384</c:v>
                </c:pt>
                <c:pt idx="10692">
                  <c:v>-385</c:v>
                </c:pt>
                <c:pt idx="10693">
                  <c:v>-385</c:v>
                </c:pt>
                <c:pt idx="10694">
                  <c:v>-385</c:v>
                </c:pt>
                <c:pt idx="10695">
                  <c:v>-385</c:v>
                </c:pt>
                <c:pt idx="10696">
                  <c:v>-385</c:v>
                </c:pt>
                <c:pt idx="10697">
                  <c:v>-385</c:v>
                </c:pt>
                <c:pt idx="10698">
                  <c:v>-385</c:v>
                </c:pt>
                <c:pt idx="10699">
                  <c:v>-365</c:v>
                </c:pt>
                <c:pt idx="10700">
                  <c:v>-385</c:v>
                </c:pt>
                <c:pt idx="10701">
                  <c:v>-385</c:v>
                </c:pt>
                <c:pt idx="10702">
                  <c:v>-385</c:v>
                </c:pt>
                <c:pt idx="10703">
                  <c:v>-365</c:v>
                </c:pt>
                <c:pt idx="10704">
                  <c:v>-385</c:v>
                </c:pt>
                <c:pt idx="10705">
                  <c:v>-385</c:v>
                </c:pt>
                <c:pt idx="10706">
                  <c:v>-385</c:v>
                </c:pt>
                <c:pt idx="10707">
                  <c:v>-385</c:v>
                </c:pt>
                <c:pt idx="10708">
                  <c:v>-385</c:v>
                </c:pt>
                <c:pt idx="10709">
                  <c:v>-385</c:v>
                </c:pt>
                <c:pt idx="10710">
                  <c:v>-385</c:v>
                </c:pt>
                <c:pt idx="10711">
                  <c:v>-385</c:v>
                </c:pt>
                <c:pt idx="10712">
                  <c:v>-385</c:v>
                </c:pt>
                <c:pt idx="10713">
                  <c:v>-385</c:v>
                </c:pt>
                <c:pt idx="10714">
                  <c:v>-385</c:v>
                </c:pt>
                <c:pt idx="10715">
                  <c:v>-385</c:v>
                </c:pt>
                <c:pt idx="10716">
                  <c:v>-385</c:v>
                </c:pt>
                <c:pt idx="10717">
                  <c:v>-385</c:v>
                </c:pt>
                <c:pt idx="10718">
                  <c:v>-385</c:v>
                </c:pt>
                <c:pt idx="10719">
                  <c:v>-385</c:v>
                </c:pt>
                <c:pt idx="10720">
                  <c:v>-385</c:v>
                </c:pt>
                <c:pt idx="10721">
                  <c:v>-385</c:v>
                </c:pt>
                <c:pt idx="10722">
                  <c:v>-885</c:v>
                </c:pt>
                <c:pt idx="10723">
                  <c:v>-885</c:v>
                </c:pt>
                <c:pt idx="10724">
                  <c:v>-885</c:v>
                </c:pt>
                <c:pt idx="10725">
                  <c:v>-885</c:v>
                </c:pt>
                <c:pt idx="10726">
                  <c:v>-885</c:v>
                </c:pt>
                <c:pt idx="10727">
                  <c:v>-885</c:v>
                </c:pt>
                <c:pt idx="10728">
                  <c:v>274</c:v>
                </c:pt>
                <c:pt idx="10729">
                  <c:v>-815</c:v>
                </c:pt>
                <c:pt idx="10730">
                  <c:v>-915</c:v>
                </c:pt>
                <c:pt idx="10731">
                  <c:v>-914</c:v>
                </c:pt>
                <c:pt idx="10732">
                  <c:v>-503</c:v>
                </c:pt>
                <c:pt idx="10733">
                  <c:v>-914</c:v>
                </c:pt>
                <c:pt idx="10734">
                  <c:v>-915</c:v>
                </c:pt>
                <c:pt idx="10735">
                  <c:v>-915</c:v>
                </c:pt>
                <c:pt idx="10736">
                  <c:v>-815</c:v>
                </c:pt>
                <c:pt idx="10737">
                  <c:v>-815</c:v>
                </c:pt>
                <c:pt idx="10738">
                  <c:v>-814</c:v>
                </c:pt>
                <c:pt idx="10739">
                  <c:v>-815</c:v>
                </c:pt>
                <c:pt idx="10740">
                  <c:v>-815</c:v>
                </c:pt>
                <c:pt idx="10741">
                  <c:v>-815</c:v>
                </c:pt>
                <c:pt idx="10742">
                  <c:v>-774</c:v>
                </c:pt>
                <c:pt idx="10743">
                  <c:v>-815</c:v>
                </c:pt>
                <c:pt idx="10744">
                  <c:v>-815</c:v>
                </c:pt>
                <c:pt idx="10745">
                  <c:v>-670</c:v>
                </c:pt>
                <c:pt idx="10746">
                  <c:v>-310</c:v>
                </c:pt>
                <c:pt idx="10747">
                  <c:v>-815</c:v>
                </c:pt>
                <c:pt idx="10748">
                  <c:v>1384</c:v>
                </c:pt>
                <c:pt idx="10749">
                  <c:v>1284</c:v>
                </c:pt>
                <c:pt idx="10750">
                  <c:v>128</c:v>
                </c:pt>
                <c:pt idx="10751">
                  <c:v>-490</c:v>
                </c:pt>
                <c:pt idx="10752">
                  <c:v>-665</c:v>
                </c:pt>
                <c:pt idx="10753">
                  <c:v>-915</c:v>
                </c:pt>
                <c:pt idx="10754">
                  <c:v>-915</c:v>
                </c:pt>
                <c:pt idx="10755">
                  <c:v>-915</c:v>
                </c:pt>
                <c:pt idx="10756">
                  <c:v>-915</c:v>
                </c:pt>
                <c:pt idx="10757">
                  <c:v>-915</c:v>
                </c:pt>
                <c:pt idx="10758">
                  <c:v>-915</c:v>
                </c:pt>
                <c:pt idx="10759">
                  <c:v>-915</c:v>
                </c:pt>
                <c:pt idx="10760">
                  <c:v>-770</c:v>
                </c:pt>
                <c:pt idx="10761">
                  <c:v>-770</c:v>
                </c:pt>
                <c:pt idx="10762">
                  <c:v>-770</c:v>
                </c:pt>
                <c:pt idx="10763">
                  <c:v>-770</c:v>
                </c:pt>
                <c:pt idx="10764">
                  <c:v>-770</c:v>
                </c:pt>
                <c:pt idx="10765">
                  <c:v>-770</c:v>
                </c:pt>
                <c:pt idx="10766">
                  <c:v>-770</c:v>
                </c:pt>
                <c:pt idx="10767">
                  <c:v>-770</c:v>
                </c:pt>
                <c:pt idx="10768">
                  <c:v>-770</c:v>
                </c:pt>
                <c:pt idx="10769">
                  <c:v>-770</c:v>
                </c:pt>
                <c:pt idx="10770">
                  <c:v>-670</c:v>
                </c:pt>
                <c:pt idx="10771">
                  <c:v>-670</c:v>
                </c:pt>
                <c:pt idx="10772">
                  <c:v>-815</c:v>
                </c:pt>
                <c:pt idx="10773">
                  <c:v>-815</c:v>
                </c:pt>
                <c:pt idx="10774">
                  <c:v>-815</c:v>
                </c:pt>
                <c:pt idx="10775">
                  <c:v>-670</c:v>
                </c:pt>
                <c:pt idx="10776">
                  <c:v>-670</c:v>
                </c:pt>
                <c:pt idx="10777">
                  <c:v>-770</c:v>
                </c:pt>
                <c:pt idx="10778">
                  <c:v>-770</c:v>
                </c:pt>
                <c:pt idx="10779">
                  <c:v>-770</c:v>
                </c:pt>
                <c:pt idx="10780">
                  <c:v>-770</c:v>
                </c:pt>
                <c:pt idx="10781">
                  <c:v>-770</c:v>
                </c:pt>
                <c:pt idx="10782">
                  <c:v>-770</c:v>
                </c:pt>
                <c:pt idx="10783">
                  <c:v>-670</c:v>
                </c:pt>
                <c:pt idx="10784">
                  <c:v>-670</c:v>
                </c:pt>
                <c:pt idx="10785">
                  <c:v>-670</c:v>
                </c:pt>
                <c:pt idx="10786">
                  <c:v>-670</c:v>
                </c:pt>
                <c:pt idx="10787">
                  <c:v>-670</c:v>
                </c:pt>
                <c:pt idx="10788">
                  <c:v>-670</c:v>
                </c:pt>
                <c:pt idx="10789">
                  <c:v>-670</c:v>
                </c:pt>
                <c:pt idx="10790">
                  <c:v>-670</c:v>
                </c:pt>
                <c:pt idx="10791">
                  <c:v>-670</c:v>
                </c:pt>
                <c:pt idx="10792">
                  <c:v>-670</c:v>
                </c:pt>
                <c:pt idx="10793">
                  <c:v>-670</c:v>
                </c:pt>
                <c:pt idx="10794">
                  <c:v>-670</c:v>
                </c:pt>
                <c:pt idx="10795">
                  <c:v>-670</c:v>
                </c:pt>
                <c:pt idx="10796">
                  <c:v>-814</c:v>
                </c:pt>
                <c:pt idx="10797">
                  <c:v>-815</c:v>
                </c:pt>
                <c:pt idx="10798">
                  <c:v>-815</c:v>
                </c:pt>
                <c:pt idx="10799">
                  <c:v>-670</c:v>
                </c:pt>
                <c:pt idx="10800">
                  <c:v>-815</c:v>
                </c:pt>
                <c:pt idx="10801">
                  <c:v>-915</c:v>
                </c:pt>
                <c:pt idx="10802">
                  <c:v>-915</c:v>
                </c:pt>
                <c:pt idx="10803">
                  <c:v>-915</c:v>
                </c:pt>
                <c:pt idx="10804">
                  <c:v>-915</c:v>
                </c:pt>
                <c:pt idx="10805">
                  <c:v>-915</c:v>
                </c:pt>
                <c:pt idx="10806">
                  <c:v>-915</c:v>
                </c:pt>
                <c:pt idx="10807">
                  <c:v>-815</c:v>
                </c:pt>
                <c:pt idx="10808">
                  <c:v>-815</c:v>
                </c:pt>
                <c:pt idx="10809">
                  <c:v>-815</c:v>
                </c:pt>
                <c:pt idx="10810">
                  <c:v>-815</c:v>
                </c:pt>
                <c:pt idx="10811">
                  <c:v>-815</c:v>
                </c:pt>
                <c:pt idx="10812">
                  <c:v>-815</c:v>
                </c:pt>
                <c:pt idx="10813">
                  <c:v>-815</c:v>
                </c:pt>
                <c:pt idx="10814">
                  <c:v>-815</c:v>
                </c:pt>
                <c:pt idx="10815">
                  <c:v>-815</c:v>
                </c:pt>
                <c:pt idx="10816">
                  <c:v>-815</c:v>
                </c:pt>
                <c:pt idx="10817">
                  <c:v>-815</c:v>
                </c:pt>
                <c:pt idx="10818">
                  <c:v>-815</c:v>
                </c:pt>
                <c:pt idx="10819">
                  <c:v>-815</c:v>
                </c:pt>
                <c:pt idx="10820">
                  <c:v>-815</c:v>
                </c:pt>
                <c:pt idx="10821">
                  <c:v>-815</c:v>
                </c:pt>
                <c:pt idx="10822">
                  <c:v>-815</c:v>
                </c:pt>
                <c:pt idx="10823">
                  <c:v>-815</c:v>
                </c:pt>
                <c:pt idx="10824">
                  <c:v>-815</c:v>
                </c:pt>
                <c:pt idx="10825">
                  <c:v>-915</c:v>
                </c:pt>
                <c:pt idx="10826">
                  <c:v>-915</c:v>
                </c:pt>
                <c:pt idx="10827">
                  <c:v>-915</c:v>
                </c:pt>
                <c:pt idx="10828">
                  <c:v>-915</c:v>
                </c:pt>
                <c:pt idx="10829">
                  <c:v>-915</c:v>
                </c:pt>
                <c:pt idx="10830">
                  <c:v>-915</c:v>
                </c:pt>
                <c:pt idx="10831">
                  <c:v>-815</c:v>
                </c:pt>
                <c:pt idx="10832">
                  <c:v>-815</c:v>
                </c:pt>
                <c:pt idx="10833">
                  <c:v>-815</c:v>
                </c:pt>
                <c:pt idx="10834">
                  <c:v>-815</c:v>
                </c:pt>
                <c:pt idx="10835">
                  <c:v>-815</c:v>
                </c:pt>
                <c:pt idx="10836">
                  <c:v>-815</c:v>
                </c:pt>
                <c:pt idx="10837">
                  <c:v>-815</c:v>
                </c:pt>
                <c:pt idx="10838">
                  <c:v>-815</c:v>
                </c:pt>
                <c:pt idx="10839">
                  <c:v>-815</c:v>
                </c:pt>
                <c:pt idx="10840">
                  <c:v>-815</c:v>
                </c:pt>
                <c:pt idx="10841">
                  <c:v>-815</c:v>
                </c:pt>
                <c:pt idx="10842">
                  <c:v>-815</c:v>
                </c:pt>
                <c:pt idx="10843">
                  <c:v>-815</c:v>
                </c:pt>
                <c:pt idx="10844">
                  <c:v>-815</c:v>
                </c:pt>
                <c:pt idx="10845">
                  <c:v>-815</c:v>
                </c:pt>
                <c:pt idx="10846">
                  <c:v>-815</c:v>
                </c:pt>
                <c:pt idx="10847">
                  <c:v>-815</c:v>
                </c:pt>
                <c:pt idx="10848">
                  <c:v>-660</c:v>
                </c:pt>
                <c:pt idx="10849">
                  <c:v>-760</c:v>
                </c:pt>
                <c:pt idx="10850">
                  <c:v>-760</c:v>
                </c:pt>
                <c:pt idx="10851">
                  <c:v>-840</c:v>
                </c:pt>
                <c:pt idx="10852">
                  <c:v>-760</c:v>
                </c:pt>
                <c:pt idx="10853">
                  <c:v>-760</c:v>
                </c:pt>
                <c:pt idx="10854">
                  <c:v>-810</c:v>
                </c:pt>
                <c:pt idx="10855">
                  <c:v>-765</c:v>
                </c:pt>
                <c:pt idx="10856">
                  <c:v>-790</c:v>
                </c:pt>
                <c:pt idx="10857">
                  <c:v>-790</c:v>
                </c:pt>
                <c:pt idx="10858">
                  <c:v>-790</c:v>
                </c:pt>
                <c:pt idx="10859">
                  <c:v>-710</c:v>
                </c:pt>
                <c:pt idx="10860">
                  <c:v>-660</c:v>
                </c:pt>
                <c:pt idx="10861">
                  <c:v>-660</c:v>
                </c:pt>
                <c:pt idx="10862">
                  <c:v>-710</c:v>
                </c:pt>
                <c:pt idx="10863">
                  <c:v>-790</c:v>
                </c:pt>
                <c:pt idx="10864">
                  <c:v>-790</c:v>
                </c:pt>
                <c:pt idx="10865">
                  <c:v>-790</c:v>
                </c:pt>
                <c:pt idx="10866">
                  <c:v>-790</c:v>
                </c:pt>
                <c:pt idx="10867">
                  <c:v>-790</c:v>
                </c:pt>
                <c:pt idx="10868">
                  <c:v>-753</c:v>
                </c:pt>
                <c:pt idx="10869">
                  <c:v>-759</c:v>
                </c:pt>
                <c:pt idx="10870">
                  <c:v>-710</c:v>
                </c:pt>
                <c:pt idx="10871">
                  <c:v>-740</c:v>
                </c:pt>
                <c:pt idx="10872">
                  <c:v>-620</c:v>
                </c:pt>
                <c:pt idx="10873">
                  <c:v>-695</c:v>
                </c:pt>
                <c:pt idx="10874">
                  <c:v>-695</c:v>
                </c:pt>
                <c:pt idx="10875">
                  <c:v>-695</c:v>
                </c:pt>
                <c:pt idx="10876">
                  <c:v>-670</c:v>
                </c:pt>
                <c:pt idx="10877">
                  <c:v>-695</c:v>
                </c:pt>
                <c:pt idx="10878">
                  <c:v>-720</c:v>
                </c:pt>
                <c:pt idx="10879">
                  <c:v>-770</c:v>
                </c:pt>
                <c:pt idx="10880">
                  <c:v>-770</c:v>
                </c:pt>
                <c:pt idx="10881">
                  <c:v>-770</c:v>
                </c:pt>
                <c:pt idx="10882">
                  <c:v>-770</c:v>
                </c:pt>
                <c:pt idx="10883">
                  <c:v>-770</c:v>
                </c:pt>
                <c:pt idx="10884">
                  <c:v>-745</c:v>
                </c:pt>
                <c:pt idx="10885">
                  <c:v>-745</c:v>
                </c:pt>
                <c:pt idx="10886">
                  <c:v>-745</c:v>
                </c:pt>
                <c:pt idx="10887">
                  <c:v>-745</c:v>
                </c:pt>
                <c:pt idx="10888">
                  <c:v>-720</c:v>
                </c:pt>
                <c:pt idx="10889">
                  <c:v>-753</c:v>
                </c:pt>
                <c:pt idx="10890">
                  <c:v>-670</c:v>
                </c:pt>
                <c:pt idx="10891">
                  <c:v>-670</c:v>
                </c:pt>
                <c:pt idx="10892">
                  <c:v>-670</c:v>
                </c:pt>
                <c:pt idx="10893">
                  <c:v>-620</c:v>
                </c:pt>
                <c:pt idx="10894">
                  <c:v>-620</c:v>
                </c:pt>
                <c:pt idx="10895">
                  <c:v>-620</c:v>
                </c:pt>
                <c:pt idx="10896">
                  <c:v>-670</c:v>
                </c:pt>
                <c:pt idx="10897">
                  <c:v>-670</c:v>
                </c:pt>
                <c:pt idx="10898">
                  <c:v>-770</c:v>
                </c:pt>
                <c:pt idx="10899">
                  <c:v>-770</c:v>
                </c:pt>
                <c:pt idx="10900">
                  <c:v>-770</c:v>
                </c:pt>
                <c:pt idx="10901">
                  <c:v>-770</c:v>
                </c:pt>
                <c:pt idx="10902">
                  <c:v>-770</c:v>
                </c:pt>
                <c:pt idx="10903">
                  <c:v>-770</c:v>
                </c:pt>
                <c:pt idx="10904">
                  <c:v>-670</c:v>
                </c:pt>
                <c:pt idx="10905">
                  <c:v>-670</c:v>
                </c:pt>
                <c:pt idx="10906">
                  <c:v>-670</c:v>
                </c:pt>
                <c:pt idx="10907">
                  <c:v>-670</c:v>
                </c:pt>
                <c:pt idx="10908">
                  <c:v>-670</c:v>
                </c:pt>
                <c:pt idx="10909">
                  <c:v>-670</c:v>
                </c:pt>
                <c:pt idx="10910">
                  <c:v>-670</c:v>
                </c:pt>
                <c:pt idx="10911">
                  <c:v>-670</c:v>
                </c:pt>
                <c:pt idx="10912">
                  <c:v>-670</c:v>
                </c:pt>
                <c:pt idx="10913">
                  <c:v>-670</c:v>
                </c:pt>
                <c:pt idx="10914">
                  <c:v>-670</c:v>
                </c:pt>
                <c:pt idx="10915">
                  <c:v>-670</c:v>
                </c:pt>
                <c:pt idx="10916">
                  <c:v>-669</c:v>
                </c:pt>
                <c:pt idx="10917">
                  <c:v>-670</c:v>
                </c:pt>
                <c:pt idx="10918">
                  <c:v>-670</c:v>
                </c:pt>
                <c:pt idx="10919">
                  <c:v>-670</c:v>
                </c:pt>
                <c:pt idx="10920">
                  <c:v>-670</c:v>
                </c:pt>
                <c:pt idx="10921">
                  <c:v>-770</c:v>
                </c:pt>
                <c:pt idx="10922">
                  <c:v>-765</c:v>
                </c:pt>
                <c:pt idx="10923">
                  <c:v>-765</c:v>
                </c:pt>
                <c:pt idx="10924">
                  <c:v>-770</c:v>
                </c:pt>
                <c:pt idx="10925">
                  <c:v>-770</c:v>
                </c:pt>
                <c:pt idx="10926">
                  <c:v>-740</c:v>
                </c:pt>
                <c:pt idx="10927">
                  <c:v>-765</c:v>
                </c:pt>
                <c:pt idx="10928">
                  <c:v>-770</c:v>
                </c:pt>
                <c:pt idx="10929">
                  <c:v>-765</c:v>
                </c:pt>
                <c:pt idx="10930">
                  <c:v>-765</c:v>
                </c:pt>
                <c:pt idx="10931">
                  <c:v>-765</c:v>
                </c:pt>
                <c:pt idx="10932">
                  <c:v>-765</c:v>
                </c:pt>
                <c:pt idx="10933">
                  <c:v>-765</c:v>
                </c:pt>
                <c:pt idx="10934">
                  <c:v>-765</c:v>
                </c:pt>
                <c:pt idx="10935">
                  <c:v>-765</c:v>
                </c:pt>
                <c:pt idx="10936">
                  <c:v>-770</c:v>
                </c:pt>
                <c:pt idx="10937">
                  <c:v>-670</c:v>
                </c:pt>
                <c:pt idx="10938">
                  <c:v>-670</c:v>
                </c:pt>
                <c:pt idx="10939">
                  <c:v>-815</c:v>
                </c:pt>
                <c:pt idx="10940">
                  <c:v>-810</c:v>
                </c:pt>
                <c:pt idx="10941">
                  <c:v>-815</c:v>
                </c:pt>
                <c:pt idx="10942">
                  <c:v>-815</c:v>
                </c:pt>
                <c:pt idx="10943">
                  <c:v>-1000</c:v>
                </c:pt>
                <c:pt idx="10944">
                  <c:v>-1100</c:v>
                </c:pt>
                <c:pt idx="10945">
                  <c:v>-1100</c:v>
                </c:pt>
                <c:pt idx="10946">
                  <c:v>-1100</c:v>
                </c:pt>
                <c:pt idx="10947">
                  <c:v>-1100</c:v>
                </c:pt>
                <c:pt idx="10948">
                  <c:v>-1100</c:v>
                </c:pt>
                <c:pt idx="10949">
                  <c:v>-1100</c:v>
                </c:pt>
                <c:pt idx="10950">
                  <c:v>-1000</c:v>
                </c:pt>
                <c:pt idx="10951">
                  <c:v>-1000</c:v>
                </c:pt>
                <c:pt idx="10952">
                  <c:v>-1000</c:v>
                </c:pt>
                <c:pt idx="10953">
                  <c:v>-1000</c:v>
                </c:pt>
                <c:pt idx="10954">
                  <c:v>-1000</c:v>
                </c:pt>
                <c:pt idx="10955">
                  <c:v>-1000</c:v>
                </c:pt>
                <c:pt idx="10956">
                  <c:v>-1000</c:v>
                </c:pt>
                <c:pt idx="10957">
                  <c:v>-1000</c:v>
                </c:pt>
                <c:pt idx="10958">
                  <c:v>-1000</c:v>
                </c:pt>
                <c:pt idx="10959">
                  <c:v>-1000</c:v>
                </c:pt>
                <c:pt idx="10960">
                  <c:v>-1000</c:v>
                </c:pt>
                <c:pt idx="10961">
                  <c:v>-1000</c:v>
                </c:pt>
                <c:pt idx="10962">
                  <c:v>-1000</c:v>
                </c:pt>
                <c:pt idx="10963">
                  <c:v>-1000</c:v>
                </c:pt>
                <c:pt idx="10964">
                  <c:v>-1000</c:v>
                </c:pt>
                <c:pt idx="10965">
                  <c:v>-1000</c:v>
                </c:pt>
                <c:pt idx="10966">
                  <c:v>-1000</c:v>
                </c:pt>
                <c:pt idx="10967">
                  <c:v>-1000</c:v>
                </c:pt>
                <c:pt idx="10968">
                  <c:v>-1100</c:v>
                </c:pt>
                <c:pt idx="10969">
                  <c:v>-1100</c:v>
                </c:pt>
                <c:pt idx="10970">
                  <c:v>-1100</c:v>
                </c:pt>
                <c:pt idx="10971">
                  <c:v>-1100</c:v>
                </c:pt>
                <c:pt idx="10972">
                  <c:v>-1100</c:v>
                </c:pt>
                <c:pt idx="10973">
                  <c:v>-1100</c:v>
                </c:pt>
                <c:pt idx="10974">
                  <c:v>-1000</c:v>
                </c:pt>
                <c:pt idx="10975">
                  <c:v>-500</c:v>
                </c:pt>
                <c:pt idx="10976">
                  <c:v>-500</c:v>
                </c:pt>
                <c:pt idx="10977">
                  <c:v>-500</c:v>
                </c:pt>
                <c:pt idx="10978">
                  <c:v>-500</c:v>
                </c:pt>
                <c:pt idx="10979">
                  <c:v>-500</c:v>
                </c:pt>
                <c:pt idx="10980">
                  <c:v>-499</c:v>
                </c:pt>
                <c:pt idx="10981">
                  <c:v>-500</c:v>
                </c:pt>
                <c:pt idx="10982">
                  <c:v>-500</c:v>
                </c:pt>
                <c:pt idx="10983">
                  <c:v>-500</c:v>
                </c:pt>
                <c:pt idx="10984">
                  <c:v>-500</c:v>
                </c:pt>
                <c:pt idx="10985">
                  <c:v>-500</c:v>
                </c:pt>
                <c:pt idx="10986">
                  <c:v>-1000</c:v>
                </c:pt>
                <c:pt idx="10987">
                  <c:v>-1000</c:v>
                </c:pt>
                <c:pt idx="10988">
                  <c:v>-1000</c:v>
                </c:pt>
                <c:pt idx="10989">
                  <c:v>-1000</c:v>
                </c:pt>
                <c:pt idx="10990">
                  <c:v>-1000</c:v>
                </c:pt>
                <c:pt idx="10991">
                  <c:v>-1000</c:v>
                </c:pt>
                <c:pt idx="10992">
                  <c:v>-1100</c:v>
                </c:pt>
                <c:pt idx="10993">
                  <c:v>-1100</c:v>
                </c:pt>
                <c:pt idx="10994">
                  <c:v>-1100</c:v>
                </c:pt>
                <c:pt idx="10995">
                  <c:v>-1100</c:v>
                </c:pt>
                <c:pt idx="10996">
                  <c:v>-1100</c:v>
                </c:pt>
                <c:pt idx="10997">
                  <c:v>-1100</c:v>
                </c:pt>
                <c:pt idx="10998">
                  <c:v>-1000</c:v>
                </c:pt>
                <c:pt idx="10999">
                  <c:v>-500</c:v>
                </c:pt>
                <c:pt idx="11000">
                  <c:v>-500</c:v>
                </c:pt>
                <c:pt idx="11001">
                  <c:v>-500</c:v>
                </c:pt>
                <c:pt idx="11002">
                  <c:v>-500</c:v>
                </c:pt>
                <c:pt idx="11003">
                  <c:v>-500</c:v>
                </c:pt>
                <c:pt idx="11004">
                  <c:v>-500</c:v>
                </c:pt>
                <c:pt idx="11005">
                  <c:v>-500</c:v>
                </c:pt>
                <c:pt idx="11006">
                  <c:v>-499</c:v>
                </c:pt>
                <c:pt idx="11007">
                  <c:v>-500</c:v>
                </c:pt>
                <c:pt idx="11008">
                  <c:v>-500</c:v>
                </c:pt>
                <c:pt idx="11009">
                  <c:v>-500</c:v>
                </c:pt>
                <c:pt idx="11010">
                  <c:v>-1000</c:v>
                </c:pt>
                <c:pt idx="11011">
                  <c:v>-1000</c:v>
                </c:pt>
                <c:pt idx="11012">
                  <c:v>-1000</c:v>
                </c:pt>
                <c:pt idx="11013">
                  <c:v>-1000</c:v>
                </c:pt>
                <c:pt idx="11014">
                  <c:v>-1000</c:v>
                </c:pt>
                <c:pt idx="11015">
                  <c:v>-1000</c:v>
                </c:pt>
                <c:pt idx="11016">
                  <c:v>-1100</c:v>
                </c:pt>
                <c:pt idx="11017">
                  <c:v>-1100</c:v>
                </c:pt>
                <c:pt idx="11018">
                  <c:v>-1100</c:v>
                </c:pt>
                <c:pt idx="11019">
                  <c:v>-1100</c:v>
                </c:pt>
                <c:pt idx="11020">
                  <c:v>-1100</c:v>
                </c:pt>
                <c:pt idx="11021">
                  <c:v>-1100</c:v>
                </c:pt>
                <c:pt idx="11022">
                  <c:v>-1000</c:v>
                </c:pt>
                <c:pt idx="11023">
                  <c:v>-499</c:v>
                </c:pt>
                <c:pt idx="11024">
                  <c:v>-500</c:v>
                </c:pt>
                <c:pt idx="11025">
                  <c:v>-500</c:v>
                </c:pt>
                <c:pt idx="11026">
                  <c:v>-500</c:v>
                </c:pt>
                <c:pt idx="11027">
                  <c:v>-500</c:v>
                </c:pt>
                <c:pt idx="11028">
                  <c:v>-500</c:v>
                </c:pt>
                <c:pt idx="11029">
                  <c:v>-500</c:v>
                </c:pt>
                <c:pt idx="11030">
                  <c:v>-500</c:v>
                </c:pt>
                <c:pt idx="11031">
                  <c:v>-500</c:v>
                </c:pt>
                <c:pt idx="11032">
                  <c:v>-500</c:v>
                </c:pt>
                <c:pt idx="11033">
                  <c:v>-500</c:v>
                </c:pt>
                <c:pt idx="11034">
                  <c:v>-1000</c:v>
                </c:pt>
                <c:pt idx="11035">
                  <c:v>-1000</c:v>
                </c:pt>
                <c:pt idx="11036">
                  <c:v>-1000</c:v>
                </c:pt>
                <c:pt idx="11037">
                  <c:v>-1000</c:v>
                </c:pt>
                <c:pt idx="11038">
                  <c:v>-1000</c:v>
                </c:pt>
                <c:pt idx="11039">
                  <c:v>-885</c:v>
                </c:pt>
                <c:pt idx="11040">
                  <c:v>-985</c:v>
                </c:pt>
                <c:pt idx="11041">
                  <c:v>-985</c:v>
                </c:pt>
                <c:pt idx="11042">
                  <c:v>-985</c:v>
                </c:pt>
                <c:pt idx="11043">
                  <c:v>-985</c:v>
                </c:pt>
                <c:pt idx="11044">
                  <c:v>-985</c:v>
                </c:pt>
                <c:pt idx="11045">
                  <c:v>-985</c:v>
                </c:pt>
                <c:pt idx="11046">
                  <c:v>-885</c:v>
                </c:pt>
                <c:pt idx="11047">
                  <c:v>-385</c:v>
                </c:pt>
                <c:pt idx="11048">
                  <c:v>-385</c:v>
                </c:pt>
                <c:pt idx="11049">
                  <c:v>-385</c:v>
                </c:pt>
                <c:pt idx="11050">
                  <c:v>-385</c:v>
                </c:pt>
                <c:pt idx="11051">
                  <c:v>-385</c:v>
                </c:pt>
                <c:pt idx="11052">
                  <c:v>-385</c:v>
                </c:pt>
                <c:pt idx="11053">
                  <c:v>-385</c:v>
                </c:pt>
                <c:pt idx="11054">
                  <c:v>-385</c:v>
                </c:pt>
                <c:pt idx="11055">
                  <c:v>-385</c:v>
                </c:pt>
                <c:pt idx="11056">
                  <c:v>-385</c:v>
                </c:pt>
                <c:pt idx="11057">
                  <c:v>-385</c:v>
                </c:pt>
                <c:pt idx="11058">
                  <c:v>-885</c:v>
                </c:pt>
                <c:pt idx="11059">
                  <c:v>-885</c:v>
                </c:pt>
                <c:pt idx="11060">
                  <c:v>-885</c:v>
                </c:pt>
                <c:pt idx="11061">
                  <c:v>-885</c:v>
                </c:pt>
                <c:pt idx="11062">
                  <c:v>-885</c:v>
                </c:pt>
                <c:pt idx="11063">
                  <c:v>-775</c:v>
                </c:pt>
                <c:pt idx="11064">
                  <c:v>-775</c:v>
                </c:pt>
                <c:pt idx="11065">
                  <c:v>-875</c:v>
                </c:pt>
                <c:pt idx="11066">
                  <c:v>-875</c:v>
                </c:pt>
                <c:pt idx="11067">
                  <c:v>-875</c:v>
                </c:pt>
                <c:pt idx="11068">
                  <c:v>-875</c:v>
                </c:pt>
                <c:pt idx="11069">
                  <c:v>-875</c:v>
                </c:pt>
                <c:pt idx="11070">
                  <c:v>-875</c:v>
                </c:pt>
                <c:pt idx="11071">
                  <c:v>-775</c:v>
                </c:pt>
                <c:pt idx="11072">
                  <c:v>-775</c:v>
                </c:pt>
                <c:pt idx="11073">
                  <c:v>-775</c:v>
                </c:pt>
                <c:pt idx="11074">
                  <c:v>-775</c:v>
                </c:pt>
                <c:pt idx="11075">
                  <c:v>-775</c:v>
                </c:pt>
                <c:pt idx="11076">
                  <c:v>-775</c:v>
                </c:pt>
                <c:pt idx="11077">
                  <c:v>-775</c:v>
                </c:pt>
                <c:pt idx="11078">
                  <c:v>-775</c:v>
                </c:pt>
                <c:pt idx="11079">
                  <c:v>-775</c:v>
                </c:pt>
                <c:pt idx="11080">
                  <c:v>-775</c:v>
                </c:pt>
                <c:pt idx="11081">
                  <c:v>-775</c:v>
                </c:pt>
                <c:pt idx="11082">
                  <c:v>-775</c:v>
                </c:pt>
                <c:pt idx="11083">
                  <c:v>-775</c:v>
                </c:pt>
                <c:pt idx="11084">
                  <c:v>-775</c:v>
                </c:pt>
                <c:pt idx="11085">
                  <c:v>-775</c:v>
                </c:pt>
                <c:pt idx="11086">
                  <c:v>-775</c:v>
                </c:pt>
                <c:pt idx="11087">
                  <c:v>-845</c:v>
                </c:pt>
                <c:pt idx="11088">
                  <c:v>-945</c:v>
                </c:pt>
                <c:pt idx="11089">
                  <c:v>-945</c:v>
                </c:pt>
                <c:pt idx="11090">
                  <c:v>-945</c:v>
                </c:pt>
                <c:pt idx="11091">
                  <c:v>-945</c:v>
                </c:pt>
                <c:pt idx="11092">
                  <c:v>-945</c:v>
                </c:pt>
                <c:pt idx="11093">
                  <c:v>-945</c:v>
                </c:pt>
                <c:pt idx="11094">
                  <c:v>-945</c:v>
                </c:pt>
                <c:pt idx="11095">
                  <c:v>-945</c:v>
                </c:pt>
                <c:pt idx="11096">
                  <c:v>-945</c:v>
                </c:pt>
                <c:pt idx="11097">
                  <c:v>-945</c:v>
                </c:pt>
                <c:pt idx="11098">
                  <c:v>-945</c:v>
                </c:pt>
                <c:pt idx="11099">
                  <c:v>-945</c:v>
                </c:pt>
                <c:pt idx="11100">
                  <c:v>-945</c:v>
                </c:pt>
                <c:pt idx="11101">
                  <c:v>-945</c:v>
                </c:pt>
                <c:pt idx="11102">
                  <c:v>-945</c:v>
                </c:pt>
                <c:pt idx="11103">
                  <c:v>-945</c:v>
                </c:pt>
                <c:pt idx="11104">
                  <c:v>-945</c:v>
                </c:pt>
                <c:pt idx="11105">
                  <c:v>-845</c:v>
                </c:pt>
                <c:pt idx="11106">
                  <c:v>-845</c:v>
                </c:pt>
                <c:pt idx="11107">
                  <c:v>-845</c:v>
                </c:pt>
                <c:pt idx="11108">
                  <c:v>-845</c:v>
                </c:pt>
                <c:pt idx="11109">
                  <c:v>-845</c:v>
                </c:pt>
                <c:pt idx="11110">
                  <c:v>-845</c:v>
                </c:pt>
                <c:pt idx="11111">
                  <c:v>-730</c:v>
                </c:pt>
                <c:pt idx="11112">
                  <c:v>-830</c:v>
                </c:pt>
                <c:pt idx="11113">
                  <c:v>-830</c:v>
                </c:pt>
                <c:pt idx="11114">
                  <c:v>-830</c:v>
                </c:pt>
                <c:pt idx="11115">
                  <c:v>-830</c:v>
                </c:pt>
                <c:pt idx="11116">
                  <c:v>-830</c:v>
                </c:pt>
                <c:pt idx="11117">
                  <c:v>-830</c:v>
                </c:pt>
                <c:pt idx="11118">
                  <c:v>-730</c:v>
                </c:pt>
                <c:pt idx="11119">
                  <c:v>-730</c:v>
                </c:pt>
                <c:pt idx="11120">
                  <c:v>-730</c:v>
                </c:pt>
                <c:pt idx="11121">
                  <c:v>-730</c:v>
                </c:pt>
                <c:pt idx="11122">
                  <c:v>-730</c:v>
                </c:pt>
                <c:pt idx="11123">
                  <c:v>-730</c:v>
                </c:pt>
                <c:pt idx="11124">
                  <c:v>-730</c:v>
                </c:pt>
                <c:pt idx="11125">
                  <c:v>-730</c:v>
                </c:pt>
                <c:pt idx="11126">
                  <c:v>-730</c:v>
                </c:pt>
                <c:pt idx="11127">
                  <c:v>-730</c:v>
                </c:pt>
                <c:pt idx="11128">
                  <c:v>-730</c:v>
                </c:pt>
                <c:pt idx="11129">
                  <c:v>-730</c:v>
                </c:pt>
                <c:pt idx="11130">
                  <c:v>-730</c:v>
                </c:pt>
                <c:pt idx="11131">
                  <c:v>-730</c:v>
                </c:pt>
                <c:pt idx="11132">
                  <c:v>-730</c:v>
                </c:pt>
                <c:pt idx="11133">
                  <c:v>-730</c:v>
                </c:pt>
                <c:pt idx="11134">
                  <c:v>-730</c:v>
                </c:pt>
                <c:pt idx="11135">
                  <c:v>-775</c:v>
                </c:pt>
                <c:pt idx="11136">
                  <c:v>-675</c:v>
                </c:pt>
                <c:pt idx="11137">
                  <c:v>-675</c:v>
                </c:pt>
                <c:pt idx="11138">
                  <c:v>-675</c:v>
                </c:pt>
                <c:pt idx="11139">
                  <c:v>-675</c:v>
                </c:pt>
                <c:pt idx="11140">
                  <c:v>-675</c:v>
                </c:pt>
                <c:pt idx="11141">
                  <c:v>-675</c:v>
                </c:pt>
                <c:pt idx="11142">
                  <c:v>-775</c:v>
                </c:pt>
                <c:pt idx="11143">
                  <c:v>-775</c:v>
                </c:pt>
                <c:pt idx="11144">
                  <c:v>-775</c:v>
                </c:pt>
                <c:pt idx="11145">
                  <c:v>-775</c:v>
                </c:pt>
                <c:pt idx="11146">
                  <c:v>-774</c:v>
                </c:pt>
                <c:pt idx="11147">
                  <c:v>-775</c:v>
                </c:pt>
                <c:pt idx="11148">
                  <c:v>-775</c:v>
                </c:pt>
                <c:pt idx="11149">
                  <c:v>-775</c:v>
                </c:pt>
                <c:pt idx="11150">
                  <c:v>-775</c:v>
                </c:pt>
                <c:pt idx="11151">
                  <c:v>-775</c:v>
                </c:pt>
                <c:pt idx="11152">
                  <c:v>-775</c:v>
                </c:pt>
                <c:pt idx="11153">
                  <c:v>-775</c:v>
                </c:pt>
                <c:pt idx="11154">
                  <c:v>-775</c:v>
                </c:pt>
                <c:pt idx="11155">
                  <c:v>-775</c:v>
                </c:pt>
                <c:pt idx="11156">
                  <c:v>-775</c:v>
                </c:pt>
                <c:pt idx="11157">
                  <c:v>-775</c:v>
                </c:pt>
                <c:pt idx="11158">
                  <c:v>-775</c:v>
                </c:pt>
                <c:pt idx="11159">
                  <c:v>-775</c:v>
                </c:pt>
                <c:pt idx="11160">
                  <c:v>-675</c:v>
                </c:pt>
                <c:pt idx="11161">
                  <c:v>-675</c:v>
                </c:pt>
                <c:pt idx="11162">
                  <c:v>-675</c:v>
                </c:pt>
                <c:pt idx="11163">
                  <c:v>-675</c:v>
                </c:pt>
                <c:pt idx="11164">
                  <c:v>-675</c:v>
                </c:pt>
                <c:pt idx="11165">
                  <c:v>-674</c:v>
                </c:pt>
                <c:pt idx="11166">
                  <c:v>-775</c:v>
                </c:pt>
                <c:pt idx="11167">
                  <c:v>-775</c:v>
                </c:pt>
                <c:pt idx="11168">
                  <c:v>-774</c:v>
                </c:pt>
                <c:pt idx="11169">
                  <c:v>-775</c:v>
                </c:pt>
                <c:pt idx="11170">
                  <c:v>-775</c:v>
                </c:pt>
                <c:pt idx="11171">
                  <c:v>-775</c:v>
                </c:pt>
                <c:pt idx="11172">
                  <c:v>-775</c:v>
                </c:pt>
                <c:pt idx="11173">
                  <c:v>-775</c:v>
                </c:pt>
                <c:pt idx="11174">
                  <c:v>-775</c:v>
                </c:pt>
                <c:pt idx="11175">
                  <c:v>-775</c:v>
                </c:pt>
                <c:pt idx="11176">
                  <c:v>-775</c:v>
                </c:pt>
                <c:pt idx="11177">
                  <c:v>-775</c:v>
                </c:pt>
                <c:pt idx="11178">
                  <c:v>-775</c:v>
                </c:pt>
                <c:pt idx="11179">
                  <c:v>-775</c:v>
                </c:pt>
                <c:pt idx="11180">
                  <c:v>-775</c:v>
                </c:pt>
                <c:pt idx="11181">
                  <c:v>-775</c:v>
                </c:pt>
                <c:pt idx="11182">
                  <c:v>-775</c:v>
                </c:pt>
                <c:pt idx="11183">
                  <c:v>-775</c:v>
                </c:pt>
                <c:pt idx="11184">
                  <c:v>-675</c:v>
                </c:pt>
                <c:pt idx="11185">
                  <c:v>-675</c:v>
                </c:pt>
                <c:pt idx="11186">
                  <c:v>-674</c:v>
                </c:pt>
                <c:pt idx="11187">
                  <c:v>-674</c:v>
                </c:pt>
                <c:pt idx="11188">
                  <c:v>-675</c:v>
                </c:pt>
                <c:pt idx="11189">
                  <c:v>-675</c:v>
                </c:pt>
                <c:pt idx="11190">
                  <c:v>-775</c:v>
                </c:pt>
                <c:pt idx="11191">
                  <c:v>-775</c:v>
                </c:pt>
                <c:pt idx="11192">
                  <c:v>-775</c:v>
                </c:pt>
                <c:pt idx="11193">
                  <c:v>-775</c:v>
                </c:pt>
                <c:pt idx="11194">
                  <c:v>-775</c:v>
                </c:pt>
                <c:pt idx="11195">
                  <c:v>-775</c:v>
                </c:pt>
                <c:pt idx="11196">
                  <c:v>-775</c:v>
                </c:pt>
                <c:pt idx="11197">
                  <c:v>-775</c:v>
                </c:pt>
                <c:pt idx="11198">
                  <c:v>-775</c:v>
                </c:pt>
                <c:pt idx="11199">
                  <c:v>-775</c:v>
                </c:pt>
                <c:pt idx="11200">
                  <c:v>-775</c:v>
                </c:pt>
                <c:pt idx="11201">
                  <c:v>-775</c:v>
                </c:pt>
                <c:pt idx="11202">
                  <c:v>-775</c:v>
                </c:pt>
                <c:pt idx="11203">
                  <c:v>-775</c:v>
                </c:pt>
                <c:pt idx="11204">
                  <c:v>-775</c:v>
                </c:pt>
                <c:pt idx="11205">
                  <c:v>-775</c:v>
                </c:pt>
                <c:pt idx="11206">
                  <c:v>-775</c:v>
                </c:pt>
                <c:pt idx="11207">
                  <c:v>-775</c:v>
                </c:pt>
                <c:pt idx="11208">
                  <c:v>-875</c:v>
                </c:pt>
                <c:pt idx="11209">
                  <c:v>-875</c:v>
                </c:pt>
                <c:pt idx="11210">
                  <c:v>-875</c:v>
                </c:pt>
                <c:pt idx="11211">
                  <c:v>-875</c:v>
                </c:pt>
                <c:pt idx="11212">
                  <c:v>-875</c:v>
                </c:pt>
                <c:pt idx="11213">
                  <c:v>-875</c:v>
                </c:pt>
                <c:pt idx="11214">
                  <c:v>-775</c:v>
                </c:pt>
                <c:pt idx="11215">
                  <c:v>-775</c:v>
                </c:pt>
                <c:pt idx="11216">
                  <c:v>-775</c:v>
                </c:pt>
                <c:pt idx="11217">
                  <c:v>-775</c:v>
                </c:pt>
                <c:pt idx="11218">
                  <c:v>-775</c:v>
                </c:pt>
                <c:pt idx="11219">
                  <c:v>-775</c:v>
                </c:pt>
                <c:pt idx="11220">
                  <c:v>-775</c:v>
                </c:pt>
                <c:pt idx="11221">
                  <c:v>-775</c:v>
                </c:pt>
                <c:pt idx="11222">
                  <c:v>-775</c:v>
                </c:pt>
                <c:pt idx="11223">
                  <c:v>-775</c:v>
                </c:pt>
                <c:pt idx="11224">
                  <c:v>-775</c:v>
                </c:pt>
                <c:pt idx="11225">
                  <c:v>-774</c:v>
                </c:pt>
                <c:pt idx="11226">
                  <c:v>-775</c:v>
                </c:pt>
                <c:pt idx="11227">
                  <c:v>-775</c:v>
                </c:pt>
                <c:pt idx="11228">
                  <c:v>-775</c:v>
                </c:pt>
                <c:pt idx="11229">
                  <c:v>-775</c:v>
                </c:pt>
                <c:pt idx="11230">
                  <c:v>-775</c:v>
                </c:pt>
                <c:pt idx="11231">
                  <c:v>-775</c:v>
                </c:pt>
                <c:pt idx="11232">
                  <c:v>-775</c:v>
                </c:pt>
                <c:pt idx="11233">
                  <c:v>-875</c:v>
                </c:pt>
                <c:pt idx="11234">
                  <c:v>-875</c:v>
                </c:pt>
                <c:pt idx="11235">
                  <c:v>-875</c:v>
                </c:pt>
                <c:pt idx="11236">
                  <c:v>-875</c:v>
                </c:pt>
                <c:pt idx="11237">
                  <c:v>-875</c:v>
                </c:pt>
                <c:pt idx="11238">
                  <c:v>-875</c:v>
                </c:pt>
                <c:pt idx="11239">
                  <c:v>-775</c:v>
                </c:pt>
                <c:pt idx="11240">
                  <c:v>-775</c:v>
                </c:pt>
                <c:pt idx="11241">
                  <c:v>-775</c:v>
                </c:pt>
                <c:pt idx="11242">
                  <c:v>-775</c:v>
                </c:pt>
                <c:pt idx="11243">
                  <c:v>-775</c:v>
                </c:pt>
                <c:pt idx="11244">
                  <c:v>-775</c:v>
                </c:pt>
                <c:pt idx="11245">
                  <c:v>-775</c:v>
                </c:pt>
                <c:pt idx="11246">
                  <c:v>-775</c:v>
                </c:pt>
                <c:pt idx="11247">
                  <c:v>-775</c:v>
                </c:pt>
                <c:pt idx="11248">
                  <c:v>-775</c:v>
                </c:pt>
                <c:pt idx="11249">
                  <c:v>-775</c:v>
                </c:pt>
                <c:pt idx="11250">
                  <c:v>-775</c:v>
                </c:pt>
                <c:pt idx="11251">
                  <c:v>-775</c:v>
                </c:pt>
                <c:pt idx="11252">
                  <c:v>-775</c:v>
                </c:pt>
                <c:pt idx="11253">
                  <c:v>-775</c:v>
                </c:pt>
                <c:pt idx="11254">
                  <c:v>-775</c:v>
                </c:pt>
                <c:pt idx="11255">
                  <c:v>-775</c:v>
                </c:pt>
                <c:pt idx="11256">
                  <c:v>-875</c:v>
                </c:pt>
                <c:pt idx="11257">
                  <c:v>-875</c:v>
                </c:pt>
                <c:pt idx="11258">
                  <c:v>-875</c:v>
                </c:pt>
                <c:pt idx="11259">
                  <c:v>-875</c:v>
                </c:pt>
                <c:pt idx="11260">
                  <c:v>-875</c:v>
                </c:pt>
                <c:pt idx="11261">
                  <c:v>-875</c:v>
                </c:pt>
                <c:pt idx="11262">
                  <c:v>-875</c:v>
                </c:pt>
                <c:pt idx="11263">
                  <c:v>-875</c:v>
                </c:pt>
                <c:pt idx="11264">
                  <c:v>-875</c:v>
                </c:pt>
                <c:pt idx="11265">
                  <c:v>-875</c:v>
                </c:pt>
                <c:pt idx="11266">
                  <c:v>-875</c:v>
                </c:pt>
                <c:pt idx="11267">
                  <c:v>-875</c:v>
                </c:pt>
                <c:pt idx="11268">
                  <c:v>-875</c:v>
                </c:pt>
                <c:pt idx="11269">
                  <c:v>-875</c:v>
                </c:pt>
                <c:pt idx="11270">
                  <c:v>-875</c:v>
                </c:pt>
                <c:pt idx="11271">
                  <c:v>-875</c:v>
                </c:pt>
                <c:pt idx="11272">
                  <c:v>-875</c:v>
                </c:pt>
                <c:pt idx="11273">
                  <c:v>-775</c:v>
                </c:pt>
                <c:pt idx="11274">
                  <c:v>-775</c:v>
                </c:pt>
                <c:pt idx="11275">
                  <c:v>-775</c:v>
                </c:pt>
                <c:pt idx="11276">
                  <c:v>-775</c:v>
                </c:pt>
                <c:pt idx="11277">
                  <c:v>-335</c:v>
                </c:pt>
                <c:pt idx="11278">
                  <c:v>-299</c:v>
                </c:pt>
                <c:pt idx="11279">
                  <c:v>532</c:v>
                </c:pt>
                <c:pt idx="11280">
                  <c:v>285</c:v>
                </c:pt>
                <c:pt idx="11281">
                  <c:v>-64</c:v>
                </c:pt>
                <c:pt idx="11282">
                  <c:v>-654</c:v>
                </c:pt>
                <c:pt idx="11283">
                  <c:v>-633</c:v>
                </c:pt>
                <c:pt idx="11284">
                  <c:v>-760</c:v>
                </c:pt>
                <c:pt idx="11285">
                  <c:v>-935</c:v>
                </c:pt>
                <c:pt idx="11286">
                  <c:v>-775</c:v>
                </c:pt>
                <c:pt idx="11287">
                  <c:v>-73</c:v>
                </c:pt>
                <c:pt idx="11288">
                  <c:v>-146</c:v>
                </c:pt>
                <c:pt idx="11289">
                  <c:v>-430</c:v>
                </c:pt>
                <c:pt idx="11290">
                  <c:v>-715</c:v>
                </c:pt>
                <c:pt idx="11291">
                  <c:v>-408</c:v>
                </c:pt>
                <c:pt idx="11292">
                  <c:v>-140</c:v>
                </c:pt>
                <c:pt idx="11293">
                  <c:v>-475</c:v>
                </c:pt>
                <c:pt idx="11294">
                  <c:v>-410</c:v>
                </c:pt>
                <c:pt idx="11295">
                  <c:v>-416</c:v>
                </c:pt>
                <c:pt idx="11296">
                  <c:v>-622</c:v>
                </c:pt>
                <c:pt idx="11297">
                  <c:v>-935</c:v>
                </c:pt>
                <c:pt idx="11298">
                  <c:v>-1015</c:v>
                </c:pt>
                <c:pt idx="11299">
                  <c:v>-750</c:v>
                </c:pt>
                <c:pt idx="11300">
                  <c:v>950</c:v>
                </c:pt>
                <c:pt idx="11301">
                  <c:v>-450</c:v>
                </c:pt>
                <c:pt idx="11302">
                  <c:v>-207</c:v>
                </c:pt>
                <c:pt idx="11303">
                  <c:v>301</c:v>
                </c:pt>
                <c:pt idx="11304">
                  <c:v>-44</c:v>
                </c:pt>
                <c:pt idx="11305">
                  <c:v>-637</c:v>
                </c:pt>
                <c:pt idx="11306">
                  <c:v>-405</c:v>
                </c:pt>
                <c:pt idx="11307">
                  <c:v>-510</c:v>
                </c:pt>
                <c:pt idx="11308">
                  <c:v>-385</c:v>
                </c:pt>
                <c:pt idx="11309">
                  <c:v>-1075</c:v>
                </c:pt>
                <c:pt idx="11310">
                  <c:v>-975</c:v>
                </c:pt>
                <c:pt idx="11311">
                  <c:v>-518</c:v>
                </c:pt>
                <c:pt idx="11312">
                  <c:v>-380</c:v>
                </c:pt>
                <c:pt idx="11313">
                  <c:v>-473</c:v>
                </c:pt>
                <c:pt idx="11314">
                  <c:v>-426</c:v>
                </c:pt>
                <c:pt idx="11315">
                  <c:v>561</c:v>
                </c:pt>
                <c:pt idx="11316">
                  <c:v>890</c:v>
                </c:pt>
                <c:pt idx="11317">
                  <c:v>-508</c:v>
                </c:pt>
                <c:pt idx="11318">
                  <c:v>31</c:v>
                </c:pt>
                <c:pt idx="11319">
                  <c:v>-244</c:v>
                </c:pt>
                <c:pt idx="11320">
                  <c:v>-578</c:v>
                </c:pt>
                <c:pt idx="11321">
                  <c:v>-975</c:v>
                </c:pt>
                <c:pt idx="11322">
                  <c:v>-975</c:v>
                </c:pt>
                <c:pt idx="11323">
                  <c:v>-246</c:v>
                </c:pt>
                <c:pt idx="11324">
                  <c:v>1050</c:v>
                </c:pt>
                <c:pt idx="11325">
                  <c:v>-553</c:v>
                </c:pt>
                <c:pt idx="11326">
                  <c:v>-560</c:v>
                </c:pt>
                <c:pt idx="11327">
                  <c:v>900</c:v>
                </c:pt>
                <c:pt idx="11328">
                  <c:v>1050</c:v>
                </c:pt>
                <c:pt idx="11329">
                  <c:v>273</c:v>
                </c:pt>
                <c:pt idx="11330">
                  <c:v>272</c:v>
                </c:pt>
                <c:pt idx="11331">
                  <c:v>245</c:v>
                </c:pt>
                <c:pt idx="11332">
                  <c:v>-525</c:v>
                </c:pt>
                <c:pt idx="11333">
                  <c:v>-896</c:v>
                </c:pt>
                <c:pt idx="11334">
                  <c:v>-780</c:v>
                </c:pt>
                <c:pt idx="11335">
                  <c:v>-775</c:v>
                </c:pt>
                <c:pt idx="11336">
                  <c:v>-775</c:v>
                </c:pt>
                <c:pt idx="11337">
                  <c:v>-671</c:v>
                </c:pt>
                <c:pt idx="11338">
                  <c:v>-800</c:v>
                </c:pt>
                <c:pt idx="11339">
                  <c:v>-799</c:v>
                </c:pt>
                <c:pt idx="11340">
                  <c:v>-623</c:v>
                </c:pt>
                <c:pt idx="11341">
                  <c:v>-775</c:v>
                </c:pt>
                <c:pt idx="11342">
                  <c:v>-775</c:v>
                </c:pt>
                <c:pt idx="11343">
                  <c:v>-800</c:v>
                </c:pt>
                <c:pt idx="11344">
                  <c:v>-800</c:v>
                </c:pt>
                <c:pt idx="11345">
                  <c:v>-800</c:v>
                </c:pt>
                <c:pt idx="11346">
                  <c:v>-799</c:v>
                </c:pt>
                <c:pt idx="11347">
                  <c:v>-900</c:v>
                </c:pt>
                <c:pt idx="11348">
                  <c:v>224</c:v>
                </c:pt>
                <c:pt idx="11349">
                  <c:v>25</c:v>
                </c:pt>
                <c:pt idx="11350">
                  <c:v>61</c:v>
                </c:pt>
                <c:pt idx="11351">
                  <c:v>808</c:v>
                </c:pt>
                <c:pt idx="11352">
                  <c:v>1008</c:v>
                </c:pt>
                <c:pt idx="11353">
                  <c:v>1008</c:v>
                </c:pt>
                <c:pt idx="11354">
                  <c:v>1008</c:v>
                </c:pt>
                <c:pt idx="11355">
                  <c:v>898</c:v>
                </c:pt>
                <c:pt idx="11356">
                  <c:v>683</c:v>
                </c:pt>
                <c:pt idx="11357">
                  <c:v>105</c:v>
                </c:pt>
                <c:pt idx="11358">
                  <c:v>415</c:v>
                </c:pt>
                <c:pt idx="11359">
                  <c:v>500</c:v>
                </c:pt>
                <c:pt idx="11360">
                  <c:v>-233</c:v>
                </c:pt>
                <c:pt idx="11361">
                  <c:v>37</c:v>
                </c:pt>
                <c:pt idx="11362">
                  <c:v>-460</c:v>
                </c:pt>
                <c:pt idx="11363">
                  <c:v>280</c:v>
                </c:pt>
                <c:pt idx="11364">
                  <c:v>659</c:v>
                </c:pt>
                <c:pt idx="11365">
                  <c:v>-262</c:v>
                </c:pt>
                <c:pt idx="11366">
                  <c:v>-250</c:v>
                </c:pt>
                <c:pt idx="11367">
                  <c:v>-475</c:v>
                </c:pt>
                <c:pt idx="11368">
                  <c:v>-550</c:v>
                </c:pt>
                <c:pt idx="11369">
                  <c:v>-525</c:v>
                </c:pt>
                <c:pt idx="11370">
                  <c:v>-525</c:v>
                </c:pt>
                <c:pt idx="11371">
                  <c:v>-475</c:v>
                </c:pt>
                <c:pt idx="11372">
                  <c:v>-752</c:v>
                </c:pt>
                <c:pt idx="11373">
                  <c:v>-550</c:v>
                </c:pt>
                <c:pt idx="11374">
                  <c:v>-875</c:v>
                </c:pt>
                <c:pt idx="11375">
                  <c:v>-775</c:v>
                </c:pt>
                <c:pt idx="11376">
                  <c:v>-875</c:v>
                </c:pt>
                <c:pt idx="11377">
                  <c:v>-875</c:v>
                </c:pt>
                <c:pt idx="11378">
                  <c:v>-875</c:v>
                </c:pt>
                <c:pt idx="11379">
                  <c:v>-875</c:v>
                </c:pt>
                <c:pt idx="11380">
                  <c:v>-875</c:v>
                </c:pt>
                <c:pt idx="11381">
                  <c:v>-875</c:v>
                </c:pt>
                <c:pt idx="11382">
                  <c:v>-525</c:v>
                </c:pt>
                <c:pt idx="11383">
                  <c:v>-525</c:v>
                </c:pt>
                <c:pt idx="11384">
                  <c:v>-525</c:v>
                </c:pt>
                <c:pt idx="11385">
                  <c:v>-525</c:v>
                </c:pt>
                <c:pt idx="11386">
                  <c:v>-525</c:v>
                </c:pt>
                <c:pt idx="11387">
                  <c:v>-525</c:v>
                </c:pt>
                <c:pt idx="11388">
                  <c:v>-525</c:v>
                </c:pt>
                <c:pt idx="11389">
                  <c:v>-525</c:v>
                </c:pt>
                <c:pt idx="11390">
                  <c:v>-525</c:v>
                </c:pt>
                <c:pt idx="11391">
                  <c:v>-525</c:v>
                </c:pt>
                <c:pt idx="11392">
                  <c:v>-525</c:v>
                </c:pt>
                <c:pt idx="11393">
                  <c:v>-775</c:v>
                </c:pt>
                <c:pt idx="11394">
                  <c:v>-774</c:v>
                </c:pt>
                <c:pt idx="11395">
                  <c:v>-775</c:v>
                </c:pt>
                <c:pt idx="11396">
                  <c:v>-775</c:v>
                </c:pt>
                <c:pt idx="11397">
                  <c:v>-775</c:v>
                </c:pt>
                <c:pt idx="11398">
                  <c:v>-775</c:v>
                </c:pt>
                <c:pt idx="11399">
                  <c:v>-736</c:v>
                </c:pt>
                <c:pt idx="11400">
                  <c:v>-736</c:v>
                </c:pt>
                <c:pt idx="11401">
                  <c:v>-831</c:v>
                </c:pt>
                <c:pt idx="11402">
                  <c:v>-831</c:v>
                </c:pt>
                <c:pt idx="11403">
                  <c:v>-830</c:v>
                </c:pt>
                <c:pt idx="11404">
                  <c:v>-831</c:v>
                </c:pt>
                <c:pt idx="11405">
                  <c:v>-831</c:v>
                </c:pt>
                <c:pt idx="11406">
                  <c:v>-875</c:v>
                </c:pt>
                <c:pt idx="11407">
                  <c:v>-775</c:v>
                </c:pt>
                <c:pt idx="11408">
                  <c:v>-775</c:v>
                </c:pt>
                <c:pt idx="11409">
                  <c:v>-775</c:v>
                </c:pt>
                <c:pt idx="11410">
                  <c:v>-775</c:v>
                </c:pt>
                <c:pt idx="11411">
                  <c:v>-774</c:v>
                </c:pt>
                <c:pt idx="11412">
                  <c:v>-736</c:v>
                </c:pt>
                <c:pt idx="11413">
                  <c:v>-736</c:v>
                </c:pt>
                <c:pt idx="11414">
                  <c:v>-775</c:v>
                </c:pt>
                <c:pt idx="11415">
                  <c:v>-775</c:v>
                </c:pt>
                <c:pt idx="11416">
                  <c:v>-775</c:v>
                </c:pt>
                <c:pt idx="11417">
                  <c:v>-775</c:v>
                </c:pt>
                <c:pt idx="11418">
                  <c:v>-775</c:v>
                </c:pt>
                <c:pt idx="11419">
                  <c:v>-775</c:v>
                </c:pt>
                <c:pt idx="11420">
                  <c:v>-225</c:v>
                </c:pt>
                <c:pt idx="11421">
                  <c:v>-416</c:v>
                </c:pt>
                <c:pt idx="11422">
                  <c:v>-452</c:v>
                </c:pt>
                <c:pt idx="11423">
                  <c:v>-55</c:v>
                </c:pt>
                <c:pt idx="11424">
                  <c:v>-784</c:v>
                </c:pt>
                <c:pt idx="11425">
                  <c:v>-930</c:v>
                </c:pt>
                <c:pt idx="11426">
                  <c:v>-960</c:v>
                </c:pt>
                <c:pt idx="11427">
                  <c:v>-960</c:v>
                </c:pt>
                <c:pt idx="11428">
                  <c:v>-975</c:v>
                </c:pt>
                <c:pt idx="11429">
                  <c:v>-970</c:v>
                </c:pt>
                <c:pt idx="11430">
                  <c:v>-965</c:v>
                </c:pt>
                <c:pt idx="11431">
                  <c:v>-870</c:v>
                </c:pt>
                <c:pt idx="11432">
                  <c:v>-865</c:v>
                </c:pt>
                <c:pt idx="11433">
                  <c:v>-774</c:v>
                </c:pt>
                <c:pt idx="11434">
                  <c:v>-655</c:v>
                </c:pt>
                <c:pt idx="11435">
                  <c:v>-700</c:v>
                </c:pt>
                <c:pt idx="11436">
                  <c:v>120</c:v>
                </c:pt>
                <c:pt idx="11437">
                  <c:v>340</c:v>
                </c:pt>
                <c:pt idx="11438">
                  <c:v>-252</c:v>
                </c:pt>
                <c:pt idx="11439">
                  <c:v>-963</c:v>
                </c:pt>
                <c:pt idx="11440">
                  <c:v>-975</c:v>
                </c:pt>
                <c:pt idx="11441">
                  <c:v>-875</c:v>
                </c:pt>
                <c:pt idx="11442">
                  <c:v>-875</c:v>
                </c:pt>
                <c:pt idx="11443">
                  <c:v>-875</c:v>
                </c:pt>
                <c:pt idx="11444">
                  <c:v>-605</c:v>
                </c:pt>
                <c:pt idx="11445">
                  <c:v>-375</c:v>
                </c:pt>
                <c:pt idx="11446">
                  <c:v>-605</c:v>
                </c:pt>
                <c:pt idx="11447">
                  <c:v>-270</c:v>
                </c:pt>
                <c:pt idx="11448">
                  <c:v>-974</c:v>
                </c:pt>
                <c:pt idx="11449">
                  <c:v>-975</c:v>
                </c:pt>
                <c:pt idx="11450">
                  <c:v>-975</c:v>
                </c:pt>
                <c:pt idx="11451">
                  <c:v>-975</c:v>
                </c:pt>
                <c:pt idx="11452">
                  <c:v>-975</c:v>
                </c:pt>
                <c:pt idx="11453">
                  <c:v>-975</c:v>
                </c:pt>
                <c:pt idx="11454">
                  <c:v>-775</c:v>
                </c:pt>
                <c:pt idx="11455">
                  <c:v>-775</c:v>
                </c:pt>
                <c:pt idx="11456">
                  <c:v>-775</c:v>
                </c:pt>
                <c:pt idx="11457">
                  <c:v>-775</c:v>
                </c:pt>
                <c:pt idx="11458">
                  <c:v>-775</c:v>
                </c:pt>
                <c:pt idx="11459">
                  <c:v>-875</c:v>
                </c:pt>
                <c:pt idx="11460">
                  <c:v>-664</c:v>
                </c:pt>
                <c:pt idx="11461">
                  <c:v>-765</c:v>
                </c:pt>
                <c:pt idx="11462">
                  <c:v>-702</c:v>
                </c:pt>
                <c:pt idx="11463">
                  <c:v>-765</c:v>
                </c:pt>
                <c:pt idx="11464">
                  <c:v>-775</c:v>
                </c:pt>
                <c:pt idx="11465">
                  <c:v>-775</c:v>
                </c:pt>
                <c:pt idx="11466">
                  <c:v>-775</c:v>
                </c:pt>
                <c:pt idx="11467">
                  <c:v>-775</c:v>
                </c:pt>
                <c:pt idx="11468">
                  <c:v>-900</c:v>
                </c:pt>
                <c:pt idx="11469">
                  <c:v>-775</c:v>
                </c:pt>
                <c:pt idx="11470">
                  <c:v>-775</c:v>
                </c:pt>
                <c:pt idx="11471">
                  <c:v>305</c:v>
                </c:pt>
                <c:pt idx="11472">
                  <c:v>-919</c:v>
                </c:pt>
                <c:pt idx="11473">
                  <c:v>-244</c:v>
                </c:pt>
                <c:pt idx="11474">
                  <c:v>540</c:v>
                </c:pt>
                <c:pt idx="11475">
                  <c:v>-347</c:v>
                </c:pt>
                <c:pt idx="11476">
                  <c:v>-935</c:v>
                </c:pt>
                <c:pt idx="11477">
                  <c:v>-361</c:v>
                </c:pt>
                <c:pt idx="11478">
                  <c:v>-775</c:v>
                </c:pt>
                <c:pt idx="11479">
                  <c:v>-775</c:v>
                </c:pt>
                <c:pt idx="11480">
                  <c:v>-775</c:v>
                </c:pt>
                <c:pt idx="11481">
                  <c:v>-775</c:v>
                </c:pt>
                <c:pt idx="11482">
                  <c:v>-775</c:v>
                </c:pt>
                <c:pt idx="11483">
                  <c:v>-875</c:v>
                </c:pt>
                <c:pt idx="11484">
                  <c:v>-206</c:v>
                </c:pt>
                <c:pt idx="11485">
                  <c:v>-583</c:v>
                </c:pt>
                <c:pt idx="11486">
                  <c:v>-179</c:v>
                </c:pt>
                <c:pt idx="11487">
                  <c:v>374</c:v>
                </c:pt>
                <c:pt idx="11488">
                  <c:v>788</c:v>
                </c:pt>
                <c:pt idx="11489">
                  <c:v>-20</c:v>
                </c:pt>
                <c:pt idx="11490">
                  <c:v>-687</c:v>
                </c:pt>
                <c:pt idx="11491">
                  <c:v>-775</c:v>
                </c:pt>
                <c:pt idx="11492">
                  <c:v>654</c:v>
                </c:pt>
                <c:pt idx="11493">
                  <c:v>13</c:v>
                </c:pt>
                <c:pt idx="11494">
                  <c:v>300</c:v>
                </c:pt>
                <c:pt idx="11495">
                  <c:v>608</c:v>
                </c:pt>
                <c:pt idx="11496">
                  <c:v>1008</c:v>
                </c:pt>
                <c:pt idx="11497">
                  <c:v>1007</c:v>
                </c:pt>
                <c:pt idx="11498">
                  <c:v>1008</c:v>
                </c:pt>
                <c:pt idx="11499">
                  <c:v>1008</c:v>
                </c:pt>
                <c:pt idx="11500">
                  <c:v>1172</c:v>
                </c:pt>
                <c:pt idx="11501">
                  <c:v>1260</c:v>
                </c:pt>
                <c:pt idx="11502">
                  <c:v>-325</c:v>
                </c:pt>
                <c:pt idx="11503">
                  <c:v>-775</c:v>
                </c:pt>
                <c:pt idx="11504">
                  <c:v>-476</c:v>
                </c:pt>
                <c:pt idx="11505">
                  <c:v>165</c:v>
                </c:pt>
                <c:pt idx="11506">
                  <c:v>357</c:v>
                </c:pt>
                <c:pt idx="11507">
                  <c:v>552</c:v>
                </c:pt>
                <c:pt idx="11508">
                  <c:v>1040</c:v>
                </c:pt>
                <c:pt idx="11509">
                  <c:v>895</c:v>
                </c:pt>
                <c:pt idx="11510">
                  <c:v>935</c:v>
                </c:pt>
                <c:pt idx="11511">
                  <c:v>935</c:v>
                </c:pt>
                <c:pt idx="11512">
                  <c:v>835</c:v>
                </c:pt>
                <c:pt idx="11513">
                  <c:v>735</c:v>
                </c:pt>
                <c:pt idx="11514">
                  <c:v>-93</c:v>
                </c:pt>
                <c:pt idx="11515">
                  <c:v>351</c:v>
                </c:pt>
                <c:pt idx="11516">
                  <c:v>543</c:v>
                </c:pt>
                <c:pt idx="11517">
                  <c:v>658</c:v>
                </c:pt>
                <c:pt idx="11518">
                  <c:v>608</c:v>
                </c:pt>
                <c:pt idx="11519">
                  <c:v>518</c:v>
                </c:pt>
                <c:pt idx="11520">
                  <c:v>918</c:v>
                </c:pt>
                <c:pt idx="11521">
                  <c:v>918</c:v>
                </c:pt>
                <c:pt idx="11522">
                  <c:v>918</c:v>
                </c:pt>
                <c:pt idx="11523">
                  <c:v>918</c:v>
                </c:pt>
                <c:pt idx="11524">
                  <c:v>918</c:v>
                </c:pt>
                <c:pt idx="11525">
                  <c:v>918</c:v>
                </c:pt>
                <c:pt idx="11526">
                  <c:v>393</c:v>
                </c:pt>
                <c:pt idx="11527">
                  <c:v>-68</c:v>
                </c:pt>
                <c:pt idx="11528">
                  <c:v>518</c:v>
                </c:pt>
                <c:pt idx="11529">
                  <c:v>518</c:v>
                </c:pt>
                <c:pt idx="11530">
                  <c:v>518</c:v>
                </c:pt>
                <c:pt idx="11531">
                  <c:v>518</c:v>
                </c:pt>
                <c:pt idx="11532">
                  <c:v>518</c:v>
                </c:pt>
                <c:pt idx="11533">
                  <c:v>518</c:v>
                </c:pt>
                <c:pt idx="11534">
                  <c:v>518</c:v>
                </c:pt>
                <c:pt idx="11535">
                  <c:v>518</c:v>
                </c:pt>
                <c:pt idx="11536">
                  <c:v>518</c:v>
                </c:pt>
                <c:pt idx="11537">
                  <c:v>518</c:v>
                </c:pt>
                <c:pt idx="11538">
                  <c:v>518</c:v>
                </c:pt>
                <c:pt idx="11539">
                  <c:v>518</c:v>
                </c:pt>
                <c:pt idx="11540">
                  <c:v>518</c:v>
                </c:pt>
                <c:pt idx="11541">
                  <c:v>518</c:v>
                </c:pt>
                <c:pt idx="11542">
                  <c:v>518</c:v>
                </c:pt>
                <c:pt idx="11543">
                  <c:v>518</c:v>
                </c:pt>
                <c:pt idx="11544">
                  <c:v>918</c:v>
                </c:pt>
                <c:pt idx="11545">
                  <c:v>918</c:v>
                </c:pt>
                <c:pt idx="11546">
                  <c:v>918</c:v>
                </c:pt>
                <c:pt idx="11547">
                  <c:v>918</c:v>
                </c:pt>
                <c:pt idx="11548">
                  <c:v>918</c:v>
                </c:pt>
                <c:pt idx="11549">
                  <c:v>918</c:v>
                </c:pt>
                <c:pt idx="11550">
                  <c:v>-68</c:v>
                </c:pt>
                <c:pt idx="11551">
                  <c:v>593</c:v>
                </c:pt>
                <c:pt idx="11552">
                  <c:v>593</c:v>
                </c:pt>
                <c:pt idx="11553">
                  <c:v>593</c:v>
                </c:pt>
                <c:pt idx="11554">
                  <c:v>593</c:v>
                </c:pt>
                <c:pt idx="11555">
                  <c:v>593</c:v>
                </c:pt>
                <c:pt idx="11556">
                  <c:v>593</c:v>
                </c:pt>
                <c:pt idx="11557">
                  <c:v>60</c:v>
                </c:pt>
                <c:pt idx="11558">
                  <c:v>220</c:v>
                </c:pt>
                <c:pt idx="11559">
                  <c:v>-873</c:v>
                </c:pt>
                <c:pt idx="11560">
                  <c:v>-927</c:v>
                </c:pt>
                <c:pt idx="11561">
                  <c:v>-887</c:v>
                </c:pt>
                <c:pt idx="11562">
                  <c:v>-887</c:v>
                </c:pt>
                <c:pt idx="11563">
                  <c:v>-862</c:v>
                </c:pt>
                <c:pt idx="11564">
                  <c:v>-862</c:v>
                </c:pt>
                <c:pt idx="11565">
                  <c:v>-922</c:v>
                </c:pt>
                <c:pt idx="11566">
                  <c:v>-922</c:v>
                </c:pt>
                <c:pt idx="11567">
                  <c:v>-775</c:v>
                </c:pt>
                <c:pt idx="11568">
                  <c:v>-775</c:v>
                </c:pt>
                <c:pt idx="11569">
                  <c:v>-875</c:v>
                </c:pt>
                <c:pt idx="11570">
                  <c:v>-875</c:v>
                </c:pt>
                <c:pt idx="11571">
                  <c:v>-875</c:v>
                </c:pt>
                <c:pt idx="11572">
                  <c:v>-875</c:v>
                </c:pt>
                <c:pt idx="11573">
                  <c:v>-875</c:v>
                </c:pt>
                <c:pt idx="11574">
                  <c:v>-875</c:v>
                </c:pt>
                <c:pt idx="11575">
                  <c:v>-775</c:v>
                </c:pt>
                <c:pt idx="11576">
                  <c:v>-775</c:v>
                </c:pt>
                <c:pt idx="11577">
                  <c:v>-775</c:v>
                </c:pt>
                <c:pt idx="11578">
                  <c:v>-775</c:v>
                </c:pt>
                <c:pt idx="11579">
                  <c:v>-775</c:v>
                </c:pt>
                <c:pt idx="11580">
                  <c:v>-775</c:v>
                </c:pt>
                <c:pt idx="11581">
                  <c:v>-775</c:v>
                </c:pt>
                <c:pt idx="11582">
                  <c:v>-775</c:v>
                </c:pt>
                <c:pt idx="11583">
                  <c:v>-775</c:v>
                </c:pt>
                <c:pt idx="11584">
                  <c:v>-775</c:v>
                </c:pt>
                <c:pt idx="11585">
                  <c:v>-774</c:v>
                </c:pt>
                <c:pt idx="11586">
                  <c:v>-775</c:v>
                </c:pt>
                <c:pt idx="11587">
                  <c:v>-775</c:v>
                </c:pt>
                <c:pt idx="11588">
                  <c:v>-655</c:v>
                </c:pt>
                <c:pt idx="11589">
                  <c:v>-775</c:v>
                </c:pt>
                <c:pt idx="11590">
                  <c:v>-627</c:v>
                </c:pt>
                <c:pt idx="11591">
                  <c:v>-775</c:v>
                </c:pt>
                <c:pt idx="11592">
                  <c:v>-875</c:v>
                </c:pt>
                <c:pt idx="11593">
                  <c:v>-875</c:v>
                </c:pt>
                <c:pt idx="11594">
                  <c:v>-682</c:v>
                </c:pt>
                <c:pt idx="11595">
                  <c:v>-875</c:v>
                </c:pt>
                <c:pt idx="11596">
                  <c:v>-875</c:v>
                </c:pt>
                <c:pt idx="11597">
                  <c:v>-875</c:v>
                </c:pt>
                <c:pt idx="11598">
                  <c:v>-875</c:v>
                </c:pt>
                <c:pt idx="11599">
                  <c:v>-875</c:v>
                </c:pt>
                <c:pt idx="11600">
                  <c:v>-875</c:v>
                </c:pt>
                <c:pt idx="11601">
                  <c:v>-875</c:v>
                </c:pt>
                <c:pt idx="11602">
                  <c:v>-875</c:v>
                </c:pt>
                <c:pt idx="11603">
                  <c:v>-875</c:v>
                </c:pt>
                <c:pt idx="11604">
                  <c:v>-875</c:v>
                </c:pt>
                <c:pt idx="11605">
                  <c:v>-875</c:v>
                </c:pt>
                <c:pt idx="11606">
                  <c:v>-875</c:v>
                </c:pt>
                <c:pt idx="11607">
                  <c:v>-875</c:v>
                </c:pt>
                <c:pt idx="11608">
                  <c:v>-875</c:v>
                </c:pt>
                <c:pt idx="11609">
                  <c:v>-775</c:v>
                </c:pt>
                <c:pt idx="11610">
                  <c:v>-775</c:v>
                </c:pt>
                <c:pt idx="11611">
                  <c:v>-775</c:v>
                </c:pt>
                <c:pt idx="11612">
                  <c:v>-775</c:v>
                </c:pt>
                <c:pt idx="11613">
                  <c:v>-775</c:v>
                </c:pt>
                <c:pt idx="11614">
                  <c:v>-775</c:v>
                </c:pt>
                <c:pt idx="11615">
                  <c:v>-775</c:v>
                </c:pt>
                <c:pt idx="11616">
                  <c:v>-875</c:v>
                </c:pt>
                <c:pt idx="11617">
                  <c:v>-875</c:v>
                </c:pt>
                <c:pt idx="11618">
                  <c:v>-874</c:v>
                </c:pt>
                <c:pt idx="11619">
                  <c:v>-874</c:v>
                </c:pt>
                <c:pt idx="11620">
                  <c:v>-875</c:v>
                </c:pt>
                <c:pt idx="11621">
                  <c:v>-875</c:v>
                </c:pt>
                <c:pt idx="11622">
                  <c:v>-775</c:v>
                </c:pt>
                <c:pt idx="11623">
                  <c:v>-775</c:v>
                </c:pt>
                <c:pt idx="11624">
                  <c:v>-775</c:v>
                </c:pt>
                <c:pt idx="11625">
                  <c:v>-775</c:v>
                </c:pt>
                <c:pt idx="11626">
                  <c:v>-775</c:v>
                </c:pt>
                <c:pt idx="11627">
                  <c:v>-775</c:v>
                </c:pt>
                <c:pt idx="11628">
                  <c:v>-775</c:v>
                </c:pt>
                <c:pt idx="11629">
                  <c:v>-775</c:v>
                </c:pt>
                <c:pt idx="11630">
                  <c:v>-775</c:v>
                </c:pt>
                <c:pt idx="11631">
                  <c:v>-775</c:v>
                </c:pt>
                <c:pt idx="11632">
                  <c:v>-775</c:v>
                </c:pt>
                <c:pt idx="11633">
                  <c:v>-775</c:v>
                </c:pt>
                <c:pt idx="11634">
                  <c:v>-775</c:v>
                </c:pt>
                <c:pt idx="11635">
                  <c:v>-775</c:v>
                </c:pt>
                <c:pt idx="11636">
                  <c:v>-477</c:v>
                </c:pt>
                <c:pt idx="11637">
                  <c:v>-276</c:v>
                </c:pt>
                <c:pt idx="11638">
                  <c:v>-514</c:v>
                </c:pt>
                <c:pt idx="11639">
                  <c:v>-422</c:v>
                </c:pt>
                <c:pt idx="11640">
                  <c:v>-715</c:v>
                </c:pt>
                <c:pt idx="11641">
                  <c:v>-715</c:v>
                </c:pt>
                <c:pt idx="11642">
                  <c:v>46</c:v>
                </c:pt>
                <c:pt idx="11643">
                  <c:v>-294</c:v>
                </c:pt>
                <c:pt idx="11644">
                  <c:v>-711</c:v>
                </c:pt>
                <c:pt idx="11645">
                  <c:v>-560</c:v>
                </c:pt>
                <c:pt idx="11646">
                  <c:v>-315</c:v>
                </c:pt>
                <c:pt idx="11647">
                  <c:v>-615</c:v>
                </c:pt>
                <c:pt idx="11648">
                  <c:v>5</c:v>
                </c:pt>
                <c:pt idx="11649">
                  <c:v>-18</c:v>
                </c:pt>
                <c:pt idx="11650">
                  <c:v>-143</c:v>
                </c:pt>
                <c:pt idx="11651">
                  <c:v>7</c:v>
                </c:pt>
                <c:pt idx="11652">
                  <c:v>146</c:v>
                </c:pt>
                <c:pt idx="11653">
                  <c:v>187</c:v>
                </c:pt>
                <c:pt idx="11654">
                  <c:v>650</c:v>
                </c:pt>
                <c:pt idx="11655">
                  <c:v>785</c:v>
                </c:pt>
                <c:pt idx="11656">
                  <c:v>1060</c:v>
                </c:pt>
                <c:pt idx="11657">
                  <c:v>947</c:v>
                </c:pt>
                <c:pt idx="11658">
                  <c:v>100</c:v>
                </c:pt>
                <c:pt idx="11659">
                  <c:v>905</c:v>
                </c:pt>
                <c:pt idx="11660">
                  <c:v>1060</c:v>
                </c:pt>
                <c:pt idx="11661">
                  <c:v>1060</c:v>
                </c:pt>
                <c:pt idx="11662">
                  <c:v>1060</c:v>
                </c:pt>
                <c:pt idx="11663">
                  <c:v>367</c:v>
                </c:pt>
                <c:pt idx="11664">
                  <c:v>767</c:v>
                </c:pt>
                <c:pt idx="11665">
                  <c:v>767</c:v>
                </c:pt>
                <c:pt idx="11666">
                  <c:v>767</c:v>
                </c:pt>
                <c:pt idx="11667">
                  <c:v>766</c:v>
                </c:pt>
                <c:pt idx="11668">
                  <c:v>767</c:v>
                </c:pt>
                <c:pt idx="11669">
                  <c:v>767</c:v>
                </c:pt>
                <c:pt idx="11670">
                  <c:v>767</c:v>
                </c:pt>
                <c:pt idx="11671">
                  <c:v>997</c:v>
                </c:pt>
                <c:pt idx="11672">
                  <c:v>997</c:v>
                </c:pt>
                <c:pt idx="11673">
                  <c:v>892</c:v>
                </c:pt>
                <c:pt idx="11674">
                  <c:v>892</c:v>
                </c:pt>
                <c:pt idx="11675">
                  <c:v>892</c:v>
                </c:pt>
                <c:pt idx="11676">
                  <c:v>767</c:v>
                </c:pt>
                <c:pt idx="11677">
                  <c:v>766</c:v>
                </c:pt>
                <c:pt idx="11678">
                  <c:v>766</c:v>
                </c:pt>
                <c:pt idx="11679">
                  <c:v>767</c:v>
                </c:pt>
                <c:pt idx="11680">
                  <c:v>892</c:v>
                </c:pt>
                <c:pt idx="11681">
                  <c:v>597</c:v>
                </c:pt>
                <c:pt idx="11682">
                  <c:v>597</c:v>
                </c:pt>
                <c:pt idx="11683">
                  <c:v>597</c:v>
                </c:pt>
                <c:pt idx="11684">
                  <c:v>367</c:v>
                </c:pt>
                <c:pt idx="11685">
                  <c:v>367</c:v>
                </c:pt>
                <c:pt idx="11686">
                  <c:v>367</c:v>
                </c:pt>
                <c:pt idx="11687">
                  <c:v>367</c:v>
                </c:pt>
                <c:pt idx="11688">
                  <c:v>767</c:v>
                </c:pt>
                <c:pt idx="11689">
                  <c:v>767</c:v>
                </c:pt>
                <c:pt idx="11690">
                  <c:v>767</c:v>
                </c:pt>
                <c:pt idx="11691">
                  <c:v>767</c:v>
                </c:pt>
                <c:pt idx="11692">
                  <c:v>767</c:v>
                </c:pt>
                <c:pt idx="11693">
                  <c:v>767</c:v>
                </c:pt>
                <c:pt idx="11694">
                  <c:v>392</c:v>
                </c:pt>
                <c:pt idx="11695">
                  <c:v>-44</c:v>
                </c:pt>
                <c:pt idx="11696">
                  <c:v>179</c:v>
                </c:pt>
                <c:pt idx="11697">
                  <c:v>317</c:v>
                </c:pt>
                <c:pt idx="11698">
                  <c:v>253</c:v>
                </c:pt>
                <c:pt idx="11699">
                  <c:v>367</c:v>
                </c:pt>
                <c:pt idx="11700">
                  <c:v>367</c:v>
                </c:pt>
                <c:pt idx="11701">
                  <c:v>367</c:v>
                </c:pt>
                <c:pt idx="11702">
                  <c:v>367</c:v>
                </c:pt>
                <c:pt idx="11703">
                  <c:v>367</c:v>
                </c:pt>
                <c:pt idx="11704">
                  <c:v>367</c:v>
                </c:pt>
                <c:pt idx="11705">
                  <c:v>492</c:v>
                </c:pt>
                <c:pt idx="11706">
                  <c:v>492</c:v>
                </c:pt>
                <c:pt idx="11707">
                  <c:v>492</c:v>
                </c:pt>
                <c:pt idx="11708">
                  <c:v>367</c:v>
                </c:pt>
                <c:pt idx="11709">
                  <c:v>367</c:v>
                </c:pt>
                <c:pt idx="11710">
                  <c:v>367</c:v>
                </c:pt>
                <c:pt idx="11711">
                  <c:v>367</c:v>
                </c:pt>
                <c:pt idx="11712">
                  <c:v>767</c:v>
                </c:pt>
                <c:pt idx="11713">
                  <c:v>767</c:v>
                </c:pt>
                <c:pt idx="11714">
                  <c:v>767</c:v>
                </c:pt>
                <c:pt idx="11715">
                  <c:v>767</c:v>
                </c:pt>
                <c:pt idx="11716">
                  <c:v>767</c:v>
                </c:pt>
                <c:pt idx="11717">
                  <c:v>767</c:v>
                </c:pt>
                <c:pt idx="11718">
                  <c:v>292</c:v>
                </c:pt>
                <c:pt idx="11719">
                  <c:v>-309</c:v>
                </c:pt>
                <c:pt idx="11720">
                  <c:v>23</c:v>
                </c:pt>
                <c:pt idx="11721">
                  <c:v>145</c:v>
                </c:pt>
                <c:pt idx="11722">
                  <c:v>214</c:v>
                </c:pt>
                <c:pt idx="11723">
                  <c:v>367</c:v>
                </c:pt>
                <c:pt idx="11724">
                  <c:v>367</c:v>
                </c:pt>
                <c:pt idx="11725">
                  <c:v>367</c:v>
                </c:pt>
                <c:pt idx="11726">
                  <c:v>367</c:v>
                </c:pt>
                <c:pt idx="11727">
                  <c:v>367</c:v>
                </c:pt>
                <c:pt idx="11728">
                  <c:v>367</c:v>
                </c:pt>
                <c:pt idx="11729">
                  <c:v>667</c:v>
                </c:pt>
                <c:pt idx="11730">
                  <c:v>667</c:v>
                </c:pt>
                <c:pt idx="11731">
                  <c:v>667</c:v>
                </c:pt>
                <c:pt idx="11732">
                  <c:v>667</c:v>
                </c:pt>
                <c:pt idx="11733">
                  <c:v>667</c:v>
                </c:pt>
                <c:pt idx="11734">
                  <c:v>667</c:v>
                </c:pt>
                <c:pt idx="11735">
                  <c:v>667</c:v>
                </c:pt>
                <c:pt idx="11736">
                  <c:v>667</c:v>
                </c:pt>
                <c:pt idx="11737">
                  <c:v>767</c:v>
                </c:pt>
                <c:pt idx="11738">
                  <c:v>767</c:v>
                </c:pt>
                <c:pt idx="11739">
                  <c:v>767</c:v>
                </c:pt>
                <c:pt idx="11740">
                  <c:v>767</c:v>
                </c:pt>
                <c:pt idx="11741">
                  <c:v>767</c:v>
                </c:pt>
                <c:pt idx="11742">
                  <c:v>767</c:v>
                </c:pt>
                <c:pt idx="11743">
                  <c:v>667</c:v>
                </c:pt>
                <c:pt idx="11744">
                  <c:v>667</c:v>
                </c:pt>
                <c:pt idx="11745">
                  <c:v>667</c:v>
                </c:pt>
                <c:pt idx="11746">
                  <c:v>667</c:v>
                </c:pt>
                <c:pt idx="11747">
                  <c:v>667</c:v>
                </c:pt>
                <c:pt idx="11748">
                  <c:v>667</c:v>
                </c:pt>
                <c:pt idx="11749">
                  <c:v>667</c:v>
                </c:pt>
                <c:pt idx="11750">
                  <c:v>667</c:v>
                </c:pt>
                <c:pt idx="11751">
                  <c:v>667</c:v>
                </c:pt>
                <c:pt idx="11752">
                  <c:v>667</c:v>
                </c:pt>
                <c:pt idx="11753">
                  <c:v>666</c:v>
                </c:pt>
                <c:pt idx="11754">
                  <c:v>667</c:v>
                </c:pt>
                <c:pt idx="11755">
                  <c:v>667</c:v>
                </c:pt>
                <c:pt idx="11756">
                  <c:v>667</c:v>
                </c:pt>
                <c:pt idx="11757">
                  <c:v>667</c:v>
                </c:pt>
                <c:pt idx="11758">
                  <c:v>667</c:v>
                </c:pt>
                <c:pt idx="11759">
                  <c:v>667</c:v>
                </c:pt>
                <c:pt idx="11760">
                  <c:v>767</c:v>
                </c:pt>
                <c:pt idx="11761">
                  <c:v>767</c:v>
                </c:pt>
                <c:pt idx="11762">
                  <c:v>767</c:v>
                </c:pt>
                <c:pt idx="11763">
                  <c:v>767</c:v>
                </c:pt>
                <c:pt idx="11764">
                  <c:v>767</c:v>
                </c:pt>
                <c:pt idx="11765">
                  <c:v>767</c:v>
                </c:pt>
                <c:pt idx="11766">
                  <c:v>767</c:v>
                </c:pt>
                <c:pt idx="11767">
                  <c:v>767</c:v>
                </c:pt>
                <c:pt idx="11768">
                  <c:v>767</c:v>
                </c:pt>
                <c:pt idx="11769">
                  <c:v>767</c:v>
                </c:pt>
                <c:pt idx="11770">
                  <c:v>767</c:v>
                </c:pt>
                <c:pt idx="11771">
                  <c:v>767</c:v>
                </c:pt>
                <c:pt idx="11772">
                  <c:v>767</c:v>
                </c:pt>
                <c:pt idx="11773">
                  <c:v>767</c:v>
                </c:pt>
                <c:pt idx="11774">
                  <c:v>767</c:v>
                </c:pt>
                <c:pt idx="11775">
                  <c:v>767</c:v>
                </c:pt>
                <c:pt idx="11776">
                  <c:v>767</c:v>
                </c:pt>
                <c:pt idx="11777">
                  <c:v>667</c:v>
                </c:pt>
                <c:pt idx="11778">
                  <c:v>667</c:v>
                </c:pt>
                <c:pt idx="11779">
                  <c:v>667</c:v>
                </c:pt>
                <c:pt idx="11780">
                  <c:v>667</c:v>
                </c:pt>
                <c:pt idx="11781">
                  <c:v>667</c:v>
                </c:pt>
                <c:pt idx="11782">
                  <c:v>667</c:v>
                </c:pt>
                <c:pt idx="11783">
                  <c:v>667</c:v>
                </c:pt>
                <c:pt idx="11784">
                  <c:v>767</c:v>
                </c:pt>
                <c:pt idx="11785">
                  <c:v>767</c:v>
                </c:pt>
                <c:pt idx="11786">
                  <c:v>767</c:v>
                </c:pt>
                <c:pt idx="11787">
                  <c:v>767</c:v>
                </c:pt>
                <c:pt idx="11788">
                  <c:v>767</c:v>
                </c:pt>
                <c:pt idx="11789">
                  <c:v>767</c:v>
                </c:pt>
                <c:pt idx="11790">
                  <c:v>667</c:v>
                </c:pt>
                <c:pt idx="11791">
                  <c:v>625</c:v>
                </c:pt>
                <c:pt idx="11792">
                  <c:v>667</c:v>
                </c:pt>
                <c:pt idx="11793">
                  <c:v>667</c:v>
                </c:pt>
                <c:pt idx="11794">
                  <c:v>667</c:v>
                </c:pt>
                <c:pt idx="11795">
                  <c:v>667</c:v>
                </c:pt>
                <c:pt idx="11796">
                  <c:v>667</c:v>
                </c:pt>
                <c:pt idx="11797">
                  <c:v>667</c:v>
                </c:pt>
                <c:pt idx="11798">
                  <c:v>667</c:v>
                </c:pt>
                <c:pt idx="11799">
                  <c:v>667</c:v>
                </c:pt>
                <c:pt idx="11800">
                  <c:v>667</c:v>
                </c:pt>
                <c:pt idx="11801">
                  <c:v>667</c:v>
                </c:pt>
                <c:pt idx="11802">
                  <c:v>667</c:v>
                </c:pt>
                <c:pt idx="11803">
                  <c:v>667</c:v>
                </c:pt>
                <c:pt idx="11804">
                  <c:v>667</c:v>
                </c:pt>
                <c:pt idx="11805">
                  <c:v>667</c:v>
                </c:pt>
                <c:pt idx="11806">
                  <c:v>667</c:v>
                </c:pt>
                <c:pt idx="11807">
                  <c:v>657</c:v>
                </c:pt>
                <c:pt idx="11808">
                  <c:v>757</c:v>
                </c:pt>
                <c:pt idx="11809">
                  <c:v>757</c:v>
                </c:pt>
                <c:pt idx="11810">
                  <c:v>757</c:v>
                </c:pt>
                <c:pt idx="11811">
                  <c:v>757</c:v>
                </c:pt>
                <c:pt idx="11812">
                  <c:v>757</c:v>
                </c:pt>
                <c:pt idx="11813">
                  <c:v>757</c:v>
                </c:pt>
                <c:pt idx="11814">
                  <c:v>657</c:v>
                </c:pt>
                <c:pt idx="11815">
                  <c:v>316</c:v>
                </c:pt>
                <c:pt idx="11816">
                  <c:v>302</c:v>
                </c:pt>
                <c:pt idx="11817">
                  <c:v>667</c:v>
                </c:pt>
                <c:pt idx="11818">
                  <c:v>567</c:v>
                </c:pt>
                <c:pt idx="11819">
                  <c:v>657</c:v>
                </c:pt>
                <c:pt idx="11820">
                  <c:v>667</c:v>
                </c:pt>
                <c:pt idx="11821">
                  <c:v>667</c:v>
                </c:pt>
                <c:pt idx="11822">
                  <c:v>667</c:v>
                </c:pt>
                <c:pt idx="11823">
                  <c:v>667</c:v>
                </c:pt>
                <c:pt idx="11824">
                  <c:v>467</c:v>
                </c:pt>
                <c:pt idx="11825">
                  <c:v>81</c:v>
                </c:pt>
                <c:pt idx="11826">
                  <c:v>-283</c:v>
                </c:pt>
                <c:pt idx="11827">
                  <c:v>526</c:v>
                </c:pt>
                <c:pt idx="11828">
                  <c:v>667</c:v>
                </c:pt>
                <c:pt idx="11829">
                  <c:v>667</c:v>
                </c:pt>
                <c:pt idx="11830">
                  <c:v>667</c:v>
                </c:pt>
                <c:pt idx="11831">
                  <c:v>667</c:v>
                </c:pt>
                <c:pt idx="11832">
                  <c:v>767</c:v>
                </c:pt>
                <c:pt idx="11833">
                  <c:v>767</c:v>
                </c:pt>
                <c:pt idx="11834">
                  <c:v>767</c:v>
                </c:pt>
                <c:pt idx="11835">
                  <c:v>767</c:v>
                </c:pt>
                <c:pt idx="11836">
                  <c:v>767</c:v>
                </c:pt>
                <c:pt idx="11837">
                  <c:v>767</c:v>
                </c:pt>
                <c:pt idx="11838">
                  <c:v>667</c:v>
                </c:pt>
                <c:pt idx="11839">
                  <c:v>667</c:v>
                </c:pt>
                <c:pt idx="11840">
                  <c:v>667</c:v>
                </c:pt>
                <c:pt idx="11841">
                  <c:v>667</c:v>
                </c:pt>
                <c:pt idx="11842">
                  <c:v>667</c:v>
                </c:pt>
                <c:pt idx="11843">
                  <c:v>667</c:v>
                </c:pt>
                <c:pt idx="11844">
                  <c:v>667</c:v>
                </c:pt>
                <c:pt idx="11845">
                  <c:v>667</c:v>
                </c:pt>
                <c:pt idx="11846">
                  <c:v>667</c:v>
                </c:pt>
                <c:pt idx="11847">
                  <c:v>667</c:v>
                </c:pt>
                <c:pt idx="11848">
                  <c:v>667</c:v>
                </c:pt>
                <c:pt idx="11849">
                  <c:v>667</c:v>
                </c:pt>
                <c:pt idx="11850">
                  <c:v>667</c:v>
                </c:pt>
                <c:pt idx="11851">
                  <c:v>667</c:v>
                </c:pt>
                <c:pt idx="11852">
                  <c:v>667</c:v>
                </c:pt>
                <c:pt idx="11853">
                  <c:v>667</c:v>
                </c:pt>
                <c:pt idx="11854">
                  <c:v>667</c:v>
                </c:pt>
                <c:pt idx="11855">
                  <c:v>647</c:v>
                </c:pt>
                <c:pt idx="11856">
                  <c:v>747</c:v>
                </c:pt>
                <c:pt idx="11857">
                  <c:v>747</c:v>
                </c:pt>
                <c:pt idx="11858">
                  <c:v>757</c:v>
                </c:pt>
                <c:pt idx="11859">
                  <c:v>757</c:v>
                </c:pt>
                <c:pt idx="11860">
                  <c:v>747</c:v>
                </c:pt>
                <c:pt idx="11861">
                  <c:v>747</c:v>
                </c:pt>
                <c:pt idx="11862">
                  <c:v>657</c:v>
                </c:pt>
                <c:pt idx="11863">
                  <c:v>667</c:v>
                </c:pt>
                <c:pt idx="11864">
                  <c:v>667</c:v>
                </c:pt>
                <c:pt idx="11865">
                  <c:v>657</c:v>
                </c:pt>
                <c:pt idx="11866">
                  <c:v>657</c:v>
                </c:pt>
                <c:pt idx="11867">
                  <c:v>657</c:v>
                </c:pt>
                <c:pt idx="11868">
                  <c:v>667</c:v>
                </c:pt>
                <c:pt idx="11869">
                  <c:v>667</c:v>
                </c:pt>
                <c:pt idx="11870">
                  <c:v>657</c:v>
                </c:pt>
                <c:pt idx="11871">
                  <c:v>657</c:v>
                </c:pt>
                <c:pt idx="11872">
                  <c:v>657</c:v>
                </c:pt>
                <c:pt idx="11873">
                  <c:v>657</c:v>
                </c:pt>
                <c:pt idx="11874">
                  <c:v>657</c:v>
                </c:pt>
                <c:pt idx="11875">
                  <c:v>647</c:v>
                </c:pt>
                <c:pt idx="11876">
                  <c:v>647</c:v>
                </c:pt>
                <c:pt idx="11877">
                  <c:v>647</c:v>
                </c:pt>
                <c:pt idx="11878">
                  <c:v>646</c:v>
                </c:pt>
                <c:pt idx="11879">
                  <c:v>667</c:v>
                </c:pt>
                <c:pt idx="11880">
                  <c:v>767</c:v>
                </c:pt>
                <c:pt idx="11881">
                  <c:v>767</c:v>
                </c:pt>
                <c:pt idx="11882">
                  <c:v>767</c:v>
                </c:pt>
                <c:pt idx="11883">
                  <c:v>767</c:v>
                </c:pt>
                <c:pt idx="11884">
                  <c:v>767</c:v>
                </c:pt>
                <c:pt idx="11885">
                  <c:v>767</c:v>
                </c:pt>
                <c:pt idx="11886">
                  <c:v>667</c:v>
                </c:pt>
                <c:pt idx="11887">
                  <c:v>667</c:v>
                </c:pt>
                <c:pt idx="11888">
                  <c:v>667</c:v>
                </c:pt>
                <c:pt idx="11889">
                  <c:v>667</c:v>
                </c:pt>
                <c:pt idx="11890">
                  <c:v>667</c:v>
                </c:pt>
                <c:pt idx="11891">
                  <c:v>667</c:v>
                </c:pt>
                <c:pt idx="11892">
                  <c:v>667</c:v>
                </c:pt>
                <c:pt idx="11893">
                  <c:v>667</c:v>
                </c:pt>
                <c:pt idx="11894">
                  <c:v>667</c:v>
                </c:pt>
                <c:pt idx="11895">
                  <c:v>667</c:v>
                </c:pt>
                <c:pt idx="11896">
                  <c:v>667</c:v>
                </c:pt>
                <c:pt idx="11897">
                  <c:v>667</c:v>
                </c:pt>
                <c:pt idx="11898">
                  <c:v>667</c:v>
                </c:pt>
                <c:pt idx="11899">
                  <c:v>667</c:v>
                </c:pt>
                <c:pt idx="11900">
                  <c:v>667</c:v>
                </c:pt>
                <c:pt idx="11901">
                  <c:v>667</c:v>
                </c:pt>
                <c:pt idx="11902">
                  <c:v>667</c:v>
                </c:pt>
                <c:pt idx="11903">
                  <c:v>667</c:v>
                </c:pt>
                <c:pt idx="11904">
                  <c:v>667</c:v>
                </c:pt>
                <c:pt idx="11905">
                  <c:v>767</c:v>
                </c:pt>
                <c:pt idx="11906">
                  <c:v>767</c:v>
                </c:pt>
                <c:pt idx="11907">
                  <c:v>766</c:v>
                </c:pt>
                <c:pt idx="11908">
                  <c:v>767</c:v>
                </c:pt>
                <c:pt idx="11909">
                  <c:v>767</c:v>
                </c:pt>
                <c:pt idx="11910">
                  <c:v>767</c:v>
                </c:pt>
                <c:pt idx="11911">
                  <c:v>667</c:v>
                </c:pt>
                <c:pt idx="11912">
                  <c:v>667</c:v>
                </c:pt>
                <c:pt idx="11913">
                  <c:v>667</c:v>
                </c:pt>
                <c:pt idx="11914">
                  <c:v>667</c:v>
                </c:pt>
                <c:pt idx="11915">
                  <c:v>667</c:v>
                </c:pt>
                <c:pt idx="11916">
                  <c:v>667</c:v>
                </c:pt>
                <c:pt idx="11917">
                  <c:v>667</c:v>
                </c:pt>
                <c:pt idx="11918">
                  <c:v>667</c:v>
                </c:pt>
                <c:pt idx="11919">
                  <c:v>667</c:v>
                </c:pt>
                <c:pt idx="11920">
                  <c:v>667</c:v>
                </c:pt>
                <c:pt idx="11921">
                  <c:v>667</c:v>
                </c:pt>
                <c:pt idx="11922">
                  <c:v>667</c:v>
                </c:pt>
                <c:pt idx="11923">
                  <c:v>667</c:v>
                </c:pt>
                <c:pt idx="11924">
                  <c:v>667</c:v>
                </c:pt>
                <c:pt idx="11925">
                  <c:v>667</c:v>
                </c:pt>
                <c:pt idx="11926">
                  <c:v>667</c:v>
                </c:pt>
                <c:pt idx="11927">
                  <c:v>667</c:v>
                </c:pt>
                <c:pt idx="11928">
                  <c:v>767</c:v>
                </c:pt>
                <c:pt idx="11929">
                  <c:v>767</c:v>
                </c:pt>
                <c:pt idx="11930">
                  <c:v>767</c:v>
                </c:pt>
                <c:pt idx="11931">
                  <c:v>767</c:v>
                </c:pt>
                <c:pt idx="11932">
                  <c:v>767</c:v>
                </c:pt>
                <c:pt idx="11933">
                  <c:v>767</c:v>
                </c:pt>
                <c:pt idx="11934">
                  <c:v>767</c:v>
                </c:pt>
                <c:pt idx="11935">
                  <c:v>741</c:v>
                </c:pt>
                <c:pt idx="11936">
                  <c:v>767</c:v>
                </c:pt>
                <c:pt idx="11937">
                  <c:v>767</c:v>
                </c:pt>
                <c:pt idx="11938">
                  <c:v>767</c:v>
                </c:pt>
                <c:pt idx="11939">
                  <c:v>767</c:v>
                </c:pt>
                <c:pt idx="11940">
                  <c:v>767</c:v>
                </c:pt>
                <c:pt idx="11941">
                  <c:v>767</c:v>
                </c:pt>
                <c:pt idx="11942">
                  <c:v>767</c:v>
                </c:pt>
                <c:pt idx="11943">
                  <c:v>767</c:v>
                </c:pt>
                <c:pt idx="11944">
                  <c:v>767</c:v>
                </c:pt>
                <c:pt idx="11945">
                  <c:v>667</c:v>
                </c:pt>
                <c:pt idx="11946">
                  <c:v>667</c:v>
                </c:pt>
                <c:pt idx="11947">
                  <c:v>667</c:v>
                </c:pt>
                <c:pt idx="11948">
                  <c:v>667</c:v>
                </c:pt>
                <c:pt idx="11949">
                  <c:v>667</c:v>
                </c:pt>
                <c:pt idx="11950">
                  <c:v>667</c:v>
                </c:pt>
                <c:pt idx="11951">
                  <c:v>667</c:v>
                </c:pt>
                <c:pt idx="11952">
                  <c:v>767</c:v>
                </c:pt>
                <c:pt idx="11953">
                  <c:v>767</c:v>
                </c:pt>
                <c:pt idx="11954">
                  <c:v>737</c:v>
                </c:pt>
                <c:pt idx="11955">
                  <c:v>767</c:v>
                </c:pt>
                <c:pt idx="11956">
                  <c:v>767</c:v>
                </c:pt>
                <c:pt idx="11957">
                  <c:v>767</c:v>
                </c:pt>
                <c:pt idx="11958">
                  <c:v>667</c:v>
                </c:pt>
                <c:pt idx="11959">
                  <c:v>667</c:v>
                </c:pt>
                <c:pt idx="11960">
                  <c:v>667</c:v>
                </c:pt>
                <c:pt idx="11961">
                  <c:v>667</c:v>
                </c:pt>
                <c:pt idx="11962">
                  <c:v>667</c:v>
                </c:pt>
                <c:pt idx="11963">
                  <c:v>667</c:v>
                </c:pt>
                <c:pt idx="11964">
                  <c:v>667</c:v>
                </c:pt>
                <c:pt idx="11965">
                  <c:v>667</c:v>
                </c:pt>
                <c:pt idx="11966">
                  <c:v>667</c:v>
                </c:pt>
                <c:pt idx="11967">
                  <c:v>667</c:v>
                </c:pt>
                <c:pt idx="11968">
                  <c:v>667</c:v>
                </c:pt>
                <c:pt idx="11969">
                  <c:v>667</c:v>
                </c:pt>
                <c:pt idx="11970">
                  <c:v>667</c:v>
                </c:pt>
                <c:pt idx="11971">
                  <c:v>667</c:v>
                </c:pt>
                <c:pt idx="11972">
                  <c:v>667</c:v>
                </c:pt>
                <c:pt idx="11973">
                  <c:v>667</c:v>
                </c:pt>
                <c:pt idx="11974">
                  <c:v>667</c:v>
                </c:pt>
                <c:pt idx="11975">
                  <c:v>667</c:v>
                </c:pt>
                <c:pt idx="11976">
                  <c:v>767</c:v>
                </c:pt>
                <c:pt idx="11977">
                  <c:v>767</c:v>
                </c:pt>
                <c:pt idx="11978">
                  <c:v>767</c:v>
                </c:pt>
                <c:pt idx="11979">
                  <c:v>767</c:v>
                </c:pt>
                <c:pt idx="11980">
                  <c:v>767</c:v>
                </c:pt>
                <c:pt idx="11981">
                  <c:v>767</c:v>
                </c:pt>
                <c:pt idx="11982">
                  <c:v>667</c:v>
                </c:pt>
                <c:pt idx="11983">
                  <c:v>667</c:v>
                </c:pt>
                <c:pt idx="11984">
                  <c:v>667</c:v>
                </c:pt>
                <c:pt idx="11985">
                  <c:v>667</c:v>
                </c:pt>
                <c:pt idx="11986">
                  <c:v>667</c:v>
                </c:pt>
                <c:pt idx="11987">
                  <c:v>667</c:v>
                </c:pt>
                <c:pt idx="11988">
                  <c:v>667</c:v>
                </c:pt>
                <c:pt idx="11989">
                  <c:v>667</c:v>
                </c:pt>
                <c:pt idx="11990">
                  <c:v>667</c:v>
                </c:pt>
                <c:pt idx="11991">
                  <c:v>667</c:v>
                </c:pt>
                <c:pt idx="11992">
                  <c:v>667</c:v>
                </c:pt>
                <c:pt idx="11993">
                  <c:v>-353</c:v>
                </c:pt>
                <c:pt idx="11994">
                  <c:v>-444</c:v>
                </c:pt>
                <c:pt idx="11995">
                  <c:v>353</c:v>
                </c:pt>
                <c:pt idx="11996">
                  <c:v>667</c:v>
                </c:pt>
                <c:pt idx="11997">
                  <c:v>667</c:v>
                </c:pt>
                <c:pt idx="11998">
                  <c:v>480</c:v>
                </c:pt>
                <c:pt idx="11999">
                  <c:v>533</c:v>
                </c:pt>
                <c:pt idx="12000">
                  <c:v>767</c:v>
                </c:pt>
                <c:pt idx="12001">
                  <c:v>767</c:v>
                </c:pt>
                <c:pt idx="12002">
                  <c:v>767</c:v>
                </c:pt>
                <c:pt idx="12003">
                  <c:v>767</c:v>
                </c:pt>
                <c:pt idx="12004">
                  <c:v>767</c:v>
                </c:pt>
                <c:pt idx="12005">
                  <c:v>236</c:v>
                </c:pt>
                <c:pt idx="12006">
                  <c:v>-206</c:v>
                </c:pt>
                <c:pt idx="12007">
                  <c:v>-526</c:v>
                </c:pt>
                <c:pt idx="12008">
                  <c:v>104</c:v>
                </c:pt>
                <c:pt idx="12009">
                  <c:v>621</c:v>
                </c:pt>
                <c:pt idx="12010">
                  <c:v>442</c:v>
                </c:pt>
                <c:pt idx="12011">
                  <c:v>475</c:v>
                </c:pt>
                <c:pt idx="12012">
                  <c:v>567</c:v>
                </c:pt>
                <c:pt idx="12013">
                  <c:v>-171</c:v>
                </c:pt>
                <c:pt idx="12014">
                  <c:v>-166</c:v>
                </c:pt>
                <c:pt idx="12015">
                  <c:v>-185</c:v>
                </c:pt>
                <c:pt idx="12016">
                  <c:v>-800</c:v>
                </c:pt>
                <c:pt idx="12017">
                  <c:v>-932</c:v>
                </c:pt>
                <c:pt idx="12018">
                  <c:v>-932</c:v>
                </c:pt>
                <c:pt idx="12019">
                  <c:v>-832</c:v>
                </c:pt>
                <c:pt idx="12020">
                  <c:v>106</c:v>
                </c:pt>
                <c:pt idx="12021">
                  <c:v>59</c:v>
                </c:pt>
                <c:pt idx="12022">
                  <c:v>-137</c:v>
                </c:pt>
                <c:pt idx="12023">
                  <c:v>330</c:v>
                </c:pt>
                <c:pt idx="12024">
                  <c:v>334</c:v>
                </c:pt>
                <c:pt idx="12025">
                  <c:v>752</c:v>
                </c:pt>
                <c:pt idx="12026">
                  <c:v>588</c:v>
                </c:pt>
                <c:pt idx="12027">
                  <c:v>588</c:v>
                </c:pt>
                <c:pt idx="12028">
                  <c:v>752</c:v>
                </c:pt>
                <c:pt idx="12029">
                  <c:v>-49</c:v>
                </c:pt>
                <c:pt idx="12030">
                  <c:v>-486</c:v>
                </c:pt>
                <c:pt idx="12031">
                  <c:v>-666</c:v>
                </c:pt>
                <c:pt idx="12032">
                  <c:v>-566</c:v>
                </c:pt>
                <c:pt idx="12033">
                  <c:v>-275</c:v>
                </c:pt>
                <c:pt idx="12034">
                  <c:v>-178</c:v>
                </c:pt>
                <c:pt idx="12035">
                  <c:v>386</c:v>
                </c:pt>
                <c:pt idx="12036">
                  <c:v>285</c:v>
                </c:pt>
                <c:pt idx="12037">
                  <c:v>-216</c:v>
                </c:pt>
                <c:pt idx="12038">
                  <c:v>-181</c:v>
                </c:pt>
                <c:pt idx="12039">
                  <c:v>-281</c:v>
                </c:pt>
                <c:pt idx="12040">
                  <c:v>-215</c:v>
                </c:pt>
                <c:pt idx="12041">
                  <c:v>-401</c:v>
                </c:pt>
                <c:pt idx="12042">
                  <c:v>-379</c:v>
                </c:pt>
                <c:pt idx="12043">
                  <c:v>214</c:v>
                </c:pt>
                <c:pt idx="12044">
                  <c:v>1005</c:v>
                </c:pt>
                <c:pt idx="12045">
                  <c:v>1040</c:v>
                </c:pt>
                <c:pt idx="12046">
                  <c:v>996</c:v>
                </c:pt>
                <c:pt idx="12047">
                  <c:v>792</c:v>
                </c:pt>
                <c:pt idx="12048">
                  <c:v>836</c:v>
                </c:pt>
                <c:pt idx="12049">
                  <c:v>808</c:v>
                </c:pt>
                <c:pt idx="12050">
                  <c:v>842</c:v>
                </c:pt>
                <c:pt idx="12051">
                  <c:v>607</c:v>
                </c:pt>
                <c:pt idx="12052">
                  <c:v>119</c:v>
                </c:pt>
                <c:pt idx="12053">
                  <c:v>140</c:v>
                </c:pt>
                <c:pt idx="12054">
                  <c:v>-209</c:v>
                </c:pt>
                <c:pt idx="12055">
                  <c:v>-16</c:v>
                </c:pt>
                <c:pt idx="12056">
                  <c:v>330</c:v>
                </c:pt>
                <c:pt idx="12057">
                  <c:v>587</c:v>
                </c:pt>
                <c:pt idx="12058">
                  <c:v>485</c:v>
                </c:pt>
                <c:pt idx="12059">
                  <c:v>645</c:v>
                </c:pt>
                <c:pt idx="12060">
                  <c:v>792</c:v>
                </c:pt>
                <c:pt idx="12061">
                  <c:v>720</c:v>
                </c:pt>
                <c:pt idx="12062">
                  <c:v>892</c:v>
                </c:pt>
                <c:pt idx="12063">
                  <c:v>847</c:v>
                </c:pt>
                <c:pt idx="12064">
                  <c:v>912</c:v>
                </c:pt>
                <c:pt idx="12065">
                  <c:v>823</c:v>
                </c:pt>
                <c:pt idx="12066">
                  <c:v>923</c:v>
                </c:pt>
                <c:pt idx="12067">
                  <c:v>993</c:v>
                </c:pt>
                <c:pt idx="12068">
                  <c:v>953</c:v>
                </c:pt>
                <c:pt idx="12069">
                  <c:v>792</c:v>
                </c:pt>
                <c:pt idx="12070">
                  <c:v>792</c:v>
                </c:pt>
                <c:pt idx="12071">
                  <c:v>622</c:v>
                </c:pt>
                <c:pt idx="12072">
                  <c:v>622</c:v>
                </c:pt>
                <c:pt idx="12073">
                  <c:v>822</c:v>
                </c:pt>
                <c:pt idx="12074">
                  <c:v>560</c:v>
                </c:pt>
                <c:pt idx="12075">
                  <c:v>609</c:v>
                </c:pt>
                <c:pt idx="12076">
                  <c:v>599</c:v>
                </c:pt>
                <c:pt idx="12077">
                  <c:v>583</c:v>
                </c:pt>
                <c:pt idx="12078">
                  <c:v>513</c:v>
                </c:pt>
                <c:pt idx="12079">
                  <c:v>-195</c:v>
                </c:pt>
                <c:pt idx="12080">
                  <c:v>-147</c:v>
                </c:pt>
                <c:pt idx="12081">
                  <c:v>-91</c:v>
                </c:pt>
                <c:pt idx="12082">
                  <c:v>-160</c:v>
                </c:pt>
                <c:pt idx="12083">
                  <c:v>-76</c:v>
                </c:pt>
                <c:pt idx="12084">
                  <c:v>381</c:v>
                </c:pt>
                <c:pt idx="12085">
                  <c:v>577</c:v>
                </c:pt>
                <c:pt idx="12086">
                  <c:v>393</c:v>
                </c:pt>
                <c:pt idx="12087">
                  <c:v>-83</c:v>
                </c:pt>
                <c:pt idx="12088">
                  <c:v>-76</c:v>
                </c:pt>
                <c:pt idx="12089">
                  <c:v>-629</c:v>
                </c:pt>
                <c:pt idx="12090">
                  <c:v>-108</c:v>
                </c:pt>
                <c:pt idx="12091">
                  <c:v>522</c:v>
                </c:pt>
                <c:pt idx="12092">
                  <c:v>622</c:v>
                </c:pt>
                <c:pt idx="12093">
                  <c:v>622</c:v>
                </c:pt>
                <c:pt idx="12094">
                  <c:v>622</c:v>
                </c:pt>
                <c:pt idx="12095">
                  <c:v>567</c:v>
                </c:pt>
                <c:pt idx="12096">
                  <c:v>767</c:v>
                </c:pt>
                <c:pt idx="12097">
                  <c:v>767</c:v>
                </c:pt>
                <c:pt idx="12098">
                  <c:v>767</c:v>
                </c:pt>
                <c:pt idx="12099">
                  <c:v>767</c:v>
                </c:pt>
                <c:pt idx="12100">
                  <c:v>767</c:v>
                </c:pt>
                <c:pt idx="12101">
                  <c:v>766</c:v>
                </c:pt>
                <c:pt idx="12102">
                  <c:v>767</c:v>
                </c:pt>
                <c:pt idx="12103">
                  <c:v>767</c:v>
                </c:pt>
                <c:pt idx="12104">
                  <c:v>767</c:v>
                </c:pt>
                <c:pt idx="12105">
                  <c:v>767</c:v>
                </c:pt>
                <c:pt idx="12106">
                  <c:v>767</c:v>
                </c:pt>
                <c:pt idx="12107">
                  <c:v>767</c:v>
                </c:pt>
                <c:pt idx="12108">
                  <c:v>767</c:v>
                </c:pt>
                <c:pt idx="12109">
                  <c:v>766</c:v>
                </c:pt>
                <c:pt idx="12110">
                  <c:v>767</c:v>
                </c:pt>
                <c:pt idx="12111">
                  <c:v>767</c:v>
                </c:pt>
                <c:pt idx="12112">
                  <c:v>766</c:v>
                </c:pt>
                <c:pt idx="12113">
                  <c:v>567</c:v>
                </c:pt>
                <c:pt idx="12114">
                  <c:v>567</c:v>
                </c:pt>
                <c:pt idx="12115">
                  <c:v>567</c:v>
                </c:pt>
                <c:pt idx="12116">
                  <c:v>567</c:v>
                </c:pt>
                <c:pt idx="12117">
                  <c:v>567</c:v>
                </c:pt>
                <c:pt idx="12118">
                  <c:v>567</c:v>
                </c:pt>
                <c:pt idx="12119">
                  <c:v>567</c:v>
                </c:pt>
                <c:pt idx="12120">
                  <c:v>767</c:v>
                </c:pt>
                <c:pt idx="12121">
                  <c:v>767</c:v>
                </c:pt>
                <c:pt idx="12122">
                  <c:v>767</c:v>
                </c:pt>
                <c:pt idx="12123">
                  <c:v>767</c:v>
                </c:pt>
                <c:pt idx="12124">
                  <c:v>767</c:v>
                </c:pt>
                <c:pt idx="12125">
                  <c:v>767</c:v>
                </c:pt>
                <c:pt idx="12126">
                  <c:v>567</c:v>
                </c:pt>
                <c:pt idx="12127">
                  <c:v>567</c:v>
                </c:pt>
                <c:pt idx="12128">
                  <c:v>567</c:v>
                </c:pt>
                <c:pt idx="12129">
                  <c:v>567</c:v>
                </c:pt>
                <c:pt idx="12130">
                  <c:v>567</c:v>
                </c:pt>
                <c:pt idx="12131">
                  <c:v>567</c:v>
                </c:pt>
                <c:pt idx="12132">
                  <c:v>567</c:v>
                </c:pt>
                <c:pt idx="12133">
                  <c:v>567</c:v>
                </c:pt>
                <c:pt idx="12134">
                  <c:v>567</c:v>
                </c:pt>
                <c:pt idx="12135">
                  <c:v>567</c:v>
                </c:pt>
                <c:pt idx="12136">
                  <c:v>567</c:v>
                </c:pt>
                <c:pt idx="12137">
                  <c:v>567</c:v>
                </c:pt>
                <c:pt idx="12138">
                  <c:v>567</c:v>
                </c:pt>
                <c:pt idx="12139">
                  <c:v>567</c:v>
                </c:pt>
                <c:pt idx="12140">
                  <c:v>567</c:v>
                </c:pt>
                <c:pt idx="12141">
                  <c:v>567</c:v>
                </c:pt>
                <c:pt idx="12142">
                  <c:v>567</c:v>
                </c:pt>
                <c:pt idx="12143">
                  <c:v>567</c:v>
                </c:pt>
                <c:pt idx="12144">
                  <c:v>767</c:v>
                </c:pt>
                <c:pt idx="12145">
                  <c:v>766</c:v>
                </c:pt>
                <c:pt idx="12146">
                  <c:v>767</c:v>
                </c:pt>
                <c:pt idx="12147">
                  <c:v>767</c:v>
                </c:pt>
                <c:pt idx="12148">
                  <c:v>767</c:v>
                </c:pt>
                <c:pt idx="12149">
                  <c:v>667</c:v>
                </c:pt>
                <c:pt idx="12150">
                  <c:v>140</c:v>
                </c:pt>
                <c:pt idx="12151">
                  <c:v>145</c:v>
                </c:pt>
                <c:pt idx="12152">
                  <c:v>267</c:v>
                </c:pt>
                <c:pt idx="12153">
                  <c:v>198</c:v>
                </c:pt>
                <c:pt idx="12154">
                  <c:v>182</c:v>
                </c:pt>
                <c:pt idx="12155">
                  <c:v>-8</c:v>
                </c:pt>
                <c:pt idx="12156">
                  <c:v>267</c:v>
                </c:pt>
                <c:pt idx="12157">
                  <c:v>267</c:v>
                </c:pt>
                <c:pt idx="12158">
                  <c:v>267</c:v>
                </c:pt>
                <c:pt idx="12159">
                  <c:v>267</c:v>
                </c:pt>
                <c:pt idx="12160">
                  <c:v>267</c:v>
                </c:pt>
                <c:pt idx="12161">
                  <c:v>-42</c:v>
                </c:pt>
                <c:pt idx="12162">
                  <c:v>-430</c:v>
                </c:pt>
                <c:pt idx="12163">
                  <c:v>70</c:v>
                </c:pt>
                <c:pt idx="12164">
                  <c:v>267</c:v>
                </c:pt>
                <c:pt idx="12165">
                  <c:v>267</c:v>
                </c:pt>
                <c:pt idx="12166">
                  <c:v>267</c:v>
                </c:pt>
                <c:pt idx="12167">
                  <c:v>409</c:v>
                </c:pt>
                <c:pt idx="12168">
                  <c:v>709</c:v>
                </c:pt>
                <c:pt idx="12169">
                  <c:v>809</c:v>
                </c:pt>
                <c:pt idx="12170">
                  <c:v>809</c:v>
                </c:pt>
                <c:pt idx="12171">
                  <c:v>899</c:v>
                </c:pt>
                <c:pt idx="12172">
                  <c:v>375</c:v>
                </c:pt>
                <c:pt idx="12173">
                  <c:v>-154</c:v>
                </c:pt>
                <c:pt idx="12174">
                  <c:v>-115</c:v>
                </c:pt>
                <c:pt idx="12175">
                  <c:v>-668</c:v>
                </c:pt>
                <c:pt idx="12176">
                  <c:v>-875</c:v>
                </c:pt>
                <c:pt idx="12177">
                  <c:v>-875</c:v>
                </c:pt>
                <c:pt idx="12178">
                  <c:v>-845</c:v>
                </c:pt>
                <c:pt idx="12179">
                  <c:v>-696</c:v>
                </c:pt>
                <c:pt idx="12180">
                  <c:v>-141</c:v>
                </c:pt>
                <c:pt idx="12181">
                  <c:v>135</c:v>
                </c:pt>
                <c:pt idx="12182">
                  <c:v>234</c:v>
                </c:pt>
                <c:pt idx="12183">
                  <c:v>347</c:v>
                </c:pt>
                <c:pt idx="12184">
                  <c:v>394</c:v>
                </c:pt>
                <c:pt idx="12185">
                  <c:v>132</c:v>
                </c:pt>
                <c:pt idx="12186">
                  <c:v>265</c:v>
                </c:pt>
                <c:pt idx="12187">
                  <c:v>790</c:v>
                </c:pt>
                <c:pt idx="12188">
                  <c:v>740</c:v>
                </c:pt>
                <c:pt idx="12189">
                  <c:v>626</c:v>
                </c:pt>
                <c:pt idx="12190">
                  <c:v>695</c:v>
                </c:pt>
                <c:pt idx="12191">
                  <c:v>49</c:v>
                </c:pt>
                <c:pt idx="12192">
                  <c:v>410</c:v>
                </c:pt>
                <c:pt idx="12193">
                  <c:v>525</c:v>
                </c:pt>
                <c:pt idx="12194">
                  <c:v>726</c:v>
                </c:pt>
                <c:pt idx="12195">
                  <c:v>626</c:v>
                </c:pt>
                <c:pt idx="12196">
                  <c:v>147</c:v>
                </c:pt>
                <c:pt idx="12197">
                  <c:v>-990</c:v>
                </c:pt>
                <c:pt idx="12198">
                  <c:v>-1035</c:v>
                </c:pt>
                <c:pt idx="12199">
                  <c:v>-975</c:v>
                </c:pt>
                <c:pt idx="12200">
                  <c:v>-850</c:v>
                </c:pt>
                <c:pt idx="12201">
                  <c:v>-810</c:v>
                </c:pt>
                <c:pt idx="12202">
                  <c:v>-835</c:v>
                </c:pt>
                <c:pt idx="12203">
                  <c:v>-706</c:v>
                </c:pt>
                <c:pt idx="12204">
                  <c:v>-195</c:v>
                </c:pt>
                <c:pt idx="12205">
                  <c:v>-381</c:v>
                </c:pt>
                <c:pt idx="12206">
                  <c:v>-561</c:v>
                </c:pt>
                <c:pt idx="12207">
                  <c:v>-726</c:v>
                </c:pt>
                <c:pt idx="12208">
                  <c:v>-726</c:v>
                </c:pt>
                <c:pt idx="12209">
                  <c:v>-1141</c:v>
                </c:pt>
                <c:pt idx="12210">
                  <c:v>-1241</c:v>
                </c:pt>
                <c:pt idx="12211">
                  <c:v>-970</c:v>
                </c:pt>
                <c:pt idx="12212">
                  <c:v>-475</c:v>
                </c:pt>
                <c:pt idx="12213">
                  <c:v>-236</c:v>
                </c:pt>
                <c:pt idx="12214">
                  <c:v>309</c:v>
                </c:pt>
                <c:pt idx="12215">
                  <c:v>-815</c:v>
                </c:pt>
                <c:pt idx="12216">
                  <c:v>-701</c:v>
                </c:pt>
                <c:pt idx="12217">
                  <c:v>-676</c:v>
                </c:pt>
                <c:pt idx="12218">
                  <c:v>-121</c:v>
                </c:pt>
                <c:pt idx="12219">
                  <c:v>-310</c:v>
                </c:pt>
                <c:pt idx="12220">
                  <c:v>-605</c:v>
                </c:pt>
                <c:pt idx="12221">
                  <c:v>-935</c:v>
                </c:pt>
                <c:pt idx="12222">
                  <c:v>-760</c:v>
                </c:pt>
                <c:pt idx="12223">
                  <c:v>-760</c:v>
                </c:pt>
                <c:pt idx="12224">
                  <c:v>-885</c:v>
                </c:pt>
                <c:pt idx="12225">
                  <c:v>-885</c:v>
                </c:pt>
                <c:pt idx="12226">
                  <c:v>-885</c:v>
                </c:pt>
                <c:pt idx="12227">
                  <c:v>-960</c:v>
                </c:pt>
                <c:pt idx="12228">
                  <c:v>-798</c:v>
                </c:pt>
                <c:pt idx="12229">
                  <c:v>-738</c:v>
                </c:pt>
                <c:pt idx="12230">
                  <c:v>-31</c:v>
                </c:pt>
                <c:pt idx="12231">
                  <c:v>30</c:v>
                </c:pt>
                <c:pt idx="12232">
                  <c:v>-71</c:v>
                </c:pt>
                <c:pt idx="12233">
                  <c:v>-1010</c:v>
                </c:pt>
                <c:pt idx="12234">
                  <c:v>-1010</c:v>
                </c:pt>
                <c:pt idx="12235">
                  <c:v>-696</c:v>
                </c:pt>
                <c:pt idx="12236">
                  <c:v>198</c:v>
                </c:pt>
                <c:pt idx="12237">
                  <c:v>-226</c:v>
                </c:pt>
                <c:pt idx="12238">
                  <c:v>-40</c:v>
                </c:pt>
                <c:pt idx="12239">
                  <c:v>-218</c:v>
                </c:pt>
                <c:pt idx="12240">
                  <c:v>623</c:v>
                </c:pt>
                <c:pt idx="12241">
                  <c:v>330</c:v>
                </c:pt>
                <c:pt idx="12242">
                  <c:v>440</c:v>
                </c:pt>
                <c:pt idx="12243">
                  <c:v>289</c:v>
                </c:pt>
                <c:pt idx="12244">
                  <c:v>560</c:v>
                </c:pt>
                <c:pt idx="12245">
                  <c:v>443</c:v>
                </c:pt>
                <c:pt idx="12246">
                  <c:v>362</c:v>
                </c:pt>
                <c:pt idx="12247">
                  <c:v>59</c:v>
                </c:pt>
                <c:pt idx="12248">
                  <c:v>-11</c:v>
                </c:pt>
                <c:pt idx="12249">
                  <c:v>-14</c:v>
                </c:pt>
                <c:pt idx="12250">
                  <c:v>223</c:v>
                </c:pt>
                <c:pt idx="12251">
                  <c:v>-265</c:v>
                </c:pt>
                <c:pt idx="12252">
                  <c:v>493</c:v>
                </c:pt>
                <c:pt idx="12253">
                  <c:v>643</c:v>
                </c:pt>
                <c:pt idx="12254">
                  <c:v>763</c:v>
                </c:pt>
                <c:pt idx="12255">
                  <c:v>428</c:v>
                </c:pt>
                <c:pt idx="12256">
                  <c:v>299</c:v>
                </c:pt>
                <c:pt idx="12257">
                  <c:v>67</c:v>
                </c:pt>
                <c:pt idx="12258">
                  <c:v>-65</c:v>
                </c:pt>
                <c:pt idx="12259">
                  <c:v>528</c:v>
                </c:pt>
                <c:pt idx="12260">
                  <c:v>528</c:v>
                </c:pt>
                <c:pt idx="12261">
                  <c:v>653</c:v>
                </c:pt>
                <c:pt idx="12262">
                  <c:v>302</c:v>
                </c:pt>
                <c:pt idx="12263">
                  <c:v>367</c:v>
                </c:pt>
                <c:pt idx="12264">
                  <c:v>667</c:v>
                </c:pt>
                <c:pt idx="12265">
                  <c:v>667</c:v>
                </c:pt>
                <c:pt idx="12266">
                  <c:v>667</c:v>
                </c:pt>
                <c:pt idx="12267">
                  <c:v>667</c:v>
                </c:pt>
                <c:pt idx="12268">
                  <c:v>667</c:v>
                </c:pt>
                <c:pt idx="12269">
                  <c:v>667</c:v>
                </c:pt>
                <c:pt idx="12270">
                  <c:v>667</c:v>
                </c:pt>
                <c:pt idx="12271">
                  <c:v>667</c:v>
                </c:pt>
                <c:pt idx="12272">
                  <c:v>667</c:v>
                </c:pt>
                <c:pt idx="12273">
                  <c:v>667</c:v>
                </c:pt>
                <c:pt idx="12274">
                  <c:v>667</c:v>
                </c:pt>
                <c:pt idx="12275">
                  <c:v>667</c:v>
                </c:pt>
                <c:pt idx="12276">
                  <c:v>667</c:v>
                </c:pt>
                <c:pt idx="12277">
                  <c:v>667</c:v>
                </c:pt>
                <c:pt idx="12278">
                  <c:v>667</c:v>
                </c:pt>
                <c:pt idx="12279">
                  <c:v>667</c:v>
                </c:pt>
                <c:pt idx="12280">
                  <c:v>649</c:v>
                </c:pt>
                <c:pt idx="12281">
                  <c:v>367</c:v>
                </c:pt>
                <c:pt idx="12282">
                  <c:v>367</c:v>
                </c:pt>
                <c:pt idx="12283">
                  <c:v>367</c:v>
                </c:pt>
                <c:pt idx="12284">
                  <c:v>367</c:v>
                </c:pt>
                <c:pt idx="12285">
                  <c:v>367</c:v>
                </c:pt>
                <c:pt idx="12286">
                  <c:v>367</c:v>
                </c:pt>
                <c:pt idx="12287">
                  <c:v>367</c:v>
                </c:pt>
                <c:pt idx="12288">
                  <c:v>667</c:v>
                </c:pt>
                <c:pt idx="12289">
                  <c:v>667</c:v>
                </c:pt>
                <c:pt idx="12290">
                  <c:v>667</c:v>
                </c:pt>
                <c:pt idx="12291">
                  <c:v>667</c:v>
                </c:pt>
                <c:pt idx="12292">
                  <c:v>627</c:v>
                </c:pt>
                <c:pt idx="12293">
                  <c:v>815</c:v>
                </c:pt>
                <c:pt idx="12294">
                  <c:v>-283</c:v>
                </c:pt>
                <c:pt idx="12295">
                  <c:v>-536</c:v>
                </c:pt>
                <c:pt idx="12296">
                  <c:v>-813</c:v>
                </c:pt>
                <c:pt idx="12297">
                  <c:v>-911</c:v>
                </c:pt>
                <c:pt idx="12298">
                  <c:v>-917</c:v>
                </c:pt>
                <c:pt idx="12299">
                  <c:v>-249</c:v>
                </c:pt>
                <c:pt idx="12300">
                  <c:v>554</c:v>
                </c:pt>
                <c:pt idx="12301">
                  <c:v>360</c:v>
                </c:pt>
                <c:pt idx="12302">
                  <c:v>410</c:v>
                </c:pt>
                <c:pt idx="12303">
                  <c:v>400</c:v>
                </c:pt>
                <c:pt idx="12304">
                  <c:v>-76</c:v>
                </c:pt>
                <c:pt idx="12305">
                  <c:v>-972</c:v>
                </c:pt>
                <c:pt idx="12306">
                  <c:v>-922</c:v>
                </c:pt>
                <c:pt idx="12307">
                  <c:v>-687</c:v>
                </c:pt>
                <c:pt idx="12308">
                  <c:v>15</c:v>
                </c:pt>
                <c:pt idx="12309">
                  <c:v>-466</c:v>
                </c:pt>
                <c:pt idx="12310">
                  <c:v>-212</c:v>
                </c:pt>
                <c:pt idx="12311">
                  <c:v>633</c:v>
                </c:pt>
                <c:pt idx="12312">
                  <c:v>933</c:v>
                </c:pt>
                <c:pt idx="12313">
                  <c:v>933</c:v>
                </c:pt>
                <c:pt idx="12314">
                  <c:v>933</c:v>
                </c:pt>
                <c:pt idx="12315">
                  <c:v>933</c:v>
                </c:pt>
                <c:pt idx="12316">
                  <c:v>783</c:v>
                </c:pt>
                <c:pt idx="12317">
                  <c:v>509</c:v>
                </c:pt>
                <c:pt idx="12318">
                  <c:v>-902</c:v>
                </c:pt>
                <c:pt idx="12319">
                  <c:v>-1102</c:v>
                </c:pt>
                <c:pt idx="12320">
                  <c:v>-977</c:v>
                </c:pt>
                <c:pt idx="12321">
                  <c:v>-977</c:v>
                </c:pt>
                <c:pt idx="12322">
                  <c:v>-977</c:v>
                </c:pt>
                <c:pt idx="12323">
                  <c:v>-942</c:v>
                </c:pt>
                <c:pt idx="12324">
                  <c:v>-602</c:v>
                </c:pt>
                <c:pt idx="12325">
                  <c:v>-907</c:v>
                </c:pt>
                <c:pt idx="12326">
                  <c:v>-899</c:v>
                </c:pt>
                <c:pt idx="12327">
                  <c:v>-907</c:v>
                </c:pt>
                <c:pt idx="12328">
                  <c:v>-922</c:v>
                </c:pt>
                <c:pt idx="12329">
                  <c:v>-922</c:v>
                </c:pt>
                <c:pt idx="12330">
                  <c:v>-977</c:v>
                </c:pt>
                <c:pt idx="12331">
                  <c:v>-977</c:v>
                </c:pt>
                <c:pt idx="12332">
                  <c:v>-687</c:v>
                </c:pt>
                <c:pt idx="12333">
                  <c:v>-1012</c:v>
                </c:pt>
                <c:pt idx="12334">
                  <c:v>-477</c:v>
                </c:pt>
                <c:pt idx="12335">
                  <c:v>528</c:v>
                </c:pt>
                <c:pt idx="12336">
                  <c:v>828</c:v>
                </c:pt>
                <c:pt idx="12337">
                  <c:v>828</c:v>
                </c:pt>
                <c:pt idx="12338">
                  <c:v>828</c:v>
                </c:pt>
                <c:pt idx="12339">
                  <c:v>828</c:v>
                </c:pt>
                <c:pt idx="12340">
                  <c:v>653</c:v>
                </c:pt>
                <c:pt idx="12341">
                  <c:v>480</c:v>
                </c:pt>
                <c:pt idx="12342">
                  <c:v>-785</c:v>
                </c:pt>
                <c:pt idx="12343">
                  <c:v>-847</c:v>
                </c:pt>
                <c:pt idx="12344">
                  <c:v>-847</c:v>
                </c:pt>
                <c:pt idx="12345">
                  <c:v>-847</c:v>
                </c:pt>
                <c:pt idx="12346">
                  <c:v>-846</c:v>
                </c:pt>
                <c:pt idx="12347">
                  <c:v>-847</c:v>
                </c:pt>
                <c:pt idx="12348">
                  <c:v>-847</c:v>
                </c:pt>
                <c:pt idx="12349">
                  <c:v>-847</c:v>
                </c:pt>
                <c:pt idx="12350">
                  <c:v>-847</c:v>
                </c:pt>
                <c:pt idx="12351">
                  <c:v>-847</c:v>
                </c:pt>
                <c:pt idx="12352">
                  <c:v>-847</c:v>
                </c:pt>
                <c:pt idx="12353">
                  <c:v>-847</c:v>
                </c:pt>
                <c:pt idx="12354">
                  <c:v>-846</c:v>
                </c:pt>
                <c:pt idx="12355">
                  <c:v>-1047</c:v>
                </c:pt>
                <c:pt idx="12356">
                  <c:v>-656</c:v>
                </c:pt>
                <c:pt idx="12357">
                  <c:v>-897</c:v>
                </c:pt>
                <c:pt idx="12358">
                  <c:v>-851</c:v>
                </c:pt>
                <c:pt idx="12359">
                  <c:v>615</c:v>
                </c:pt>
                <c:pt idx="12360">
                  <c:v>915</c:v>
                </c:pt>
                <c:pt idx="12361">
                  <c:v>915</c:v>
                </c:pt>
                <c:pt idx="12362">
                  <c:v>915</c:v>
                </c:pt>
                <c:pt idx="12363">
                  <c:v>915</c:v>
                </c:pt>
                <c:pt idx="12364">
                  <c:v>915</c:v>
                </c:pt>
                <c:pt idx="12365">
                  <c:v>989</c:v>
                </c:pt>
                <c:pt idx="12366">
                  <c:v>330</c:v>
                </c:pt>
                <c:pt idx="12367">
                  <c:v>-510</c:v>
                </c:pt>
                <c:pt idx="12368">
                  <c:v>-785</c:v>
                </c:pt>
                <c:pt idx="12369">
                  <c:v>-770</c:v>
                </c:pt>
                <c:pt idx="12370">
                  <c:v>-785</c:v>
                </c:pt>
                <c:pt idx="12371">
                  <c:v>-610</c:v>
                </c:pt>
                <c:pt idx="12372">
                  <c:v>-497</c:v>
                </c:pt>
                <c:pt idx="12373">
                  <c:v>-465</c:v>
                </c:pt>
                <c:pt idx="12374">
                  <c:v>-82</c:v>
                </c:pt>
                <c:pt idx="12375">
                  <c:v>-39</c:v>
                </c:pt>
                <c:pt idx="12376">
                  <c:v>115</c:v>
                </c:pt>
                <c:pt idx="12377">
                  <c:v>-405</c:v>
                </c:pt>
                <c:pt idx="12378">
                  <c:v>-300</c:v>
                </c:pt>
                <c:pt idx="12379">
                  <c:v>439</c:v>
                </c:pt>
                <c:pt idx="12380">
                  <c:v>890</c:v>
                </c:pt>
                <c:pt idx="12381">
                  <c:v>658</c:v>
                </c:pt>
                <c:pt idx="12382">
                  <c:v>630</c:v>
                </c:pt>
                <c:pt idx="12383">
                  <c:v>367</c:v>
                </c:pt>
                <c:pt idx="12384">
                  <c:v>667</c:v>
                </c:pt>
                <c:pt idx="12385">
                  <c:v>667</c:v>
                </c:pt>
                <c:pt idx="12386">
                  <c:v>667</c:v>
                </c:pt>
                <c:pt idx="12387">
                  <c:v>667</c:v>
                </c:pt>
                <c:pt idx="12388">
                  <c:v>667</c:v>
                </c:pt>
                <c:pt idx="12389">
                  <c:v>667</c:v>
                </c:pt>
                <c:pt idx="12390">
                  <c:v>623</c:v>
                </c:pt>
                <c:pt idx="12391">
                  <c:v>214</c:v>
                </c:pt>
                <c:pt idx="12392">
                  <c:v>110</c:v>
                </c:pt>
                <c:pt idx="12393">
                  <c:v>-22</c:v>
                </c:pt>
                <c:pt idx="12394">
                  <c:v>-356</c:v>
                </c:pt>
                <c:pt idx="12395">
                  <c:v>-95</c:v>
                </c:pt>
                <c:pt idx="12396">
                  <c:v>217</c:v>
                </c:pt>
                <c:pt idx="12397">
                  <c:v>135</c:v>
                </c:pt>
                <c:pt idx="12398">
                  <c:v>129</c:v>
                </c:pt>
                <c:pt idx="12399">
                  <c:v>84</c:v>
                </c:pt>
                <c:pt idx="12400">
                  <c:v>-137</c:v>
                </c:pt>
                <c:pt idx="12401">
                  <c:v>478</c:v>
                </c:pt>
                <c:pt idx="12402">
                  <c:v>488</c:v>
                </c:pt>
                <c:pt idx="12403">
                  <c:v>528</c:v>
                </c:pt>
                <c:pt idx="12404">
                  <c:v>366</c:v>
                </c:pt>
                <c:pt idx="12405">
                  <c:v>367</c:v>
                </c:pt>
                <c:pt idx="12406">
                  <c:v>367</c:v>
                </c:pt>
                <c:pt idx="12407">
                  <c:v>387</c:v>
                </c:pt>
                <c:pt idx="12408">
                  <c:v>387</c:v>
                </c:pt>
                <c:pt idx="12409">
                  <c:v>687</c:v>
                </c:pt>
                <c:pt idx="12410">
                  <c:v>687</c:v>
                </c:pt>
                <c:pt idx="12411">
                  <c:v>687</c:v>
                </c:pt>
                <c:pt idx="12412">
                  <c:v>687</c:v>
                </c:pt>
                <c:pt idx="12413">
                  <c:v>687</c:v>
                </c:pt>
                <c:pt idx="12414">
                  <c:v>687</c:v>
                </c:pt>
                <c:pt idx="12415">
                  <c:v>387</c:v>
                </c:pt>
                <c:pt idx="12416">
                  <c:v>387</c:v>
                </c:pt>
                <c:pt idx="12417">
                  <c:v>387</c:v>
                </c:pt>
                <c:pt idx="12418">
                  <c:v>387</c:v>
                </c:pt>
                <c:pt idx="12419">
                  <c:v>387</c:v>
                </c:pt>
                <c:pt idx="12420">
                  <c:v>387</c:v>
                </c:pt>
                <c:pt idx="12421">
                  <c:v>387</c:v>
                </c:pt>
                <c:pt idx="12422">
                  <c:v>422</c:v>
                </c:pt>
                <c:pt idx="12423">
                  <c:v>422</c:v>
                </c:pt>
                <c:pt idx="12424">
                  <c:v>422</c:v>
                </c:pt>
                <c:pt idx="12425">
                  <c:v>421</c:v>
                </c:pt>
                <c:pt idx="12426">
                  <c:v>422</c:v>
                </c:pt>
                <c:pt idx="12427">
                  <c:v>387</c:v>
                </c:pt>
                <c:pt idx="12428">
                  <c:v>387</c:v>
                </c:pt>
                <c:pt idx="12429">
                  <c:v>387</c:v>
                </c:pt>
                <c:pt idx="12430">
                  <c:v>387</c:v>
                </c:pt>
                <c:pt idx="12431">
                  <c:v>387</c:v>
                </c:pt>
                <c:pt idx="12432">
                  <c:v>681</c:v>
                </c:pt>
                <c:pt idx="12433">
                  <c:v>371</c:v>
                </c:pt>
                <c:pt idx="12434">
                  <c:v>-36</c:v>
                </c:pt>
                <c:pt idx="12435">
                  <c:v>9</c:v>
                </c:pt>
                <c:pt idx="12436">
                  <c:v>100</c:v>
                </c:pt>
                <c:pt idx="12437">
                  <c:v>-272</c:v>
                </c:pt>
                <c:pt idx="12438">
                  <c:v>-641</c:v>
                </c:pt>
                <c:pt idx="12439">
                  <c:v>-731</c:v>
                </c:pt>
                <c:pt idx="12440">
                  <c:v>-450</c:v>
                </c:pt>
                <c:pt idx="12441">
                  <c:v>21</c:v>
                </c:pt>
                <c:pt idx="12442">
                  <c:v>672</c:v>
                </c:pt>
                <c:pt idx="12443">
                  <c:v>687</c:v>
                </c:pt>
                <c:pt idx="12444">
                  <c:v>687</c:v>
                </c:pt>
                <c:pt idx="12445">
                  <c:v>687</c:v>
                </c:pt>
                <c:pt idx="12446">
                  <c:v>687</c:v>
                </c:pt>
                <c:pt idx="12447">
                  <c:v>686</c:v>
                </c:pt>
                <c:pt idx="12448">
                  <c:v>817</c:v>
                </c:pt>
                <c:pt idx="12449">
                  <c:v>517</c:v>
                </c:pt>
                <c:pt idx="12450">
                  <c:v>500</c:v>
                </c:pt>
                <c:pt idx="12451">
                  <c:v>387</c:v>
                </c:pt>
                <c:pt idx="12452">
                  <c:v>387</c:v>
                </c:pt>
                <c:pt idx="12453">
                  <c:v>387</c:v>
                </c:pt>
                <c:pt idx="12454">
                  <c:v>387</c:v>
                </c:pt>
                <c:pt idx="12455">
                  <c:v>347</c:v>
                </c:pt>
                <c:pt idx="12456">
                  <c:v>196</c:v>
                </c:pt>
                <c:pt idx="12457">
                  <c:v>-898</c:v>
                </c:pt>
                <c:pt idx="12458">
                  <c:v>-912</c:v>
                </c:pt>
                <c:pt idx="12459">
                  <c:v>-855</c:v>
                </c:pt>
                <c:pt idx="12460">
                  <c:v>-391</c:v>
                </c:pt>
                <c:pt idx="12461">
                  <c:v>225</c:v>
                </c:pt>
                <c:pt idx="12462">
                  <c:v>165</c:v>
                </c:pt>
                <c:pt idx="12463">
                  <c:v>447</c:v>
                </c:pt>
                <c:pt idx="12464">
                  <c:v>448</c:v>
                </c:pt>
                <c:pt idx="12465">
                  <c:v>448</c:v>
                </c:pt>
                <c:pt idx="12466">
                  <c:v>426</c:v>
                </c:pt>
                <c:pt idx="12467">
                  <c:v>347</c:v>
                </c:pt>
                <c:pt idx="12468">
                  <c:v>347</c:v>
                </c:pt>
                <c:pt idx="12469">
                  <c:v>347</c:v>
                </c:pt>
                <c:pt idx="12470">
                  <c:v>347</c:v>
                </c:pt>
                <c:pt idx="12471">
                  <c:v>347</c:v>
                </c:pt>
                <c:pt idx="12472">
                  <c:v>347</c:v>
                </c:pt>
                <c:pt idx="12473">
                  <c:v>347</c:v>
                </c:pt>
                <c:pt idx="12474">
                  <c:v>347</c:v>
                </c:pt>
                <c:pt idx="12475">
                  <c:v>347</c:v>
                </c:pt>
                <c:pt idx="12476">
                  <c:v>347</c:v>
                </c:pt>
                <c:pt idx="12477">
                  <c:v>347</c:v>
                </c:pt>
                <c:pt idx="12478">
                  <c:v>347</c:v>
                </c:pt>
                <c:pt idx="12479">
                  <c:v>387</c:v>
                </c:pt>
                <c:pt idx="12480">
                  <c:v>687</c:v>
                </c:pt>
                <c:pt idx="12481">
                  <c:v>687</c:v>
                </c:pt>
                <c:pt idx="12482">
                  <c:v>687</c:v>
                </c:pt>
                <c:pt idx="12483">
                  <c:v>687</c:v>
                </c:pt>
                <c:pt idx="12484">
                  <c:v>687</c:v>
                </c:pt>
                <c:pt idx="12485">
                  <c:v>687</c:v>
                </c:pt>
                <c:pt idx="12486">
                  <c:v>340</c:v>
                </c:pt>
                <c:pt idx="12487">
                  <c:v>125</c:v>
                </c:pt>
                <c:pt idx="12488">
                  <c:v>387</c:v>
                </c:pt>
                <c:pt idx="12489">
                  <c:v>387</c:v>
                </c:pt>
                <c:pt idx="12490">
                  <c:v>387</c:v>
                </c:pt>
                <c:pt idx="12491">
                  <c:v>387</c:v>
                </c:pt>
                <c:pt idx="12492">
                  <c:v>387</c:v>
                </c:pt>
                <c:pt idx="12493">
                  <c:v>386</c:v>
                </c:pt>
                <c:pt idx="12494">
                  <c:v>387</c:v>
                </c:pt>
                <c:pt idx="12495">
                  <c:v>387</c:v>
                </c:pt>
                <c:pt idx="12496">
                  <c:v>387</c:v>
                </c:pt>
                <c:pt idx="12497">
                  <c:v>387</c:v>
                </c:pt>
                <c:pt idx="12498">
                  <c:v>387</c:v>
                </c:pt>
                <c:pt idx="12499">
                  <c:v>387</c:v>
                </c:pt>
                <c:pt idx="12500">
                  <c:v>387</c:v>
                </c:pt>
                <c:pt idx="12501">
                  <c:v>387</c:v>
                </c:pt>
                <c:pt idx="12502">
                  <c:v>387</c:v>
                </c:pt>
                <c:pt idx="12503">
                  <c:v>387</c:v>
                </c:pt>
                <c:pt idx="12504">
                  <c:v>687</c:v>
                </c:pt>
                <c:pt idx="12505">
                  <c:v>687</c:v>
                </c:pt>
                <c:pt idx="12506">
                  <c:v>687</c:v>
                </c:pt>
                <c:pt idx="12507">
                  <c:v>687</c:v>
                </c:pt>
                <c:pt idx="12508">
                  <c:v>687</c:v>
                </c:pt>
                <c:pt idx="12509">
                  <c:v>687</c:v>
                </c:pt>
                <c:pt idx="12510">
                  <c:v>295</c:v>
                </c:pt>
                <c:pt idx="12511">
                  <c:v>-105</c:v>
                </c:pt>
                <c:pt idx="12512">
                  <c:v>387</c:v>
                </c:pt>
                <c:pt idx="12513">
                  <c:v>387</c:v>
                </c:pt>
                <c:pt idx="12514">
                  <c:v>387</c:v>
                </c:pt>
                <c:pt idx="12515">
                  <c:v>387</c:v>
                </c:pt>
                <c:pt idx="12516">
                  <c:v>387</c:v>
                </c:pt>
                <c:pt idx="12517">
                  <c:v>387</c:v>
                </c:pt>
                <c:pt idx="12518">
                  <c:v>387</c:v>
                </c:pt>
                <c:pt idx="12519">
                  <c:v>387</c:v>
                </c:pt>
                <c:pt idx="12520">
                  <c:v>349</c:v>
                </c:pt>
                <c:pt idx="12521">
                  <c:v>349</c:v>
                </c:pt>
                <c:pt idx="12522">
                  <c:v>387</c:v>
                </c:pt>
                <c:pt idx="12523">
                  <c:v>349</c:v>
                </c:pt>
                <c:pt idx="12524">
                  <c:v>387</c:v>
                </c:pt>
                <c:pt idx="12525">
                  <c:v>387</c:v>
                </c:pt>
                <c:pt idx="12526">
                  <c:v>387</c:v>
                </c:pt>
                <c:pt idx="12527">
                  <c:v>386</c:v>
                </c:pt>
                <c:pt idx="12528">
                  <c:v>687</c:v>
                </c:pt>
                <c:pt idx="12529">
                  <c:v>687</c:v>
                </c:pt>
                <c:pt idx="12530">
                  <c:v>687</c:v>
                </c:pt>
                <c:pt idx="12531">
                  <c:v>687</c:v>
                </c:pt>
                <c:pt idx="12532">
                  <c:v>687</c:v>
                </c:pt>
                <c:pt idx="12533">
                  <c:v>687</c:v>
                </c:pt>
                <c:pt idx="12534">
                  <c:v>419</c:v>
                </c:pt>
                <c:pt idx="12535">
                  <c:v>145</c:v>
                </c:pt>
                <c:pt idx="12536">
                  <c:v>387</c:v>
                </c:pt>
                <c:pt idx="12537">
                  <c:v>387</c:v>
                </c:pt>
                <c:pt idx="12538">
                  <c:v>387</c:v>
                </c:pt>
                <c:pt idx="12539">
                  <c:v>387</c:v>
                </c:pt>
                <c:pt idx="12540">
                  <c:v>387</c:v>
                </c:pt>
                <c:pt idx="12541">
                  <c:v>387</c:v>
                </c:pt>
                <c:pt idx="12542">
                  <c:v>387</c:v>
                </c:pt>
                <c:pt idx="12543">
                  <c:v>387</c:v>
                </c:pt>
                <c:pt idx="12544">
                  <c:v>387</c:v>
                </c:pt>
                <c:pt idx="12545">
                  <c:v>387</c:v>
                </c:pt>
                <c:pt idx="12546">
                  <c:v>387</c:v>
                </c:pt>
                <c:pt idx="12547">
                  <c:v>387</c:v>
                </c:pt>
                <c:pt idx="12548">
                  <c:v>387</c:v>
                </c:pt>
                <c:pt idx="12549">
                  <c:v>387</c:v>
                </c:pt>
                <c:pt idx="12550">
                  <c:v>387</c:v>
                </c:pt>
                <c:pt idx="12551">
                  <c:v>387</c:v>
                </c:pt>
                <c:pt idx="12552">
                  <c:v>687</c:v>
                </c:pt>
                <c:pt idx="12553">
                  <c:v>687</c:v>
                </c:pt>
                <c:pt idx="12554">
                  <c:v>687</c:v>
                </c:pt>
                <c:pt idx="12555">
                  <c:v>687</c:v>
                </c:pt>
                <c:pt idx="12556">
                  <c:v>687</c:v>
                </c:pt>
                <c:pt idx="12557">
                  <c:v>637</c:v>
                </c:pt>
                <c:pt idx="12558">
                  <c:v>337</c:v>
                </c:pt>
                <c:pt idx="12559">
                  <c:v>387</c:v>
                </c:pt>
                <c:pt idx="12560">
                  <c:v>337</c:v>
                </c:pt>
                <c:pt idx="12561">
                  <c:v>346</c:v>
                </c:pt>
                <c:pt idx="12562">
                  <c:v>337</c:v>
                </c:pt>
                <c:pt idx="12563">
                  <c:v>337</c:v>
                </c:pt>
                <c:pt idx="12564">
                  <c:v>337</c:v>
                </c:pt>
                <c:pt idx="12565">
                  <c:v>337</c:v>
                </c:pt>
                <c:pt idx="12566">
                  <c:v>337</c:v>
                </c:pt>
                <c:pt idx="12567">
                  <c:v>337</c:v>
                </c:pt>
                <c:pt idx="12568">
                  <c:v>337</c:v>
                </c:pt>
                <c:pt idx="12569">
                  <c:v>337</c:v>
                </c:pt>
                <c:pt idx="12570">
                  <c:v>337</c:v>
                </c:pt>
                <c:pt idx="12571">
                  <c:v>387</c:v>
                </c:pt>
                <c:pt idx="12572">
                  <c:v>376</c:v>
                </c:pt>
                <c:pt idx="12573">
                  <c:v>351</c:v>
                </c:pt>
                <c:pt idx="12574">
                  <c:v>337</c:v>
                </c:pt>
                <c:pt idx="12575">
                  <c:v>487</c:v>
                </c:pt>
                <c:pt idx="12576">
                  <c:v>487</c:v>
                </c:pt>
                <c:pt idx="12577">
                  <c:v>687</c:v>
                </c:pt>
                <c:pt idx="12578">
                  <c:v>687</c:v>
                </c:pt>
                <c:pt idx="12579">
                  <c:v>687</c:v>
                </c:pt>
                <c:pt idx="12580">
                  <c:v>687</c:v>
                </c:pt>
                <c:pt idx="12581">
                  <c:v>687</c:v>
                </c:pt>
                <c:pt idx="12582">
                  <c:v>687</c:v>
                </c:pt>
                <c:pt idx="12583">
                  <c:v>487</c:v>
                </c:pt>
                <c:pt idx="12584">
                  <c:v>487</c:v>
                </c:pt>
                <c:pt idx="12585">
                  <c:v>487</c:v>
                </c:pt>
                <c:pt idx="12586">
                  <c:v>487</c:v>
                </c:pt>
                <c:pt idx="12587">
                  <c:v>487</c:v>
                </c:pt>
                <c:pt idx="12588">
                  <c:v>487</c:v>
                </c:pt>
                <c:pt idx="12589">
                  <c:v>487</c:v>
                </c:pt>
                <c:pt idx="12590">
                  <c:v>487</c:v>
                </c:pt>
                <c:pt idx="12591">
                  <c:v>487</c:v>
                </c:pt>
                <c:pt idx="12592">
                  <c:v>487</c:v>
                </c:pt>
                <c:pt idx="12593">
                  <c:v>487</c:v>
                </c:pt>
                <c:pt idx="12594">
                  <c:v>487</c:v>
                </c:pt>
                <c:pt idx="12595">
                  <c:v>487</c:v>
                </c:pt>
                <c:pt idx="12596">
                  <c:v>487</c:v>
                </c:pt>
                <c:pt idx="12597">
                  <c:v>487</c:v>
                </c:pt>
                <c:pt idx="12598">
                  <c:v>487</c:v>
                </c:pt>
                <c:pt idx="12599">
                  <c:v>450</c:v>
                </c:pt>
                <c:pt idx="12600">
                  <c:v>650</c:v>
                </c:pt>
                <c:pt idx="12601">
                  <c:v>650</c:v>
                </c:pt>
                <c:pt idx="12602">
                  <c:v>650</c:v>
                </c:pt>
                <c:pt idx="12603">
                  <c:v>650</c:v>
                </c:pt>
                <c:pt idx="12604">
                  <c:v>650</c:v>
                </c:pt>
                <c:pt idx="12605">
                  <c:v>650</c:v>
                </c:pt>
                <c:pt idx="12606">
                  <c:v>650</c:v>
                </c:pt>
                <c:pt idx="12607">
                  <c:v>650</c:v>
                </c:pt>
                <c:pt idx="12608">
                  <c:v>650</c:v>
                </c:pt>
                <c:pt idx="12609">
                  <c:v>650</c:v>
                </c:pt>
                <c:pt idx="12610">
                  <c:v>650</c:v>
                </c:pt>
                <c:pt idx="12611">
                  <c:v>650</c:v>
                </c:pt>
                <c:pt idx="12612">
                  <c:v>650</c:v>
                </c:pt>
                <c:pt idx="12613">
                  <c:v>650</c:v>
                </c:pt>
                <c:pt idx="12614">
                  <c:v>650</c:v>
                </c:pt>
                <c:pt idx="12615">
                  <c:v>650</c:v>
                </c:pt>
                <c:pt idx="12616">
                  <c:v>650</c:v>
                </c:pt>
                <c:pt idx="12617">
                  <c:v>450</c:v>
                </c:pt>
                <c:pt idx="12618">
                  <c:v>450</c:v>
                </c:pt>
                <c:pt idx="12619">
                  <c:v>450</c:v>
                </c:pt>
                <c:pt idx="12620">
                  <c:v>450</c:v>
                </c:pt>
                <c:pt idx="12621">
                  <c:v>450</c:v>
                </c:pt>
                <c:pt idx="12622">
                  <c:v>450</c:v>
                </c:pt>
                <c:pt idx="12623">
                  <c:v>450</c:v>
                </c:pt>
                <c:pt idx="12624">
                  <c:v>649</c:v>
                </c:pt>
                <c:pt idx="12625">
                  <c:v>650</c:v>
                </c:pt>
                <c:pt idx="12626">
                  <c:v>650</c:v>
                </c:pt>
                <c:pt idx="12627">
                  <c:v>650</c:v>
                </c:pt>
                <c:pt idx="12628">
                  <c:v>650</c:v>
                </c:pt>
                <c:pt idx="12629">
                  <c:v>650</c:v>
                </c:pt>
                <c:pt idx="12630">
                  <c:v>450</c:v>
                </c:pt>
                <c:pt idx="12631">
                  <c:v>435</c:v>
                </c:pt>
                <c:pt idx="12632">
                  <c:v>487</c:v>
                </c:pt>
                <c:pt idx="12633">
                  <c:v>487</c:v>
                </c:pt>
                <c:pt idx="12634">
                  <c:v>487</c:v>
                </c:pt>
                <c:pt idx="12635">
                  <c:v>487</c:v>
                </c:pt>
                <c:pt idx="12636">
                  <c:v>487</c:v>
                </c:pt>
                <c:pt idx="12637">
                  <c:v>450</c:v>
                </c:pt>
                <c:pt idx="12638">
                  <c:v>450</c:v>
                </c:pt>
                <c:pt idx="12639">
                  <c:v>450</c:v>
                </c:pt>
                <c:pt idx="12640">
                  <c:v>450</c:v>
                </c:pt>
                <c:pt idx="12641">
                  <c:v>450</c:v>
                </c:pt>
                <c:pt idx="12642">
                  <c:v>450</c:v>
                </c:pt>
                <c:pt idx="12643">
                  <c:v>450</c:v>
                </c:pt>
                <c:pt idx="12644">
                  <c:v>450</c:v>
                </c:pt>
                <c:pt idx="12645">
                  <c:v>450</c:v>
                </c:pt>
                <c:pt idx="12646">
                  <c:v>450</c:v>
                </c:pt>
                <c:pt idx="12647">
                  <c:v>487</c:v>
                </c:pt>
                <c:pt idx="12648">
                  <c:v>687</c:v>
                </c:pt>
                <c:pt idx="12649">
                  <c:v>687</c:v>
                </c:pt>
                <c:pt idx="12650">
                  <c:v>687</c:v>
                </c:pt>
                <c:pt idx="12651">
                  <c:v>687</c:v>
                </c:pt>
                <c:pt idx="12652">
                  <c:v>687</c:v>
                </c:pt>
                <c:pt idx="12653">
                  <c:v>687</c:v>
                </c:pt>
                <c:pt idx="12654">
                  <c:v>487</c:v>
                </c:pt>
                <c:pt idx="12655">
                  <c:v>487</c:v>
                </c:pt>
                <c:pt idx="12656">
                  <c:v>486</c:v>
                </c:pt>
                <c:pt idx="12657">
                  <c:v>487</c:v>
                </c:pt>
                <c:pt idx="12658">
                  <c:v>487</c:v>
                </c:pt>
                <c:pt idx="12659">
                  <c:v>487</c:v>
                </c:pt>
                <c:pt idx="12660">
                  <c:v>487</c:v>
                </c:pt>
                <c:pt idx="12661">
                  <c:v>487</c:v>
                </c:pt>
                <c:pt idx="12662">
                  <c:v>487</c:v>
                </c:pt>
                <c:pt idx="12663">
                  <c:v>487</c:v>
                </c:pt>
                <c:pt idx="12664">
                  <c:v>486</c:v>
                </c:pt>
                <c:pt idx="12665">
                  <c:v>487</c:v>
                </c:pt>
                <c:pt idx="12666">
                  <c:v>487</c:v>
                </c:pt>
                <c:pt idx="12667">
                  <c:v>487</c:v>
                </c:pt>
                <c:pt idx="12668">
                  <c:v>486</c:v>
                </c:pt>
                <c:pt idx="12669">
                  <c:v>487</c:v>
                </c:pt>
                <c:pt idx="12670">
                  <c:v>487</c:v>
                </c:pt>
                <c:pt idx="12671">
                  <c:v>487</c:v>
                </c:pt>
                <c:pt idx="12672">
                  <c:v>687</c:v>
                </c:pt>
                <c:pt idx="12673">
                  <c:v>687</c:v>
                </c:pt>
                <c:pt idx="12674">
                  <c:v>687</c:v>
                </c:pt>
                <c:pt idx="12675">
                  <c:v>687</c:v>
                </c:pt>
                <c:pt idx="12676">
                  <c:v>687</c:v>
                </c:pt>
                <c:pt idx="12677">
                  <c:v>687</c:v>
                </c:pt>
                <c:pt idx="12678">
                  <c:v>487</c:v>
                </c:pt>
                <c:pt idx="12679">
                  <c:v>487</c:v>
                </c:pt>
                <c:pt idx="12680">
                  <c:v>487</c:v>
                </c:pt>
                <c:pt idx="12681">
                  <c:v>487</c:v>
                </c:pt>
                <c:pt idx="12682">
                  <c:v>487</c:v>
                </c:pt>
                <c:pt idx="12683">
                  <c:v>487</c:v>
                </c:pt>
                <c:pt idx="12684">
                  <c:v>487</c:v>
                </c:pt>
                <c:pt idx="12685">
                  <c:v>487</c:v>
                </c:pt>
                <c:pt idx="12686">
                  <c:v>487</c:v>
                </c:pt>
                <c:pt idx="12687">
                  <c:v>487</c:v>
                </c:pt>
                <c:pt idx="12688">
                  <c:v>487</c:v>
                </c:pt>
                <c:pt idx="12689">
                  <c:v>487</c:v>
                </c:pt>
                <c:pt idx="12690">
                  <c:v>487</c:v>
                </c:pt>
                <c:pt idx="12691">
                  <c:v>487</c:v>
                </c:pt>
                <c:pt idx="12692">
                  <c:v>487</c:v>
                </c:pt>
                <c:pt idx="12693">
                  <c:v>487</c:v>
                </c:pt>
                <c:pt idx="12694">
                  <c:v>487</c:v>
                </c:pt>
                <c:pt idx="12695">
                  <c:v>487</c:v>
                </c:pt>
                <c:pt idx="12696">
                  <c:v>686</c:v>
                </c:pt>
                <c:pt idx="12697">
                  <c:v>687</c:v>
                </c:pt>
                <c:pt idx="12698">
                  <c:v>687</c:v>
                </c:pt>
                <c:pt idx="12699">
                  <c:v>687</c:v>
                </c:pt>
                <c:pt idx="12700">
                  <c:v>687</c:v>
                </c:pt>
                <c:pt idx="12701">
                  <c:v>687</c:v>
                </c:pt>
                <c:pt idx="12702">
                  <c:v>487</c:v>
                </c:pt>
                <c:pt idx="12703">
                  <c:v>487</c:v>
                </c:pt>
                <c:pt idx="12704">
                  <c:v>487</c:v>
                </c:pt>
                <c:pt idx="12705">
                  <c:v>487</c:v>
                </c:pt>
                <c:pt idx="12706">
                  <c:v>487</c:v>
                </c:pt>
                <c:pt idx="12707">
                  <c:v>487</c:v>
                </c:pt>
                <c:pt idx="12708">
                  <c:v>487</c:v>
                </c:pt>
                <c:pt idx="12709">
                  <c:v>487</c:v>
                </c:pt>
                <c:pt idx="12710">
                  <c:v>487</c:v>
                </c:pt>
                <c:pt idx="12711">
                  <c:v>487</c:v>
                </c:pt>
                <c:pt idx="12712">
                  <c:v>487</c:v>
                </c:pt>
                <c:pt idx="12713">
                  <c:v>486</c:v>
                </c:pt>
                <c:pt idx="12714">
                  <c:v>487</c:v>
                </c:pt>
                <c:pt idx="12715">
                  <c:v>487</c:v>
                </c:pt>
                <c:pt idx="12716">
                  <c:v>487</c:v>
                </c:pt>
                <c:pt idx="12717">
                  <c:v>487</c:v>
                </c:pt>
                <c:pt idx="12718">
                  <c:v>487</c:v>
                </c:pt>
                <c:pt idx="12719">
                  <c:v>487</c:v>
                </c:pt>
                <c:pt idx="12720">
                  <c:v>687</c:v>
                </c:pt>
                <c:pt idx="12721">
                  <c:v>687</c:v>
                </c:pt>
                <c:pt idx="12722">
                  <c:v>687</c:v>
                </c:pt>
                <c:pt idx="12723">
                  <c:v>687</c:v>
                </c:pt>
                <c:pt idx="12724">
                  <c:v>687</c:v>
                </c:pt>
                <c:pt idx="12725">
                  <c:v>687</c:v>
                </c:pt>
                <c:pt idx="12726">
                  <c:v>487</c:v>
                </c:pt>
                <c:pt idx="12727">
                  <c:v>487</c:v>
                </c:pt>
                <c:pt idx="12728">
                  <c:v>486</c:v>
                </c:pt>
                <c:pt idx="12729">
                  <c:v>487</c:v>
                </c:pt>
                <c:pt idx="12730">
                  <c:v>486</c:v>
                </c:pt>
                <c:pt idx="12731">
                  <c:v>487</c:v>
                </c:pt>
                <c:pt idx="12732">
                  <c:v>487</c:v>
                </c:pt>
                <c:pt idx="12733">
                  <c:v>487</c:v>
                </c:pt>
                <c:pt idx="12734">
                  <c:v>487</c:v>
                </c:pt>
                <c:pt idx="12735">
                  <c:v>487</c:v>
                </c:pt>
                <c:pt idx="12736">
                  <c:v>487</c:v>
                </c:pt>
                <c:pt idx="12737">
                  <c:v>487</c:v>
                </c:pt>
                <c:pt idx="12738">
                  <c:v>487</c:v>
                </c:pt>
                <c:pt idx="12739">
                  <c:v>487</c:v>
                </c:pt>
                <c:pt idx="12740">
                  <c:v>487</c:v>
                </c:pt>
                <c:pt idx="12741">
                  <c:v>487</c:v>
                </c:pt>
                <c:pt idx="12742">
                  <c:v>487</c:v>
                </c:pt>
                <c:pt idx="12743">
                  <c:v>587</c:v>
                </c:pt>
                <c:pt idx="12744">
                  <c:v>587</c:v>
                </c:pt>
                <c:pt idx="12745">
                  <c:v>387</c:v>
                </c:pt>
                <c:pt idx="12746">
                  <c:v>387</c:v>
                </c:pt>
                <c:pt idx="12747">
                  <c:v>387</c:v>
                </c:pt>
                <c:pt idx="12748">
                  <c:v>387</c:v>
                </c:pt>
                <c:pt idx="12749">
                  <c:v>387</c:v>
                </c:pt>
                <c:pt idx="12750">
                  <c:v>387</c:v>
                </c:pt>
                <c:pt idx="12751">
                  <c:v>587</c:v>
                </c:pt>
                <c:pt idx="12752">
                  <c:v>587</c:v>
                </c:pt>
                <c:pt idx="12753">
                  <c:v>587</c:v>
                </c:pt>
                <c:pt idx="12754">
                  <c:v>587</c:v>
                </c:pt>
                <c:pt idx="12755">
                  <c:v>587</c:v>
                </c:pt>
                <c:pt idx="12756">
                  <c:v>587</c:v>
                </c:pt>
                <c:pt idx="12757">
                  <c:v>587</c:v>
                </c:pt>
                <c:pt idx="12758">
                  <c:v>587</c:v>
                </c:pt>
                <c:pt idx="12759">
                  <c:v>587</c:v>
                </c:pt>
                <c:pt idx="12760">
                  <c:v>587</c:v>
                </c:pt>
                <c:pt idx="12761">
                  <c:v>587</c:v>
                </c:pt>
                <c:pt idx="12762">
                  <c:v>587</c:v>
                </c:pt>
                <c:pt idx="12763">
                  <c:v>587</c:v>
                </c:pt>
                <c:pt idx="12764">
                  <c:v>587</c:v>
                </c:pt>
                <c:pt idx="12765">
                  <c:v>587</c:v>
                </c:pt>
                <c:pt idx="12766">
                  <c:v>587</c:v>
                </c:pt>
                <c:pt idx="12767">
                  <c:v>550</c:v>
                </c:pt>
                <c:pt idx="12768">
                  <c:v>350</c:v>
                </c:pt>
                <c:pt idx="12769">
                  <c:v>350</c:v>
                </c:pt>
                <c:pt idx="12770">
                  <c:v>350</c:v>
                </c:pt>
                <c:pt idx="12771">
                  <c:v>350</c:v>
                </c:pt>
                <c:pt idx="12772">
                  <c:v>350</c:v>
                </c:pt>
                <c:pt idx="12773">
                  <c:v>350</c:v>
                </c:pt>
                <c:pt idx="12774">
                  <c:v>350</c:v>
                </c:pt>
                <c:pt idx="12775">
                  <c:v>350</c:v>
                </c:pt>
                <c:pt idx="12776">
                  <c:v>350</c:v>
                </c:pt>
                <c:pt idx="12777">
                  <c:v>350</c:v>
                </c:pt>
                <c:pt idx="12778">
                  <c:v>350</c:v>
                </c:pt>
                <c:pt idx="12779">
                  <c:v>350</c:v>
                </c:pt>
                <c:pt idx="12780">
                  <c:v>350</c:v>
                </c:pt>
                <c:pt idx="12781">
                  <c:v>350</c:v>
                </c:pt>
                <c:pt idx="12782">
                  <c:v>350</c:v>
                </c:pt>
                <c:pt idx="12783">
                  <c:v>350</c:v>
                </c:pt>
                <c:pt idx="12784">
                  <c:v>350</c:v>
                </c:pt>
                <c:pt idx="12785">
                  <c:v>550</c:v>
                </c:pt>
                <c:pt idx="12786">
                  <c:v>550</c:v>
                </c:pt>
                <c:pt idx="12787">
                  <c:v>550</c:v>
                </c:pt>
                <c:pt idx="12788">
                  <c:v>550</c:v>
                </c:pt>
                <c:pt idx="12789">
                  <c:v>550</c:v>
                </c:pt>
                <c:pt idx="12790">
                  <c:v>550</c:v>
                </c:pt>
                <c:pt idx="12791">
                  <c:v>550</c:v>
                </c:pt>
                <c:pt idx="12792">
                  <c:v>350</c:v>
                </c:pt>
                <c:pt idx="12793">
                  <c:v>350</c:v>
                </c:pt>
                <c:pt idx="12794">
                  <c:v>350</c:v>
                </c:pt>
                <c:pt idx="12795">
                  <c:v>350</c:v>
                </c:pt>
                <c:pt idx="12796">
                  <c:v>350</c:v>
                </c:pt>
                <c:pt idx="12797">
                  <c:v>350</c:v>
                </c:pt>
                <c:pt idx="12798">
                  <c:v>550</c:v>
                </c:pt>
                <c:pt idx="12799">
                  <c:v>587</c:v>
                </c:pt>
                <c:pt idx="12800">
                  <c:v>587</c:v>
                </c:pt>
                <c:pt idx="12801">
                  <c:v>587</c:v>
                </c:pt>
                <c:pt idx="12802">
                  <c:v>550</c:v>
                </c:pt>
                <c:pt idx="12803">
                  <c:v>550</c:v>
                </c:pt>
                <c:pt idx="12804">
                  <c:v>550</c:v>
                </c:pt>
                <c:pt idx="12805">
                  <c:v>550</c:v>
                </c:pt>
                <c:pt idx="12806">
                  <c:v>415</c:v>
                </c:pt>
                <c:pt idx="12807">
                  <c:v>365</c:v>
                </c:pt>
                <c:pt idx="12808">
                  <c:v>305</c:v>
                </c:pt>
                <c:pt idx="12809">
                  <c:v>75</c:v>
                </c:pt>
                <c:pt idx="12810">
                  <c:v>129</c:v>
                </c:pt>
                <c:pt idx="12811">
                  <c:v>550</c:v>
                </c:pt>
                <c:pt idx="12812">
                  <c:v>550</c:v>
                </c:pt>
                <c:pt idx="12813">
                  <c:v>549</c:v>
                </c:pt>
                <c:pt idx="12814">
                  <c:v>550</c:v>
                </c:pt>
                <c:pt idx="12815">
                  <c:v>587</c:v>
                </c:pt>
                <c:pt idx="12816">
                  <c:v>387</c:v>
                </c:pt>
                <c:pt idx="12817">
                  <c:v>387</c:v>
                </c:pt>
                <c:pt idx="12818">
                  <c:v>387</c:v>
                </c:pt>
                <c:pt idx="12819">
                  <c:v>387</c:v>
                </c:pt>
                <c:pt idx="12820">
                  <c:v>387</c:v>
                </c:pt>
                <c:pt idx="12821">
                  <c:v>387</c:v>
                </c:pt>
                <c:pt idx="12822">
                  <c:v>337</c:v>
                </c:pt>
                <c:pt idx="12823">
                  <c:v>587</c:v>
                </c:pt>
                <c:pt idx="12824">
                  <c:v>587</c:v>
                </c:pt>
                <c:pt idx="12825">
                  <c:v>587</c:v>
                </c:pt>
                <c:pt idx="12826">
                  <c:v>587</c:v>
                </c:pt>
                <c:pt idx="12827">
                  <c:v>587</c:v>
                </c:pt>
                <c:pt idx="12828">
                  <c:v>587</c:v>
                </c:pt>
                <c:pt idx="12829">
                  <c:v>587</c:v>
                </c:pt>
                <c:pt idx="12830">
                  <c:v>587</c:v>
                </c:pt>
                <c:pt idx="12831">
                  <c:v>587</c:v>
                </c:pt>
                <c:pt idx="12832">
                  <c:v>537</c:v>
                </c:pt>
                <c:pt idx="12833">
                  <c:v>406</c:v>
                </c:pt>
                <c:pt idx="12834">
                  <c:v>6</c:v>
                </c:pt>
                <c:pt idx="12835">
                  <c:v>537</c:v>
                </c:pt>
                <c:pt idx="12836">
                  <c:v>587</c:v>
                </c:pt>
                <c:pt idx="12837">
                  <c:v>587</c:v>
                </c:pt>
                <c:pt idx="12838">
                  <c:v>587</c:v>
                </c:pt>
                <c:pt idx="12839">
                  <c:v>562</c:v>
                </c:pt>
                <c:pt idx="12840">
                  <c:v>362</c:v>
                </c:pt>
                <c:pt idx="12841">
                  <c:v>362</c:v>
                </c:pt>
                <c:pt idx="12842">
                  <c:v>362</c:v>
                </c:pt>
                <c:pt idx="12843">
                  <c:v>362</c:v>
                </c:pt>
                <c:pt idx="12844">
                  <c:v>361</c:v>
                </c:pt>
                <c:pt idx="12845">
                  <c:v>361</c:v>
                </c:pt>
                <c:pt idx="12846">
                  <c:v>587</c:v>
                </c:pt>
                <c:pt idx="12847">
                  <c:v>562</c:v>
                </c:pt>
                <c:pt idx="12848">
                  <c:v>562</c:v>
                </c:pt>
                <c:pt idx="12849">
                  <c:v>512</c:v>
                </c:pt>
                <c:pt idx="12850">
                  <c:v>562</c:v>
                </c:pt>
                <c:pt idx="12851">
                  <c:v>562</c:v>
                </c:pt>
                <c:pt idx="12852">
                  <c:v>562</c:v>
                </c:pt>
                <c:pt idx="12853">
                  <c:v>562</c:v>
                </c:pt>
                <c:pt idx="12854">
                  <c:v>562</c:v>
                </c:pt>
                <c:pt idx="12855">
                  <c:v>562</c:v>
                </c:pt>
                <c:pt idx="12856">
                  <c:v>562</c:v>
                </c:pt>
                <c:pt idx="12857">
                  <c:v>587</c:v>
                </c:pt>
                <c:pt idx="12858">
                  <c:v>587</c:v>
                </c:pt>
                <c:pt idx="12859">
                  <c:v>587</c:v>
                </c:pt>
                <c:pt idx="12860">
                  <c:v>562</c:v>
                </c:pt>
                <c:pt idx="12861">
                  <c:v>512</c:v>
                </c:pt>
                <c:pt idx="12862">
                  <c:v>562</c:v>
                </c:pt>
                <c:pt idx="12863">
                  <c:v>512</c:v>
                </c:pt>
                <c:pt idx="12864">
                  <c:v>312</c:v>
                </c:pt>
                <c:pt idx="12865">
                  <c:v>312</c:v>
                </c:pt>
                <c:pt idx="12866">
                  <c:v>312</c:v>
                </c:pt>
                <c:pt idx="12867">
                  <c:v>312</c:v>
                </c:pt>
                <c:pt idx="12868">
                  <c:v>334</c:v>
                </c:pt>
                <c:pt idx="12869">
                  <c:v>312</c:v>
                </c:pt>
                <c:pt idx="12870">
                  <c:v>512</c:v>
                </c:pt>
                <c:pt idx="12871">
                  <c:v>512</c:v>
                </c:pt>
                <c:pt idx="12872">
                  <c:v>512</c:v>
                </c:pt>
                <c:pt idx="12873">
                  <c:v>512</c:v>
                </c:pt>
                <c:pt idx="12874">
                  <c:v>323</c:v>
                </c:pt>
                <c:pt idx="12875">
                  <c:v>293</c:v>
                </c:pt>
                <c:pt idx="12876">
                  <c:v>512</c:v>
                </c:pt>
                <c:pt idx="12877">
                  <c:v>512</c:v>
                </c:pt>
                <c:pt idx="12878">
                  <c:v>512</c:v>
                </c:pt>
                <c:pt idx="12879">
                  <c:v>512</c:v>
                </c:pt>
                <c:pt idx="12880">
                  <c:v>512</c:v>
                </c:pt>
                <c:pt idx="12881">
                  <c:v>432</c:v>
                </c:pt>
                <c:pt idx="12882">
                  <c:v>417</c:v>
                </c:pt>
                <c:pt idx="12883">
                  <c:v>512</c:v>
                </c:pt>
                <c:pt idx="12884">
                  <c:v>512</c:v>
                </c:pt>
                <c:pt idx="12885">
                  <c:v>512</c:v>
                </c:pt>
                <c:pt idx="12886">
                  <c:v>512</c:v>
                </c:pt>
                <c:pt idx="12887">
                  <c:v>587</c:v>
                </c:pt>
                <c:pt idx="12888">
                  <c:v>387</c:v>
                </c:pt>
                <c:pt idx="12889">
                  <c:v>387</c:v>
                </c:pt>
                <c:pt idx="12890">
                  <c:v>387</c:v>
                </c:pt>
                <c:pt idx="12891">
                  <c:v>387</c:v>
                </c:pt>
                <c:pt idx="12892">
                  <c:v>387</c:v>
                </c:pt>
                <c:pt idx="12893">
                  <c:v>387</c:v>
                </c:pt>
                <c:pt idx="12894">
                  <c:v>587</c:v>
                </c:pt>
                <c:pt idx="12895">
                  <c:v>587</c:v>
                </c:pt>
                <c:pt idx="12896">
                  <c:v>587</c:v>
                </c:pt>
                <c:pt idx="12897">
                  <c:v>587</c:v>
                </c:pt>
                <c:pt idx="12898">
                  <c:v>587</c:v>
                </c:pt>
                <c:pt idx="12899">
                  <c:v>587</c:v>
                </c:pt>
                <c:pt idx="12900">
                  <c:v>587</c:v>
                </c:pt>
                <c:pt idx="12901">
                  <c:v>587</c:v>
                </c:pt>
                <c:pt idx="12902">
                  <c:v>586</c:v>
                </c:pt>
                <c:pt idx="12903">
                  <c:v>587</c:v>
                </c:pt>
                <c:pt idx="12904">
                  <c:v>587</c:v>
                </c:pt>
                <c:pt idx="12905">
                  <c:v>587</c:v>
                </c:pt>
                <c:pt idx="12906">
                  <c:v>587</c:v>
                </c:pt>
                <c:pt idx="12907">
                  <c:v>587</c:v>
                </c:pt>
                <c:pt idx="12908">
                  <c:v>587</c:v>
                </c:pt>
                <c:pt idx="12909">
                  <c:v>587</c:v>
                </c:pt>
                <c:pt idx="12910">
                  <c:v>587</c:v>
                </c:pt>
                <c:pt idx="12911">
                  <c:v>586</c:v>
                </c:pt>
                <c:pt idx="12912">
                  <c:v>586</c:v>
                </c:pt>
                <c:pt idx="12913">
                  <c:v>387</c:v>
                </c:pt>
                <c:pt idx="12914">
                  <c:v>387</c:v>
                </c:pt>
                <c:pt idx="12915">
                  <c:v>387</c:v>
                </c:pt>
                <c:pt idx="12916">
                  <c:v>387</c:v>
                </c:pt>
                <c:pt idx="12917">
                  <c:v>387</c:v>
                </c:pt>
                <c:pt idx="12918">
                  <c:v>387</c:v>
                </c:pt>
                <c:pt idx="12919">
                  <c:v>586</c:v>
                </c:pt>
                <c:pt idx="12920">
                  <c:v>586</c:v>
                </c:pt>
                <c:pt idx="12921">
                  <c:v>586</c:v>
                </c:pt>
                <c:pt idx="12922">
                  <c:v>586</c:v>
                </c:pt>
                <c:pt idx="12923">
                  <c:v>586</c:v>
                </c:pt>
                <c:pt idx="12924">
                  <c:v>586</c:v>
                </c:pt>
                <c:pt idx="12925">
                  <c:v>586</c:v>
                </c:pt>
                <c:pt idx="12926">
                  <c:v>586</c:v>
                </c:pt>
                <c:pt idx="12927">
                  <c:v>586</c:v>
                </c:pt>
                <c:pt idx="12928">
                  <c:v>586</c:v>
                </c:pt>
                <c:pt idx="12929">
                  <c:v>586</c:v>
                </c:pt>
                <c:pt idx="12930">
                  <c:v>586</c:v>
                </c:pt>
                <c:pt idx="12931">
                  <c:v>586</c:v>
                </c:pt>
                <c:pt idx="12932">
                  <c:v>586</c:v>
                </c:pt>
                <c:pt idx="12933">
                  <c:v>586</c:v>
                </c:pt>
                <c:pt idx="12934">
                  <c:v>586</c:v>
                </c:pt>
                <c:pt idx="12935">
                  <c:v>550</c:v>
                </c:pt>
                <c:pt idx="12936">
                  <c:v>350</c:v>
                </c:pt>
                <c:pt idx="12937">
                  <c:v>350</c:v>
                </c:pt>
                <c:pt idx="12938">
                  <c:v>350</c:v>
                </c:pt>
                <c:pt idx="12939">
                  <c:v>350</c:v>
                </c:pt>
                <c:pt idx="12940">
                  <c:v>350</c:v>
                </c:pt>
                <c:pt idx="12941">
                  <c:v>350</c:v>
                </c:pt>
                <c:pt idx="12942">
                  <c:v>350</c:v>
                </c:pt>
                <c:pt idx="12943">
                  <c:v>350</c:v>
                </c:pt>
                <c:pt idx="12944">
                  <c:v>350</c:v>
                </c:pt>
                <c:pt idx="12945">
                  <c:v>350</c:v>
                </c:pt>
                <c:pt idx="12946">
                  <c:v>350</c:v>
                </c:pt>
                <c:pt idx="12947">
                  <c:v>350</c:v>
                </c:pt>
                <c:pt idx="12948">
                  <c:v>350</c:v>
                </c:pt>
                <c:pt idx="12949">
                  <c:v>350</c:v>
                </c:pt>
                <c:pt idx="12950">
                  <c:v>350</c:v>
                </c:pt>
                <c:pt idx="12951">
                  <c:v>348</c:v>
                </c:pt>
                <c:pt idx="12952">
                  <c:v>300</c:v>
                </c:pt>
                <c:pt idx="12953">
                  <c:v>270</c:v>
                </c:pt>
                <c:pt idx="12954">
                  <c:v>220</c:v>
                </c:pt>
                <c:pt idx="12955">
                  <c:v>550</c:v>
                </c:pt>
                <c:pt idx="12956">
                  <c:v>550</c:v>
                </c:pt>
                <c:pt idx="12957">
                  <c:v>550</c:v>
                </c:pt>
                <c:pt idx="12958">
                  <c:v>550</c:v>
                </c:pt>
                <c:pt idx="12959">
                  <c:v>-465</c:v>
                </c:pt>
                <c:pt idx="12960">
                  <c:v>-865</c:v>
                </c:pt>
                <c:pt idx="12961">
                  <c:v>-936</c:v>
                </c:pt>
                <c:pt idx="12962">
                  <c:v>-936</c:v>
                </c:pt>
                <c:pt idx="12963">
                  <c:v>-936</c:v>
                </c:pt>
                <c:pt idx="12964">
                  <c:v>-936</c:v>
                </c:pt>
                <c:pt idx="12965">
                  <c:v>-866</c:v>
                </c:pt>
                <c:pt idx="12966">
                  <c:v>-1035</c:v>
                </c:pt>
                <c:pt idx="12967">
                  <c:v>-1165</c:v>
                </c:pt>
                <c:pt idx="12968">
                  <c:v>-1164</c:v>
                </c:pt>
                <c:pt idx="12969">
                  <c:v>-1115</c:v>
                </c:pt>
                <c:pt idx="12970">
                  <c:v>-1165</c:v>
                </c:pt>
                <c:pt idx="12971">
                  <c:v>-885</c:v>
                </c:pt>
                <c:pt idx="12972">
                  <c:v>-429</c:v>
                </c:pt>
                <c:pt idx="12973">
                  <c:v>-661</c:v>
                </c:pt>
                <c:pt idx="12974">
                  <c:v>-636</c:v>
                </c:pt>
                <c:pt idx="12975">
                  <c:v>-584</c:v>
                </c:pt>
                <c:pt idx="12976">
                  <c:v>-760</c:v>
                </c:pt>
                <c:pt idx="12977">
                  <c:v>-956</c:v>
                </c:pt>
                <c:pt idx="12978">
                  <c:v>-729</c:v>
                </c:pt>
                <c:pt idx="12979">
                  <c:v>-391</c:v>
                </c:pt>
                <c:pt idx="12980">
                  <c:v>215</c:v>
                </c:pt>
                <c:pt idx="12981">
                  <c:v>33</c:v>
                </c:pt>
                <c:pt idx="12982">
                  <c:v>-192</c:v>
                </c:pt>
                <c:pt idx="12983">
                  <c:v>-517</c:v>
                </c:pt>
                <c:pt idx="12984">
                  <c:v>-634</c:v>
                </c:pt>
                <c:pt idx="12985">
                  <c:v>-826</c:v>
                </c:pt>
                <c:pt idx="12986">
                  <c:v>-776</c:v>
                </c:pt>
                <c:pt idx="12987">
                  <c:v>-668</c:v>
                </c:pt>
                <c:pt idx="12988">
                  <c:v>-552</c:v>
                </c:pt>
                <c:pt idx="12989">
                  <c:v>-181</c:v>
                </c:pt>
                <c:pt idx="12990">
                  <c:v>454</c:v>
                </c:pt>
                <c:pt idx="12991">
                  <c:v>275</c:v>
                </c:pt>
                <c:pt idx="12992">
                  <c:v>325</c:v>
                </c:pt>
                <c:pt idx="12993">
                  <c:v>647</c:v>
                </c:pt>
                <c:pt idx="12994">
                  <c:v>554</c:v>
                </c:pt>
                <c:pt idx="12995">
                  <c:v>844</c:v>
                </c:pt>
                <c:pt idx="12996">
                  <c:v>947</c:v>
                </c:pt>
                <c:pt idx="12997">
                  <c:v>936</c:v>
                </c:pt>
                <c:pt idx="12998">
                  <c:v>953</c:v>
                </c:pt>
                <c:pt idx="12999">
                  <c:v>970</c:v>
                </c:pt>
                <c:pt idx="13000">
                  <c:v>919</c:v>
                </c:pt>
                <c:pt idx="13001">
                  <c:v>999</c:v>
                </c:pt>
                <c:pt idx="13002">
                  <c:v>986</c:v>
                </c:pt>
                <c:pt idx="13003">
                  <c:v>869</c:v>
                </c:pt>
                <c:pt idx="13004">
                  <c:v>869</c:v>
                </c:pt>
                <c:pt idx="13005">
                  <c:v>810</c:v>
                </c:pt>
                <c:pt idx="13006">
                  <c:v>332</c:v>
                </c:pt>
                <c:pt idx="13007">
                  <c:v>450</c:v>
                </c:pt>
                <c:pt idx="13008">
                  <c:v>225</c:v>
                </c:pt>
                <c:pt idx="13009">
                  <c:v>-781</c:v>
                </c:pt>
                <c:pt idx="13010">
                  <c:v>-393</c:v>
                </c:pt>
                <c:pt idx="13011">
                  <c:v>-713</c:v>
                </c:pt>
                <c:pt idx="13012">
                  <c:v>-831</c:v>
                </c:pt>
                <c:pt idx="13013">
                  <c:v>-633</c:v>
                </c:pt>
                <c:pt idx="13014">
                  <c:v>312</c:v>
                </c:pt>
                <c:pt idx="13015">
                  <c:v>670</c:v>
                </c:pt>
                <c:pt idx="13016">
                  <c:v>195</c:v>
                </c:pt>
                <c:pt idx="13017">
                  <c:v>488</c:v>
                </c:pt>
                <c:pt idx="13018">
                  <c:v>244</c:v>
                </c:pt>
                <c:pt idx="13019">
                  <c:v>404</c:v>
                </c:pt>
                <c:pt idx="13020">
                  <c:v>723</c:v>
                </c:pt>
                <c:pt idx="13021">
                  <c:v>723</c:v>
                </c:pt>
                <c:pt idx="13022">
                  <c:v>622</c:v>
                </c:pt>
                <c:pt idx="13023">
                  <c:v>622</c:v>
                </c:pt>
                <c:pt idx="13024">
                  <c:v>622</c:v>
                </c:pt>
                <c:pt idx="13025">
                  <c:v>622</c:v>
                </c:pt>
                <c:pt idx="13026">
                  <c:v>622</c:v>
                </c:pt>
                <c:pt idx="13027">
                  <c:v>622</c:v>
                </c:pt>
                <c:pt idx="13028">
                  <c:v>622</c:v>
                </c:pt>
                <c:pt idx="13029">
                  <c:v>622</c:v>
                </c:pt>
                <c:pt idx="13030">
                  <c:v>-78</c:v>
                </c:pt>
                <c:pt idx="13031">
                  <c:v>-696</c:v>
                </c:pt>
                <c:pt idx="13032">
                  <c:v>-745</c:v>
                </c:pt>
                <c:pt idx="13033">
                  <c:v>-745</c:v>
                </c:pt>
                <c:pt idx="13034">
                  <c:v>-745</c:v>
                </c:pt>
                <c:pt idx="13035">
                  <c:v>-745</c:v>
                </c:pt>
                <c:pt idx="13036">
                  <c:v>-744</c:v>
                </c:pt>
                <c:pt idx="13037">
                  <c:v>-745</c:v>
                </c:pt>
                <c:pt idx="13038">
                  <c:v>-425</c:v>
                </c:pt>
                <c:pt idx="13039">
                  <c:v>-388</c:v>
                </c:pt>
                <c:pt idx="13040">
                  <c:v>33</c:v>
                </c:pt>
                <c:pt idx="13041">
                  <c:v>155</c:v>
                </c:pt>
                <c:pt idx="13042">
                  <c:v>-398</c:v>
                </c:pt>
                <c:pt idx="13043">
                  <c:v>-438</c:v>
                </c:pt>
                <c:pt idx="13044">
                  <c:v>75</c:v>
                </c:pt>
                <c:pt idx="13045">
                  <c:v>610</c:v>
                </c:pt>
                <c:pt idx="13046">
                  <c:v>709</c:v>
                </c:pt>
                <c:pt idx="13047">
                  <c:v>709</c:v>
                </c:pt>
                <c:pt idx="13048">
                  <c:v>709</c:v>
                </c:pt>
                <c:pt idx="13049">
                  <c:v>253</c:v>
                </c:pt>
                <c:pt idx="13050">
                  <c:v>160</c:v>
                </c:pt>
                <c:pt idx="13051">
                  <c:v>318</c:v>
                </c:pt>
                <c:pt idx="13052">
                  <c:v>498</c:v>
                </c:pt>
                <c:pt idx="13053">
                  <c:v>-87</c:v>
                </c:pt>
                <c:pt idx="13054">
                  <c:v>-910</c:v>
                </c:pt>
                <c:pt idx="13055">
                  <c:v>-37</c:v>
                </c:pt>
                <c:pt idx="13056">
                  <c:v>-300</c:v>
                </c:pt>
                <c:pt idx="13057">
                  <c:v>-251</c:v>
                </c:pt>
                <c:pt idx="13058">
                  <c:v>-76</c:v>
                </c:pt>
                <c:pt idx="13059">
                  <c:v>-153</c:v>
                </c:pt>
                <c:pt idx="13060">
                  <c:v>-243</c:v>
                </c:pt>
                <c:pt idx="13061">
                  <c:v>-424</c:v>
                </c:pt>
                <c:pt idx="13062">
                  <c:v>-129</c:v>
                </c:pt>
                <c:pt idx="13063">
                  <c:v>-585</c:v>
                </c:pt>
                <c:pt idx="13064">
                  <c:v>-412</c:v>
                </c:pt>
                <c:pt idx="13065">
                  <c:v>-357</c:v>
                </c:pt>
                <c:pt idx="13066">
                  <c:v>-190</c:v>
                </c:pt>
                <c:pt idx="13067">
                  <c:v>470</c:v>
                </c:pt>
                <c:pt idx="13068">
                  <c:v>692</c:v>
                </c:pt>
                <c:pt idx="13069">
                  <c:v>710</c:v>
                </c:pt>
                <c:pt idx="13070">
                  <c:v>709</c:v>
                </c:pt>
                <c:pt idx="13071">
                  <c:v>810</c:v>
                </c:pt>
                <c:pt idx="13072">
                  <c:v>870</c:v>
                </c:pt>
                <c:pt idx="13073">
                  <c:v>545</c:v>
                </c:pt>
                <c:pt idx="13074">
                  <c:v>71</c:v>
                </c:pt>
                <c:pt idx="13075">
                  <c:v>900</c:v>
                </c:pt>
                <c:pt idx="13076">
                  <c:v>970</c:v>
                </c:pt>
                <c:pt idx="13077">
                  <c:v>870</c:v>
                </c:pt>
                <c:pt idx="13078">
                  <c:v>1000</c:v>
                </c:pt>
                <c:pt idx="13079">
                  <c:v>587</c:v>
                </c:pt>
                <c:pt idx="13080">
                  <c:v>587</c:v>
                </c:pt>
                <c:pt idx="13081">
                  <c:v>387</c:v>
                </c:pt>
                <c:pt idx="13082">
                  <c:v>387</c:v>
                </c:pt>
                <c:pt idx="13083">
                  <c:v>387</c:v>
                </c:pt>
                <c:pt idx="13084">
                  <c:v>387</c:v>
                </c:pt>
                <c:pt idx="13085">
                  <c:v>387</c:v>
                </c:pt>
                <c:pt idx="13086">
                  <c:v>387</c:v>
                </c:pt>
                <c:pt idx="13087">
                  <c:v>527</c:v>
                </c:pt>
                <c:pt idx="13088">
                  <c:v>587</c:v>
                </c:pt>
                <c:pt idx="13089">
                  <c:v>587</c:v>
                </c:pt>
                <c:pt idx="13090">
                  <c:v>587</c:v>
                </c:pt>
                <c:pt idx="13091">
                  <c:v>587</c:v>
                </c:pt>
                <c:pt idx="13092">
                  <c:v>587</c:v>
                </c:pt>
                <c:pt idx="13093">
                  <c:v>587</c:v>
                </c:pt>
                <c:pt idx="13094">
                  <c:v>587</c:v>
                </c:pt>
                <c:pt idx="13095">
                  <c:v>587</c:v>
                </c:pt>
                <c:pt idx="13096">
                  <c:v>587</c:v>
                </c:pt>
                <c:pt idx="13097">
                  <c:v>587</c:v>
                </c:pt>
                <c:pt idx="13098">
                  <c:v>587</c:v>
                </c:pt>
                <c:pt idx="13099">
                  <c:v>587</c:v>
                </c:pt>
                <c:pt idx="13100">
                  <c:v>587</c:v>
                </c:pt>
                <c:pt idx="13101">
                  <c:v>587</c:v>
                </c:pt>
                <c:pt idx="13102">
                  <c:v>587</c:v>
                </c:pt>
                <c:pt idx="13103">
                  <c:v>587</c:v>
                </c:pt>
                <c:pt idx="13104">
                  <c:v>387</c:v>
                </c:pt>
                <c:pt idx="13105">
                  <c:v>-25</c:v>
                </c:pt>
                <c:pt idx="13106">
                  <c:v>363</c:v>
                </c:pt>
                <c:pt idx="13107">
                  <c:v>366</c:v>
                </c:pt>
                <c:pt idx="13108">
                  <c:v>374</c:v>
                </c:pt>
                <c:pt idx="13109">
                  <c:v>158</c:v>
                </c:pt>
                <c:pt idx="13110">
                  <c:v>-85</c:v>
                </c:pt>
                <c:pt idx="13111">
                  <c:v>-419</c:v>
                </c:pt>
                <c:pt idx="13112">
                  <c:v>-175</c:v>
                </c:pt>
                <c:pt idx="13113">
                  <c:v>387</c:v>
                </c:pt>
                <c:pt idx="13114">
                  <c:v>387</c:v>
                </c:pt>
                <c:pt idx="13115">
                  <c:v>387</c:v>
                </c:pt>
                <c:pt idx="13116">
                  <c:v>387</c:v>
                </c:pt>
                <c:pt idx="13117">
                  <c:v>387</c:v>
                </c:pt>
                <c:pt idx="13118">
                  <c:v>387</c:v>
                </c:pt>
                <c:pt idx="13119">
                  <c:v>387</c:v>
                </c:pt>
                <c:pt idx="13120">
                  <c:v>387</c:v>
                </c:pt>
                <c:pt idx="13121">
                  <c:v>587</c:v>
                </c:pt>
                <c:pt idx="13122">
                  <c:v>587</c:v>
                </c:pt>
                <c:pt idx="13123">
                  <c:v>587</c:v>
                </c:pt>
                <c:pt idx="13124">
                  <c:v>587</c:v>
                </c:pt>
                <c:pt idx="13125">
                  <c:v>587</c:v>
                </c:pt>
                <c:pt idx="13126">
                  <c:v>587</c:v>
                </c:pt>
                <c:pt idx="13127">
                  <c:v>799</c:v>
                </c:pt>
                <c:pt idx="13128">
                  <c:v>599</c:v>
                </c:pt>
                <c:pt idx="13129">
                  <c:v>599</c:v>
                </c:pt>
                <c:pt idx="13130">
                  <c:v>599</c:v>
                </c:pt>
                <c:pt idx="13131">
                  <c:v>599</c:v>
                </c:pt>
                <c:pt idx="13132">
                  <c:v>599</c:v>
                </c:pt>
                <c:pt idx="13133">
                  <c:v>599</c:v>
                </c:pt>
                <c:pt idx="13134">
                  <c:v>734</c:v>
                </c:pt>
                <c:pt idx="13135">
                  <c:v>734</c:v>
                </c:pt>
                <c:pt idx="13136">
                  <c:v>669</c:v>
                </c:pt>
                <c:pt idx="13137">
                  <c:v>648</c:v>
                </c:pt>
                <c:pt idx="13138">
                  <c:v>605</c:v>
                </c:pt>
                <c:pt idx="13139">
                  <c:v>724</c:v>
                </c:pt>
                <c:pt idx="13140">
                  <c:v>734</c:v>
                </c:pt>
                <c:pt idx="13141">
                  <c:v>734</c:v>
                </c:pt>
                <c:pt idx="13142">
                  <c:v>734</c:v>
                </c:pt>
                <c:pt idx="13143">
                  <c:v>734</c:v>
                </c:pt>
                <c:pt idx="13144">
                  <c:v>734</c:v>
                </c:pt>
                <c:pt idx="13145">
                  <c:v>734</c:v>
                </c:pt>
                <c:pt idx="13146">
                  <c:v>545</c:v>
                </c:pt>
                <c:pt idx="13147">
                  <c:v>699</c:v>
                </c:pt>
                <c:pt idx="13148">
                  <c:v>734</c:v>
                </c:pt>
                <c:pt idx="13149">
                  <c:v>734</c:v>
                </c:pt>
                <c:pt idx="13150">
                  <c:v>734</c:v>
                </c:pt>
                <c:pt idx="13151">
                  <c:v>908</c:v>
                </c:pt>
                <c:pt idx="13152">
                  <c:v>708</c:v>
                </c:pt>
                <c:pt idx="13153">
                  <c:v>708</c:v>
                </c:pt>
                <c:pt idx="13154">
                  <c:v>708</c:v>
                </c:pt>
                <c:pt idx="13155">
                  <c:v>708</c:v>
                </c:pt>
                <c:pt idx="13156">
                  <c:v>708</c:v>
                </c:pt>
                <c:pt idx="13157">
                  <c:v>708</c:v>
                </c:pt>
                <c:pt idx="13158">
                  <c:v>723</c:v>
                </c:pt>
                <c:pt idx="13159">
                  <c:v>696</c:v>
                </c:pt>
                <c:pt idx="13160">
                  <c:v>819</c:v>
                </c:pt>
                <c:pt idx="13161">
                  <c:v>801</c:v>
                </c:pt>
                <c:pt idx="13162">
                  <c:v>873</c:v>
                </c:pt>
                <c:pt idx="13163">
                  <c:v>873</c:v>
                </c:pt>
                <c:pt idx="13164">
                  <c:v>873</c:v>
                </c:pt>
                <c:pt idx="13165">
                  <c:v>873</c:v>
                </c:pt>
                <c:pt idx="13166">
                  <c:v>873</c:v>
                </c:pt>
                <c:pt idx="13167">
                  <c:v>873</c:v>
                </c:pt>
                <c:pt idx="13168">
                  <c:v>873</c:v>
                </c:pt>
                <c:pt idx="13169">
                  <c:v>873</c:v>
                </c:pt>
                <c:pt idx="13170">
                  <c:v>872</c:v>
                </c:pt>
                <c:pt idx="13171">
                  <c:v>873</c:v>
                </c:pt>
                <c:pt idx="13172">
                  <c:v>873</c:v>
                </c:pt>
                <c:pt idx="13173">
                  <c:v>873</c:v>
                </c:pt>
                <c:pt idx="13174">
                  <c:v>873</c:v>
                </c:pt>
                <c:pt idx="13175">
                  <c:v>873</c:v>
                </c:pt>
                <c:pt idx="13176">
                  <c:v>673</c:v>
                </c:pt>
                <c:pt idx="13177">
                  <c:v>673</c:v>
                </c:pt>
                <c:pt idx="13178">
                  <c:v>673</c:v>
                </c:pt>
                <c:pt idx="13179">
                  <c:v>673</c:v>
                </c:pt>
                <c:pt idx="13180">
                  <c:v>673</c:v>
                </c:pt>
                <c:pt idx="13181">
                  <c:v>673</c:v>
                </c:pt>
                <c:pt idx="13182">
                  <c:v>872</c:v>
                </c:pt>
                <c:pt idx="13183">
                  <c:v>734</c:v>
                </c:pt>
                <c:pt idx="13184">
                  <c:v>673</c:v>
                </c:pt>
                <c:pt idx="13185">
                  <c:v>873</c:v>
                </c:pt>
                <c:pt idx="13186">
                  <c:v>308</c:v>
                </c:pt>
                <c:pt idx="13187">
                  <c:v>543</c:v>
                </c:pt>
                <c:pt idx="13188">
                  <c:v>873</c:v>
                </c:pt>
                <c:pt idx="13189">
                  <c:v>873</c:v>
                </c:pt>
                <c:pt idx="13190">
                  <c:v>873</c:v>
                </c:pt>
                <c:pt idx="13191">
                  <c:v>873</c:v>
                </c:pt>
                <c:pt idx="13192">
                  <c:v>873</c:v>
                </c:pt>
                <c:pt idx="13193">
                  <c:v>873</c:v>
                </c:pt>
                <c:pt idx="13194">
                  <c:v>872</c:v>
                </c:pt>
                <c:pt idx="13195">
                  <c:v>873</c:v>
                </c:pt>
                <c:pt idx="13196">
                  <c:v>873</c:v>
                </c:pt>
                <c:pt idx="13197">
                  <c:v>873</c:v>
                </c:pt>
                <c:pt idx="13198">
                  <c:v>873</c:v>
                </c:pt>
                <c:pt idx="13199">
                  <c:v>873</c:v>
                </c:pt>
                <c:pt idx="13200">
                  <c:v>673</c:v>
                </c:pt>
                <c:pt idx="13201">
                  <c:v>673</c:v>
                </c:pt>
                <c:pt idx="13202">
                  <c:v>673</c:v>
                </c:pt>
                <c:pt idx="13203">
                  <c:v>673</c:v>
                </c:pt>
                <c:pt idx="13204">
                  <c:v>673</c:v>
                </c:pt>
                <c:pt idx="13205">
                  <c:v>673</c:v>
                </c:pt>
                <c:pt idx="13206">
                  <c:v>673</c:v>
                </c:pt>
                <c:pt idx="13207">
                  <c:v>-1</c:v>
                </c:pt>
                <c:pt idx="13208">
                  <c:v>-408</c:v>
                </c:pt>
                <c:pt idx="13209">
                  <c:v>-440</c:v>
                </c:pt>
                <c:pt idx="13210">
                  <c:v>-863</c:v>
                </c:pt>
                <c:pt idx="13211">
                  <c:v>-255</c:v>
                </c:pt>
                <c:pt idx="13212">
                  <c:v>938</c:v>
                </c:pt>
                <c:pt idx="13213">
                  <c:v>988</c:v>
                </c:pt>
                <c:pt idx="13214">
                  <c:v>873</c:v>
                </c:pt>
                <c:pt idx="13215">
                  <c:v>873</c:v>
                </c:pt>
                <c:pt idx="13216">
                  <c:v>873</c:v>
                </c:pt>
                <c:pt idx="13217">
                  <c:v>853</c:v>
                </c:pt>
                <c:pt idx="13218">
                  <c:v>753</c:v>
                </c:pt>
                <c:pt idx="13219">
                  <c:v>952</c:v>
                </c:pt>
                <c:pt idx="13220">
                  <c:v>873</c:v>
                </c:pt>
                <c:pt idx="13221">
                  <c:v>873</c:v>
                </c:pt>
                <c:pt idx="13222">
                  <c:v>847</c:v>
                </c:pt>
                <c:pt idx="13223">
                  <c:v>873</c:v>
                </c:pt>
                <c:pt idx="13224">
                  <c:v>69</c:v>
                </c:pt>
                <c:pt idx="13225">
                  <c:v>-376</c:v>
                </c:pt>
                <c:pt idx="13226">
                  <c:v>303</c:v>
                </c:pt>
                <c:pt idx="13227">
                  <c:v>454</c:v>
                </c:pt>
                <c:pt idx="13228">
                  <c:v>185</c:v>
                </c:pt>
                <c:pt idx="13229">
                  <c:v>489</c:v>
                </c:pt>
                <c:pt idx="13230">
                  <c:v>663</c:v>
                </c:pt>
                <c:pt idx="13231">
                  <c:v>-120</c:v>
                </c:pt>
                <c:pt idx="13232">
                  <c:v>459</c:v>
                </c:pt>
                <c:pt idx="13233">
                  <c:v>644</c:v>
                </c:pt>
                <c:pt idx="13234">
                  <c:v>515</c:v>
                </c:pt>
                <c:pt idx="13235">
                  <c:v>848</c:v>
                </c:pt>
                <c:pt idx="13236">
                  <c:v>873</c:v>
                </c:pt>
                <c:pt idx="13237">
                  <c:v>873</c:v>
                </c:pt>
                <c:pt idx="13238">
                  <c:v>873</c:v>
                </c:pt>
                <c:pt idx="13239">
                  <c:v>873</c:v>
                </c:pt>
                <c:pt idx="13240">
                  <c:v>973</c:v>
                </c:pt>
                <c:pt idx="13241">
                  <c:v>973</c:v>
                </c:pt>
                <c:pt idx="13242">
                  <c:v>973</c:v>
                </c:pt>
                <c:pt idx="13243">
                  <c:v>972</c:v>
                </c:pt>
                <c:pt idx="13244">
                  <c:v>973</c:v>
                </c:pt>
                <c:pt idx="13245">
                  <c:v>973</c:v>
                </c:pt>
                <c:pt idx="13246">
                  <c:v>973</c:v>
                </c:pt>
                <c:pt idx="13247">
                  <c:v>734</c:v>
                </c:pt>
                <c:pt idx="13248">
                  <c:v>734</c:v>
                </c:pt>
                <c:pt idx="13249">
                  <c:v>634</c:v>
                </c:pt>
                <c:pt idx="13250">
                  <c:v>634</c:v>
                </c:pt>
                <c:pt idx="13251">
                  <c:v>634</c:v>
                </c:pt>
                <c:pt idx="13252">
                  <c:v>634</c:v>
                </c:pt>
                <c:pt idx="13253">
                  <c:v>634</c:v>
                </c:pt>
                <c:pt idx="13254">
                  <c:v>634</c:v>
                </c:pt>
                <c:pt idx="13255">
                  <c:v>734</c:v>
                </c:pt>
                <c:pt idx="13256">
                  <c:v>734</c:v>
                </c:pt>
                <c:pt idx="13257">
                  <c:v>734</c:v>
                </c:pt>
                <c:pt idx="13258">
                  <c:v>734</c:v>
                </c:pt>
                <c:pt idx="13259">
                  <c:v>734</c:v>
                </c:pt>
                <c:pt idx="13260">
                  <c:v>734</c:v>
                </c:pt>
                <c:pt idx="13261">
                  <c:v>734</c:v>
                </c:pt>
                <c:pt idx="13262">
                  <c:v>734</c:v>
                </c:pt>
                <c:pt idx="13263">
                  <c:v>734</c:v>
                </c:pt>
                <c:pt idx="13264">
                  <c:v>734</c:v>
                </c:pt>
                <c:pt idx="13265">
                  <c:v>734</c:v>
                </c:pt>
                <c:pt idx="13266">
                  <c:v>734</c:v>
                </c:pt>
                <c:pt idx="13267">
                  <c:v>734</c:v>
                </c:pt>
                <c:pt idx="13268">
                  <c:v>734</c:v>
                </c:pt>
                <c:pt idx="13269">
                  <c:v>734</c:v>
                </c:pt>
                <c:pt idx="13270">
                  <c:v>734</c:v>
                </c:pt>
                <c:pt idx="13271">
                  <c:v>850</c:v>
                </c:pt>
                <c:pt idx="13272">
                  <c:v>750</c:v>
                </c:pt>
                <c:pt idx="13273">
                  <c:v>750</c:v>
                </c:pt>
                <c:pt idx="13274">
                  <c:v>750</c:v>
                </c:pt>
                <c:pt idx="13275">
                  <c:v>750</c:v>
                </c:pt>
                <c:pt idx="13276">
                  <c:v>750</c:v>
                </c:pt>
                <c:pt idx="13277">
                  <c:v>750</c:v>
                </c:pt>
                <c:pt idx="13278">
                  <c:v>150</c:v>
                </c:pt>
                <c:pt idx="13279">
                  <c:v>35</c:v>
                </c:pt>
                <c:pt idx="13280">
                  <c:v>35</c:v>
                </c:pt>
                <c:pt idx="13281">
                  <c:v>35</c:v>
                </c:pt>
                <c:pt idx="13282">
                  <c:v>35</c:v>
                </c:pt>
                <c:pt idx="13283">
                  <c:v>35</c:v>
                </c:pt>
                <c:pt idx="13284">
                  <c:v>35</c:v>
                </c:pt>
                <c:pt idx="13285">
                  <c:v>35</c:v>
                </c:pt>
                <c:pt idx="13286">
                  <c:v>35</c:v>
                </c:pt>
                <c:pt idx="13287">
                  <c:v>35</c:v>
                </c:pt>
                <c:pt idx="13288">
                  <c:v>35</c:v>
                </c:pt>
                <c:pt idx="13289">
                  <c:v>35</c:v>
                </c:pt>
                <c:pt idx="13290">
                  <c:v>150</c:v>
                </c:pt>
                <c:pt idx="13291">
                  <c:v>850</c:v>
                </c:pt>
                <c:pt idx="13292">
                  <c:v>850</c:v>
                </c:pt>
                <c:pt idx="13293">
                  <c:v>850</c:v>
                </c:pt>
                <c:pt idx="13294">
                  <c:v>850</c:v>
                </c:pt>
                <c:pt idx="13295">
                  <c:v>734</c:v>
                </c:pt>
                <c:pt idx="13296">
                  <c:v>634</c:v>
                </c:pt>
                <c:pt idx="13297">
                  <c:v>584</c:v>
                </c:pt>
                <c:pt idx="13298">
                  <c:v>441</c:v>
                </c:pt>
                <c:pt idx="13299">
                  <c:v>634</c:v>
                </c:pt>
                <c:pt idx="13300">
                  <c:v>634</c:v>
                </c:pt>
                <c:pt idx="13301">
                  <c:v>634</c:v>
                </c:pt>
                <c:pt idx="13302">
                  <c:v>734</c:v>
                </c:pt>
                <c:pt idx="13303">
                  <c:v>734</c:v>
                </c:pt>
                <c:pt idx="13304">
                  <c:v>734</c:v>
                </c:pt>
                <c:pt idx="13305">
                  <c:v>734</c:v>
                </c:pt>
                <c:pt idx="13306">
                  <c:v>734</c:v>
                </c:pt>
                <c:pt idx="13307">
                  <c:v>734</c:v>
                </c:pt>
                <c:pt idx="13308">
                  <c:v>734</c:v>
                </c:pt>
                <c:pt idx="13309">
                  <c:v>734</c:v>
                </c:pt>
                <c:pt idx="13310">
                  <c:v>734</c:v>
                </c:pt>
                <c:pt idx="13311">
                  <c:v>734</c:v>
                </c:pt>
                <c:pt idx="13312">
                  <c:v>734</c:v>
                </c:pt>
                <c:pt idx="13313">
                  <c:v>734</c:v>
                </c:pt>
                <c:pt idx="13314">
                  <c:v>734</c:v>
                </c:pt>
                <c:pt idx="13315">
                  <c:v>734</c:v>
                </c:pt>
                <c:pt idx="13316">
                  <c:v>734</c:v>
                </c:pt>
                <c:pt idx="13317">
                  <c:v>734</c:v>
                </c:pt>
                <c:pt idx="13318">
                  <c:v>734</c:v>
                </c:pt>
                <c:pt idx="13319">
                  <c:v>734</c:v>
                </c:pt>
                <c:pt idx="13320">
                  <c:v>634</c:v>
                </c:pt>
                <c:pt idx="13321">
                  <c:v>634</c:v>
                </c:pt>
                <c:pt idx="13322">
                  <c:v>634</c:v>
                </c:pt>
                <c:pt idx="13323">
                  <c:v>634</c:v>
                </c:pt>
                <c:pt idx="13324">
                  <c:v>634</c:v>
                </c:pt>
                <c:pt idx="13325">
                  <c:v>634</c:v>
                </c:pt>
                <c:pt idx="13326">
                  <c:v>734</c:v>
                </c:pt>
                <c:pt idx="13327">
                  <c:v>734</c:v>
                </c:pt>
                <c:pt idx="13328">
                  <c:v>734</c:v>
                </c:pt>
                <c:pt idx="13329">
                  <c:v>733</c:v>
                </c:pt>
                <c:pt idx="13330">
                  <c:v>734</c:v>
                </c:pt>
                <c:pt idx="13331">
                  <c:v>734</c:v>
                </c:pt>
                <c:pt idx="13332">
                  <c:v>733</c:v>
                </c:pt>
                <c:pt idx="13333">
                  <c:v>734</c:v>
                </c:pt>
                <c:pt idx="13334">
                  <c:v>734</c:v>
                </c:pt>
                <c:pt idx="13335">
                  <c:v>734</c:v>
                </c:pt>
                <c:pt idx="13336">
                  <c:v>733</c:v>
                </c:pt>
                <c:pt idx="13337">
                  <c:v>734</c:v>
                </c:pt>
                <c:pt idx="13338">
                  <c:v>734</c:v>
                </c:pt>
                <c:pt idx="13339">
                  <c:v>734</c:v>
                </c:pt>
                <c:pt idx="13340">
                  <c:v>734</c:v>
                </c:pt>
                <c:pt idx="13341">
                  <c:v>734</c:v>
                </c:pt>
                <c:pt idx="13342">
                  <c:v>734</c:v>
                </c:pt>
                <c:pt idx="13343">
                  <c:v>734</c:v>
                </c:pt>
                <c:pt idx="13344">
                  <c:v>634</c:v>
                </c:pt>
                <c:pt idx="13345">
                  <c:v>634</c:v>
                </c:pt>
                <c:pt idx="13346">
                  <c:v>634</c:v>
                </c:pt>
                <c:pt idx="13347">
                  <c:v>634</c:v>
                </c:pt>
                <c:pt idx="13348">
                  <c:v>634</c:v>
                </c:pt>
                <c:pt idx="13349">
                  <c:v>634</c:v>
                </c:pt>
                <c:pt idx="13350">
                  <c:v>734</c:v>
                </c:pt>
                <c:pt idx="13351">
                  <c:v>734</c:v>
                </c:pt>
                <c:pt idx="13352">
                  <c:v>734</c:v>
                </c:pt>
                <c:pt idx="13353">
                  <c:v>734</c:v>
                </c:pt>
                <c:pt idx="13354">
                  <c:v>734</c:v>
                </c:pt>
                <c:pt idx="13355">
                  <c:v>734</c:v>
                </c:pt>
                <c:pt idx="13356">
                  <c:v>734</c:v>
                </c:pt>
                <c:pt idx="13357">
                  <c:v>734</c:v>
                </c:pt>
                <c:pt idx="13358">
                  <c:v>734</c:v>
                </c:pt>
                <c:pt idx="13359">
                  <c:v>734</c:v>
                </c:pt>
                <c:pt idx="13360">
                  <c:v>734</c:v>
                </c:pt>
                <c:pt idx="13361">
                  <c:v>734</c:v>
                </c:pt>
                <c:pt idx="13362">
                  <c:v>734</c:v>
                </c:pt>
                <c:pt idx="13363">
                  <c:v>734</c:v>
                </c:pt>
                <c:pt idx="13364">
                  <c:v>734</c:v>
                </c:pt>
                <c:pt idx="13365">
                  <c:v>734</c:v>
                </c:pt>
                <c:pt idx="13366">
                  <c:v>734</c:v>
                </c:pt>
                <c:pt idx="13367">
                  <c:v>734</c:v>
                </c:pt>
                <c:pt idx="13368">
                  <c:v>634</c:v>
                </c:pt>
                <c:pt idx="13369">
                  <c:v>634</c:v>
                </c:pt>
                <c:pt idx="13370">
                  <c:v>634</c:v>
                </c:pt>
                <c:pt idx="13371">
                  <c:v>634</c:v>
                </c:pt>
                <c:pt idx="13372">
                  <c:v>634</c:v>
                </c:pt>
                <c:pt idx="13373">
                  <c:v>634</c:v>
                </c:pt>
                <c:pt idx="13374">
                  <c:v>734</c:v>
                </c:pt>
                <c:pt idx="13375">
                  <c:v>734</c:v>
                </c:pt>
                <c:pt idx="13376">
                  <c:v>734</c:v>
                </c:pt>
                <c:pt idx="13377">
                  <c:v>734</c:v>
                </c:pt>
                <c:pt idx="13378">
                  <c:v>734</c:v>
                </c:pt>
                <c:pt idx="13379">
                  <c:v>734</c:v>
                </c:pt>
                <c:pt idx="13380">
                  <c:v>734</c:v>
                </c:pt>
                <c:pt idx="13381">
                  <c:v>724</c:v>
                </c:pt>
                <c:pt idx="13382">
                  <c:v>734</c:v>
                </c:pt>
                <c:pt idx="13383">
                  <c:v>734</c:v>
                </c:pt>
                <c:pt idx="13384">
                  <c:v>734</c:v>
                </c:pt>
                <c:pt idx="13385">
                  <c:v>734</c:v>
                </c:pt>
                <c:pt idx="13386">
                  <c:v>734</c:v>
                </c:pt>
                <c:pt idx="13387">
                  <c:v>734</c:v>
                </c:pt>
                <c:pt idx="13388">
                  <c:v>734</c:v>
                </c:pt>
                <c:pt idx="13389">
                  <c:v>734</c:v>
                </c:pt>
                <c:pt idx="13390">
                  <c:v>734</c:v>
                </c:pt>
                <c:pt idx="13391">
                  <c:v>734</c:v>
                </c:pt>
                <c:pt idx="13392">
                  <c:v>634</c:v>
                </c:pt>
                <c:pt idx="13393">
                  <c:v>634</c:v>
                </c:pt>
                <c:pt idx="13394">
                  <c:v>634</c:v>
                </c:pt>
                <c:pt idx="13395">
                  <c:v>634</c:v>
                </c:pt>
                <c:pt idx="13396">
                  <c:v>634</c:v>
                </c:pt>
                <c:pt idx="13397">
                  <c:v>634</c:v>
                </c:pt>
                <c:pt idx="13398">
                  <c:v>734</c:v>
                </c:pt>
                <c:pt idx="13399">
                  <c:v>734</c:v>
                </c:pt>
                <c:pt idx="13400">
                  <c:v>734</c:v>
                </c:pt>
                <c:pt idx="13401">
                  <c:v>734</c:v>
                </c:pt>
                <c:pt idx="13402">
                  <c:v>734</c:v>
                </c:pt>
                <c:pt idx="13403">
                  <c:v>734</c:v>
                </c:pt>
                <c:pt idx="13404">
                  <c:v>734</c:v>
                </c:pt>
                <c:pt idx="13405">
                  <c:v>734</c:v>
                </c:pt>
                <c:pt idx="13406">
                  <c:v>734</c:v>
                </c:pt>
                <c:pt idx="13407">
                  <c:v>734</c:v>
                </c:pt>
                <c:pt idx="13408">
                  <c:v>734</c:v>
                </c:pt>
                <c:pt idx="13409">
                  <c:v>734</c:v>
                </c:pt>
                <c:pt idx="13410">
                  <c:v>729</c:v>
                </c:pt>
                <c:pt idx="13411">
                  <c:v>734</c:v>
                </c:pt>
                <c:pt idx="13412">
                  <c:v>734</c:v>
                </c:pt>
                <c:pt idx="13413">
                  <c:v>734</c:v>
                </c:pt>
                <c:pt idx="13414">
                  <c:v>734</c:v>
                </c:pt>
                <c:pt idx="13415">
                  <c:v>734</c:v>
                </c:pt>
                <c:pt idx="13416">
                  <c:v>734</c:v>
                </c:pt>
                <c:pt idx="13417">
                  <c:v>634</c:v>
                </c:pt>
                <c:pt idx="13418">
                  <c:v>634</c:v>
                </c:pt>
                <c:pt idx="13419">
                  <c:v>633</c:v>
                </c:pt>
                <c:pt idx="13420">
                  <c:v>634</c:v>
                </c:pt>
                <c:pt idx="13421">
                  <c:v>634</c:v>
                </c:pt>
                <c:pt idx="13422">
                  <c:v>634</c:v>
                </c:pt>
                <c:pt idx="13423">
                  <c:v>734</c:v>
                </c:pt>
                <c:pt idx="13424">
                  <c:v>734</c:v>
                </c:pt>
                <c:pt idx="13425">
                  <c:v>734</c:v>
                </c:pt>
                <c:pt idx="13426">
                  <c:v>734</c:v>
                </c:pt>
                <c:pt idx="13427">
                  <c:v>734</c:v>
                </c:pt>
                <c:pt idx="13428">
                  <c:v>734</c:v>
                </c:pt>
                <c:pt idx="13429">
                  <c:v>734</c:v>
                </c:pt>
                <c:pt idx="13430">
                  <c:v>734</c:v>
                </c:pt>
                <c:pt idx="13431">
                  <c:v>734</c:v>
                </c:pt>
                <c:pt idx="13432">
                  <c:v>734</c:v>
                </c:pt>
                <c:pt idx="13433">
                  <c:v>734</c:v>
                </c:pt>
                <c:pt idx="13434">
                  <c:v>734</c:v>
                </c:pt>
                <c:pt idx="13435">
                  <c:v>734</c:v>
                </c:pt>
                <c:pt idx="13436">
                  <c:v>734</c:v>
                </c:pt>
                <c:pt idx="13437">
                  <c:v>734</c:v>
                </c:pt>
                <c:pt idx="13438">
                  <c:v>734</c:v>
                </c:pt>
                <c:pt idx="13439">
                  <c:v>734</c:v>
                </c:pt>
                <c:pt idx="13440">
                  <c:v>634</c:v>
                </c:pt>
                <c:pt idx="13441">
                  <c:v>634</c:v>
                </c:pt>
                <c:pt idx="13442">
                  <c:v>634</c:v>
                </c:pt>
                <c:pt idx="13443">
                  <c:v>634</c:v>
                </c:pt>
                <c:pt idx="13444">
                  <c:v>634</c:v>
                </c:pt>
                <c:pt idx="13445">
                  <c:v>634</c:v>
                </c:pt>
                <c:pt idx="13446">
                  <c:v>634</c:v>
                </c:pt>
                <c:pt idx="13447">
                  <c:v>634</c:v>
                </c:pt>
                <c:pt idx="13448">
                  <c:v>634</c:v>
                </c:pt>
                <c:pt idx="13449">
                  <c:v>634</c:v>
                </c:pt>
                <c:pt idx="13450">
                  <c:v>634</c:v>
                </c:pt>
                <c:pt idx="13451">
                  <c:v>634</c:v>
                </c:pt>
                <c:pt idx="13452">
                  <c:v>634</c:v>
                </c:pt>
                <c:pt idx="13453">
                  <c:v>634</c:v>
                </c:pt>
                <c:pt idx="13454">
                  <c:v>634</c:v>
                </c:pt>
                <c:pt idx="13455">
                  <c:v>634</c:v>
                </c:pt>
                <c:pt idx="13456">
                  <c:v>634</c:v>
                </c:pt>
                <c:pt idx="13457">
                  <c:v>734</c:v>
                </c:pt>
                <c:pt idx="13458">
                  <c:v>734</c:v>
                </c:pt>
                <c:pt idx="13459">
                  <c:v>734</c:v>
                </c:pt>
                <c:pt idx="13460">
                  <c:v>734</c:v>
                </c:pt>
                <c:pt idx="13461">
                  <c:v>734</c:v>
                </c:pt>
                <c:pt idx="13462">
                  <c:v>734</c:v>
                </c:pt>
                <c:pt idx="13463">
                  <c:v>873</c:v>
                </c:pt>
                <c:pt idx="13464">
                  <c:v>773</c:v>
                </c:pt>
                <c:pt idx="13465">
                  <c:v>773</c:v>
                </c:pt>
                <c:pt idx="13466">
                  <c:v>773</c:v>
                </c:pt>
                <c:pt idx="13467">
                  <c:v>773</c:v>
                </c:pt>
                <c:pt idx="13468">
                  <c:v>773</c:v>
                </c:pt>
                <c:pt idx="13469">
                  <c:v>773</c:v>
                </c:pt>
                <c:pt idx="13470">
                  <c:v>73</c:v>
                </c:pt>
                <c:pt idx="13471">
                  <c:v>73</c:v>
                </c:pt>
                <c:pt idx="13472">
                  <c:v>73</c:v>
                </c:pt>
                <c:pt idx="13473">
                  <c:v>73</c:v>
                </c:pt>
                <c:pt idx="13474">
                  <c:v>73</c:v>
                </c:pt>
                <c:pt idx="13475">
                  <c:v>73</c:v>
                </c:pt>
                <c:pt idx="13476">
                  <c:v>73</c:v>
                </c:pt>
                <c:pt idx="13477">
                  <c:v>73</c:v>
                </c:pt>
                <c:pt idx="13478">
                  <c:v>73</c:v>
                </c:pt>
                <c:pt idx="13479">
                  <c:v>73</c:v>
                </c:pt>
                <c:pt idx="13480">
                  <c:v>73</c:v>
                </c:pt>
                <c:pt idx="13481">
                  <c:v>73</c:v>
                </c:pt>
                <c:pt idx="13482">
                  <c:v>73</c:v>
                </c:pt>
                <c:pt idx="13483">
                  <c:v>73</c:v>
                </c:pt>
                <c:pt idx="13484">
                  <c:v>73</c:v>
                </c:pt>
                <c:pt idx="13485">
                  <c:v>73</c:v>
                </c:pt>
                <c:pt idx="13486">
                  <c:v>73</c:v>
                </c:pt>
                <c:pt idx="13487">
                  <c:v>73</c:v>
                </c:pt>
                <c:pt idx="13488">
                  <c:v>73</c:v>
                </c:pt>
                <c:pt idx="13489">
                  <c:v>73</c:v>
                </c:pt>
                <c:pt idx="13490">
                  <c:v>73</c:v>
                </c:pt>
                <c:pt idx="13491">
                  <c:v>73</c:v>
                </c:pt>
                <c:pt idx="13492">
                  <c:v>73</c:v>
                </c:pt>
                <c:pt idx="13493">
                  <c:v>73</c:v>
                </c:pt>
                <c:pt idx="13494">
                  <c:v>73</c:v>
                </c:pt>
                <c:pt idx="13495">
                  <c:v>73</c:v>
                </c:pt>
                <c:pt idx="13496">
                  <c:v>73</c:v>
                </c:pt>
                <c:pt idx="13497">
                  <c:v>73</c:v>
                </c:pt>
                <c:pt idx="13498">
                  <c:v>73</c:v>
                </c:pt>
                <c:pt idx="13499">
                  <c:v>73</c:v>
                </c:pt>
                <c:pt idx="13500">
                  <c:v>73</c:v>
                </c:pt>
                <c:pt idx="13501">
                  <c:v>73</c:v>
                </c:pt>
                <c:pt idx="13502">
                  <c:v>73</c:v>
                </c:pt>
                <c:pt idx="13503">
                  <c:v>73</c:v>
                </c:pt>
                <c:pt idx="13504">
                  <c:v>73</c:v>
                </c:pt>
                <c:pt idx="13505">
                  <c:v>73</c:v>
                </c:pt>
                <c:pt idx="13506">
                  <c:v>73</c:v>
                </c:pt>
                <c:pt idx="13507">
                  <c:v>73</c:v>
                </c:pt>
                <c:pt idx="13508">
                  <c:v>73</c:v>
                </c:pt>
                <c:pt idx="13509">
                  <c:v>73</c:v>
                </c:pt>
                <c:pt idx="13510">
                  <c:v>73</c:v>
                </c:pt>
                <c:pt idx="13511">
                  <c:v>195</c:v>
                </c:pt>
                <c:pt idx="13512">
                  <c:v>195</c:v>
                </c:pt>
                <c:pt idx="13513">
                  <c:v>170</c:v>
                </c:pt>
                <c:pt idx="13514">
                  <c:v>170</c:v>
                </c:pt>
                <c:pt idx="13515">
                  <c:v>170</c:v>
                </c:pt>
                <c:pt idx="13516">
                  <c:v>140</c:v>
                </c:pt>
                <c:pt idx="13517">
                  <c:v>195</c:v>
                </c:pt>
                <c:pt idx="13518">
                  <c:v>127</c:v>
                </c:pt>
                <c:pt idx="13519">
                  <c:v>-24</c:v>
                </c:pt>
                <c:pt idx="13520">
                  <c:v>153</c:v>
                </c:pt>
                <c:pt idx="13521">
                  <c:v>170</c:v>
                </c:pt>
                <c:pt idx="13522">
                  <c:v>174</c:v>
                </c:pt>
                <c:pt idx="13523">
                  <c:v>195</c:v>
                </c:pt>
                <c:pt idx="13524">
                  <c:v>195</c:v>
                </c:pt>
                <c:pt idx="13525">
                  <c:v>195</c:v>
                </c:pt>
                <c:pt idx="13526">
                  <c:v>195</c:v>
                </c:pt>
                <c:pt idx="13527">
                  <c:v>195</c:v>
                </c:pt>
                <c:pt idx="13528">
                  <c:v>195</c:v>
                </c:pt>
                <c:pt idx="13529">
                  <c:v>140</c:v>
                </c:pt>
                <c:pt idx="13530">
                  <c:v>170</c:v>
                </c:pt>
                <c:pt idx="13531">
                  <c:v>195</c:v>
                </c:pt>
                <c:pt idx="13532">
                  <c:v>195</c:v>
                </c:pt>
                <c:pt idx="13533">
                  <c:v>170</c:v>
                </c:pt>
                <c:pt idx="13534">
                  <c:v>195</c:v>
                </c:pt>
                <c:pt idx="13535">
                  <c:v>160</c:v>
                </c:pt>
                <c:pt idx="13536">
                  <c:v>160</c:v>
                </c:pt>
                <c:pt idx="13537">
                  <c:v>160</c:v>
                </c:pt>
                <c:pt idx="13538">
                  <c:v>160</c:v>
                </c:pt>
                <c:pt idx="13539">
                  <c:v>160</c:v>
                </c:pt>
                <c:pt idx="13540">
                  <c:v>160</c:v>
                </c:pt>
                <c:pt idx="13541">
                  <c:v>160</c:v>
                </c:pt>
                <c:pt idx="13542">
                  <c:v>40</c:v>
                </c:pt>
                <c:pt idx="13543">
                  <c:v>120</c:v>
                </c:pt>
                <c:pt idx="13544">
                  <c:v>160</c:v>
                </c:pt>
                <c:pt idx="13545">
                  <c:v>160</c:v>
                </c:pt>
                <c:pt idx="13546">
                  <c:v>160</c:v>
                </c:pt>
                <c:pt idx="13547">
                  <c:v>160</c:v>
                </c:pt>
                <c:pt idx="13548">
                  <c:v>160</c:v>
                </c:pt>
                <c:pt idx="13549">
                  <c:v>160</c:v>
                </c:pt>
                <c:pt idx="13550">
                  <c:v>160</c:v>
                </c:pt>
                <c:pt idx="13551">
                  <c:v>160</c:v>
                </c:pt>
                <c:pt idx="13552">
                  <c:v>159</c:v>
                </c:pt>
                <c:pt idx="13553">
                  <c:v>160</c:v>
                </c:pt>
                <c:pt idx="13554">
                  <c:v>160</c:v>
                </c:pt>
                <c:pt idx="13555">
                  <c:v>160</c:v>
                </c:pt>
                <c:pt idx="13556">
                  <c:v>160</c:v>
                </c:pt>
                <c:pt idx="13557">
                  <c:v>160</c:v>
                </c:pt>
                <c:pt idx="13558">
                  <c:v>159</c:v>
                </c:pt>
                <c:pt idx="13559">
                  <c:v>73</c:v>
                </c:pt>
                <c:pt idx="13560">
                  <c:v>73</c:v>
                </c:pt>
                <c:pt idx="13561">
                  <c:v>73</c:v>
                </c:pt>
                <c:pt idx="13562">
                  <c:v>73</c:v>
                </c:pt>
                <c:pt idx="13563">
                  <c:v>73</c:v>
                </c:pt>
                <c:pt idx="13564">
                  <c:v>73</c:v>
                </c:pt>
                <c:pt idx="13565">
                  <c:v>73</c:v>
                </c:pt>
                <c:pt idx="13566">
                  <c:v>73</c:v>
                </c:pt>
                <c:pt idx="13567">
                  <c:v>73</c:v>
                </c:pt>
                <c:pt idx="13568">
                  <c:v>73</c:v>
                </c:pt>
                <c:pt idx="13569">
                  <c:v>73</c:v>
                </c:pt>
                <c:pt idx="13570">
                  <c:v>73</c:v>
                </c:pt>
                <c:pt idx="13571">
                  <c:v>73</c:v>
                </c:pt>
                <c:pt idx="13572">
                  <c:v>73</c:v>
                </c:pt>
                <c:pt idx="13573">
                  <c:v>73</c:v>
                </c:pt>
                <c:pt idx="13574">
                  <c:v>72</c:v>
                </c:pt>
                <c:pt idx="13575">
                  <c:v>73</c:v>
                </c:pt>
                <c:pt idx="13576">
                  <c:v>73</c:v>
                </c:pt>
                <c:pt idx="13577">
                  <c:v>73</c:v>
                </c:pt>
                <c:pt idx="13578">
                  <c:v>73</c:v>
                </c:pt>
                <c:pt idx="13579">
                  <c:v>73</c:v>
                </c:pt>
                <c:pt idx="13580">
                  <c:v>73</c:v>
                </c:pt>
                <c:pt idx="13581">
                  <c:v>73</c:v>
                </c:pt>
                <c:pt idx="13582">
                  <c:v>73</c:v>
                </c:pt>
                <c:pt idx="13583">
                  <c:v>73</c:v>
                </c:pt>
                <c:pt idx="13584">
                  <c:v>73</c:v>
                </c:pt>
                <c:pt idx="13585">
                  <c:v>73</c:v>
                </c:pt>
                <c:pt idx="13586">
                  <c:v>73</c:v>
                </c:pt>
                <c:pt idx="13587">
                  <c:v>73</c:v>
                </c:pt>
                <c:pt idx="13588">
                  <c:v>73</c:v>
                </c:pt>
                <c:pt idx="13589">
                  <c:v>73</c:v>
                </c:pt>
                <c:pt idx="13590">
                  <c:v>73</c:v>
                </c:pt>
                <c:pt idx="13591">
                  <c:v>73</c:v>
                </c:pt>
                <c:pt idx="13592">
                  <c:v>73</c:v>
                </c:pt>
                <c:pt idx="13593">
                  <c:v>73</c:v>
                </c:pt>
                <c:pt idx="13594">
                  <c:v>73</c:v>
                </c:pt>
                <c:pt idx="13595">
                  <c:v>73</c:v>
                </c:pt>
                <c:pt idx="13596">
                  <c:v>73</c:v>
                </c:pt>
                <c:pt idx="13597">
                  <c:v>73</c:v>
                </c:pt>
                <c:pt idx="13598">
                  <c:v>73</c:v>
                </c:pt>
                <c:pt idx="13599">
                  <c:v>73</c:v>
                </c:pt>
                <c:pt idx="13600">
                  <c:v>73</c:v>
                </c:pt>
                <c:pt idx="13601">
                  <c:v>73</c:v>
                </c:pt>
                <c:pt idx="13602">
                  <c:v>73</c:v>
                </c:pt>
                <c:pt idx="13603">
                  <c:v>73</c:v>
                </c:pt>
                <c:pt idx="13604">
                  <c:v>73</c:v>
                </c:pt>
                <c:pt idx="13605">
                  <c:v>73</c:v>
                </c:pt>
                <c:pt idx="13606">
                  <c:v>73</c:v>
                </c:pt>
                <c:pt idx="13607">
                  <c:v>73</c:v>
                </c:pt>
                <c:pt idx="13608">
                  <c:v>73</c:v>
                </c:pt>
                <c:pt idx="13609">
                  <c:v>73</c:v>
                </c:pt>
                <c:pt idx="13610">
                  <c:v>73</c:v>
                </c:pt>
                <c:pt idx="13611">
                  <c:v>73</c:v>
                </c:pt>
                <c:pt idx="13612">
                  <c:v>73</c:v>
                </c:pt>
                <c:pt idx="13613">
                  <c:v>73</c:v>
                </c:pt>
                <c:pt idx="13614">
                  <c:v>73</c:v>
                </c:pt>
                <c:pt idx="13615">
                  <c:v>73</c:v>
                </c:pt>
                <c:pt idx="13616">
                  <c:v>73</c:v>
                </c:pt>
                <c:pt idx="13617">
                  <c:v>73</c:v>
                </c:pt>
                <c:pt idx="13618">
                  <c:v>73</c:v>
                </c:pt>
                <c:pt idx="13619">
                  <c:v>73</c:v>
                </c:pt>
                <c:pt idx="13620">
                  <c:v>73</c:v>
                </c:pt>
                <c:pt idx="13621">
                  <c:v>73</c:v>
                </c:pt>
                <c:pt idx="13622">
                  <c:v>73</c:v>
                </c:pt>
                <c:pt idx="13623">
                  <c:v>73</c:v>
                </c:pt>
                <c:pt idx="13624">
                  <c:v>73</c:v>
                </c:pt>
                <c:pt idx="13625">
                  <c:v>73</c:v>
                </c:pt>
                <c:pt idx="13626">
                  <c:v>73</c:v>
                </c:pt>
                <c:pt idx="13627">
                  <c:v>73</c:v>
                </c:pt>
                <c:pt idx="13628">
                  <c:v>73</c:v>
                </c:pt>
                <c:pt idx="13629">
                  <c:v>73</c:v>
                </c:pt>
                <c:pt idx="13630">
                  <c:v>73</c:v>
                </c:pt>
                <c:pt idx="13631">
                  <c:v>73</c:v>
                </c:pt>
                <c:pt idx="13632">
                  <c:v>73</c:v>
                </c:pt>
                <c:pt idx="13633">
                  <c:v>73</c:v>
                </c:pt>
                <c:pt idx="13634">
                  <c:v>73</c:v>
                </c:pt>
                <c:pt idx="13635">
                  <c:v>73</c:v>
                </c:pt>
                <c:pt idx="13636">
                  <c:v>73</c:v>
                </c:pt>
                <c:pt idx="13637">
                  <c:v>108</c:v>
                </c:pt>
                <c:pt idx="13638">
                  <c:v>108</c:v>
                </c:pt>
                <c:pt idx="13639">
                  <c:v>108</c:v>
                </c:pt>
                <c:pt idx="13640">
                  <c:v>108</c:v>
                </c:pt>
                <c:pt idx="13641">
                  <c:v>73</c:v>
                </c:pt>
                <c:pt idx="13642">
                  <c:v>73</c:v>
                </c:pt>
                <c:pt idx="13643">
                  <c:v>73</c:v>
                </c:pt>
                <c:pt idx="13644">
                  <c:v>73</c:v>
                </c:pt>
                <c:pt idx="13645">
                  <c:v>73</c:v>
                </c:pt>
                <c:pt idx="13646">
                  <c:v>73</c:v>
                </c:pt>
                <c:pt idx="13647">
                  <c:v>73</c:v>
                </c:pt>
                <c:pt idx="13648">
                  <c:v>73</c:v>
                </c:pt>
                <c:pt idx="13649">
                  <c:v>73</c:v>
                </c:pt>
                <c:pt idx="13650">
                  <c:v>73</c:v>
                </c:pt>
                <c:pt idx="13651">
                  <c:v>73</c:v>
                </c:pt>
                <c:pt idx="13652">
                  <c:v>73</c:v>
                </c:pt>
                <c:pt idx="13653">
                  <c:v>73</c:v>
                </c:pt>
                <c:pt idx="13654">
                  <c:v>73</c:v>
                </c:pt>
                <c:pt idx="13655">
                  <c:v>68</c:v>
                </c:pt>
                <c:pt idx="13656">
                  <c:v>73</c:v>
                </c:pt>
                <c:pt idx="13657">
                  <c:v>73</c:v>
                </c:pt>
                <c:pt idx="13658">
                  <c:v>48</c:v>
                </c:pt>
                <c:pt idx="13659">
                  <c:v>48</c:v>
                </c:pt>
                <c:pt idx="13660">
                  <c:v>48</c:v>
                </c:pt>
                <c:pt idx="13661">
                  <c:v>73</c:v>
                </c:pt>
                <c:pt idx="13662">
                  <c:v>73</c:v>
                </c:pt>
                <c:pt idx="13663">
                  <c:v>73</c:v>
                </c:pt>
                <c:pt idx="13664">
                  <c:v>73</c:v>
                </c:pt>
                <c:pt idx="13665">
                  <c:v>72</c:v>
                </c:pt>
                <c:pt idx="13666">
                  <c:v>73</c:v>
                </c:pt>
                <c:pt idx="13667">
                  <c:v>73</c:v>
                </c:pt>
                <c:pt idx="13668">
                  <c:v>73</c:v>
                </c:pt>
                <c:pt idx="13669">
                  <c:v>73</c:v>
                </c:pt>
                <c:pt idx="13670">
                  <c:v>73</c:v>
                </c:pt>
                <c:pt idx="13671">
                  <c:v>73</c:v>
                </c:pt>
                <c:pt idx="13672">
                  <c:v>73</c:v>
                </c:pt>
                <c:pt idx="13673">
                  <c:v>73</c:v>
                </c:pt>
                <c:pt idx="13674">
                  <c:v>48</c:v>
                </c:pt>
                <c:pt idx="13675">
                  <c:v>48</c:v>
                </c:pt>
                <c:pt idx="13676">
                  <c:v>73</c:v>
                </c:pt>
                <c:pt idx="13677">
                  <c:v>73</c:v>
                </c:pt>
                <c:pt idx="13678">
                  <c:v>73</c:v>
                </c:pt>
                <c:pt idx="13679">
                  <c:v>73</c:v>
                </c:pt>
                <c:pt idx="13680">
                  <c:v>73</c:v>
                </c:pt>
                <c:pt idx="13681">
                  <c:v>73</c:v>
                </c:pt>
                <c:pt idx="13682">
                  <c:v>73</c:v>
                </c:pt>
                <c:pt idx="13683">
                  <c:v>73</c:v>
                </c:pt>
                <c:pt idx="13684">
                  <c:v>73</c:v>
                </c:pt>
                <c:pt idx="13685">
                  <c:v>73</c:v>
                </c:pt>
                <c:pt idx="13686">
                  <c:v>47</c:v>
                </c:pt>
                <c:pt idx="13687">
                  <c:v>107</c:v>
                </c:pt>
                <c:pt idx="13688">
                  <c:v>108</c:v>
                </c:pt>
                <c:pt idx="13689">
                  <c:v>73</c:v>
                </c:pt>
                <c:pt idx="13690">
                  <c:v>40</c:v>
                </c:pt>
                <c:pt idx="13691">
                  <c:v>73</c:v>
                </c:pt>
                <c:pt idx="13692">
                  <c:v>47</c:v>
                </c:pt>
                <c:pt idx="13693">
                  <c:v>73</c:v>
                </c:pt>
                <c:pt idx="13694">
                  <c:v>73</c:v>
                </c:pt>
                <c:pt idx="13695">
                  <c:v>73</c:v>
                </c:pt>
                <c:pt idx="13696">
                  <c:v>50</c:v>
                </c:pt>
                <c:pt idx="13697">
                  <c:v>-142</c:v>
                </c:pt>
                <c:pt idx="13698">
                  <c:v>11</c:v>
                </c:pt>
                <c:pt idx="13699">
                  <c:v>30</c:v>
                </c:pt>
                <c:pt idx="13700">
                  <c:v>73</c:v>
                </c:pt>
                <c:pt idx="13701">
                  <c:v>73</c:v>
                </c:pt>
                <c:pt idx="13702">
                  <c:v>73</c:v>
                </c:pt>
                <c:pt idx="13703">
                  <c:v>108</c:v>
                </c:pt>
                <c:pt idx="13704">
                  <c:v>108</c:v>
                </c:pt>
                <c:pt idx="13705">
                  <c:v>108</c:v>
                </c:pt>
                <c:pt idx="13706">
                  <c:v>108</c:v>
                </c:pt>
                <c:pt idx="13707">
                  <c:v>108</c:v>
                </c:pt>
                <c:pt idx="13708">
                  <c:v>108</c:v>
                </c:pt>
                <c:pt idx="13709">
                  <c:v>108</c:v>
                </c:pt>
                <c:pt idx="13710">
                  <c:v>108</c:v>
                </c:pt>
                <c:pt idx="13711">
                  <c:v>-21</c:v>
                </c:pt>
                <c:pt idx="13712">
                  <c:v>14</c:v>
                </c:pt>
                <c:pt idx="13713">
                  <c:v>40</c:v>
                </c:pt>
                <c:pt idx="13714">
                  <c:v>-87</c:v>
                </c:pt>
                <c:pt idx="13715">
                  <c:v>156</c:v>
                </c:pt>
                <c:pt idx="13716">
                  <c:v>92</c:v>
                </c:pt>
                <c:pt idx="13717">
                  <c:v>66</c:v>
                </c:pt>
                <c:pt idx="13718">
                  <c:v>-39</c:v>
                </c:pt>
                <c:pt idx="13719">
                  <c:v>213</c:v>
                </c:pt>
                <c:pt idx="13720">
                  <c:v>107</c:v>
                </c:pt>
                <c:pt idx="13721">
                  <c:v>-87</c:v>
                </c:pt>
                <c:pt idx="13722">
                  <c:v>-37</c:v>
                </c:pt>
                <c:pt idx="13723">
                  <c:v>-21</c:v>
                </c:pt>
                <c:pt idx="13724">
                  <c:v>133</c:v>
                </c:pt>
                <c:pt idx="13725">
                  <c:v>67</c:v>
                </c:pt>
                <c:pt idx="13726">
                  <c:v>108</c:v>
                </c:pt>
                <c:pt idx="13727">
                  <c:v>73</c:v>
                </c:pt>
                <c:pt idx="13728">
                  <c:v>73</c:v>
                </c:pt>
                <c:pt idx="13729">
                  <c:v>73</c:v>
                </c:pt>
                <c:pt idx="13730">
                  <c:v>73</c:v>
                </c:pt>
                <c:pt idx="13731">
                  <c:v>73</c:v>
                </c:pt>
                <c:pt idx="13732">
                  <c:v>73</c:v>
                </c:pt>
                <c:pt idx="13733">
                  <c:v>73</c:v>
                </c:pt>
                <c:pt idx="13734">
                  <c:v>23</c:v>
                </c:pt>
                <c:pt idx="13735">
                  <c:v>111</c:v>
                </c:pt>
                <c:pt idx="13736">
                  <c:v>117</c:v>
                </c:pt>
                <c:pt idx="13737">
                  <c:v>153</c:v>
                </c:pt>
                <c:pt idx="13738">
                  <c:v>153</c:v>
                </c:pt>
                <c:pt idx="13739">
                  <c:v>153</c:v>
                </c:pt>
                <c:pt idx="13740">
                  <c:v>153</c:v>
                </c:pt>
                <c:pt idx="13741">
                  <c:v>791</c:v>
                </c:pt>
                <c:pt idx="13742">
                  <c:v>748</c:v>
                </c:pt>
                <c:pt idx="13743">
                  <c:v>612</c:v>
                </c:pt>
                <c:pt idx="13744">
                  <c:v>223</c:v>
                </c:pt>
                <c:pt idx="13745">
                  <c:v>-295</c:v>
                </c:pt>
                <c:pt idx="13746">
                  <c:v>-85</c:v>
                </c:pt>
                <c:pt idx="13747">
                  <c:v>723</c:v>
                </c:pt>
                <c:pt idx="13748">
                  <c:v>773</c:v>
                </c:pt>
                <c:pt idx="13749">
                  <c:v>773</c:v>
                </c:pt>
                <c:pt idx="13750">
                  <c:v>773</c:v>
                </c:pt>
                <c:pt idx="13751">
                  <c:v>773</c:v>
                </c:pt>
                <c:pt idx="13752">
                  <c:v>773</c:v>
                </c:pt>
                <c:pt idx="13753">
                  <c:v>773</c:v>
                </c:pt>
                <c:pt idx="13754">
                  <c:v>773</c:v>
                </c:pt>
                <c:pt idx="13755">
                  <c:v>773</c:v>
                </c:pt>
                <c:pt idx="13756">
                  <c:v>773</c:v>
                </c:pt>
                <c:pt idx="13757">
                  <c:v>773</c:v>
                </c:pt>
                <c:pt idx="13758">
                  <c:v>773</c:v>
                </c:pt>
                <c:pt idx="13759">
                  <c:v>773</c:v>
                </c:pt>
                <c:pt idx="13760">
                  <c:v>773</c:v>
                </c:pt>
                <c:pt idx="13761">
                  <c:v>773</c:v>
                </c:pt>
                <c:pt idx="13762">
                  <c:v>773</c:v>
                </c:pt>
                <c:pt idx="13763">
                  <c:v>773</c:v>
                </c:pt>
                <c:pt idx="13764">
                  <c:v>772</c:v>
                </c:pt>
                <c:pt idx="13765">
                  <c:v>773</c:v>
                </c:pt>
                <c:pt idx="13766">
                  <c:v>773</c:v>
                </c:pt>
                <c:pt idx="13767">
                  <c:v>772</c:v>
                </c:pt>
                <c:pt idx="13768">
                  <c:v>773</c:v>
                </c:pt>
                <c:pt idx="13769">
                  <c:v>-134</c:v>
                </c:pt>
                <c:pt idx="13770">
                  <c:v>150</c:v>
                </c:pt>
                <c:pt idx="13771">
                  <c:v>772</c:v>
                </c:pt>
                <c:pt idx="13772">
                  <c:v>773</c:v>
                </c:pt>
                <c:pt idx="13773">
                  <c:v>673</c:v>
                </c:pt>
                <c:pt idx="13774">
                  <c:v>773</c:v>
                </c:pt>
                <c:pt idx="13775">
                  <c:v>773</c:v>
                </c:pt>
                <c:pt idx="13776">
                  <c:v>773</c:v>
                </c:pt>
                <c:pt idx="13777">
                  <c:v>773</c:v>
                </c:pt>
                <c:pt idx="13778">
                  <c:v>773</c:v>
                </c:pt>
                <c:pt idx="13779">
                  <c:v>441</c:v>
                </c:pt>
                <c:pt idx="13780">
                  <c:v>646</c:v>
                </c:pt>
                <c:pt idx="13781">
                  <c:v>464</c:v>
                </c:pt>
                <c:pt idx="13782">
                  <c:v>304</c:v>
                </c:pt>
                <c:pt idx="13783">
                  <c:v>223</c:v>
                </c:pt>
                <c:pt idx="13784">
                  <c:v>227</c:v>
                </c:pt>
                <c:pt idx="13785">
                  <c:v>388</c:v>
                </c:pt>
                <c:pt idx="13786">
                  <c:v>537</c:v>
                </c:pt>
                <c:pt idx="13787">
                  <c:v>773</c:v>
                </c:pt>
                <c:pt idx="13788">
                  <c:v>773</c:v>
                </c:pt>
                <c:pt idx="13789">
                  <c:v>773</c:v>
                </c:pt>
                <c:pt idx="13790">
                  <c:v>768</c:v>
                </c:pt>
                <c:pt idx="13791">
                  <c:v>670</c:v>
                </c:pt>
                <c:pt idx="13792">
                  <c:v>516</c:v>
                </c:pt>
                <c:pt idx="13793">
                  <c:v>282</c:v>
                </c:pt>
                <c:pt idx="13794">
                  <c:v>551</c:v>
                </c:pt>
                <c:pt idx="13795">
                  <c:v>853</c:v>
                </c:pt>
                <c:pt idx="13796">
                  <c:v>773</c:v>
                </c:pt>
                <c:pt idx="13797">
                  <c:v>773</c:v>
                </c:pt>
                <c:pt idx="13798">
                  <c:v>773</c:v>
                </c:pt>
                <c:pt idx="13799">
                  <c:v>644</c:v>
                </c:pt>
                <c:pt idx="13800">
                  <c:v>644</c:v>
                </c:pt>
                <c:pt idx="13801">
                  <c:v>215</c:v>
                </c:pt>
                <c:pt idx="13802">
                  <c:v>-73</c:v>
                </c:pt>
                <c:pt idx="13803">
                  <c:v>234</c:v>
                </c:pt>
                <c:pt idx="13804">
                  <c:v>74</c:v>
                </c:pt>
                <c:pt idx="13805">
                  <c:v>422</c:v>
                </c:pt>
                <c:pt idx="13806">
                  <c:v>358</c:v>
                </c:pt>
                <c:pt idx="13807">
                  <c:v>-263</c:v>
                </c:pt>
                <c:pt idx="13808">
                  <c:v>-101</c:v>
                </c:pt>
                <c:pt idx="13809">
                  <c:v>545</c:v>
                </c:pt>
                <c:pt idx="13810">
                  <c:v>115</c:v>
                </c:pt>
                <c:pt idx="13811">
                  <c:v>599</c:v>
                </c:pt>
                <c:pt idx="13812">
                  <c:v>644</c:v>
                </c:pt>
                <c:pt idx="13813">
                  <c:v>644</c:v>
                </c:pt>
                <c:pt idx="13814">
                  <c:v>644</c:v>
                </c:pt>
                <c:pt idx="13815">
                  <c:v>644</c:v>
                </c:pt>
                <c:pt idx="13816">
                  <c:v>644</c:v>
                </c:pt>
                <c:pt idx="13817">
                  <c:v>594</c:v>
                </c:pt>
                <c:pt idx="13818">
                  <c:v>594</c:v>
                </c:pt>
                <c:pt idx="13819">
                  <c:v>644</c:v>
                </c:pt>
                <c:pt idx="13820">
                  <c:v>644</c:v>
                </c:pt>
                <c:pt idx="13821">
                  <c:v>644</c:v>
                </c:pt>
                <c:pt idx="13822">
                  <c:v>644</c:v>
                </c:pt>
                <c:pt idx="13823">
                  <c:v>644</c:v>
                </c:pt>
                <c:pt idx="13824">
                  <c:v>644</c:v>
                </c:pt>
                <c:pt idx="13825">
                  <c:v>644</c:v>
                </c:pt>
                <c:pt idx="13826">
                  <c:v>644</c:v>
                </c:pt>
                <c:pt idx="13827">
                  <c:v>644</c:v>
                </c:pt>
                <c:pt idx="13828">
                  <c:v>644</c:v>
                </c:pt>
                <c:pt idx="13829">
                  <c:v>644</c:v>
                </c:pt>
                <c:pt idx="13830">
                  <c:v>644</c:v>
                </c:pt>
                <c:pt idx="13831">
                  <c:v>644</c:v>
                </c:pt>
                <c:pt idx="13832">
                  <c:v>644</c:v>
                </c:pt>
                <c:pt idx="13833">
                  <c:v>644</c:v>
                </c:pt>
                <c:pt idx="13834">
                  <c:v>644</c:v>
                </c:pt>
                <c:pt idx="13835">
                  <c:v>644</c:v>
                </c:pt>
                <c:pt idx="13836">
                  <c:v>644</c:v>
                </c:pt>
                <c:pt idx="13837">
                  <c:v>644</c:v>
                </c:pt>
                <c:pt idx="13838">
                  <c:v>644</c:v>
                </c:pt>
                <c:pt idx="13839">
                  <c:v>644</c:v>
                </c:pt>
                <c:pt idx="13840">
                  <c:v>644</c:v>
                </c:pt>
                <c:pt idx="13841">
                  <c:v>644</c:v>
                </c:pt>
                <c:pt idx="13842">
                  <c:v>644</c:v>
                </c:pt>
                <c:pt idx="13843">
                  <c:v>644</c:v>
                </c:pt>
                <c:pt idx="13844">
                  <c:v>644</c:v>
                </c:pt>
                <c:pt idx="13845">
                  <c:v>644</c:v>
                </c:pt>
                <c:pt idx="13846">
                  <c:v>644</c:v>
                </c:pt>
                <c:pt idx="13847">
                  <c:v>583</c:v>
                </c:pt>
                <c:pt idx="13848">
                  <c:v>584</c:v>
                </c:pt>
                <c:pt idx="13849">
                  <c:v>584</c:v>
                </c:pt>
                <c:pt idx="13850">
                  <c:v>584</c:v>
                </c:pt>
                <c:pt idx="13851">
                  <c:v>634</c:v>
                </c:pt>
                <c:pt idx="13852">
                  <c:v>634</c:v>
                </c:pt>
                <c:pt idx="13853">
                  <c:v>584</c:v>
                </c:pt>
                <c:pt idx="13854">
                  <c:v>584</c:v>
                </c:pt>
                <c:pt idx="13855">
                  <c:v>634</c:v>
                </c:pt>
                <c:pt idx="13856">
                  <c:v>633</c:v>
                </c:pt>
                <c:pt idx="13857">
                  <c:v>634</c:v>
                </c:pt>
                <c:pt idx="13858">
                  <c:v>634</c:v>
                </c:pt>
                <c:pt idx="13859">
                  <c:v>634</c:v>
                </c:pt>
                <c:pt idx="13860">
                  <c:v>634</c:v>
                </c:pt>
                <c:pt idx="13861">
                  <c:v>634</c:v>
                </c:pt>
                <c:pt idx="13862">
                  <c:v>634</c:v>
                </c:pt>
                <c:pt idx="13863">
                  <c:v>634</c:v>
                </c:pt>
                <c:pt idx="13864">
                  <c:v>634</c:v>
                </c:pt>
                <c:pt idx="13865">
                  <c:v>634</c:v>
                </c:pt>
                <c:pt idx="13866">
                  <c:v>634</c:v>
                </c:pt>
                <c:pt idx="13867">
                  <c:v>634</c:v>
                </c:pt>
                <c:pt idx="13868">
                  <c:v>634</c:v>
                </c:pt>
                <c:pt idx="13869">
                  <c:v>634</c:v>
                </c:pt>
                <c:pt idx="13870">
                  <c:v>634</c:v>
                </c:pt>
                <c:pt idx="13871">
                  <c:v>433</c:v>
                </c:pt>
                <c:pt idx="13872">
                  <c:v>433</c:v>
                </c:pt>
                <c:pt idx="13873">
                  <c:v>433</c:v>
                </c:pt>
                <c:pt idx="13874">
                  <c:v>433</c:v>
                </c:pt>
                <c:pt idx="13875">
                  <c:v>433</c:v>
                </c:pt>
                <c:pt idx="13876">
                  <c:v>435</c:v>
                </c:pt>
                <c:pt idx="13877">
                  <c:v>618</c:v>
                </c:pt>
                <c:pt idx="13878">
                  <c:v>402</c:v>
                </c:pt>
                <c:pt idx="13879">
                  <c:v>433</c:v>
                </c:pt>
                <c:pt idx="13880">
                  <c:v>433</c:v>
                </c:pt>
                <c:pt idx="13881">
                  <c:v>433</c:v>
                </c:pt>
                <c:pt idx="13882">
                  <c:v>433</c:v>
                </c:pt>
                <c:pt idx="13883">
                  <c:v>433</c:v>
                </c:pt>
                <c:pt idx="13884">
                  <c:v>433</c:v>
                </c:pt>
                <c:pt idx="13885">
                  <c:v>433</c:v>
                </c:pt>
                <c:pt idx="13886">
                  <c:v>433</c:v>
                </c:pt>
                <c:pt idx="13887">
                  <c:v>433</c:v>
                </c:pt>
                <c:pt idx="13888">
                  <c:v>372</c:v>
                </c:pt>
                <c:pt idx="13889">
                  <c:v>274</c:v>
                </c:pt>
                <c:pt idx="13890">
                  <c:v>-120</c:v>
                </c:pt>
                <c:pt idx="13891">
                  <c:v>368</c:v>
                </c:pt>
                <c:pt idx="13892">
                  <c:v>396</c:v>
                </c:pt>
                <c:pt idx="13893">
                  <c:v>433</c:v>
                </c:pt>
                <c:pt idx="13894">
                  <c:v>433</c:v>
                </c:pt>
                <c:pt idx="13895">
                  <c:v>433</c:v>
                </c:pt>
                <c:pt idx="13896">
                  <c:v>433</c:v>
                </c:pt>
                <c:pt idx="13897">
                  <c:v>432</c:v>
                </c:pt>
                <c:pt idx="13898">
                  <c:v>433</c:v>
                </c:pt>
                <c:pt idx="13899">
                  <c:v>603</c:v>
                </c:pt>
                <c:pt idx="13900">
                  <c:v>603</c:v>
                </c:pt>
                <c:pt idx="13901">
                  <c:v>652</c:v>
                </c:pt>
                <c:pt idx="13902">
                  <c:v>618</c:v>
                </c:pt>
                <c:pt idx="13903">
                  <c:v>618</c:v>
                </c:pt>
                <c:pt idx="13904">
                  <c:v>433</c:v>
                </c:pt>
                <c:pt idx="13905">
                  <c:v>433</c:v>
                </c:pt>
                <c:pt idx="13906">
                  <c:v>433</c:v>
                </c:pt>
                <c:pt idx="13907">
                  <c:v>433</c:v>
                </c:pt>
                <c:pt idx="13908">
                  <c:v>433</c:v>
                </c:pt>
                <c:pt idx="13909">
                  <c:v>433</c:v>
                </c:pt>
                <c:pt idx="13910">
                  <c:v>433</c:v>
                </c:pt>
                <c:pt idx="13911">
                  <c:v>433</c:v>
                </c:pt>
                <c:pt idx="13912">
                  <c:v>553</c:v>
                </c:pt>
                <c:pt idx="13913">
                  <c:v>535</c:v>
                </c:pt>
                <c:pt idx="13914">
                  <c:v>512</c:v>
                </c:pt>
                <c:pt idx="13915">
                  <c:v>618</c:v>
                </c:pt>
                <c:pt idx="13916">
                  <c:v>433</c:v>
                </c:pt>
                <c:pt idx="13917">
                  <c:v>433</c:v>
                </c:pt>
                <c:pt idx="13918">
                  <c:v>433</c:v>
                </c:pt>
                <c:pt idx="13919">
                  <c:v>433</c:v>
                </c:pt>
                <c:pt idx="13920">
                  <c:v>433</c:v>
                </c:pt>
                <c:pt idx="13921">
                  <c:v>533</c:v>
                </c:pt>
                <c:pt idx="13922">
                  <c:v>533</c:v>
                </c:pt>
                <c:pt idx="13923">
                  <c:v>533</c:v>
                </c:pt>
                <c:pt idx="13924">
                  <c:v>533</c:v>
                </c:pt>
                <c:pt idx="13925">
                  <c:v>533</c:v>
                </c:pt>
                <c:pt idx="13926">
                  <c:v>533</c:v>
                </c:pt>
                <c:pt idx="13927">
                  <c:v>433</c:v>
                </c:pt>
                <c:pt idx="13928">
                  <c:v>433</c:v>
                </c:pt>
                <c:pt idx="13929">
                  <c:v>433</c:v>
                </c:pt>
                <c:pt idx="13930">
                  <c:v>433</c:v>
                </c:pt>
                <c:pt idx="13931">
                  <c:v>433</c:v>
                </c:pt>
                <c:pt idx="13932">
                  <c:v>433</c:v>
                </c:pt>
                <c:pt idx="13933">
                  <c:v>432</c:v>
                </c:pt>
                <c:pt idx="13934">
                  <c:v>433</c:v>
                </c:pt>
                <c:pt idx="13935">
                  <c:v>433</c:v>
                </c:pt>
                <c:pt idx="13936">
                  <c:v>433</c:v>
                </c:pt>
                <c:pt idx="13937">
                  <c:v>433</c:v>
                </c:pt>
                <c:pt idx="13938">
                  <c:v>433</c:v>
                </c:pt>
                <c:pt idx="13939">
                  <c:v>432</c:v>
                </c:pt>
                <c:pt idx="13940">
                  <c:v>433</c:v>
                </c:pt>
                <c:pt idx="13941">
                  <c:v>433</c:v>
                </c:pt>
                <c:pt idx="13942">
                  <c:v>433</c:v>
                </c:pt>
                <c:pt idx="13943">
                  <c:v>398</c:v>
                </c:pt>
                <c:pt idx="13944">
                  <c:v>498</c:v>
                </c:pt>
                <c:pt idx="13945">
                  <c:v>498</c:v>
                </c:pt>
                <c:pt idx="13946">
                  <c:v>498</c:v>
                </c:pt>
                <c:pt idx="13947">
                  <c:v>498</c:v>
                </c:pt>
                <c:pt idx="13948">
                  <c:v>498</c:v>
                </c:pt>
                <c:pt idx="13949">
                  <c:v>498</c:v>
                </c:pt>
                <c:pt idx="13950">
                  <c:v>498</c:v>
                </c:pt>
                <c:pt idx="13951">
                  <c:v>498</c:v>
                </c:pt>
                <c:pt idx="13952">
                  <c:v>498</c:v>
                </c:pt>
                <c:pt idx="13953">
                  <c:v>498</c:v>
                </c:pt>
                <c:pt idx="13954">
                  <c:v>498</c:v>
                </c:pt>
                <c:pt idx="13955">
                  <c:v>498</c:v>
                </c:pt>
                <c:pt idx="13956">
                  <c:v>498</c:v>
                </c:pt>
                <c:pt idx="13957">
                  <c:v>498</c:v>
                </c:pt>
                <c:pt idx="13958">
                  <c:v>498</c:v>
                </c:pt>
                <c:pt idx="13959">
                  <c:v>498</c:v>
                </c:pt>
                <c:pt idx="13960">
                  <c:v>498</c:v>
                </c:pt>
                <c:pt idx="13961">
                  <c:v>398</c:v>
                </c:pt>
                <c:pt idx="13962">
                  <c:v>398</c:v>
                </c:pt>
                <c:pt idx="13963">
                  <c:v>398</c:v>
                </c:pt>
                <c:pt idx="13964">
                  <c:v>398</c:v>
                </c:pt>
                <c:pt idx="13965">
                  <c:v>398</c:v>
                </c:pt>
                <c:pt idx="13966">
                  <c:v>398</c:v>
                </c:pt>
                <c:pt idx="13967">
                  <c:v>433</c:v>
                </c:pt>
                <c:pt idx="13968">
                  <c:v>533</c:v>
                </c:pt>
                <c:pt idx="13969">
                  <c:v>533</c:v>
                </c:pt>
                <c:pt idx="13970">
                  <c:v>533</c:v>
                </c:pt>
                <c:pt idx="13971">
                  <c:v>533</c:v>
                </c:pt>
                <c:pt idx="13972">
                  <c:v>533</c:v>
                </c:pt>
                <c:pt idx="13973">
                  <c:v>533</c:v>
                </c:pt>
                <c:pt idx="13974">
                  <c:v>433</c:v>
                </c:pt>
                <c:pt idx="13975">
                  <c:v>335</c:v>
                </c:pt>
                <c:pt idx="13976">
                  <c:v>275</c:v>
                </c:pt>
                <c:pt idx="13977">
                  <c:v>433</c:v>
                </c:pt>
                <c:pt idx="13978">
                  <c:v>433</c:v>
                </c:pt>
                <c:pt idx="13979">
                  <c:v>433</c:v>
                </c:pt>
                <c:pt idx="13980">
                  <c:v>433</c:v>
                </c:pt>
                <c:pt idx="13981">
                  <c:v>433</c:v>
                </c:pt>
                <c:pt idx="13982">
                  <c:v>433</c:v>
                </c:pt>
                <c:pt idx="13983">
                  <c:v>433</c:v>
                </c:pt>
                <c:pt idx="13984">
                  <c:v>433</c:v>
                </c:pt>
                <c:pt idx="13985">
                  <c:v>401</c:v>
                </c:pt>
                <c:pt idx="13986">
                  <c:v>316</c:v>
                </c:pt>
                <c:pt idx="13987">
                  <c:v>433</c:v>
                </c:pt>
                <c:pt idx="13988">
                  <c:v>433</c:v>
                </c:pt>
                <c:pt idx="13989">
                  <c:v>433</c:v>
                </c:pt>
                <c:pt idx="13990">
                  <c:v>433</c:v>
                </c:pt>
                <c:pt idx="13991">
                  <c:v>1000</c:v>
                </c:pt>
                <c:pt idx="13992">
                  <c:v>1100</c:v>
                </c:pt>
                <c:pt idx="13993">
                  <c:v>1100</c:v>
                </c:pt>
                <c:pt idx="13994">
                  <c:v>1100</c:v>
                </c:pt>
                <c:pt idx="13995">
                  <c:v>1100</c:v>
                </c:pt>
                <c:pt idx="13996">
                  <c:v>1100</c:v>
                </c:pt>
                <c:pt idx="13997">
                  <c:v>1100</c:v>
                </c:pt>
                <c:pt idx="13998">
                  <c:v>200</c:v>
                </c:pt>
                <c:pt idx="13999">
                  <c:v>200</c:v>
                </c:pt>
                <c:pt idx="14000">
                  <c:v>200</c:v>
                </c:pt>
                <c:pt idx="14001">
                  <c:v>200</c:v>
                </c:pt>
                <c:pt idx="14002">
                  <c:v>200</c:v>
                </c:pt>
                <c:pt idx="14003">
                  <c:v>200</c:v>
                </c:pt>
                <c:pt idx="14004">
                  <c:v>200</c:v>
                </c:pt>
                <c:pt idx="14005">
                  <c:v>200</c:v>
                </c:pt>
                <c:pt idx="14006">
                  <c:v>200</c:v>
                </c:pt>
                <c:pt idx="14007">
                  <c:v>200</c:v>
                </c:pt>
                <c:pt idx="14008">
                  <c:v>200</c:v>
                </c:pt>
                <c:pt idx="14009">
                  <c:v>533</c:v>
                </c:pt>
                <c:pt idx="14010">
                  <c:v>243</c:v>
                </c:pt>
                <c:pt idx="14011">
                  <c:v>995</c:v>
                </c:pt>
                <c:pt idx="14012">
                  <c:v>1000</c:v>
                </c:pt>
                <c:pt idx="14013">
                  <c:v>1000</c:v>
                </c:pt>
                <c:pt idx="14014">
                  <c:v>1000</c:v>
                </c:pt>
                <c:pt idx="14015">
                  <c:v>358</c:v>
                </c:pt>
                <c:pt idx="14016">
                  <c:v>473</c:v>
                </c:pt>
                <c:pt idx="14017">
                  <c:v>533</c:v>
                </c:pt>
                <c:pt idx="14018">
                  <c:v>496</c:v>
                </c:pt>
                <c:pt idx="14019">
                  <c:v>524</c:v>
                </c:pt>
                <c:pt idx="14020">
                  <c:v>458</c:v>
                </c:pt>
                <c:pt idx="14021">
                  <c:v>458</c:v>
                </c:pt>
                <c:pt idx="14022">
                  <c:v>183</c:v>
                </c:pt>
                <c:pt idx="14023">
                  <c:v>323</c:v>
                </c:pt>
                <c:pt idx="14024">
                  <c:v>323</c:v>
                </c:pt>
                <c:pt idx="14025">
                  <c:v>233</c:v>
                </c:pt>
                <c:pt idx="14026">
                  <c:v>183</c:v>
                </c:pt>
                <c:pt idx="14027">
                  <c:v>183</c:v>
                </c:pt>
                <c:pt idx="14028">
                  <c:v>183</c:v>
                </c:pt>
                <c:pt idx="14029">
                  <c:v>183</c:v>
                </c:pt>
                <c:pt idx="14030">
                  <c:v>183</c:v>
                </c:pt>
                <c:pt idx="14031">
                  <c:v>273</c:v>
                </c:pt>
                <c:pt idx="14032">
                  <c:v>323</c:v>
                </c:pt>
                <c:pt idx="14033">
                  <c:v>493</c:v>
                </c:pt>
                <c:pt idx="14034">
                  <c:v>508</c:v>
                </c:pt>
                <c:pt idx="14035">
                  <c:v>508</c:v>
                </c:pt>
                <c:pt idx="14036">
                  <c:v>323</c:v>
                </c:pt>
                <c:pt idx="14037">
                  <c:v>323</c:v>
                </c:pt>
                <c:pt idx="14038">
                  <c:v>190</c:v>
                </c:pt>
                <c:pt idx="14039">
                  <c:v>233</c:v>
                </c:pt>
                <c:pt idx="14040">
                  <c:v>433</c:v>
                </c:pt>
                <c:pt idx="14041">
                  <c:v>433</c:v>
                </c:pt>
                <c:pt idx="14042">
                  <c:v>433</c:v>
                </c:pt>
                <c:pt idx="14043">
                  <c:v>433</c:v>
                </c:pt>
                <c:pt idx="14044">
                  <c:v>433</c:v>
                </c:pt>
                <c:pt idx="14045">
                  <c:v>433</c:v>
                </c:pt>
                <c:pt idx="14046">
                  <c:v>233</c:v>
                </c:pt>
                <c:pt idx="14047">
                  <c:v>233</c:v>
                </c:pt>
                <c:pt idx="14048">
                  <c:v>233</c:v>
                </c:pt>
                <c:pt idx="14049">
                  <c:v>233</c:v>
                </c:pt>
                <c:pt idx="14050">
                  <c:v>233</c:v>
                </c:pt>
                <c:pt idx="14051">
                  <c:v>233</c:v>
                </c:pt>
                <c:pt idx="14052">
                  <c:v>233</c:v>
                </c:pt>
                <c:pt idx="14053">
                  <c:v>233</c:v>
                </c:pt>
                <c:pt idx="14054">
                  <c:v>233</c:v>
                </c:pt>
                <c:pt idx="14055">
                  <c:v>233</c:v>
                </c:pt>
                <c:pt idx="14056">
                  <c:v>233</c:v>
                </c:pt>
                <c:pt idx="14057">
                  <c:v>523</c:v>
                </c:pt>
                <c:pt idx="14058">
                  <c:v>523</c:v>
                </c:pt>
                <c:pt idx="14059">
                  <c:v>523</c:v>
                </c:pt>
                <c:pt idx="14060">
                  <c:v>433</c:v>
                </c:pt>
                <c:pt idx="14061">
                  <c:v>433</c:v>
                </c:pt>
                <c:pt idx="14062">
                  <c:v>433</c:v>
                </c:pt>
                <c:pt idx="14063">
                  <c:v>433</c:v>
                </c:pt>
                <c:pt idx="14064">
                  <c:v>533</c:v>
                </c:pt>
                <c:pt idx="14065">
                  <c:v>533</c:v>
                </c:pt>
                <c:pt idx="14066">
                  <c:v>533</c:v>
                </c:pt>
                <c:pt idx="14067">
                  <c:v>533</c:v>
                </c:pt>
                <c:pt idx="14068">
                  <c:v>533</c:v>
                </c:pt>
                <c:pt idx="14069">
                  <c:v>533</c:v>
                </c:pt>
                <c:pt idx="14070">
                  <c:v>433</c:v>
                </c:pt>
                <c:pt idx="14071">
                  <c:v>433</c:v>
                </c:pt>
                <c:pt idx="14072">
                  <c:v>433</c:v>
                </c:pt>
                <c:pt idx="14073">
                  <c:v>433</c:v>
                </c:pt>
                <c:pt idx="14074">
                  <c:v>433</c:v>
                </c:pt>
                <c:pt idx="14075">
                  <c:v>433</c:v>
                </c:pt>
                <c:pt idx="14076">
                  <c:v>433</c:v>
                </c:pt>
                <c:pt idx="14077">
                  <c:v>433</c:v>
                </c:pt>
                <c:pt idx="14078">
                  <c:v>433</c:v>
                </c:pt>
                <c:pt idx="14079">
                  <c:v>433</c:v>
                </c:pt>
                <c:pt idx="14080">
                  <c:v>433</c:v>
                </c:pt>
                <c:pt idx="14081">
                  <c:v>433</c:v>
                </c:pt>
                <c:pt idx="14082">
                  <c:v>433</c:v>
                </c:pt>
                <c:pt idx="14083">
                  <c:v>433</c:v>
                </c:pt>
                <c:pt idx="14084">
                  <c:v>433</c:v>
                </c:pt>
                <c:pt idx="14085">
                  <c:v>433</c:v>
                </c:pt>
                <c:pt idx="14086">
                  <c:v>433</c:v>
                </c:pt>
                <c:pt idx="14087">
                  <c:v>532</c:v>
                </c:pt>
                <c:pt idx="14088">
                  <c:v>533</c:v>
                </c:pt>
                <c:pt idx="14089">
                  <c:v>633</c:v>
                </c:pt>
                <c:pt idx="14090">
                  <c:v>633</c:v>
                </c:pt>
                <c:pt idx="14091">
                  <c:v>633</c:v>
                </c:pt>
                <c:pt idx="14092">
                  <c:v>633</c:v>
                </c:pt>
                <c:pt idx="14093">
                  <c:v>633</c:v>
                </c:pt>
                <c:pt idx="14094">
                  <c:v>633</c:v>
                </c:pt>
                <c:pt idx="14095">
                  <c:v>533</c:v>
                </c:pt>
                <c:pt idx="14096">
                  <c:v>533</c:v>
                </c:pt>
                <c:pt idx="14097">
                  <c:v>533</c:v>
                </c:pt>
                <c:pt idx="14098">
                  <c:v>533</c:v>
                </c:pt>
                <c:pt idx="14099">
                  <c:v>533</c:v>
                </c:pt>
                <c:pt idx="14100">
                  <c:v>533</c:v>
                </c:pt>
                <c:pt idx="14101">
                  <c:v>533</c:v>
                </c:pt>
                <c:pt idx="14102">
                  <c:v>533</c:v>
                </c:pt>
                <c:pt idx="14103">
                  <c:v>533</c:v>
                </c:pt>
                <c:pt idx="14104">
                  <c:v>533</c:v>
                </c:pt>
                <c:pt idx="14105">
                  <c:v>533</c:v>
                </c:pt>
                <c:pt idx="14106">
                  <c:v>533</c:v>
                </c:pt>
                <c:pt idx="14107">
                  <c:v>533</c:v>
                </c:pt>
                <c:pt idx="14108">
                  <c:v>533</c:v>
                </c:pt>
                <c:pt idx="14109">
                  <c:v>533</c:v>
                </c:pt>
                <c:pt idx="14110">
                  <c:v>533</c:v>
                </c:pt>
                <c:pt idx="14111">
                  <c:v>498</c:v>
                </c:pt>
                <c:pt idx="14112">
                  <c:v>598</c:v>
                </c:pt>
                <c:pt idx="14113">
                  <c:v>598</c:v>
                </c:pt>
                <c:pt idx="14114">
                  <c:v>598</c:v>
                </c:pt>
                <c:pt idx="14115">
                  <c:v>598</c:v>
                </c:pt>
                <c:pt idx="14116">
                  <c:v>598</c:v>
                </c:pt>
                <c:pt idx="14117">
                  <c:v>598</c:v>
                </c:pt>
                <c:pt idx="14118">
                  <c:v>598</c:v>
                </c:pt>
                <c:pt idx="14119">
                  <c:v>598</c:v>
                </c:pt>
                <c:pt idx="14120">
                  <c:v>598</c:v>
                </c:pt>
                <c:pt idx="14121">
                  <c:v>598</c:v>
                </c:pt>
                <c:pt idx="14122">
                  <c:v>598</c:v>
                </c:pt>
                <c:pt idx="14123">
                  <c:v>598</c:v>
                </c:pt>
                <c:pt idx="14124">
                  <c:v>598</c:v>
                </c:pt>
                <c:pt idx="14125">
                  <c:v>598</c:v>
                </c:pt>
                <c:pt idx="14126">
                  <c:v>598</c:v>
                </c:pt>
                <c:pt idx="14127">
                  <c:v>598</c:v>
                </c:pt>
                <c:pt idx="14128">
                  <c:v>598</c:v>
                </c:pt>
                <c:pt idx="14129">
                  <c:v>498</c:v>
                </c:pt>
                <c:pt idx="14130">
                  <c:v>498</c:v>
                </c:pt>
                <c:pt idx="14131">
                  <c:v>498</c:v>
                </c:pt>
                <c:pt idx="14132">
                  <c:v>498</c:v>
                </c:pt>
                <c:pt idx="14133">
                  <c:v>498</c:v>
                </c:pt>
                <c:pt idx="14134">
                  <c:v>498</c:v>
                </c:pt>
                <c:pt idx="14135">
                  <c:v>533</c:v>
                </c:pt>
                <c:pt idx="14136">
                  <c:v>633</c:v>
                </c:pt>
                <c:pt idx="14137">
                  <c:v>723</c:v>
                </c:pt>
                <c:pt idx="14138">
                  <c:v>723</c:v>
                </c:pt>
                <c:pt idx="14139">
                  <c:v>723</c:v>
                </c:pt>
                <c:pt idx="14140">
                  <c:v>723</c:v>
                </c:pt>
                <c:pt idx="14141">
                  <c:v>633</c:v>
                </c:pt>
                <c:pt idx="14142">
                  <c:v>533</c:v>
                </c:pt>
                <c:pt idx="14143">
                  <c:v>532</c:v>
                </c:pt>
                <c:pt idx="14144">
                  <c:v>533</c:v>
                </c:pt>
                <c:pt idx="14145">
                  <c:v>533</c:v>
                </c:pt>
                <c:pt idx="14146">
                  <c:v>533</c:v>
                </c:pt>
                <c:pt idx="14147">
                  <c:v>533</c:v>
                </c:pt>
                <c:pt idx="14148">
                  <c:v>533</c:v>
                </c:pt>
                <c:pt idx="14149">
                  <c:v>533</c:v>
                </c:pt>
                <c:pt idx="14150">
                  <c:v>533</c:v>
                </c:pt>
                <c:pt idx="14151">
                  <c:v>533</c:v>
                </c:pt>
                <c:pt idx="14152">
                  <c:v>533</c:v>
                </c:pt>
                <c:pt idx="14153">
                  <c:v>533</c:v>
                </c:pt>
                <c:pt idx="14154">
                  <c:v>533</c:v>
                </c:pt>
                <c:pt idx="14155">
                  <c:v>533</c:v>
                </c:pt>
                <c:pt idx="14156">
                  <c:v>533</c:v>
                </c:pt>
                <c:pt idx="14157">
                  <c:v>533</c:v>
                </c:pt>
                <c:pt idx="14158">
                  <c:v>533</c:v>
                </c:pt>
                <c:pt idx="14159">
                  <c:v>533</c:v>
                </c:pt>
                <c:pt idx="14160">
                  <c:v>633</c:v>
                </c:pt>
                <c:pt idx="14161">
                  <c:v>723</c:v>
                </c:pt>
                <c:pt idx="14162">
                  <c:v>723</c:v>
                </c:pt>
                <c:pt idx="14163">
                  <c:v>723</c:v>
                </c:pt>
                <c:pt idx="14164">
                  <c:v>681</c:v>
                </c:pt>
                <c:pt idx="14165">
                  <c:v>633</c:v>
                </c:pt>
                <c:pt idx="14166">
                  <c:v>533</c:v>
                </c:pt>
                <c:pt idx="14167">
                  <c:v>533</c:v>
                </c:pt>
                <c:pt idx="14168">
                  <c:v>533</c:v>
                </c:pt>
                <c:pt idx="14169">
                  <c:v>533</c:v>
                </c:pt>
                <c:pt idx="14170">
                  <c:v>532</c:v>
                </c:pt>
                <c:pt idx="14171">
                  <c:v>533</c:v>
                </c:pt>
                <c:pt idx="14172">
                  <c:v>533</c:v>
                </c:pt>
                <c:pt idx="14173">
                  <c:v>533</c:v>
                </c:pt>
                <c:pt idx="14174">
                  <c:v>533</c:v>
                </c:pt>
                <c:pt idx="14175">
                  <c:v>533</c:v>
                </c:pt>
                <c:pt idx="14176">
                  <c:v>533</c:v>
                </c:pt>
                <c:pt idx="14177">
                  <c:v>623</c:v>
                </c:pt>
                <c:pt idx="14178">
                  <c:v>623</c:v>
                </c:pt>
                <c:pt idx="14179">
                  <c:v>623</c:v>
                </c:pt>
                <c:pt idx="14180">
                  <c:v>533</c:v>
                </c:pt>
                <c:pt idx="14181">
                  <c:v>533</c:v>
                </c:pt>
                <c:pt idx="14182">
                  <c:v>533</c:v>
                </c:pt>
                <c:pt idx="14183">
                  <c:v>533</c:v>
                </c:pt>
                <c:pt idx="14184">
                  <c:v>633</c:v>
                </c:pt>
                <c:pt idx="14185">
                  <c:v>633</c:v>
                </c:pt>
                <c:pt idx="14186">
                  <c:v>633</c:v>
                </c:pt>
                <c:pt idx="14187">
                  <c:v>633</c:v>
                </c:pt>
                <c:pt idx="14188">
                  <c:v>633</c:v>
                </c:pt>
                <c:pt idx="14189">
                  <c:v>633</c:v>
                </c:pt>
                <c:pt idx="14190">
                  <c:v>533</c:v>
                </c:pt>
                <c:pt idx="14191">
                  <c:v>533</c:v>
                </c:pt>
                <c:pt idx="14192">
                  <c:v>533</c:v>
                </c:pt>
                <c:pt idx="14193">
                  <c:v>533</c:v>
                </c:pt>
                <c:pt idx="14194">
                  <c:v>533</c:v>
                </c:pt>
                <c:pt idx="14195">
                  <c:v>533</c:v>
                </c:pt>
                <c:pt idx="14196">
                  <c:v>533</c:v>
                </c:pt>
                <c:pt idx="14197">
                  <c:v>533</c:v>
                </c:pt>
                <c:pt idx="14198">
                  <c:v>533</c:v>
                </c:pt>
                <c:pt idx="14199">
                  <c:v>533</c:v>
                </c:pt>
                <c:pt idx="14200">
                  <c:v>533</c:v>
                </c:pt>
                <c:pt idx="14201">
                  <c:v>533</c:v>
                </c:pt>
                <c:pt idx="14202">
                  <c:v>533</c:v>
                </c:pt>
                <c:pt idx="14203">
                  <c:v>533</c:v>
                </c:pt>
                <c:pt idx="14204">
                  <c:v>533</c:v>
                </c:pt>
                <c:pt idx="14205">
                  <c:v>533</c:v>
                </c:pt>
                <c:pt idx="14206">
                  <c:v>533</c:v>
                </c:pt>
                <c:pt idx="14207">
                  <c:v>533</c:v>
                </c:pt>
                <c:pt idx="14208">
                  <c:v>633</c:v>
                </c:pt>
                <c:pt idx="14209">
                  <c:v>633</c:v>
                </c:pt>
                <c:pt idx="14210">
                  <c:v>633</c:v>
                </c:pt>
                <c:pt idx="14211">
                  <c:v>633</c:v>
                </c:pt>
                <c:pt idx="14212">
                  <c:v>633</c:v>
                </c:pt>
                <c:pt idx="14213">
                  <c:v>633</c:v>
                </c:pt>
                <c:pt idx="14214">
                  <c:v>633</c:v>
                </c:pt>
                <c:pt idx="14215">
                  <c:v>633</c:v>
                </c:pt>
                <c:pt idx="14216">
                  <c:v>633</c:v>
                </c:pt>
                <c:pt idx="14217">
                  <c:v>633</c:v>
                </c:pt>
                <c:pt idx="14218">
                  <c:v>633</c:v>
                </c:pt>
                <c:pt idx="14219">
                  <c:v>633</c:v>
                </c:pt>
                <c:pt idx="14220">
                  <c:v>633</c:v>
                </c:pt>
                <c:pt idx="14221">
                  <c:v>633</c:v>
                </c:pt>
                <c:pt idx="14222">
                  <c:v>633</c:v>
                </c:pt>
                <c:pt idx="14223">
                  <c:v>633</c:v>
                </c:pt>
                <c:pt idx="14224">
                  <c:v>633</c:v>
                </c:pt>
                <c:pt idx="14225">
                  <c:v>533</c:v>
                </c:pt>
                <c:pt idx="14226">
                  <c:v>533</c:v>
                </c:pt>
                <c:pt idx="14227">
                  <c:v>533</c:v>
                </c:pt>
                <c:pt idx="14228">
                  <c:v>533</c:v>
                </c:pt>
                <c:pt idx="14229">
                  <c:v>533</c:v>
                </c:pt>
                <c:pt idx="14230">
                  <c:v>533</c:v>
                </c:pt>
                <c:pt idx="14231">
                  <c:v>533</c:v>
                </c:pt>
                <c:pt idx="14232">
                  <c:v>633</c:v>
                </c:pt>
                <c:pt idx="14233">
                  <c:v>633</c:v>
                </c:pt>
                <c:pt idx="14234">
                  <c:v>633</c:v>
                </c:pt>
                <c:pt idx="14235">
                  <c:v>633</c:v>
                </c:pt>
                <c:pt idx="14236">
                  <c:v>633</c:v>
                </c:pt>
                <c:pt idx="14237">
                  <c:v>633</c:v>
                </c:pt>
                <c:pt idx="14238">
                  <c:v>533</c:v>
                </c:pt>
                <c:pt idx="14239">
                  <c:v>533</c:v>
                </c:pt>
                <c:pt idx="14240">
                  <c:v>533</c:v>
                </c:pt>
                <c:pt idx="14241">
                  <c:v>533</c:v>
                </c:pt>
                <c:pt idx="14242">
                  <c:v>533</c:v>
                </c:pt>
                <c:pt idx="14243">
                  <c:v>533</c:v>
                </c:pt>
                <c:pt idx="14244">
                  <c:v>533</c:v>
                </c:pt>
                <c:pt idx="14245">
                  <c:v>533</c:v>
                </c:pt>
                <c:pt idx="14246">
                  <c:v>533</c:v>
                </c:pt>
                <c:pt idx="14247">
                  <c:v>533</c:v>
                </c:pt>
                <c:pt idx="14248">
                  <c:v>533</c:v>
                </c:pt>
                <c:pt idx="14249">
                  <c:v>533</c:v>
                </c:pt>
                <c:pt idx="14250">
                  <c:v>533</c:v>
                </c:pt>
                <c:pt idx="14251">
                  <c:v>533</c:v>
                </c:pt>
                <c:pt idx="14252">
                  <c:v>533</c:v>
                </c:pt>
                <c:pt idx="14253">
                  <c:v>533</c:v>
                </c:pt>
                <c:pt idx="14254">
                  <c:v>533</c:v>
                </c:pt>
                <c:pt idx="14255">
                  <c:v>533</c:v>
                </c:pt>
                <c:pt idx="14256">
                  <c:v>532</c:v>
                </c:pt>
                <c:pt idx="14257">
                  <c:v>633</c:v>
                </c:pt>
                <c:pt idx="14258">
                  <c:v>633</c:v>
                </c:pt>
                <c:pt idx="14259">
                  <c:v>633</c:v>
                </c:pt>
                <c:pt idx="14260">
                  <c:v>633</c:v>
                </c:pt>
                <c:pt idx="14261">
                  <c:v>633</c:v>
                </c:pt>
                <c:pt idx="14262">
                  <c:v>633</c:v>
                </c:pt>
                <c:pt idx="14263">
                  <c:v>423</c:v>
                </c:pt>
                <c:pt idx="14264">
                  <c:v>533</c:v>
                </c:pt>
                <c:pt idx="14265">
                  <c:v>533</c:v>
                </c:pt>
                <c:pt idx="14266">
                  <c:v>533</c:v>
                </c:pt>
                <c:pt idx="14267">
                  <c:v>533</c:v>
                </c:pt>
                <c:pt idx="14268">
                  <c:v>533</c:v>
                </c:pt>
                <c:pt idx="14269">
                  <c:v>533</c:v>
                </c:pt>
                <c:pt idx="14270">
                  <c:v>533</c:v>
                </c:pt>
                <c:pt idx="14271">
                  <c:v>533</c:v>
                </c:pt>
                <c:pt idx="14272">
                  <c:v>533</c:v>
                </c:pt>
                <c:pt idx="14273">
                  <c:v>533</c:v>
                </c:pt>
                <c:pt idx="14274">
                  <c:v>533</c:v>
                </c:pt>
                <c:pt idx="14275">
                  <c:v>533</c:v>
                </c:pt>
                <c:pt idx="14276">
                  <c:v>533</c:v>
                </c:pt>
                <c:pt idx="14277">
                  <c:v>533</c:v>
                </c:pt>
                <c:pt idx="14278">
                  <c:v>533</c:v>
                </c:pt>
                <c:pt idx="14279">
                  <c:v>533</c:v>
                </c:pt>
                <c:pt idx="14280">
                  <c:v>633</c:v>
                </c:pt>
                <c:pt idx="14281">
                  <c:v>633</c:v>
                </c:pt>
                <c:pt idx="14282">
                  <c:v>633</c:v>
                </c:pt>
                <c:pt idx="14283">
                  <c:v>633</c:v>
                </c:pt>
                <c:pt idx="14284">
                  <c:v>633</c:v>
                </c:pt>
                <c:pt idx="14285">
                  <c:v>633</c:v>
                </c:pt>
                <c:pt idx="14286">
                  <c:v>633</c:v>
                </c:pt>
                <c:pt idx="14287">
                  <c:v>633</c:v>
                </c:pt>
                <c:pt idx="14288">
                  <c:v>633</c:v>
                </c:pt>
                <c:pt idx="14289">
                  <c:v>633</c:v>
                </c:pt>
                <c:pt idx="14290">
                  <c:v>633</c:v>
                </c:pt>
                <c:pt idx="14291">
                  <c:v>633</c:v>
                </c:pt>
                <c:pt idx="14292">
                  <c:v>633</c:v>
                </c:pt>
                <c:pt idx="14293">
                  <c:v>633</c:v>
                </c:pt>
                <c:pt idx="14294">
                  <c:v>633</c:v>
                </c:pt>
                <c:pt idx="14295">
                  <c:v>633</c:v>
                </c:pt>
                <c:pt idx="14296">
                  <c:v>633</c:v>
                </c:pt>
                <c:pt idx="14297">
                  <c:v>533</c:v>
                </c:pt>
                <c:pt idx="14298">
                  <c:v>533</c:v>
                </c:pt>
                <c:pt idx="14299">
                  <c:v>533</c:v>
                </c:pt>
                <c:pt idx="14300">
                  <c:v>533</c:v>
                </c:pt>
                <c:pt idx="14301">
                  <c:v>533</c:v>
                </c:pt>
                <c:pt idx="14302">
                  <c:v>533</c:v>
                </c:pt>
                <c:pt idx="14303">
                  <c:v>533</c:v>
                </c:pt>
                <c:pt idx="14304">
                  <c:v>633</c:v>
                </c:pt>
                <c:pt idx="14305">
                  <c:v>633</c:v>
                </c:pt>
                <c:pt idx="14306">
                  <c:v>633</c:v>
                </c:pt>
                <c:pt idx="14307">
                  <c:v>723</c:v>
                </c:pt>
                <c:pt idx="14308">
                  <c:v>723</c:v>
                </c:pt>
                <c:pt idx="14309">
                  <c:v>513</c:v>
                </c:pt>
                <c:pt idx="14310">
                  <c:v>362</c:v>
                </c:pt>
                <c:pt idx="14311">
                  <c:v>-383</c:v>
                </c:pt>
                <c:pt idx="14312">
                  <c:v>-380</c:v>
                </c:pt>
                <c:pt idx="14313">
                  <c:v>-63</c:v>
                </c:pt>
                <c:pt idx="14314">
                  <c:v>-123</c:v>
                </c:pt>
                <c:pt idx="14315">
                  <c:v>358</c:v>
                </c:pt>
                <c:pt idx="14316">
                  <c:v>533</c:v>
                </c:pt>
                <c:pt idx="14317">
                  <c:v>241</c:v>
                </c:pt>
                <c:pt idx="14318">
                  <c:v>533</c:v>
                </c:pt>
                <c:pt idx="14319">
                  <c:v>506</c:v>
                </c:pt>
                <c:pt idx="14320">
                  <c:v>336</c:v>
                </c:pt>
                <c:pt idx="14321">
                  <c:v>359</c:v>
                </c:pt>
                <c:pt idx="14322">
                  <c:v>211</c:v>
                </c:pt>
                <c:pt idx="14323">
                  <c:v>175</c:v>
                </c:pt>
                <c:pt idx="14324">
                  <c:v>376</c:v>
                </c:pt>
                <c:pt idx="14325">
                  <c:v>533</c:v>
                </c:pt>
                <c:pt idx="14326">
                  <c:v>533</c:v>
                </c:pt>
                <c:pt idx="14327">
                  <c:v>800</c:v>
                </c:pt>
                <c:pt idx="14328">
                  <c:v>900</c:v>
                </c:pt>
                <c:pt idx="14329">
                  <c:v>825</c:v>
                </c:pt>
                <c:pt idx="14330">
                  <c:v>900</c:v>
                </c:pt>
                <c:pt idx="14331">
                  <c:v>990</c:v>
                </c:pt>
                <c:pt idx="14332">
                  <c:v>965</c:v>
                </c:pt>
                <c:pt idx="14333">
                  <c:v>890</c:v>
                </c:pt>
                <c:pt idx="14334">
                  <c:v>530</c:v>
                </c:pt>
                <c:pt idx="14335">
                  <c:v>409</c:v>
                </c:pt>
                <c:pt idx="14336">
                  <c:v>-255</c:v>
                </c:pt>
                <c:pt idx="14337">
                  <c:v>560</c:v>
                </c:pt>
                <c:pt idx="14338">
                  <c:v>525</c:v>
                </c:pt>
                <c:pt idx="14339">
                  <c:v>765</c:v>
                </c:pt>
                <c:pt idx="14340">
                  <c:v>765</c:v>
                </c:pt>
                <c:pt idx="14341">
                  <c:v>765</c:v>
                </c:pt>
                <c:pt idx="14342">
                  <c:v>765</c:v>
                </c:pt>
                <c:pt idx="14343">
                  <c:v>765</c:v>
                </c:pt>
                <c:pt idx="14344">
                  <c:v>765</c:v>
                </c:pt>
                <c:pt idx="14345">
                  <c:v>790</c:v>
                </c:pt>
                <c:pt idx="14346">
                  <c:v>790</c:v>
                </c:pt>
                <c:pt idx="14347">
                  <c:v>765</c:v>
                </c:pt>
                <c:pt idx="14348">
                  <c:v>765</c:v>
                </c:pt>
                <c:pt idx="14349">
                  <c:v>764</c:v>
                </c:pt>
                <c:pt idx="14350">
                  <c:v>765</c:v>
                </c:pt>
                <c:pt idx="14351">
                  <c:v>765</c:v>
                </c:pt>
                <c:pt idx="14352">
                  <c:v>865</c:v>
                </c:pt>
                <c:pt idx="14353">
                  <c:v>865</c:v>
                </c:pt>
                <c:pt idx="14354">
                  <c:v>865</c:v>
                </c:pt>
                <c:pt idx="14355">
                  <c:v>865</c:v>
                </c:pt>
                <c:pt idx="14356">
                  <c:v>865</c:v>
                </c:pt>
                <c:pt idx="14357">
                  <c:v>865</c:v>
                </c:pt>
                <c:pt idx="14358">
                  <c:v>765</c:v>
                </c:pt>
                <c:pt idx="14359">
                  <c:v>765</c:v>
                </c:pt>
                <c:pt idx="14360">
                  <c:v>765</c:v>
                </c:pt>
                <c:pt idx="14361">
                  <c:v>764</c:v>
                </c:pt>
                <c:pt idx="14362">
                  <c:v>765</c:v>
                </c:pt>
                <c:pt idx="14363">
                  <c:v>765</c:v>
                </c:pt>
                <c:pt idx="14364">
                  <c:v>765</c:v>
                </c:pt>
                <c:pt idx="14365">
                  <c:v>765</c:v>
                </c:pt>
                <c:pt idx="14366">
                  <c:v>765</c:v>
                </c:pt>
                <c:pt idx="14367">
                  <c:v>765</c:v>
                </c:pt>
                <c:pt idx="14368">
                  <c:v>765</c:v>
                </c:pt>
                <c:pt idx="14369">
                  <c:v>765</c:v>
                </c:pt>
                <c:pt idx="14370">
                  <c:v>765</c:v>
                </c:pt>
                <c:pt idx="14371">
                  <c:v>765</c:v>
                </c:pt>
                <c:pt idx="14372">
                  <c:v>765</c:v>
                </c:pt>
                <c:pt idx="14373">
                  <c:v>765</c:v>
                </c:pt>
                <c:pt idx="14374">
                  <c:v>765</c:v>
                </c:pt>
                <c:pt idx="14375">
                  <c:v>533</c:v>
                </c:pt>
                <c:pt idx="14376">
                  <c:v>633</c:v>
                </c:pt>
                <c:pt idx="14377">
                  <c:v>632</c:v>
                </c:pt>
                <c:pt idx="14378">
                  <c:v>633</c:v>
                </c:pt>
                <c:pt idx="14379">
                  <c:v>633</c:v>
                </c:pt>
                <c:pt idx="14380">
                  <c:v>633</c:v>
                </c:pt>
                <c:pt idx="14381">
                  <c:v>633</c:v>
                </c:pt>
                <c:pt idx="14382">
                  <c:v>533</c:v>
                </c:pt>
                <c:pt idx="14383">
                  <c:v>315</c:v>
                </c:pt>
                <c:pt idx="14384">
                  <c:v>529</c:v>
                </c:pt>
                <c:pt idx="14385">
                  <c:v>533</c:v>
                </c:pt>
                <c:pt idx="14386">
                  <c:v>533</c:v>
                </c:pt>
                <c:pt idx="14387">
                  <c:v>533</c:v>
                </c:pt>
                <c:pt idx="14388">
                  <c:v>533</c:v>
                </c:pt>
                <c:pt idx="14389">
                  <c:v>533</c:v>
                </c:pt>
                <c:pt idx="14390">
                  <c:v>533</c:v>
                </c:pt>
                <c:pt idx="14391">
                  <c:v>533</c:v>
                </c:pt>
                <c:pt idx="14392">
                  <c:v>532</c:v>
                </c:pt>
                <c:pt idx="14393">
                  <c:v>533</c:v>
                </c:pt>
                <c:pt idx="14394">
                  <c:v>533</c:v>
                </c:pt>
                <c:pt idx="14395">
                  <c:v>533</c:v>
                </c:pt>
                <c:pt idx="14396">
                  <c:v>533</c:v>
                </c:pt>
                <c:pt idx="14397">
                  <c:v>533</c:v>
                </c:pt>
                <c:pt idx="14398">
                  <c:v>533</c:v>
                </c:pt>
                <c:pt idx="14399">
                  <c:v>533</c:v>
                </c:pt>
                <c:pt idx="14400">
                  <c:v>633</c:v>
                </c:pt>
                <c:pt idx="14401">
                  <c:v>633</c:v>
                </c:pt>
                <c:pt idx="14402">
                  <c:v>633</c:v>
                </c:pt>
                <c:pt idx="14403">
                  <c:v>633</c:v>
                </c:pt>
                <c:pt idx="14404">
                  <c:v>633</c:v>
                </c:pt>
                <c:pt idx="14405">
                  <c:v>633</c:v>
                </c:pt>
                <c:pt idx="14406">
                  <c:v>398</c:v>
                </c:pt>
                <c:pt idx="14407">
                  <c:v>-1</c:v>
                </c:pt>
                <c:pt idx="14408">
                  <c:v>-129</c:v>
                </c:pt>
                <c:pt idx="14409">
                  <c:v>420</c:v>
                </c:pt>
                <c:pt idx="14410">
                  <c:v>533</c:v>
                </c:pt>
                <c:pt idx="14411">
                  <c:v>533</c:v>
                </c:pt>
                <c:pt idx="14412">
                  <c:v>533</c:v>
                </c:pt>
                <c:pt idx="14413">
                  <c:v>533</c:v>
                </c:pt>
                <c:pt idx="14414">
                  <c:v>533</c:v>
                </c:pt>
                <c:pt idx="14415">
                  <c:v>533</c:v>
                </c:pt>
                <c:pt idx="14416">
                  <c:v>718</c:v>
                </c:pt>
                <c:pt idx="14417">
                  <c:v>718</c:v>
                </c:pt>
                <c:pt idx="14418">
                  <c:v>718</c:v>
                </c:pt>
                <c:pt idx="14419">
                  <c:v>718</c:v>
                </c:pt>
                <c:pt idx="14420">
                  <c:v>533</c:v>
                </c:pt>
                <c:pt idx="14421">
                  <c:v>533</c:v>
                </c:pt>
                <c:pt idx="14422">
                  <c:v>533</c:v>
                </c:pt>
                <c:pt idx="14423">
                  <c:v>333</c:v>
                </c:pt>
                <c:pt idx="14424">
                  <c:v>333</c:v>
                </c:pt>
                <c:pt idx="14425">
                  <c:v>633</c:v>
                </c:pt>
                <c:pt idx="14426">
                  <c:v>633</c:v>
                </c:pt>
                <c:pt idx="14427">
                  <c:v>633</c:v>
                </c:pt>
                <c:pt idx="14428">
                  <c:v>633</c:v>
                </c:pt>
                <c:pt idx="14429">
                  <c:v>633</c:v>
                </c:pt>
                <c:pt idx="14430">
                  <c:v>633</c:v>
                </c:pt>
                <c:pt idx="14431">
                  <c:v>333</c:v>
                </c:pt>
                <c:pt idx="14432">
                  <c:v>333</c:v>
                </c:pt>
                <c:pt idx="14433">
                  <c:v>333</c:v>
                </c:pt>
                <c:pt idx="14434">
                  <c:v>333</c:v>
                </c:pt>
                <c:pt idx="14435">
                  <c:v>333</c:v>
                </c:pt>
                <c:pt idx="14436">
                  <c:v>333</c:v>
                </c:pt>
                <c:pt idx="14437">
                  <c:v>368</c:v>
                </c:pt>
                <c:pt idx="14438">
                  <c:v>368</c:v>
                </c:pt>
                <c:pt idx="14439">
                  <c:v>368</c:v>
                </c:pt>
                <c:pt idx="14440">
                  <c:v>368</c:v>
                </c:pt>
                <c:pt idx="14441">
                  <c:v>368</c:v>
                </c:pt>
                <c:pt idx="14442">
                  <c:v>368</c:v>
                </c:pt>
                <c:pt idx="14443">
                  <c:v>368</c:v>
                </c:pt>
                <c:pt idx="14444">
                  <c:v>368</c:v>
                </c:pt>
                <c:pt idx="14445">
                  <c:v>368</c:v>
                </c:pt>
                <c:pt idx="14446">
                  <c:v>368</c:v>
                </c:pt>
                <c:pt idx="14447">
                  <c:v>333</c:v>
                </c:pt>
                <c:pt idx="14448">
                  <c:v>533</c:v>
                </c:pt>
                <c:pt idx="14449">
                  <c:v>533</c:v>
                </c:pt>
                <c:pt idx="14450">
                  <c:v>533</c:v>
                </c:pt>
                <c:pt idx="14451">
                  <c:v>533</c:v>
                </c:pt>
                <c:pt idx="14452">
                  <c:v>533</c:v>
                </c:pt>
                <c:pt idx="14453">
                  <c:v>533</c:v>
                </c:pt>
                <c:pt idx="14454">
                  <c:v>533</c:v>
                </c:pt>
                <c:pt idx="14455">
                  <c:v>533</c:v>
                </c:pt>
                <c:pt idx="14456">
                  <c:v>532</c:v>
                </c:pt>
                <c:pt idx="14457">
                  <c:v>533</c:v>
                </c:pt>
                <c:pt idx="14458">
                  <c:v>533</c:v>
                </c:pt>
                <c:pt idx="14459">
                  <c:v>533</c:v>
                </c:pt>
                <c:pt idx="14460">
                  <c:v>533</c:v>
                </c:pt>
                <c:pt idx="14461">
                  <c:v>533</c:v>
                </c:pt>
                <c:pt idx="14462">
                  <c:v>533</c:v>
                </c:pt>
                <c:pt idx="14463">
                  <c:v>533</c:v>
                </c:pt>
                <c:pt idx="14464">
                  <c:v>533</c:v>
                </c:pt>
                <c:pt idx="14465">
                  <c:v>333</c:v>
                </c:pt>
                <c:pt idx="14466">
                  <c:v>333</c:v>
                </c:pt>
                <c:pt idx="14467">
                  <c:v>333</c:v>
                </c:pt>
                <c:pt idx="14468">
                  <c:v>333</c:v>
                </c:pt>
                <c:pt idx="14469">
                  <c:v>333</c:v>
                </c:pt>
                <c:pt idx="14470">
                  <c:v>333</c:v>
                </c:pt>
                <c:pt idx="14471">
                  <c:v>565</c:v>
                </c:pt>
                <c:pt idx="14472">
                  <c:v>865</c:v>
                </c:pt>
                <c:pt idx="14473">
                  <c:v>865</c:v>
                </c:pt>
                <c:pt idx="14474">
                  <c:v>865</c:v>
                </c:pt>
                <c:pt idx="14475">
                  <c:v>865</c:v>
                </c:pt>
                <c:pt idx="14476">
                  <c:v>865</c:v>
                </c:pt>
                <c:pt idx="14477">
                  <c:v>324</c:v>
                </c:pt>
                <c:pt idx="14478">
                  <c:v>-425</c:v>
                </c:pt>
                <c:pt idx="14479">
                  <c:v>-10</c:v>
                </c:pt>
                <c:pt idx="14480">
                  <c:v>-50</c:v>
                </c:pt>
                <c:pt idx="14481">
                  <c:v>250</c:v>
                </c:pt>
                <c:pt idx="14482">
                  <c:v>414</c:v>
                </c:pt>
                <c:pt idx="14483">
                  <c:v>670</c:v>
                </c:pt>
                <c:pt idx="14484">
                  <c:v>840</c:v>
                </c:pt>
                <c:pt idx="14485">
                  <c:v>840</c:v>
                </c:pt>
                <c:pt idx="14486">
                  <c:v>840</c:v>
                </c:pt>
                <c:pt idx="14487">
                  <c:v>840</c:v>
                </c:pt>
                <c:pt idx="14488">
                  <c:v>840</c:v>
                </c:pt>
                <c:pt idx="14489">
                  <c:v>446</c:v>
                </c:pt>
                <c:pt idx="14490">
                  <c:v>-250</c:v>
                </c:pt>
                <c:pt idx="14491">
                  <c:v>-315</c:v>
                </c:pt>
                <c:pt idx="14492">
                  <c:v>211</c:v>
                </c:pt>
                <c:pt idx="14493">
                  <c:v>225</c:v>
                </c:pt>
                <c:pt idx="14494">
                  <c:v>560</c:v>
                </c:pt>
                <c:pt idx="14495">
                  <c:v>600</c:v>
                </c:pt>
                <c:pt idx="14496">
                  <c:v>900</c:v>
                </c:pt>
                <c:pt idx="14497">
                  <c:v>900</c:v>
                </c:pt>
                <c:pt idx="14498">
                  <c:v>865</c:v>
                </c:pt>
                <c:pt idx="14499">
                  <c:v>865</c:v>
                </c:pt>
                <c:pt idx="14500">
                  <c:v>830</c:v>
                </c:pt>
                <c:pt idx="14501">
                  <c:v>1</c:v>
                </c:pt>
                <c:pt idx="14502">
                  <c:v>-745</c:v>
                </c:pt>
                <c:pt idx="14503">
                  <c:v>-360</c:v>
                </c:pt>
                <c:pt idx="14504">
                  <c:v>-360</c:v>
                </c:pt>
                <c:pt idx="14505">
                  <c:v>-222</c:v>
                </c:pt>
                <c:pt idx="14506">
                  <c:v>-259</c:v>
                </c:pt>
                <c:pt idx="14507">
                  <c:v>541</c:v>
                </c:pt>
                <c:pt idx="14508">
                  <c:v>625</c:v>
                </c:pt>
                <c:pt idx="14509">
                  <c:v>470</c:v>
                </c:pt>
                <c:pt idx="14510">
                  <c:v>765</c:v>
                </c:pt>
                <c:pt idx="14511">
                  <c:v>790</c:v>
                </c:pt>
                <c:pt idx="14512">
                  <c:v>630</c:v>
                </c:pt>
                <c:pt idx="14513">
                  <c:v>70</c:v>
                </c:pt>
                <c:pt idx="14514">
                  <c:v>-40</c:v>
                </c:pt>
                <c:pt idx="14515">
                  <c:v>-56</c:v>
                </c:pt>
                <c:pt idx="14516">
                  <c:v>234</c:v>
                </c:pt>
                <c:pt idx="14517">
                  <c:v>150</c:v>
                </c:pt>
                <c:pt idx="14518">
                  <c:v>565</c:v>
                </c:pt>
                <c:pt idx="14519">
                  <c:v>333</c:v>
                </c:pt>
                <c:pt idx="14520">
                  <c:v>633</c:v>
                </c:pt>
                <c:pt idx="14521">
                  <c:v>633</c:v>
                </c:pt>
                <c:pt idx="14522">
                  <c:v>613</c:v>
                </c:pt>
                <c:pt idx="14523">
                  <c:v>-161</c:v>
                </c:pt>
                <c:pt idx="14524">
                  <c:v>90</c:v>
                </c:pt>
                <c:pt idx="14525">
                  <c:v>-493</c:v>
                </c:pt>
                <c:pt idx="14526">
                  <c:v>-757</c:v>
                </c:pt>
                <c:pt idx="14527">
                  <c:v>-557</c:v>
                </c:pt>
                <c:pt idx="14528">
                  <c:v>-557</c:v>
                </c:pt>
                <c:pt idx="14529">
                  <c:v>-557</c:v>
                </c:pt>
                <c:pt idx="14530">
                  <c:v>-592</c:v>
                </c:pt>
                <c:pt idx="14531">
                  <c:v>-682</c:v>
                </c:pt>
                <c:pt idx="14532">
                  <c:v>-350</c:v>
                </c:pt>
                <c:pt idx="14533">
                  <c:v>-364</c:v>
                </c:pt>
                <c:pt idx="14534">
                  <c:v>-314</c:v>
                </c:pt>
                <c:pt idx="14535">
                  <c:v>-324</c:v>
                </c:pt>
                <c:pt idx="14536">
                  <c:v>-477</c:v>
                </c:pt>
                <c:pt idx="14537">
                  <c:v>-492</c:v>
                </c:pt>
                <c:pt idx="14538">
                  <c:v>-692</c:v>
                </c:pt>
                <c:pt idx="14539">
                  <c:v>-692</c:v>
                </c:pt>
                <c:pt idx="14540">
                  <c:v>-815</c:v>
                </c:pt>
                <c:pt idx="14541">
                  <c:v>-741</c:v>
                </c:pt>
                <c:pt idx="14542">
                  <c:v>-545</c:v>
                </c:pt>
                <c:pt idx="14543">
                  <c:v>218</c:v>
                </c:pt>
                <c:pt idx="14544">
                  <c:v>-592</c:v>
                </c:pt>
                <c:pt idx="14545">
                  <c:v>-883</c:v>
                </c:pt>
                <c:pt idx="14546">
                  <c:v>-830</c:v>
                </c:pt>
                <c:pt idx="14547">
                  <c:v>-910</c:v>
                </c:pt>
                <c:pt idx="14548">
                  <c:v>-834</c:v>
                </c:pt>
                <c:pt idx="14549">
                  <c:v>-893</c:v>
                </c:pt>
                <c:pt idx="14550">
                  <c:v>-672</c:v>
                </c:pt>
                <c:pt idx="14551">
                  <c:v>-232</c:v>
                </c:pt>
                <c:pt idx="14552">
                  <c:v>-232</c:v>
                </c:pt>
                <c:pt idx="14553">
                  <c:v>18</c:v>
                </c:pt>
                <c:pt idx="14554">
                  <c:v>-39</c:v>
                </c:pt>
                <c:pt idx="14555">
                  <c:v>68</c:v>
                </c:pt>
                <c:pt idx="14556">
                  <c:v>199</c:v>
                </c:pt>
                <c:pt idx="14557">
                  <c:v>58</c:v>
                </c:pt>
                <c:pt idx="14558">
                  <c:v>219</c:v>
                </c:pt>
                <c:pt idx="14559">
                  <c:v>-7</c:v>
                </c:pt>
                <c:pt idx="14560">
                  <c:v>-197</c:v>
                </c:pt>
                <c:pt idx="14561">
                  <c:v>-232</c:v>
                </c:pt>
                <c:pt idx="14562">
                  <c:v>-672</c:v>
                </c:pt>
                <c:pt idx="14563">
                  <c:v>-422</c:v>
                </c:pt>
                <c:pt idx="14564">
                  <c:v>-632</c:v>
                </c:pt>
                <c:pt idx="14565">
                  <c:v>-323</c:v>
                </c:pt>
                <c:pt idx="14566">
                  <c:v>-32</c:v>
                </c:pt>
                <c:pt idx="14567">
                  <c:v>5</c:v>
                </c:pt>
                <c:pt idx="14568">
                  <c:v>153</c:v>
                </c:pt>
                <c:pt idx="14569">
                  <c:v>672</c:v>
                </c:pt>
                <c:pt idx="14570">
                  <c:v>758</c:v>
                </c:pt>
                <c:pt idx="14571">
                  <c:v>758</c:v>
                </c:pt>
                <c:pt idx="14572">
                  <c:v>629</c:v>
                </c:pt>
                <c:pt idx="14573">
                  <c:v>-621</c:v>
                </c:pt>
                <c:pt idx="14574">
                  <c:v>-597</c:v>
                </c:pt>
                <c:pt idx="14575">
                  <c:v>-598</c:v>
                </c:pt>
                <c:pt idx="14576">
                  <c:v>-573</c:v>
                </c:pt>
                <c:pt idx="14577">
                  <c:v>143</c:v>
                </c:pt>
                <c:pt idx="14578">
                  <c:v>167</c:v>
                </c:pt>
                <c:pt idx="14579">
                  <c:v>303</c:v>
                </c:pt>
                <c:pt idx="14580">
                  <c:v>553</c:v>
                </c:pt>
                <c:pt idx="14581">
                  <c:v>553</c:v>
                </c:pt>
                <c:pt idx="14582">
                  <c:v>553</c:v>
                </c:pt>
                <c:pt idx="14583">
                  <c:v>553</c:v>
                </c:pt>
                <c:pt idx="14584">
                  <c:v>417</c:v>
                </c:pt>
                <c:pt idx="14585">
                  <c:v>113</c:v>
                </c:pt>
                <c:pt idx="14586">
                  <c:v>107</c:v>
                </c:pt>
                <c:pt idx="14587">
                  <c:v>-31</c:v>
                </c:pt>
                <c:pt idx="14588">
                  <c:v>231</c:v>
                </c:pt>
                <c:pt idx="14589">
                  <c:v>233</c:v>
                </c:pt>
                <c:pt idx="14590">
                  <c:v>398</c:v>
                </c:pt>
                <c:pt idx="14591">
                  <c:v>533</c:v>
                </c:pt>
                <c:pt idx="14592">
                  <c:v>533</c:v>
                </c:pt>
                <c:pt idx="14593">
                  <c:v>633</c:v>
                </c:pt>
                <c:pt idx="14594">
                  <c:v>633</c:v>
                </c:pt>
                <c:pt idx="14595">
                  <c:v>633</c:v>
                </c:pt>
                <c:pt idx="14596">
                  <c:v>550</c:v>
                </c:pt>
                <c:pt idx="14597">
                  <c:v>614</c:v>
                </c:pt>
                <c:pt idx="14598">
                  <c:v>520</c:v>
                </c:pt>
                <c:pt idx="14599">
                  <c:v>-133</c:v>
                </c:pt>
                <c:pt idx="14600">
                  <c:v>113</c:v>
                </c:pt>
                <c:pt idx="14601">
                  <c:v>533</c:v>
                </c:pt>
                <c:pt idx="14602">
                  <c:v>533</c:v>
                </c:pt>
                <c:pt idx="14603">
                  <c:v>533</c:v>
                </c:pt>
                <c:pt idx="14604">
                  <c:v>533</c:v>
                </c:pt>
                <c:pt idx="14605">
                  <c:v>533</c:v>
                </c:pt>
                <c:pt idx="14606">
                  <c:v>533</c:v>
                </c:pt>
                <c:pt idx="14607">
                  <c:v>533</c:v>
                </c:pt>
                <c:pt idx="14608">
                  <c:v>533</c:v>
                </c:pt>
                <c:pt idx="14609">
                  <c:v>278</c:v>
                </c:pt>
                <c:pt idx="14610">
                  <c:v>311</c:v>
                </c:pt>
                <c:pt idx="14611">
                  <c:v>75</c:v>
                </c:pt>
                <c:pt idx="14612">
                  <c:v>533</c:v>
                </c:pt>
                <c:pt idx="14613">
                  <c:v>533</c:v>
                </c:pt>
                <c:pt idx="14614">
                  <c:v>438</c:v>
                </c:pt>
                <c:pt idx="14615">
                  <c:v>749</c:v>
                </c:pt>
                <c:pt idx="14616">
                  <c:v>849</c:v>
                </c:pt>
                <c:pt idx="14617">
                  <c:v>849</c:v>
                </c:pt>
                <c:pt idx="14618">
                  <c:v>849</c:v>
                </c:pt>
                <c:pt idx="14619">
                  <c:v>849</c:v>
                </c:pt>
                <c:pt idx="14620">
                  <c:v>839</c:v>
                </c:pt>
                <c:pt idx="14621">
                  <c:v>799</c:v>
                </c:pt>
                <c:pt idx="14622">
                  <c:v>804</c:v>
                </c:pt>
                <c:pt idx="14623">
                  <c:v>774</c:v>
                </c:pt>
                <c:pt idx="14624">
                  <c:v>849</c:v>
                </c:pt>
                <c:pt idx="14625">
                  <c:v>849</c:v>
                </c:pt>
                <c:pt idx="14626">
                  <c:v>848</c:v>
                </c:pt>
                <c:pt idx="14627">
                  <c:v>849</c:v>
                </c:pt>
                <c:pt idx="14628">
                  <c:v>849</c:v>
                </c:pt>
                <c:pt idx="14629">
                  <c:v>849</c:v>
                </c:pt>
                <c:pt idx="14630">
                  <c:v>849</c:v>
                </c:pt>
                <c:pt idx="14631">
                  <c:v>849</c:v>
                </c:pt>
                <c:pt idx="14632">
                  <c:v>849</c:v>
                </c:pt>
                <c:pt idx="14633">
                  <c:v>749</c:v>
                </c:pt>
                <c:pt idx="14634">
                  <c:v>644</c:v>
                </c:pt>
                <c:pt idx="14635">
                  <c:v>749</c:v>
                </c:pt>
                <c:pt idx="14636">
                  <c:v>749</c:v>
                </c:pt>
                <c:pt idx="14637">
                  <c:v>749</c:v>
                </c:pt>
                <c:pt idx="14638">
                  <c:v>749</c:v>
                </c:pt>
                <c:pt idx="14639">
                  <c:v>749</c:v>
                </c:pt>
                <c:pt idx="14640">
                  <c:v>739</c:v>
                </c:pt>
                <c:pt idx="14641">
                  <c:v>704</c:v>
                </c:pt>
                <c:pt idx="14642">
                  <c:v>834</c:v>
                </c:pt>
                <c:pt idx="14643">
                  <c:v>864</c:v>
                </c:pt>
                <c:pt idx="14644">
                  <c:v>864</c:v>
                </c:pt>
                <c:pt idx="14645">
                  <c:v>1020</c:v>
                </c:pt>
                <c:pt idx="14646">
                  <c:v>693</c:v>
                </c:pt>
                <c:pt idx="14647">
                  <c:v>737</c:v>
                </c:pt>
                <c:pt idx="14648">
                  <c:v>455</c:v>
                </c:pt>
                <c:pt idx="14649">
                  <c:v>424</c:v>
                </c:pt>
                <c:pt idx="14650">
                  <c:v>274</c:v>
                </c:pt>
                <c:pt idx="14651">
                  <c:v>568</c:v>
                </c:pt>
                <c:pt idx="14652">
                  <c:v>405</c:v>
                </c:pt>
                <c:pt idx="14653">
                  <c:v>350</c:v>
                </c:pt>
                <c:pt idx="14654">
                  <c:v>574</c:v>
                </c:pt>
                <c:pt idx="14655">
                  <c:v>719</c:v>
                </c:pt>
                <c:pt idx="14656">
                  <c:v>738</c:v>
                </c:pt>
                <c:pt idx="14657">
                  <c:v>778</c:v>
                </c:pt>
                <c:pt idx="14658">
                  <c:v>688</c:v>
                </c:pt>
                <c:pt idx="14659">
                  <c:v>818</c:v>
                </c:pt>
                <c:pt idx="14660">
                  <c:v>599</c:v>
                </c:pt>
                <c:pt idx="14661">
                  <c:v>494</c:v>
                </c:pt>
                <c:pt idx="14662">
                  <c:v>569</c:v>
                </c:pt>
                <c:pt idx="14663">
                  <c:v>564</c:v>
                </c:pt>
                <c:pt idx="14664">
                  <c:v>849</c:v>
                </c:pt>
                <c:pt idx="14665">
                  <c:v>849</c:v>
                </c:pt>
                <c:pt idx="14666">
                  <c:v>849</c:v>
                </c:pt>
                <c:pt idx="14667">
                  <c:v>849</c:v>
                </c:pt>
                <c:pt idx="14668">
                  <c:v>863</c:v>
                </c:pt>
                <c:pt idx="14669">
                  <c:v>923</c:v>
                </c:pt>
                <c:pt idx="14670">
                  <c:v>69</c:v>
                </c:pt>
                <c:pt idx="14671">
                  <c:v>-69</c:v>
                </c:pt>
                <c:pt idx="14672">
                  <c:v>215</c:v>
                </c:pt>
                <c:pt idx="14673">
                  <c:v>459</c:v>
                </c:pt>
                <c:pt idx="14674">
                  <c:v>335</c:v>
                </c:pt>
                <c:pt idx="14675">
                  <c:v>499</c:v>
                </c:pt>
                <c:pt idx="14676">
                  <c:v>584</c:v>
                </c:pt>
                <c:pt idx="14677">
                  <c:v>549</c:v>
                </c:pt>
                <c:pt idx="14678">
                  <c:v>509</c:v>
                </c:pt>
                <c:pt idx="14679">
                  <c:v>666</c:v>
                </c:pt>
                <c:pt idx="14680">
                  <c:v>668</c:v>
                </c:pt>
                <c:pt idx="14681">
                  <c:v>-352</c:v>
                </c:pt>
                <c:pt idx="14682">
                  <c:v>-855</c:v>
                </c:pt>
                <c:pt idx="14683">
                  <c:v>-665</c:v>
                </c:pt>
                <c:pt idx="14684">
                  <c:v>489</c:v>
                </c:pt>
                <c:pt idx="14685">
                  <c:v>599</c:v>
                </c:pt>
                <c:pt idx="14686">
                  <c:v>599</c:v>
                </c:pt>
                <c:pt idx="14687">
                  <c:v>549</c:v>
                </c:pt>
                <c:pt idx="14688">
                  <c:v>848</c:v>
                </c:pt>
                <c:pt idx="14689">
                  <c:v>849</c:v>
                </c:pt>
                <c:pt idx="14690">
                  <c:v>849</c:v>
                </c:pt>
                <c:pt idx="14691">
                  <c:v>644</c:v>
                </c:pt>
                <c:pt idx="14692">
                  <c:v>211</c:v>
                </c:pt>
                <c:pt idx="14693">
                  <c:v>5</c:v>
                </c:pt>
                <c:pt idx="14694">
                  <c:v>-265</c:v>
                </c:pt>
                <c:pt idx="14695">
                  <c:v>-580</c:v>
                </c:pt>
                <c:pt idx="14696">
                  <c:v>-42</c:v>
                </c:pt>
                <c:pt idx="14697">
                  <c:v>175</c:v>
                </c:pt>
                <c:pt idx="14698">
                  <c:v>-301</c:v>
                </c:pt>
                <c:pt idx="14699">
                  <c:v>296</c:v>
                </c:pt>
                <c:pt idx="14700">
                  <c:v>715</c:v>
                </c:pt>
                <c:pt idx="14701">
                  <c:v>116</c:v>
                </c:pt>
                <c:pt idx="14702">
                  <c:v>380</c:v>
                </c:pt>
                <c:pt idx="14703">
                  <c:v>585</c:v>
                </c:pt>
                <c:pt idx="14704">
                  <c:v>-250</c:v>
                </c:pt>
                <c:pt idx="14705">
                  <c:v>-963</c:v>
                </c:pt>
                <c:pt idx="14706">
                  <c:v>-892</c:v>
                </c:pt>
                <c:pt idx="14707">
                  <c:v>-892</c:v>
                </c:pt>
                <c:pt idx="14708">
                  <c:v>-226</c:v>
                </c:pt>
                <c:pt idx="14709">
                  <c:v>254</c:v>
                </c:pt>
                <c:pt idx="14710">
                  <c:v>123</c:v>
                </c:pt>
                <c:pt idx="14711">
                  <c:v>549</c:v>
                </c:pt>
                <c:pt idx="14712">
                  <c:v>539</c:v>
                </c:pt>
                <c:pt idx="14713">
                  <c:v>177</c:v>
                </c:pt>
                <c:pt idx="14714">
                  <c:v>65</c:v>
                </c:pt>
                <c:pt idx="14715">
                  <c:v>-94</c:v>
                </c:pt>
                <c:pt idx="14716">
                  <c:v>83</c:v>
                </c:pt>
                <c:pt idx="14717">
                  <c:v>-162</c:v>
                </c:pt>
                <c:pt idx="14718">
                  <c:v>-27</c:v>
                </c:pt>
                <c:pt idx="14719">
                  <c:v>-445</c:v>
                </c:pt>
                <c:pt idx="14720">
                  <c:v>-273</c:v>
                </c:pt>
                <c:pt idx="14721">
                  <c:v>588</c:v>
                </c:pt>
                <c:pt idx="14722">
                  <c:v>446</c:v>
                </c:pt>
                <c:pt idx="14723">
                  <c:v>743</c:v>
                </c:pt>
                <c:pt idx="14724">
                  <c:v>698</c:v>
                </c:pt>
                <c:pt idx="14725">
                  <c:v>240</c:v>
                </c:pt>
                <c:pt idx="14726">
                  <c:v>427</c:v>
                </c:pt>
                <c:pt idx="14727">
                  <c:v>519</c:v>
                </c:pt>
                <c:pt idx="14728">
                  <c:v>421</c:v>
                </c:pt>
                <c:pt idx="14729">
                  <c:v>-330</c:v>
                </c:pt>
                <c:pt idx="14730">
                  <c:v>-456</c:v>
                </c:pt>
                <c:pt idx="14731">
                  <c:v>-158</c:v>
                </c:pt>
                <c:pt idx="14732">
                  <c:v>624</c:v>
                </c:pt>
                <c:pt idx="14733">
                  <c:v>624</c:v>
                </c:pt>
                <c:pt idx="14734">
                  <c:v>549</c:v>
                </c:pt>
                <c:pt idx="14735">
                  <c:v>549</c:v>
                </c:pt>
                <c:pt idx="14736">
                  <c:v>849</c:v>
                </c:pt>
                <c:pt idx="14737">
                  <c:v>849</c:v>
                </c:pt>
                <c:pt idx="14738">
                  <c:v>924</c:v>
                </c:pt>
                <c:pt idx="14739">
                  <c:v>924</c:v>
                </c:pt>
                <c:pt idx="14740">
                  <c:v>924</c:v>
                </c:pt>
                <c:pt idx="14741">
                  <c:v>949</c:v>
                </c:pt>
                <c:pt idx="14742">
                  <c:v>498</c:v>
                </c:pt>
                <c:pt idx="14743">
                  <c:v>465</c:v>
                </c:pt>
                <c:pt idx="14744">
                  <c:v>728</c:v>
                </c:pt>
                <c:pt idx="14745">
                  <c:v>604</c:v>
                </c:pt>
                <c:pt idx="14746">
                  <c:v>486</c:v>
                </c:pt>
                <c:pt idx="14747">
                  <c:v>618</c:v>
                </c:pt>
                <c:pt idx="14748">
                  <c:v>624</c:v>
                </c:pt>
                <c:pt idx="14749">
                  <c:v>624</c:v>
                </c:pt>
                <c:pt idx="14750">
                  <c:v>624</c:v>
                </c:pt>
                <c:pt idx="14751">
                  <c:v>624</c:v>
                </c:pt>
                <c:pt idx="14752">
                  <c:v>813</c:v>
                </c:pt>
                <c:pt idx="14753">
                  <c:v>588</c:v>
                </c:pt>
                <c:pt idx="14754">
                  <c:v>353</c:v>
                </c:pt>
                <c:pt idx="14755">
                  <c:v>537</c:v>
                </c:pt>
                <c:pt idx="14756">
                  <c:v>649</c:v>
                </c:pt>
                <c:pt idx="14757">
                  <c:v>549</c:v>
                </c:pt>
                <c:pt idx="14758">
                  <c:v>508</c:v>
                </c:pt>
                <c:pt idx="14759">
                  <c:v>549</c:v>
                </c:pt>
                <c:pt idx="14760">
                  <c:v>549</c:v>
                </c:pt>
                <c:pt idx="14761">
                  <c:v>849</c:v>
                </c:pt>
                <c:pt idx="14762">
                  <c:v>849</c:v>
                </c:pt>
                <c:pt idx="14763">
                  <c:v>849</c:v>
                </c:pt>
                <c:pt idx="14764">
                  <c:v>849</c:v>
                </c:pt>
                <c:pt idx="14765">
                  <c:v>849</c:v>
                </c:pt>
                <c:pt idx="14766">
                  <c:v>849</c:v>
                </c:pt>
                <c:pt idx="14767">
                  <c:v>549</c:v>
                </c:pt>
                <c:pt idx="14768">
                  <c:v>549</c:v>
                </c:pt>
                <c:pt idx="14769">
                  <c:v>549</c:v>
                </c:pt>
                <c:pt idx="14770">
                  <c:v>549</c:v>
                </c:pt>
                <c:pt idx="14771">
                  <c:v>549</c:v>
                </c:pt>
                <c:pt idx="14772">
                  <c:v>549</c:v>
                </c:pt>
                <c:pt idx="14773">
                  <c:v>549</c:v>
                </c:pt>
                <c:pt idx="14774">
                  <c:v>549</c:v>
                </c:pt>
                <c:pt idx="14775">
                  <c:v>549</c:v>
                </c:pt>
                <c:pt idx="14776">
                  <c:v>549</c:v>
                </c:pt>
                <c:pt idx="14777">
                  <c:v>564</c:v>
                </c:pt>
                <c:pt idx="14778">
                  <c:v>559</c:v>
                </c:pt>
                <c:pt idx="14779">
                  <c:v>564</c:v>
                </c:pt>
                <c:pt idx="14780">
                  <c:v>549</c:v>
                </c:pt>
                <c:pt idx="14781">
                  <c:v>549</c:v>
                </c:pt>
                <c:pt idx="14782">
                  <c:v>549</c:v>
                </c:pt>
                <c:pt idx="14783">
                  <c:v>549</c:v>
                </c:pt>
                <c:pt idx="14784">
                  <c:v>849</c:v>
                </c:pt>
                <c:pt idx="14785">
                  <c:v>849</c:v>
                </c:pt>
                <c:pt idx="14786">
                  <c:v>849</c:v>
                </c:pt>
                <c:pt idx="14787">
                  <c:v>849</c:v>
                </c:pt>
                <c:pt idx="14788">
                  <c:v>849</c:v>
                </c:pt>
                <c:pt idx="14789">
                  <c:v>849</c:v>
                </c:pt>
                <c:pt idx="14790">
                  <c:v>849</c:v>
                </c:pt>
                <c:pt idx="14791">
                  <c:v>849</c:v>
                </c:pt>
                <c:pt idx="14792">
                  <c:v>849</c:v>
                </c:pt>
                <c:pt idx="14793">
                  <c:v>849</c:v>
                </c:pt>
                <c:pt idx="14794">
                  <c:v>849</c:v>
                </c:pt>
                <c:pt idx="14795">
                  <c:v>849</c:v>
                </c:pt>
                <c:pt idx="14796">
                  <c:v>849</c:v>
                </c:pt>
                <c:pt idx="14797">
                  <c:v>849</c:v>
                </c:pt>
                <c:pt idx="14798">
                  <c:v>849</c:v>
                </c:pt>
                <c:pt idx="14799">
                  <c:v>849</c:v>
                </c:pt>
                <c:pt idx="14800">
                  <c:v>849</c:v>
                </c:pt>
                <c:pt idx="14801">
                  <c:v>549</c:v>
                </c:pt>
                <c:pt idx="14802">
                  <c:v>549</c:v>
                </c:pt>
                <c:pt idx="14803">
                  <c:v>549</c:v>
                </c:pt>
                <c:pt idx="14804">
                  <c:v>549</c:v>
                </c:pt>
                <c:pt idx="14805">
                  <c:v>549</c:v>
                </c:pt>
                <c:pt idx="14806">
                  <c:v>549</c:v>
                </c:pt>
                <c:pt idx="14807">
                  <c:v>0</c:v>
                </c:pt>
                <c:pt idx="14808">
                  <c:v>0</c:v>
                </c:pt>
                <c:pt idx="14809">
                  <c:v>0</c:v>
                </c:pt>
                <c:pt idx="14810">
                  <c:v>0</c:v>
                </c:pt>
                <c:pt idx="14811">
                  <c:v>0</c:v>
                </c:pt>
                <c:pt idx="14812">
                  <c:v>0</c:v>
                </c:pt>
                <c:pt idx="14813">
                  <c:v>0</c:v>
                </c:pt>
                <c:pt idx="14814">
                  <c:v>0</c:v>
                </c:pt>
                <c:pt idx="14815">
                  <c:v>0</c:v>
                </c:pt>
                <c:pt idx="14816">
                  <c:v>0</c:v>
                </c:pt>
                <c:pt idx="14817">
                  <c:v>0</c:v>
                </c:pt>
                <c:pt idx="14818">
                  <c:v>0</c:v>
                </c:pt>
                <c:pt idx="14819">
                  <c:v>0</c:v>
                </c:pt>
                <c:pt idx="14820">
                  <c:v>0</c:v>
                </c:pt>
                <c:pt idx="14821">
                  <c:v>0</c:v>
                </c:pt>
                <c:pt idx="14822">
                  <c:v>0</c:v>
                </c:pt>
                <c:pt idx="14823">
                  <c:v>0</c:v>
                </c:pt>
                <c:pt idx="14824">
                  <c:v>0</c:v>
                </c:pt>
                <c:pt idx="14825">
                  <c:v>0</c:v>
                </c:pt>
                <c:pt idx="14826">
                  <c:v>0</c:v>
                </c:pt>
                <c:pt idx="14827">
                  <c:v>0</c:v>
                </c:pt>
                <c:pt idx="14828">
                  <c:v>0</c:v>
                </c:pt>
                <c:pt idx="14829">
                  <c:v>0</c:v>
                </c:pt>
                <c:pt idx="14830">
                  <c:v>0</c:v>
                </c:pt>
                <c:pt idx="14831">
                  <c:v>574</c:v>
                </c:pt>
                <c:pt idx="14832">
                  <c:v>674</c:v>
                </c:pt>
                <c:pt idx="14833">
                  <c:v>674</c:v>
                </c:pt>
                <c:pt idx="14834">
                  <c:v>749</c:v>
                </c:pt>
                <c:pt idx="14835">
                  <c:v>749</c:v>
                </c:pt>
                <c:pt idx="14836">
                  <c:v>913</c:v>
                </c:pt>
                <c:pt idx="14837">
                  <c:v>828</c:v>
                </c:pt>
                <c:pt idx="14838">
                  <c:v>-262</c:v>
                </c:pt>
                <c:pt idx="14839">
                  <c:v>-411</c:v>
                </c:pt>
                <c:pt idx="14840">
                  <c:v>-289</c:v>
                </c:pt>
                <c:pt idx="14841">
                  <c:v>-389</c:v>
                </c:pt>
                <c:pt idx="14842">
                  <c:v>-336</c:v>
                </c:pt>
                <c:pt idx="14843">
                  <c:v>224</c:v>
                </c:pt>
                <c:pt idx="14844">
                  <c:v>430</c:v>
                </c:pt>
                <c:pt idx="14845">
                  <c:v>206</c:v>
                </c:pt>
                <c:pt idx="14846">
                  <c:v>-99</c:v>
                </c:pt>
                <c:pt idx="14847">
                  <c:v>-21</c:v>
                </c:pt>
                <c:pt idx="14848">
                  <c:v>-487</c:v>
                </c:pt>
                <c:pt idx="14849">
                  <c:v>-487</c:v>
                </c:pt>
                <c:pt idx="14850">
                  <c:v>-411</c:v>
                </c:pt>
                <c:pt idx="14851">
                  <c:v>-411</c:v>
                </c:pt>
                <c:pt idx="14852">
                  <c:v>-150</c:v>
                </c:pt>
                <c:pt idx="14853">
                  <c:v>192</c:v>
                </c:pt>
                <c:pt idx="14854">
                  <c:v>-3</c:v>
                </c:pt>
                <c:pt idx="14855">
                  <c:v>-462</c:v>
                </c:pt>
                <c:pt idx="14856">
                  <c:v>-1061</c:v>
                </c:pt>
                <c:pt idx="14857">
                  <c:v>-986</c:v>
                </c:pt>
                <c:pt idx="14858">
                  <c:v>-987</c:v>
                </c:pt>
                <c:pt idx="14859">
                  <c:v>-1137</c:v>
                </c:pt>
                <c:pt idx="14860">
                  <c:v>-1137</c:v>
                </c:pt>
                <c:pt idx="14861">
                  <c:v>-1072</c:v>
                </c:pt>
                <c:pt idx="14862">
                  <c:v>-422</c:v>
                </c:pt>
                <c:pt idx="14863">
                  <c:v>-346</c:v>
                </c:pt>
                <c:pt idx="14864">
                  <c:v>-346</c:v>
                </c:pt>
                <c:pt idx="14865">
                  <c:v>-346</c:v>
                </c:pt>
                <c:pt idx="14866">
                  <c:v>-346</c:v>
                </c:pt>
                <c:pt idx="14867">
                  <c:v>-346</c:v>
                </c:pt>
                <c:pt idx="14868">
                  <c:v>-346</c:v>
                </c:pt>
                <c:pt idx="14869">
                  <c:v>-346</c:v>
                </c:pt>
                <c:pt idx="14870">
                  <c:v>-346</c:v>
                </c:pt>
                <c:pt idx="14871">
                  <c:v>-346</c:v>
                </c:pt>
                <c:pt idx="14872">
                  <c:v>-346</c:v>
                </c:pt>
                <c:pt idx="14873">
                  <c:v>-346</c:v>
                </c:pt>
                <c:pt idx="14874">
                  <c:v>-346</c:v>
                </c:pt>
                <c:pt idx="14875">
                  <c:v>-346</c:v>
                </c:pt>
                <c:pt idx="14876">
                  <c:v>-458</c:v>
                </c:pt>
                <c:pt idx="14877">
                  <c:v>-358</c:v>
                </c:pt>
                <c:pt idx="14878">
                  <c:v>-433</c:v>
                </c:pt>
                <c:pt idx="14879">
                  <c:v>-178</c:v>
                </c:pt>
                <c:pt idx="14880">
                  <c:v>-373</c:v>
                </c:pt>
                <c:pt idx="14881">
                  <c:v>-260</c:v>
                </c:pt>
                <c:pt idx="14882">
                  <c:v>367</c:v>
                </c:pt>
                <c:pt idx="14883">
                  <c:v>299</c:v>
                </c:pt>
                <c:pt idx="14884">
                  <c:v>-356</c:v>
                </c:pt>
                <c:pt idx="14885">
                  <c:v>-666</c:v>
                </c:pt>
                <c:pt idx="14886">
                  <c:v>-262</c:v>
                </c:pt>
                <c:pt idx="14887">
                  <c:v>-284</c:v>
                </c:pt>
                <c:pt idx="14888">
                  <c:v>-287</c:v>
                </c:pt>
                <c:pt idx="14889">
                  <c:v>-287</c:v>
                </c:pt>
                <c:pt idx="14890">
                  <c:v>-287</c:v>
                </c:pt>
                <c:pt idx="14891">
                  <c:v>-363</c:v>
                </c:pt>
                <c:pt idx="14892">
                  <c:v>-213</c:v>
                </c:pt>
                <c:pt idx="14893">
                  <c:v>-363</c:v>
                </c:pt>
                <c:pt idx="14894">
                  <c:v>-363</c:v>
                </c:pt>
                <c:pt idx="14895">
                  <c:v>-313</c:v>
                </c:pt>
                <c:pt idx="14896">
                  <c:v>-362</c:v>
                </c:pt>
                <c:pt idx="14897">
                  <c:v>-363</c:v>
                </c:pt>
                <c:pt idx="14898">
                  <c:v>-910</c:v>
                </c:pt>
                <c:pt idx="14899">
                  <c:v>-675</c:v>
                </c:pt>
                <c:pt idx="14900">
                  <c:v>323</c:v>
                </c:pt>
                <c:pt idx="14901">
                  <c:v>578</c:v>
                </c:pt>
                <c:pt idx="14902">
                  <c:v>740</c:v>
                </c:pt>
                <c:pt idx="14903">
                  <c:v>813</c:v>
                </c:pt>
                <c:pt idx="14904">
                  <c:v>98</c:v>
                </c:pt>
                <c:pt idx="14905">
                  <c:v>8</c:v>
                </c:pt>
                <c:pt idx="14906">
                  <c:v>230</c:v>
                </c:pt>
                <c:pt idx="14907">
                  <c:v>763</c:v>
                </c:pt>
                <c:pt idx="14908">
                  <c:v>-180</c:v>
                </c:pt>
                <c:pt idx="14909">
                  <c:v>-415</c:v>
                </c:pt>
                <c:pt idx="14910">
                  <c:v>-1022</c:v>
                </c:pt>
                <c:pt idx="14911">
                  <c:v>-672</c:v>
                </c:pt>
                <c:pt idx="14912">
                  <c:v>-423</c:v>
                </c:pt>
                <c:pt idx="14913">
                  <c:v>-295</c:v>
                </c:pt>
                <c:pt idx="14914">
                  <c:v>-305</c:v>
                </c:pt>
                <c:pt idx="14915">
                  <c:v>553</c:v>
                </c:pt>
                <c:pt idx="14916">
                  <c:v>648</c:v>
                </c:pt>
                <c:pt idx="14917">
                  <c:v>649</c:v>
                </c:pt>
                <c:pt idx="14918">
                  <c:v>649</c:v>
                </c:pt>
                <c:pt idx="14919">
                  <c:v>616</c:v>
                </c:pt>
                <c:pt idx="14920">
                  <c:v>649</c:v>
                </c:pt>
                <c:pt idx="14921">
                  <c:v>649</c:v>
                </c:pt>
                <c:pt idx="14922">
                  <c:v>464</c:v>
                </c:pt>
                <c:pt idx="14923">
                  <c:v>558</c:v>
                </c:pt>
                <c:pt idx="14924">
                  <c:v>599</c:v>
                </c:pt>
                <c:pt idx="14925">
                  <c:v>599</c:v>
                </c:pt>
                <c:pt idx="14926">
                  <c:v>649</c:v>
                </c:pt>
                <c:pt idx="14927">
                  <c:v>574</c:v>
                </c:pt>
                <c:pt idx="14928">
                  <c:v>573</c:v>
                </c:pt>
                <c:pt idx="14929">
                  <c:v>874</c:v>
                </c:pt>
                <c:pt idx="14930">
                  <c:v>874</c:v>
                </c:pt>
                <c:pt idx="14931">
                  <c:v>874</c:v>
                </c:pt>
                <c:pt idx="14932">
                  <c:v>874</c:v>
                </c:pt>
                <c:pt idx="14933">
                  <c:v>874</c:v>
                </c:pt>
                <c:pt idx="14934">
                  <c:v>874</c:v>
                </c:pt>
                <c:pt idx="14935">
                  <c:v>574</c:v>
                </c:pt>
                <c:pt idx="14936">
                  <c:v>574</c:v>
                </c:pt>
                <c:pt idx="14937">
                  <c:v>574</c:v>
                </c:pt>
                <c:pt idx="14938">
                  <c:v>574</c:v>
                </c:pt>
                <c:pt idx="14939">
                  <c:v>574</c:v>
                </c:pt>
                <c:pt idx="14940">
                  <c:v>573</c:v>
                </c:pt>
                <c:pt idx="14941">
                  <c:v>574</c:v>
                </c:pt>
                <c:pt idx="14942">
                  <c:v>574</c:v>
                </c:pt>
                <c:pt idx="14943">
                  <c:v>574</c:v>
                </c:pt>
                <c:pt idx="14944">
                  <c:v>574</c:v>
                </c:pt>
                <c:pt idx="14945">
                  <c:v>573</c:v>
                </c:pt>
                <c:pt idx="14946">
                  <c:v>574</c:v>
                </c:pt>
                <c:pt idx="14947">
                  <c:v>574</c:v>
                </c:pt>
                <c:pt idx="14948">
                  <c:v>574</c:v>
                </c:pt>
                <c:pt idx="14949">
                  <c:v>574</c:v>
                </c:pt>
                <c:pt idx="14950">
                  <c:v>574</c:v>
                </c:pt>
                <c:pt idx="14951">
                  <c:v>549</c:v>
                </c:pt>
                <c:pt idx="14952">
                  <c:v>849</c:v>
                </c:pt>
                <c:pt idx="14953">
                  <c:v>849</c:v>
                </c:pt>
                <c:pt idx="14954">
                  <c:v>849</c:v>
                </c:pt>
                <c:pt idx="14955">
                  <c:v>849</c:v>
                </c:pt>
                <c:pt idx="14956">
                  <c:v>849</c:v>
                </c:pt>
                <c:pt idx="14957">
                  <c:v>718</c:v>
                </c:pt>
                <c:pt idx="14958">
                  <c:v>529</c:v>
                </c:pt>
                <c:pt idx="14959">
                  <c:v>344</c:v>
                </c:pt>
                <c:pt idx="14960">
                  <c:v>-502</c:v>
                </c:pt>
                <c:pt idx="14961">
                  <c:v>200</c:v>
                </c:pt>
                <c:pt idx="14962">
                  <c:v>-45</c:v>
                </c:pt>
                <c:pt idx="14963">
                  <c:v>240</c:v>
                </c:pt>
                <c:pt idx="14964">
                  <c:v>849</c:v>
                </c:pt>
                <c:pt idx="14965">
                  <c:v>849</c:v>
                </c:pt>
                <c:pt idx="14966">
                  <c:v>849</c:v>
                </c:pt>
                <c:pt idx="14967">
                  <c:v>479</c:v>
                </c:pt>
                <c:pt idx="14968">
                  <c:v>849</c:v>
                </c:pt>
                <c:pt idx="14969">
                  <c:v>549</c:v>
                </c:pt>
                <c:pt idx="14970">
                  <c:v>549</c:v>
                </c:pt>
                <c:pt idx="14971">
                  <c:v>549</c:v>
                </c:pt>
                <c:pt idx="14972">
                  <c:v>549</c:v>
                </c:pt>
                <c:pt idx="14973">
                  <c:v>549</c:v>
                </c:pt>
                <c:pt idx="14974">
                  <c:v>549</c:v>
                </c:pt>
                <c:pt idx="14975">
                  <c:v>574</c:v>
                </c:pt>
                <c:pt idx="14976">
                  <c:v>874</c:v>
                </c:pt>
                <c:pt idx="14977">
                  <c:v>874</c:v>
                </c:pt>
                <c:pt idx="14978">
                  <c:v>874</c:v>
                </c:pt>
                <c:pt idx="14979">
                  <c:v>874</c:v>
                </c:pt>
                <c:pt idx="14980">
                  <c:v>874</c:v>
                </c:pt>
                <c:pt idx="14981">
                  <c:v>874</c:v>
                </c:pt>
                <c:pt idx="14982">
                  <c:v>574</c:v>
                </c:pt>
                <c:pt idx="14983">
                  <c:v>524</c:v>
                </c:pt>
                <c:pt idx="14984">
                  <c:v>574</c:v>
                </c:pt>
                <c:pt idx="14985">
                  <c:v>574</c:v>
                </c:pt>
                <c:pt idx="14986">
                  <c:v>574</c:v>
                </c:pt>
                <c:pt idx="14987">
                  <c:v>574</c:v>
                </c:pt>
                <c:pt idx="14988">
                  <c:v>574</c:v>
                </c:pt>
                <c:pt idx="14989">
                  <c:v>574</c:v>
                </c:pt>
                <c:pt idx="14990">
                  <c:v>574</c:v>
                </c:pt>
                <c:pt idx="14991">
                  <c:v>574</c:v>
                </c:pt>
                <c:pt idx="14992">
                  <c:v>420</c:v>
                </c:pt>
                <c:pt idx="14993">
                  <c:v>-280</c:v>
                </c:pt>
                <c:pt idx="14994">
                  <c:v>-711</c:v>
                </c:pt>
                <c:pt idx="14995">
                  <c:v>-480</c:v>
                </c:pt>
                <c:pt idx="14996">
                  <c:v>649</c:v>
                </c:pt>
                <c:pt idx="14997">
                  <c:v>649</c:v>
                </c:pt>
                <c:pt idx="14998">
                  <c:v>574</c:v>
                </c:pt>
                <c:pt idx="14999">
                  <c:v>688</c:v>
                </c:pt>
                <c:pt idx="15000">
                  <c:v>988</c:v>
                </c:pt>
                <c:pt idx="15001">
                  <c:v>880</c:v>
                </c:pt>
                <c:pt idx="15002">
                  <c:v>928</c:v>
                </c:pt>
                <c:pt idx="15003">
                  <c:v>508</c:v>
                </c:pt>
                <c:pt idx="15004">
                  <c:v>607</c:v>
                </c:pt>
                <c:pt idx="15005">
                  <c:v>-78</c:v>
                </c:pt>
                <c:pt idx="15006">
                  <c:v>-829</c:v>
                </c:pt>
                <c:pt idx="15007">
                  <c:v>-912</c:v>
                </c:pt>
                <c:pt idx="15008">
                  <c:v>-75</c:v>
                </c:pt>
                <c:pt idx="15009">
                  <c:v>-3</c:v>
                </c:pt>
                <c:pt idx="15010">
                  <c:v>-83</c:v>
                </c:pt>
                <c:pt idx="15011">
                  <c:v>616</c:v>
                </c:pt>
                <c:pt idx="15012">
                  <c:v>787</c:v>
                </c:pt>
                <c:pt idx="15013">
                  <c:v>580</c:v>
                </c:pt>
                <c:pt idx="15014">
                  <c:v>663</c:v>
                </c:pt>
                <c:pt idx="15015">
                  <c:v>732</c:v>
                </c:pt>
                <c:pt idx="15016">
                  <c:v>788</c:v>
                </c:pt>
                <c:pt idx="15017">
                  <c:v>344</c:v>
                </c:pt>
                <c:pt idx="15018">
                  <c:v>-105</c:v>
                </c:pt>
                <c:pt idx="15019">
                  <c:v>738</c:v>
                </c:pt>
                <c:pt idx="15020">
                  <c:v>713</c:v>
                </c:pt>
                <c:pt idx="15021">
                  <c:v>712</c:v>
                </c:pt>
                <c:pt idx="15022">
                  <c:v>713</c:v>
                </c:pt>
                <c:pt idx="15023">
                  <c:v>549</c:v>
                </c:pt>
                <c:pt idx="15024">
                  <c:v>849</c:v>
                </c:pt>
                <c:pt idx="15025">
                  <c:v>849</c:v>
                </c:pt>
                <c:pt idx="15026">
                  <c:v>849</c:v>
                </c:pt>
                <c:pt idx="15027">
                  <c:v>849</c:v>
                </c:pt>
                <c:pt idx="15028">
                  <c:v>849</c:v>
                </c:pt>
                <c:pt idx="15029">
                  <c:v>824</c:v>
                </c:pt>
                <c:pt idx="15030">
                  <c:v>-61</c:v>
                </c:pt>
                <c:pt idx="15031">
                  <c:v>-675</c:v>
                </c:pt>
                <c:pt idx="15032">
                  <c:v>0</c:v>
                </c:pt>
                <c:pt idx="15033">
                  <c:v>-8</c:v>
                </c:pt>
                <c:pt idx="15034">
                  <c:v>-375</c:v>
                </c:pt>
                <c:pt idx="15035">
                  <c:v>343</c:v>
                </c:pt>
                <c:pt idx="15036">
                  <c:v>220</c:v>
                </c:pt>
                <c:pt idx="15037">
                  <c:v>-60</c:v>
                </c:pt>
                <c:pt idx="15038">
                  <c:v>-211</c:v>
                </c:pt>
                <c:pt idx="15039">
                  <c:v>-163</c:v>
                </c:pt>
                <c:pt idx="15040">
                  <c:v>693</c:v>
                </c:pt>
                <c:pt idx="15041">
                  <c:v>-410</c:v>
                </c:pt>
                <c:pt idx="15042">
                  <c:v>-1025</c:v>
                </c:pt>
                <c:pt idx="15043">
                  <c:v>-45</c:v>
                </c:pt>
                <c:pt idx="15044">
                  <c:v>548</c:v>
                </c:pt>
                <c:pt idx="15045">
                  <c:v>549</c:v>
                </c:pt>
                <c:pt idx="15046">
                  <c:v>549</c:v>
                </c:pt>
                <c:pt idx="15047">
                  <c:v>549</c:v>
                </c:pt>
                <c:pt idx="15048">
                  <c:v>849</c:v>
                </c:pt>
                <c:pt idx="15049">
                  <c:v>849</c:v>
                </c:pt>
                <c:pt idx="15050">
                  <c:v>849</c:v>
                </c:pt>
                <c:pt idx="15051">
                  <c:v>849</c:v>
                </c:pt>
                <c:pt idx="15052">
                  <c:v>849</c:v>
                </c:pt>
                <c:pt idx="15053">
                  <c:v>-558</c:v>
                </c:pt>
                <c:pt idx="15054">
                  <c:v>-739</c:v>
                </c:pt>
                <c:pt idx="15055">
                  <c:v>-730</c:v>
                </c:pt>
                <c:pt idx="15056">
                  <c:v>-274</c:v>
                </c:pt>
                <c:pt idx="15057">
                  <c:v>-223</c:v>
                </c:pt>
                <c:pt idx="15058">
                  <c:v>163</c:v>
                </c:pt>
                <c:pt idx="15059">
                  <c:v>549</c:v>
                </c:pt>
                <c:pt idx="15060">
                  <c:v>713</c:v>
                </c:pt>
                <c:pt idx="15061">
                  <c:v>521</c:v>
                </c:pt>
                <c:pt idx="15062">
                  <c:v>761</c:v>
                </c:pt>
                <c:pt idx="15063">
                  <c:v>758</c:v>
                </c:pt>
                <c:pt idx="15064">
                  <c:v>682</c:v>
                </c:pt>
                <c:pt idx="15065">
                  <c:v>-455</c:v>
                </c:pt>
                <c:pt idx="15066">
                  <c:v>-760</c:v>
                </c:pt>
                <c:pt idx="15067">
                  <c:v>-247</c:v>
                </c:pt>
                <c:pt idx="15068">
                  <c:v>549</c:v>
                </c:pt>
                <c:pt idx="15069">
                  <c:v>549</c:v>
                </c:pt>
                <c:pt idx="15070">
                  <c:v>549</c:v>
                </c:pt>
                <c:pt idx="15071">
                  <c:v>549</c:v>
                </c:pt>
                <c:pt idx="15072">
                  <c:v>924</c:v>
                </c:pt>
                <c:pt idx="15073">
                  <c:v>924</c:v>
                </c:pt>
                <c:pt idx="15074">
                  <c:v>924</c:v>
                </c:pt>
                <c:pt idx="15075">
                  <c:v>924</c:v>
                </c:pt>
                <c:pt idx="15076">
                  <c:v>924</c:v>
                </c:pt>
                <c:pt idx="15077">
                  <c:v>-255</c:v>
                </c:pt>
                <c:pt idx="15078">
                  <c:v>-791</c:v>
                </c:pt>
                <c:pt idx="15079">
                  <c:v>-841</c:v>
                </c:pt>
                <c:pt idx="15080">
                  <c:v>-645</c:v>
                </c:pt>
                <c:pt idx="15081">
                  <c:v>-629</c:v>
                </c:pt>
                <c:pt idx="15082">
                  <c:v>-660</c:v>
                </c:pt>
                <c:pt idx="15083">
                  <c:v>234</c:v>
                </c:pt>
                <c:pt idx="15084">
                  <c:v>785</c:v>
                </c:pt>
                <c:pt idx="15085">
                  <c:v>863</c:v>
                </c:pt>
                <c:pt idx="15086">
                  <c:v>863</c:v>
                </c:pt>
                <c:pt idx="15087">
                  <c:v>863</c:v>
                </c:pt>
                <c:pt idx="15088">
                  <c:v>863</c:v>
                </c:pt>
                <c:pt idx="15089">
                  <c:v>248</c:v>
                </c:pt>
                <c:pt idx="15090">
                  <c:v>-370</c:v>
                </c:pt>
                <c:pt idx="15091">
                  <c:v>100</c:v>
                </c:pt>
                <c:pt idx="15092">
                  <c:v>549</c:v>
                </c:pt>
                <c:pt idx="15093">
                  <c:v>549</c:v>
                </c:pt>
                <c:pt idx="15094">
                  <c:v>549</c:v>
                </c:pt>
                <c:pt idx="15095">
                  <c:v>649</c:v>
                </c:pt>
                <c:pt idx="15096">
                  <c:v>649</c:v>
                </c:pt>
                <c:pt idx="15097">
                  <c:v>924</c:v>
                </c:pt>
                <c:pt idx="15098">
                  <c:v>924</c:v>
                </c:pt>
                <c:pt idx="15099">
                  <c:v>924</c:v>
                </c:pt>
                <c:pt idx="15100">
                  <c:v>765</c:v>
                </c:pt>
                <c:pt idx="15101">
                  <c:v>754</c:v>
                </c:pt>
                <c:pt idx="15102">
                  <c:v>715</c:v>
                </c:pt>
                <c:pt idx="15103">
                  <c:v>300</c:v>
                </c:pt>
                <c:pt idx="15104">
                  <c:v>210</c:v>
                </c:pt>
                <c:pt idx="15105">
                  <c:v>350</c:v>
                </c:pt>
                <c:pt idx="15106">
                  <c:v>630</c:v>
                </c:pt>
                <c:pt idx="15107">
                  <c:v>649</c:v>
                </c:pt>
                <c:pt idx="15108">
                  <c:v>649</c:v>
                </c:pt>
                <c:pt idx="15109">
                  <c:v>649</c:v>
                </c:pt>
                <c:pt idx="15110">
                  <c:v>649</c:v>
                </c:pt>
                <c:pt idx="15111">
                  <c:v>649</c:v>
                </c:pt>
                <c:pt idx="15112">
                  <c:v>649</c:v>
                </c:pt>
                <c:pt idx="15113">
                  <c:v>724</c:v>
                </c:pt>
                <c:pt idx="15114">
                  <c:v>590</c:v>
                </c:pt>
                <c:pt idx="15115">
                  <c:v>724</c:v>
                </c:pt>
                <c:pt idx="15116">
                  <c:v>649</c:v>
                </c:pt>
                <c:pt idx="15117">
                  <c:v>649</c:v>
                </c:pt>
                <c:pt idx="15118">
                  <c:v>649</c:v>
                </c:pt>
                <c:pt idx="15119">
                  <c:v>649</c:v>
                </c:pt>
                <c:pt idx="15120">
                  <c:v>849</c:v>
                </c:pt>
                <c:pt idx="15121">
                  <c:v>849</c:v>
                </c:pt>
                <c:pt idx="15122">
                  <c:v>849</c:v>
                </c:pt>
                <c:pt idx="15123">
                  <c:v>807</c:v>
                </c:pt>
                <c:pt idx="15124">
                  <c:v>807</c:v>
                </c:pt>
                <c:pt idx="15125">
                  <c:v>849</c:v>
                </c:pt>
                <c:pt idx="15126">
                  <c:v>849</c:v>
                </c:pt>
                <c:pt idx="15127">
                  <c:v>849</c:v>
                </c:pt>
                <c:pt idx="15128">
                  <c:v>849</c:v>
                </c:pt>
                <c:pt idx="15129">
                  <c:v>849</c:v>
                </c:pt>
                <c:pt idx="15130">
                  <c:v>849</c:v>
                </c:pt>
                <c:pt idx="15131">
                  <c:v>849</c:v>
                </c:pt>
                <c:pt idx="15132">
                  <c:v>849</c:v>
                </c:pt>
                <c:pt idx="15133">
                  <c:v>849</c:v>
                </c:pt>
                <c:pt idx="15134">
                  <c:v>849</c:v>
                </c:pt>
                <c:pt idx="15135">
                  <c:v>849</c:v>
                </c:pt>
                <c:pt idx="15136">
                  <c:v>849</c:v>
                </c:pt>
                <c:pt idx="15137">
                  <c:v>649</c:v>
                </c:pt>
                <c:pt idx="15138">
                  <c:v>649</c:v>
                </c:pt>
                <c:pt idx="15139">
                  <c:v>649</c:v>
                </c:pt>
                <c:pt idx="15140">
                  <c:v>649</c:v>
                </c:pt>
                <c:pt idx="15141">
                  <c:v>649</c:v>
                </c:pt>
                <c:pt idx="15142">
                  <c:v>649</c:v>
                </c:pt>
                <c:pt idx="15143">
                  <c:v>649</c:v>
                </c:pt>
                <c:pt idx="15144">
                  <c:v>849</c:v>
                </c:pt>
                <c:pt idx="15145">
                  <c:v>849</c:v>
                </c:pt>
                <c:pt idx="15146">
                  <c:v>849</c:v>
                </c:pt>
                <c:pt idx="15147">
                  <c:v>849</c:v>
                </c:pt>
                <c:pt idx="15148">
                  <c:v>849</c:v>
                </c:pt>
                <c:pt idx="15149">
                  <c:v>390</c:v>
                </c:pt>
                <c:pt idx="15150">
                  <c:v>525</c:v>
                </c:pt>
                <c:pt idx="15151">
                  <c:v>273</c:v>
                </c:pt>
                <c:pt idx="15152">
                  <c:v>475</c:v>
                </c:pt>
                <c:pt idx="15153">
                  <c:v>544</c:v>
                </c:pt>
                <c:pt idx="15154">
                  <c:v>419</c:v>
                </c:pt>
                <c:pt idx="15155">
                  <c:v>674</c:v>
                </c:pt>
                <c:pt idx="15156">
                  <c:v>674</c:v>
                </c:pt>
                <c:pt idx="15157">
                  <c:v>659</c:v>
                </c:pt>
                <c:pt idx="15158">
                  <c:v>674</c:v>
                </c:pt>
                <c:pt idx="15159">
                  <c:v>674</c:v>
                </c:pt>
                <c:pt idx="15160">
                  <c:v>674</c:v>
                </c:pt>
                <c:pt idx="15161">
                  <c:v>232</c:v>
                </c:pt>
                <c:pt idx="15162">
                  <c:v>-926</c:v>
                </c:pt>
                <c:pt idx="15163">
                  <c:v>165</c:v>
                </c:pt>
                <c:pt idx="15164">
                  <c:v>649</c:v>
                </c:pt>
                <c:pt idx="15165">
                  <c:v>649</c:v>
                </c:pt>
                <c:pt idx="15166">
                  <c:v>649</c:v>
                </c:pt>
                <c:pt idx="15167">
                  <c:v>649</c:v>
                </c:pt>
                <c:pt idx="15168">
                  <c:v>849</c:v>
                </c:pt>
                <c:pt idx="15169">
                  <c:v>849</c:v>
                </c:pt>
                <c:pt idx="15170">
                  <c:v>849</c:v>
                </c:pt>
                <c:pt idx="15171">
                  <c:v>849</c:v>
                </c:pt>
                <c:pt idx="15172">
                  <c:v>849</c:v>
                </c:pt>
                <c:pt idx="15173">
                  <c:v>923</c:v>
                </c:pt>
                <c:pt idx="15174">
                  <c:v>640</c:v>
                </c:pt>
                <c:pt idx="15175">
                  <c:v>539</c:v>
                </c:pt>
                <c:pt idx="15176">
                  <c:v>679</c:v>
                </c:pt>
                <c:pt idx="15177">
                  <c:v>724</c:v>
                </c:pt>
                <c:pt idx="15178">
                  <c:v>724</c:v>
                </c:pt>
                <c:pt idx="15179">
                  <c:v>674</c:v>
                </c:pt>
                <c:pt idx="15180">
                  <c:v>674</c:v>
                </c:pt>
                <c:pt idx="15181">
                  <c:v>674</c:v>
                </c:pt>
                <c:pt idx="15182">
                  <c:v>674</c:v>
                </c:pt>
                <c:pt idx="15183">
                  <c:v>674</c:v>
                </c:pt>
                <c:pt idx="15184">
                  <c:v>674</c:v>
                </c:pt>
                <c:pt idx="15185">
                  <c:v>402</c:v>
                </c:pt>
                <c:pt idx="15186">
                  <c:v>-332</c:v>
                </c:pt>
                <c:pt idx="15187">
                  <c:v>642</c:v>
                </c:pt>
                <c:pt idx="15188">
                  <c:v>649</c:v>
                </c:pt>
                <c:pt idx="15189">
                  <c:v>649</c:v>
                </c:pt>
                <c:pt idx="15190">
                  <c:v>649</c:v>
                </c:pt>
                <c:pt idx="15191">
                  <c:v>649</c:v>
                </c:pt>
                <c:pt idx="15192">
                  <c:v>849</c:v>
                </c:pt>
                <c:pt idx="15193">
                  <c:v>849</c:v>
                </c:pt>
                <c:pt idx="15194">
                  <c:v>849</c:v>
                </c:pt>
                <c:pt idx="15195">
                  <c:v>849</c:v>
                </c:pt>
                <c:pt idx="15196">
                  <c:v>849</c:v>
                </c:pt>
                <c:pt idx="15197">
                  <c:v>890</c:v>
                </c:pt>
                <c:pt idx="15198">
                  <c:v>495</c:v>
                </c:pt>
                <c:pt idx="15199">
                  <c:v>-135</c:v>
                </c:pt>
                <c:pt idx="15200">
                  <c:v>340</c:v>
                </c:pt>
                <c:pt idx="15201">
                  <c:v>724</c:v>
                </c:pt>
                <c:pt idx="15202">
                  <c:v>649</c:v>
                </c:pt>
                <c:pt idx="15203">
                  <c:v>649</c:v>
                </c:pt>
                <c:pt idx="15204">
                  <c:v>649</c:v>
                </c:pt>
                <c:pt idx="15205">
                  <c:v>649</c:v>
                </c:pt>
                <c:pt idx="15206">
                  <c:v>649</c:v>
                </c:pt>
                <c:pt idx="15207">
                  <c:v>649</c:v>
                </c:pt>
                <c:pt idx="15208">
                  <c:v>649</c:v>
                </c:pt>
                <c:pt idx="15209">
                  <c:v>-200</c:v>
                </c:pt>
                <c:pt idx="15210">
                  <c:v>-957</c:v>
                </c:pt>
                <c:pt idx="15211">
                  <c:v>437</c:v>
                </c:pt>
                <c:pt idx="15212">
                  <c:v>649</c:v>
                </c:pt>
                <c:pt idx="15213">
                  <c:v>649</c:v>
                </c:pt>
                <c:pt idx="15214">
                  <c:v>649</c:v>
                </c:pt>
                <c:pt idx="15215">
                  <c:v>649</c:v>
                </c:pt>
                <c:pt idx="15216">
                  <c:v>849</c:v>
                </c:pt>
                <c:pt idx="15217">
                  <c:v>849</c:v>
                </c:pt>
                <c:pt idx="15218">
                  <c:v>849</c:v>
                </c:pt>
                <c:pt idx="15219">
                  <c:v>849</c:v>
                </c:pt>
                <c:pt idx="15220">
                  <c:v>849</c:v>
                </c:pt>
                <c:pt idx="15221">
                  <c:v>874</c:v>
                </c:pt>
                <c:pt idx="15222">
                  <c:v>799</c:v>
                </c:pt>
                <c:pt idx="15223">
                  <c:v>326</c:v>
                </c:pt>
                <c:pt idx="15224">
                  <c:v>550</c:v>
                </c:pt>
                <c:pt idx="15225">
                  <c:v>631</c:v>
                </c:pt>
                <c:pt idx="15226">
                  <c:v>589</c:v>
                </c:pt>
                <c:pt idx="15227">
                  <c:v>649</c:v>
                </c:pt>
                <c:pt idx="15228">
                  <c:v>649</c:v>
                </c:pt>
                <c:pt idx="15229">
                  <c:v>-54</c:v>
                </c:pt>
                <c:pt idx="15230">
                  <c:v>187</c:v>
                </c:pt>
                <c:pt idx="15231">
                  <c:v>186</c:v>
                </c:pt>
                <c:pt idx="15232">
                  <c:v>-535</c:v>
                </c:pt>
                <c:pt idx="15233">
                  <c:v>-916</c:v>
                </c:pt>
                <c:pt idx="15234">
                  <c:v>-1022</c:v>
                </c:pt>
                <c:pt idx="15235">
                  <c:v>-295</c:v>
                </c:pt>
                <c:pt idx="15236">
                  <c:v>649</c:v>
                </c:pt>
                <c:pt idx="15237">
                  <c:v>649</c:v>
                </c:pt>
                <c:pt idx="15238">
                  <c:v>544</c:v>
                </c:pt>
                <c:pt idx="15239">
                  <c:v>648</c:v>
                </c:pt>
                <c:pt idx="15240">
                  <c:v>849</c:v>
                </c:pt>
                <c:pt idx="15241">
                  <c:v>849</c:v>
                </c:pt>
                <c:pt idx="15242">
                  <c:v>849</c:v>
                </c:pt>
                <c:pt idx="15243">
                  <c:v>849</c:v>
                </c:pt>
                <c:pt idx="15244">
                  <c:v>121</c:v>
                </c:pt>
                <c:pt idx="15245">
                  <c:v>-1010</c:v>
                </c:pt>
                <c:pt idx="15246">
                  <c:v>-995</c:v>
                </c:pt>
                <c:pt idx="15247">
                  <c:v>-1175</c:v>
                </c:pt>
                <c:pt idx="15248">
                  <c:v>-1100</c:v>
                </c:pt>
                <c:pt idx="15249">
                  <c:v>-900</c:v>
                </c:pt>
                <c:pt idx="15250">
                  <c:v>-717</c:v>
                </c:pt>
                <c:pt idx="15251">
                  <c:v>90</c:v>
                </c:pt>
                <c:pt idx="15252">
                  <c:v>389</c:v>
                </c:pt>
                <c:pt idx="15253">
                  <c:v>-718</c:v>
                </c:pt>
                <c:pt idx="15254">
                  <c:v>-428</c:v>
                </c:pt>
                <c:pt idx="15255">
                  <c:v>-930</c:v>
                </c:pt>
                <c:pt idx="15256">
                  <c:v>-906</c:v>
                </c:pt>
                <c:pt idx="15257">
                  <c:v>-1051</c:v>
                </c:pt>
                <c:pt idx="15258">
                  <c:v>-937</c:v>
                </c:pt>
                <c:pt idx="15259">
                  <c:v>-198</c:v>
                </c:pt>
                <c:pt idx="15260">
                  <c:v>649</c:v>
                </c:pt>
                <c:pt idx="15261">
                  <c:v>175</c:v>
                </c:pt>
                <c:pt idx="15262">
                  <c:v>-25</c:v>
                </c:pt>
                <c:pt idx="15263">
                  <c:v>649</c:v>
                </c:pt>
                <c:pt idx="15264">
                  <c:v>649</c:v>
                </c:pt>
                <c:pt idx="15265">
                  <c:v>849</c:v>
                </c:pt>
                <c:pt idx="15266">
                  <c:v>849</c:v>
                </c:pt>
                <c:pt idx="15267">
                  <c:v>924</c:v>
                </c:pt>
                <c:pt idx="15268">
                  <c:v>987</c:v>
                </c:pt>
                <c:pt idx="15269">
                  <c:v>1113</c:v>
                </c:pt>
                <c:pt idx="15270">
                  <c:v>787</c:v>
                </c:pt>
                <c:pt idx="15271">
                  <c:v>-94</c:v>
                </c:pt>
                <c:pt idx="15272">
                  <c:v>-537</c:v>
                </c:pt>
                <c:pt idx="15273">
                  <c:v>133</c:v>
                </c:pt>
                <c:pt idx="15274">
                  <c:v>208</c:v>
                </c:pt>
                <c:pt idx="15275">
                  <c:v>-177</c:v>
                </c:pt>
                <c:pt idx="15276">
                  <c:v>369</c:v>
                </c:pt>
                <c:pt idx="15277">
                  <c:v>621</c:v>
                </c:pt>
                <c:pt idx="15278">
                  <c:v>813</c:v>
                </c:pt>
                <c:pt idx="15279">
                  <c:v>680</c:v>
                </c:pt>
                <c:pt idx="15280">
                  <c:v>302</c:v>
                </c:pt>
                <c:pt idx="15281">
                  <c:v>-445</c:v>
                </c:pt>
                <c:pt idx="15282">
                  <c:v>-592</c:v>
                </c:pt>
                <c:pt idx="15283">
                  <c:v>963</c:v>
                </c:pt>
                <c:pt idx="15284">
                  <c:v>649</c:v>
                </c:pt>
                <c:pt idx="15285">
                  <c:v>724</c:v>
                </c:pt>
                <c:pt idx="15286">
                  <c:v>724</c:v>
                </c:pt>
                <c:pt idx="15287">
                  <c:v>900</c:v>
                </c:pt>
                <c:pt idx="15288">
                  <c:v>1100</c:v>
                </c:pt>
                <c:pt idx="15289">
                  <c:v>1050</c:v>
                </c:pt>
                <c:pt idx="15290">
                  <c:v>1150</c:v>
                </c:pt>
                <c:pt idx="15291">
                  <c:v>955</c:v>
                </c:pt>
                <c:pt idx="15292">
                  <c:v>1200</c:v>
                </c:pt>
                <c:pt idx="15293">
                  <c:v>1240</c:v>
                </c:pt>
                <c:pt idx="15294">
                  <c:v>1181</c:v>
                </c:pt>
                <c:pt idx="15295">
                  <c:v>509</c:v>
                </c:pt>
                <c:pt idx="15296">
                  <c:v>1175</c:v>
                </c:pt>
                <c:pt idx="15297">
                  <c:v>1225</c:v>
                </c:pt>
                <c:pt idx="15298">
                  <c:v>1175</c:v>
                </c:pt>
                <c:pt idx="15299">
                  <c:v>1080</c:v>
                </c:pt>
                <c:pt idx="15300">
                  <c:v>1175</c:v>
                </c:pt>
                <c:pt idx="15301">
                  <c:v>1149</c:v>
                </c:pt>
                <c:pt idx="15302">
                  <c:v>749</c:v>
                </c:pt>
                <c:pt idx="15303">
                  <c:v>584</c:v>
                </c:pt>
                <c:pt idx="15304">
                  <c:v>90</c:v>
                </c:pt>
                <c:pt idx="15305">
                  <c:v>-152</c:v>
                </c:pt>
                <c:pt idx="15306">
                  <c:v>-293</c:v>
                </c:pt>
                <c:pt idx="15307">
                  <c:v>1050</c:v>
                </c:pt>
                <c:pt idx="15308">
                  <c:v>736</c:v>
                </c:pt>
                <c:pt idx="15309">
                  <c:v>736</c:v>
                </c:pt>
                <c:pt idx="15310">
                  <c:v>736</c:v>
                </c:pt>
                <c:pt idx="15311">
                  <c:v>859</c:v>
                </c:pt>
                <c:pt idx="15312">
                  <c:v>614</c:v>
                </c:pt>
                <c:pt idx="15313">
                  <c:v>-617</c:v>
                </c:pt>
                <c:pt idx="15314">
                  <c:v>-729</c:v>
                </c:pt>
                <c:pt idx="15315">
                  <c:v>-809</c:v>
                </c:pt>
                <c:pt idx="15316">
                  <c:v>-995</c:v>
                </c:pt>
                <c:pt idx="15317">
                  <c:v>-693</c:v>
                </c:pt>
                <c:pt idx="15318">
                  <c:v>-840</c:v>
                </c:pt>
                <c:pt idx="15319">
                  <c:v>56</c:v>
                </c:pt>
                <c:pt idx="15320">
                  <c:v>812</c:v>
                </c:pt>
                <c:pt idx="15321">
                  <c:v>885</c:v>
                </c:pt>
                <c:pt idx="15322">
                  <c:v>669</c:v>
                </c:pt>
                <c:pt idx="15323">
                  <c:v>836</c:v>
                </c:pt>
                <c:pt idx="15324">
                  <c:v>836</c:v>
                </c:pt>
                <c:pt idx="15325">
                  <c:v>781</c:v>
                </c:pt>
                <c:pt idx="15326">
                  <c:v>786</c:v>
                </c:pt>
                <c:pt idx="15327">
                  <c:v>1000</c:v>
                </c:pt>
                <c:pt idx="15328">
                  <c:v>1000</c:v>
                </c:pt>
                <c:pt idx="15329">
                  <c:v>627</c:v>
                </c:pt>
                <c:pt idx="15330">
                  <c:v>-49</c:v>
                </c:pt>
                <c:pt idx="15331">
                  <c:v>1050</c:v>
                </c:pt>
                <c:pt idx="15332">
                  <c:v>736</c:v>
                </c:pt>
                <c:pt idx="15333">
                  <c:v>736</c:v>
                </c:pt>
                <c:pt idx="15334">
                  <c:v>736</c:v>
                </c:pt>
                <c:pt idx="15335">
                  <c:v>608</c:v>
                </c:pt>
                <c:pt idx="15336">
                  <c:v>808</c:v>
                </c:pt>
                <c:pt idx="15337">
                  <c:v>80</c:v>
                </c:pt>
                <c:pt idx="15338">
                  <c:v>-25</c:v>
                </c:pt>
                <c:pt idx="15339">
                  <c:v>-288</c:v>
                </c:pt>
                <c:pt idx="15340">
                  <c:v>-600</c:v>
                </c:pt>
                <c:pt idx="15341">
                  <c:v>-1031</c:v>
                </c:pt>
                <c:pt idx="15342">
                  <c:v>-1117</c:v>
                </c:pt>
                <c:pt idx="15343">
                  <c:v>-1017</c:v>
                </c:pt>
                <c:pt idx="15344">
                  <c:v>-732</c:v>
                </c:pt>
                <c:pt idx="15345">
                  <c:v>-547</c:v>
                </c:pt>
                <c:pt idx="15346">
                  <c:v>-221</c:v>
                </c:pt>
                <c:pt idx="15347">
                  <c:v>370</c:v>
                </c:pt>
                <c:pt idx="15348">
                  <c:v>353</c:v>
                </c:pt>
                <c:pt idx="15349">
                  <c:v>-418</c:v>
                </c:pt>
                <c:pt idx="15350">
                  <c:v>20</c:v>
                </c:pt>
                <c:pt idx="15351">
                  <c:v>440</c:v>
                </c:pt>
                <c:pt idx="15352">
                  <c:v>773</c:v>
                </c:pt>
                <c:pt idx="15353">
                  <c:v>-470</c:v>
                </c:pt>
                <c:pt idx="15354">
                  <c:v>-792</c:v>
                </c:pt>
                <c:pt idx="15355">
                  <c:v>779</c:v>
                </c:pt>
                <c:pt idx="15356">
                  <c:v>673</c:v>
                </c:pt>
                <c:pt idx="15357">
                  <c:v>673</c:v>
                </c:pt>
                <c:pt idx="15358">
                  <c:v>673</c:v>
                </c:pt>
                <c:pt idx="15359">
                  <c:v>583</c:v>
                </c:pt>
                <c:pt idx="15360">
                  <c:v>783</c:v>
                </c:pt>
                <c:pt idx="15361">
                  <c:v>783</c:v>
                </c:pt>
                <c:pt idx="15362">
                  <c:v>733</c:v>
                </c:pt>
                <c:pt idx="15363">
                  <c:v>733</c:v>
                </c:pt>
                <c:pt idx="15364">
                  <c:v>733</c:v>
                </c:pt>
                <c:pt idx="15365">
                  <c:v>708</c:v>
                </c:pt>
                <c:pt idx="15366">
                  <c:v>718</c:v>
                </c:pt>
                <c:pt idx="15367">
                  <c:v>618</c:v>
                </c:pt>
                <c:pt idx="15368">
                  <c:v>557</c:v>
                </c:pt>
                <c:pt idx="15369">
                  <c:v>533</c:v>
                </c:pt>
                <c:pt idx="15370">
                  <c:v>533</c:v>
                </c:pt>
                <c:pt idx="15371">
                  <c:v>533</c:v>
                </c:pt>
                <c:pt idx="15372">
                  <c:v>545</c:v>
                </c:pt>
                <c:pt idx="15373">
                  <c:v>533</c:v>
                </c:pt>
                <c:pt idx="15374">
                  <c:v>533</c:v>
                </c:pt>
                <c:pt idx="15375">
                  <c:v>533</c:v>
                </c:pt>
                <c:pt idx="15376">
                  <c:v>533</c:v>
                </c:pt>
                <c:pt idx="15377">
                  <c:v>608</c:v>
                </c:pt>
                <c:pt idx="15378">
                  <c:v>209</c:v>
                </c:pt>
                <c:pt idx="15379">
                  <c:v>608</c:v>
                </c:pt>
                <c:pt idx="15380">
                  <c:v>583</c:v>
                </c:pt>
                <c:pt idx="15381">
                  <c:v>533</c:v>
                </c:pt>
                <c:pt idx="15382">
                  <c:v>533</c:v>
                </c:pt>
                <c:pt idx="15383">
                  <c:v>583</c:v>
                </c:pt>
                <c:pt idx="15384">
                  <c:v>783</c:v>
                </c:pt>
                <c:pt idx="15385">
                  <c:v>783</c:v>
                </c:pt>
                <c:pt idx="15386">
                  <c:v>783</c:v>
                </c:pt>
                <c:pt idx="15387">
                  <c:v>808</c:v>
                </c:pt>
                <c:pt idx="15388">
                  <c:v>783</c:v>
                </c:pt>
                <c:pt idx="15389">
                  <c:v>706</c:v>
                </c:pt>
                <c:pt idx="15390">
                  <c:v>-207</c:v>
                </c:pt>
                <c:pt idx="15391">
                  <c:v>-130</c:v>
                </c:pt>
                <c:pt idx="15392">
                  <c:v>330</c:v>
                </c:pt>
                <c:pt idx="15393">
                  <c:v>41</c:v>
                </c:pt>
                <c:pt idx="15394">
                  <c:v>-565</c:v>
                </c:pt>
                <c:pt idx="15395">
                  <c:v>-577</c:v>
                </c:pt>
                <c:pt idx="15396">
                  <c:v>-472</c:v>
                </c:pt>
                <c:pt idx="15397">
                  <c:v>-280</c:v>
                </c:pt>
                <c:pt idx="15398">
                  <c:v>257</c:v>
                </c:pt>
                <c:pt idx="15399">
                  <c:v>414</c:v>
                </c:pt>
                <c:pt idx="15400">
                  <c:v>583</c:v>
                </c:pt>
                <c:pt idx="15401">
                  <c:v>558</c:v>
                </c:pt>
                <c:pt idx="15402">
                  <c:v>147</c:v>
                </c:pt>
                <c:pt idx="15403">
                  <c:v>583</c:v>
                </c:pt>
                <c:pt idx="15404">
                  <c:v>583</c:v>
                </c:pt>
                <c:pt idx="15405">
                  <c:v>583</c:v>
                </c:pt>
                <c:pt idx="15406">
                  <c:v>583</c:v>
                </c:pt>
                <c:pt idx="15407">
                  <c:v>582</c:v>
                </c:pt>
                <c:pt idx="15408">
                  <c:v>783</c:v>
                </c:pt>
                <c:pt idx="15409">
                  <c:v>783</c:v>
                </c:pt>
                <c:pt idx="15410">
                  <c:v>783</c:v>
                </c:pt>
                <c:pt idx="15411">
                  <c:v>783</c:v>
                </c:pt>
                <c:pt idx="15412">
                  <c:v>783</c:v>
                </c:pt>
                <c:pt idx="15413">
                  <c:v>783</c:v>
                </c:pt>
                <c:pt idx="15414">
                  <c:v>583</c:v>
                </c:pt>
                <c:pt idx="15415">
                  <c:v>583</c:v>
                </c:pt>
                <c:pt idx="15416">
                  <c:v>583</c:v>
                </c:pt>
                <c:pt idx="15417">
                  <c:v>583</c:v>
                </c:pt>
                <c:pt idx="15418">
                  <c:v>583</c:v>
                </c:pt>
                <c:pt idx="15419">
                  <c:v>583</c:v>
                </c:pt>
                <c:pt idx="15420">
                  <c:v>583</c:v>
                </c:pt>
                <c:pt idx="15421">
                  <c:v>582</c:v>
                </c:pt>
                <c:pt idx="15422">
                  <c:v>583</c:v>
                </c:pt>
                <c:pt idx="15423">
                  <c:v>583</c:v>
                </c:pt>
                <c:pt idx="15424">
                  <c:v>583</c:v>
                </c:pt>
                <c:pt idx="15425">
                  <c:v>583</c:v>
                </c:pt>
                <c:pt idx="15426">
                  <c:v>583</c:v>
                </c:pt>
                <c:pt idx="15427">
                  <c:v>583</c:v>
                </c:pt>
                <c:pt idx="15428">
                  <c:v>583</c:v>
                </c:pt>
                <c:pt idx="15429">
                  <c:v>583</c:v>
                </c:pt>
                <c:pt idx="15430">
                  <c:v>582</c:v>
                </c:pt>
                <c:pt idx="15431">
                  <c:v>582</c:v>
                </c:pt>
                <c:pt idx="15432">
                  <c:v>583</c:v>
                </c:pt>
                <c:pt idx="15433">
                  <c:v>783</c:v>
                </c:pt>
                <c:pt idx="15434">
                  <c:v>783</c:v>
                </c:pt>
                <c:pt idx="15435">
                  <c:v>783</c:v>
                </c:pt>
                <c:pt idx="15436">
                  <c:v>783</c:v>
                </c:pt>
                <c:pt idx="15437">
                  <c:v>783</c:v>
                </c:pt>
                <c:pt idx="15438">
                  <c:v>783</c:v>
                </c:pt>
                <c:pt idx="15439">
                  <c:v>583</c:v>
                </c:pt>
                <c:pt idx="15440">
                  <c:v>583</c:v>
                </c:pt>
                <c:pt idx="15441">
                  <c:v>583</c:v>
                </c:pt>
                <c:pt idx="15442">
                  <c:v>583</c:v>
                </c:pt>
                <c:pt idx="15443">
                  <c:v>583</c:v>
                </c:pt>
                <c:pt idx="15444">
                  <c:v>583</c:v>
                </c:pt>
                <c:pt idx="15445">
                  <c:v>583</c:v>
                </c:pt>
                <c:pt idx="15446">
                  <c:v>583</c:v>
                </c:pt>
                <c:pt idx="15447">
                  <c:v>583</c:v>
                </c:pt>
                <c:pt idx="15448">
                  <c:v>583</c:v>
                </c:pt>
                <c:pt idx="15449">
                  <c:v>583</c:v>
                </c:pt>
                <c:pt idx="15450">
                  <c:v>-9</c:v>
                </c:pt>
                <c:pt idx="15451">
                  <c:v>583</c:v>
                </c:pt>
                <c:pt idx="15452">
                  <c:v>583</c:v>
                </c:pt>
                <c:pt idx="15453">
                  <c:v>582</c:v>
                </c:pt>
                <c:pt idx="15454">
                  <c:v>583</c:v>
                </c:pt>
                <c:pt idx="15455">
                  <c:v>583</c:v>
                </c:pt>
                <c:pt idx="15456">
                  <c:v>783</c:v>
                </c:pt>
                <c:pt idx="15457">
                  <c:v>783</c:v>
                </c:pt>
                <c:pt idx="15458">
                  <c:v>783</c:v>
                </c:pt>
                <c:pt idx="15459">
                  <c:v>783</c:v>
                </c:pt>
                <c:pt idx="15460">
                  <c:v>783</c:v>
                </c:pt>
                <c:pt idx="15461">
                  <c:v>783</c:v>
                </c:pt>
                <c:pt idx="15462">
                  <c:v>783</c:v>
                </c:pt>
                <c:pt idx="15463">
                  <c:v>783</c:v>
                </c:pt>
                <c:pt idx="15464">
                  <c:v>783</c:v>
                </c:pt>
                <c:pt idx="15465">
                  <c:v>783</c:v>
                </c:pt>
                <c:pt idx="15466">
                  <c:v>783</c:v>
                </c:pt>
                <c:pt idx="15467">
                  <c:v>783</c:v>
                </c:pt>
                <c:pt idx="15468">
                  <c:v>783</c:v>
                </c:pt>
                <c:pt idx="15469">
                  <c:v>783</c:v>
                </c:pt>
                <c:pt idx="15470">
                  <c:v>783</c:v>
                </c:pt>
                <c:pt idx="15471">
                  <c:v>783</c:v>
                </c:pt>
                <c:pt idx="15472">
                  <c:v>783</c:v>
                </c:pt>
                <c:pt idx="15473">
                  <c:v>583</c:v>
                </c:pt>
                <c:pt idx="15474">
                  <c:v>55</c:v>
                </c:pt>
                <c:pt idx="15475">
                  <c:v>583</c:v>
                </c:pt>
                <c:pt idx="15476">
                  <c:v>583</c:v>
                </c:pt>
                <c:pt idx="15477">
                  <c:v>583</c:v>
                </c:pt>
                <c:pt idx="15478">
                  <c:v>583</c:v>
                </c:pt>
                <c:pt idx="15479">
                  <c:v>583</c:v>
                </c:pt>
                <c:pt idx="15480">
                  <c:v>783</c:v>
                </c:pt>
                <c:pt idx="15481">
                  <c:v>783</c:v>
                </c:pt>
                <c:pt idx="15482">
                  <c:v>783</c:v>
                </c:pt>
                <c:pt idx="15483">
                  <c:v>782</c:v>
                </c:pt>
                <c:pt idx="15484">
                  <c:v>783</c:v>
                </c:pt>
                <c:pt idx="15485">
                  <c:v>350</c:v>
                </c:pt>
                <c:pt idx="15486">
                  <c:v>203</c:v>
                </c:pt>
                <c:pt idx="15487">
                  <c:v>648</c:v>
                </c:pt>
                <c:pt idx="15488">
                  <c:v>648</c:v>
                </c:pt>
                <c:pt idx="15489">
                  <c:v>648</c:v>
                </c:pt>
                <c:pt idx="15490">
                  <c:v>648</c:v>
                </c:pt>
                <c:pt idx="15491">
                  <c:v>583</c:v>
                </c:pt>
                <c:pt idx="15492">
                  <c:v>583</c:v>
                </c:pt>
                <c:pt idx="15493">
                  <c:v>583</c:v>
                </c:pt>
                <c:pt idx="15494">
                  <c:v>582</c:v>
                </c:pt>
                <c:pt idx="15495">
                  <c:v>582</c:v>
                </c:pt>
                <c:pt idx="15496">
                  <c:v>583</c:v>
                </c:pt>
                <c:pt idx="15497">
                  <c:v>648</c:v>
                </c:pt>
                <c:pt idx="15498">
                  <c:v>-650</c:v>
                </c:pt>
                <c:pt idx="15499">
                  <c:v>318</c:v>
                </c:pt>
                <c:pt idx="15500">
                  <c:v>583</c:v>
                </c:pt>
                <c:pt idx="15501">
                  <c:v>583</c:v>
                </c:pt>
                <c:pt idx="15502">
                  <c:v>583</c:v>
                </c:pt>
                <c:pt idx="15503">
                  <c:v>583</c:v>
                </c:pt>
                <c:pt idx="15504">
                  <c:v>783</c:v>
                </c:pt>
                <c:pt idx="15505">
                  <c:v>783</c:v>
                </c:pt>
                <c:pt idx="15506">
                  <c:v>783</c:v>
                </c:pt>
                <c:pt idx="15507">
                  <c:v>783</c:v>
                </c:pt>
                <c:pt idx="15508">
                  <c:v>783</c:v>
                </c:pt>
                <c:pt idx="15509">
                  <c:v>618</c:v>
                </c:pt>
                <c:pt idx="15510">
                  <c:v>448</c:v>
                </c:pt>
                <c:pt idx="15511">
                  <c:v>323</c:v>
                </c:pt>
                <c:pt idx="15512">
                  <c:v>473</c:v>
                </c:pt>
                <c:pt idx="15513">
                  <c:v>523</c:v>
                </c:pt>
                <c:pt idx="15514">
                  <c:v>403</c:v>
                </c:pt>
                <c:pt idx="15515">
                  <c:v>583</c:v>
                </c:pt>
                <c:pt idx="15516">
                  <c:v>583</c:v>
                </c:pt>
                <c:pt idx="15517">
                  <c:v>583</c:v>
                </c:pt>
                <c:pt idx="15518">
                  <c:v>583</c:v>
                </c:pt>
                <c:pt idx="15519">
                  <c:v>583</c:v>
                </c:pt>
                <c:pt idx="15520">
                  <c:v>583</c:v>
                </c:pt>
                <c:pt idx="15521">
                  <c:v>151</c:v>
                </c:pt>
                <c:pt idx="15522">
                  <c:v>-1232</c:v>
                </c:pt>
                <c:pt idx="15523">
                  <c:v>266</c:v>
                </c:pt>
                <c:pt idx="15524">
                  <c:v>583</c:v>
                </c:pt>
                <c:pt idx="15525">
                  <c:v>566</c:v>
                </c:pt>
                <c:pt idx="15526">
                  <c:v>-135</c:v>
                </c:pt>
                <c:pt idx="15527">
                  <c:v>148</c:v>
                </c:pt>
                <c:pt idx="15528">
                  <c:v>-45</c:v>
                </c:pt>
                <c:pt idx="15529">
                  <c:v>-34</c:v>
                </c:pt>
                <c:pt idx="15530">
                  <c:v>-87</c:v>
                </c:pt>
                <c:pt idx="15531">
                  <c:v>-580</c:v>
                </c:pt>
                <c:pt idx="15532">
                  <c:v>-158</c:v>
                </c:pt>
                <c:pt idx="15533">
                  <c:v>-760</c:v>
                </c:pt>
                <c:pt idx="15534">
                  <c:v>-927</c:v>
                </c:pt>
                <c:pt idx="15535">
                  <c:v>-827</c:v>
                </c:pt>
                <c:pt idx="15536">
                  <c:v>-917</c:v>
                </c:pt>
                <c:pt idx="15537">
                  <c:v>-775</c:v>
                </c:pt>
                <c:pt idx="15538">
                  <c:v>-930</c:v>
                </c:pt>
                <c:pt idx="15539">
                  <c:v>-450</c:v>
                </c:pt>
                <c:pt idx="15540">
                  <c:v>50</c:v>
                </c:pt>
                <c:pt idx="15541">
                  <c:v>273</c:v>
                </c:pt>
                <c:pt idx="15542">
                  <c:v>583</c:v>
                </c:pt>
                <c:pt idx="15543">
                  <c:v>583</c:v>
                </c:pt>
                <c:pt idx="15544">
                  <c:v>583</c:v>
                </c:pt>
                <c:pt idx="15545">
                  <c:v>317</c:v>
                </c:pt>
                <c:pt idx="15546">
                  <c:v>-932</c:v>
                </c:pt>
                <c:pt idx="15547">
                  <c:v>638</c:v>
                </c:pt>
                <c:pt idx="15548">
                  <c:v>583</c:v>
                </c:pt>
                <c:pt idx="15549">
                  <c:v>583</c:v>
                </c:pt>
                <c:pt idx="15550">
                  <c:v>398</c:v>
                </c:pt>
                <c:pt idx="15551">
                  <c:v>-286</c:v>
                </c:pt>
                <c:pt idx="15552">
                  <c:v>-417</c:v>
                </c:pt>
                <c:pt idx="15553">
                  <c:v>-101</c:v>
                </c:pt>
                <c:pt idx="15554">
                  <c:v>152</c:v>
                </c:pt>
                <c:pt idx="15555">
                  <c:v>-306</c:v>
                </c:pt>
                <c:pt idx="15556">
                  <c:v>-376</c:v>
                </c:pt>
                <c:pt idx="15557">
                  <c:v>-382</c:v>
                </c:pt>
                <c:pt idx="15558">
                  <c:v>-862</c:v>
                </c:pt>
                <c:pt idx="15559">
                  <c:v>-749</c:v>
                </c:pt>
                <c:pt idx="15560">
                  <c:v>-705</c:v>
                </c:pt>
                <c:pt idx="15561">
                  <c:v>-705</c:v>
                </c:pt>
                <c:pt idx="15562">
                  <c:v>-730</c:v>
                </c:pt>
                <c:pt idx="15563">
                  <c:v>-944</c:v>
                </c:pt>
                <c:pt idx="15564">
                  <c:v>-1020</c:v>
                </c:pt>
                <c:pt idx="15565">
                  <c:v>-1000</c:v>
                </c:pt>
                <c:pt idx="15566">
                  <c:v>-905</c:v>
                </c:pt>
                <c:pt idx="15567">
                  <c:v>-539</c:v>
                </c:pt>
                <c:pt idx="15568">
                  <c:v>-715</c:v>
                </c:pt>
                <c:pt idx="15569">
                  <c:v>-1029</c:v>
                </c:pt>
                <c:pt idx="15570">
                  <c:v>-845</c:v>
                </c:pt>
                <c:pt idx="15571">
                  <c:v>-980</c:v>
                </c:pt>
                <c:pt idx="15572">
                  <c:v>250</c:v>
                </c:pt>
                <c:pt idx="15573">
                  <c:v>-827</c:v>
                </c:pt>
                <c:pt idx="15574">
                  <c:v>-877</c:v>
                </c:pt>
                <c:pt idx="15575">
                  <c:v>470</c:v>
                </c:pt>
                <c:pt idx="15576">
                  <c:v>-291</c:v>
                </c:pt>
                <c:pt idx="15577">
                  <c:v>118</c:v>
                </c:pt>
                <c:pt idx="15578">
                  <c:v>-33</c:v>
                </c:pt>
                <c:pt idx="15579">
                  <c:v>229</c:v>
                </c:pt>
                <c:pt idx="15580">
                  <c:v>24</c:v>
                </c:pt>
                <c:pt idx="15581">
                  <c:v>370</c:v>
                </c:pt>
                <c:pt idx="15582">
                  <c:v>-575</c:v>
                </c:pt>
                <c:pt idx="15583">
                  <c:v>-534</c:v>
                </c:pt>
                <c:pt idx="15584">
                  <c:v>-775</c:v>
                </c:pt>
                <c:pt idx="15585">
                  <c:v>-775</c:v>
                </c:pt>
                <c:pt idx="15586">
                  <c:v>-775</c:v>
                </c:pt>
                <c:pt idx="15587">
                  <c:v>-775</c:v>
                </c:pt>
                <c:pt idx="15588">
                  <c:v>-369</c:v>
                </c:pt>
                <c:pt idx="15589">
                  <c:v>-409</c:v>
                </c:pt>
                <c:pt idx="15590">
                  <c:v>70</c:v>
                </c:pt>
                <c:pt idx="15591">
                  <c:v>-130</c:v>
                </c:pt>
                <c:pt idx="15592">
                  <c:v>-463</c:v>
                </c:pt>
                <c:pt idx="15593">
                  <c:v>-700</c:v>
                </c:pt>
                <c:pt idx="15594">
                  <c:v>-730</c:v>
                </c:pt>
                <c:pt idx="15595">
                  <c:v>-908</c:v>
                </c:pt>
                <c:pt idx="15596">
                  <c:v>370</c:v>
                </c:pt>
                <c:pt idx="15597">
                  <c:v>-193</c:v>
                </c:pt>
                <c:pt idx="15598">
                  <c:v>-107</c:v>
                </c:pt>
                <c:pt idx="15599">
                  <c:v>583</c:v>
                </c:pt>
                <c:pt idx="15600">
                  <c:v>783</c:v>
                </c:pt>
                <c:pt idx="15601">
                  <c:v>783</c:v>
                </c:pt>
                <c:pt idx="15602">
                  <c:v>783</c:v>
                </c:pt>
                <c:pt idx="15603">
                  <c:v>783</c:v>
                </c:pt>
                <c:pt idx="15604">
                  <c:v>783</c:v>
                </c:pt>
                <c:pt idx="15605">
                  <c:v>783</c:v>
                </c:pt>
                <c:pt idx="15606">
                  <c:v>923</c:v>
                </c:pt>
                <c:pt idx="15607">
                  <c:v>385</c:v>
                </c:pt>
                <c:pt idx="15608">
                  <c:v>-77</c:v>
                </c:pt>
                <c:pt idx="15609">
                  <c:v>120</c:v>
                </c:pt>
                <c:pt idx="15610">
                  <c:v>53</c:v>
                </c:pt>
                <c:pt idx="15611">
                  <c:v>50</c:v>
                </c:pt>
                <c:pt idx="15612">
                  <c:v>454</c:v>
                </c:pt>
                <c:pt idx="15613">
                  <c:v>883</c:v>
                </c:pt>
                <c:pt idx="15614">
                  <c:v>883</c:v>
                </c:pt>
                <c:pt idx="15615">
                  <c:v>1023</c:v>
                </c:pt>
                <c:pt idx="15616">
                  <c:v>855</c:v>
                </c:pt>
                <c:pt idx="15617">
                  <c:v>-162</c:v>
                </c:pt>
                <c:pt idx="15618">
                  <c:v>-977</c:v>
                </c:pt>
                <c:pt idx="15619">
                  <c:v>172</c:v>
                </c:pt>
                <c:pt idx="15620">
                  <c:v>583</c:v>
                </c:pt>
                <c:pt idx="15621">
                  <c:v>583</c:v>
                </c:pt>
                <c:pt idx="15622">
                  <c:v>328</c:v>
                </c:pt>
                <c:pt idx="15623">
                  <c:v>583</c:v>
                </c:pt>
                <c:pt idx="15624">
                  <c:v>783</c:v>
                </c:pt>
                <c:pt idx="15625">
                  <c:v>783</c:v>
                </c:pt>
                <c:pt idx="15626">
                  <c:v>783</c:v>
                </c:pt>
                <c:pt idx="15627">
                  <c:v>783</c:v>
                </c:pt>
                <c:pt idx="15628">
                  <c:v>783</c:v>
                </c:pt>
                <c:pt idx="15629">
                  <c:v>783</c:v>
                </c:pt>
                <c:pt idx="15630">
                  <c:v>783</c:v>
                </c:pt>
                <c:pt idx="15631">
                  <c:v>772</c:v>
                </c:pt>
                <c:pt idx="15632">
                  <c:v>783</c:v>
                </c:pt>
                <c:pt idx="15633">
                  <c:v>858</c:v>
                </c:pt>
                <c:pt idx="15634">
                  <c:v>858</c:v>
                </c:pt>
                <c:pt idx="15635">
                  <c:v>648</c:v>
                </c:pt>
                <c:pt idx="15636">
                  <c:v>733</c:v>
                </c:pt>
                <c:pt idx="15637">
                  <c:v>783</c:v>
                </c:pt>
                <c:pt idx="15638">
                  <c:v>783</c:v>
                </c:pt>
                <c:pt idx="15639">
                  <c:v>783</c:v>
                </c:pt>
                <c:pt idx="15640">
                  <c:v>763</c:v>
                </c:pt>
                <c:pt idx="15641">
                  <c:v>422</c:v>
                </c:pt>
                <c:pt idx="15642">
                  <c:v>-655</c:v>
                </c:pt>
                <c:pt idx="15643">
                  <c:v>583</c:v>
                </c:pt>
                <c:pt idx="15644">
                  <c:v>583</c:v>
                </c:pt>
                <c:pt idx="15645">
                  <c:v>583</c:v>
                </c:pt>
                <c:pt idx="15646">
                  <c:v>583</c:v>
                </c:pt>
                <c:pt idx="15647">
                  <c:v>583</c:v>
                </c:pt>
                <c:pt idx="15648">
                  <c:v>783</c:v>
                </c:pt>
                <c:pt idx="15649">
                  <c:v>783</c:v>
                </c:pt>
                <c:pt idx="15650">
                  <c:v>783</c:v>
                </c:pt>
                <c:pt idx="15651">
                  <c:v>783</c:v>
                </c:pt>
                <c:pt idx="15652">
                  <c:v>783</c:v>
                </c:pt>
                <c:pt idx="15653">
                  <c:v>758</c:v>
                </c:pt>
                <c:pt idx="15654">
                  <c:v>450</c:v>
                </c:pt>
                <c:pt idx="15655">
                  <c:v>753</c:v>
                </c:pt>
                <c:pt idx="15656">
                  <c:v>718</c:v>
                </c:pt>
                <c:pt idx="15657">
                  <c:v>718</c:v>
                </c:pt>
                <c:pt idx="15658">
                  <c:v>718</c:v>
                </c:pt>
                <c:pt idx="15659">
                  <c:v>583</c:v>
                </c:pt>
                <c:pt idx="15660">
                  <c:v>583</c:v>
                </c:pt>
                <c:pt idx="15661">
                  <c:v>583</c:v>
                </c:pt>
                <c:pt idx="15662">
                  <c:v>583</c:v>
                </c:pt>
                <c:pt idx="15663">
                  <c:v>583</c:v>
                </c:pt>
                <c:pt idx="15664">
                  <c:v>583</c:v>
                </c:pt>
                <c:pt idx="15665">
                  <c:v>548</c:v>
                </c:pt>
                <c:pt idx="15666">
                  <c:v>-656</c:v>
                </c:pt>
                <c:pt idx="15667">
                  <c:v>648</c:v>
                </c:pt>
                <c:pt idx="15668">
                  <c:v>583</c:v>
                </c:pt>
                <c:pt idx="15669">
                  <c:v>583</c:v>
                </c:pt>
                <c:pt idx="15670">
                  <c:v>583</c:v>
                </c:pt>
                <c:pt idx="15671">
                  <c:v>679</c:v>
                </c:pt>
                <c:pt idx="15672">
                  <c:v>948</c:v>
                </c:pt>
                <c:pt idx="15673">
                  <c:v>811</c:v>
                </c:pt>
                <c:pt idx="15674">
                  <c:v>948</c:v>
                </c:pt>
                <c:pt idx="15675">
                  <c:v>782</c:v>
                </c:pt>
                <c:pt idx="15676">
                  <c:v>440</c:v>
                </c:pt>
                <c:pt idx="15677">
                  <c:v>-417</c:v>
                </c:pt>
                <c:pt idx="15678">
                  <c:v>-577</c:v>
                </c:pt>
                <c:pt idx="15679">
                  <c:v>-576</c:v>
                </c:pt>
                <c:pt idx="15680">
                  <c:v>-477</c:v>
                </c:pt>
                <c:pt idx="15681">
                  <c:v>-377</c:v>
                </c:pt>
                <c:pt idx="15682">
                  <c:v>-577</c:v>
                </c:pt>
                <c:pt idx="15683">
                  <c:v>-647</c:v>
                </c:pt>
                <c:pt idx="15684">
                  <c:v>-570</c:v>
                </c:pt>
                <c:pt idx="15685">
                  <c:v>-687</c:v>
                </c:pt>
                <c:pt idx="15686">
                  <c:v>-517</c:v>
                </c:pt>
                <c:pt idx="15687">
                  <c:v>-587</c:v>
                </c:pt>
                <c:pt idx="15688">
                  <c:v>-687</c:v>
                </c:pt>
                <c:pt idx="15689">
                  <c:v>-687</c:v>
                </c:pt>
                <c:pt idx="15690">
                  <c:v>-577</c:v>
                </c:pt>
                <c:pt idx="15691">
                  <c:v>628</c:v>
                </c:pt>
                <c:pt idx="15692">
                  <c:v>748</c:v>
                </c:pt>
                <c:pt idx="15693">
                  <c:v>748</c:v>
                </c:pt>
                <c:pt idx="15694">
                  <c:v>-309</c:v>
                </c:pt>
                <c:pt idx="15695">
                  <c:v>-330</c:v>
                </c:pt>
                <c:pt idx="15696">
                  <c:v>-370</c:v>
                </c:pt>
                <c:pt idx="15697">
                  <c:v>-320</c:v>
                </c:pt>
                <c:pt idx="15698">
                  <c:v>-280</c:v>
                </c:pt>
                <c:pt idx="15699">
                  <c:v>-361</c:v>
                </c:pt>
                <c:pt idx="15700">
                  <c:v>-380</c:v>
                </c:pt>
                <c:pt idx="15701">
                  <c:v>-664</c:v>
                </c:pt>
                <c:pt idx="15702">
                  <c:v>-687</c:v>
                </c:pt>
                <c:pt idx="15703">
                  <c:v>-577</c:v>
                </c:pt>
                <c:pt idx="15704">
                  <c:v>-277</c:v>
                </c:pt>
                <c:pt idx="15705">
                  <c:v>-55</c:v>
                </c:pt>
                <c:pt idx="15706">
                  <c:v>-122</c:v>
                </c:pt>
                <c:pt idx="15707">
                  <c:v>430</c:v>
                </c:pt>
                <c:pt idx="15708">
                  <c:v>699</c:v>
                </c:pt>
                <c:pt idx="15709">
                  <c:v>573</c:v>
                </c:pt>
                <c:pt idx="15710">
                  <c:v>673</c:v>
                </c:pt>
                <c:pt idx="15711">
                  <c:v>673</c:v>
                </c:pt>
                <c:pt idx="15712">
                  <c:v>573</c:v>
                </c:pt>
                <c:pt idx="15713">
                  <c:v>230</c:v>
                </c:pt>
                <c:pt idx="15714">
                  <c:v>-81</c:v>
                </c:pt>
                <c:pt idx="15715">
                  <c:v>648</c:v>
                </c:pt>
                <c:pt idx="15716">
                  <c:v>583</c:v>
                </c:pt>
                <c:pt idx="15717">
                  <c:v>583</c:v>
                </c:pt>
                <c:pt idx="15718">
                  <c:v>648</c:v>
                </c:pt>
                <c:pt idx="15719">
                  <c:v>583</c:v>
                </c:pt>
                <c:pt idx="15720">
                  <c:v>783</c:v>
                </c:pt>
                <c:pt idx="15721">
                  <c:v>783</c:v>
                </c:pt>
                <c:pt idx="15722">
                  <c:v>783</c:v>
                </c:pt>
                <c:pt idx="15723">
                  <c:v>783</c:v>
                </c:pt>
                <c:pt idx="15724">
                  <c:v>782</c:v>
                </c:pt>
                <c:pt idx="15725">
                  <c:v>783</c:v>
                </c:pt>
                <c:pt idx="15726">
                  <c:v>583</c:v>
                </c:pt>
                <c:pt idx="15727">
                  <c:v>483</c:v>
                </c:pt>
                <c:pt idx="15728">
                  <c:v>533</c:v>
                </c:pt>
                <c:pt idx="15729">
                  <c:v>583</c:v>
                </c:pt>
                <c:pt idx="15730">
                  <c:v>475</c:v>
                </c:pt>
                <c:pt idx="15731">
                  <c:v>583</c:v>
                </c:pt>
                <c:pt idx="15732">
                  <c:v>582</c:v>
                </c:pt>
                <c:pt idx="15733">
                  <c:v>583</c:v>
                </c:pt>
                <c:pt idx="15734">
                  <c:v>583</c:v>
                </c:pt>
                <c:pt idx="15735">
                  <c:v>583</c:v>
                </c:pt>
                <c:pt idx="15736">
                  <c:v>583</c:v>
                </c:pt>
                <c:pt idx="15737">
                  <c:v>583</c:v>
                </c:pt>
                <c:pt idx="15738">
                  <c:v>-8</c:v>
                </c:pt>
                <c:pt idx="15739">
                  <c:v>583</c:v>
                </c:pt>
                <c:pt idx="15740">
                  <c:v>583</c:v>
                </c:pt>
                <c:pt idx="15741">
                  <c:v>583</c:v>
                </c:pt>
                <c:pt idx="15742">
                  <c:v>404</c:v>
                </c:pt>
                <c:pt idx="15743">
                  <c:v>583</c:v>
                </c:pt>
                <c:pt idx="15744">
                  <c:v>783</c:v>
                </c:pt>
                <c:pt idx="15745">
                  <c:v>783</c:v>
                </c:pt>
                <c:pt idx="15746">
                  <c:v>783</c:v>
                </c:pt>
                <c:pt idx="15747">
                  <c:v>783</c:v>
                </c:pt>
                <c:pt idx="15748">
                  <c:v>502</c:v>
                </c:pt>
                <c:pt idx="15749">
                  <c:v>426</c:v>
                </c:pt>
                <c:pt idx="15750">
                  <c:v>-389</c:v>
                </c:pt>
                <c:pt idx="15751">
                  <c:v>-457</c:v>
                </c:pt>
                <c:pt idx="15752">
                  <c:v>-225</c:v>
                </c:pt>
                <c:pt idx="15753">
                  <c:v>-138</c:v>
                </c:pt>
                <c:pt idx="15754">
                  <c:v>-435</c:v>
                </c:pt>
                <c:pt idx="15755">
                  <c:v>259</c:v>
                </c:pt>
                <c:pt idx="15756">
                  <c:v>203</c:v>
                </c:pt>
                <c:pt idx="15757">
                  <c:v>403</c:v>
                </c:pt>
                <c:pt idx="15758">
                  <c:v>294</c:v>
                </c:pt>
                <c:pt idx="15759">
                  <c:v>280</c:v>
                </c:pt>
                <c:pt idx="15760">
                  <c:v>13</c:v>
                </c:pt>
                <c:pt idx="15761">
                  <c:v>-987</c:v>
                </c:pt>
                <c:pt idx="15762">
                  <c:v>-927</c:v>
                </c:pt>
                <c:pt idx="15763">
                  <c:v>-80</c:v>
                </c:pt>
                <c:pt idx="15764">
                  <c:v>528</c:v>
                </c:pt>
                <c:pt idx="15765">
                  <c:v>395</c:v>
                </c:pt>
                <c:pt idx="15766">
                  <c:v>358</c:v>
                </c:pt>
                <c:pt idx="15767">
                  <c:v>635</c:v>
                </c:pt>
                <c:pt idx="15768">
                  <c:v>683</c:v>
                </c:pt>
                <c:pt idx="15769">
                  <c:v>783</c:v>
                </c:pt>
                <c:pt idx="15770">
                  <c:v>783</c:v>
                </c:pt>
                <c:pt idx="15771">
                  <c:v>783</c:v>
                </c:pt>
                <c:pt idx="15772">
                  <c:v>615</c:v>
                </c:pt>
                <c:pt idx="15773">
                  <c:v>605</c:v>
                </c:pt>
                <c:pt idx="15774">
                  <c:v>-346</c:v>
                </c:pt>
                <c:pt idx="15775">
                  <c:v>-613</c:v>
                </c:pt>
                <c:pt idx="15776">
                  <c:v>-402</c:v>
                </c:pt>
                <c:pt idx="15777">
                  <c:v>495</c:v>
                </c:pt>
                <c:pt idx="15778">
                  <c:v>595</c:v>
                </c:pt>
                <c:pt idx="15779">
                  <c:v>745</c:v>
                </c:pt>
                <c:pt idx="15780">
                  <c:v>893</c:v>
                </c:pt>
                <c:pt idx="15781">
                  <c:v>783</c:v>
                </c:pt>
                <c:pt idx="15782">
                  <c:v>783</c:v>
                </c:pt>
                <c:pt idx="15783">
                  <c:v>783</c:v>
                </c:pt>
                <c:pt idx="15784">
                  <c:v>783</c:v>
                </c:pt>
                <c:pt idx="15785">
                  <c:v>755</c:v>
                </c:pt>
                <c:pt idx="15786">
                  <c:v>210</c:v>
                </c:pt>
                <c:pt idx="15787">
                  <c:v>893</c:v>
                </c:pt>
                <c:pt idx="15788">
                  <c:v>683</c:v>
                </c:pt>
                <c:pt idx="15789">
                  <c:v>683</c:v>
                </c:pt>
                <c:pt idx="15790">
                  <c:v>635</c:v>
                </c:pt>
                <c:pt idx="15791">
                  <c:v>872</c:v>
                </c:pt>
                <c:pt idx="15792">
                  <c:v>973</c:v>
                </c:pt>
                <c:pt idx="15793">
                  <c:v>973</c:v>
                </c:pt>
                <c:pt idx="15794">
                  <c:v>973</c:v>
                </c:pt>
                <c:pt idx="15795">
                  <c:v>973</c:v>
                </c:pt>
                <c:pt idx="15796">
                  <c:v>973</c:v>
                </c:pt>
                <c:pt idx="15797">
                  <c:v>973</c:v>
                </c:pt>
                <c:pt idx="15798">
                  <c:v>973</c:v>
                </c:pt>
                <c:pt idx="15799">
                  <c:v>73</c:v>
                </c:pt>
                <c:pt idx="15800">
                  <c:v>73</c:v>
                </c:pt>
                <c:pt idx="15801">
                  <c:v>73</c:v>
                </c:pt>
                <c:pt idx="15802">
                  <c:v>73</c:v>
                </c:pt>
                <c:pt idx="15803">
                  <c:v>73</c:v>
                </c:pt>
                <c:pt idx="15804">
                  <c:v>73</c:v>
                </c:pt>
                <c:pt idx="15805">
                  <c:v>73</c:v>
                </c:pt>
                <c:pt idx="15806">
                  <c:v>973</c:v>
                </c:pt>
                <c:pt idx="15807">
                  <c:v>973</c:v>
                </c:pt>
                <c:pt idx="15808">
                  <c:v>725</c:v>
                </c:pt>
                <c:pt idx="15809">
                  <c:v>506</c:v>
                </c:pt>
                <c:pt idx="15810">
                  <c:v>395</c:v>
                </c:pt>
                <c:pt idx="15811">
                  <c:v>873</c:v>
                </c:pt>
                <c:pt idx="15812">
                  <c:v>873</c:v>
                </c:pt>
                <c:pt idx="15813">
                  <c:v>873</c:v>
                </c:pt>
                <c:pt idx="15814">
                  <c:v>873</c:v>
                </c:pt>
                <c:pt idx="15815">
                  <c:v>770</c:v>
                </c:pt>
                <c:pt idx="15816">
                  <c:v>870</c:v>
                </c:pt>
                <c:pt idx="15817">
                  <c:v>870</c:v>
                </c:pt>
                <c:pt idx="15818">
                  <c:v>870</c:v>
                </c:pt>
                <c:pt idx="15819">
                  <c:v>870</c:v>
                </c:pt>
                <c:pt idx="15820">
                  <c:v>870</c:v>
                </c:pt>
                <c:pt idx="15821">
                  <c:v>667</c:v>
                </c:pt>
                <c:pt idx="15822">
                  <c:v>-55</c:v>
                </c:pt>
                <c:pt idx="15823">
                  <c:v>-83</c:v>
                </c:pt>
                <c:pt idx="15824">
                  <c:v>222</c:v>
                </c:pt>
                <c:pt idx="15825">
                  <c:v>122</c:v>
                </c:pt>
                <c:pt idx="15826">
                  <c:v>-275</c:v>
                </c:pt>
                <c:pt idx="15827">
                  <c:v>-175</c:v>
                </c:pt>
                <c:pt idx="15828">
                  <c:v>-288</c:v>
                </c:pt>
                <c:pt idx="15829">
                  <c:v>-305</c:v>
                </c:pt>
                <c:pt idx="15830">
                  <c:v>-380</c:v>
                </c:pt>
                <c:pt idx="15831">
                  <c:v>-480</c:v>
                </c:pt>
                <c:pt idx="15832">
                  <c:v>-650</c:v>
                </c:pt>
                <c:pt idx="15833">
                  <c:v>-840</c:v>
                </c:pt>
                <c:pt idx="15834">
                  <c:v>-840</c:v>
                </c:pt>
                <c:pt idx="15835">
                  <c:v>135</c:v>
                </c:pt>
                <c:pt idx="15836">
                  <c:v>770</c:v>
                </c:pt>
                <c:pt idx="15837">
                  <c:v>553</c:v>
                </c:pt>
                <c:pt idx="15838">
                  <c:v>-242</c:v>
                </c:pt>
                <c:pt idx="15839">
                  <c:v>-699</c:v>
                </c:pt>
                <c:pt idx="15840">
                  <c:v>-940</c:v>
                </c:pt>
                <c:pt idx="15841">
                  <c:v>-710</c:v>
                </c:pt>
                <c:pt idx="15842">
                  <c:v>-635</c:v>
                </c:pt>
                <c:pt idx="15843">
                  <c:v>-735</c:v>
                </c:pt>
                <c:pt idx="15844">
                  <c:v>-940</c:v>
                </c:pt>
                <c:pt idx="15845">
                  <c:v>-990</c:v>
                </c:pt>
                <c:pt idx="15846">
                  <c:v>-890</c:v>
                </c:pt>
                <c:pt idx="15847">
                  <c:v>-890</c:v>
                </c:pt>
                <c:pt idx="15848">
                  <c:v>-890</c:v>
                </c:pt>
                <c:pt idx="15849">
                  <c:v>-810</c:v>
                </c:pt>
                <c:pt idx="15850">
                  <c:v>-810</c:v>
                </c:pt>
                <c:pt idx="15851">
                  <c:v>-680</c:v>
                </c:pt>
                <c:pt idx="15852">
                  <c:v>-455</c:v>
                </c:pt>
                <c:pt idx="15853">
                  <c:v>-665</c:v>
                </c:pt>
                <c:pt idx="15854">
                  <c:v>-785</c:v>
                </c:pt>
                <c:pt idx="15855">
                  <c:v>-840</c:v>
                </c:pt>
                <c:pt idx="15856">
                  <c:v>-840</c:v>
                </c:pt>
                <c:pt idx="15857">
                  <c:v>-810</c:v>
                </c:pt>
                <c:pt idx="15858">
                  <c:v>-890</c:v>
                </c:pt>
                <c:pt idx="15859">
                  <c:v>-260</c:v>
                </c:pt>
                <c:pt idx="15860">
                  <c:v>902</c:v>
                </c:pt>
                <c:pt idx="15861">
                  <c:v>-151</c:v>
                </c:pt>
                <c:pt idx="15862">
                  <c:v>-665</c:v>
                </c:pt>
                <c:pt idx="15863">
                  <c:v>-211</c:v>
                </c:pt>
                <c:pt idx="15864">
                  <c:v>115</c:v>
                </c:pt>
                <c:pt idx="15865">
                  <c:v>400</c:v>
                </c:pt>
                <c:pt idx="15866">
                  <c:v>460</c:v>
                </c:pt>
                <c:pt idx="15867">
                  <c:v>95</c:v>
                </c:pt>
                <c:pt idx="15868">
                  <c:v>39</c:v>
                </c:pt>
                <c:pt idx="15869">
                  <c:v>-700</c:v>
                </c:pt>
                <c:pt idx="15870">
                  <c:v>-212</c:v>
                </c:pt>
                <c:pt idx="15871">
                  <c:v>89</c:v>
                </c:pt>
                <c:pt idx="15872">
                  <c:v>180</c:v>
                </c:pt>
                <c:pt idx="15873">
                  <c:v>412</c:v>
                </c:pt>
                <c:pt idx="15874">
                  <c:v>390</c:v>
                </c:pt>
                <c:pt idx="15875">
                  <c:v>373</c:v>
                </c:pt>
                <c:pt idx="15876">
                  <c:v>370</c:v>
                </c:pt>
                <c:pt idx="15877">
                  <c:v>365</c:v>
                </c:pt>
                <c:pt idx="15878">
                  <c:v>613</c:v>
                </c:pt>
                <c:pt idx="15879">
                  <c:v>613</c:v>
                </c:pt>
                <c:pt idx="15880">
                  <c:v>613</c:v>
                </c:pt>
                <c:pt idx="15881">
                  <c:v>413</c:v>
                </c:pt>
                <c:pt idx="15882">
                  <c:v>230</c:v>
                </c:pt>
                <c:pt idx="15883">
                  <c:v>553</c:v>
                </c:pt>
                <c:pt idx="15884">
                  <c:v>473</c:v>
                </c:pt>
                <c:pt idx="15885">
                  <c:v>473</c:v>
                </c:pt>
                <c:pt idx="15886">
                  <c:v>473</c:v>
                </c:pt>
                <c:pt idx="15887">
                  <c:v>595</c:v>
                </c:pt>
                <c:pt idx="15888">
                  <c:v>395</c:v>
                </c:pt>
                <c:pt idx="15889">
                  <c:v>395</c:v>
                </c:pt>
                <c:pt idx="15890">
                  <c:v>475</c:v>
                </c:pt>
                <c:pt idx="15891">
                  <c:v>400</c:v>
                </c:pt>
                <c:pt idx="15892">
                  <c:v>400</c:v>
                </c:pt>
                <c:pt idx="15893">
                  <c:v>175</c:v>
                </c:pt>
                <c:pt idx="15894">
                  <c:v>70</c:v>
                </c:pt>
                <c:pt idx="15895">
                  <c:v>25</c:v>
                </c:pt>
                <c:pt idx="15896">
                  <c:v>75</c:v>
                </c:pt>
                <c:pt idx="15897">
                  <c:v>-75</c:v>
                </c:pt>
                <c:pt idx="15898">
                  <c:v>-125</c:v>
                </c:pt>
                <c:pt idx="15899">
                  <c:v>0</c:v>
                </c:pt>
                <c:pt idx="15900">
                  <c:v>120</c:v>
                </c:pt>
                <c:pt idx="15901">
                  <c:v>-200</c:v>
                </c:pt>
                <c:pt idx="15902">
                  <c:v>-55</c:v>
                </c:pt>
                <c:pt idx="15903">
                  <c:v>-125</c:v>
                </c:pt>
                <c:pt idx="15904">
                  <c:v>-125</c:v>
                </c:pt>
                <c:pt idx="15905">
                  <c:v>-200</c:v>
                </c:pt>
                <c:pt idx="15906">
                  <c:v>-200</c:v>
                </c:pt>
                <c:pt idx="15907">
                  <c:v>-198</c:v>
                </c:pt>
                <c:pt idx="15908">
                  <c:v>420</c:v>
                </c:pt>
                <c:pt idx="15909">
                  <c:v>5</c:v>
                </c:pt>
                <c:pt idx="15910">
                  <c:v>-235</c:v>
                </c:pt>
                <c:pt idx="15911">
                  <c:v>-105</c:v>
                </c:pt>
                <c:pt idx="15912">
                  <c:v>-330</c:v>
                </c:pt>
                <c:pt idx="15913">
                  <c:v>-3</c:v>
                </c:pt>
                <c:pt idx="15914">
                  <c:v>-30</c:v>
                </c:pt>
                <c:pt idx="15915">
                  <c:v>-15</c:v>
                </c:pt>
                <c:pt idx="15916">
                  <c:v>-245</c:v>
                </c:pt>
                <c:pt idx="15917">
                  <c:v>-460</c:v>
                </c:pt>
                <c:pt idx="15918">
                  <c:v>-79</c:v>
                </c:pt>
                <c:pt idx="15919">
                  <c:v>-100</c:v>
                </c:pt>
                <c:pt idx="15920">
                  <c:v>-10</c:v>
                </c:pt>
                <c:pt idx="15921">
                  <c:v>460</c:v>
                </c:pt>
                <c:pt idx="15922">
                  <c:v>615</c:v>
                </c:pt>
                <c:pt idx="15923">
                  <c:v>635</c:v>
                </c:pt>
                <c:pt idx="15924">
                  <c:v>700</c:v>
                </c:pt>
                <c:pt idx="15925">
                  <c:v>700</c:v>
                </c:pt>
                <c:pt idx="15926">
                  <c:v>675</c:v>
                </c:pt>
                <c:pt idx="15927">
                  <c:v>675</c:v>
                </c:pt>
                <c:pt idx="15928">
                  <c:v>675</c:v>
                </c:pt>
                <c:pt idx="15929">
                  <c:v>378</c:v>
                </c:pt>
                <c:pt idx="15930">
                  <c:v>27</c:v>
                </c:pt>
                <c:pt idx="15931">
                  <c:v>640</c:v>
                </c:pt>
                <c:pt idx="15932">
                  <c:v>560</c:v>
                </c:pt>
                <c:pt idx="15933">
                  <c:v>560</c:v>
                </c:pt>
                <c:pt idx="15934">
                  <c:v>595</c:v>
                </c:pt>
                <c:pt idx="15935">
                  <c:v>573</c:v>
                </c:pt>
                <c:pt idx="15936">
                  <c:v>573</c:v>
                </c:pt>
                <c:pt idx="15937">
                  <c:v>373</c:v>
                </c:pt>
                <c:pt idx="15938">
                  <c:v>373</c:v>
                </c:pt>
                <c:pt idx="15939">
                  <c:v>373</c:v>
                </c:pt>
                <c:pt idx="15940">
                  <c:v>373</c:v>
                </c:pt>
                <c:pt idx="15941">
                  <c:v>373</c:v>
                </c:pt>
                <c:pt idx="15942">
                  <c:v>373</c:v>
                </c:pt>
                <c:pt idx="15943">
                  <c:v>573</c:v>
                </c:pt>
                <c:pt idx="15944">
                  <c:v>573</c:v>
                </c:pt>
                <c:pt idx="15945">
                  <c:v>573</c:v>
                </c:pt>
                <c:pt idx="15946">
                  <c:v>573</c:v>
                </c:pt>
                <c:pt idx="15947">
                  <c:v>573</c:v>
                </c:pt>
                <c:pt idx="15948">
                  <c:v>573</c:v>
                </c:pt>
                <c:pt idx="15949">
                  <c:v>573</c:v>
                </c:pt>
                <c:pt idx="15950">
                  <c:v>573</c:v>
                </c:pt>
                <c:pt idx="15951">
                  <c:v>573</c:v>
                </c:pt>
                <c:pt idx="15952">
                  <c:v>573</c:v>
                </c:pt>
                <c:pt idx="15953">
                  <c:v>573</c:v>
                </c:pt>
                <c:pt idx="15954">
                  <c:v>573</c:v>
                </c:pt>
                <c:pt idx="15955">
                  <c:v>573</c:v>
                </c:pt>
                <c:pt idx="15956">
                  <c:v>573</c:v>
                </c:pt>
                <c:pt idx="15957">
                  <c:v>573</c:v>
                </c:pt>
                <c:pt idx="15958">
                  <c:v>573</c:v>
                </c:pt>
                <c:pt idx="15959">
                  <c:v>573</c:v>
                </c:pt>
                <c:pt idx="15960">
                  <c:v>373</c:v>
                </c:pt>
                <c:pt idx="15961">
                  <c:v>373</c:v>
                </c:pt>
                <c:pt idx="15962">
                  <c:v>373</c:v>
                </c:pt>
                <c:pt idx="15963">
                  <c:v>373</c:v>
                </c:pt>
                <c:pt idx="15964">
                  <c:v>373</c:v>
                </c:pt>
                <c:pt idx="15965">
                  <c:v>373</c:v>
                </c:pt>
                <c:pt idx="15966">
                  <c:v>373</c:v>
                </c:pt>
                <c:pt idx="15967">
                  <c:v>373</c:v>
                </c:pt>
                <c:pt idx="15968">
                  <c:v>373</c:v>
                </c:pt>
                <c:pt idx="15969">
                  <c:v>373</c:v>
                </c:pt>
                <c:pt idx="15970">
                  <c:v>373</c:v>
                </c:pt>
                <c:pt idx="15971">
                  <c:v>373</c:v>
                </c:pt>
                <c:pt idx="15972">
                  <c:v>373</c:v>
                </c:pt>
                <c:pt idx="15973">
                  <c:v>373</c:v>
                </c:pt>
                <c:pt idx="15974">
                  <c:v>373</c:v>
                </c:pt>
                <c:pt idx="15975">
                  <c:v>373</c:v>
                </c:pt>
                <c:pt idx="15976">
                  <c:v>373</c:v>
                </c:pt>
                <c:pt idx="15977">
                  <c:v>573</c:v>
                </c:pt>
                <c:pt idx="15978">
                  <c:v>573</c:v>
                </c:pt>
                <c:pt idx="15979">
                  <c:v>573</c:v>
                </c:pt>
                <c:pt idx="15980">
                  <c:v>573</c:v>
                </c:pt>
                <c:pt idx="15981">
                  <c:v>573</c:v>
                </c:pt>
                <c:pt idx="15982">
                  <c:v>573</c:v>
                </c:pt>
                <c:pt idx="15983">
                  <c:v>373</c:v>
                </c:pt>
                <c:pt idx="15984">
                  <c:v>373</c:v>
                </c:pt>
                <c:pt idx="15985">
                  <c:v>163</c:v>
                </c:pt>
                <c:pt idx="15986">
                  <c:v>205</c:v>
                </c:pt>
                <c:pt idx="15987">
                  <c:v>213</c:v>
                </c:pt>
                <c:pt idx="15988">
                  <c:v>213</c:v>
                </c:pt>
                <c:pt idx="15989">
                  <c:v>288</c:v>
                </c:pt>
                <c:pt idx="15990">
                  <c:v>318</c:v>
                </c:pt>
                <c:pt idx="15991">
                  <c:v>265</c:v>
                </c:pt>
                <c:pt idx="15992">
                  <c:v>498</c:v>
                </c:pt>
                <c:pt idx="15993">
                  <c:v>573</c:v>
                </c:pt>
                <c:pt idx="15994">
                  <c:v>573</c:v>
                </c:pt>
                <c:pt idx="15995">
                  <c:v>573</c:v>
                </c:pt>
                <c:pt idx="15996">
                  <c:v>573</c:v>
                </c:pt>
                <c:pt idx="15997">
                  <c:v>573</c:v>
                </c:pt>
                <c:pt idx="15998">
                  <c:v>573</c:v>
                </c:pt>
                <c:pt idx="15999">
                  <c:v>573</c:v>
                </c:pt>
                <c:pt idx="16000">
                  <c:v>573</c:v>
                </c:pt>
                <c:pt idx="16001">
                  <c:v>543</c:v>
                </c:pt>
                <c:pt idx="16002">
                  <c:v>300</c:v>
                </c:pt>
                <c:pt idx="16003">
                  <c:v>430</c:v>
                </c:pt>
                <c:pt idx="16004">
                  <c:v>573</c:v>
                </c:pt>
                <c:pt idx="16005">
                  <c:v>573</c:v>
                </c:pt>
                <c:pt idx="16006">
                  <c:v>543</c:v>
                </c:pt>
                <c:pt idx="16007">
                  <c:v>573</c:v>
                </c:pt>
                <c:pt idx="16008">
                  <c:v>653</c:v>
                </c:pt>
                <c:pt idx="16009">
                  <c:v>488</c:v>
                </c:pt>
                <c:pt idx="16010">
                  <c:v>504</c:v>
                </c:pt>
                <c:pt idx="16011">
                  <c:v>513</c:v>
                </c:pt>
                <c:pt idx="16012">
                  <c:v>513</c:v>
                </c:pt>
                <c:pt idx="16013">
                  <c:v>513</c:v>
                </c:pt>
                <c:pt idx="16014">
                  <c:v>293</c:v>
                </c:pt>
                <c:pt idx="16015">
                  <c:v>-175</c:v>
                </c:pt>
                <c:pt idx="16016">
                  <c:v>-237</c:v>
                </c:pt>
                <c:pt idx="16017">
                  <c:v>-287</c:v>
                </c:pt>
                <c:pt idx="16018">
                  <c:v>-287</c:v>
                </c:pt>
                <c:pt idx="16019">
                  <c:v>-227</c:v>
                </c:pt>
                <c:pt idx="16020">
                  <c:v>-230</c:v>
                </c:pt>
                <c:pt idx="16021">
                  <c:v>-237</c:v>
                </c:pt>
                <c:pt idx="16022">
                  <c:v>-287</c:v>
                </c:pt>
                <c:pt idx="16023">
                  <c:v>-154</c:v>
                </c:pt>
                <c:pt idx="16024">
                  <c:v>-287</c:v>
                </c:pt>
                <c:pt idx="16025">
                  <c:v>-287</c:v>
                </c:pt>
                <c:pt idx="16026">
                  <c:v>-287</c:v>
                </c:pt>
                <c:pt idx="16027">
                  <c:v>-287</c:v>
                </c:pt>
                <c:pt idx="16028">
                  <c:v>-322</c:v>
                </c:pt>
                <c:pt idx="16029">
                  <c:v>129</c:v>
                </c:pt>
                <c:pt idx="16030">
                  <c:v>-255</c:v>
                </c:pt>
                <c:pt idx="16031">
                  <c:v>-297</c:v>
                </c:pt>
                <c:pt idx="16032">
                  <c:v>586</c:v>
                </c:pt>
                <c:pt idx="16033">
                  <c:v>332</c:v>
                </c:pt>
                <c:pt idx="16034">
                  <c:v>276</c:v>
                </c:pt>
                <c:pt idx="16035">
                  <c:v>550</c:v>
                </c:pt>
                <c:pt idx="16036">
                  <c:v>324</c:v>
                </c:pt>
                <c:pt idx="16037">
                  <c:v>-300</c:v>
                </c:pt>
                <c:pt idx="16038">
                  <c:v>-400</c:v>
                </c:pt>
                <c:pt idx="16039">
                  <c:v>-125</c:v>
                </c:pt>
                <c:pt idx="16040">
                  <c:v>-175</c:v>
                </c:pt>
                <c:pt idx="16041">
                  <c:v>-200</c:v>
                </c:pt>
                <c:pt idx="16042">
                  <c:v>-200</c:v>
                </c:pt>
                <c:pt idx="16043">
                  <c:v>-125</c:v>
                </c:pt>
                <c:pt idx="16044">
                  <c:v>-15</c:v>
                </c:pt>
                <c:pt idx="16045">
                  <c:v>-55</c:v>
                </c:pt>
                <c:pt idx="16046">
                  <c:v>-55</c:v>
                </c:pt>
                <c:pt idx="16047">
                  <c:v>10</c:v>
                </c:pt>
                <c:pt idx="16048">
                  <c:v>-25</c:v>
                </c:pt>
                <c:pt idx="16049">
                  <c:v>-200</c:v>
                </c:pt>
                <c:pt idx="16050">
                  <c:v>-200</c:v>
                </c:pt>
                <c:pt idx="16051">
                  <c:v>-200</c:v>
                </c:pt>
                <c:pt idx="16052">
                  <c:v>55</c:v>
                </c:pt>
                <c:pt idx="16053">
                  <c:v>475</c:v>
                </c:pt>
                <c:pt idx="16054">
                  <c:v>-100</c:v>
                </c:pt>
                <c:pt idx="16055">
                  <c:v>-75</c:v>
                </c:pt>
                <c:pt idx="16056">
                  <c:v>573</c:v>
                </c:pt>
                <c:pt idx="16057">
                  <c:v>373</c:v>
                </c:pt>
                <c:pt idx="16058">
                  <c:v>373</c:v>
                </c:pt>
                <c:pt idx="16059">
                  <c:v>373</c:v>
                </c:pt>
                <c:pt idx="16060">
                  <c:v>373</c:v>
                </c:pt>
                <c:pt idx="16061">
                  <c:v>453</c:v>
                </c:pt>
                <c:pt idx="16062">
                  <c:v>478</c:v>
                </c:pt>
                <c:pt idx="16063">
                  <c:v>523</c:v>
                </c:pt>
                <c:pt idx="16064">
                  <c:v>305</c:v>
                </c:pt>
                <c:pt idx="16065">
                  <c:v>148</c:v>
                </c:pt>
                <c:pt idx="16066">
                  <c:v>495</c:v>
                </c:pt>
                <c:pt idx="16067">
                  <c:v>435</c:v>
                </c:pt>
                <c:pt idx="16068">
                  <c:v>598</c:v>
                </c:pt>
                <c:pt idx="16069">
                  <c:v>573</c:v>
                </c:pt>
                <c:pt idx="16070">
                  <c:v>573</c:v>
                </c:pt>
                <c:pt idx="16071">
                  <c:v>573</c:v>
                </c:pt>
                <c:pt idx="16072">
                  <c:v>598</c:v>
                </c:pt>
                <c:pt idx="16073">
                  <c:v>597</c:v>
                </c:pt>
                <c:pt idx="16074">
                  <c:v>-102</c:v>
                </c:pt>
                <c:pt idx="16075">
                  <c:v>470</c:v>
                </c:pt>
                <c:pt idx="16076">
                  <c:v>573</c:v>
                </c:pt>
                <c:pt idx="16077">
                  <c:v>573</c:v>
                </c:pt>
                <c:pt idx="16078">
                  <c:v>573</c:v>
                </c:pt>
                <c:pt idx="16079">
                  <c:v>573</c:v>
                </c:pt>
                <c:pt idx="16080">
                  <c:v>573</c:v>
                </c:pt>
                <c:pt idx="16081">
                  <c:v>373</c:v>
                </c:pt>
                <c:pt idx="16082">
                  <c:v>373</c:v>
                </c:pt>
                <c:pt idx="16083">
                  <c:v>373</c:v>
                </c:pt>
                <c:pt idx="16084">
                  <c:v>373</c:v>
                </c:pt>
                <c:pt idx="16085">
                  <c:v>373</c:v>
                </c:pt>
                <c:pt idx="16086">
                  <c:v>373</c:v>
                </c:pt>
                <c:pt idx="16087">
                  <c:v>354</c:v>
                </c:pt>
                <c:pt idx="16088">
                  <c:v>348</c:v>
                </c:pt>
                <c:pt idx="16089">
                  <c:v>373</c:v>
                </c:pt>
                <c:pt idx="16090">
                  <c:v>373</c:v>
                </c:pt>
                <c:pt idx="16091">
                  <c:v>373</c:v>
                </c:pt>
                <c:pt idx="16092">
                  <c:v>373</c:v>
                </c:pt>
                <c:pt idx="16093">
                  <c:v>373</c:v>
                </c:pt>
                <c:pt idx="16094">
                  <c:v>373</c:v>
                </c:pt>
                <c:pt idx="16095">
                  <c:v>373</c:v>
                </c:pt>
                <c:pt idx="16096">
                  <c:v>373</c:v>
                </c:pt>
                <c:pt idx="16097">
                  <c:v>300</c:v>
                </c:pt>
                <c:pt idx="16098">
                  <c:v>565</c:v>
                </c:pt>
                <c:pt idx="16099">
                  <c:v>573</c:v>
                </c:pt>
                <c:pt idx="16100">
                  <c:v>573</c:v>
                </c:pt>
                <c:pt idx="16101">
                  <c:v>573</c:v>
                </c:pt>
                <c:pt idx="16102">
                  <c:v>573</c:v>
                </c:pt>
                <c:pt idx="16103">
                  <c:v>573</c:v>
                </c:pt>
                <c:pt idx="16104">
                  <c:v>573</c:v>
                </c:pt>
                <c:pt idx="16105">
                  <c:v>470</c:v>
                </c:pt>
                <c:pt idx="16106">
                  <c:v>415</c:v>
                </c:pt>
                <c:pt idx="16107">
                  <c:v>473</c:v>
                </c:pt>
                <c:pt idx="16108">
                  <c:v>473</c:v>
                </c:pt>
                <c:pt idx="16109">
                  <c:v>473</c:v>
                </c:pt>
                <c:pt idx="16110">
                  <c:v>473</c:v>
                </c:pt>
                <c:pt idx="16111">
                  <c:v>410</c:v>
                </c:pt>
                <c:pt idx="16112">
                  <c:v>225</c:v>
                </c:pt>
                <c:pt idx="16113">
                  <c:v>277</c:v>
                </c:pt>
                <c:pt idx="16114">
                  <c:v>480</c:v>
                </c:pt>
                <c:pt idx="16115">
                  <c:v>291</c:v>
                </c:pt>
                <c:pt idx="16116">
                  <c:v>573</c:v>
                </c:pt>
                <c:pt idx="16117">
                  <c:v>573</c:v>
                </c:pt>
                <c:pt idx="16118">
                  <c:v>573</c:v>
                </c:pt>
                <c:pt idx="16119">
                  <c:v>573</c:v>
                </c:pt>
                <c:pt idx="16120">
                  <c:v>573</c:v>
                </c:pt>
                <c:pt idx="16121">
                  <c:v>573</c:v>
                </c:pt>
                <c:pt idx="16122">
                  <c:v>573</c:v>
                </c:pt>
                <c:pt idx="16123">
                  <c:v>573</c:v>
                </c:pt>
                <c:pt idx="16124">
                  <c:v>573</c:v>
                </c:pt>
                <c:pt idx="16125">
                  <c:v>573</c:v>
                </c:pt>
                <c:pt idx="16126">
                  <c:v>573</c:v>
                </c:pt>
                <c:pt idx="16127">
                  <c:v>573</c:v>
                </c:pt>
                <c:pt idx="16128">
                  <c:v>573</c:v>
                </c:pt>
                <c:pt idx="16129">
                  <c:v>473</c:v>
                </c:pt>
                <c:pt idx="16130">
                  <c:v>473</c:v>
                </c:pt>
                <c:pt idx="16131">
                  <c:v>473</c:v>
                </c:pt>
                <c:pt idx="16132">
                  <c:v>473</c:v>
                </c:pt>
                <c:pt idx="16133">
                  <c:v>473</c:v>
                </c:pt>
                <c:pt idx="16134">
                  <c:v>473</c:v>
                </c:pt>
                <c:pt idx="16135">
                  <c:v>473</c:v>
                </c:pt>
                <c:pt idx="16136">
                  <c:v>473</c:v>
                </c:pt>
                <c:pt idx="16137">
                  <c:v>473</c:v>
                </c:pt>
                <c:pt idx="16138">
                  <c:v>472</c:v>
                </c:pt>
                <c:pt idx="16139">
                  <c:v>473</c:v>
                </c:pt>
                <c:pt idx="16140">
                  <c:v>473</c:v>
                </c:pt>
                <c:pt idx="16141">
                  <c:v>473</c:v>
                </c:pt>
                <c:pt idx="16142">
                  <c:v>473</c:v>
                </c:pt>
                <c:pt idx="16143">
                  <c:v>473</c:v>
                </c:pt>
                <c:pt idx="16144">
                  <c:v>473</c:v>
                </c:pt>
                <c:pt idx="16145">
                  <c:v>473</c:v>
                </c:pt>
                <c:pt idx="16146">
                  <c:v>573</c:v>
                </c:pt>
                <c:pt idx="16147">
                  <c:v>573</c:v>
                </c:pt>
                <c:pt idx="16148">
                  <c:v>573</c:v>
                </c:pt>
                <c:pt idx="16149">
                  <c:v>573</c:v>
                </c:pt>
                <c:pt idx="16150">
                  <c:v>573</c:v>
                </c:pt>
                <c:pt idx="16151">
                  <c:v>573</c:v>
                </c:pt>
                <c:pt idx="16152">
                  <c:v>770</c:v>
                </c:pt>
                <c:pt idx="16153">
                  <c:v>-25</c:v>
                </c:pt>
                <c:pt idx="16154">
                  <c:v>-440</c:v>
                </c:pt>
                <c:pt idx="16155">
                  <c:v>-260</c:v>
                </c:pt>
                <c:pt idx="16156">
                  <c:v>-335</c:v>
                </c:pt>
                <c:pt idx="16157">
                  <c:v>-485</c:v>
                </c:pt>
                <c:pt idx="16158">
                  <c:v>-500</c:v>
                </c:pt>
                <c:pt idx="16159">
                  <c:v>0</c:v>
                </c:pt>
                <c:pt idx="16160">
                  <c:v>0</c:v>
                </c:pt>
                <c:pt idx="16161">
                  <c:v>0</c:v>
                </c:pt>
                <c:pt idx="16162">
                  <c:v>0</c:v>
                </c:pt>
                <c:pt idx="16163">
                  <c:v>0</c:v>
                </c:pt>
                <c:pt idx="16164">
                  <c:v>0</c:v>
                </c:pt>
                <c:pt idx="16165">
                  <c:v>0</c:v>
                </c:pt>
                <c:pt idx="16166">
                  <c:v>0</c:v>
                </c:pt>
                <c:pt idx="16167">
                  <c:v>0</c:v>
                </c:pt>
                <c:pt idx="16168">
                  <c:v>0</c:v>
                </c:pt>
                <c:pt idx="16169">
                  <c:v>0</c:v>
                </c:pt>
                <c:pt idx="16170">
                  <c:v>0</c:v>
                </c:pt>
                <c:pt idx="16171">
                  <c:v>0</c:v>
                </c:pt>
                <c:pt idx="16172">
                  <c:v>0</c:v>
                </c:pt>
                <c:pt idx="16173">
                  <c:v>40</c:v>
                </c:pt>
                <c:pt idx="16174">
                  <c:v>0</c:v>
                </c:pt>
                <c:pt idx="16175">
                  <c:v>0</c:v>
                </c:pt>
                <c:pt idx="16176">
                  <c:v>0</c:v>
                </c:pt>
                <c:pt idx="16177">
                  <c:v>-500</c:v>
                </c:pt>
                <c:pt idx="16178">
                  <c:v>-500</c:v>
                </c:pt>
                <c:pt idx="16179">
                  <c:v>-500</c:v>
                </c:pt>
                <c:pt idx="16180">
                  <c:v>-500</c:v>
                </c:pt>
                <c:pt idx="16181">
                  <c:v>-500</c:v>
                </c:pt>
                <c:pt idx="16182">
                  <c:v>-500</c:v>
                </c:pt>
                <c:pt idx="16183">
                  <c:v>0</c:v>
                </c:pt>
                <c:pt idx="16184">
                  <c:v>0</c:v>
                </c:pt>
                <c:pt idx="16185">
                  <c:v>0</c:v>
                </c:pt>
                <c:pt idx="16186">
                  <c:v>0</c:v>
                </c:pt>
                <c:pt idx="16187">
                  <c:v>0</c:v>
                </c:pt>
                <c:pt idx="16188">
                  <c:v>0</c:v>
                </c:pt>
                <c:pt idx="16189">
                  <c:v>0</c:v>
                </c:pt>
                <c:pt idx="16190">
                  <c:v>0</c:v>
                </c:pt>
                <c:pt idx="16191">
                  <c:v>0</c:v>
                </c:pt>
                <c:pt idx="16192">
                  <c:v>0</c:v>
                </c:pt>
                <c:pt idx="16193">
                  <c:v>0</c:v>
                </c:pt>
                <c:pt idx="16194">
                  <c:v>0</c:v>
                </c:pt>
                <c:pt idx="16195">
                  <c:v>0</c:v>
                </c:pt>
                <c:pt idx="16196">
                  <c:v>569</c:v>
                </c:pt>
                <c:pt idx="16197">
                  <c:v>725</c:v>
                </c:pt>
                <c:pt idx="16198">
                  <c:v>510</c:v>
                </c:pt>
                <c:pt idx="16199">
                  <c:v>300</c:v>
                </c:pt>
                <c:pt idx="16200">
                  <c:v>393</c:v>
                </c:pt>
                <c:pt idx="16201">
                  <c:v>126</c:v>
                </c:pt>
                <c:pt idx="16202">
                  <c:v>388</c:v>
                </c:pt>
                <c:pt idx="16203">
                  <c:v>568</c:v>
                </c:pt>
                <c:pt idx="16204">
                  <c:v>568</c:v>
                </c:pt>
                <c:pt idx="16205">
                  <c:v>568</c:v>
                </c:pt>
                <c:pt idx="16206">
                  <c:v>387</c:v>
                </c:pt>
                <c:pt idx="16207">
                  <c:v>347</c:v>
                </c:pt>
                <c:pt idx="16208">
                  <c:v>218</c:v>
                </c:pt>
                <c:pt idx="16209">
                  <c:v>312</c:v>
                </c:pt>
                <c:pt idx="16210">
                  <c:v>653</c:v>
                </c:pt>
                <c:pt idx="16211">
                  <c:v>568</c:v>
                </c:pt>
                <c:pt idx="16212">
                  <c:v>573</c:v>
                </c:pt>
                <c:pt idx="16213">
                  <c:v>573</c:v>
                </c:pt>
                <c:pt idx="16214">
                  <c:v>573</c:v>
                </c:pt>
                <c:pt idx="16215">
                  <c:v>573</c:v>
                </c:pt>
                <c:pt idx="16216">
                  <c:v>573</c:v>
                </c:pt>
                <c:pt idx="16217">
                  <c:v>421</c:v>
                </c:pt>
                <c:pt idx="16218">
                  <c:v>133</c:v>
                </c:pt>
                <c:pt idx="16219">
                  <c:v>666</c:v>
                </c:pt>
                <c:pt idx="16220">
                  <c:v>573</c:v>
                </c:pt>
                <c:pt idx="16221">
                  <c:v>573</c:v>
                </c:pt>
                <c:pt idx="16222">
                  <c:v>573</c:v>
                </c:pt>
                <c:pt idx="16223">
                  <c:v>573</c:v>
                </c:pt>
                <c:pt idx="16224">
                  <c:v>573</c:v>
                </c:pt>
                <c:pt idx="16225">
                  <c:v>473</c:v>
                </c:pt>
                <c:pt idx="16226">
                  <c:v>473</c:v>
                </c:pt>
                <c:pt idx="16227">
                  <c:v>473</c:v>
                </c:pt>
                <c:pt idx="16228">
                  <c:v>473</c:v>
                </c:pt>
                <c:pt idx="16229">
                  <c:v>473</c:v>
                </c:pt>
                <c:pt idx="16230">
                  <c:v>473</c:v>
                </c:pt>
                <c:pt idx="16231">
                  <c:v>458</c:v>
                </c:pt>
                <c:pt idx="16232">
                  <c:v>351</c:v>
                </c:pt>
                <c:pt idx="16233">
                  <c:v>583</c:v>
                </c:pt>
                <c:pt idx="16234">
                  <c:v>523</c:v>
                </c:pt>
                <c:pt idx="16235">
                  <c:v>522</c:v>
                </c:pt>
                <c:pt idx="16236">
                  <c:v>573</c:v>
                </c:pt>
                <c:pt idx="16237">
                  <c:v>523</c:v>
                </c:pt>
                <c:pt idx="16238">
                  <c:v>453</c:v>
                </c:pt>
                <c:pt idx="16239">
                  <c:v>523</c:v>
                </c:pt>
                <c:pt idx="16240">
                  <c:v>385</c:v>
                </c:pt>
                <c:pt idx="16241">
                  <c:v>-92</c:v>
                </c:pt>
                <c:pt idx="16242">
                  <c:v>-87</c:v>
                </c:pt>
                <c:pt idx="16243">
                  <c:v>256</c:v>
                </c:pt>
                <c:pt idx="16244">
                  <c:v>533</c:v>
                </c:pt>
                <c:pt idx="16245">
                  <c:v>548</c:v>
                </c:pt>
                <c:pt idx="16246">
                  <c:v>573</c:v>
                </c:pt>
                <c:pt idx="16247">
                  <c:v>523</c:v>
                </c:pt>
                <c:pt idx="16248">
                  <c:v>653</c:v>
                </c:pt>
                <c:pt idx="16249">
                  <c:v>553</c:v>
                </c:pt>
                <c:pt idx="16250">
                  <c:v>553</c:v>
                </c:pt>
                <c:pt idx="16251">
                  <c:v>553</c:v>
                </c:pt>
                <c:pt idx="16252">
                  <c:v>553</c:v>
                </c:pt>
                <c:pt idx="16253">
                  <c:v>199</c:v>
                </c:pt>
                <c:pt idx="16254">
                  <c:v>-517</c:v>
                </c:pt>
                <c:pt idx="16255">
                  <c:v>-87</c:v>
                </c:pt>
                <c:pt idx="16256">
                  <c:v>0</c:v>
                </c:pt>
                <c:pt idx="16257">
                  <c:v>0</c:v>
                </c:pt>
                <c:pt idx="16258">
                  <c:v>0</c:v>
                </c:pt>
                <c:pt idx="16259">
                  <c:v>0</c:v>
                </c:pt>
                <c:pt idx="16260">
                  <c:v>-35</c:v>
                </c:pt>
                <c:pt idx="16261">
                  <c:v>-35</c:v>
                </c:pt>
                <c:pt idx="16262">
                  <c:v>0</c:v>
                </c:pt>
                <c:pt idx="16263">
                  <c:v>0</c:v>
                </c:pt>
                <c:pt idx="16264">
                  <c:v>0</c:v>
                </c:pt>
                <c:pt idx="16265">
                  <c:v>0</c:v>
                </c:pt>
                <c:pt idx="16266">
                  <c:v>0</c:v>
                </c:pt>
                <c:pt idx="16267">
                  <c:v>0</c:v>
                </c:pt>
                <c:pt idx="16268">
                  <c:v>460</c:v>
                </c:pt>
                <c:pt idx="16269">
                  <c:v>573</c:v>
                </c:pt>
                <c:pt idx="16270">
                  <c:v>267</c:v>
                </c:pt>
                <c:pt idx="16271">
                  <c:v>391</c:v>
                </c:pt>
                <c:pt idx="16272">
                  <c:v>653</c:v>
                </c:pt>
                <c:pt idx="16273">
                  <c:v>653</c:v>
                </c:pt>
                <c:pt idx="16274">
                  <c:v>553</c:v>
                </c:pt>
                <c:pt idx="16275">
                  <c:v>553</c:v>
                </c:pt>
                <c:pt idx="16276">
                  <c:v>553</c:v>
                </c:pt>
                <c:pt idx="16277">
                  <c:v>553</c:v>
                </c:pt>
                <c:pt idx="16278">
                  <c:v>553</c:v>
                </c:pt>
                <c:pt idx="16279">
                  <c:v>578</c:v>
                </c:pt>
                <c:pt idx="16280">
                  <c:v>13</c:v>
                </c:pt>
                <c:pt idx="16281">
                  <c:v>83</c:v>
                </c:pt>
                <c:pt idx="16282">
                  <c:v>58</c:v>
                </c:pt>
                <c:pt idx="16283">
                  <c:v>235</c:v>
                </c:pt>
                <c:pt idx="16284">
                  <c:v>380</c:v>
                </c:pt>
                <c:pt idx="16285">
                  <c:v>368</c:v>
                </c:pt>
                <c:pt idx="16286">
                  <c:v>398</c:v>
                </c:pt>
                <c:pt idx="16287">
                  <c:v>264</c:v>
                </c:pt>
                <c:pt idx="16288">
                  <c:v>-87</c:v>
                </c:pt>
                <c:pt idx="16289">
                  <c:v>-87</c:v>
                </c:pt>
                <c:pt idx="16290">
                  <c:v>-87</c:v>
                </c:pt>
                <c:pt idx="16291">
                  <c:v>23</c:v>
                </c:pt>
                <c:pt idx="16292">
                  <c:v>653</c:v>
                </c:pt>
                <c:pt idx="16293">
                  <c:v>573</c:v>
                </c:pt>
                <c:pt idx="16294">
                  <c:v>310</c:v>
                </c:pt>
                <c:pt idx="16295">
                  <c:v>298</c:v>
                </c:pt>
                <c:pt idx="16296">
                  <c:v>590</c:v>
                </c:pt>
                <c:pt idx="16297">
                  <c:v>328</c:v>
                </c:pt>
                <c:pt idx="16298">
                  <c:v>7</c:v>
                </c:pt>
                <c:pt idx="16299">
                  <c:v>5</c:v>
                </c:pt>
                <c:pt idx="16300">
                  <c:v>-175</c:v>
                </c:pt>
                <c:pt idx="16301">
                  <c:v>-425</c:v>
                </c:pt>
                <c:pt idx="16302">
                  <c:v>-310</c:v>
                </c:pt>
                <c:pt idx="16303">
                  <c:v>-226</c:v>
                </c:pt>
                <c:pt idx="16304">
                  <c:v>-495</c:v>
                </c:pt>
                <c:pt idx="16305">
                  <c:v>-465</c:v>
                </c:pt>
                <c:pt idx="16306">
                  <c:v>-415</c:v>
                </c:pt>
                <c:pt idx="16307">
                  <c:v>-275</c:v>
                </c:pt>
                <c:pt idx="16308">
                  <c:v>-335</c:v>
                </c:pt>
                <c:pt idx="16309">
                  <c:v>-250</c:v>
                </c:pt>
                <c:pt idx="16310">
                  <c:v>150</c:v>
                </c:pt>
                <c:pt idx="16311">
                  <c:v>-435</c:v>
                </c:pt>
                <c:pt idx="16312">
                  <c:v>-625</c:v>
                </c:pt>
                <c:pt idx="16313">
                  <c:v>-625</c:v>
                </c:pt>
                <c:pt idx="16314">
                  <c:v>-25</c:v>
                </c:pt>
                <c:pt idx="16315">
                  <c:v>-25</c:v>
                </c:pt>
                <c:pt idx="16316">
                  <c:v>687</c:v>
                </c:pt>
                <c:pt idx="16317">
                  <c:v>695</c:v>
                </c:pt>
                <c:pt idx="16318">
                  <c:v>568</c:v>
                </c:pt>
                <c:pt idx="16319">
                  <c:v>487</c:v>
                </c:pt>
                <c:pt idx="16320">
                  <c:v>429</c:v>
                </c:pt>
                <c:pt idx="16321">
                  <c:v>-40</c:v>
                </c:pt>
                <c:pt idx="16322">
                  <c:v>-304</c:v>
                </c:pt>
                <c:pt idx="16323">
                  <c:v>-183</c:v>
                </c:pt>
                <c:pt idx="16324">
                  <c:v>-124</c:v>
                </c:pt>
                <c:pt idx="16325">
                  <c:v>-95</c:v>
                </c:pt>
                <c:pt idx="16326">
                  <c:v>0</c:v>
                </c:pt>
                <c:pt idx="16327">
                  <c:v>385</c:v>
                </c:pt>
                <c:pt idx="16328">
                  <c:v>410</c:v>
                </c:pt>
                <c:pt idx="16329">
                  <c:v>518</c:v>
                </c:pt>
                <c:pt idx="16330">
                  <c:v>608</c:v>
                </c:pt>
                <c:pt idx="16331">
                  <c:v>601</c:v>
                </c:pt>
                <c:pt idx="16332">
                  <c:v>385</c:v>
                </c:pt>
                <c:pt idx="16333">
                  <c:v>493</c:v>
                </c:pt>
                <c:pt idx="16334">
                  <c:v>493</c:v>
                </c:pt>
                <c:pt idx="16335">
                  <c:v>493</c:v>
                </c:pt>
                <c:pt idx="16336">
                  <c:v>587</c:v>
                </c:pt>
                <c:pt idx="16337">
                  <c:v>-82</c:v>
                </c:pt>
                <c:pt idx="16338">
                  <c:v>-112</c:v>
                </c:pt>
                <c:pt idx="16339">
                  <c:v>14</c:v>
                </c:pt>
                <c:pt idx="16340">
                  <c:v>553</c:v>
                </c:pt>
                <c:pt idx="16341">
                  <c:v>573</c:v>
                </c:pt>
                <c:pt idx="16342">
                  <c:v>491</c:v>
                </c:pt>
                <c:pt idx="16343">
                  <c:v>473</c:v>
                </c:pt>
                <c:pt idx="16344">
                  <c:v>105</c:v>
                </c:pt>
                <c:pt idx="16345">
                  <c:v>-22</c:v>
                </c:pt>
                <c:pt idx="16346">
                  <c:v>-15</c:v>
                </c:pt>
                <c:pt idx="16347">
                  <c:v>350</c:v>
                </c:pt>
                <c:pt idx="16348">
                  <c:v>367</c:v>
                </c:pt>
                <c:pt idx="16349">
                  <c:v>-224</c:v>
                </c:pt>
                <c:pt idx="16350">
                  <c:v>-550</c:v>
                </c:pt>
                <c:pt idx="16351">
                  <c:v>0</c:v>
                </c:pt>
                <c:pt idx="16352">
                  <c:v>0</c:v>
                </c:pt>
                <c:pt idx="16353">
                  <c:v>0</c:v>
                </c:pt>
                <c:pt idx="16354">
                  <c:v>0</c:v>
                </c:pt>
                <c:pt idx="16355">
                  <c:v>0</c:v>
                </c:pt>
                <c:pt idx="16356">
                  <c:v>0</c:v>
                </c:pt>
                <c:pt idx="16357">
                  <c:v>0</c:v>
                </c:pt>
                <c:pt idx="16358">
                  <c:v>0</c:v>
                </c:pt>
                <c:pt idx="16359">
                  <c:v>0</c:v>
                </c:pt>
                <c:pt idx="16360">
                  <c:v>0</c:v>
                </c:pt>
                <c:pt idx="16361">
                  <c:v>0</c:v>
                </c:pt>
                <c:pt idx="16362">
                  <c:v>0</c:v>
                </c:pt>
                <c:pt idx="16363">
                  <c:v>0</c:v>
                </c:pt>
                <c:pt idx="16364">
                  <c:v>0</c:v>
                </c:pt>
                <c:pt idx="16365">
                  <c:v>175</c:v>
                </c:pt>
                <c:pt idx="16366">
                  <c:v>0</c:v>
                </c:pt>
                <c:pt idx="16367">
                  <c:v>0</c:v>
                </c:pt>
                <c:pt idx="16368">
                  <c:v>0</c:v>
                </c:pt>
                <c:pt idx="16369">
                  <c:v>-600</c:v>
                </c:pt>
                <c:pt idx="16370">
                  <c:v>-600</c:v>
                </c:pt>
                <c:pt idx="16371">
                  <c:v>-599</c:v>
                </c:pt>
                <c:pt idx="16372">
                  <c:v>-600</c:v>
                </c:pt>
                <c:pt idx="16373">
                  <c:v>-600</c:v>
                </c:pt>
                <c:pt idx="16374">
                  <c:v>-600</c:v>
                </c:pt>
                <c:pt idx="16375">
                  <c:v>0</c:v>
                </c:pt>
                <c:pt idx="16376">
                  <c:v>0</c:v>
                </c:pt>
                <c:pt idx="16377">
                  <c:v>0</c:v>
                </c:pt>
                <c:pt idx="16378">
                  <c:v>0</c:v>
                </c:pt>
                <c:pt idx="16379">
                  <c:v>0</c:v>
                </c:pt>
                <c:pt idx="16380">
                  <c:v>0</c:v>
                </c:pt>
                <c:pt idx="16381">
                  <c:v>0</c:v>
                </c:pt>
                <c:pt idx="16382">
                  <c:v>0</c:v>
                </c:pt>
                <c:pt idx="16383">
                  <c:v>0</c:v>
                </c:pt>
                <c:pt idx="16384">
                  <c:v>0</c:v>
                </c:pt>
                <c:pt idx="16385">
                  <c:v>0</c:v>
                </c:pt>
                <c:pt idx="16386">
                  <c:v>0</c:v>
                </c:pt>
                <c:pt idx="16387">
                  <c:v>-925</c:v>
                </c:pt>
                <c:pt idx="16388">
                  <c:v>-1000</c:v>
                </c:pt>
                <c:pt idx="16389">
                  <c:v>-885</c:v>
                </c:pt>
                <c:pt idx="16390">
                  <c:v>-950</c:v>
                </c:pt>
                <c:pt idx="16391">
                  <c:v>-850</c:v>
                </c:pt>
                <c:pt idx="16392">
                  <c:v>-685</c:v>
                </c:pt>
                <c:pt idx="16393">
                  <c:v>-785</c:v>
                </c:pt>
                <c:pt idx="16394">
                  <c:v>-960</c:v>
                </c:pt>
                <c:pt idx="16395">
                  <c:v>-960</c:v>
                </c:pt>
                <c:pt idx="16396">
                  <c:v>-960</c:v>
                </c:pt>
                <c:pt idx="16397">
                  <c:v>-960</c:v>
                </c:pt>
                <c:pt idx="16398">
                  <c:v>-785</c:v>
                </c:pt>
                <c:pt idx="16399">
                  <c:v>-685</c:v>
                </c:pt>
                <c:pt idx="16400">
                  <c:v>-685</c:v>
                </c:pt>
                <c:pt idx="16401">
                  <c:v>-685</c:v>
                </c:pt>
                <c:pt idx="16402">
                  <c:v>-685</c:v>
                </c:pt>
                <c:pt idx="16403">
                  <c:v>-685</c:v>
                </c:pt>
                <c:pt idx="16404">
                  <c:v>-685</c:v>
                </c:pt>
                <c:pt idx="16405">
                  <c:v>-685</c:v>
                </c:pt>
                <c:pt idx="16406">
                  <c:v>-685</c:v>
                </c:pt>
                <c:pt idx="16407">
                  <c:v>-685</c:v>
                </c:pt>
                <c:pt idx="16408">
                  <c:v>-685</c:v>
                </c:pt>
                <c:pt idx="16409">
                  <c:v>-685</c:v>
                </c:pt>
                <c:pt idx="16410">
                  <c:v>-685</c:v>
                </c:pt>
                <c:pt idx="16411">
                  <c:v>-685</c:v>
                </c:pt>
                <c:pt idx="16412">
                  <c:v>-685</c:v>
                </c:pt>
                <c:pt idx="16413">
                  <c:v>-685</c:v>
                </c:pt>
                <c:pt idx="16414">
                  <c:v>-685</c:v>
                </c:pt>
                <c:pt idx="16415">
                  <c:v>-685</c:v>
                </c:pt>
                <c:pt idx="16416">
                  <c:v>-685</c:v>
                </c:pt>
                <c:pt idx="16417">
                  <c:v>-755</c:v>
                </c:pt>
                <c:pt idx="16418">
                  <c:v>-755</c:v>
                </c:pt>
                <c:pt idx="16419">
                  <c:v>-755</c:v>
                </c:pt>
                <c:pt idx="16420">
                  <c:v>-755</c:v>
                </c:pt>
                <c:pt idx="16421">
                  <c:v>-755</c:v>
                </c:pt>
                <c:pt idx="16422">
                  <c:v>-755</c:v>
                </c:pt>
                <c:pt idx="16423">
                  <c:v>-655</c:v>
                </c:pt>
                <c:pt idx="16424">
                  <c:v>-655</c:v>
                </c:pt>
                <c:pt idx="16425">
                  <c:v>-655</c:v>
                </c:pt>
                <c:pt idx="16426">
                  <c:v>-655</c:v>
                </c:pt>
                <c:pt idx="16427">
                  <c:v>-655</c:v>
                </c:pt>
                <c:pt idx="16428">
                  <c:v>-655</c:v>
                </c:pt>
                <c:pt idx="16429">
                  <c:v>-655</c:v>
                </c:pt>
                <c:pt idx="16430">
                  <c:v>-655</c:v>
                </c:pt>
                <c:pt idx="16431">
                  <c:v>-655</c:v>
                </c:pt>
                <c:pt idx="16432">
                  <c:v>-655</c:v>
                </c:pt>
                <c:pt idx="16433">
                  <c:v>-655</c:v>
                </c:pt>
                <c:pt idx="16434">
                  <c:v>-655</c:v>
                </c:pt>
                <c:pt idx="16435">
                  <c:v>-655</c:v>
                </c:pt>
                <c:pt idx="16436">
                  <c:v>-655</c:v>
                </c:pt>
                <c:pt idx="16437">
                  <c:v>-685</c:v>
                </c:pt>
                <c:pt idx="16438">
                  <c:v>-655</c:v>
                </c:pt>
                <c:pt idx="16439">
                  <c:v>-655</c:v>
                </c:pt>
                <c:pt idx="16440">
                  <c:v>-563</c:v>
                </c:pt>
                <c:pt idx="16441">
                  <c:v>-460</c:v>
                </c:pt>
                <c:pt idx="16442">
                  <c:v>630</c:v>
                </c:pt>
                <c:pt idx="16443">
                  <c:v>541</c:v>
                </c:pt>
                <c:pt idx="16444">
                  <c:v>900</c:v>
                </c:pt>
                <c:pt idx="16445">
                  <c:v>345</c:v>
                </c:pt>
                <c:pt idx="16446">
                  <c:v>-166</c:v>
                </c:pt>
                <c:pt idx="16447">
                  <c:v>-975</c:v>
                </c:pt>
                <c:pt idx="16448">
                  <c:v>-810</c:v>
                </c:pt>
                <c:pt idx="16449">
                  <c:v>-855</c:v>
                </c:pt>
                <c:pt idx="16450">
                  <c:v>-855</c:v>
                </c:pt>
                <c:pt idx="16451">
                  <c:v>-855</c:v>
                </c:pt>
                <c:pt idx="16452">
                  <c:v>-809</c:v>
                </c:pt>
                <c:pt idx="16453">
                  <c:v>-710</c:v>
                </c:pt>
                <c:pt idx="16454">
                  <c:v>-710</c:v>
                </c:pt>
                <c:pt idx="16455">
                  <c:v>-885</c:v>
                </c:pt>
                <c:pt idx="16456">
                  <c:v>-875</c:v>
                </c:pt>
                <c:pt idx="16457">
                  <c:v>-485</c:v>
                </c:pt>
                <c:pt idx="16458">
                  <c:v>-485</c:v>
                </c:pt>
                <c:pt idx="16459">
                  <c:v>-810</c:v>
                </c:pt>
                <c:pt idx="16460">
                  <c:v>-835</c:v>
                </c:pt>
                <c:pt idx="16461">
                  <c:v>-885</c:v>
                </c:pt>
                <c:pt idx="16462">
                  <c:v>-830</c:v>
                </c:pt>
                <c:pt idx="16463">
                  <c:v>-785</c:v>
                </c:pt>
                <c:pt idx="16464">
                  <c:v>-676</c:v>
                </c:pt>
                <c:pt idx="16465">
                  <c:v>-676</c:v>
                </c:pt>
                <c:pt idx="16466">
                  <c:v>-560</c:v>
                </c:pt>
                <c:pt idx="16467">
                  <c:v>-260</c:v>
                </c:pt>
                <c:pt idx="16468">
                  <c:v>-220</c:v>
                </c:pt>
                <c:pt idx="16469">
                  <c:v>-260</c:v>
                </c:pt>
                <c:pt idx="16470">
                  <c:v>-451</c:v>
                </c:pt>
                <c:pt idx="16471">
                  <c:v>-555</c:v>
                </c:pt>
                <c:pt idx="16472">
                  <c:v>-785</c:v>
                </c:pt>
                <c:pt idx="16473">
                  <c:v>-925</c:v>
                </c:pt>
                <c:pt idx="16474">
                  <c:v>-825</c:v>
                </c:pt>
                <c:pt idx="16475">
                  <c:v>-616</c:v>
                </c:pt>
                <c:pt idx="16476">
                  <c:v>-665</c:v>
                </c:pt>
                <c:pt idx="16477">
                  <c:v>-161</c:v>
                </c:pt>
                <c:pt idx="16478">
                  <c:v>85</c:v>
                </c:pt>
                <c:pt idx="16479">
                  <c:v>154</c:v>
                </c:pt>
                <c:pt idx="16480">
                  <c:v>-254</c:v>
                </c:pt>
                <c:pt idx="16481">
                  <c:v>-851</c:v>
                </c:pt>
                <c:pt idx="16482">
                  <c:v>-825</c:v>
                </c:pt>
                <c:pt idx="16483">
                  <c:v>-601</c:v>
                </c:pt>
                <c:pt idx="16484">
                  <c:v>131</c:v>
                </c:pt>
                <c:pt idx="16485">
                  <c:v>739</c:v>
                </c:pt>
                <c:pt idx="16486">
                  <c:v>40</c:v>
                </c:pt>
                <c:pt idx="16487">
                  <c:v>-501</c:v>
                </c:pt>
                <c:pt idx="16488">
                  <c:v>-491</c:v>
                </c:pt>
                <c:pt idx="16489">
                  <c:v>-496</c:v>
                </c:pt>
                <c:pt idx="16490">
                  <c:v>-546</c:v>
                </c:pt>
                <c:pt idx="16491">
                  <c:v>-561</c:v>
                </c:pt>
                <c:pt idx="16492">
                  <c:v>-661</c:v>
                </c:pt>
                <c:pt idx="16493">
                  <c:v>-746</c:v>
                </c:pt>
                <c:pt idx="16494">
                  <c:v>-665</c:v>
                </c:pt>
                <c:pt idx="16495">
                  <c:v>-566</c:v>
                </c:pt>
                <c:pt idx="16496">
                  <c:v>-566</c:v>
                </c:pt>
                <c:pt idx="16497">
                  <c:v>-566</c:v>
                </c:pt>
                <c:pt idx="16498">
                  <c:v>-566</c:v>
                </c:pt>
                <c:pt idx="16499">
                  <c:v>-566</c:v>
                </c:pt>
                <c:pt idx="16500">
                  <c:v>-581</c:v>
                </c:pt>
                <c:pt idx="16501">
                  <c:v>-581</c:v>
                </c:pt>
                <c:pt idx="16502">
                  <c:v>-581</c:v>
                </c:pt>
                <c:pt idx="16503">
                  <c:v>-566</c:v>
                </c:pt>
                <c:pt idx="16504">
                  <c:v>-566</c:v>
                </c:pt>
                <c:pt idx="16505">
                  <c:v>-566</c:v>
                </c:pt>
                <c:pt idx="16506">
                  <c:v>-566</c:v>
                </c:pt>
                <c:pt idx="16507">
                  <c:v>-566</c:v>
                </c:pt>
                <c:pt idx="16508">
                  <c:v>-566</c:v>
                </c:pt>
                <c:pt idx="16509">
                  <c:v>-670</c:v>
                </c:pt>
                <c:pt idx="16510">
                  <c:v>-566</c:v>
                </c:pt>
                <c:pt idx="16511">
                  <c:v>-566</c:v>
                </c:pt>
                <c:pt idx="16512">
                  <c:v>-670</c:v>
                </c:pt>
                <c:pt idx="16513">
                  <c:v>-770</c:v>
                </c:pt>
                <c:pt idx="16514">
                  <c:v>-770</c:v>
                </c:pt>
                <c:pt idx="16515">
                  <c:v>-770</c:v>
                </c:pt>
                <c:pt idx="16516">
                  <c:v>-770</c:v>
                </c:pt>
                <c:pt idx="16517">
                  <c:v>-770</c:v>
                </c:pt>
                <c:pt idx="16518">
                  <c:v>-770</c:v>
                </c:pt>
                <c:pt idx="16519">
                  <c:v>-670</c:v>
                </c:pt>
                <c:pt idx="16520">
                  <c:v>-670</c:v>
                </c:pt>
                <c:pt idx="16521">
                  <c:v>-670</c:v>
                </c:pt>
                <c:pt idx="16522">
                  <c:v>-670</c:v>
                </c:pt>
                <c:pt idx="16523">
                  <c:v>-670</c:v>
                </c:pt>
                <c:pt idx="16524">
                  <c:v>-670</c:v>
                </c:pt>
                <c:pt idx="16525">
                  <c:v>-670</c:v>
                </c:pt>
                <c:pt idx="16526">
                  <c:v>-670</c:v>
                </c:pt>
                <c:pt idx="16527">
                  <c:v>-670</c:v>
                </c:pt>
                <c:pt idx="16528">
                  <c:v>-670</c:v>
                </c:pt>
                <c:pt idx="16529">
                  <c:v>-670</c:v>
                </c:pt>
                <c:pt idx="16530">
                  <c:v>-670</c:v>
                </c:pt>
                <c:pt idx="16531">
                  <c:v>-669</c:v>
                </c:pt>
                <c:pt idx="16532">
                  <c:v>-670</c:v>
                </c:pt>
                <c:pt idx="16533">
                  <c:v>-670</c:v>
                </c:pt>
                <c:pt idx="16534">
                  <c:v>-670</c:v>
                </c:pt>
                <c:pt idx="16535">
                  <c:v>-670</c:v>
                </c:pt>
                <c:pt idx="16536">
                  <c:v>-670</c:v>
                </c:pt>
                <c:pt idx="16537">
                  <c:v>-770</c:v>
                </c:pt>
                <c:pt idx="16538">
                  <c:v>-770</c:v>
                </c:pt>
                <c:pt idx="16539">
                  <c:v>-770</c:v>
                </c:pt>
                <c:pt idx="16540">
                  <c:v>-770</c:v>
                </c:pt>
                <c:pt idx="16541">
                  <c:v>-770</c:v>
                </c:pt>
                <c:pt idx="16542">
                  <c:v>-770</c:v>
                </c:pt>
                <c:pt idx="16543">
                  <c:v>-670</c:v>
                </c:pt>
                <c:pt idx="16544">
                  <c:v>-670</c:v>
                </c:pt>
                <c:pt idx="16545">
                  <c:v>-670</c:v>
                </c:pt>
                <c:pt idx="16546">
                  <c:v>-670</c:v>
                </c:pt>
                <c:pt idx="16547">
                  <c:v>-670</c:v>
                </c:pt>
                <c:pt idx="16548">
                  <c:v>-670</c:v>
                </c:pt>
                <c:pt idx="16549">
                  <c:v>-670</c:v>
                </c:pt>
                <c:pt idx="16550">
                  <c:v>-670</c:v>
                </c:pt>
                <c:pt idx="16551">
                  <c:v>-670</c:v>
                </c:pt>
                <c:pt idx="16552">
                  <c:v>-670</c:v>
                </c:pt>
                <c:pt idx="16553">
                  <c:v>-670</c:v>
                </c:pt>
                <c:pt idx="16554">
                  <c:v>-670</c:v>
                </c:pt>
                <c:pt idx="16555">
                  <c:v>-511</c:v>
                </c:pt>
                <c:pt idx="16556">
                  <c:v>-56</c:v>
                </c:pt>
                <c:pt idx="16557">
                  <c:v>115</c:v>
                </c:pt>
                <c:pt idx="16558">
                  <c:v>-571</c:v>
                </c:pt>
                <c:pt idx="16559">
                  <c:v>-670</c:v>
                </c:pt>
                <c:pt idx="16560">
                  <c:v>-561</c:v>
                </c:pt>
                <c:pt idx="16561">
                  <c:v>-668</c:v>
                </c:pt>
                <c:pt idx="16562">
                  <c:v>-617</c:v>
                </c:pt>
                <c:pt idx="16563">
                  <c:v>-449</c:v>
                </c:pt>
                <c:pt idx="16564">
                  <c:v>-700</c:v>
                </c:pt>
                <c:pt idx="16565">
                  <c:v>-750</c:v>
                </c:pt>
                <c:pt idx="16566">
                  <c:v>-770</c:v>
                </c:pt>
                <c:pt idx="16567">
                  <c:v>-670</c:v>
                </c:pt>
                <c:pt idx="16568">
                  <c:v>-670</c:v>
                </c:pt>
                <c:pt idx="16569">
                  <c:v>-670</c:v>
                </c:pt>
                <c:pt idx="16570">
                  <c:v>-670</c:v>
                </c:pt>
                <c:pt idx="16571">
                  <c:v>-670</c:v>
                </c:pt>
                <c:pt idx="16572">
                  <c:v>-670</c:v>
                </c:pt>
                <c:pt idx="16573">
                  <c:v>-670</c:v>
                </c:pt>
                <c:pt idx="16574">
                  <c:v>-670</c:v>
                </c:pt>
                <c:pt idx="16575">
                  <c:v>-670</c:v>
                </c:pt>
                <c:pt idx="16576">
                  <c:v>-670</c:v>
                </c:pt>
                <c:pt idx="16577">
                  <c:v>-670</c:v>
                </c:pt>
                <c:pt idx="16578">
                  <c:v>-670</c:v>
                </c:pt>
                <c:pt idx="16579">
                  <c:v>-670</c:v>
                </c:pt>
                <c:pt idx="16580">
                  <c:v>-670</c:v>
                </c:pt>
                <c:pt idx="16581">
                  <c:v>-670</c:v>
                </c:pt>
                <c:pt idx="16582">
                  <c:v>-669</c:v>
                </c:pt>
                <c:pt idx="16583">
                  <c:v>-670</c:v>
                </c:pt>
                <c:pt idx="16584">
                  <c:v>-885</c:v>
                </c:pt>
                <c:pt idx="16585">
                  <c:v>-985</c:v>
                </c:pt>
                <c:pt idx="16586">
                  <c:v>-985</c:v>
                </c:pt>
                <c:pt idx="16587">
                  <c:v>-672</c:v>
                </c:pt>
                <c:pt idx="16588">
                  <c:v>-764</c:v>
                </c:pt>
                <c:pt idx="16589">
                  <c:v>-785</c:v>
                </c:pt>
                <c:pt idx="16590">
                  <c:v>-785</c:v>
                </c:pt>
                <c:pt idx="16591">
                  <c:v>-684</c:v>
                </c:pt>
                <c:pt idx="16592">
                  <c:v>-685</c:v>
                </c:pt>
                <c:pt idx="16593">
                  <c:v>-684</c:v>
                </c:pt>
                <c:pt idx="16594">
                  <c:v>-684</c:v>
                </c:pt>
                <c:pt idx="16595">
                  <c:v>-685</c:v>
                </c:pt>
                <c:pt idx="16596">
                  <c:v>-685</c:v>
                </c:pt>
                <c:pt idx="16597">
                  <c:v>-685</c:v>
                </c:pt>
                <c:pt idx="16598">
                  <c:v>-685</c:v>
                </c:pt>
                <c:pt idx="16599">
                  <c:v>-685</c:v>
                </c:pt>
                <c:pt idx="16600">
                  <c:v>-685</c:v>
                </c:pt>
                <c:pt idx="16601">
                  <c:v>-685</c:v>
                </c:pt>
                <c:pt idx="16602">
                  <c:v>-685</c:v>
                </c:pt>
                <c:pt idx="16603">
                  <c:v>-860</c:v>
                </c:pt>
                <c:pt idx="16604">
                  <c:v>-688</c:v>
                </c:pt>
                <c:pt idx="16605">
                  <c:v>-240</c:v>
                </c:pt>
                <c:pt idx="16606">
                  <c:v>-858</c:v>
                </c:pt>
                <c:pt idx="16607">
                  <c:v>-775</c:v>
                </c:pt>
                <c:pt idx="16608">
                  <c:v>-860</c:v>
                </c:pt>
                <c:pt idx="16609">
                  <c:v>-860</c:v>
                </c:pt>
                <c:pt idx="16610">
                  <c:v>-960</c:v>
                </c:pt>
                <c:pt idx="16611">
                  <c:v>-750</c:v>
                </c:pt>
                <c:pt idx="16612">
                  <c:v>-240</c:v>
                </c:pt>
                <c:pt idx="16613">
                  <c:v>-760</c:v>
                </c:pt>
                <c:pt idx="16614">
                  <c:v>-885</c:v>
                </c:pt>
                <c:pt idx="16615">
                  <c:v>-585</c:v>
                </c:pt>
                <c:pt idx="16616">
                  <c:v>-585</c:v>
                </c:pt>
                <c:pt idx="16617">
                  <c:v>-585</c:v>
                </c:pt>
                <c:pt idx="16618">
                  <c:v>-585</c:v>
                </c:pt>
                <c:pt idx="16619">
                  <c:v>-585</c:v>
                </c:pt>
                <c:pt idx="16620">
                  <c:v>-585</c:v>
                </c:pt>
                <c:pt idx="16621">
                  <c:v>-585</c:v>
                </c:pt>
                <c:pt idx="16622">
                  <c:v>-585</c:v>
                </c:pt>
                <c:pt idx="16623">
                  <c:v>-317</c:v>
                </c:pt>
                <c:pt idx="16624">
                  <c:v>-317</c:v>
                </c:pt>
                <c:pt idx="16625">
                  <c:v>-317</c:v>
                </c:pt>
                <c:pt idx="16626">
                  <c:v>-317</c:v>
                </c:pt>
                <c:pt idx="16627">
                  <c:v>-685</c:v>
                </c:pt>
                <c:pt idx="16628">
                  <c:v>-860</c:v>
                </c:pt>
                <c:pt idx="16629">
                  <c:v>-325</c:v>
                </c:pt>
                <c:pt idx="16630">
                  <c:v>-685</c:v>
                </c:pt>
                <c:pt idx="16631">
                  <c:v>-685</c:v>
                </c:pt>
                <c:pt idx="16632">
                  <c:v>-910</c:v>
                </c:pt>
                <c:pt idx="16633">
                  <c:v>-985</c:v>
                </c:pt>
                <c:pt idx="16634">
                  <c:v>-985</c:v>
                </c:pt>
                <c:pt idx="16635">
                  <c:v>-985</c:v>
                </c:pt>
                <c:pt idx="16636">
                  <c:v>-985</c:v>
                </c:pt>
                <c:pt idx="16637">
                  <c:v>-985</c:v>
                </c:pt>
                <c:pt idx="16638">
                  <c:v>-985</c:v>
                </c:pt>
                <c:pt idx="16639">
                  <c:v>-985</c:v>
                </c:pt>
                <c:pt idx="16640">
                  <c:v>-985</c:v>
                </c:pt>
                <c:pt idx="16641">
                  <c:v>-985</c:v>
                </c:pt>
                <c:pt idx="16642">
                  <c:v>-985</c:v>
                </c:pt>
                <c:pt idx="16643">
                  <c:v>-985</c:v>
                </c:pt>
                <c:pt idx="16644">
                  <c:v>-985</c:v>
                </c:pt>
                <c:pt idx="16645">
                  <c:v>-985</c:v>
                </c:pt>
                <c:pt idx="16646">
                  <c:v>-985</c:v>
                </c:pt>
                <c:pt idx="16647">
                  <c:v>-985</c:v>
                </c:pt>
                <c:pt idx="16648">
                  <c:v>-985</c:v>
                </c:pt>
                <c:pt idx="16649">
                  <c:v>-985</c:v>
                </c:pt>
                <c:pt idx="16650">
                  <c:v>-885</c:v>
                </c:pt>
                <c:pt idx="16651">
                  <c:v>-885</c:v>
                </c:pt>
                <c:pt idx="16652">
                  <c:v>-885</c:v>
                </c:pt>
                <c:pt idx="16653">
                  <c:v>-769</c:v>
                </c:pt>
                <c:pt idx="16654">
                  <c:v>-835</c:v>
                </c:pt>
                <c:pt idx="16655">
                  <c:v>-885</c:v>
                </c:pt>
                <c:pt idx="16656">
                  <c:v>-685</c:v>
                </c:pt>
                <c:pt idx="16657">
                  <c:v>-785</c:v>
                </c:pt>
                <c:pt idx="16658">
                  <c:v>-785</c:v>
                </c:pt>
                <c:pt idx="16659">
                  <c:v>-785</c:v>
                </c:pt>
                <c:pt idx="16660">
                  <c:v>-785</c:v>
                </c:pt>
                <c:pt idx="16661">
                  <c:v>-785</c:v>
                </c:pt>
                <c:pt idx="16662">
                  <c:v>-785</c:v>
                </c:pt>
                <c:pt idx="16663">
                  <c:v>-685</c:v>
                </c:pt>
                <c:pt idx="16664">
                  <c:v>-685</c:v>
                </c:pt>
                <c:pt idx="16665">
                  <c:v>-685</c:v>
                </c:pt>
                <c:pt idx="16666">
                  <c:v>-685</c:v>
                </c:pt>
                <c:pt idx="16667">
                  <c:v>-685</c:v>
                </c:pt>
                <c:pt idx="16668">
                  <c:v>-685</c:v>
                </c:pt>
                <c:pt idx="16669">
                  <c:v>-685</c:v>
                </c:pt>
                <c:pt idx="16670">
                  <c:v>-685</c:v>
                </c:pt>
                <c:pt idx="16671">
                  <c:v>-685</c:v>
                </c:pt>
                <c:pt idx="16672">
                  <c:v>-685</c:v>
                </c:pt>
                <c:pt idx="16673">
                  <c:v>-685</c:v>
                </c:pt>
                <c:pt idx="16674">
                  <c:v>-685</c:v>
                </c:pt>
                <c:pt idx="16675">
                  <c:v>-685</c:v>
                </c:pt>
                <c:pt idx="16676">
                  <c:v>-710</c:v>
                </c:pt>
                <c:pt idx="16677">
                  <c:v>-434</c:v>
                </c:pt>
                <c:pt idx="16678">
                  <c:v>-710</c:v>
                </c:pt>
                <c:pt idx="16679">
                  <c:v>-685</c:v>
                </c:pt>
                <c:pt idx="16680">
                  <c:v>-585</c:v>
                </c:pt>
                <c:pt idx="16681">
                  <c:v>-685</c:v>
                </c:pt>
                <c:pt idx="16682">
                  <c:v>-685</c:v>
                </c:pt>
                <c:pt idx="16683">
                  <c:v>-685</c:v>
                </c:pt>
                <c:pt idx="16684">
                  <c:v>-685</c:v>
                </c:pt>
                <c:pt idx="16685">
                  <c:v>-685</c:v>
                </c:pt>
                <c:pt idx="16686">
                  <c:v>-785</c:v>
                </c:pt>
                <c:pt idx="16687">
                  <c:v>-635</c:v>
                </c:pt>
                <c:pt idx="16688">
                  <c:v>-635</c:v>
                </c:pt>
                <c:pt idx="16689">
                  <c:v>-685</c:v>
                </c:pt>
                <c:pt idx="16690">
                  <c:v>-635</c:v>
                </c:pt>
                <c:pt idx="16691">
                  <c:v>-635</c:v>
                </c:pt>
                <c:pt idx="16692">
                  <c:v>-635</c:v>
                </c:pt>
                <c:pt idx="16693">
                  <c:v>-635</c:v>
                </c:pt>
                <c:pt idx="16694">
                  <c:v>-635</c:v>
                </c:pt>
                <c:pt idx="16695">
                  <c:v>-635</c:v>
                </c:pt>
                <c:pt idx="16696">
                  <c:v>-635</c:v>
                </c:pt>
                <c:pt idx="16697">
                  <c:v>-635</c:v>
                </c:pt>
                <c:pt idx="16698">
                  <c:v>-635</c:v>
                </c:pt>
                <c:pt idx="16699">
                  <c:v>-585</c:v>
                </c:pt>
                <c:pt idx="16700">
                  <c:v>-710</c:v>
                </c:pt>
                <c:pt idx="16701">
                  <c:v>-598</c:v>
                </c:pt>
                <c:pt idx="16702">
                  <c:v>-685</c:v>
                </c:pt>
                <c:pt idx="16703">
                  <c:v>-585</c:v>
                </c:pt>
                <c:pt idx="16704">
                  <c:v>-665</c:v>
                </c:pt>
                <c:pt idx="16705">
                  <c:v>-785</c:v>
                </c:pt>
                <c:pt idx="16706">
                  <c:v>-785</c:v>
                </c:pt>
                <c:pt idx="16707">
                  <c:v>-785</c:v>
                </c:pt>
                <c:pt idx="16708">
                  <c:v>-785</c:v>
                </c:pt>
                <c:pt idx="16709">
                  <c:v>-785</c:v>
                </c:pt>
                <c:pt idx="16710">
                  <c:v>-785</c:v>
                </c:pt>
                <c:pt idx="16711">
                  <c:v>-685</c:v>
                </c:pt>
                <c:pt idx="16712">
                  <c:v>-685</c:v>
                </c:pt>
                <c:pt idx="16713">
                  <c:v>-685</c:v>
                </c:pt>
                <c:pt idx="16714">
                  <c:v>-685</c:v>
                </c:pt>
                <c:pt idx="16715">
                  <c:v>-685</c:v>
                </c:pt>
                <c:pt idx="16716">
                  <c:v>-710</c:v>
                </c:pt>
                <c:pt idx="16717">
                  <c:v>-710</c:v>
                </c:pt>
                <c:pt idx="16718">
                  <c:v>-710</c:v>
                </c:pt>
                <c:pt idx="16719">
                  <c:v>-684</c:v>
                </c:pt>
                <c:pt idx="16720">
                  <c:v>-685</c:v>
                </c:pt>
                <c:pt idx="16721">
                  <c:v>-685</c:v>
                </c:pt>
                <c:pt idx="16722">
                  <c:v>-685</c:v>
                </c:pt>
                <c:pt idx="16723">
                  <c:v>-685</c:v>
                </c:pt>
                <c:pt idx="16724">
                  <c:v>-685</c:v>
                </c:pt>
                <c:pt idx="16725">
                  <c:v>-604</c:v>
                </c:pt>
                <c:pt idx="16726">
                  <c:v>-708</c:v>
                </c:pt>
                <c:pt idx="16727">
                  <c:v>-685</c:v>
                </c:pt>
                <c:pt idx="16728">
                  <c:v>-603</c:v>
                </c:pt>
                <c:pt idx="16729">
                  <c:v>-711</c:v>
                </c:pt>
                <c:pt idx="16730">
                  <c:v>-711</c:v>
                </c:pt>
                <c:pt idx="16731">
                  <c:v>-810</c:v>
                </c:pt>
                <c:pt idx="16732">
                  <c:v>-810</c:v>
                </c:pt>
                <c:pt idx="16733">
                  <c:v>-711</c:v>
                </c:pt>
                <c:pt idx="16734">
                  <c:v>-711</c:v>
                </c:pt>
                <c:pt idx="16735">
                  <c:v>-611</c:v>
                </c:pt>
                <c:pt idx="16736">
                  <c:v>-611</c:v>
                </c:pt>
                <c:pt idx="16737">
                  <c:v>-611</c:v>
                </c:pt>
                <c:pt idx="16738">
                  <c:v>-611</c:v>
                </c:pt>
                <c:pt idx="16739">
                  <c:v>-611</c:v>
                </c:pt>
                <c:pt idx="16740">
                  <c:v>-710</c:v>
                </c:pt>
                <c:pt idx="16741">
                  <c:v>-710</c:v>
                </c:pt>
                <c:pt idx="16742">
                  <c:v>-710</c:v>
                </c:pt>
                <c:pt idx="16743">
                  <c:v>-685</c:v>
                </c:pt>
                <c:pt idx="16744">
                  <c:v>-685</c:v>
                </c:pt>
                <c:pt idx="16745">
                  <c:v>-611</c:v>
                </c:pt>
                <c:pt idx="16746">
                  <c:v>-611</c:v>
                </c:pt>
                <c:pt idx="16747">
                  <c:v>-605</c:v>
                </c:pt>
                <c:pt idx="16748">
                  <c:v>-303</c:v>
                </c:pt>
                <c:pt idx="16749">
                  <c:v>640</c:v>
                </c:pt>
                <c:pt idx="16750">
                  <c:v>-670</c:v>
                </c:pt>
                <c:pt idx="16751">
                  <c:v>-685</c:v>
                </c:pt>
                <c:pt idx="16752">
                  <c:v>-445</c:v>
                </c:pt>
                <c:pt idx="16753">
                  <c:v>-632</c:v>
                </c:pt>
                <c:pt idx="16754">
                  <c:v>-751</c:v>
                </c:pt>
                <c:pt idx="16755">
                  <c:v>-680</c:v>
                </c:pt>
                <c:pt idx="16756">
                  <c:v>-759</c:v>
                </c:pt>
                <c:pt idx="16757">
                  <c:v>-810</c:v>
                </c:pt>
                <c:pt idx="16758">
                  <c:v>-785</c:v>
                </c:pt>
                <c:pt idx="16759">
                  <c:v>-685</c:v>
                </c:pt>
                <c:pt idx="16760">
                  <c:v>-685</c:v>
                </c:pt>
                <c:pt idx="16761">
                  <c:v>-685</c:v>
                </c:pt>
                <c:pt idx="16762">
                  <c:v>-685</c:v>
                </c:pt>
                <c:pt idx="16763">
                  <c:v>-685</c:v>
                </c:pt>
                <c:pt idx="16764">
                  <c:v>-710</c:v>
                </c:pt>
                <c:pt idx="16765">
                  <c:v>-710</c:v>
                </c:pt>
                <c:pt idx="16766">
                  <c:v>-799</c:v>
                </c:pt>
                <c:pt idx="16767">
                  <c:v>-585</c:v>
                </c:pt>
                <c:pt idx="16768">
                  <c:v>-500</c:v>
                </c:pt>
                <c:pt idx="16769">
                  <c:v>-684</c:v>
                </c:pt>
                <c:pt idx="16770">
                  <c:v>-685</c:v>
                </c:pt>
                <c:pt idx="16771">
                  <c:v>-885</c:v>
                </c:pt>
                <c:pt idx="16772">
                  <c:v>-530</c:v>
                </c:pt>
                <c:pt idx="16773">
                  <c:v>-485</c:v>
                </c:pt>
                <c:pt idx="16774">
                  <c:v>-385</c:v>
                </c:pt>
                <c:pt idx="16775">
                  <c:v>-682</c:v>
                </c:pt>
                <c:pt idx="16776">
                  <c:v>280</c:v>
                </c:pt>
                <c:pt idx="16777">
                  <c:v>148</c:v>
                </c:pt>
                <c:pt idx="16778">
                  <c:v>-265</c:v>
                </c:pt>
                <c:pt idx="16779">
                  <c:v>142</c:v>
                </c:pt>
                <c:pt idx="16780">
                  <c:v>183</c:v>
                </c:pt>
                <c:pt idx="16781">
                  <c:v>-178</c:v>
                </c:pt>
                <c:pt idx="16782">
                  <c:v>-604</c:v>
                </c:pt>
                <c:pt idx="16783">
                  <c:v>-785</c:v>
                </c:pt>
                <c:pt idx="16784">
                  <c:v>-385</c:v>
                </c:pt>
                <c:pt idx="16785">
                  <c:v>-385</c:v>
                </c:pt>
                <c:pt idx="16786">
                  <c:v>-385</c:v>
                </c:pt>
                <c:pt idx="16787">
                  <c:v>-385</c:v>
                </c:pt>
                <c:pt idx="16788">
                  <c:v>-385</c:v>
                </c:pt>
                <c:pt idx="16789">
                  <c:v>-385</c:v>
                </c:pt>
                <c:pt idx="16790">
                  <c:v>-410</c:v>
                </c:pt>
                <c:pt idx="16791">
                  <c:v>-410</c:v>
                </c:pt>
                <c:pt idx="16792">
                  <c:v>-385</c:v>
                </c:pt>
                <c:pt idx="16793">
                  <c:v>-385</c:v>
                </c:pt>
                <c:pt idx="16794">
                  <c:v>-385</c:v>
                </c:pt>
                <c:pt idx="16795">
                  <c:v>-385</c:v>
                </c:pt>
                <c:pt idx="16796">
                  <c:v>-410</c:v>
                </c:pt>
                <c:pt idx="16797">
                  <c:v>-360</c:v>
                </c:pt>
                <c:pt idx="16798">
                  <c:v>-410</c:v>
                </c:pt>
                <c:pt idx="16799">
                  <c:v>-410</c:v>
                </c:pt>
                <c:pt idx="16800">
                  <c:v>-660</c:v>
                </c:pt>
                <c:pt idx="16801">
                  <c:v>-938</c:v>
                </c:pt>
                <c:pt idx="16802">
                  <c:v>-838</c:v>
                </c:pt>
                <c:pt idx="16803">
                  <c:v>-1015</c:v>
                </c:pt>
                <c:pt idx="16804">
                  <c:v>-851</c:v>
                </c:pt>
                <c:pt idx="16805">
                  <c:v>-927</c:v>
                </c:pt>
                <c:pt idx="16806">
                  <c:v>-1019</c:v>
                </c:pt>
                <c:pt idx="16807">
                  <c:v>-945</c:v>
                </c:pt>
                <c:pt idx="16808">
                  <c:v>-985</c:v>
                </c:pt>
                <c:pt idx="16809">
                  <c:v>-945</c:v>
                </c:pt>
                <c:pt idx="16810">
                  <c:v>-745</c:v>
                </c:pt>
                <c:pt idx="16811">
                  <c:v>-691</c:v>
                </c:pt>
                <c:pt idx="16812">
                  <c:v>-745</c:v>
                </c:pt>
                <c:pt idx="16813">
                  <c:v>-530</c:v>
                </c:pt>
                <c:pt idx="16814">
                  <c:v>-9</c:v>
                </c:pt>
                <c:pt idx="16815">
                  <c:v>-8</c:v>
                </c:pt>
                <c:pt idx="16816">
                  <c:v>-555</c:v>
                </c:pt>
                <c:pt idx="16817">
                  <c:v>-900</c:v>
                </c:pt>
                <c:pt idx="16818">
                  <c:v>-350</c:v>
                </c:pt>
                <c:pt idx="16819">
                  <c:v>-195</c:v>
                </c:pt>
                <c:pt idx="16820">
                  <c:v>840</c:v>
                </c:pt>
                <c:pt idx="16821">
                  <c:v>815</c:v>
                </c:pt>
                <c:pt idx="16822">
                  <c:v>805</c:v>
                </c:pt>
                <c:pt idx="16823">
                  <c:v>534</c:v>
                </c:pt>
                <c:pt idx="16824">
                  <c:v>-270</c:v>
                </c:pt>
                <c:pt idx="16825">
                  <c:v>-638</c:v>
                </c:pt>
                <c:pt idx="16826">
                  <c:v>-645</c:v>
                </c:pt>
                <c:pt idx="16827">
                  <c:v>-540</c:v>
                </c:pt>
                <c:pt idx="16828">
                  <c:v>-324</c:v>
                </c:pt>
                <c:pt idx="16829">
                  <c:v>-548</c:v>
                </c:pt>
                <c:pt idx="16830">
                  <c:v>-715</c:v>
                </c:pt>
                <c:pt idx="16831">
                  <c:v>-442</c:v>
                </c:pt>
                <c:pt idx="16832">
                  <c:v>-400</c:v>
                </c:pt>
                <c:pt idx="16833">
                  <c:v>-332</c:v>
                </c:pt>
                <c:pt idx="16834">
                  <c:v>-332</c:v>
                </c:pt>
                <c:pt idx="16835">
                  <c:v>-125</c:v>
                </c:pt>
                <c:pt idx="16836">
                  <c:v>124</c:v>
                </c:pt>
                <c:pt idx="16837">
                  <c:v>526</c:v>
                </c:pt>
                <c:pt idx="16838">
                  <c:v>643</c:v>
                </c:pt>
                <c:pt idx="16839">
                  <c:v>438</c:v>
                </c:pt>
                <c:pt idx="16840">
                  <c:v>195</c:v>
                </c:pt>
                <c:pt idx="16841">
                  <c:v>-442</c:v>
                </c:pt>
                <c:pt idx="16842">
                  <c:v>-442</c:v>
                </c:pt>
                <c:pt idx="16843">
                  <c:v>493</c:v>
                </c:pt>
                <c:pt idx="16844">
                  <c:v>793</c:v>
                </c:pt>
                <c:pt idx="16845">
                  <c:v>725</c:v>
                </c:pt>
                <c:pt idx="16846">
                  <c:v>725</c:v>
                </c:pt>
                <c:pt idx="16847">
                  <c:v>770</c:v>
                </c:pt>
                <c:pt idx="16848">
                  <c:v>638</c:v>
                </c:pt>
                <c:pt idx="16849">
                  <c:v>819</c:v>
                </c:pt>
                <c:pt idx="16850">
                  <c:v>773</c:v>
                </c:pt>
                <c:pt idx="16851">
                  <c:v>841</c:v>
                </c:pt>
                <c:pt idx="16852">
                  <c:v>766</c:v>
                </c:pt>
                <c:pt idx="16853">
                  <c:v>555</c:v>
                </c:pt>
                <c:pt idx="16854">
                  <c:v>315</c:v>
                </c:pt>
                <c:pt idx="16855">
                  <c:v>662</c:v>
                </c:pt>
                <c:pt idx="16856">
                  <c:v>454</c:v>
                </c:pt>
                <c:pt idx="16857">
                  <c:v>417</c:v>
                </c:pt>
                <c:pt idx="16858">
                  <c:v>974</c:v>
                </c:pt>
                <c:pt idx="16859">
                  <c:v>784</c:v>
                </c:pt>
                <c:pt idx="16860">
                  <c:v>893</c:v>
                </c:pt>
                <c:pt idx="16861">
                  <c:v>893</c:v>
                </c:pt>
                <c:pt idx="16862">
                  <c:v>893</c:v>
                </c:pt>
                <c:pt idx="16863">
                  <c:v>717</c:v>
                </c:pt>
                <c:pt idx="16864">
                  <c:v>852</c:v>
                </c:pt>
                <c:pt idx="16865">
                  <c:v>-207</c:v>
                </c:pt>
                <c:pt idx="16866">
                  <c:v>-214</c:v>
                </c:pt>
                <c:pt idx="16867">
                  <c:v>958</c:v>
                </c:pt>
                <c:pt idx="16868">
                  <c:v>736</c:v>
                </c:pt>
                <c:pt idx="16869">
                  <c:v>638</c:v>
                </c:pt>
                <c:pt idx="16870">
                  <c:v>638</c:v>
                </c:pt>
                <c:pt idx="16871">
                  <c:v>713</c:v>
                </c:pt>
                <c:pt idx="16872">
                  <c:v>366</c:v>
                </c:pt>
                <c:pt idx="16873">
                  <c:v>843</c:v>
                </c:pt>
                <c:pt idx="16874">
                  <c:v>843</c:v>
                </c:pt>
                <c:pt idx="16875">
                  <c:v>767</c:v>
                </c:pt>
                <c:pt idx="16876">
                  <c:v>767</c:v>
                </c:pt>
                <c:pt idx="16877">
                  <c:v>843</c:v>
                </c:pt>
                <c:pt idx="16878">
                  <c:v>843</c:v>
                </c:pt>
                <c:pt idx="16879">
                  <c:v>276</c:v>
                </c:pt>
                <c:pt idx="16880">
                  <c:v>-141</c:v>
                </c:pt>
                <c:pt idx="16881">
                  <c:v>125</c:v>
                </c:pt>
                <c:pt idx="16882">
                  <c:v>564</c:v>
                </c:pt>
                <c:pt idx="16883">
                  <c:v>574</c:v>
                </c:pt>
                <c:pt idx="16884">
                  <c:v>442</c:v>
                </c:pt>
                <c:pt idx="16885">
                  <c:v>442</c:v>
                </c:pt>
                <c:pt idx="16886">
                  <c:v>442</c:v>
                </c:pt>
                <c:pt idx="16887">
                  <c:v>442</c:v>
                </c:pt>
                <c:pt idx="16888">
                  <c:v>518</c:v>
                </c:pt>
                <c:pt idx="16889">
                  <c:v>-395</c:v>
                </c:pt>
                <c:pt idx="16890">
                  <c:v>-529</c:v>
                </c:pt>
                <c:pt idx="16891">
                  <c:v>592</c:v>
                </c:pt>
                <c:pt idx="16892">
                  <c:v>367</c:v>
                </c:pt>
                <c:pt idx="16893">
                  <c:v>367</c:v>
                </c:pt>
                <c:pt idx="16894">
                  <c:v>367</c:v>
                </c:pt>
                <c:pt idx="16895">
                  <c:v>367</c:v>
                </c:pt>
                <c:pt idx="16896">
                  <c:v>367</c:v>
                </c:pt>
                <c:pt idx="16897">
                  <c:v>767</c:v>
                </c:pt>
                <c:pt idx="16898">
                  <c:v>767</c:v>
                </c:pt>
                <c:pt idx="16899">
                  <c:v>767</c:v>
                </c:pt>
                <c:pt idx="16900">
                  <c:v>767</c:v>
                </c:pt>
                <c:pt idx="16901">
                  <c:v>761</c:v>
                </c:pt>
                <c:pt idx="16902">
                  <c:v>524</c:v>
                </c:pt>
                <c:pt idx="16903">
                  <c:v>-369</c:v>
                </c:pt>
                <c:pt idx="16904">
                  <c:v>-554</c:v>
                </c:pt>
                <c:pt idx="16905">
                  <c:v>4</c:v>
                </c:pt>
                <c:pt idx="16906">
                  <c:v>62</c:v>
                </c:pt>
                <c:pt idx="16907">
                  <c:v>613</c:v>
                </c:pt>
                <c:pt idx="16908">
                  <c:v>367</c:v>
                </c:pt>
                <c:pt idx="16909">
                  <c:v>367</c:v>
                </c:pt>
                <c:pt idx="16910">
                  <c:v>367</c:v>
                </c:pt>
                <c:pt idx="16911">
                  <c:v>367</c:v>
                </c:pt>
                <c:pt idx="16912">
                  <c:v>443</c:v>
                </c:pt>
                <c:pt idx="16913">
                  <c:v>-167</c:v>
                </c:pt>
                <c:pt idx="16914">
                  <c:v>-354</c:v>
                </c:pt>
                <c:pt idx="16915">
                  <c:v>330</c:v>
                </c:pt>
                <c:pt idx="16916">
                  <c:v>443</c:v>
                </c:pt>
                <c:pt idx="16917">
                  <c:v>443</c:v>
                </c:pt>
                <c:pt idx="16918">
                  <c:v>443</c:v>
                </c:pt>
                <c:pt idx="16919">
                  <c:v>443</c:v>
                </c:pt>
                <c:pt idx="16920">
                  <c:v>679</c:v>
                </c:pt>
                <c:pt idx="16921">
                  <c:v>395</c:v>
                </c:pt>
                <c:pt idx="16922">
                  <c:v>-128</c:v>
                </c:pt>
                <c:pt idx="16923">
                  <c:v>213</c:v>
                </c:pt>
                <c:pt idx="16924">
                  <c:v>55</c:v>
                </c:pt>
                <c:pt idx="16925">
                  <c:v>53</c:v>
                </c:pt>
                <c:pt idx="16926">
                  <c:v>-637</c:v>
                </c:pt>
                <c:pt idx="16927">
                  <c:v>-612</c:v>
                </c:pt>
                <c:pt idx="16928">
                  <c:v>-712</c:v>
                </c:pt>
                <c:pt idx="16929">
                  <c:v>-712</c:v>
                </c:pt>
                <c:pt idx="16930">
                  <c:v>-370</c:v>
                </c:pt>
                <c:pt idx="16931">
                  <c:v>-420</c:v>
                </c:pt>
                <c:pt idx="16932">
                  <c:v>91</c:v>
                </c:pt>
                <c:pt idx="16933">
                  <c:v>175</c:v>
                </c:pt>
                <c:pt idx="16934">
                  <c:v>-39</c:v>
                </c:pt>
                <c:pt idx="16935">
                  <c:v>135</c:v>
                </c:pt>
                <c:pt idx="16936">
                  <c:v>-130</c:v>
                </c:pt>
                <c:pt idx="16937">
                  <c:v>-737</c:v>
                </c:pt>
                <c:pt idx="16938">
                  <c:v>-337</c:v>
                </c:pt>
                <c:pt idx="16939">
                  <c:v>-210</c:v>
                </c:pt>
                <c:pt idx="16940">
                  <c:v>470</c:v>
                </c:pt>
                <c:pt idx="16941">
                  <c:v>534</c:v>
                </c:pt>
                <c:pt idx="16942">
                  <c:v>534</c:v>
                </c:pt>
                <c:pt idx="16943">
                  <c:v>659</c:v>
                </c:pt>
                <c:pt idx="16944">
                  <c:v>443</c:v>
                </c:pt>
                <c:pt idx="16945">
                  <c:v>443</c:v>
                </c:pt>
                <c:pt idx="16946">
                  <c:v>843</c:v>
                </c:pt>
                <c:pt idx="16947">
                  <c:v>767</c:v>
                </c:pt>
                <c:pt idx="16948">
                  <c:v>767</c:v>
                </c:pt>
                <c:pt idx="16949">
                  <c:v>767</c:v>
                </c:pt>
                <c:pt idx="16950">
                  <c:v>671</c:v>
                </c:pt>
                <c:pt idx="16951">
                  <c:v>731</c:v>
                </c:pt>
                <c:pt idx="16952">
                  <c:v>524</c:v>
                </c:pt>
                <c:pt idx="16953">
                  <c:v>643</c:v>
                </c:pt>
                <c:pt idx="16954">
                  <c:v>443</c:v>
                </c:pt>
                <c:pt idx="16955">
                  <c:v>443</c:v>
                </c:pt>
                <c:pt idx="16956">
                  <c:v>443</c:v>
                </c:pt>
                <c:pt idx="16957">
                  <c:v>443</c:v>
                </c:pt>
                <c:pt idx="16958">
                  <c:v>443</c:v>
                </c:pt>
                <c:pt idx="16959">
                  <c:v>443</c:v>
                </c:pt>
                <c:pt idx="16960">
                  <c:v>443</c:v>
                </c:pt>
                <c:pt idx="16961">
                  <c:v>643</c:v>
                </c:pt>
                <c:pt idx="16962">
                  <c:v>643</c:v>
                </c:pt>
                <c:pt idx="16963">
                  <c:v>367</c:v>
                </c:pt>
                <c:pt idx="16964">
                  <c:v>367</c:v>
                </c:pt>
                <c:pt idx="16965">
                  <c:v>367</c:v>
                </c:pt>
                <c:pt idx="16966">
                  <c:v>367</c:v>
                </c:pt>
                <c:pt idx="16967">
                  <c:v>367</c:v>
                </c:pt>
                <c:pt idx="16968">
                  <c:v>346</c:v>
                </c:pt>
                <c:pt idx="16969">
                  <c:v>747</c:v>
                </c:pt>
                <c:pt idx="16970">
                  <c:v>747</c:v>
                </c:pt>
                <c:pt idx="16971">
                  <c:v>747</c:v>
                </c:pt>
                <c:pt idx="16972">
                  <c:v>747</c:v>
                </c:pt>
                <c:pt idx="16973">
                  <c:v>747</c:v>
                </c:pt>
                <c:pt idx="16974">
                  <c:v>747</c:v>
                </c:pt>
                <c:pt idx="16975">
                  <c:v>747</c:v>
                </c:pt>
                <c:pt idx="16976">
                  <c:v>747</c:v>
                </c:pt>
                <c:pt idx="16977">
                  <c:v>747</c:v>
                </c:pt>
                <c:pt idx="16978">
                  <c:v>747</c:v>
                </c:pt>
                <c:pt idx="16979">
                  <c:v>747</c:v>
                </c:pt>
                <c:pt idx="16980">
                  <c:v>747</c:v>
                </c:pt>
                <c:pt idx="16981">
                  <c:v>747</c:v>
                </c:pt>
                <c:pt idx="16982">
                  <c:v>747</c:v>
                </c:pt>
                <c:pt idx="16983">
                  <c:v>747</c:v>
                </c:pt>
                <c:pt idx="16984">
                  <c:v>747</c:v>
                </c:pt>
                <c:pt idx="16985">
                  <c:v>747</c:v>
                </c:pt>
                <c:pt idx="16986">
                  <c:v>347</c:v>
                </c:pt>
                <c:pt idx="16987">
                  <c:v>347</c:v>
                </c:pt>
                <c:pt idx="16988">
                  <c:v>347</c:v>
                </c:pt>
                <c:pt idx="16989">
                  <c:v>347</c:v>
                </c:pt>
                <c:pt idx="16990">
                  <c:v>347</c:v>
                </c:pt>
                <c:pt idx="16991">
                  <c:v>347</c:v>
                </c:pt>
                <c:pt idx="16992">
                  <c:v>0</c:v>
                </c:pt>
                <c:pt idx="16993">
                  <c:v>0</c:v>
                </c:pt>
                <c:pt idx="16994">
                  <c:v>0</c:v>
                </c:pt>
                <c:pt idx="16995">
                  <c:v>0</c:v>
                </c:pt>
                <c:pt idx="16996">
                  <c:v>0</c:v>
                </c:pt>
                <c:pt idx="16997">
                  <c:v>0</c:v>
                </c:pt>
                <c:pt idx="16998">
                  <c:v>0</c:v>
                </c:pt>
                <c:pt idx="16999">
                  <c:v>0</c:v>
                </c:pt>
                <c:pt idx="17000">
                  <c:v>0</c:v>
                </c:pt>
                <c:pt idx="17001">
                  <c:v>0</c:v>
                </c:pt>
                <c:pt idx="17002">
                  <c:v>0</c:v>
                </c:pt>
                <c:pt idx="17003">
                  <c:v>0</c:v>
                </c:pt>
                <c:pt idx="17004">
                  <c:v>0</c:v>
                </c:pt>
                <c:pt idx="17005">
                  <c:v>0</c:v>
                </c:pt>
                <c:pt idx="17006">
                  <c:v>0</c:v>
                </c:pt>
                <c:pt idx="17007">
                  <c:v>0</c:v>
                </c:pt>
                <c:pt idx="17008">
                  <c:v>0</c:v>
                </c:pt>
                <c:pt idx="17009">
                  <c:v>0</c:v>
                </c:pt>
                <c:pt idx="17010">
                  <c:v>0</c:v>
                </c:pt>
                <c:pt idx="17011">
                  <c:v>0</c:v>
                </c:pt>
                <c:pt idx="17012">
                  <c:v>0</c:v>
                </c:pt>
                <c:pt idx="17013">
                  <c:v>0</c:v>
                </c:pt>
                <c:pt idx="17014">
                  <c:v>0</c:v>
                </c:pt>
                <c:pt idx="17015">
                  <c:v>0</c:v>
                </c:pt>
                <c:pt idx="17016">
                  <c:v>367</c:v>
                </c:pt>
                <c:pt idx="17017">
                  <c:v>767</c:v>
                </c:pt>
                <c:pt idx="17018">
                  <c:v>767</c:v>
                </c:pt>
                <c:pt idx="17019">
                  <c:v>747</c:v>
                </c:pt>
                <c:pt idx="17020">
                  <c:v>707</c:v>
                </c:pt>
                <c:pt idx="17021">
                  <c:v>772</c:v>
                </c:pt>
                <c:pt idx="17022">
                  <c:v>640</c:v>
                </c:pt>
                <c:pt idx="17023">
                  <c:v>474</c:v>
                </c:pt>
                <c:pt idx="17024">
                  <c:v>348</c:v>
                </c:pt>
                <c:pt idx="17025">
                  <c:v>660</c:v>
                </c:pt>
                <c:pt idx="17026">
                  <c:v>468</c:v>
                </c:pt>
                <c:pt idx="17027">
                  <c:v>468</c:v>
                </c:pt>
                <c:pt idx="17028">
                  <c:v>367</c:v>
                </c:pt>
                <c:pt idx="17029">
                  <c:v>367</c:v>
                </c:pt>
                <c:pt idx="17030">
                  <c:v>367</c:v>
                </c:pt>
                <c:pt idx="17031">
                  <c:v>367</c:v>
                </c:pt>
                <c:pt idx="17032">
                  <c:v>423</c:v>
                </c:pt>
                <c:pt idx="17033">
                  <c:v>-280</c:v>
                </c:pt>
                <c:pt idx="17034">
                  <c:v>-177</c:v>
                </c:pt>
                <c:pt idx="17035">
                  <c:v>468</c:v>
                </c:pt>
                <c:pt idx="17036">
                  <c:v>367</c:v>
                </c:pt>
                <c:pt idx="17037">
                  <c:v>367</c:v>
                </c:pt>
                <c:pt idx="17038">
                  <c:v>367</c:v>
                </c:pt>
                <c:pt idx="17039">
                  <c:v>367</c:v>
                </c:pt>
                <c:pt idx="17040">
                  <c:v>392</c:v>
                </c:pt>
                <c:pt idx="17041">
                  <c:v>314</c:v>
                </c:pt>
                <c:pt idx="17042">
                  <c:v>261</c:v>
                </c:pt>
                <c:pt idx="17043">
                  <c:v>271</c:v>
                </c:pt>
                <c:pt idx="17044">
                  <c:v>150</c:v>
                </c:pt>
                <c:pt idx="17045">
                  <c:v>255</c:v>
                </c:pt>
                <c:pt idx="17046">
                  <c:v>-453</c:v>
                </c:pt>
                <c:pt idx="17047">
                  <c:v>173</c:v>
                </c:pt>
                <c:pt idx="17048">
                  <c:v>-19</c:v>
                </c:pt>
                <c:pt idx="17049">
                  <c:v>10</c:v>
                </c:pt>
                <c:pt idx="17050">
                  <c:v>129</c:v>
                </c:pt>
                <c:pt idx="17051">
                  <c:v>417</c:v>
                </c:pt>
                <c:pt idx="17052">
                  <c:v>530</c:v>
                </c:pt>
                <c:pt idx="17053">
                  <c:v>530</c:v>
                </c:pt>
                <c:pt idx="17054">
                  <c:v>525</c:v>
                </c:pt>
                <c:pt idx="17055">
                  <c:v>486</c:v>
                </c:pt>
                <c:pt idx="17056">
                  <c:v>292</c:v>
                </c:pt>
                <c:pt idx="17057">
                  <c:v>-269</c:v>
                </c:pt>
                <c:pt idx="17058">
                  <c:v>378</c:v>
                </c:pt>
                <c:pt idx="17059">
                  <c:v>530</c:v>
                </c:pt>
                <c:pt idx="17060">
                  <c:v>367</c:v>
                </c:pt>
                <c:pt idx="17061">
                  <c:v>367</c:v>
                </c:pt>
                <c:pt idx="17062">
                  <c:v>367</c:v>
                </c:pt>
                <c:pt idx="17063">
                  <c:v>367</c:v>
                </c:pt>
                <c:pt idx="17064">
                  <c:v>367</c:v>
                </c:pt>
                <c:pt idx="17065">
                  <c:v>767</c:v>
                </c:pt>
                <c:pt idx="17066">
                  <c:v>727</c:v>
                </c:pt>
                <c:pt idx="17067">
                  <c:v>767</c:v>
                </c:pt>
                <c:pt idx="17068">
                  <c:v>767</c:v>
                </c:pt>
                <c:pt idx="17069">
                  <c:v>843</c:v>
                </c:pt>
                <c:pt idx="17070">
                  <c:v>370</c:v>
                </c:pt>
                <c:pt idx="17071">
                  <c:v>668</c:v>
                </c:pt>
                <c:pt idx="17072">
                  <c:v>668</c:v>
                </c:pt>
                <c:pt idx="17073">
                  <c:v>643</c:v>
                </c:pt>
                <c:pt idx="17074">
                  <c:v>367</c:v>
                </c:pt>
                <c:pt idx="17075">
                  <c:v>367</c:v>
                </c:pt>
                <c:pt idx="17076">
                  <c:v>366</c:v>
                </c:pt>
                <c:pt idx="17077">
                  <c:v>367</c:v>
                </c:pt>
                <c:pt idx="17078">
                  <c:v>367</c:v>
                </c:pt>
                <c:pt idx="17079">
                  <c:v>367</c:v>
                </c:pt>
                <c:pt idx="17080">
                  <c:v>367</c:v>
                </c:pt>
                <c:pt idx="17081">
                  <c:v>385</c:v>
                </c:pt>
                <c:pt idx="17082">
                  <c:v>668</c:v>
                </c:pt>
                <c:pt idx="17083">
                  <c:v>367</c:v>
                </c:pt>
                <c:pt idx="17084">
                  <c:v>367</c:v>
                </c:pt>
                <c:pt idx="17085">
                  <c:v>367</c:v>
                </c:pt>
                <c:pt idx="17086">
                  <c:v>367</c:v>
                </c:pt>
                <c:pt idx="17087">
                  <c:v>367</c:v>
                </c:pt>
                <c:pt idx="17088">
                  <c:v>366</c:v>
                </c:pt>
                <c:pt idx="17089">
                  <c:v>767</c:v>
                </c:pt>
                <c:pt idx="17090">
                  <c:v>767</c:v>
                </c:pt>
                <c:pt idx="17091">
                  <c:v>767</c:v>
                </c:pt>
                <c:pt idx="17092">
                  <c:v>767</c:v>
                </c:pt>
                <c:pt idx="17093">
                  <c:v>767</c:v>
                </c:pt>
                <c:pt idx="17094">
                  <c:v>793</c:v>
                </c:pt>
                <c:pt idx="17095">
                  <c:v>270</c:v>
                </c:pt>
                <c:pt idx="17096">
                  <c:v>290</c:v>
                </c:pt>
                <c:pt idx="17097">
                  <c:v>367</c:v>
                </c:pt>
                <c:pt idx="17098">
                  <c:v>367</c:v>
                </c:pt>
                <c:pt idx="17099">
                  <c:v>367</c:v>
                </c:pt>
                <c:pt idx="17100">
                  <c:v>367</c:v>
                </c:pt>
                <c:pt idx="17101">
                  <c:v>367</c:v>
                </c:pt>
                <c:pt idx="17102">
                  <c:v>367</c:v>
                </c:pt>
                <c:pt idx="17103">
                  <c:v>367</c:v>
                </c:pt>
                <c:pt idx="17104">
                  <c:v>321</c:v>
                </c:pt>
                <c:pt idx="17105">
                  <c:v>-415</c:v>
                </c:pt>
                <c:pt idx="17106">
                  <c:v>253</c:v>
                </c:pt>
                <c:pt idx="17107">
                  <c:v>367</c:v>
                </c:pt>
                <c:pt idx="17108">
                  <c:v>367</c:v>
                </c:pt>
                <c:pt idx="17109">
                  <c:v>367</c:v>
                </c:pt>
                <c:pt idx="17110">
                  <c:v>367</c:v>
                </c:pt>
                <c:pt idx="17111">
                  <c:v>367</c:v>
                </c:pt>
                <c:pt idx="17112">
                  <c:v>567</c:v>
                </c:pt>
                <c:pt idx="17113">
                  <c:v>567</c:v>
                </c:pt>
                <c:pt idx="17114">
                  <c:v>843</c:v>
                </c:pt>
                <c:pt idx="17115">
                  <c:v>843</c:v>
                </c:pt>
                <c:pt idx="17116">
                  <c:v>843</c:v>
                </c:pt>
                <c:pt idx="17117">
                  <c:v>843</c:v>
                </c:pt>
                <c:pt idx="17118">
                  <c:v>390</c:v>
                </c:pt>
                <c:pt idx="17119">
                  <c:v>535</c:v>
                </c:pt>
                <c:pt idx="17120">
                  <c:v>431</c:v>
                </c:pt>
                <c:pt idx="17121">
                  <c:v>570</c:v>
                </c:pt>
                <c:pt idx="17122">
                  <c:v>643</c:v>
                </c:pt>
                <c:pt idx="17123">
                  <c:v>567</c:v>
                </c:pt>
                <c:pt idx="17124">
                  <c:v>566</c:v>
                </c:pt>
                <c:pt idx="17125">
                  <c:v>567</c:v>
                </c:pt>
                <c:pt idx="17126">
                  <c:v>567</c:v>
                </c:pt>
                <c:pt idx="17127">
                  <c:v>567</c:v>
                </c:pt>
                <c:pt idx="17128">
                  <c:v>567</c:v>
                </c:pt>
                <c:pt idx="17129">
                  <c:v>567</c:v>
                </c:pt>
                <c:pt idx="17130">
                  <c:v>567</c:v>
                </c:pt>
                <c:pt idx="17131">
                  <c:v>567</c:v>
                </c:pt>
                <c:pt idx="17132">
                  <c:v>567</c:v>
                </c:pt>
                <c:pt idx="17133">
                  <c:v>567</c:v>
                </c:pt>
                <c:pt idx="17134">
                  <c:v>567</c:v>
                </c:pt>
                <c:pt idx="17135">
                  <c:v>567</c:v>
                </c:pt>
                <c:pt idx="17136">
                  <c:v>494</c:v>
                </c:pt>
                <c:pt idx="17137">
                  <c:v>694</c:v>
                </c:pt>
                <c:pt idx="17138">
                  <c:v>694</c:v>
                </c:pt>
                <c:pt idx="17139">
                  <c:v>694</c:v>
                </c:pt>
                <c:pt idx="17140">
                  <c:v>694</c:v>
                </c:pt>
                <c:pt idx="17141">
                  <c:v>694</c:v>
                </c:pt>
                <c:pt idx="17142">
                  <c:v>694</c:v>
                </c:pt>
                <c:pt idx="17143">
                  <c:v>694</c:v>
                </c:pt>
                <c:pt idx="17144">
                  <c:v>694</c:v>
                </c:pt>
                <c:pt idx="17145">
                  <c:v>694</c:v>
                </c:pt>
                <c:pt idx="17146">
                  <c:v>694</c:v>
                </c:pt>
                <c:pt idx="17147">
                  <c:v>694</c:v>
                </c:pt>
                <c:pt idx="17148">
                  <c:v>684</c:v>
                </c:pt>
                <c:pt idx="17149">
                  <c:v>694</c:v>
                </c:pt>
                <c:pt idx="17150">
                  <c:v>694</c:v>
                </c:pt>
                <c:pt idx="17151">
                  <c:v>694</c:v>
                </c:pt>
                <c:pt idx="17152">
                  <c:v>694</c:v>
                </c:pt>
                <c:pt idx="17153">
                  <c:v>694</c:v>
                </c:pt>
                <c:pt idx="17154">
                  <c:v>494</c:v>
                </c:pt>
                <c:pt idx="17155">
                  <c:v>494</c:v>
                </c:pt>
                <c:pt idx="17156">
                  <c:v>494</c:v>
                </c:pt>
                <c:pt idx="17157">
                  <c:v>494</c:v>
                </c:pt>
                <c:pt idx="17158">
                  <c:v>494</c:v>
                </c:pt>
                <c:pt idx="17159">
                  <c:v>494</c:v>
                </c:pt>
                <c:pt idx="17160">
                  <c:v>494</c:v>
                </c:pt>
                <c:pt idx="17161">
                  <c:v>620</c:v>
                </c:pt>
                <c:pt idx="17162">
                  <c:v>22</c:v>
                </c:pt>
                <c:pt idx="17163">
                  <c:v>190</c:v>
                </c:pt>
                <c:pt idx="17164">
                  <c:v>206</c:v>
                </c:pt>
                <c:pt idx="17165">
                  <c:v>345</c:v>
                </c:pt>
                <c:pt idx="17166">
                  <c:v>783</c:v>
                </c:pt>
                <c:pt idx="17167">
                  <c:v>570</c:v>
                </c:pt>
                <c:pt idx="17168">
                  <c:v>570</c:v>
                </c:pt>
                <c:pt idx="17169">
                  <c:v>494</c:v>
                </c:pt>
                <c:pt idx="17170">
                  <c:v>494</c:v>
                </c:pt>
                <c:pt idx="17171">
                  <c:v>494</c:v>
                </c:pt>
                <c:pt idx="17172">
                  <c:v>494</c:v>
                </c:pt>
                <c:pt idx="17173">
                  <c:v>494</c:v>
                </c:pt>
                <c:pt idx="17174">
                  <c:v>494</c:v>
                </c:pt>
                <c:pt idx="17175">
                  <c:v>494</c:v>
                </c:pt>
                <c:pt idx="17176">
                  <c:v>567</c:v>
                </c:pt>
                <c:pt idx="17177">
                  <c:v>643</c:v>
                </c:pt>
                <c:pt idx="17178">
                  <c:v>610</c:v>
                </c:pt>
                <c:pt idx="17179">
                  <c:v>494</c:v>
                </c:pt>
                <c:pt idx="17180">
                  <c:v>494</c:v>
                </c:pt>
                <c:pt idx="17181">
                  <c:v>494</c:v>
                </c:pt>
                <c:pt idx="17182">
                  <c:v>494</c:v>
                </c:pt>
                <c:pt idx="17183">
                  <c:v>494</c:v>
                </c:pt>
                <c:pt idx="17184">
                  <c:v>567</c:v>
                </c:pt>
                <c:pt idx="17185">
                  <c:v>667</c:v>
                </c:pt>
                <c:pt idx="17186">
                  <c:v>767</c:v>
                </c:pt>
                <c:pt idx="17187">
                  <c:v>667</c:v>
                </c:pt>
                <c:pt idx="17188">
                  <c:v>667</c:v>
                </c:pt>
                <c:pt idx="17189">
                  <c:v>767</c:v>
                </c:pt>
                <c:pt idx="17190">
                  <c:v>667</c:v>
                </c:pt>
                <c:pt idx="17191">
                  <c:v>467</c:v>
                </c:pt>
                <c:pt idx="17192">
                  <c:v>367</c:v>
                </c:pt>
                <c:pt idx="17193">
                  <c:v>367</c:v>
                </c:pt>
                <c:pt idx="17194">
                  <c:v>367</c:v>
                </c:pt>
                <c:pt idx="17195">
                  <c:v>367</c:v>
                </c:pt>
                <c:pt idx="17196">
                  <c:v>367</c:v>
                </c:pt>
                <c:pt idx="17197">
                  <c:v>367</c:v>
                </c:pt>
                <c:pt idx="17198">
                  <c:v>291</c:v>
                </c:pt>
                <c:pt idx="17199">
                  <c:v>292</c:v>
                </c:pt>
                <c:pt idx="17200">
                  <c:v>292</c:v>
                </c:pt>
                <c:pt idx="17201">
                  <c:v>139</c:v>
                </c:pt>
                <c:pt idx="17202">
                  <c:v>442</c:v>
                </c:pt>
                <c:pt idx="17203">
                  <c:v>442</c:v>
                </c:pt>
                <c:pt idx="17204">
                  <c:v>442</c:v>
                </c:pt>
                <c:pt idx="17205">
                  <c:v>442</c:v>
                </c:pt>
                <c:pt idx="17206">
                  <c:v>442</c:v>
                </c:pt>
                <c:pt idx="17207">
                  <c:v>561</c:v>
                </c:pt>
                <c:pt idx="17208">
                  <c:v>567</c:v>
                </c:pt>
                <c:pt idx="17209">
                  <c:v>767</c:v>
                </c:pt>
                <c:pt idx="17210">
                  <c:v>768</c:v>
                </c:pt>
                <c:pt idx="17211">
                  <c:v>767</c:v>
                </c:pt>
                <c:pt idx="17212">
                  <c:v>767</c:v>
                </c:pt>
                <c:pt idx="17213">
                  <c:v>767</c:v>
                </c:pt>
                <c:pt idx="17214">
                  <c:v>767</c:v>
                </c:pt>
                <c:pt idx="17215">
                  <c:v>567</c:v>
                </c:pt>
                <c:pt idx="17216">
                  <c:v>567</c:v>
                </c:pt>
                <c:pt idx="17217">
                  <c:v>567</c:v>
                </c:pt>
                <c:pt idx="17218">
                  <c:v>567</c:v>
                </c:pt>
                <c:pt idx="17219">
                  <c:v>567</c:v>
                </c:pt>
                <c:pt idx="17220">
                  <c:v>567</c:v>
                </c:pt>
                <c:pt idx="17221">
                  <c:v>567</c:v>
                </c:pt>
                <c:pt idx="17222">
                  <c:v>567</c:v>
                </c:pt>
                <c:pt idx="17223">
                  <c:v>567</c:v>
                </c:pt>
                <c:pt idx="17224">
                  <c:v>567</c:v>
                </c:pt>
                <c:pt idx="17225">
                  <c:v>616</c:v>
                </c:pt>
                <c:pt idx="17226">
                  <c:v>668</c:v>
                </c:pt>
                <c:pt idx="17227">
                  <c:v>566</c:v>
                </c:pt>
                <c:pt idx="17228">
                  <c:v>567</c:v>
                </c:pt>
                <c:pt idx="17229">
                  <c:v>567</c:v>
                </c:pt>
                <c:pt idx="17230">
                  <c:v>567</c:v>
                </c:pt>
                <c:pt idx="17231">
                  <c:v>567</c:v>
                </c:pt>
                <c:pt idx="17232">
                  <c:v>567</c:v>
                </c:pt>
                <c:pt idx="17233">
                  <c:v>767</c:v>
                </c:pt>
                <c:pt idx="17234">
                  <c:v>667</c:v>
                </c:pt>
                <c:pt idx="17235">
                  <c:v>767</c:v>
                </c:pt>
                <c:pt idx="17236">
                  <c:v>767</c:v>
                </c:pt>
                <c:pt idx="17237">
                  <c:v>767</c:v>
                </c:pt>
                <c:pt idx="17238">
                  <c:v>766</c:v>
                </c:pt>
                <c:pt idx="17239">
                  <c:v>567</c:v>
                </c:pt>
                <c:pt idx="17240">
                  <c:v>367</c:v>
                </c:pt>
                <c:pt idx="17241">
                  <c:v>367</c:v>
                </c:pt>
                <c:pt idx="17242">
                  <c:v>367</c:v>
                </c:pt>
                <c:pt idx="17243">
                  <c:v>367</c:v>
                </c:pt>
                <c:pt idx="17244">
                  <c:v>367</c:v>
                </c:pt>
                <c:pt idx="17245">
                  <c:v>367</c:v>
                </c:pt>
                <c:pt idx="17246">
                  <c:v>367</c:v>
                </c:pt>
                <c:pt idx="17247">
                  <c:v>367</c:v>
                </c:pt>
                <c:pt idx="17248">
                  <c:v>367</c:v>
                </c:pt>
                <c:pt idx="17249">
                  <c:v>367</c:v>
                </c:pt>
                <c:pt idx="17250">
                  <c:v>567</c:v>
                </c:pt>
                <c:pt idx="17251">
                  <c:v>567</c:v>
                </c:pt>
                <c:pt idx="17252">
                  <c:v>567</c:v>
                </c:pt>
                <c:pt idx="17253">
                  <c:v>567</c:v>
                </c:pt>
                <c:pt idx="17254">
                  <c:v>567</c:v>
                </c:pt>
                <c:pt idx="17255">
                  <c:v>400</c:v>
                </c:pt>
                <c:pt idx="17256">
                  <c:v>-525</c:v>
                </c:pt>
                <c:pt idx="17257">
                  <c:v>-1282</c:v>
                </c:pt>
                <c:pt idx="17258">
                  <c:v>-1382</c:v>
                </c:pt>
                <c:pt idx="17259">
                  <c:v>-1382</c:v>
                </c:pt>
                <c:pt idx="17260">
                  <c:v>-1232</c:v>
                </c:pt>
                <c:pt idx="17261">
                  <c:v>-1277</c:v>
                </c:pt>
                <c:pt idx="17262">
                  <c:v>-1191</c:v>
                </c:pt>
                <c:pt idx="17263">
                  <c:v>425</c:v>
                </c:pt>
                <c:pt idx="17264">
                  <c:v>412</c:v>
                </c:pt>
                <c:pt idx="17265">
                  <c:v>567</c:v>
                </c:pt>
                <c:pt idx="17266">
                  <c:v>567</c:v>
                </c:pt>
                <c:pt idx="17267">
                  <c:v>520</c:v>
                </c:pt>
                <c:pt idx="17268">
                  <c:v>567</c:v>
                </c:pt>
                <c:pt idx="17269">
                  <c:v>567</c:v>
                </c:pt>
                <c:pt idx="17270">
                  <c:v>537</c:v>
                </c:pt>
                <c:pt idx="17271">
                  <c:v>567</c:v>
                </c:pt>
                <c:pt idx="17272">
                  <c:v>567</c:v>
                </c:pt>
                <c:pt idx="17273">
                  <c:v>567</c:v>
                </c:pt>
                <c:pt idx="17274">
                  <c:v>567</c:v>
                </c:pt>
                <c:pt idx="17275">
                  <c:v>567</c:v>
                </c:pt>
                <c:pt idx="17276">
                  <c:v>567</c:v>
                </c:pt>
                <c:pt idx="17277">
                  <c:v>567</c:v>
                </c:pt>
                <c:pt idx="17278">
                  <c:v>567</c:v>
                </c:pt>
                <c:pt idx="17279">
                  <c:v>567</c:v>
                </c:pt>
                <c:pt idx="17280">
                  <c:v>647</c:v>
                </c:pt>
                <c:pt idx="17281">
                  <c:v>647</c:v>
                </c:pt>
                <c:pt idx="17282">
                  <c:v>747</c:v>
                </c:pt>
                <c:pt idx="17283">
                  <c:v>747</c:v>
                </c:pt>
                <c:pt idx="17284">
                  <c:v>747</c:v>
                </c:pt>
                <c:pt idx="17285">
                  <c:v>747</c:v>
                </c:pt>
                <c:pt idx="17286">
                  <c:v>747</c:v>
                </c:pt>
                <c:pt idx="17287">
                  <c:v>747</c:v>
                </c:pt>
                <c:pt idx="17288">
                  <c:v>647</c:v>
                </c:pt>
                <c:pt idx="17289">
                  <c:v>647</c:v>
                </c:pt>
                <c:pt idx="17290">
                  <c:v>647</c:v>
                </c:pt>
                <c:pt idx="17291">
                  <c:v>647</c:v>
                </c:pt>
                <c:pt idx="17292">
                  <c:v>647</c:v>
                </c:pt>
                <c:pt idx="17293">
                  <c:v>647</c:v>
                </c:pt>
                <c:pt idx="17294">
                  <c:v>647</c:v>
                </c:pt>
                <c:pt idx="17295">
                  <c:v>646</c:v>
                </c:pt>
                <c:pt idx="17296">
                  <c:v>647</c:v>
                </c:pt>
                <c:pt idx="17297">
                  <c:v>647</c:v>
                </c:pt>
                <c:pt idx="17298">
                  <c:v>547</c:v>
                </c:pt>
                <c:pt idx="17299">
                  <c:v>597</c:v>
                </c:pt>
                <c:pt idx="17300">
                  <c:v>647</c:v>
                </c:pt>
                <c:pt idx="17301">
                  <c:v>647</c:v>
                </c:pt>
                <c:pt idx="17302">
                  <c:v>647</c:v>
                </c:pt>
                <c:pt idx="17303">
                  <c:v>647</c:v>
                </c:pt>
                <c:pt idx="17304">
                  <c:v>574</c:v>
                </c:pt>
                <c:pt idx="17305">
                  <c:v>674</c:v>
                </c:pt>
                <c:pt idx="17306">
                  <c:v>674</c:v>
                </c:pt>
                <c:pt idx="17307">
                  <c:v>674</c:v>
                </c:pt>
                <c:pt idx="17308">
                  <c:v>674</c:v>
                </c:pt>
                <c:pt idx="17309">
                  <c:v>674</c:v>
                </c:pt>
                <c:pt idx="17310">
                  <c:v>674</c:v>
                </c:pt>
                <c:pt idx="17311">
                  <c:v>674</c:v>
                </c:pt>
                <c:pt idx="17312">
                  <c:v>674</c:v>
                </c:pt>
                <c:pt idx="17313">
                  <c:v>674</c:v>
                </c:pt>
                <c:pt idx="17314">
                  <c:v>674</c:v>
                </c:pt>
                <c:pt idx="17315">
                  <c:v>674</c:v>
                </c:pt>
                <c:pt idx="17316">
                  <c:v>674</c:v>
                </c:pt>
                <c:pt idx="17317">
                  <c:v>674</c:v>
                </c:pt>
                <c:pt idx="17318">
                  <c:v>674</c:v>
                </c:pt>
                <c:pt idx="17319">
                  <c:v>674</c:v>
                </c:pt>
                <c:pt idx="17320">
                  <c:v>674</c:v>
                </c:pt>
                <c:pt idx="17321">
                  <c:v>674</c:v>
                </c:pt>
                <c:pt idx="17322">
                  <c:v>524</c:v>
                </c:pt>
                <c:pt idx="17323">
                  <c:v>524</c:v>
                </c:pt>
                <c:pt idx="17324">
                  <c:v>574</c:v>
                </c:pt>
                <c:pt idx="17325">
                  <c:v>574</c:v>
                </c:pt>
                <c:pt idx="17326">
                  <c:v>574</c:v>
                </c:pt>
                <c:pt idx="17327">
                  <c:v>574</c:v>
                </c:pt>
                <c:pt idx="17328">
                  <c:v>594</c:v>
                </c:pt>
                <c:pt idx="17329">
                  <c:v>694</c:v>
                </c:pt>
                <c:pt idx="17330">
                  <c:v>694</c:v>
                </c:pt>
                <c:pt idx="17331">
                  <c:v>694</c:v>
                </c:pt>
                <c:pt idx="17332">
                  <c:v>694</c:v>
                </c:pt>
                <c:pt idx="17333">
                  <c:v>694</c:v>
                </c:pt>
                <c:pt idx="17334">
                  <c:v>694</c:v>
                </c:pt>
                <c:pt idx="17335">
                  <c:v>594</c:v>
                </c:pt>
                <c:pt idx="17336">
                  <c:v>594</c:v>
                </c:pt>
                <c:pt idx="17337">
                  <c:v>594</c:v>
                </c:pt>
                <c:pt idx="17338">
                  <c:v>594</c:v>
                </c:pt>
                <c:pt idx="17339">
                  <c:v>594</c:v>
                </c:pt>
                <c:pt idx="17340">
                  <c:v>594</c:v>
                </c:pt>
                <c:pt idx="17341">
                  <c:v>594</c:v>
                </c:pt>
                <c:pt idx="17342">
                  <c:v>594</c:v>
                </c:pt>
                <c:pt idx="17343">
                  <c:v>594</c:v>
                </c:pt>
                <c:pt idx="17344">
                  <c:v>594</c:v>
                </c:pt>
                <c:pt idx="17345">
                  <c:v>594</c:v>
                </c:pt>
                <c:pt idx="17346">
                  <c:v>594</c:v>
                </c:pt>
                <c:pt idx="17347">
                  <c:v>594</c:v>
                </c:pt>
                <c:pt idx="17348">
                  <c:v>594</c:v>
                </c:pt>
                <c:pt idx="17349">
                  <c:v>594</c:v>
                </c:pt>
                <c:pt idx="17350">
                  <c:v>594</c:v>
                </c:pt>
                <c:pt idx="17351">
                  <c:v>594</c:v>
                </c:pt>
                <c:pt idx="17352">
                  <c:v>516</c:v>
                </c:pt>
                <c:pt idx="17353">
                  <c:v>-683</c:v>
                </c:pt>
                <c:pt idx="17354">
                  <c:v>-1115</c:v>
                </c:pt>
                <c:pt idx="17355">
                  <c:v>-1044</c:v>
                </c:pt>
                <c:pt idx="17356">
                  <c:v>-665</c:v>
                </c:pt>
                <c:pt idx="17357">
                  <c:v>-855</c:v>
                </c:pt>
                <c:pt idx="17358">
                  <c:v>-1005</c:v>
                </c:pt>
                <c:pt idx="17359">
                  <c:v>-505</c:v>
                </c:pt>
                <c:pt idx="17360">
                  <c:v>174</c:v>
                </c:pt>
                <c:pt idx="17361">
                  <c:v>694</c:v>
                </c:pt>
                <c:pt idx="17362">
                  <c:v>819</c:v>
                </c:pt>
                <c:pt idx="17363">
                  <c:v>669</c:v>
                </c:pt>
                <c:pt idx="17364">
                  <c:v>683</c:v>
                </c:pt>
                <c:pt idx="17365">
                  <c:v>635</c:v>
                </c:pt>
                <c:pt idx="17366">
                  <c:v>495</c:v>
                </c:pt>
                <c:pt idx="17367">
                  <c:v>41</c:v>
                </c:pt>
                <c:pt idx="17368">
                  <c:v>-315</c:v>
                </c:pt>
                <c:pt idx="17369">
                  <c:v>-206</c:v>
                </c:pt>
                <c:pt idx="17370">
                  <c:v>-34</c:v>
                </c:pt>
                <c:pt idx="17371">
                  <c:v>605</c:v>
                </c:pt>
                <c:pt idx="17372">
                  <c:v>579</c:v>
                </c:pt>
                <c:pt idx="17373">
                  <c:v>795</c:v>
                </c:pt>
                <c:pt idx="17374">
                  <c:v>274</c:v>
                </c:pt>
                <c:pt idx="17375">
                  <c:v>-498</c:v>
                </c:pt>
                <c:pt idx="17376">
                  <c:v>-745</c:v>
                </c:pt>
                <c:pt idx="17377">
                  <c:v>-1187</c:v>
                </c:pt>
                <c:pt idx="17378">
                  <c:v>-1077</c:v>
                </c:pt>
                <c:pt idx="17379">
                  <c:v>-977</c:v>
                </c:pt>
                <c:pt idx="17380">
                  <c:v>-1060</c:v>
                </c:pt>
                <c:pt idx="17381">
                  <c:v>-935</c:v>
                </c:pt>
                <c:pt idx="17382">
                  <c:v>-1086</c:v>
                </c:pt>
                <c:pt idx="17383">
                  <c:v>-1185</c:v>
                </c:pt>
                <c:pt idx="17384">
                  <c:v>-1185</c:v>
                </c:pt>
                <c:pt idx="17385">
                  <c:v>-1185</c:v>
                </c:pt>
                <c:pt idx="17386">
                  <c:v>-1187</c:v>
                </c:pt>
                <c:pt idx="17387">
                  <c:v>-1186</c:v>
                </c:pt>
                <c:pt idx="17388">
                  <c:v>-1185</c:v>
                </c:pt>
                <c:pt idx="17389">
                  <c:v>-1056</c:v>
                </c:pt>
                <c:pt idx="17390">
                  <c:v>-1069</c:v>
                </c:pt>
                <c:pt idx="17391">
                  <c:v>-1175</c:v>
                </c:pt>
                <c:pt idx="17392">
                  <c:v>-1185</c:v>
                </c:pt>
                <c:pt idx="17393">
                  <c:v>-1187</c:v>
                </c:pt>
                <c:pt idx="17394">
                  <c:v>-1085</c:v>
                </c:pt>
                <c:pt idx="17395">
                  <c:v>-977</c:v>
                </c:pt>
                <c:pt idx="17396">
                  <c:v>-707</c:v>
                </c:pt>
                <c:pt idx="17397">
                  <c:v>-725</c:v>
                </c:pt>
                <c:pt idx="17398">
                  <c:v>-756</c:v>
                </c:pt>
                <c:pt idx="17399">
                  <c:v>-833</c:v>
                </c:pt>
                <c:pt idx="17400">
                  <c:v>-965</c:v>
                </c:pt>
                <c:pt idx="17401">
                  <c:v>-1065</c:v>
                </c:pt>
                <c:pt idx="17402">
                  <c:v>-1065</c:v>
                </c:pt>
                <c:pt idx="17403">
                  <c:v>-1065</c:v>
                </c:pt>
                <c:pt idx="17404">
                  <c:v>-1065</c:v>
                </c:pt>
                <c:pt idx="17405">
                  <c:v>-1065</c:v>
                </c:pt>
                <c:pt idx="17406">
                  <c:v>-1064</c:v>
                </c:pt>
                <c:pt idx="17407">
                  <c:v>-965</c:v>
                </c:pt>
                <c:pt idx="17408">
                  <c:v>-965</c:v>
                </c:pt>
                <c:pt idx="17409">
                  <c:v>-868</c:v>
                </c:pt>
                <c:pt idx="17410">
                  <c:v>-868</c:v>
                </c:pt>
                <c:pt idx="17411">
                  <c:v>-868</c:v>
                </c:pt>
                <c:pt idx="17412">
                  <c:v>-895</c:v>
                </c:pt>
                <c:pt idx="17413">
                  <c:v>-868</c:v>
                </c:pt>
                <c:pt idx="17414">
                  <c:v>-868</c:v>
                </c:pt>
                <c:pt idx="17415">
                  <c:v>-948</c:v>
                </c:pt>
                <c:pt idx="17416">
                  <c:v>-885</c:v>
                </c:pt>
                <c:pt idx="17417">
                  <c:v>-965</c:v>
                </c:pt>
                <c:pt idx="17418">
                  <c:v>-868</c:v>
                </c:pt>
                <c:pt idx="17419">
                  <c:v>-771</c:v>
                </c:pt>
                <c:pt idx="17420">
                  <c:v>-310</c:v>
                </c:pt>
                <c:pt idx="17421">
                  <c:v>135</c:v>
                </c:pt>
                <c:pt idx="17422">
                  <c:v>-435</c:v>
                </c:pt>
                <c:pt idx="17423">
                  <c:v>-875</c:v>
                </c:pt>
                <c:pt idx="17424">
                  <c:v>-775</c:v>
                </c:pt>
                <c:pt idx="17425">
                  <c:v>-855</c:v>
                </c:pt>
                <c:pt idx="17426">
                  <c:v>-875</c:v>
                </c:pt>
                <c:pt idx="17427">
                  <c:v>-872</c:v>
                </c:pt>
                <c:pt idx="17428">
                  <c:v>-725</c:v>
                </c:pt>
                <c:pt idx="17429">
                  <c:v>-820</c:v>
                </c:pt>
                <c:pt idx="17430">
                  <c:v>-855</c:v>
                </c:pt>
                <c:pt idx="17431">
                  <c:v>-755</c:v>
                </c:pt>
                <c:pt idx="17432">
                  <c:v>-755</c:v>
                </c:pt>
                <c:pt idx="17433">
                  <c:v>-755</c:v>
                </c:pt>
                <c:pt idx="17434">
                  <c:v>-715</c:v>
                </c:pt>
                <c:pt idx="17435">
                  <c:v>-690</c:v>
                </c:pt>
                <c:pt idx="17436">
                  <c:v>-550</c:v>
                </c:pt>
                <c:pt idx="17437">
                  <c:v>-650</c:v>
                </c:pt>
                <c:pt idx="17438">
                  <c:v>-690</c:v>
                </c:pt>
                <c:pt idx="17439">
                  <c:v>-755</c:v>
                </c:pt>
                <c:pt idx="17440">
                  <c:v>-755</c:v>
                </c:pt>
                <c:pt idx="17441">
                  <c:v>-755</c:v>
                </c:pt>
                <c:pt idx="17442">
                  <c:v>-790</c:v>
                </c:pt>
                <c:pt idx="17443">
                  <c:v>-190</c:v>
                </c:pt>
                <c:pt idx="17444">
                  <c:v>260</c:v>
                </c:pt>
                <c:pt idx="17445">
                  <c:v>440</c:v>
                </c:pt>
                <c:pt idx="17446">
                  <c:v>-265</c:v>
                </c:pt>
                <c:pt idx="17447">
                  <c:v>-598</c:v>
                </c:pt>
                <c:pt idx="17448">
                  <c:v>-677</c:v>
                </c:pt>
                <c:pt idx="17449">
                  <c:v>-945</c:v>
                </c:pt>
                <c:pt idx="17450">
                  <c:v>-1020</c:v>
                </c:pt>
                <c:pt idx="17451">
                  <c:v>-833</c:v>
                </c:pt>
                <c:pt idx="17452">
                  <c:v>-794</c:v>
                </c:pt>
                <c:pt idx="17453">
                  <c:v>-1065</c:v>
                </c:pt>
                <c:pt idx="17454">
                  <c:v>-1065</c:v>
                </c:pt>
                <c:pt idx="17455">
                  <c:v>-1065</c:v>
                </c:pt>
                <c:pt idx="17456">
                  <c:v>-820</c:v>
                </c:pt>
                <c:pt idx="17457">
                  <c:v>-935</c:v>
                </c:pt>
                <c:pt idx="17458">
                  <c:v>-965</c:v>
                </c:pt>
                <c:pt idx="17459">
                  <c:v>-965</c:v>
                </c:pt>
                <c:pt idx="17460">
                  <c:v>-965</c:v>
                </c:pt>
                <c:pt idx="17461">
                  <c:v>-965</c:v>
                </c:pt>
                <c:pt idx="17462">
                  <c:v>-965</c:v>
                </c:pt>
                <c:pt idx="17463">
                  <c:v>-965</c:v>
                </c:pt>
                <c:pt idx="17464">
                  <c:v>-965</c:v>
                </c:pt>
                <c:pt idx="17465">
                  <c:v>-965</c:v>
                </c:pt>
                <c:pt idx="17466">
                  <c:v>-835</c:v>
                </c:pt>
                <c:pt idx="17467">
                  <c:v>615</c:v>
                </c:pt>
                <c:pt idx="17468">
                  <c:v>1090</c:v>
                </c:pt>
                <c:pt idx="17469">
                  <c:v>1075</c:v>
                </c:pt>
                <c:pt idx="17470">
                  <c:v>820</c:v>
                </c:pt>
                <c:pt idx="17471">
                  <c:v>392</c:v>
                </c:pt>
                <c:pt idx="17472">
                  <c:v>943</c:v>
                </c:pt>
                <c:pt idx="17473">
                  <c:v>1018</c:v>
                </c:pt>
                <c:pt idx="17474">
                  <c:v>767</c:v>
                </c:pt>
                <c:pt idx="17475">
                  <c:v>873</c:v>
                </c:pt>
                <c:pt idx="17476">
                  <c:v>968</c:v>
                </c:pt>
                <c:pt idx="17477">
                  <c:v>968</c:v>
                </c:pt>
                <c:pt idx="17478">
                  <c:v>935</c:v>
                </c:pt>
                <c:pt idx="17479">
                  <c:v>958</c:v>
                </c:pt>
                <c:pt idx="17480">
                  <c:v>967</c:v>
                </c:pt>
                <c:pt idx="17481">
                  <c:v>767</c:v>
                </c:pt>
                <c:pt idx="17482">
                  <c:v>867</c:v>
                </c:pt>
                <c:pt idx="17483">
                  <c:v>855</c:v>
                </c:pt>
                <c:pt idx="17484">
                  <c:v>861</c:v>
                </c:pt>
                <c:pt idx="17485">
                  <c:v>869</c:v>
                </c:pt>
                <c:pt idx="17486">
                  <c:v>869</c:v>
                </c:pt>
                <c:pt idx="17487">
                  <c:v>810</c:v>
                </c:pt>
                <c:pt idx="17488">
                  <c:v>810</c:v>
                </c:pt>
                <c:pt idx="17489">
                  <c:v>545</c:v>
                </c:pt>
                <c:pt idx="17490">
                  <c:v>817</c:v>
                </c:pt>
                <c:pt idx="17491">
                  <c:v>867</c:v>
                </c:pt>
                <c:pt idx="17492">
                  <c:v>867</c:v>
                </c:pt>
                <c:pt idx="17493">
                  <c:v>867</c:v>
                </c:pt>
                <c:pt idx="17494">
                  <c:v>867</c:v>
                </c:pt>
                <c:pt idx="17495">
                  <c:v>867</c:v>
                </c:pt>
                <c:pt idx="17496">
                  <c:v>1037</c:v>
                </c:pt>
                <c:pt idx="17497">
                  <c:v>1137</c:v>
                </c:pt>
                <c:pt idx="17498">
                  <c:v>995</c:v>
                </c:pt>
                <c:pt idx="17499">
                  <c:v>1137</c:v>
                </c:pt>
                <c:pt idx="17500">
                  <c:v>1064</c:v>
                </c:pt>
                <c:pt idx="17501">
                  <c:v>989</c:v>
                </c:pt>
                <c:pt idx="17502">
                  <c:v>804</c:v>
                </c:pt>
                <c:pt idx="17503">
                  <c:v>964</c:v>
                </c:pt>
                <c:pt idx="17504">
                  <c:v>964</c:v>
                </c:pt>
                <c:pt idx="17505">
                  <c:v>794</c:v>
                </c:pt>
                <c:pt idx="17506">
                  <c:v>794</c:v>
                </c:pt>
                <c:pt idx="17507">
                  <c:v>794</c:v>
                </c:pt>
                <c:pt idx="17508">
                  <c:v>794</c:v>
                </c:pt>
                <c:pt idx="17509">
                  <c:v>794</c:v>
                </c:pt>
                <c:pt idx="17510">
                  <c:v>794</c:v>
                </c:pt>
                <c:pt idx="17511">
                  <c:v>880</c:v>
                </c:pt>
                <c:pt idx="17512">
                  <c:v>730</c:v>
                </c:pt>
                <c:pt idx="17513">
                  <c:v>701</c:v>
                </c:pt>
                <c:pt idx="17514">
                  <c:v>305</c:v>
                </c:pt>
                <c:pt idx="17515">
                  <c:v>619</c:v>
                </c:pt>
                <c:pt idx="17516">
                  <c:v>794</c:v>
                </c:pt>
                <c:pt idx="17517">
                  <c:v>794</c:v>
                </c:pt>
                <c:pt idx="17518">
                  <c:v>794</c:v>
                </c:pt>
                <c:pt idx="17519">
                  <c:v>867</c:v>
                </c:pt>
                <c:pt idx="17520">
                  <c:v>390</c:v>
                </c:pt>
                <c:pt idx="17521">
                  <c:v>-586</c:v>
                </c:pt>
                <c:pt idx="17522">
                  <c:v>-994</c:v>
                </c:pt>
                <c:pt idx="17523">
                  <c:v>-1048</c:v>
                </c:pt>
                <c:pt idx="17524">
                  <c:v>-998</c:v>
                </c:pt>
                <c:pt idx="17525">
                  <c:v>-911</c:v>
                </c:pt>
                <c:pt idx="17526">
                  <c:v>-883</c:v>
                </c:pt>
                <c:pt idx="17527">
                  <c:v>28</c:v>
                </c:pt>
                <c:pt idx="17528">
                  <c:v>-462</c:v>
                </c:pt>
                <c:pt idx="17529">
                  <c:v>-127</c:v>
                </c:pt>
                <c:pt idx="17530">
                  <c:v>126</c:v>
                </c:pt>
                <c:pt idx="17531">
                  <c:v>230</c:v>
                </c:pt>
                <c:pt idx="17532">
                  <c:v>510</c:v>
                </c:pt>
                <c:pt idx="17533">
                  <c:v>539</c:v>
                </c:pt>
                <c:pt idx="17534">
                  <c:v>176</c:v>
                </c:pt>
                <c:pt idx="17535">
                  <c:v>-64</c:v>
                </c:pt>
                <c:pt idx="17536">
                  <c:v>-177</c:v>
                </c:pt>
                <c:pt idx="17537">
                  <c:v>-417</c:v>
                </c:pt>
                <c:pt idx="17538">
                  <c:v>287</c:v>
                </c:pt>
                <c:pt idx="17539">
                  <c:v>590</c:v>
                </c:pt>
                <c:pt idx="17540">
                  <c:v>493</c:v>
                </c:pt>
                <c:pt idx="17541">
                  <c:v>547</c:v>
                </c:pt>
                <c:pt idx="17542">
                  <c:v>278</c:v>
                </c:pt>
                <c:pt idx="17543">
                  <c:v>-325</c:v>
                </c:pt>
                <c:pt idx="17544">
                  <c:v>-590</c:v>
                </c:pt>
                <c:pt idx="17545">
                  <c:v>-845</c:v>
                </c:pt>
                <c:pt idx="17546">
                  <c:v>-1038</c:v>
                </c:pt>
                <c:pt idx="17547">
                  <c:v>-865</c:v>
                </c:pt>
                <c:pt idx="17548">
                  <c:v>-1065</c:v>
                </c:pt>
                <c:pt idx="17549">
                  <c:v>-1071</c:v>
                </c:pt>
                <c:pt idx="17550">
                  <c:v>-1071</c:v>
                </c:pt>
                <c:pt idx="17551">
                  <c:v>-1100</c:v>
                </c:pt>
                <c:pt idx="17552">
                  <c:v>-920</c:v>
                </c:pt>
                <c:pt idx="17553">
                  <c:v>-1100</c:v>
                </c:pt>
                <c:pt idx="17554">
                  <c:v>-1100</c:v>
                </c:pt>
                <c:pt idx="17555">
                  <c:v>-1100</c:v>
                </c:pt>
                <c:pt idx="17556">
                  <c:v>-1100</c:v>
                </c:pt>
                <c:pt idx="17557">
                  <c:v>-1100</c:v>
                </c:pt>
                <c:pt idx="17558">
                  <c:v>-1100</c:v>
                </c:pt>
                <c:pt idx="17559">
                  <c:v>-1100</c:v>
                </c:pt>
                <c:pt idx="17560">
                  <c:v>-1100</c:v>
                </c:pt>
                <c:pt idx="17561">
                  <c:v>-920</c:v>
                </c:pt>
                <c:pt idx="17562">
                  <c:v>-1000</c:v>
                </c:pt>
                <c:pt idx="17563">
                  <c:v>-990</c:v>
                </c:pt>
                <c:pt idx="17564">
                  <c:v>-115</c:v>
                </c:pt>
                <c:pt idx="17565">
                  <c:v>175</c:v>
                </c:pt>
                <c:pt idx="17566">
                  <c:v>-95</c:v>
                </c:pt>
                <c:pt idx="17567">
                  <c:v>-712</c:v>
                </c:pt>
                <c:pt idx="17568">
                  <c:v>-971</c:v>
                </c:pt>
                <c:pt idx="17569">
                  <c:v>-1071</c:v>
                </c:pt>
                <c:pt idx="17570">
                  <c:v>-951</c:v>
                </c:pt>
                <c:pt idx="17571">
                  <c:v>-382</c:v>
                </c:pt>
                <c:pt idx="17572">
                  <c:v>-480</c:v>
                </c:pt>
                <c:pt idx="17573">
                  <c:v>-1047</c:v>
                </c:pt>
                <c:pt idx="17574">
                  <c:v>-1071</c:v>
                </c:pt>
                <c:pt idx="17575">
                  <c:v>-971</c:v>
                </c:pt>
                <c:pt idx="17576">
                  <c:v>-705</c:v>
                </c:pt>
                <c:pt idx="17577">
                  <c:v>-252</c:v>
                </c:pt>
                <c:pt idx="17578">
                  <c:v>-240</c:v>
                </c:pt>
                <c:pt idx="17579">
                  <c:v>-370</c:v>
                </c:pt>
                <c:pt idx="17580">
                  <c:v>-365</c:v>
                </c:pt>
                <c:pt idx="17581">
                  <c:v>-260</c:v>
                </c:pt>
                <c:pt idx="17582">
                  <c:v>-590</c:v>
                </c:pt>
                <c:pt idx="17583">
                  <c:v>-898</c:v>
                </c:pt>
                <c:pt idx="17584">
                  <c:v>-971</c:v>
                </c:pt>
                <c:pt idx="17585">
                  <c:v>-791</c:v>
                </c:pt>
                <c:pt idx="17586">
                  <c:v>-971</c:v>
                </c:pt>
                <c:pt idx="17587">
                  <c:v>-731</c:v>
                </c:pt>
                <c:pt idx="17588">
                  <c:v>-731</c:v>
                </c:pt>
                <c:pt idx="17589">
                  <c:v>60</c:v>
                </c:pt>
                <c:pt idx="17590">
                  <c:v>-712</c:v>
                </c:pt>
                <c:pt idx="17591">
                  <c:v>-1000</c:v>
                </c:pt>
                <c:pt idx="17592">
                  <c:v>-921</c:v>
                </c:pt>
                <c:pt idx="17593">
                  <c:v>-1071</c:v>
                </c:pt>
                <c:pt idx="17594">
                  <c:v>-1071</c:v>
                </c:pt>
                <c:pt idx="17595">
                  <c:v>-1046</c:v>
                </c:pt>
                <c:pt idx="17596">
                  <c:v>-1046</c:v>
                </c:pt>
                <c:pt idx="17597">
                  <c:v>-1045</c:v>
                </c:pt>
                <c:pt idx="17598">
                  <c:v>-1071</c:v>
                </c:pt>
                <c:pt idx="17599">
                  <c:v>-814</c:v>
                </c:pt>
                <c:pt idx="17600">
                  <c:v>-107</c:v>
                </c:pt>
                <c:pt idx="17601">
                  <c:v>489</c:v>
                </c:pt>
                <c:pt idx="17602">
                  <c:v>875</c:v>
                </c:pt>
                <c:pt idx="17603">
                  <c:v>818</c:v>
                </c:pt>
                <c:pt idx="17604">
                  <c:v>856</c:v>
                </c:pt>
                <c:pt idx="17605">
                  <c:v>710</c:v>
                </c:pt>
                <c:pt idx="17606">
                  <c:v>798</c:v>
                </c:pt>
                <c:pt idx="17607">
                  <c:v>834</c:v>
                </c:pt>
                <c:pt idx="17608">
                  <c:v>914</c:v>
                </c:pt>
                <c:pt idx="17609">
                  <c:v>1046</c:v>
                </c:pt>
                <c:pt idx="17610">
                  <c:v>1215</c:v>
                </c:pt>
                <c:pt idx="17611">
                  <c:v>1200</c:v>
                </c:pt>
                <c:pt idx="17612">
                  <c:v>1160</c:v>
                </c:pt>
                <c:pt idx="17613">
                  <c:v>1160</c:v>
                </c:pt>
                <c:pt idx="17614">
                  <c:v>1160</c:v>
                </c:pt>
                <c:pt idx="17615">
                  <c:v>1160</c:v>
                </c:pt>
                <c:pt idx="17616">
                  <c:v>313</c:v>
                </c:pt>
                <c:pt idx="17617">
                  <c:v>-701</c:v>
                </c:pt>
                <c:pt idx="17618">
                  <c:v>-1015</c:v>
                </c:pt>
                <c:pt idx="17619">
                  <c:v>-1015</c:v>
                </c:pt>
                <c:pt idx="17620">
                  <c:v>-1015</c:v>
                </c:pt>
                <c:pt idx="17621">
                  <c:v>-1015</c:v>
                </c:pt>
                <c:pt idx="17622">
                  <c:v>-1015</c:v>
                </c:pt>
                <c:pt idx="17623">
                  <c:v>-1015</c:v>
                </c:pt>
                <c:pt idx="17624">
                  <c:v>-915</c:v>
                </c:pt>
                <c:pt idx="17625">
                  <c:v>-915</c:v>
                </c:pt>
                <c:pt idx="17626">
                  <c:v>-915</c:v>
                </c:pt>
                <c:pt idx="17627">
                  <c:v>-915</c:v>
                </c:pt>
                <c:pt idx="17628">
                  <c:v>-915</c:v>
                </c:pt>
                <c:pt idx="17629">
                  <c:v>-915</c:v>
                </c:pt>
                <c:pt idx="17630">
                  <c:v>-915</c:v>
                </c:pt>
                <c:pt idx="17631">
                  <c:v>-915</c:v>
                </c:pt>
                <c:pt idx="17632">
                  <c:v>-915</c:v>
                </c:pt>
                <c:pt idx="17633">
                  <c:v>-915</c:v>
                </c:pt>
                <c:pt idx="17634">
                  <c:v>-915</c:v>
                </c:pt>
                <c:pt idx="17635">
                  <c:v>-751</c:v>
                </c:pt>
                <c:pt idx="17636">
                  <c:v>-710</c:v>
                </c:pt>
                <c:pt idx="17637">
                  <c:v>-530</c:v>
                </c:pt>
                <c:pt idx="17638">
                  <c:v>-770</c:v>
                </c:pt>
                <c:pt idx="17639">
                  <c:v>-915</c:v>
                </c:pt>
                <c:pt idx="17640">
                  <c:v>-883</c:v>
                </c:pt>
                <c:pt idx="17641">
                  <c:v>-1071</c:v>
                </c:pt>
                <c:pt idx="17642">
                  <c:v>-1071</c:v>
                </c:pt>
                <c:pt idx="17643">
                  <c:v>-1071</c:v>
                </c:pt>
                <c:pt idx="17644">
                  <c:v>-1071</c:v>
                </c:pt>
                <c:pt idx="17645">
                  <c:v>-1071</c:v>
                </c:pt>
                <c:pt idx="17646">
                  <c:v>-1100</c:v>
                </c:pt>
                <c:pt idx="17647">
                  <c:v>-1100</c:v>
                </c:pt>
                <c:pt idx="17648">
                  <c:v>-1100</c:v>
                </c:pt>
                <c:pt idx="17649">
                  <c:v>-1100</c:v>
                </c:pt>
                <c:pt idx="17650">
                  <c:v>-1100</c:v>
                </c:pt>
                <c:pt idx="17651">
                  <c:v>-1100</c:v>
                </c:pt>
                <c:pt idx="17652">
                  <c:v>-1100</c:v>
                </c:pt>
                <c:pt idx="17653">
                  <c:v>-975</c:v>
                </c:pt>
                <c:pt idx="17654">
                  <c:v>-940</c:v>
                </c:pt>
                <c:pt idx="17655">
                  <c:v>-940</c:v>
                </c:pt>
                <c:pt idx="17656">
                  <c:v>-970</c:v>
                </c:pt>
                <c:pt idx="17657">
                  <c:v>-959</c:v>
                </c:pt>
                <c:pt idx="17658">
                  <c:v>-510</c:v>
                </c:pt>
                <c:pt idx="17659">
                  <c:v>41</c:v>
                </c:pt>
                <c:pt idx="17660">
                  <c:v>194</c:v>
                </c:pt>
                <c:pt idx="17661">
                  <c:v>740</c:v>
                </c:pt>
                <c:pt idx="17662">
                  <c:v>510</c:v>
                </c:pt>
                <c:pt idx="17663">
                  <c:v>150</c:v>
                </c:pt>
                <c:pt idx="17664">
                  <c:v>-308</c:v>
                </c:pt>
                <c:pt idx="17665">
                  <c:v>-802</c:v>
                </c:pt>
                <c:pt idx="17666">
                  <c:v>-970</c:v>
                </c:pt>
                <c:pt idx="17667">
                  <c:v>-1011</c:v>
                </c:pt>
                <c:pt idx="17668">
                  <c:v>-1011</c:v>
                </c:pt>
                <c:pt idx="17669">
                  <c:v>-1010</c:v>
                </c:pt>
                <c:pt idx="17670">
                  <c:v>-1011</c:v>
                </c:pt>
                <c:pt idx="17671">
                  <c:v>-1011</c:v>
                </c:pt>
                <c:pt idx="17672">
                  <c:v>-1040</c:v>
                </c:pt>
                <c:pt idx="17673">
                  <c:v>-1040</c:v>
                </c:pt>
                <c:pt idx="17674">
                  <c:v>-1040</c:v>
                </c:pt>
                <c:pt idx="17675">
                  <c:v>-1040</c:v>
                </c:pt>
                <c:pt idx="17676">
                  <c:v>-1040</c:v>
                </c:pt>
                <c:pt idx="17677">
                  <c:v>-1040</c:v>
                </c:pt>
                <c:pt idx="17678">
                  <c:v>-1040</c:v>
                </c:pt>
                <c:pt idx="17679">
                  <c:v>-1040</c:v>
                </c:pt>
                <c:pt idx="17680">
                  <c:v>-1040</c:v>
                </c:pt>
                <c:pt idx="17681">
                  <c:v>-1040</c:v>
                </c:pt>
                <c:pt idx="17682">
                  <c:v>-925</c:v>
                </c:pt>
                <c:pt idx="17683">
                  <c:v>-201</c:v>
                </c:pt>
                <c:pt idx="17684">
                  <c:v>490</c:v>
                </c:pt>
                <c:pt idx="17685">
                  <c:v>925</c:v>
                </c:pt>
                <c:pt idx="17686">
                  <c:v>780</c:v>
                </c:pt>
                <c:pt idx="17687">
                  <c:v>243</c:v>
                </c:pt>
                <c:pt idx="17688">
                  <c:v>590</c:v>
                </c:pt>
                <c:pt idx="17689">
                  <c:v>305</c:v>
                </c:pt>
                <c:pt idx="17690">
                  <c:v>-380</c:v>
                </c:pt>
                <c:pt idx="17691">
                  <c:v>-327</c:v>
                </c:pt>
                <c:pt idx="17692">
                  <c:v>-475</c:v>
                </c:pt>
                <c:pt idx="17693">
                  <c:v>-568</c:v>
                </c:pt>
                <c:pt idx="17694">
                  <c:v>-753</c:v>
                </c:pt>
                <c:pt idx="17695">
                  <c:v>-135</c:v>
                </c:pt>
                <c:pt idx="17696">
                  <c:v>-31</c:v>
                </c:pt>
                <c:pt idx="17697">
                  <c:v>428</c:v>
                </c:pt>
                <c:pt idx="17698">
                  <c:v>259</c:v>
                </c:pt>
                <c:pt idx="17699">
                  <c:v>515</c:v>
                </c:pt>
                <c:pt idx="17700">
                  <c:v>580</c:v>
                </c:pt>
                <c:pt idx="17701">
                  <c:v>435</c:v>
                </c:pt>
                <c:pt idx="17702">
                  <c:v>730</c:v>
                </c:pt>
                <c:pt idx="17703">
                  <c:v>345</c:v>
                </c:pt>
                <c:pt idx="17704">
                  <c:v>180</c:v>
                </c:pt>
                <c:pt idx="17705">
                  <c:v>170</c:v>
                </c:pt>
                <c:pt idx="17706">
                  <c:v>705</c:v>
                </c:pt>
                <c:pt idx="17707">
                  <c:v>755</c:v>
                </c:pt>
                <c:pt idx="17708">
                  <c:v>755</c:v>
                </c:pt>
                <c:pt idx="17709">
                  <c:v>605</c:v>
                </c:pt>
                <c:pt idx="17710">
                  <c:v>605</c:v>
                </c:pt>
                <c:pt idx="17711">
                  <c:v>755</c:v>
                </c:pt>
                <c:pt idx="17712">
                  <c:v>1055</c:v>
                </c:pt>
                <c:pt idx="17713">
                  <c:v>1055</c:v>
                </c:pt>
                <c:pt idx="17714">
                  <c:v>840</c:v>
                </c:pt>
                <c:pt idx="17715">
                  <c:v>695</c:v>
                </c:pt>
                <c:pt idx="17716">
                  <c:v>635</c:v>
                </c:pt>
                <c:pt idx="17717">
                  <c:v>25</c:v>
                </c:pt>
                <c:pt idx="17718">
                  <c:v>-695</c:v>
                </c:pt>
                <c:pt idx="17719">
                  <c:v>3</c:v>
                </c:pt>
                <c:pt idx="17720">
                  <c:v>-199</c:v>
                </c:pt>
                <c:pt idx="17721">
                  <c:v>121</c:v>
                </c:pt>
                <c:pt idx="17722">
                  <c:v>200</c:v>
                </c:pt>
                <c:pt idx="17723">
                  <c:v>-6</c:v>
                </c:pt>
                <c:pt idx="17724">
                  <c:v>280</c:v>
                </c:pt>
                <c:pt idx="17725">
                  <c:v>325</c:v>
                </c:pt>
                <c:pt idx="17726">
                  <c:v>474</c:v>
                </c:pt>
                <c:pt idx="17727">
                  <c:v>294</c:v>
                </c:pt>
                <c:pt idx="17728">
                  <c:v>113</c:v>
                </c:pt>
                <c:pt idx="17729">
                  <c:v>-104</c:v>
                </c:pt>
                <c:pt idx="17730">
                  <c:v>25</c:v>
                </c:pt>
                <c:pt idx="17731">
                  <c:v>712</c:v>
                </c:pt>
                <c:pt idx="17732">
                  <c:v>732</c:v>
                </c:pt>
                <c:pt idx="17733">
                  <c:v>808</c:v>
                </c:pt>
                <c:pt idx="17734">
                  <c:v>807</c:v>
                </c:pt>
                <c:pt idx="17735">
                  <c:v>707</c:v>
                </c:pt>
                <c:pt idx="17736">
                  <c:v>845</c:v>
                </c:pt>
                <c:pt idx="17737">
                  <c:v>61</c:v>
                </c:pt>
                <c:pt idx="17738">
                  <c:v>-692</c:v>
                </c:pt>
                <c:pt idx="17739">
                  <c:v>-408</c:v>
                </c:pt>
                <c:pt idx="17740">
                  <c:v>-31</c:v>
                </c:pt>
                <c:pt idx="17741">
                  <c:v>-240</c:v>
                </c:pt>
                <c:pt idx="17742">
                  <c:v>-205</c:v>
                </c:pt>
                <c:pt idx="17743">
                  <c:v>-85</c:v>
                </c:pt>
                <c:pt idx="17744">
                  <c:v>20</c:v>
                </c:pt>
                <c:pt idx="17745">
                  <c:v>810</c:v>
                </c:pt>
                <c:pt idx="17746">
                  <c:v>900</c:v>
                </c:pt>
                <c:pt idx="17747">
                  <c:v>832</c:v>
                </c:pt>
                <c:pt idx="17748">
                  <c:v>832</c:v>
                </c:pt>
                <c:pt idx="17749">
                  <c:v>832</c:v>
                </c:pt>
                <c:pt idx="17750">
                  <c:v>981</c:v>
                </c:pt>
                <c:pt idx="17751">
                  <c:v>982</c:v>
                </c:pt>
                <c:pt idx="17752">
                  <c:v>982</c:v>
                </c:pt>
                <c:pt idx="17753">
                  <c:v>832</c:v>
                </c:pt>
                <c:pt idx="17754">
                  <c:v>832</c:v>
                </c:pt>
                <c:pt idx="17755">
                  <c:v>832</c:v>
                </c:pt>
                <c:pt idx="17756">
                  <c:v>832</c:v>
                </c:pt>
                <c:pt idx="17757">
                  <c:v>832</c:v>
                </c:pt>
                <c:pt idx="17758">
                  <c:v>832</c:v>
                </c:pt>
                <c:pt idx="17759">
                  <c:v>900</c:v>
                </c:pt>
                <c:pt idx="17760">
                  <c:v>816</c:v>
                </c:pt>
                <c:pt idx="17761">
                  <c:v>640</c:v>
                </c:pt>
                <c:pt idx="17762">
                  <c:v>220</c:v>
                </c:pt>
                <c:pt idx="17763">
                  <c:v>600</c:v>
                </c:pt>
                <c:pt idx="17764">
                  <c:v>730</c:v>
                </c:pt>
                <c:pt idx="17765">
                  <c:v>75</c:v>
                </c:pt>
                <c:pt idx="17766">
                  <c:v>-215</c:v>
                </c:pt>
                <c:pt idx="17767">
                  <c:v>-75</c:v>
                </c:pt>
                <c:pt idx="17768">
                  <c:v>200</c:v>
                </c:pt>
                <c:pt idx="17769">
                  <c:v>740</c:v>
                </c:pt>
                <c:pt idx="17770">
                  <c:v>760</c:v>
                </c:pt>
                <c:pt idx="17771">
                  <c:v>733</c:v>
                </c:pt>
                <c:pt idx="17772">
                  <c:v>805</c:v>
                </c:pt>
                <c:pt idx="17773">
                  <c:v>650</c:v>
                </c:pt>
                <c:pt idx="17774">
                  <c:v>950</c:v>
                </c:pt>
                <c:pt idx="17775">
                  <c:v>1055</c:v>
                </c:pt>
                <c:pt idx="17776">
                  <c:v>1055</c:v>
                </c:pt>
                <c:pt idx="17777">
                  <c:v>1055</c:v>
                </c:pt>
                <c:pt idx="17778">
                  <c:v>1055</c:v>
                </c:pt>
                <c:pt idx="17779">
                  <c:v>1055</c:v>
                </c:pt>
                <c:pt idx="17780">
                  <c:v>905</c:v>
                </c:pt>
                <c:pt idx="17781">
                  <c:v>904</c:v>
                </c:pt>
                <c:pt idx="17782">
                  <c:v>905</c:v>
                </c:pt>
                <c:pt idx="17783">
                  <c:v>841</c:v>
                </c:pt>
                <c:pt idx="17784">
                  <c:v>818</c:v>
                </c:pt>
                <c:pt idx="17785">
                  <c:v>818</c:v>
                </c:pt>
                <c:pt idx="17786">
                  <c:v>869</c:v>
                </c:pt>
                <c:pt idx="17787">
                  <c:v>1008</c:v>
                </c:pt>
                <c:pt idx="17788">
                  <c:v>1008</c:v>
                </c:pt>
                <c:pt idx="17789">
                  <c:v>1018</c:v>
                </c:pt>
                <c:pt idx="17790">
                  <c:v>662</c:v>
                </c:pt>
                <c:pt idx="17791">
                  <c:v>970</c:v>
                </c:pt>
                <c:pt idx="17792">
                  <c:v>295</c:v>
                </c:pt>
                <c:pt idx="17793">
                  <c:v>105</c:v>
                </c:pt>
                <c:pt idx="17794">
                  <c:v>98</c:v>
                </c:pt>
                <c:pt idx="17795">
                  <c:v>98</c:v>
                </c:pt>
                <c:pt idx="17796">
                  <c:v>98</c:v>
                </c:pt>
                <c:pt idx="17797">
                  <c:v>98</c:v>
                </c:pt>
                <c:pt idx="17798">
                  <c:v>98</c:v>
                </c:pt>
                <c:pt idx="17799">
                  <c:v>288</c:v>
                </c:pt>
                <c:pt idx="17800">
                  <c:v>788</c:v>
                </c:pt>
                <c:pt idx="17801">
                  <c:v>720</c:v>
                </c:pt>
                <c:pt idx="17802">
                  <c:v>848</c:v>
                </c:pt>
                <c:pt idx="17803">
                  <c:v>848</c:v>
                </c:pt>
                <c:pt idx="17804">
                  <c:v>848</c:v>
                </c:pt>
                <c:pt idx="17805">
                  <c:v>848</c:v>
                </c:pt>
                <c:pt idx="17806">
                  <c:v>848</c:v>
                </c:pt>
                <c:pt idx="17807">
                  <c:v>802</c:v>
                </c:pt>
                <c:pt idx="17808">
                  <c:v>760</c:v>
                </c:pt>
                <c:pt idx="17809">
                  <c:v>742</c:v>
                </c:pt>
                <c:pt idx="17810">
                  <c:v>445</c:v>
                </c:pt>
                <c:pt idx="17811">
                  <c:v>460</c:v>
                </c:pt>
                <c:pt idx="17812">
                  <c:v>520</c:v>
                </c:pt>
                <c:pt idx="17813">
                  <c:v>457</c:v>
                </c:pt>
                <c:pt idx="17814">
                  <c:v>375</c:v>
                </c:pt>
                <c:pt idx="17815">
                  <c:v>150</c:v>
                </c:pt>
                <c:pt idx="17816">
                  <c:v>-75</c:v>
                </c:pt>
                <c:pt idx="17817">
                  <c:v>-25</c:v>
                </c:pt>
                <c:pt idx="17818">
                  <c:v>275</c:v>
                </c:pt>
                <c:pt idx="17819">
                  <c:v>100</c:v>
                </c:pt>
                <c:pt idx="17820">
                  <c:v>275</c:v>
                </c:pt>
                <c:pt idx="17821">
                  <c:v>125</c:v>
                </c:pt>
                <c:pt idx="17822">
                  <c:v>255</c:v>
                </c:pt>
                <c:pt idx="17823">
                  <c:v>317</c:v>
                </c:pt>
                <c:pt idx="17824">
                  <c:v>125</c:v>
                </c:pt>
                <c:pt idx="17825">
                  <c:v>-125</c:v>
                </c:pt>
                <c:pt idx="17826">
                  <c:v>-131</c:v>
                </c:pt>
                <c:pt idx="17827">
                  <c:v>453</c:v>
                </c:pt>
                <c:pt idx="17828">
                  <c:v>740</c:v>
                </c:pt>
                <c:pt idx="17829">
                  <c:v>812</c:v>
                </c:pt>
                <c:pt idx="17830">
                  <c:v>681</c:v>
                </c:pt>
                <c:pt idx="17831">
                  <c:v>420</c:v>
                </c:pt>
                <c:pt idx="17832">
                  <c:v>540</c:v>
                </c:pt>
                <c:pt idx="17833">
                  <c:v>-95</c:v>
                </c:pt>
                <c:pt idx="17834">
                  <c:v>-645</c:v>
                </c:pt>
                <c:pt idx="17835">
                  <c:v>-80</c:v>
                </c:pt>
                <c:pt idx="17836">
                  <c:v>-129</c:v>
                </c:pt>
                <c:pt idx="17837">
                  <c:v>-420</c:v>
                </c:pt>
                <c:pt idx="17838">
                  <c:v>-770</c:v>
                </c:pt>
                <c:pt idx="17839">
                  <c:v>-675</c:v>
                </c:pt>
                <c:pt idx="17840">
                  <c:v>-599</c:v>
                </c:pt>
                <c:pt idx="17841">
                  <c:v>-293</c:v>
                </c:pt>
                <c:pt idx="17842">
                  <c:v>-698</c:v>
                </c:pt>
                <c:pt idx="17843">
                  <c:v>-815</c:v>
                </c:pt>
                <c:pt idx="17844">
                  <c:v>-840</c:v>
                </c:pt>
                <c:pt idx="17845">
                  <c:v>-855</c:v>
                </c:pt>
                <c:pt idx="17846">
                  <c:v>-855</c:v>
                </c:pt>
                <c:pt idx="17847">
                  <c:v>-855</c:v>
                </c:pt>
                <c:pt idx="17848">
                  <c:v>-675</c:v>
                </c:pt>
                <c:pt idx="17849">
                  <c:v>-675</c:v>
                </c:pt>
                <c:pt idx="17850">
                  <c:v>-865</c:v>
                </c:pt>
                <c:pt idx="17851">
                  <c:v>-830</c:v>
                </c:pt>
                <c:pt idx="17852">
                  <c:v>-913</c:v>
                </c:pt>
                <c:pt idx="17853">
                  <c:v>-524</c:v>
                </c:pt>
                <c:pt idx="17854">
                  <c:v>-928</c:v>
                </c:pt>
                <c:pt idx="17855">
                  <c:v>-940</c:v>
                </c:pt>
                <c:pt idx="17856">
                  <c:v>-826</c:v>
                </c:pt>
                <c:pt idx="17857">
                  <c:v>-746</c:v>
                </c:pt>
                <c:pt idx="17858">
                  <c:v>-746</c:v>
                </c:pt>
                <c:pt idx="17859">
                  <c:v>-746</c:v>
                </c:pt>
                <c:pt idx="17860">
                  <c:v>-746</c:v>
                </c:pt>
                <c:pt idx="17861">
                  <c:v>-746</c:v>
                </c:pt>
                <c:pt idx="17862">
                  <c:v>-745</c:v>
                </c:pt>
                <c:pt idx="17863">
                  <c:v>-646</c:v>
                </c:pt>
                <c:pt idx="17864">
                  <c:v>-286</c:v>
                </c:pt>
                <c:pt idx="17865">
                  <c:v>-186</c:v>
                </c:pt>
                <c:pt idx="17866">
                  <c:v>-186</c:v>
                </c:pt>
                <c:pt idx="17867">
                  <c:v>-187</c:v>
                </c:pt>
                <c:pt idx="17868">
                  <c:v>-187</c:v>
                </c:pt>
                <c:pt idx="17869">
                  <c:v>-286</c:v>
                </c:pt>
                <c:pt idx="17870">
                  <c:v>-286</c:v>
                </c:pt>
                <c:pt idx="17871">
                  <c:v>-286</c:v>
                </c:pt>
                <c:pt idx="17872">
                  <c:v>-286</c:v>
                </c:pt>
                <c:pt idx="17873">
                  <c:v>-286</c:v>
                </c:pt>
                <c:pt idx="17874">
                  <c:v>-311</c:v>
                </c:pt>
                <c:pt idx="17875">
                  <c:v>-770</c:v>
                </c:pt>
                <c:pt idx="17876">
                  <c:v>-830</c:v>
                </c:pt>
                <c:pt idx="17877">
                  <c:v>-40</c:v>
                </c:pt>
                <c:pt idx="17878">
                  <c:v>-375</c:v>
                </c:pt>
                <c:pt idx="17879">
                  <c:v>-775</c:v>
                </c:pt>
                <c:pt idx="17880">
                  <c:v>453</c:v>
                </c:pt>
                <c:pt idx="17881">
                  <c:v>-202</c:v>
                </c:pt>
                <c:pt idx="17882">
                  <c:v>-612</c:v>
                </c:pt>
                <c:pt idx="17883">
                  <c:v>-555</c:v>
                </c:pt>
                <c:pt idx="17884">
                  <c:v>-480</c:v>
                </c:pt>
                <c:pt idx="17885">
                  <c:v>-337</c:v>
                </c:pt>
                <c:pt idx="17886">
                  <c:v>-412</c:v>
                </c:pt>
                <c:pt idx="17887">
                  <c:v>-456</c:v>
                </c:pt>
                <c:pt idx="17888">
                  <c:v>-455</c:v>
                </c:pt>
                <c:pt idx="17889">
                  <c:v>503</c:v>
                </c:pt>
                <c:pt idx="17890">
                  <c:v>42</c:v>
                </c:pt>
                <c:pt idx="17891">
                  <c:v>-330</c:v>
                </c:pt>
                <c:pt idx="17892">
                  <c:v>512</c:v>
                </c:pt>
                <c:pt idx="17893">
                  <c:v>678</c:v>
                </c:pt>
                <c:pt idx="17894">
                  <c:v>805</c:v>
                </c:pt>
                <c:pt idx="17895">
                  <c:v>-105</c:v>
                </c:pt>
                <c:pt idx="17896">
                  <c:v>-519</c:v>
                </c:pt>
                <c:pt idx="17897">
                  <c:v>-564</c:v>
                </c:pt>
                <c:pt idx="17898">
                  <c:v>-93</c:v>
                </c:pt>
                <c:pt idx="17899">
                  <c:v>651</c:v>
                </c:pt>
                <c:pt idx="17900">
                  <c:v>682</c:v>
                </c:pt>
                <c:pt idx="17901">
                  <c:v>682</c:v>
                </c:pt>
                <c:pt idx="17902">
                  <c:v>682</c:v>
                </c:pt>
                <c:pt idx="17903">
                  <c:v>460</c:v>
                </c:pt>
                <c:pt idx="17904">
                  <c:v>485</c:v>
                </c:pt>
                <c:pt idx="17905">
                  <c:v>-399</c:v>
                </c:pt>
                <c:pt idx="17906">
                  <c:v>-1147</c:v>
                </c:pt>
                <c:pt idx="17907">
                  <c:v>-1080</c:v>
                </c:pt>
                <c:pt idx="17908">
                  <c:v>-1064</c:v>
                </c:pt>
                <c:pt idx="17909">
                  <c:v>-1110</c:v>
                </c:pt>
                <c:pt idx="17910">
                  <c:v>-985</c:v>
                </c:pt>
                <c:pt idx="17911">
                  <c:v>-655</c:v>
                </c:pt>
                <c:pt idx="17912">
                  <c:v>-316</c:v>
                </c:pt>
                <c:pt idx="17913">
                  <c:v>330</c:v>
                </c:pt>
                <c:pt idx="17914">
                  <c:v>280</c:v>
                </c:pt>
                <c:pt idx="17915">
                  <c:v>211</c:v>
                </c:pt>
                <c:pt idx="17916">
                  <c:v>518</c:v>
                </c:pt>
                <c:pt idx="17917">
                  <c:v>334</c:v>
                </c:pt>
                <c:pt idx="17918">
                  <c:v>333</c:v>
                </c:pt>
                <c:pt idx="17919">
                  <c:v>90</c:v>
                </c:pt>
                <c:pt idx="17920">
                  <c:v>-279</c:v>
                </c:pt>
                <c:pt idx="17921">
                  <c:v>-176</c:v>
                </c:pt>
                <c:pt idx="17922">
                  <c:v>306</c:v>
                </c:pt>
                <c:pt idx="17923">
                  <c:v>882</c:v>
                </c:pt>
                <c:pt idx="17924">
                  <c:v>881</c:v>
                </c:pt>
                <c:pt idx="17925">
                  <c:v>827</c:v>
                </c:pt>
                <c:pt idx="17926">
                  <c:v>881</c:v>
                </c:pt>
                <c:pt idx="17927">
                  <c:v>936</c:v>
                </c:pt>
                <c:pt idx="17928">
                  <c:v>135</c:v>
                </c:pt>
                <c:pt idx="17929">
                  <c:v>-625</c:v>
                </c:pt>
                <c:pt idx="17930">
                  <c:v>-1040</c:v>
                </c:pt>
                <c:pt idx="17931">
                  <c:v>-1032</c:v>
                </c:pt>
                <c:pt idx="17932">
                  <c:v>-965</c:v>
                </c:pt>
                <c:pt idx="17933">
                  <c:v>-1205</c:v>
                </c:pt>
                <c:pt idx="17934">
                  <c:v>-1205</c:v>
                </c:pt>
                <c:pt idx="17935">
                  <c:v>-626</c:v>
                </c:pt>
                <c:pt idx="17936">
                  <c:v>102</c:v>
                </c:pt>
                <c:pt idx="17937">
                  <c:v>450</c:v>
                </c:pt>
                <c:pt idx="17938">
                  <c:v>230</c:v>
                </c:pt>
                <c:pt idx="17939">
                  <c:v>233</c:v>
                </c:pt>
                <c:pt idx="17940">
                  <c:v>422</c:v>
                </c:pt>
                <c:pt idx="17941">
                  <c:v>720</c:v>
                </c:pt>
                <c:pt idx="17942">
                  <c:v>672</c:v>
                </c:pt>
                <c:pt idx="17943">
                  <c:v>660</c:v>
                </c:pt>
                <c:pt idx="17944">
                  <c:v>722</c:v>
                </c:pt>
                <c:pt idx="17945">
                  <c:v>747</c:v>
                </c:pt>
                <c:pt idx="17946">
                  <c:v>632</c:v>
                </c:pt>
                <c:pt idx="17947">
                  <c:v>881</c:v>
                </c:pt>
                <c:pt idx="17948">
                  <c:v>732</c:v>
                </c:pt>
                <c:pt idx="17949">
                  <c:v>731</c:v>
                </c:pt>
                <c:pt idx="17950">
                  <c:v>732</c:v>
                </c:pt>
                <c:pt idx="17951">
                  <c:v>732</c:v>
                </c:pt>
                <c:pt idx="17952">
                  <c:v>1022</c:v>
                </c:pt>
                <c:pt idx="17953">
                  <c:v>812</c:v>
                </c:pt>
                <c:pt idx="17954">
                  <c:v>480</c:v>
                </c:pt>
                <c:pt idx="17955">
                  <c:v>832</c:v>
                </c:pt>
                <c:pt idx="17956">
                  <c:v>1070</c:v>
                </c:pt>
                <c:pt idx="17957">
                  <c:v>972</c:v>
                </c:pt>
                <c:pt idx="17958">
                  <c:v>560</c:v>
                </c:pt>
                <c:pt idx="17959">
                  <c:v>1007</c:v>
                </c:pt>
                <c:pt idx="17960">
                  <c:v>745</c:v>
                </c:pt>
                <c:pt idx="17961">
                  <c:v>671</c:v>
                </c:pt>
                <c:pt idx="17962">
                  <c:v>707</c:v>
                </c:pt>
                <c:pt idx="17963">
                  <c:v>707</c:v>
                </c:pt>
                <c:pt idx="17964">
                  <c:v>707</c:v>
                </c:pt>
                <c:pt idx="17965">
                  <c:v>707</c:v>
                </c:pt>
                <c:pt idx="17966">
                  <c:v>707</c:v>
                </c:pt>
                <c:pt idx="17967">
                  <c:v>707</c:v>
                </c:pt>
                <c:pt idx="17968">
                  <c:v>707</c:v>
                </c:pt>
                <c:pt idx="17969">
                  <c:v>820</c:v>
                </c:pt>
                <c:pt idx="17970">
                  <c:v>747</c:v>
                </c:pt>
                <c:pt idx="17971">
                  <c:v>677</c:v>
                </c:pt>
                <c:pt idx="17972">
                  <c:v>677</c:v>
                </c:pt>
                <c:pt idx="17973">
                  <c:v>677</c:v>
                </c:pt>
                <c:pt idx="17974">
                  <c:v>707</c:v>
                </c:pt>
                <c:pt idx="17975">
                  <c:v>707</c:v>
                </c:pt>
                <c:pt idx="17976">
                  <c:v>707</c:v>
                </c:pt>
                <c:pt idx="17977">
                  <c:v>907</c:v>
                </c:pt>
                <c:pt idx="17978">
                  <c:v>907</c:v>
                </c:pt>
                <c:pt idx="17979">
                  <c:v>907</c:v>
                </c:pt>
                <c:pt idx="17980">
                  <c:v>907</c:v>
                </c:pt>
                <c:pt idx="17981">
                  <c:v>907</c:v>
                </c:pt>
                <c:pt idx="17982">
                  <c:v>907</c:v>
                </c:pt>
                <c:pt idx="17983">
                  <c:v>980</c:v>
                </c:pt>
                <c:pt idx="17984">
                  <c:v>583</c:v>
                </c:pt>
                <c:pt idx="17985">
                  <c:v>565</c:v>
                </c:pt>
                <c:pt idx="17986">
                  <c:v>745</c:v>
                </c:pt>
                <c:pt idx="17987">
                  <c:v>340</c:v>
                </c:pt>
                <c:pt idx="17988">
                  <c:v>285</c:v>
                </c:pt>
                <c:pt idx="17989">
                  <c:v>250</c:v>
                </c:pt>
                <c:pt idx="17990">
                  <c:v>442</c:v>
                </c:pt>
                <c:pt idx="17991">
                  <c:v>184</c:v>
                </c:pt>
                <c:pt idx="17992">
                  <c:v>-845</c:v>
                </c:pt>
                <c:pt idx="17993">
                  <c:v>-897</c:v>
                </c:pt>
                <c:pt idx="17994">
                  <c:v>-877</c:v>
                </c:pt>
                <c:pt idx="17995">
                  <c:v>-690</c:v>
                </c:pt>
                <c:pt idx="17996">
                  <c:v>-250</c:v>
                </c:pt>
                <c:pt idx="17997">
                  <c:v>300</c:v>
                </c:pt>
                <c:pt idx="17998">
                  <c:v>-200</c:v>
                </c:pt>
                <c:pt idx="17999">
                  <c:v>-255</c:v>
                </c:pt>
                <c:pt idx="18000">
                  <c:v>-681</c:v>
                </c:pt>
                <c:pt idx="18001">
                  <c:v>-901</c:v>
                </c:pt>
                <c:pt idx="18002">
                  <c:v>-926</c:v>
                </c:pt>
                <c:pt idx="18003">
                  <c:v>-926</c:v>
                </c:pt>
                <c:pt idx="18004">
                  <c:v>-926</c:v>
                </c:pt>
                <c:pt idx="18005">
                  <c:v>-926</c:v>
                </c:pt>
                <c:pt idx="18006">
                  <c:v>-721</c:v>
                </c:pt>
                <c:pt idx="18007">
                  <c:v>-581</c:v>
                </c:pt>
                <c:pt idx="18008">
                  <c:v>-81</c:v>
                </c:pt>
                <c:pt idx="18009">
                  <c:v>-81</c:v>
                </c:pt>
                <c:pt idx="18010">
                  <c:v>-81</c:v>
                </c:pt>
                <c:pt idx="18011">
                  <c:v>-81</c:v>
                </c:pt>
                <c:pt idx="18012">
                  <c:v>-66</c:v>
                </c:pt>
                <c:pt idx="18013">
                  <c:v>-555</c:v>
                </c:pt>
                <c:pt idx="18014">
                  <c:v>-475</c:v>
                </c:pt>
                <c:pt idx="18015">
                  <c:v>-555</c:v>
                </c:pt>
                <c:pt idx="18016">
                  <c:v>-605</c:v>
                </c:pt>
                <c:pt idx="18017">
                  <c:v>-610</c:v>
                </c:pt>
                <c:pt idx="18018">
                  <c:v>-555</c:v>
                </c:pt>
                <c:pt idx="18019">
                  <c:v>17</c:v>
                </c:pt>
                <c:pt idx="18020">
                  <c:v>1090</c:v>
                </c:pt>
                <c:pt idx="18021">
                  <c:v>1090</c:v>
                </c:pt>
                <c:pt idx="18022">
                  <c:v>825</c:v>
                </c:pt>
                <c:pt idx="18023">
                  <c:v>275</c:v>
                </c:pt>
                <c:pt idx="18024">
                  <c:v>490</c:v>
                </c:pt>
                <c:pt idx="18025">
                  <c:v>30</c:v>
                </c:pt>
                <c:pt idx="18026">
                  <c:v>41</c:v>
                </c:pt>
                <c:pt idx="18027">
                  <c:v>40</c:v>
                </c:pt>
                <c:pt idx="18028">
                  <c:v>45</c:v>
                </c:pt>
                <c:pt idx="18029">
                  <c:v>-300</c:v>
                </c:pt>
                <c:pt idx="18030">
                  <c:v>-764</c:v>
                </c:pt>
                <c:pt idx="18031">
                  <c:v>-675</c:v>
                </c:pt>
                <c:pt idx="18032">
                  <c:v>-675</c:v>
                </c:pt>
                <c:pt idx="18033">
                  <c:v>-615</c:v>
                </c:pt>
                <c:pt idx="18034">
                  <c:v>-675</c:v>
                </c:pt>
                <c:pt idx="18035">
                  <c:v>-675</c:v>
                </c:pt>
                <c:pt idx="18036">
                  <c:v>-675</c:v>
                </c:pt>
                <c:pt idx="18037">
                  <c:v>-645</c:v>
                </c:pt>
                <c:pt idx="18038">
                  <c:v>-590</c:v>
                </c:pt>
                <c:pt idx="18039">
                  <c:v>-580</c:v>
                </c:pt>
                <c:pt idx="18040">
                  <c:v>-635</c:v>
                </c:pt>
                <c:pt idx="18041">
                  <c:v>-675</c:v>
                </c:pt>
                <c:pt idx="18042">
                  <c:v>-675</c:v>
                </c:pt>
                <c:pt idx="18043">
                  <c:v>40</c:v>
                </c:pt>
                <c:pt idx="18044">
                  <c:v>773</c:v>
                </c:pt>
                <c:pt idx="18045">
                  <c:v>1340</c:v>
                </c:pt>
                <c:pt idx="18046">
                  <c:v>650</c:v>
                </c:pt>
                <c:pt idx="18047">
                  <c:v>33</c:v>
                </c:pt>
                <c:pt idx="18048">
                  <c:v>-15</c:v>
                </c:pt>
                <c:pt idx="18049">
                  <c:v>-200</c:v>
                </c:pt>
                <c:pt idx="18050">
                  <c:v>-591</c:v>
                </c:pt>
                <c:pt idx="18051">
                  <c:v>-605</c:v>
                </c:pt>
                <c:pt idx="18052">
                  <c:v>-559</c:v>
                </c:pt>
                <c:pt idx="18053">
                  <c:v>-653</c:v>
                </c:pt>
                <c:pt idx="18054">
                  <c:v>-805</c:v>
                </c:pt>
                <c:pt idx="18055">
                  <c:v>-855</c:v>
                </c:pt>
                <c:pt idx="18056">
                  <c:v>-675</c:v>
                </c:pt>
                <c:pt idx="18057">
                  <c:v>-585</c:v>
                </c:pt>
                <c:pt idx="18058">
                  <c:v>-610</c:v>
                </c:pt>
                <c:pt idx="18059">
                  <c:v>-675</c:v>
                </c:pt>
                <c:pt idx="18060">
                  <c:v>-625</c:v>
                </c:pt>
                <c:pt idx="18061">
                  <c:v>-675</c:v>
                </c:pt>
                <c:pt idx="18062">
                  <c:v>-675</c:v>
                </c:pt>
                <c:pt idx="18063">
                  <c:v>-610</c:v>
                </c:pt>
                <c:pt idx="18064">
                  <c:v>-675</c:v>
                </c:pt>
                <c:pt idx="18065">
                  <c:v>-675</c:v>
                </c:pt>
                <c:pt idx="18066">
                  <c:v>-675</c:v>
                </c:pt>
                <c:pt idx="18067">
                  <c:v>-853</c:v>
                </c:pt>
                <c:pt idx="18068">
                  <c:v>-908</c:v>
                </c:pt>
                <c:pt idx="18069">
                  <c:v>-160</c:v>
                </c:pt>
                <c:pt idx="18070">
                  <c:v>-958</c:v>
                </c:pt>
                <c:pt idx="18071">
                  <c:v>-893</c:v>
                </c:pt>
                <c:pt idx="18072">
                  <c:v>-51</c:v>
                </c:pt>
                <c:pt idx="18073">
                  <c:v>-660</c:v>
                </c:pt>
                <c:pt idx="18074">
                  <c:v>-829</c:v>
                </c:pt>
                <c:pt idx="18075">
                  <c:v>-719</c:v>
                </c:pt>
                <c:pt idx="18076">
                  <c:v>-735</c:v>
                </c:pt>
                <c:pt idx="18077">
                  <c:v>-860</c:v>
                </c:pt>
                <c:pt idx="18078">
                  <c:v>-775</c:v>
                </c:pt>
                <c:pt idx="18079">
                  <c:v>-675</c:v>
                </c:pt>
                <c:pt idx="18080">
                  <c:v>-675</c:v>
                </c:pt>
                <c:pt idx="18081">
                  <c:v>-675</c:v>
                </c:pt>
                <c:pt idx="18082">
                  <c:v>-675</c:v>
                </c:pt>
                <c:pt idx="18083">
                  <c:v>-675</c:v>
                </c:pt>
                <c:pt idx="18084">
                  <c:v>-675</c:v>
                </c:pt>
                <c:pt idx="18085">
                  <c:v>-675</c:v>
                </c:pt>
                <c:pt idx="18086">
                  <c:v>-595</c:v>
                </c:pt>
                <c:pt idx="18087">
                  <c:v>-560</c:v>
                </c:pt>
                <c:pt idx="18088">
                  <c:v>-675</c:v>
                </c:pt>
                <c:pt idx="18089">
                  <c:v>-675</c:v>
                </c:pt>
                <c:pt idx="18090">
                  <c:v>-675</c:v>
                </c:pt>
                <c:pt idx="18091">
                  <c:v>-435</c:v>
                </c:pt>
                <c:pt idx="18092">
                  <c:v>66</c:v>
                </c:pt>
                <c:pt idx="18093">
                  <c:v>778</c:v>
                </c:pt>
                <c:pt idx="18094">
                  <c:v>-15</c:v>
                </c:pt>
                <c:pt idx="18095">
                  <c:v>-283</c:v>
                </c:pt>
                <c:pt idx="18096">
                  <c:v>168</c:v>
                </c:pt>
                <c:pt idx="18097">
                  <c:v>-157</c:v>
                </c:pt>
                <c:pt idx="18098">
                  <c:v>-855</c:v>
                </c:pt>
                <c:pt idx="18099">
                  <c:v>-445</c:v>
                </c:pt>
                <c:pt idx="18100">
                  <c:v>-520</c:v>
                </c:pt>
                <c:pt idx="18101">
                  <c:v>-693</c:v>
                </c:pt>
                <c:pt idx="18102">
                  <c:v>-746</c:v>
                </c:pt>
                <c:pt idx="18103">
                  <c:v>-646</c:v>
                </c:pt>
                <c:pt idx="18104">
                  <c:v>-646</c:v>
                </c:pt>
                <c:pt idx="18105">
                  <c:v>-646</c:v>
                </c:pt>
                <c:pt idx="18106">
                  <c:v>-646</c:v>
                </c:pt>
                <c:pt idx="18107">
                  <c:v>-646</c:v>
                </c:pt>
                <c:pt idx="18108">
                  <c:v>-646</c:v>
                </c:pt>
                <c:pt idx="18109">
                  <c:v>-646</c:v>
                </c:pt>
                <c:pt idx="18110">
                  <c:v>-675</c:v>
                </c:pt>
                <c:pt idx="18111">
                  <c:v>-675</c:v>
                </c:pt>
                <c:pt idx="18112">
                  <c:v>-675</c:v>
                </c:pt>
                <c:pt idx="18113">
                  <c:v>-675</c:v>
                </c:pt>
                <c:pt idx="18114">
                  <c:v>-646</c:v>
                </c:pt>
                <c:pt idx="18115">
                  <c:v>-675</c:v>
                </c:pt>
                <c:pt idx="18116">
                  <c:v>-760</c:v>
                </c:pt>
                <c:pt idx="18117">
                  <c:v>-170</c:v>
                </c:pt>
                <c:pt idx="18118">
                  <c:v>-694</c:v>
                </c:pt>
                <c:pt idx="18119">
                  <c:v>-760</c:v>
                </c:pt>
                <c:pt idx="18120">
                  <c:v>-833</c:v>
                </c:pt>
                <c:pt idx="18121">
                  <c:v>-833</c:v>
                </c:pt>
                <c:pt idx="18122">
                  <c:v>-831</c:v>
                </c:pt>
                <c:pt idx="18123">
                  <c:v>-831</c:v>
                </c:pt>
                <c:pt idx="18124">
                  <c:v>-831</c:v>
                </c:pt>
                <c:pt idx="18125">
                  <c:v>-790</c:v>
                </c:pt>
                <c:pt idx="18126">
                  <c:v>-706</c:v>
                </c:pt>
                <c:pt idx="18127">
                  <c:v>-705</c:v>
                </c:pt>
                <c:pt idx="18128">
                  <c:v>-606</c:v>
                </c:pt>
                <c:pt idx="18129">
                  <c:v>-606</c:v>
                </c:pt>
                <c:pt idx="18130">
                  <c:v>-635</c:v>
                </c:pt>
                <c:pt idx="18131">
                  <c:v>-675</c:v>
                </c:pt>
                <c:pt idx="18132">
                  <c:v>-675</c:v>
                </c:pt>
                <c:pt idx="18133">
                  <c:v>-672</c:v>
                </c:pt>
                <c:pt idx="18134">
                  <c:v>-600</c:v>
                </c:pt>
                <c:pt idx="18135">
                  <c:v>-600</c:v>
                </c:pt>
                <c:pt idx="18136">
                  <c:v>-675</c:v>
                </c:pt>
                <c:pt idx="18137">
                  <c:v>-675</c:v>
                </c:pt>
                <c:pt idx="18138">
                  <c:v>-675</c:v>
                </c:pt>
                <c:pt idx="18139">
                  <c:v>298</c:v>
                </c:pt>
                <c:pt idx="18140">
                  <c:v>1247</c:v>
                </c:pt>
                <c:pt idx="18141">
                  <c:v>1247</c:v>
                </c:pt>
                <c:pt idx="18142">
                  <c:v>1425</c:v>
                </c:pt>
                <c:pt idx="18143">
                  <c:v>1425</c:v>
                </c:pt>
                <c:pt idx="18144">
                  <c:v>947</c:v>
                </c:pt>
                <c:pt idx="18145">
                  <c:v>1107</c:v>
                </c:pt>
                <c:pt idx="18146">
                  <c:v>1001</c:v>
                </c:pt>
                <c:pt idx="18147">
                  <c:v>838</c:v>
                </c:pt>
                <c:pt idx="18148">
                  <c:v>888</c:v>
                </c:pt>
                <c:pt idx="18149">
                  <c:v>698</c:v>
                </c:pt>
                <c:pt idx="18150">
                  <c:v>938</c:v>
                </c:pt>
                <c:pt idx="18151">
                  <c:v>670</c:v>
                </c:pt>
                <c:pt idx="18152">
                  <c:v>-225</c:v>
                </c:pt>
                <c:pt idx="18153">
                  <c:v>-208</c:v>
                </c:pt>
                <c:pt idx="18154">
                  <c:v>-55</c:v>
                </c:pt>
                <c:pt idx="18155">
                  <c:v>-25</c:v>
                </c:pt>
                <c:pt idx="18156">
                  <c:v>-23</c:v>
                </c:pt>
                <c:pt idx="18157">
                  <c:v>-47</c:v>
                </c:pt>
                <c:pt idx="18158">
                  <c:v>-153</c:v>
                </c:pt>
                <c:pt idx="18159">
                  <c:v>-140</c:v>
                </c:pt>
                <c:pt idx="18160">
                  <c:v>-458</c:v>
                </c:pt>
                <c:pt idx="18161">
                  <c:v>-718</c:v>
                </c:pt>
                <c:pt idx="18162">
                  <c:v>-569</c:v>
                </c:pt>
                <c:pt idx="18163">
                  <c:v>-284</c:v>
                </c:pt>
                <c:pt idx="18164">
                  <c:v>64</c:v>
                </c:pt>
                <c:pt idx="18165">
                  <c:v>443</c:v>
                </c:pt>
                <c:pt idx="18166">
                  <c:v>-123</c:v>
                </c:pt>
                <c:pt idx="18167">
                  <c:v>-212</c:v>
                </c:pt>
                <c:pt idx="18168">
                  <c:v>-646</c:v>
                </c:pt>
                <c:pt idx="18169">
                  <c:v>-706</c:v>
                </c:pt>
                <c:pt idx="18170">
                  <c:v>-746</c:v>
                </c:pt>
                <c:pt idx="18171">
                  <c:v>-746</c:v>
                </c:pt>
                <c:pt idx="18172">
                  <c:v>-746</c:v>
                </c:pt>
                <c:pt idx="18173">
                  <c:v>-746</c:v>
                </c:pt>
                <c:pt idx="18174">
                  <c:v>-706</c:v>
                </c:pt>
                <c:pt idx="18175">
                  <c:v>-606</c:v>
                </c:pt>
                <c:pt idx="18176">
                  <c:v>-606</c:v>
                </c:pt>
                <c:pt idx="18177">
                  <c:v>-646</c:v>
                </c:pt>
                <c:pt idx="18178">
                  <c:v>-646</c:v>
                </c:pt>
                <c:pt idx="18179">
                  <c:v>-606</c:v>
                </c:pt>
                <c:pt idx="18180">
                  <c:v>-606</c:v>
                </c:pt>
                <c:pt idx="18181">
                  <c:v>-606</c:v>
                </c:pt>
                <c:pt idx="18182">
                  <c:v>-646</c:v>
                </c:pt>
                <c:pt idx="18183">
                  <c:v>-606</c:v>
                </c:pt>
                <c:pt idx="18184">
                  <c:v>-606</c:v>
                </c:pt>
                <c:pt idx="18185">
                  <c:v>-606</c:v>
                </c:pt>
                <c:pt idx="18186">
                  <c:v>-606</c:v>
                </c:pt>
                <c:pt idx="18187">
                  <c:v>-646</c:v>
                </c:pt>
                <c:pt idx="18188">
                  <c:v>-674</c:v>
                </c:pt>
                <c:pt idx="18189">
                  <c:v>-573</c:v>
                </c:pt>
                <c:pt idx="18190">
                  <c:v>-675</c:v>
                </c:pt>
                <c:pt idx="18191">
                  <c:v>-675</c:v>
                </c:pt>
                <c:pt idx="18192">
                  <c:v>-646</c:v>
                </c:pt>
                <c:pt idx="18193">
                  <c:v>-746</c:v>
                </c:pt>
                <c:pt idx="18194">
                  <c:v>-744</c:v>
                </c:pt>
                <c:pt idx="18195">
                  <c:v>-746</c:v>
                </c:pt>
                <c:pt idx="18196">
                  <c:v>-746</c:v>
                </c:pt>
                <c:pt idx="18197">
                  <c:v>-746</c:v>
                </c:pt>
                <c:pt idx="18198">
                  <c:v>-706</c:v>
                </c:pt>
                <c:pt idx="18199">
                  <c:v>-646</c:v>
                </c:pt>
                <c:pt idx="18200">
                  <c:v>-606</c:v>
                </c:pt>
                <c:pt idx="18201">
                  <c:v>-606</c:v>
                </c:pt>
                <c:pt idx="18202">
                  <c:v>-646</c:v>
                </c:pt>
                <c:pt idx="18203">
                  <c:v>-606</c:v>
                </c:pt>
                <c:pt idx="18204">
                  <c:v>-606</c:v>
                </c:pt>
                <c:pt idx="18205">
                  <c:v>-606</c:v>
                </c:pt>
                <c:pt idx="18206">
                  <c:v>-606</c:v>
                </c:pt>
                <c:pt idx="18207">
                  <c:v>-606</c:v>
                </c:pt>
                <c:pt idx="18208">
                  <c:v>-605</c:v>
                </c:pt>
                <c:pt idx="18209">
                  <c:v>-606</c:v>
                </c:pt>
                <c:pt idx="18210">
                  <c:v>-606</c:v>
                </c:pt>
                <c:pt idx="18211">
                  <c:v>-646</c:v>
                </c:pt>
                <c:pt idx="18212">
                  <c:v>-675</c:v>
                </c:pt>
                <c:pt idx="18213">
                  <c:v>-675</c:v>
                </c:pt>
                <c:pt idx="18214">
                  <c:v>-675</c:v>
                </c:pt>
                <c:pt idx="18215">
                  <c:v>-675</c:v>
                </c:pt>
                <c:pt idx="18216">
                  <c:v>-606</c:v>
                </c:pt>
                <c:pt idx="18217">
                  <c:v>-706</c:v>
                </c:pt>
                <c:pt idx="18218">
                  <c:v>-706</c:v>
                </c:pt>
                <c:pt idx="18219">
                  <c:v>-706</c:v>
                </c:pt>
                <c:pt idx="18220">
                  <c:v>-706</c:v>
                </c:pt>
                <c:pt idx="18221">
                  <c:v>-705</c:v>
                </c:pt>
                <c:pt idx="18222">
                  <c:v>-606</c:v>
                </c:pt>
                <c:pt idx="18223">
                  <c:v>-606</c:v>
                </c:pt>
                <c:pt idx="18224">
                  <c:v>-506</c:v>
                </c:pt>
                <c:pt idx="18225">
                  <c:v>-506</c:v>
                </c:pt>
                <c:pt idx="18226">
                  <c:v>-506</c:v>
                </c:pt>
                <c:pt idx="18227">
                  <c:v>-431</c:v>
                </c:pt>
                <c:pt idx="18228">
                  <c:v>-431</c:v>
                </c:pt>
                <c:pt idx="18229">
                  <c:v>-431</c:v>
                </c:pt>
                <c:pt idx="18230">
                  <c:v>-431</c:v>
                </c:pt>
                <c:pt idx="18231">
                  <c:v>-431</c:v>
                </c:pt>
                <c:pt idx="18232">
                  <c:v>-431</c:v>
                </c:pt>
                <c:pt idx="18233">
                  <c:v>-506</c:v>
                </c:pt>
                <c:pt idx="18234">
                  <c:v>-563</c:v>
                </c:pt>
                <c:pt idx="18235">
                  <c:v>-585</c:v>
                </c:pt>
                <c:pt idx="18236">
                  <c:v>-535</c:v>
                </c:pt>
                <c:pt idx="18237">
                  <c:v>-625</c:v>
                </c:pt>
                <c:pt idx="18238">
                  <c:v>-635</c:v>
                </c:pt>
                <c:pt idx="18239">
                  <c:v>-535</c:v>
                </c:pt>
                <c:pt idx="18240">
                  <c:v>-521</c:v>
                </c:pt>
                <c:pt idx="18241">
                  <c:v>-706</c:v>
                </c:pt>
                <c:pt idx="18242">
                  <c:v>-706</c:v>
                </c:pt>
                <c:pt idx="18243">
                  <c:v>-706</c:v>
                </c:pt>
                <c:pt idx="18244">
                  <c:v>-706</c:v>
                </c:pt>
                <c:pt idx="18245">
                  <c:v>-706</c:v>
                </c:pt>
                <c:pt idx="18246">
                  <c:v>-706</c:v>
                </c:pt>
                <c:pt idx="18247">
                  <c:v>-606</c:v>
                </c:pt>
                <c:pt idx="18248">
                  <c:v>-605</c:v>
                </c:pt>
                <c:pt idx="18249">
                  <c:v>-606</c:v>
                </c:pt>
                <c:pt idx="18250">
                  <c:v>-606</c:v>
                </c:pt>
                <c:pt idx="18251">
                  <c:v>-606</c:v>
                </c:pt>
                <c:pt idx="18252">
                  <c:v>-606</c:v>
                </c:pt>
                <c:pt idx="18253">
                  <c:v>-606</c:v>
                </c:pt>
                <c:pt idx="18254">
                  <c:v>-606</c:v>
                </c:pt>
                <c:pt idx="18255">
                  <c:v>-606</c:v>
                </c:pt>
                <c:pt idx="18256">
                  <c:v>-606</c:v>
                </c:pt>
                <c:pt idx="18257">
                  <c:v>-606</c:v>
                </c:pt>
                <c:pt idx="18258">
                  <c:v>-606</c:v>
                </c:pt>
                <c:pt idx="18259">
                  <c:v>-606</c:v>
                </c:pt>
                <c:pt idx="18260">
                  <c:v>-675</c:v>
                </c:pt>
                <c:pt idx="18261">
                  <c:v>-445</c:v>
                </c:pt>
                <c:pt idx="18262">
                  <c:v>-675</c:v>
                </c:pt>
                <c:pt idx="18263">
                  <c:v>-606</c:v>
                </c:pt>
                <c:pt idx="18264">
                  <c:v>-675</c:v>
                </c:pt>
                <c:pt idx="18265">
                  <c:v>-746</c:v>
                </c:pt>
                <c:pt idx="18266">
                  <c:v>-746</c:v>
                </c:pt>
                <c:pt idx="18267">
                  <c:v>-746</c:v>
                </c:pt>
                <c:pt idx="18268">
                  <c:v>-746</c:v>
                </c:pt>
                <c:pt idx="18269">
                  <c:v>-746</c:v>
                </c:pt>
                <c:pt idx="18270">
                  <c:v>-746</c:v>
                </c:pt>
                <c:pt idx="18271">
                  <c:v>-646</c:v>
                </c:pt>
                <c:pt idx="18272">
                  <c:v>-646</c:v>
                </c:pt>
                <c:pt idx="18273">
                  <c:v>-645</c:v>
                </c:pt>
                <c:pt idx="18274">
                  <c:v>-646</c:v>
                </c:pt>
                <c:pt idx="18275">
                  <c:v>-646</c:v>
                </c:pt>
                <c:pt idx="18276">
                  <c:v>-646</c:v>
                </c:pt>
                <c:pt idx="18277">
                  <c:v>-675</c:v>
                </c:pt>
                <c:pt idx="18278">
                  <c:v>-675</c:v>
                </c:pt>
                <c:pt idx="18279">
                  <c:v>-675</c:v>
                </c:pt>
                <c:pt idx="18280">
                  <c:v>-675</c:v>
                </c:pt>
                <c:pt idx="18281">
                  <c:v>-646</c:v>
                </c:pt>
                <c:pt idx="18282">
                  <c:v>-646</c:v>
                </c:pt>
                <c:pt idx="18283">
                  <c:v>-392</c:v>
                </c:pt>
                <c:pt idx="18284">
                  <c:v>353</c:v>
                </c:pt>
                <c:pt idx="18285">
                  <c:v>825</c:v>
                </c:pt>
                <c:pt idx="18286">
                  <c:v>-21</c:v>
                </c:pt>
                <c:pt idx="18287">
                  <c:v>-471</c:v>
                </c:pt>
                <c:pt idx="18288">
                  <c:v>-491</c:v>
                </c:pt>
                <c:pt idx="18289">
                  <c:v>-585</c:v>
                </c:pt>
                <c:pt idx="18290">
                  <c:v>-685</c:v>
                </c:pt>
                <c:pt idx="18291">
                  <c:v>-685</c:v>
                </c:pt>
                <c:pt idx="18292">
                  <c:v>-685</c:v>
                </c:pt>
                <c:pt idx="18293">
                  <c:v>-685</c:v>
                </c:pt>
                <c:pt idx="18294">
                  <c:v>-685</c:v>
                </c:pt>
                <c:pt idx="18295">
                  <c:v>-685</c:v>
                </c:pt>
                <c:pt idx="18296">
                  <c:v>-585</c:v>
                </c:pt>
                <c:pt idx="18297">
                  <c:v>-585</c:v>
                </c:pt>
                <c:pt idx="18298">
                  <c:v>-585</c:v>
                </c:pt>
                <c:pt idx="18299">
                  <c:v>-585</c:v>
                </c:pt>
                <c:pt idx="18300">
                  <c:v>-585</c:v>
                </c:pt>
                <c:pt idx="18301">
                  <c:v>-585</c:v>
                </c:pt>
                <c:pt idx="18302">
                  <c:v>-585</c:v>
                </c:pt>
                <c:pt idx="18303">
                  <c:v>-585</c:v>
                </c:pt>
                <c:pt idx="18304">
                  <c:v>-585</c:v>
                </c:pt>
                <c:pt idx="18305">
                  <c:v>-585</c:v>
                </c:pt>
                <c:pt idx="18306">
                  <c:v>-585</c:v>
                </c:pt>
                <c:pt idx="18307">
                  <c:v>-640</c:v>
                </c:pt>
                <c:pt idx="18308">
                  <c:v>-236</c:v>
                </c:pt>
                <c:pt idx="18309">
                  <c:v>240</c:v>
                </c:pt>
                <c:pt idx="18310">
                  <c:v>-440</c:v>
                </c:pt>
                <c:pt idx="18311">
                  <c:v>-640</c:v>
                </c:pt>
                <c:pt idx="18312">
                  <c:v>-640</c:v>
                </c:pt>
                <c:pt idx="18313">
                  <c:v>-740</c:v>
                </c:pt>
                <c:pt idx="18314">
                  <c:v>-740</c:v>
                </c:pt>
                <c:pt idx="18315">
                  <c:v>-740</c:v>
                </c:pt>
                <c:pt idx="18316">
                  <c:v>-740</c:v>
                </c:pt>
                <c:pt idx="18317">
                  <c:v>-740</c:v>
                </c:pt>
                <c:pt idx="18318">
                  <c:v>-740</c:v>
                </c:pt>
                <c:pt idx="18319">
                  <c:v>-740</c:v>
                </c:pt>
                <c:pt idx="18320">
                  <c:v>-740</c:v>
                </c:pt>
                <c:pt idx="18321">
                  <c:v>-740</c:v>
                </c:pt>
                <c:pt idx="18322">
                  <c:v>-703</c:v>
                </c:pt>
                <c:pt idx="18323">
                  <c:v>-703</c:v>
                </c:pt>
                <c:pt idx="18324">
                  <c:v>-636</c:v>
                </c:pt>
                <c:pt idx="18325">
                  <c:v>-385</c:v>
                </c:pt>
                <c:pt idx="18326">
                  <c:v>-242</c:v>
                </c:pt>
                <c:pt idx="18327">
                  <c:v>-210</c:v>
                </c:pt>
                <c:pt idx="18328">
                  <c:v>-287</c:v>
                </c:pt>
                <c:pt idx="18329">
                  <c:v>-670</c:v>
                </c:pt>
                <c:pt idx="18330">
                  <c:v>-470</c:v>
                </c:pt>
                <c:pt idx="18331">
                  <c:v>-155</c:v>
                </c:pt>
                <c:pt idx="18332">
                  <c:v>1088</c:v>
                </c:pt>
                <c:pt idx="18333">
                  <c:v>1140</c:v>
                </c:pt>
                <c:pt idx="18334">
                  <c:v>462</c:v>
                </c:pt>
                <c:pt idx="18335">
                  <c:v>17</c:v>
                </c:pt>
                <c:pt idx="18336">
                  <c:v>-649</c:v>
                </c:pt>
                <c:pt idx="18337">
                  <c:v>-740</c:v>
                </c:pt>
                <c:pt idx="18338">
                  <c:v>-740</c:v>
                </c:pt>
                <c:pt idx="18339">
                  <c:v>-740</c:v>
                </c:pt>
                <c:pt idx="18340">
                  <c:v>-740</c:v>
                </c:pt>
                <c:pt idx="18341">
                  <c:v>-740</c:v>
                </c:pt>
                <c:pt idx="18342">
                  <c:v>-740</c:v>
                </c:pt>
                <c:pt idx="18343">
                  <c:v>-640</c:v>
                </c:pt>
                <c:pt idx="18344">
                  <c:v>-640</c:v>
                </c:pt>
                <c:pt idx="18345">
                  <c:v>-640</c:v>
                </c:pt>
                <c:pt idx="18346">
                  <c:v>-640</c:v>
                </c:pt>
                <c:pt idx="18347">
                  <c:v>-640</c:v>
                </c:pt>
                <c:pt idx="18348">
                  <c:v>-640</c:v>
                </c:pt>
                <c:pt idx="18349">
                  <c:v>-640</c:v>
                </c:pt>
                <c:pt idx="18350">
                  <c:v>-585</c:v>
                </c:pt>
                <c:pt idx="18351">
                  <c:v>-585</c:v>
                </c:pt>
                <c:pt idx="18352">
                  <c:v>-585</c:v>
                </c:pt>
                <c:pt idx="18353">
                  <c:v>-585</c:v>
                </c:pt>
                <c:pt idx="18354">
                  <c:v>-585</c:v>
                </c:pt>
                <c:pt idx="18355">
                  <c:v>-585</c:v>
                </c:pt>
                <c:pt idx="18356">
                  <c:v>-495</c:v>
                </c:pt>
                <c:pt idx="18357">
                  <c:v>-210</c:v>
                </c:pt>
                <c:pt idx="18358">
                  <c:v>-725</c:v>
                </c:pt>
                <c:pt idx="18359">
                  <c:v>-725</c:v>
                </c:pt>
                <c:pt idx="18360">
                  <c:v>-725</c:v>
                </c:pt>
                <c:pt idx="18361">
                  <c:v>-825</c:v>
                </c:pt>
                <c:pt idx="18362">
                  <c:v>-825</c:v>
                </c:pt>
                <c:pt idx="18363">
                  <c:v>-825</c:v>
                </c:pt>
                <c:pt idx="18364">
                  <c:v>-825</c:v>
                </c:pt>
                <c:pt idx="18365">
                  <c:v>-825</c:v>
                </c:pt>
                <c:pt idx="18366">
                  <c:v>-825</c:v>
                </c:pt>
                <c:pt idx="18367">
                  <c:v>-725</c:v>
                </c:pt>
                <c:pt idx="18368">
                  <c:v>-640</c:v>
                </c:pt>
                <c:pt idx="18369">
                  <c:v>-640</c:v>
                </c:pt>
                <c:pt idx="18370">
                  <c:v>-640</c:v>
                </c:pt>
                <c:pt idx="18371">
                  <c:v>-640</c:v>
                </c:pt>
                <c:pt idx="18372">
                  <c:v>-640</c:v>
                </c:pt>
                <c:pt idx="18373">
                  <c:v>-640</c:v>
                </c:pt>
                <c:pt idx="18374">
                  <c:v>-585</c:v>
                </c:pt>
                <c:pt idx="18375">
                  <c:v>-585</c:v>
                </c:pt>
                <c:pt idx="18376">
                  <c:v>-585</c:v>
                </c:pt>
                <c:pt idx="18377">
                  <c:v>-585</c:v>
                </c:pt>
                <c:pt idx="18378">
                  <c:v>-584</c:v>
                </c:pt>
                <c:pt idx="18379">
                  <c:v>-584</c:v>
                </c:pt>
                <c:pt idx="18380">
                  <c:v>-725</c:v>
                </c:pt>
                <c:pt idx="18381">
                  <c:v>-915</c:v>
                </c:pt>
                <c:pt idx="18382">
                  <c:v>-725</c:v>
                </c:pt>
                <c:pt idx="18383">
                  <c:v>-725</c:v>
                </c:pt>
                <c:pt idx="18384">
                  <c:v>-565</c:v>
                </c:pt>
                <c:pt idx="18385">
                  <c:v>-600</c:v>
                </c:pt>
                <c:pt idx="18386">
                  <c:v>-600</c:v>
                </c:pt>
                <c:pt idx="18387">
                  <c:v>-565</c:v>
                </c:pt>
                <c:pt idx="18388">
                  <c:v>-565</c:v>
                </c:pt>
                <c:pt idx="18389">
                  <c:v>-500</c:v>
                </c:pt>
                <c:pt idx="18390">
                  <c:v>-565</c:v>
                </c:pt>
                <c:pt idx="18391">
                  <c:v>-515</c:v>
                </c:pt>
                <c:pt idx="18392">
                  <c:v>-465</c:v>
                </c:pt>
                <c:pt idx="18393">
                  <c:v>-465</c:v>
                </c:pt>
                <c:pt idx="18394">
                  <c:v>-464</c:v>
                </c:pt>
                <c:pt idx="18395">
                  <c:v>-515</c:v>
                </c:pt>
                <c:pt idx="18396">
                  <c:v>-465</c:v>
                </c:pt>
                <c:pt idx="18397">
                  <c:v>-465</c:v>
                </c:pt>
                <c:pt idx="18398">
                  <c:v>-465</c:v>
                </c:pt>
                <c:pt idx="18399">
                  <c:v>-515</c:v>
                </c:pt>
                <c:pt idx="18400">
                  <c:v>-565</c:v>
                </c:pt>
                <c:pt idx="18401">
                  <c:v>-470</c:v>
                </c:pt>
                <c:pt idx="18402">
                  <c:v>-520</c:v>
                </c:pt>
                <c:pt idx="18403">
                  <c:v>-600</c:v>
                </c:pt>
                <c:pt idx="18404">
                  <c:v>-366</c:v>
                </c:pt>
                <c:pt idx="18405">
                  <c:v>-620</c:v>
                </c:pt>
                <c:pt idx="18406">
                  <c:v>-620</c:v>
                </c:pt>
                <c:pt idx="18407">
                  <c:v>-620</c:v>
                </c:pt>
                <c:pt idx="18408">
                  <c:v>0</c:v>
                </c:pt>
                <c:pt idx="18409">
                  <c:v>0</c:v>
                </c:pt>
                <c:pt idx="18410">
                  <c:v>0</c:v>
                </c:pt>
                <c:pt idx="18411">
                  <c:v>0</c:v>
                </c:pt>
                <c:pt idx="18412">
                  <c:v>0</c:v>
                </c:pt>
                <c:pt idx="18413">
                  <c:v>0</c:v>
                </c:pt>
                <c:pt idx="18414">
                  <c:v>0</c:v>
                </c:pt>
                <c:pt idx="18415">
                  <c:v>0</c:v>
                </c:pt>
                <c:pt idx="18416">
                  <c:v>0</c:v>
                </c:pt>
                <c:pt idx="18417">
                  <c:v>0</c:v>
                </c:pt>
                <c:pt idx="18418">
                  <c:v>0</c:v>
                </c:pt>
                <c:pt idx="18419">
                  <c:v>0</c:v>
                </c:pt>
                <c:pt idx="18420">
                  <c:v>0</c:v>
                </c:pt>
                <c:pt idx="18421">
                  <c:v>0</c:v>
                </c:pt>
                <c:pt idx="18422">
                  <c:v>0</c:v>
                </c:pt>
                <c:pt idx="18423">
                  <c:v>0</c:v>
                </c:pt>
                <c:pt idx="18424">
                  <c:v>0</c:v>
                </c:pt>
                <c:pt idx="18425">
                  <c:v>0</c:v>
                </c:pt>
                <c:pt idx="18426">
                  <c:v>0</c:v>
                </c:pt>
                <c:pt idx="18427">
                  <c:v>0</c:v>
                </c:pt>
                <c:pt idx="18428">
                  <c:v>0</c:v>
                </c:pt>
                <c:pt idx="18429">
                  <c:v>0</c:v>
                </c:pt>
                <c:pt idx="18430">
                  <c:v>0</c:v>
                </c:pt>
                <c:pt idx="18431">
                  <c:v>0</c:v>
                </c:pt>
                <c:pt idx="18432">
                  <c:v>-545</c:v>
                </c:pt>
                <c:pt idx="18433">
                  <c:v>-645</c:v>
                </c:pt>
                <c:pt idx="18434">
                  <c:v>-645</c:v>
                </c:pt>
                <c:pt idx="18435">
                  <c:v>-645</c:v>
                </c:pt>
                <c:pt idx="18436">
                  <c:v>-645</c:v>
                </c:pt>
                <c:pt idx="18437">
                  <c:v>-645</c:v>
                </c:pt>
                <c:pt idx="18438">
                  <c:v>-645</c:v>
                </c:pt>
                <c:pt idx="18439">
                  <c:v>-545</c:v>
                </c:pt>
                <c:pt idx="18440">
                  <c:v>-544</c:v>
                </c:pt>
                <c:pt idx="18441">
                  <c:v>-545</c:v>
                </c:pt>
                <c:pt idx="18442">
                  <c:v>-545</c:v>
                </c:pt>
                <c:pt idx="18443">
                  <c:v>-545</c:v>
                </c:pt>
                <c:pt idx="18444">
                  <c:v>-545</c:v>
                </c:pt>
                <c:pt idx="18445">
                  <c:v>-545</c:v>
                </c:pt>
                <c:pt idx="18446">
                  <c:v>-545</c:v>
                </c:pt>
                <c:pt idx="18447">
                  <c:v>-545</c:v>
                </c:pt>
                <c:pt idx="18448">
                  <c:v>-545</c:v>
                </c:pt>
                <c:pt idx="18449">
                  <c:v>-545</c:v>
                </c:pt>
                <c:pt idx="18450">
                  <c:v>-545</c:v>
                </c:pt>
                <c:pt idx="18451">
                  <c:v>-545</c:v>
                </c:pt>
                <c:pt idx="18452">
                  <c:v>-600</c:v>
                </c:pt>
                <c:pt idx="18453">
                  <c:v>-600</c:v>
                </c:pt>
                <c:pt idx="18454">
                  <c:v>-545</c:v>
                </c:pt>
                <c:pt idx="18455">
                  <c:v>-545</c:v>
                </c:pt>
                <c:pt idx="18456">
                  <c:v>-565</c:v>
                </c:pt>
                <c:pt idx="18457">
                  <c:v>-545</c:v>
                </c:pt>
                <c:pt idx="18458">
                  <c:v>-645</c:v>
                </c:pt>
                <c:pt idx="18459">
                  <c:v>-645</c:v>
                </c:pt>
                <c:pt idx="18460">
                  <c:v>-645</c:v>
                </c:pt>
                <c:pt idx="18461">
                  <c:v>-645</c:v>
                </c:pt>
                <c:pt idx="18462">
                  <c:v>-645</c:v>
                </c:pt>
                <c:pt idx="18463">
                  <c:v>-595</c:v>
                </c:pt>
                <c:pt idx="18464">
                  <c:v>-495</c:v>
                </c:pt>
                <c:pt idx="18465">
                  <c:v>-495</c:v>
                </c:pt>
                <c:pt idx="18466">
                  <c:v>-495</c:v>
                </c:pt>
                <c:pt idx="18467">
                  <c:v>-495</c:v>
                </c:pt>
                <c:pt idx="18468">
                  <c:v>-495</c:v>
                </c:pt>
                <c:pt idx="18469">
                  <c:v>-495</c:v>
                </c:pt>
                <c:pt idx="18470">
                  <c:v>-495</c:v>
                </c:pt>
                <c:pt idx="18471">
                  <c:v>-495</c:v>
                </c:pt>
                <c:pt idx="18472">
                  <c:v>-495</c:v>
                </c:pt>
                <c:pt idx="18473">
                  <c:v>-495</c:v>
                </c:pt>
                <c:pt idx="18474">
                  <c:v>-495</c:v>
                </c:pt>
                <c:pt idx="18475">
                  <c:v>-515</c:v>
                </c:pt>
                <c:pt idx="18476">
                  <c:v>-515</c:v>
                </c:pt>
                <c:pt idx="18477">
                  <c:v>-515</c:v>
                </c:pt>
                <c:pt idx="18478">
                  <c:v>-515</c:v>
                </c:pt>
                <c:pt idx="18479">
                  <c:v>-515</c:v>
                </c:pt>
                <c:pt idx="18480">
                  <c:v>0</c:v>
                </c:pt>
                <c:pt idx="18481">
                  <c:v>0</c:v>
                </c:pt>
                <c:pt idx="18482">
                  <c:v>0</c:v>
                </c:pt>
                <c:pt idx="18483">
                  <c:v>0</c:v>
                </c:pt>
                <c:pt idx="18484">
                  <c:v>0</c:v>
                </c:pt>
                <c:pt idx="18485">
                  <c:v>0</c:v>
                </c:pt>
                <c:pt idx="18486">
                  <c:v>0</c:v>
                </c:pt>
                <c:pt idx="18487">
                  <c:v>0</c:v>
                </c:pt>
                <c:pt idx="18488">
                  <c:v>0</c:v>
                </c:pt>
                <c:pt idx="18489">
                  <c:v>0</c:v>
                </c:pt>
                <c:pt idx="18490">
                  <c:v>0</c:v>
                </c:pt>
                <c:pt idx="18491">
                  <c:v>0</c:v>
                </c:pt>
                <c:pt idx="18492">
                  <c:v>0</c:v>
                </c:pt>
                <c:pt idx="18493">
                  <c:v>0</c:v>
                </c:pt>
                <c:pt idx="18494">
                  <c:v>0</c:v>
                </c:pt>
                <c:pt idx="18495">
                  <c:v>0</c:v>
                </c:pt>
                <c:pt idx="18496">
                  <c:v>0</c:v>
                </c:pt>
                <c:pt idx="18497">
                  <c:v>0</c:v>
                </c:pt>
                <c:pt idx="18498">
                  <c:v>0</c:v>
                </c:pt>
                <c:pt idx="18499">
                  <c:v>0</c:v>
                </c:pt>
                <c:pt idx="18500">
                  <c:v>0</c:v>
                </c:pt>
                <c:pt idx="18501">
                  <c:v>0</c:v>
                </c:pt>
                <c:pt idx="18502">
                  <c:v>0</c:v>
                </c:pt>
                <c:pt idx="18503">
                  <c:v>0</c:v>
                </c:pt>
                <c:pt idx="18504">
                  <c:v>-545</c:v>
                </c:pt>
                <c:pt idx="18505">
                  <c:v>-645</c:v>
                </c:pt>
                <c:pt idx="18506">
                  <c:v>-645</c:v>
                </c:pt>
                <c:pt idx="18507">
                  <c:v>-645</c:v>
                </c:pt>
                <c:pt idx="18508">
                  <c:v>-645</c:v>
                </c:pt>
                <c:pt idx="18509">
                  <c:v>-645</c:v>
                </c:pt>
                <c:pt idx="18510">
                  <c:v>-645</c:v>
                </c:pt>
                <c:pt idx="18511">
                  <c:v>-545</c:v>
                </c:pt>
                <c:pt idx="18512">
                  <c:v>-545</c:v>
                </c:pt>
                <c:pt idx="18513">
                  <c:v>-545</c:v>
                </c:pt>
                <c:pt idx="18514">
                  <c:v>-544</c:v>
                </c:pt>
                <c:pt idx="18515">
                  <c:v>-545</c:v>
                </c:pt>
                <c:pt idx="18516">
                  <c:v>-545</c:v>
                </c:pt>
                <c:pt idx="18517">
                  <c:v>-545</c:v>
                </c:pt>
                <c:pt idx="18518">
                  <c:v>-545</c:v>
                </c:pt>
                <c:pt idx="18519">
                  <c:v>-545</c:v>
                </c:pt>
                <c:pt idx="18520">
                  <c:v>-545</c:v>
                </c:pt>
                <c:pt idx="18521">
                  <c:v>-545</c:v>
                </c:pt>
                <c:pt idx="18522">
                  <c:v>-545</c:v>
                </c:pt>
                <c:pt idx="18523">
                  <c:v>-545</c:v>
                </c:pt>
                <c:pt idx="18524">
                  <c:v>-545</c:v>
                </c:pt>
                <c:pt idx="18525">
                  <c:v>-545</c:v>
                </c:pt>
                <c:pt idx="18526">
                  <c:v>-545</c:v>
                </c:pt>
                <c:pt idx="18527">
                  <c:v>-545</c:v>
                </c:pt>
                <c:pt idx="18528">
                  <c:v>-545</c:v>
                </c:pt>
                <c:pt idx="18529">
                  <c:v>-645</c:v>
                </c:pt>
                <c:pt idx="18530">
                  <c:v>-645</c:v>
                </c:pt>
                <c:pt idx="18531">
                  <c:v>-645</c:v>
                </c:pt>
                <c:pt idx="18532">
                  <c:v>-645</c:v>
                </c:pt>
                <c:pt idx="18533">
                  <c:v>-644</c:v>
                </c:pt>
                <c:pt idx="18534">
                  <c:v>-645</c:v>
                </c:pt>
                <c:pt idx="18535">
                  <c:v>-545</c:v>
                </c:pt>
                <c:pt idx="18536">
                  <c:v>-545</c:v>
                </c:pt>
                <c:pt idx="18537">
                  <c:v>-545</c:v>
                </c:pt>
                <c:pt idx="18538">
                  <c:v>-545</c:v>
                </c:pt>
                <c:pt idx="18539">
                  <c:v>-545</c:v>
                </c:pt>
                <c:pt idx="18540">
                  <c:v>-545</c:v>
                </c:pt>
                <c:pt idx="18541">
                  <c:v>-545</c:v>
                </c:pt>
                <c:pt idx="18542">
                  <c:v>-545</c:v>
                </c:pt>
                <c:pt idx="18543">
                  <c:v>-545</c:v>
                </c:pt>
                <c:pt idx="18544">
                  <c:v>-545</c:v>
                </c:pt>
                <c:pt idx="18545">
                  <c:v>-545</c:v>
                </c:pt>
                <c:pt idx="18546">
                  <c:v>-545</c:v>
                </c:pt>
                <c:pt idx="18547">
                  <c:v>-620</c:v>
                </c:pt>
                <c:pt idx="18548">
                  <c:v>-244</c:v>
                </c:pt>
                <c:pt idx="18549">
                  <c:v>1</c:v>
                </c:pt>
                <c:pt idx="18550">
                  <c:v>-619</c:v>
                </c:pt>
                <c:pt idx="18551">
                  <c:v>-619</c:v>
                </c:pt>
                <c:pt idx="18552">
                  <c:v>-619</c:v>
                </c:pt>
                <c:pt idx="18553">
                  <c:v>-720</c:v>
                </c:pt>
                <c:pt idx="18554">
                  <c:v>-720</c:v>
                </c:pt>
                <c:pt idx="18555">
                  <c:v>-720</c:v>
                </c:pt>
                <c:pt idx="18556">
                  <c:v>-720</c:v>
                </c:pt>
                <c:pt idx="18557">
                  <c:v>-645</c:v>
                </c:pt>
                <c:pt idx="18558">
                  <c:v>-665</c:v>
                </c:pt>
                <c:pt idx="18559">
                  <c:v>-565</c:v>
                </c:pt>
                <c:pt idx="18560">
                  <c:v>-565</c:v>
                </c:pt>
                <c:pt idx="18561">
                  <c:v>-620</c:v>
                </c:pt>
                <c:pt idx="18562">
                  <c:v>-620</c:v>
                </c:pt>
                <c:pt idx="18563">
                  <c:v>-620</c:v>
                </c:pt>
                <c:pt idx="18564">
                  <c:v>-565</c:v>
                </c:pt>
                <c:pt idx="18565">
                  <c:v>-565</c:v>
                </c:pt>
                <c:pt idx="18566">
                  <c:v>-565</c:v>
                </c:pt>
                <c:pt idx="18567">
                  <c:v>-565</c:v>
                </c:pt>
                <c:pt idx="18568">
                  <c:v>-565</c:v>
                </c:pt>
                <c:pt idx="18569">
                  <c:v>-565</c:v>
                </c:pt>
                <c:pt idx="18570">
                  <c:v>-565</c:v>
                </c:pt>
                <c:pt idx="18571">
                  <c:v>-565</c:v>
                </c:pt>
                <c:pt idx="18572">
                  <c:v>-670</c:v>
                </c:pt>
                <c:pt idx="18573">
                  <c:v>-580</c:v>
                </c:pt>
                <c:pt idx="18574">
                  <c:v>-565</c:v>
                </c:pt>
                <c:pt idx="18575">
                  <c:v>-565</c:v>
                </c:pt>
                <c:pt idx="18576">
                  <c:v>-544</c:v>
                </c:pt>
                <c:pt idx="18577">
                  <c:v>-645</c:v>
                </c:pt>
                <c:pt idx="18578">
                  <c:v>-645</c:v>
                </c:pt>
                <c:pt idx="18579">
                  <c:v>-644</c:v>
                </c:pt>
                <c:pt idx="18580">
                  <c:v>-645</c:v>
                </c:pt>
                <c:pt idx="18581">
                  <c:v>-645</c:v>
                </c:pt>
                <c:pt idx="18582">
                  <c:v>-645</c:v>
                </c:pt>
                <c:pt idx="18583">
                  <c:v>-545</c:v>
                </c:pt>
                <c:pt idx="18584">
                  <c:v>-545</c:v>
                </c:pt>
                <c:pt idx="18585">
                  <c:v>-545</c:v>
                </c:pt>
                <c:pt idx="18586">
                  <c:v>-545</c:v>
                </c:pt>
                <c:pt idx="18587">
                  <c:v>-545</c:v>
                </c:pt>
                <c:pt idx="18588">
                  <c:v>-545</c:v>
                </c:pt>
                <c:pt idx="18589">
                  <c:v>-545</c:v>
                </c:pt>
                <c:pt idx="18590">
                  <c:v>-545</c:v>
                </c:pt>
                <c:pt idx="18591">
                  <c:v>-544</c:v>
                </c:pt>
                <c:pt idx="18592">
                  <c:v>-545</c:v>
                </c:pt>
                <c:pt idx="18593">
                  <c:v>-545</c:v>
                </c:pt>
                <c:pt idx="18594">
                  <c:v>-545</c:v>
                </c:pt>
                <c:pt idx="18595">
                  <c:v>-545</c:v>
                </c:pt>
                <c:pt idx="18596">
                  <c:v>-600</c:v>
                </c:pt>
                <c:pt idx="18597">
                  <c:v>-599</c:v>
                </c:pt>
                <c:pt idx="18598">
                  <c:v>-600</c:v>
                </c:pt>
                <c:pt idx="18599">
                  <c:v>-545</c:v>
                </c:pt>
                <c:pt idx="18600">
                  <c:v>-545</c:v>
                </c:pt>
                <c:pt idx="18601">
                  <c:v>-645</c:v>
                </c:pt>
                <c:pt idx="18602">
                  <c:v>-645</c:v>
                </c:pt>
                <c:pt idx="18603">
                  <c:v>-645</c:v>
                </c:pt>
                <c:pt idx="18604">
                  <c:v>-645</c:v>
                </c:pt>
                <c:pt idx="18605">
                  <c:v>-645</c:v>
                </c:pt>
                <c:pt idx="18606">
                  <c:v>-645</c:v>
                </c:pt>
                <c:pt idx="18607">
                  <c:v>-545</c:v>
                </c:pt>
                <c:pt idx="18608">
                  <c:v>-545</c:v>
                </c:pt>
                <c:pt idx="18609">
                  <c:v>-445</c:v>
                </c:pt>
                <c:pt idx="18610">
                  <c:v>-445</c:v>
                </c:pt>
                <c:pt idx="18611">
                  <c:v>-445</c:v>
                </c:pt>
                <c:pt idx="18612">
                  <c:v>-445</c:v>
                </c:pt>
                <c:pt idx="18613">
                  <c:v>-445</c:v>
                </c:pt>
                <c:pt idx="18614">
                  <c:v>-445</c:v>
                </c:pt>
                <c:pt idx="18615">
                  <c:v>-445</c:v>
                </c:pt>
                <c:pt idx="18616">
                  <c:v>-445</c:v>
                </c:pt>
                <c:pt idx="18617">
                  <c:v>-445</c:v>
                </c:pt>
                <c:pt idx="18618">
                  <c:v>-445</c:v>
                </c:pt>
                <c:pt idx="18619">
                  <c:v>-545</c:v>
                </c:pt>
                <c:pt idx="18620">
                  <c:v>-545</c:v>
                </c:pt>
                <c:pt idx="18621">
                  <c:v>-545</c:v>
                </c:pt>
                <c:pt idx="18622">
                  <c:v>-545</c:v>
                </c:pt>
                <c:pt idx="18623">
                  <c:v>-545</c:v>
                </c:pt>
                <c:pt idx="18624">
                  <c:v>-505</c:v>
                </c:pt>
                <c:pt idx="18625">
                  <c:v>-510</c:v>
                </c:pt>
                <c:pt idx="18626">
                  <c:v>-665</c:v>
                </c:pt>
                <c:pt idx="18627">
                  <c:v>-639</c:v>
                </c:pt>
                <c:pt idx="18628">
                  <c:v>-605</c:v>
                </c:pt>
                <c:pt idx="18629">
                  <c:v>-605</c:v>
                </c:pt>
                <c:pt idx="18630">
                  <c:v>-555</c:v>
                </c:pt>
                <c:pt idx="18631">
                  <c:v>-605</c:v>
                </c:pt>
                <c:pt idx="18632">
                  <c:v>-505</c:v>
                </c:pt>
                <c:pt idx="18633">
                  <c:v>-540</c:v>
                </c:pt>
                <c:pt idx="18634">
                  <c:v>-620</c:v>
                </c:pt>
                <c:pt idx="18635">
                  <c:v>-620</c:v>
                </c:pt>
                <c:pt idx="18636">
                  <c:v>-640</c:v>
                </c:pt>
                <c:pt idx="18637">
                  <c:v>-640</c:v>
                </c:pt>
                <c:pt idx="18638">
                  <c:v>-640</c:v>
                </c:pt>
                <c:pt idx="18639">
                  <c:v>-640</c:v>
                </c:pt>
                <c:pt idx="18640">
                  <c:v>-640</c:v>
                </c:pt>
                <c:pt idx="18641">
                  <c:v>-640</c:v>
                </c:pt>
                <c:pt idx="18642">
                  <c:v>-398</c:v>
                </c:pt>
                <c:pt idx="18643">
                  <c:v>987</c:v>
                </c:pt>
                <c:pt idx="18644">
                  <c:v>1360</c:v>
                </c:pt>
                <c:pt idx="18645">
                  <c:v>1240</c:v>
                </c:pt>
                <c:pt idx="18646">
                  <c:v>1338</c:v>
                </c:pt>
                <c:pt idx="18647">
                  <c:v>475</c:v>
                </c:pt>
                <c:pt idx="18648">
                  <c:v>615</c:v>
                </c:pt>
                <c:pt idx="18649">
                  <c:v>-70</c:v>
                </c:pt>
                <c:pt idx="18650">
                  <c:v>-475</c:v>
                </c:pt>
                <c:pt idx="18651">
                  <c:v>-763</c:v>
                </c:pt>
                <c:pt idx="18652">
                  <c:v>-601</c:v>
                </c:pt>
                <c:pt idx="18653">
                  <c:v>-835</c:v>
                </c:pt>
                <c:pt idx="18654">
                  <c:v>-1035</c:v>
                </c:pt>
                <c:pt idx="18655">
                  <c:v>-1024</c:v>
                </c:pt>
                <c:pt idx="18656">
                  <c:v>-950</c:v>
                </c:pt>
                <c:pt idx="18657">
                  <c:v>-965</c:v>
                </c:pt>
                <c:pt idx="18658">
                  <c:v>-850</c:v>
                </c:pt>
                <c:pt idx="18659">
                  <c:v>-800</c:v>
                </c:pt>
                <c:pt idx="18660">
                  <c:v>-788</c:v>
                </c:pt>
                <c:pt idx="18661">
                  <c:v>-775</c:v>
                </c:pt>
                <c:pt idx="18662">
                  <c:v>-490</c:v>
                </c:pt>
                <c:pt idx="18663">
                  <c:v>-625</c:v>
                </c:pt>
                <c:pt idx="18664">
                  <c:v>-965</c:v>
                </c:pt>
                <c:pt idx="18665">
                  <c:v>-880</c:v>
                </c:pt>
                <c:pt idx="18666">
                  <c:v>-96</c:v>
                </c:pt>
                <c:pt idx="18667">
                  <c:v>175</c:v>
                </c:pt>
                <c:pt idx="18668">
                  <c:v>918</c:v>
                </c:pt>
                <c:pt idx="18669">
                  <c:v>918</c:v>
                </c:pt>
                <c:pt idx="18670">
                  <c:v>637</c:v>
                </c:pt>
                <c:pt idx="18671">
                  <c:v>-360</c:v>
                </c:pt>
                <c:pt idx="18672">
                  <c:v>-460</c:v>
                </c:pt>
                <c:pt idx="18673">
                  <c:v>-770</c:v>
                </c:pt>
                <c:pt idx="18674">
                  <c:v>-855</c:v>
                </c:pt>
                <c:pt idx="18675">
                  <c:v>-855</c:v>
                </c:pt>
                <c:pt idx="18676">
                  <c:v>-855</c:v>
                </c:pt>
                <c:pt idx="18677">
                  <c:v>-855</c:v>
                </c:pt>
                <c:pt idx="18678">
                  <c:v>-855</c:v>
                </c:pt>
                <c:pt idx="18679">
                  <c:v>-705</c:v>
                </c:pt>
                <c:pt idx="18680">
                  <c:v>-725</c:v>
                </c:pt>
                <c:pt idx="18681">
                  <c:v>-605</c:v>
                </c:pt>
                <c:pt idx="18682">
                  <c:v>-505</c:v>
                </c:pt>
                <c:pt idx="18683">
                  <c:v>-565</c:v>
                </c:pt>
                <c:pt idx="18684">
                  <c:v>-725</c:v>
                </c:pt>
                <c:pt idx="18685">
                  <c:v>-725</c:v>
                </c:pt>
                <c:pt idx="18686">
                  <c:v>-725</c:v>
                </c:pt>
                <c:pt idx="18687">
                  <c:v>-725</c:v>
                </c:pt>
                <c:pt idx="18688">
                  <c:v>-690</c:v>
                </c:pt>
                <c:pt idx="18689">
                  <c:v>-640</c:v>
                </c:pt>
                <c:pt idx="18690">
                  <c:v>-692</c:v>
                </c:pt>
                <c:pt idx="18691">
                  <c:v>830</c:v>
                </c:pt>
                <c:pt idx="18692">
                  <c:v>1118</c:v>
                </c:pt>
                <c:pt idx="18693">
                  <c:v>1178</c:v>
                </c:pt>
                <c:pt idx="18694">
                  <c:v>1190</c:v>
                </c:pt>
                <c:pt idx="18695">
                  <c:v>-121</c:v>
                </c:pt>
                <c:pt idx="18696">
                  <c:v>533</c:v>
                </c:pt>
                <c:pt idx="18697">
                  <c:v>-458</c:v>
                </c:pt>
                <c:pt idx="18698">
                  <c:v>-825</c:v>
                </c:pt>
                <c:pt idx="18699">
                  <c:v>-819</c:v>
                </c:pt>
                <c:pt idx="18700">
                  <c:v>-875</c:v>
                </c:pt>
                <c:pt idx="18701">
                  <c:v>-874</c:v>
                </c:pt>
                <c:pt idx="18702">
                  <c:v>-715</c:v>
                </c:pt>
                <c:pt idx="18703">
                  <c:v>-725</c:v>
                </c:pt>
                <c:pt idx="18704">
                  <c:v>195</c:v>
                </c:pt>
                <c:pt idx="18705">
                  <c:v>497</c:v>
                </c:pt>
                <c:pt idx="18706">
                  <c:v>567</c:v>
                </c:pt>
                <c:pt idx="18707">
                  <c:v>257</c:v>
                </c:pt>
                <c:pt idx="18708">
                  <c:v>686</c:v>
                </c:pt>
                <c:pt idx="18709">
                  <c:v>44</c:v>
                </c:pt>
                <c:pt idx="18710">
                  <c:v>135</c:v>
                </c:pt>
                <c:pt idx="18711">
                  <c:v>-625</c:v>
                </c:pt>
                <c:pt idx="18712">
                  <c:v>-725</c:v>
                </c:pt>
                <c:pt idx="18713">
                  <c:v>-640</c:v>
                </c:pt>
                <c:pt idx="18714">
                  <c:v>-725</c:v>
                </c:pt>
                <c:pt idx="18715">
                  <c:v>-725</c:v>
                </c:pt>
                <c:pt idx="18716">
                  <c:v>-72</c:v>
                </c:pt>
                <c:pt idx="18717">
                  <c:v>1014</c:v>
                </c:pt>
                <c:pt idx="18718">
                  <c:v>-378</c:v>
                </c:pt>
                <c:pt idx="18719">
                  <c:v>-697</c:v>
                </c:pt>
                <c:pt idx="18720">
                  <c:v>-585</c:v>
                </c:pt>
                <c:pt idx="18721">
                  <c:v>-685</c:v>
                </c:pt>
                <c:pt idx="18722">
                  <c:v>-665</c:v>
                </c:pt>
                <c:pt idx="18723">
                  <c:v>-665</c:v>
                </c:pt>
                <c:pt idx="18724">
                  <c:v>-665</c:v>
                </c:pt>
                <c:pt idx="18725">
                  <c:v>-665</c:v>
                </c:pt>
                <c:pt idx="18726">
                  <c:v>-665</c:v>
                </c:pt>
                <c:pt idx="18727">
                  <c:v>-560</c:v>
                </c:pt>
                <c:pt idx="18728">
                  <c:v>-640</c:v>
                </c:pt>
                <c:pt idx="18729">
                  <c:v>-640</c:v>
                </c:pt>
                <c:pt idx="18730">
                  <c:v>-640</c:v>
                </c:pt>
                <c:pt idx="18731">
                  <c:v>-640</c:v>
                </c:pt>
                <c:pt idx="18732">
                  <c:v>-640</c:v>
                </c:pt>
                <c:pt idx="18733">
                  <c:v>-640</c:v>
                </c:pt>
                <c:pt idx="18734">
                  <c:v>-640</c:v>
                </c:pt>
                <c:pt idx="18735">
                  <c:v>-585</c:v>
                </c:pt>
                <c:pt idx="18736">
                  <c:v>-585</c:v>
                </c:pt>
                <c:pt idx="18737">
                  <c:v>-565</c:v>
                </c:pt>
                <c:pt idx="18738">
                  <c:v>-565</c:v>
                </c:pt>
                <c:pt idx="18739">
                  <c:v>-340</c:v>
                </c:pt>
                <c:pt idx="18740">
                  <c:v>1223</c:v>
                </c:pt>
                <c:pt idx="18741">
                  <c:v>1360</c:v>
                </c:pt>
                <c:pt idx="18742">
                  <c:v>-428</c:v>
                </c:pt>
                <c:pt idx="18743">
                  <c:v>-565</c:v>
                </c:pt>
                <c:pt idx="18744">
                  <c:v>-565</c:v>
                </c:pt>
                <c:pt idx="18745">
                  <c:v>-665</c:v>
                </c:pt>
                <c:pt idx="18746">
                  <c:v>-665</c:v>
                </c:pt>
                <c:pt idx="18747">
                  <c:v>-665</c:v>
                </c:pt>
                <c:pt idx="18748">
                  <c:v>-665</c:v>
                </c:pt>
                <c:pt idx="18749">
                  <c:v>-665</c:v>
                </c:pt>
                <c:pt idx="18750">
                  <c:v>-665</c:v>
                </c:pt>
                <c:pt idx="18751">
                  <c:v>-565</c:v>
                </c:pt>
                <c:pt idx="18752">
                  <c:v>-565</c:v>
                </c:pt>
                <c:pt idx="18753">
                  <c:v>-565</c:v>
                </c:pt>
                <c:pt idx="18754">
                  <c:v>-565</c:v>
                </c:pt>
                <c:pt idx="18755">
                  <c:v>-565</c:v>
                </c:pt>
                <c:pt idx="18756">
                  <c:v>-565</c:v>
                </c:pt>
                <c:pt idx="18757">
                  <c:v>-565</c:v>
                </c:pt>
                <c:pt idx="18758">
                  <c:v>-565</c:v>
                </c:pt>
                <c:pt idx="18759">
                  <c:v>-565</c:v>
                </c:pt>
                <c:pt idx="18760">
                  <c:v>-565</c:v>
                </c:pt>
                <c:pt idx="18761">
                  <c:v>-565</c:v>
                </c:pt>
                <c:pt idx="18762">
                  <c:v>-565</c:v>
                </c:pt>
                <c:pt idx="18763">
                  <c:v>-565</c:v>
                </c:pt>
                <c:pt idx="18764">
                  <c:v>-565</c:v>
                </c:pt>
                <c:pt idx="18765">
                  <c:v>-563</c:v>
                </c:pt>
                <c:pt idx="18766">
                  <c:v>-565</c:v>
                </c:pt>
                <c:pt idx="18767">
                  <c:v>-565</c:v>
                </c:pt>
                <c:pt idx="18768">
                  <c:v>-585</c:v>
                </c:pt>
                <c:pt idx="18769">
                  <c:v>-685</c:v>
                </c:pt>
                <c:pt idx="18770">
                  <c:v>-685</c:v>
                </c:pt>
                <c:pt idx="18771">
                  <c:v>-685</c:v>
                </c:pt>
                <c:pt idx="18772">
                  <c:v>-685</c:v>
                </c:pt>
                <c:pt idx="18773">
                  <c:v>-685</c:v>
                </c:pt>
                <c:pt idx="18774">
                  <c:v>-685</c:v>
                </c:pt>
                <c:pt idx="18775">
                  <c:v>-585</c:v>
                </c:pt>
                <c:pt idx="18776">
                  <c:v>-585</c:v>
                </c:pt>
                <c:pt idx="18777">
                  <c:v>-585</c:v>
                </c:pt>
                <c:pt idx="18778">
                  <c:v>-585</c:v>
                </c:pt>
                <c:pt idx="18779">
                  <c:v>-585</c:v>
                </c:pt>
                <c:pt idx="18780">
                  <c:v>-585</c:v>
                </c:pt>
                <c:pt idx="18781">
                  <c:v>-585</c:v>
                </c:pt>
                <c:pt idx="18782">
                  <c:v>-585</c:v>
                </c:pt>
                <c:pt idx="18783">
                  <c:v>-640</c:v>
                </c:pt>
                <c:pt idx="18784">
                  <c:v>-640</c:v>
                </c:pt>
                <c:pt idx="18785">
                  <c:v>-640</c:v>
                </c:pt>
                <c:pt idx="18786">
                  <c:v>-640</c:v>
                </c:pt>
                <c:pt idx="18787">
                  <c:v>435</c:v>
                </c:pt>
                <c:pt idx="18788">
                  <c:v>764</c:v>
                </c:pt>
                <c:pt idx="18789">
                  <c:v>1200</c:v>
                </c:pt>
                <c:pt idx="18790">
                  <c:v>105</c:v>
                </c:pt>
                <c:pt idx="18791">
                  <c:v>-640</c:v>
                </c:pt>
                <c:pt idx="18792">
                  <c:v>-419</c:v>
                </c:pt>
                <c:pt idx="18793">
                  <c:v>-585</c:v>
                </c:pt>
                <c:pt idx="18794">
                  <c:v>-685</c:v>
                </c:pt>
                <c:pt idx="18795">
                  <c:v>-685</c:v>
                </c:pt>
                <c:pt idx="18796">
                  <c:v>-685</c:v>
                </c:pt>
                <c:pt idx="18797">
                  <c:v>-685</c:v>
                </c:pt>
                <c:pt idx="18798">
                  <c:v>-685</c:v>
                </c:pt>
                <c:pt idx="18799">
                  <c:v>-685</c:v>
                </c:pt>
                <c:pt idx="18800">
                  <c:v>-565</c:v>
                </c:pt>
                <c:pt idx="18801">
                  <c:v>-565</c:v>
                </c:pt>
                <c:pt idx="18802">
                  <c:v>-565</c:v>
                </c:pt>
                <c:pt idx="18803">
                  <c:v>-565</c:v>
                </c:pt>
                <c:pt idx="18804">
                  <c:v>-565</c:v>
                </c:pt>
                <c:pt idx="18805">
                  <c:v>-565</c:v>
                </c:pt>
                <c:pt idx="18806">
                  <c:v>-565</c:v>
                </c:pt>
                <c:pt idx="18807">
                  <c:v>-565</c:v>
                </c:pt>
                <c:pt idx="18808">
                  <c:v>-565</c:v>
                </c:pt>
                <c:pt idx="18809">
                  <c:v>-565</c:v>
                </c:pt>
                <c:pt idx="18810">
                  <c:v>-585</c:v>
                </c:pt>
                <c:pt idx="18811">
                  <c:v>200</c:v>
                </c:pt>
                <c:pt idx="18812">
                  <c:v>1340</c:v>
                </c:pt>
                <c:pt idx="18813">
                  <c:v>1340</c:v>
                </c:pt>
                <c:pt idx="18814">
                  <c:v>367</c:v>
                </c:pt>
                <c:pt idx="18815">
                  <c:v>-620</c:v>
                </c:pt>
                <c:pt idx="18816">
                  <c:v>14</c:v>
                </c:pt>
                <c:pt idx="18817">
                  <c:v>-740</c:v>
                </c:pt>
                <c:pt idx="18818">
                  <c:v>-740</c:v>
                </c:pt>
                <c:pt idx="18819">
                  <c:v>-740</c:v>
                </c:pt>
                <c:pt idx="18820">
                  <c:v>-740</c:v>
                </c:pt>
                <c:pt idx="18821">
                  <c:v>-740</c:v>
                </c:pt>
                <c:pt idx="18822">
                  <c:v>-739</c:v>
                </c:pt>
                <c:pt idx="18823">
                  <c:v>-740</c:v>
                </c:pt>
                <c:pt idx="18824">
                  <c:v>-685</c:v>
                </c:pt>
                <c:pt idx="18825">
                  <c:v>-665</c:v>
                </c:pt>
                <c:pt idx="18826">
                  <c:v>-665</c:v>
                </c:pt>
                <c:pt idx="18827">
                  <c:v>-665</c:v>
                </c:pt>
                <c:pt idx="18828">
                  <c:v>-665</c:v>
                </c:pt>
                <c:pt idx="18829">
                  <c:v>-665</c:v>
                </c:pt>
                <c:pt idx="18830">
                  <c:v>-665</c:v>
                </c:pt>
                <c:pt idx="18831">
                  <c:v>-665</c:v>
                </c:pt>
                <c:pt idx="18832">
                  <c:v>-665</c:v>
                </c:pt>
                <c:pt idx="18833">
                  <c:v>-665</c:v>
                </c:pt>
                <c:pt idx="18834">
                  <c:v>-565</c:v>
                </c:pt>
                <c:pt idx="18835">
                  <c:v>-565</c:v>
                </c:pt>
                <c:pt idx="18836">
                  <c:v>-565</c:v>
                </c:pt>
                <c:pt idx="18837">
                  <c:v>-565</c:v>
                </c:pt>
                <c:pt idx="18838">
                  <c:v>-565</c:v>
                </c:pt>
                <c:pt idx="18839">
                  <c:v>-565</c:v>
                </c:pt>
                <c:pt idx="18840">
                  <c:v>-565</c:v>
                </c:pt>
                <c:pt idx="18841">
                  <c:v>-665</c:v>
                </c:pt>
                <c:pt idx="18842">
                  <c:v>-665</c:v>
                </c:pt>
                <c:pt idx="18843">
                  <c:v>-665</c:v>
                </c:pt>
                <c:pt idx="18844">
                  <c:v>-665</c:v>
                </c:pt>
                <c:pt idx="18845">
                  <c:v>-665</c:v>
                </c:pt>
                <c:pt idx="18846">
                  <c:v>-665</c:v>
                </c:pt>
                <c:pt idx="18847">
                  <c:v>-565</c:v>
                </c:pt>
                <c:pt idx="18848">
                  <c:v>-565</c:v>
                </c:pt>
                <c:pt idx="18849">
                  <c:v>-265</c:v>
                </c:pt>
                <c:pt idx="18850">
                  <c:v>-310</c:v>
                </c:pt>
                <c:pt idx="18851">
                  <c:v>-460</c:v>
                </c:pt>
                <c:pt idx="18852">
                  <c:v>-315</c:v>
                </c:pt>
                <c:pt idx="18853">
                  <c:v>-460</c:v>
                </c:pt>
                <c:pt idx="18854">
                  <c:v>-460</c:v>
                </c:pt>
                <c:pt idx="18855">
                  <c:v>-565</c:v>
                </c:pt>
                <c:pt idx="18856">
                  <c:v>-565</c:v>
                </c:pt>
                <c:pt idx="18857">
                  <c:v>-565</c:v>
                </c:pt>
                <c:pt idx="18858">
                  <c:v>-565</c:v>
                </c:pt>
                <c:pt idx="18859">
                  <c:v>-399</c:v>
                </c:pt>
                <c:pt idx="18860">
                  <c:v>-440</c:v>
                </c:pt>
                <c:pt idx="18861">
                  <c:v>-12</c:v>
                </c:pt>
                <c:pt idx="18862">
                  <c:v>-585</c:v>
                </c:pt>
                <c:pt idx="18863">
                  <c:v>-585</c:v>
                </c:pt>
                <c:pt idx="18864">
                  <c:v>-434</c:v>
                </c:pt>
                <c:pt idx="18865">
                  <c:v>-585</c:v>
                </c:pt>
                <c:pt idx="18866">
                  <c:v>-645</c:v>
                </c:pt>
                <c:pt idx="18867">
                  <c:v>-615</c:v>
                </c:pt>
                <c:pt idx="18868">
                  <c:v>-585</c:v>
                </c:pt>
                <c:pt idx="18869">
                  <c:v>-615</c:v>
                </c:pt>
                <c:pt idx="18870">
                  <c:v>-565</c:v>
                </c:pt>
                <c:pt idx="18871">
                  <c:v>-525</c:v>
                </c:pt>
                <c:pt idx="18872">
                  <c:v>-525</c:v>
                </c:pt>
                <c:pt idx="18873">
                  <c:v>-525</c:v>
                </c:pt>
                <c:pt idx="18874">
                  <c:v>-565</c:v>
                </c:pt>
                <c:pt idx="18875">
                  <c:v>-525</c:v>
                </c:pt>
                <c:pt idx="18876">
                  <c:v>-545</c:v>
                </c:pt>
                <c:pt idx="18877">
                  <c:v>-495</c:v>
                </c:pt>
                <c:pt idx="18878">
                  <c:v>-545</c:v>
                </c:pt>
                <c:pt idx="18879">
                  <c:v>-565</c:v>
                </c:pt>
                <c:pt idx="18880">
                  <c:v>-565</c:v>
                </c:pt>
                <c:pt idx="18881">
                  <c:v>-510</c:v>
                </c:pt>
                <c:pt idx="18882">
                  <c:v>-495</c:v>
                </c:pt>
                <c:pt idx="18883">
                  <c:v>-550</c:v>
                </c:pt>
                <c:pt idx="18884">
                  <c:v>-540</c:v>
                </c:pt>
                <c:pt idx="18885">
                  <c:v>-574</c:v>
                </c:pt>
                <c:pt idx="18886">
                  <c:v>-546</c:v>
                </c:pt>
                <c:pt idx="18887">
                  <c:v>-540</c:v>
                </c:pt>
                <c:pt idx="18888">
                  <c:v>-585</c:v>
                </c:pt>
                <c:pt idx="18889">
                  <c:v>-685</c:v>
                </c:pt>
                <c:pt idx="18890">
                  <c:v>-685</c:v>
                </c:pt>
                <c:pt idx="18891">
                  <c:v>-685</c:v>
                </c:pt>
                <c:pt idx="18892">
                  <c:v>-685</c:v>
                </c:pt>
                <c:pt idx="18893">
                  <c:v>-685</c:v>
                </c:pt>
                <c:pt idx="18894">
                  <c:v>-685</c:v>
                </c:pt>
                <c:pt idx="18895">
                  <c:v>-585</c:v>
                </c:pt>
                <c:pt idx="18896">
                  <c:v>-635</c:v>
                </c:pt>
                <c:pt idx="18897">
                  <c:v>-690</c:v>
                </c:pt>
                <c:pt idx="18898">
                  <c:v>-690</c:v>
                </c:pt>
                <c:pt idx="18899">
                  <c:v>-690</c:v>
                </c:pt>
                <c:pt idx="18900">
                  <c:v>-690</c:v>
                </c:pt>
                <c:pt idx="18901">
                  <c:v>-585</c:v>
                </c:pt>
                <c:pt idx="18902">
                  <c:v>-585</c:v>
                </c:pt>
                <c:pt idx="18903">
                  <c:v>-585</c:v>
                </c:pt>
                <c:pt idx="18904">
                  <c:v>-585</c:v>
                </c:pt>
                <c:pt idx="18905">
                  <c:v>-585</c:v>
                </c:pt>
                <c:pt idx="18906">
                  <c:v>-585</c:v>
                </c:pt>
                <c:pt idx="18907">
                  <c:v>48</c:v>
                </c:pt>
                <c:pt idx="18908">
                  <c:v>905</c:v>
                </c:pt>
                <c:pt idx="18909">
                  <c:v>1118</c:v>
                </c:pt>
                <c:pt idx="18910">
                  <c:v>-382</c:v>
                </c:pt>
                <c:pt idx="18911">
                  <c:v>-640</c:v>
                </c:pt>
                <c:pt idx="18912">
                  <c:v>-640</c:v>
                </c:pt>
                <c:pt idx="18913">
                  <c:v>-685</c:v>
                </c:pt>
                <c:pt idx="18914">
                  <c:v>-685</c:v>
                </c:pt>
                <c:pt idx="18915">
                  <c:v>-685</c:v>
                </c:pt>
                <c:pt idx="18916">
                  <c:v>-685</c:v>
                </c:pt>
                <c:pt idx="18917">
                  <c:v>-685</c:v>
                </c:pt>
                <c:pt idx="18918">
                  <c:v>-685</c:v>
                </c:pt>
                <c:pt idx="18919">
                  <c:v>-585</c:v>
                </c:pt>
                <c:pt idx="18920">
                  <c:v>-640</c:v>
                </c:pt>
                <c:pt idx="18921">
                  <c:v>-640</c:v>
                </c:pt>
                <c:pt idx="18922">
                  <c:v>-640</c:v>
                </c:pt>
                <c:pt idx="18923">
                  <c:v>-640</c:v>
                </c:pt>
                <c:pt idx="18924">
                  <c:v>-640</c:v>
                </c:pt>
                <c:pt idx="18925">
                  <c:v>-640</c:v>
                </c:pt>
                <c:pt idx="18926">
                  <c:v>-640</c:v>
                </c:pt>
                <c:pt idx="18927">
                  <c:v>-640</c:v>
                </c:pt>
                <c:pt idx="18928">
                  <c:v>-640</c:v>
                </c:pt>
                <c:pt idx="18929">
                  <c:v>-640</c:v>
                </c:pt>
                <c:pt idx="18930">
                  <c:v>-640</c:v>
                </c:pt>
                <c:pt idx="18931">
                  <c:v>-640</c:v>
                </c:pt>
                <c:pt idx="18932">
                  <c:v>-144</c:v>
                </c:pt>
                <c:pt idx="18933">
                  <c:v>-275</c:v>
                </c:pt>
                <c:pt idx="18934">
                  <c:v>-639</c:v>
                </c:pt>
                <c:pt idx="18935">
                  <c:v>-640</c:v>
                </c:pt>
                <c:pt idx="18936">
                  <c:v>-585</c:v>
                </c:pt>
                <c:pt idx="18937">
                  <c:v>-685</c:v>
                </c:pt>
                <c:pt idx="18938">
                  <c:v>-685</c:v>
                </c:pt>
                <c:pt idx="18939">
                  <c:v>-685</c:v>
                </c:pt>
                <c:pt idx="18940">
                  <c:v>-685</c:v>
                </c:pt>
                <c:pt idx="18941">
                  <c:v>-685</c:v>
                </c:pt>
                <c:pt idx="18942">
                  <c:v>-685</c:v>
                </c:pt>
                <c:pt idx="18943">
                  <c:v>-585</c:v>
                </c:pt>
                <c:pt idx="18944">
                  <c:v>-585</c:v>
                </c:pt>
                <c:pt idx="18945">
                  <c:v>-585</c:v>
                </c:pt>
                <c:pt idx="18946">
                  <c:v>-585</c:v>
                </c:pt>
                <c:pt idx="18947">
                  <c:v>-585</c:v>
                </c:pt>
                <c:pt idx="18948">
                  <c:v>-585</c:v>
                </c:pt>
                <c:pt idx="18949">
                  <c:v>-585</c:v>
                </c:pt>
                <c:pt idx="18950">
                  <c:v>-585</c:v>
                </c:pt>
                <c:pt idx="18951">
                  <c:v>-585</c:v>
                </c:pt>
                <c:pt idx="18952">
                  <c:v>-585</c:v>
                </c:pt>
                <c:pt idx="18953">
                  <c:v>-585</c:v>
                </c:pt>
                <c:pt idx="18954">
                  <c:v>-585</c:v>
                </c:pt>
                <c:pt idx="18955">
                  <c:v>-585</c:v>
                </c:pt>
                <c:pt idx="18956">
                  <c:v>-585</c:v>
                </c:pt>
                <c:pt idx="18957">
                  <c:v>-585</c:v>
                </c:pt>
                <c:pt idx="18958">
                  <c:v>-585</c:v>
                </c:pt>
                <c:pt idx="18959">
                  <c:v>-585</c:v>
                </c:pt>
                <c:pt idx="18960">
                  <c:v>-558</c:v>
                </c:pt>
                <c:pt idx="18961">
                  <c:v>-559</c:v>
                </c:pt>
                <c:pt idx="18962">
                  <c:v>-659</c:v>
                </c:pt>
                <c:pt idx="18963">
                  <c:v>-659</c:v>
                </c:pt>
                <c:pt idx="18964">
                  <c:v>-659</c:v>
                </c:pt>
                <c:pt idx="18965">
                  <c:v>-659</c:v>
                </c:pt>
                <c:pt idx="18966">
                  <c:v>-659</c:v>
                </c:pt>
                <c:pt idx="18967">
                  <c:v>-659</c:v>
                </c:pt>
                <c:pt idx="18968">
                  <c:v>-559</c:v>
                </c:pt>
                <c:pt idx="18969">
                  <c:v>-559</c:v>
                </c:pt>
                <c:pt idx="18970">
                  <c:v>-559</c:v>
                </c:pt>
                <c:pt idx="18971">
                  <c:v>-559</c:v>
                </c:pt>
                <c:pt idx="18972">
                  <c:v>-559</c:v>
                </c:pt>
                <c:pt idx="18973">
                  <c:v>-559</c:v>
                </c:pt>
                <c:pt idx="18974">
                  <c:v>-559</c:v>
                </c:pt>
                <c:pt idx="18975">
                  <c:v>-559</c:v>
                </c:pt>
                <c:pt idx="18976">
                  <c:v>-559</c:v>
                </c:pt>
                <c:pt idx="18977">
                  <c:v>-559</c:v>
                </c:pt>
                <c:pt idx="18978">
                  <c:v>-559</c:v>
                </c:pt>
                <c:pt idx="18979">
                  <c:v>-559</c:v>
                </c:pt>
                <c:pt idx="18980">
                  <c:v>-559</c:v>
                </c:pt>
                <c:pt idx="18981">
                  <c:v>-559</c:v>
                </c:pt>
                <c:pt idx="18982">
                  <c:v>-559</c:v>
                </c:pt>
                <c:pt idx="18983">
                  <c:v>-559</c:v>
                </c:pt>
                <c:pt idx="18984">
                  <c:v>-539</c:v>
                </c:pt>
                <c:pt idx="18985">
                  <c:v>-639</c:v>
                </c:pt>
                <c:pt idx="18986">
                  <c:v>-639</c:v>
                </c:pt>
                <c:pt idx="18987">
                  <c:v>-639</c:v>
                </c:pt>
                <c:pt idx="18988">
                  <c:v>-639</c:v>
                </c:pt>
                <c:pt idx="18989">
                  <c:v>-638</c:v>
                </c:pt>
                <c:pt idx="18990">
                  <c:v>-639</c:v>
                </c:pt>
                <c:pt idx="18991">
                  <c:v>-639</c:v>
                </c:pt>
                <c:pt idx="18992">
                  <c:v>-639</c:v>
                </c:pt>
                <c:pt idx="18993">
                  <c:v>-639</c:v>
                </c:pt>
                <c:pt idx="18994">
                  <c:v>-639</c:v>
                </c:pt>
                <c:pt idx="18995">
                  <c:v>-639</c:v>
                </c:pt>
                <c:pt idx="18996">
                  <c:v>-639</c:v>
                </c:pt>
                <c:pt idx="18997">
                  <c:v>-639</c:v>
                </c:pt>
                <c:pt idx="18998">
                  <c:v>-639</c:v>
                </c:pt>
                <c:pt idx="18999">
                  <c:v>-639</c:v>
                </c:pt>
                <c:pt idx="19000">
                  <c:v>-639</c:v>
                </c:pt>
                <c:pt idx="19001">
                  <c:v>-639</c:v>
                </c:pt>
                <c:pt idx="19002">
                  <c:v>-539</c:v>
                </c:pt>
                <c:pt idx="19003">
                  <c:v>-539</c:v>
                </c:pt>
                <c:pt idx="19004">
                  <c:v>-539</c:v>
                </c:pt>
                <c:pt idx="19005">
                  <c:v>-539</c:v>
                </c:pt>
                <c:pt idx="19006">
                  <c:v>-539</c:v>
                </c:pt>
                <c:pt idx="19007">
                  <c:v>-539</c:v>
                </c:pt>
                <c:pt idx="19008">
                  <c:v>-539</c:v>
                </c:pt>
                <c:pt idx="19009">
                  <c:v>-639</c:v>
                </c:pt>
                <c:pt idx="19010">
                  <c:v>-639</c:v>
                </c:pt>
                <c:pt idx="19011">
                  <c:v>-639</c:v>
                </c:pt>
                <c:pt idx="19012">
                  <c:v>-639</c:v>
                </c:pt>
                <c:pt idx="19013">
                  <c:v>-639</c:v>
                </c:pt>
                <c:pt idx="19014">
                  <c:v>-639</c:v>
                </c:pt>
                <c:pt idx="19015">
                  <c:v>-539</c:v>
                </c:pt>
                <c:pt idx="19016">
                  <c:v>-539</c:v>
                </c:pt>
                <c:pt idx="19017">
                  <c:v>-539</c:v>
                </c:pt>
                <c:pt idx="19018">
                  <c:v>-539</c:v>
                </c:pt>
                <c:pt idx="19019">
                  <c:v>-539</c:v>
                </c:pt>
                <c:pt idx="19020">
                  <c:v>-539</c:v>
                </c:pt>
                <c:pt idx="19021">
                  <c:v>-539</c:v>
                </c:pt>
                <c:pt idx="19022">
                  <c:v>-539</c:v>
                </c:pt>
                <c:pt idx="19023">
                  <c:v>-539</c:v>
                </c:pt>
                <c:pt idx="19024">
                  <c:v>-539</c:v>
                </c:pt>
                <c:pt idx="19025">
                  <c:v>-539</c:v>
                </c:pt>
                <c:pt idx="19026">
                  <c:v>-539</c:v>
                </c:pt>
                <c:pt idx="19027">
                  <c:v>-539</c:v>
                </c:pt>
                <c:pt idx="19028">
                  <c:v>-539</c:v>
                </c:pt>
                <c:pt idx="19029">
                  <c:v>-539</c:v>
                </c:pt>
                <c:pt idx="19030">
                  <c:v>-539</c:v>
                </c:pt>
                <c:pt idx="19031">
                  <c:v>-539</c:v>
                </c:pt>
                <c:pt idx="19032">
                  <c:v>-554</c:v>
                </c:pt>
                <c:pt idx="19033">
                  <c:v>-654</c:v>
                </c:pt>
                <c:pt idx="19034">
                  <c:v>-654</c:v>
                </c:pt>
                <c:pt idx="19035">
                  <c:v>-654</c:v>
                </c:pt>
                <c:pt idx="19036">
                  <c:v>-653</c:v>
                </c:pt>
                <c:pt idx="19037">
                  <c:v>-654</c:v>
                </c:pt>
                <c:pt idx="19038">
                  <c:v>-653</c:v>
                </c:pt>
                <c:pt idx="19039">
                  <c:v>-554</c:v>
                </c:pt>
                <c:pt idx="19040">
                  <c:v>-554</c:v>
                </c:pt>
                <c:pt idx="19041">
                  <c:v>-554</c:v>
                </c:pt>
                <c:pt idx="19042">
                  <c:v>-554</c:v>
                </c:pt>
                <c:pt idx="19043">
                  <c:v>-554</c:v>
                </c:pt>
                <c:pt idx="19044">
                  <c:v>-554</c:v>
                </c:pt>
                <c:pt idx="19045">
                  <c:v>-554</c:v>
                </c:pt>
                <c:pt idx="19046">
                  <c:v>-554</c:v>
                </c:pt>
                <c:pt idx="19047">
                  <c:v>-554</c:v>
                </c:pt>
                <c:pt idx="19048">
                  <c:v>-554</c:v>
                </c:pt>
                <c:pt idx="19049">
                  <c:v>-554</c:v>
                </c:pt>
                <c:pt idx="19050">
                  <c:v>-554</c:v>
                </c:pt>
                <c:pt idx="19051">
                  <c:v>-554</c:v>
                </c:pt>
                <c:pt idx="19052">
                  <c:v>-554</c:v>
                </c:pt>
                <c:pt idx="19053">
                  <c:v>-554</c:v>
                </c:pt>
                <c:pt idx="19054">
                  <c:v>-554</c:v>
                </c:pt>
                <c:pt idx="19055">
                  <c:v>-554</c:v>
                </c:pt>
                <c:pt idx="19056">
                  <c:v>-554</c:v>
                </c:pt>
                <c:pt idx="19057">
                  <c:v>-654</c:v>
                </c:pt>
                <c:pt idx="19058">
                  <c:v>-654</c:v>
                </c:pt>
                <c:pt idx="19059">
                  <c:v>-653</c:v>
                </c:pt>
                <c:pt idx="19060">
                  <c:v>-653</c:v>
                </c:pt>
                <c:pt idx="19061">
                  <c:v>-654</c:v>
                </c:pt>
                <c:pt idx="19062">
                  <c:v>-654</c:v>
                </c:pt>
                <c:pt idx="19063">
                  <c:v>-553</c:v>
                </c:pt>
                <c:pt idx="19064">
                  <c:v>-554</c:v>
                </c:pt>
                <c:pt idx="19065">
                  <c:v>-554</c:v>
                </c:pt>
                <c:pt idx="19066">
                  <c:v>-554</c:v>
                </c:pt>
                <c:pt idx="19067">
                  <c:v>-554</c:v>
                </c:pt>
                <c:pt idx="19068">
                  <c:v>-554</c:v>
                </c:pt>
                <c:pt idx="19069">
                  <c:v>-554</c:v>
                </c:pt>
                <c:pt idx="19070">
                  <c:v>-554</c:v>
                </c:pt>
                <c:pt idx="19071">
                  <c:v>-554</c:v>
                </c:pt>
                <c:pt idx="19072">
                  <c:v>-554</c:v>
                </c:pt>
                <c:pt idx="19073">
                  <c:v>-554</c:v>
                </c:pt>
                <c:pt idx="19074">
                  <c:v>-554</c:v>
                </c:pt>
                <c:pt idx="19075">
                  <c:v>-554</c:v>
                </c:pt>
                <c:pt idx="19076">
                  <c:v>267</c:v>
                </c:pt>
                <c:pt idx="19077">
                  <c:v>658</c:v>
                </c:pt>
                <c:pt idx="19078">
                  <c:v>-574</c:v>
                </c:pt>
                <c:pt idx="19079">
                  <c:v>-574</c:v>
                </c:pt>
                <c:pt idx="19080">
                  <c:v>-559</c:v>
                </c:pt>
                <c:pt idx="19081">
                  <c:v>-659</c:v>
                </c:pt>
                <c:pt idx="19082">
                  <c:v>-659</c:v>
                </c:pt>
                <c:pt idx="19083">
                  <c:v>-659</c:v>
                </c:pt>
                <c:pt idx="19084">
                  <c:v>-659</c:v>
                </c:pt>
                <c:pt idx="19085">
                  <c:v>-659</c:v>
                </c:pt>
                <c:pt idx="19086">
                  <c:v>-658</c:v>
                </c:pt>
                <c:pt idx="19087">
                  <c:v>-559</c:v>
                </c:pt>
                <c:pt idx="19088">
                  <c:v>-704</c:v>
                </c:pt>
                <c:pt idx="19089">
                  <c:v>-744</c:v>
                </c:pt>
                <c:pt idx="19090">
                  <c:v>-744</c:v>
                </c:pt>
                <c:pt idx="19091">
                  <c:v>-744</c:v>
                </c:pt>
                <c:pt idx="19092">
                  <c:v>-319</c:v>
                </c:pt>
                <c:pt idx="19093">
                  <c:v>-452</c:v>
                </c:pt>
                <c:pt idx="19094">
                  <c:v>-126</c:v>
                </c:pt>
                <c:pt idx="19095">
                  <c:v>172</c:v>
                </c:pt>
                <c:pt idx="19096">
                  <c:v>-285</c:v>
                </c:pt>
                <c:pt idx="19097">
                  <c:v>-624</c:v>
                </c:pt>
                <c:pt idx="19098">
                  <c:v>-734</c:v>
                </c:pt>
                <c:pt idx="19099">
                  <c:v>1274</c:v>
                </c:pt>
                <c:pt idx="19100">
                  <c:v>932</c:v>
                </c:pt>
                <c:pt idx="19101">
                  <c:v>932</c:v>
                </c:pt>
                <c:pt idx="19102">
                  <c:v>1098</c:v>
                </c:pt>
                <c:pt idx="19103">
                  <c:v>-190</c:v>
                </c:pt>
                <c:pt idx="19104">
                  <c:v>1081</c:v>
                </c:pt>
                <c:pt idx="19105">
                  <c:v>305</c:v>
                </c:pt>
                <c:pt idx="19106">
                  <c:v>255</c:v>
                </c:pt>
                <c:pt idx="19107">
                  <c:v>317</c:v>
                </c:pt>
                <c:pt idx="19108">
                  <c:v>26</c:v>
                </c:pt>
                <c:pt idx="19109">
                  <c:v>-515</c:v>
                </c:pt>
                <c:pt idx="19110">
                  <c:v>-878</c:v>
                </c:pt>
                <c:pt idx="19111">
                  <c:v>-140</c:v>
                </c:pt>
                <c:pt idx="19112">
                  <c:v>-581</c:v>
                </c:pt>
                <c:pt idx="19113">
                  <c:v>-558</c:v>
                </c:pt>
                <c:pt idx="19114">
                  <c:v>-65</c:v>
                </c:pt>
                <c:pt idx="19115">
                  <c:v>435</c:v>
                </c:pt>
                <c:pt idx="19116">
                  <c:v>772</c:v>
                </c:pt>
                <c:pt idx="19117">
                  <c:v>1258</c:v>
                </c:pt>
                <c:pt idx="19118">
                  <c:v>1235</c:v>
                </c:pt>
                <c:pt idx="19119">
                  <c:v>1235</c:v>
                </c:pt>
                <c:pt idx="19120">
                  <c:v>1263</c:v>
                </c:pt>
                <c:pt idx="19121">
                  <c:v>1244</c:v>
                </c:pt>
                <c:pt idx="19122">
                  <c:v>678</c:v>
                </c:pt>
                <c:pt idx="19123">
                  <c:v>1363</c:v>
                </c:pt>
                <c:pt idx="19124">
                  <c:v>1347</c:v>
                </c:pt>
                <c:pt idx="19125">
                  <c:v>1347</c:v>
                </c:pt>
                <c:pt idx="19126">
                  <c:v>1103</c:v>
                </c:pt>
                <c:pt idx="19127">
                  <c:v>475</c:v>
                </c:pt>
                <c:pt idx="19128">
                  <c:v>830</c:v>
                </c:pt>
                <c:pt idx="19129">
                  <c:v>605</c:v>
                </c:pt>
                <c:pt idx="19130">
                  <c:v>155</c:v>
                </c:pt>
                <c:pt idx="19131">
                  <c:v>155</c:v>
                </c:pt>
                <c:pt idx="19132">
                  <c:v>-115</c:v>
                </c:pt>
                <c:pt idx="19133">
                  <c:v>-440</c:v>
                </c:pt>
                <c:pt idx="19134">
                  <c:v>-538</c:v>
                </c:pt>
                <c:pt idx="19135">
                  <c:v>-575</c:v>
                </c:pt>
                <c:pt idx="19136">
                  <c:v>-800</c:v>
                </c:pt>
                <c:pt idx="19137">
                  <c:v>-788</c:v>
                </c:pt>
                <c:pt idx="19138">
                  <c:v>-705</c:v>
                </c:pt>
                <c:pt idx="19139">
                  <c:v>-725</c:v>
                </c:pt>
                <c:pt idx="19140">
                  <c:v>-499</c:v>
                </c:pt>
                <c:pt idx="19141">
                  <c:v>-365</c:v>
                </c:pt>
                <c:pt idx="19142">
                  <c:v>-275</c:v>
                </c:pt>
                <c:pt idx="19143">
                  <c:v>-278</c:v>
                </c:pt>
                <c:pt idx="19144">
                  <c:v>-525</c:v>
                </c:pt>
                <c:pt idx="19145">
                  <c:v>-375</c:v>
                </c:pt>
                <c:pt idx="19146">
                  <c:v>-195</c:v>
                </c:pt>
                <c:pt idx="19147">
                  <c:v>-375</c:v>
                </c:pt>
                <c:pt idx="19148">
                  <c:v>610</c:v>
                </c:pt>
                <c:pt idx="19149">
                  <c:v>630</c:v>
                </c:pt>
                <c:pt idx="19150">
                  <c:v>-735</c:v>
                </c:pt>
                <c:pt idx="19151">
                  <c:v>-841</c:v>
                </c:pt>
                <c:pt idx="19152">
                  <c:v>-875</c:v>
                </c:pt>
                <c:pt idx="19153">
                  <c:v>-975</c:v>
                </c:pt>
                <c:pt idx="19154">
                  <c:v>-975</c:v>
                </c:pt>
                <c:pt idx="19155">
                  <c:v>-975</c:v>
                </c:pt>
                <c:pt idx="19156">
                  <c:v>-975</c:v>
                </c:pt>
                <c:pt idx="19157">
                  <c:v>-975</c:v>
                </c:pt>
                <c:pt idx="19158">
                  <c:v>-975</c:v>
                </c:pt>
                <c:pt idx="19159">
                  <c:v>-975</c:v>
                </c:pt>
                <c:pt idx="19160">
                  <c:v>-975</c:v>
                </c:pt>
                <c:pt idx="19161">
                  <c:v>-975</c:v>
                </c:pt>
                <c:pt idx="19162">
                  <c:v>-975</c:v>
                </c:pt>
                <c:pt idx="19163">
                  <c:v>-975</c:v>
                </c:pt>
                <c:pt idx="19164">
                  <c:v>-975</c:v>
                </c:pt>
                <c:pt idx="19165">
                  <c:v>-975</c:v>
                </c:pt>
                <c:pt idx="19166">
                  <c:v>-895</c:v>
                </c:pt>
                <c:pt idx="19167">
                  <c:v>-453</c:v>
                </c:pt>
                <c:pt idx="19168">
                  <c:v>-424</c:v>
                </c:pt>
                <c:pt idx="19169">
                  <c:v>-810</c:v>
                </c:pt>
                <c:pt idx="19170">
                  <c:v>-810</c:v>
                </c:pt>
                <c:pt idx="19171">
                  <c:v>-676</c:v>
                </c:pt>
                <c:pt idx="19172">
                  <c:v>1081</c:v>
                </c:pt>
                <c:pt idx="19173">
                  <c:v>1310</c:v>
                </c:pt>
                <c:pt idx="19174">
                  <c:v>1310</c:v>
                </c:pt>
                <c:pt idx="19175">
                  <c:v>229</c:v>
                </c:pt>
                <c:pt idx="19176">
                  <c:v>-730</c:v>
                </c:pt>
                <c:pt idx="19177">
                  <c:v>-1017</c:v>
                </c:pt>
                <c:pt idx="19178">
                  <c:v>-1200</c:v>
                </c:pt>
                <c:pt idx="19179">
                  <c:v>-1200</c:v>
                </c:pt>
                <c:pt idx="19180">
                  <c:v>-1200</c:v>
                </c:pt>
                <c:pt idx="19181">
                  <c:v>-1200</c:v>
                </c:pt>
                <c:pt idx="19182">
                  <c:v>-1200</c:v>
                </c:pt>
                <c:pt idx="19183">
                  <c:v>-1020</c:v>
                </c:pt>
                <c:pt idx="19184">
                  <c:v>-215</c:v>
                </c:pt>
                <c:pt idx="19185">
                  <c:v>180</c:v>
                </c:pt>
                <c:pt idx="19186">
                  <c:v>-141</c:v>
                </c:pt>
                <c:pt idx="19187">
                  <c:v>24</c:v>
                </c:pt>
                <c:pt idx="19188">
                  <c:v>590</c:v>
                </c:pt>
                <c:pt idx="19189">
                  <c:v>515</c:v>
                </c:pt>
                <c:pt idx="19190">
                  <c:v>415</c:v>
                </c:pt>
                <c:pt idx="19191">
                  <c:v>249</c:v>
                </c:pt>
                <c:pt idx="19192">
                  <c:v>0</c:v>
                </c:pt>
                <c:pt idx="19193">
                  <c:v>-160</c:v>
                </c:pt>
                <c:pt idx="19194">
                  <c:v>-1100</c:v>
                </c:pt>
                <c:pt idx="19195">
                  <c:v>-1010</c:v>
                </c:pt>
                <c:pt idx="19196">
                  <c:v>932</c:v>
                </c:pt>
                <c:pt idx="19197">
                  <c:v>982</c:v>
                </c:pt>
                <c:pt idx="19198">
                  <c:v>691</c:v>
                </c:pt>
                <c:pt idx="19199">
                  <c:v>-440</c:v>
                </c:pt>
                <c:pt idx="19200">
                  <c:v>-985</c:v>
                </c:pt>
                <c:pt idx="19201">
                  <c:v>-1084</c:v>
                </c:pt>
                <c:pt idx="19202">
                  <c:v>-1085</c:v>
                </c:pt>
                <c:pt idx="19203">
                  <c:v>-1085</c:v>
                </c:pt>
                <c:pt idx="19204">
                  <c:v>-1085</c:v>
                </c:pt>
                <c:pt idx="19205">
                  <c:v>-1085</c:v>
                </c:pt>
                <c:pt idx="19206">
                  <c:v>-1070</c:v>
                </c:pt>
                <c:pt idx="19207">
                  <c:v>-944</c:v>
                </c:pt>
                <c:pt idx="19208">
                  <c:v>-929</c:v>
                </c:pt>
                <c:pt idx="19209">
                  <c:v>-888</c:v>
                </c:pt>
                <c:pt idx="19210">
                  <c:v>-810</c:v>
                </c:pt>
                <c:pt idx="19211">
                  <c:v>-725</c:v>
                </c:pt>
                <c:pt idx="19212">
                  <c:v>-175</c:v>
                </c:pt>
                <c:pt idx="19213">
                  <c:v>296</c:v>
                </c:pt>
                <c:pt idx="19214">
                  <c:v>296</c:v>
                </c:pt>
                <c:pt idx="19215">
                  <c:v>-11</c:v>
                </c:pt>
                <c:pt idx="19216">
                  <c:v>-120</c:v>
                </c:pt>
                <c:pt idx="19217">
                  <c:v>10</c:v>
                </c:pt>
                <c:pt idx="19218">
                  <c:v>-1000</c:v>
                </c:pt>
                <c:pt idx="19219">
                  <c:v>-965</c:v>
                </c:pt>
                <c:pt idx="19220">
                  <c:v>880</c:v>
                </c:pt>
                <c:pt idx="19221">
                  <c:v>1012</c:v>
                </c:pt>
                <c:pt idx="19222">
                  <c:v>-100</c:v>
                </c:pt>
                <c:pt idx="19223">
                  <c:v>-492</c:v>
                </c:pt>
                <c:pt idx="19224">
                  <c:v>205</c:v>
                </c:pt>
                <c:pt idx="19225">
                  <c:v>-652</c:v>
                </c:pt>
                <c:pt idx="19226">
                  <c:v>-1005</c:v>
                </c:pt>
                <c:pt idx="19227">
                  <c:v>-1005</c:v>
                </c:pt>
                <c:pt idx="19228">
                  <c:v>-1005</c:v>
                </c:pt>
                <c:pt idx="19229">
                  <c:v>-935</c:v>
                </c:pt>
                <c:pt idx="19230">
                  <c:v>-985</c:v>
                </c:pt>
                <c:pt idx="19231">
                  <c:v>-580</c:v>
                </c:pt>
                <c:pt idx="19232">
                  <c:v>-140</c:v>
                </c:pt>
                <c:pt idx="19233">
                  <c:v>741</c:v>
                </c:pt>
                <c:pt idx="19234">
                  <c:v>745</c:v>
                </c:pt>
                <c:pt idx="19235">
                  <c:v>1153</c:v>
                </c:pt>
                <c:pt idx="19236">
                  <c:v>1195</c:v>
                </c:pt>
                <c:pt idx="19237">
                  <c:v>1190</c:v>
                </c:pt>
                <c:pt idx="19238">
                  <c:v>1195</c:v>
                </c:pt>
                <c:pt idx="19239">
                  <c:v>1030</c:v>
                </c:pt>
                <c:pt idx="19240">
                  <c:v>745</c:v>
                </c:pt>
                <c:pt idx="19241">
                  <c:v>-102</c:v>
                </c:pt>
                <c:pt idx="19242">
                  <c:v>-950</c:v>
                </c:pt>
                <c:pt idx="19243">
                  <c:v>-950</c:v>
                </c:pt>
                <c:pt idx="19244">
                  <c:v>986</c:v>
                </c:pt>
                <c:pt idx="19245">
                  <c:v>1057</c:v>
                </c:pt>
                <c:pt idx="19246">
                  <c:v>660</c:v>
                </c:pt>
                <c:pt idx="19247">
                  <c:v>280</c:v>
                </c:pt>
                <c:pt idx="19248">
                  <c:v>937</c:v>
                </c:pt>
                <c:pt idx="19249">
                  <c:v>597</c:v>
                </c:pt>
                <c:pt idx="19250">
                  <c:v>696</c:v>
                </c:pt>
                <c:pt idx="19251">
                  <c:v>917</c:v>
                </c:pt>
                <c:pt idx="19252">
                  <c:v>881</c:v>
                </c:pt>
                <c:pt idx="19253">
                  <c:v>672</c:v>
                </c:pt>
                <c:pt idx="19254">
                  <c:v>-313</c:v>
                </c:pt>
                <c:pt idx="19255">
                  <c:v>-410</c:v>
                </c:pt>
                <c:pt idx="19256">
                  <c:v>336</c:v>
                </c:pt>
                <c:pt idx="19257">
                  <c:v>907</c:v>
                </c:pt>
                <c:pt idx="19258">
                  <c:v>957</c:v>
                </c:pt>
                <c:pt idx="19259">
                  <c:v>977</c:v>
                </c:pt>
                <c:pt idx="19260">
                  <c:v>1007</c:v>
                </c:pt>
                <c:pt idx="19261">
                  <c:v>1007</c:v>
                </c:pt>
                <c:pt idx="19262">
                  <c:v>977</c:v>
                </c:pt>
                <c:pt idx="19263">
                  <c:v>976</c:v>
                </c:pt>
                <c:pt idx="19264">
                  <c:v>937</c:v>
                </c:pt>
                <c:pt idx="19265">
                  <c:v>977</c:v>
                </c:pt>
                <c:pt idx="19266">
                  <c:v>-642</c:v>
                </c:pt>
                <c:pt idx="19267">
                  <c:v>-505</c:v>
                </c:pt>
                <c:pt idx="19268">
                  <c:v>1007</c:v>
                </c:pt>
                <c:pt idx="19269">
                  <c:v>1007</c:v>
                </c:pt>
                <c:pt idx="19270">
                  <c:v>927</c:v>
                </c:pt>
                <c:pt idx="19271">
                  <c:v>987</c:v>
                </c:pt>
              </c:numCache>
            </c:numRef>
          </c:xVal>
          <c:yVal>
            <c:numRef>
              <c:f>Data_price!$G$2:$G$19273</c:f>
              <c:numCache>
                <c:formatCode>General</c:formatCode>
                <c:ptCount val="19272"/>
                <c:pt idx="0">
                  <c:v>20.904000000000003</c:v>
                </c:pt>
                <c:pt idx="1">
                  <c:v>22.368999999999989</c:v>
                </c:pt>
                <c:pt idx="2">
                  <c:v>17.97</c:v>
                </c:pt>
                <c:pt idx="3">
                  <c:v>18.003</c:v>
                </c:pt>
                <c:pt idx="4">
                  <c:v>14.106</c:v>
                </c:pt>
                <c:pt idx="5">
                  <c:v>18.579000000000001</c:v>
                </c:pt>
                <c:pt idx="6">
                  <c:v>28.076000000000001</c:v>
                </c:pt>
                <c:pt idx="7">
                  <c:v>33.079000000000001</c:v>
                </c:pt>
                <c:pt idx="8">
                  <c:v>30.027000000000001</c:v>
                </c:pt>
                <c:pt idx="9">
                  <c:v>17.27</c:v>
                </c:pt>
                <c:pt idx="10">
                  <c:v>23.459999999999987</c:v>
                </c:pt>
                <c:pt idx="11">
                  <c:v>20.776</c:v>
                </c:pt>
                <c:pt idx="12">
                  <c:v>14.963000000000006</c:v>
                </c:pt>
                <c:pt idx="13">
                  <c:v>17.565999999999956</c:v>
                </c:pt>
                <c:pt idx="14">
                  <c:v>23.013999999999999</c:v>
                </c:pt>
                <c:pt idx="15">
                  <c:v>21.180999999999987</c:v>
                </c:pt>
                <c:pt idx="16">
                  <c:v>17.756999999999987</c:v>
                </c:pt>
                <c:pt idx="17">
                  <c:v>11.829000000000002</c:v>
                </c:pt>
                <c:pt idx="18">
                  <c:v>8.4920000000000027</c:v>
                </c:pt>
                <c:pt idx="19">
                  <c:v>4.671999999999997</c:v>
                </c:pt>
                <c:pt idx="20">
                  <c:v>9.6030000000000015</c:v>
                </c:pt>
                <c:pt idx="21">
                  <c:v>16.214000000000031</c:v>
                </c:pt>
                <c:pt idx="22">
                  <c:v>11.741999999999997</c:v>
                </c:pt>
                <c:pt idx="23">
                  <c:v>17.800999999999988</c:v>
                </c:pt>
                <c:pt idx="24">
                  <c:v>23.286999999999956</c:v>
                </c:pt>
                <c:pt idx="25">
                  <c:v>0.18099999999999974</c:v>
                </c:pt>
                <c:pt idx="26">
                  <c:v>0.49300000000000038</c:v>
                </c:pt>
                <c:pt idx="27">
                  <c:v>5.1349999999999945</c:v>
                </c:pt>
                <c:pt idx="28">
                  <c:v>1.476</c:v>
                </c:pt>
                <c:pt idx="29">
                  <c:v>-3.9459999999999997</c:v>
                </c:pt>
                <c:pt idx="30">
                  <c:v>-14.965000000000025</c:v>
                </c:pt>
                <c:pt idx="31">
                  <c:v>6.9329999999999963</c:v>
                </c:pt>
                <c:pt idx="32">
                  <c:v>9.5089999999999968</c:v>
                </c:pt>
                <c:pt idx="33">
                  <c:v>19.224999999999987</c:v>
                </c:pt>
                <c:pt idx="34">
                  <c:v>17.271000000000001</c:v>
                </c:pt>
                <c:pt idx="35">
                  <c:v>11.268000000000001</c:v>
                </c:pt>
                <c:pt idx="36">
                  <c:v>11.061</c:v>
                </c:pt>
                <c:pt idx="37">
                  <c:v>9.8150000000000048</c:v>
                </c:pt>
                <c:pt idx="38">
                  <c:v>7.6269999999999945</c:v>
                </c:pt>
                <c:pt idx="39">
                  <c:v>7.2649999999999872</c:v>
                </c:pt>
                <c:pt idx="40">
                  <c:v>10.575000000000006</c:v>
                </c:pt>
                <c:pt idx="41">
                  <c:v>10.882000000000019</c:v>
                </c:pt>
                <c:pt idx="42">
                  <c:v>8.0460000000000012</c:v>
                </c:pt>
                <c:pt idx="43">
                  <c:v>8.6590000000000025</c:v>
                </c:pt>
                <c:pt idx="44">
                  <c:v>20.135999999999996</c:v>
                </c:pt>
                <c:pt idx="45">
                  <c:v>25.307999999999996</c:v>
                </c:pt>
                <c:pt idx="46">
                  <c:v>22.623999999999999</c:v>
                </c:pt>
                <c:pt idx="47">
                  <c:v>20.227999999999987</c:v>
                </c:pt>
                <c:pt idx="48">
                  <c:v>15.231999999999999</c:v>
                </c:pt>
                <c:pt idx="49">
                  <c:v>7.7729999999999997</c:v>
                </c:pt>
                <c:pt idx="50">
                  <c:v>9.0999999999999734E-2</c:v>
                </c:pt>
                <c:pt idx="51">
                  <c:v>4.3740000000000006</c:v>
                </c:pt>
                <c:pt idx="52">
                  <c:v>6.4550000000000001</c:v>
                </c:pt>
                <c:pt idx="53">
                  <c:v>9.7630000000000017</c:v>
                </c:pt>
                <c:pt idx="54">
                  <c:v>0.80499999999999261</c:v>
                </c:pt>
                <c:pt idx="55">
                  <c:v>2.463000000000001</c:v>
                </c:pt>
                <c:pt idx="56">
                  <c:v>2.6999999999999957</c:v>
                </c:pt>
                <c:pt idx="57">
                  <c:v>7.5379999999999967</c:v>
                </c:pt>
                <c:pt idx="58">
                  <c:v>7.2700000000000031</c:v>
                </c:pt>
                <c:pt idx="59">
                  <c:v>7.8839999999999995</c:v>
                </c:pt>
                <c:pt idx="60">
                  <c:v>12.564</c:v>
                </c:pt>
                <c:pt idx="61">
                  <c:v>12.985000000000019</c:v>
                </c:pt>
                <c:pt idx="62">
                  <c:v>14.348000000000001</c:v>
                </c:pt>
                <c:pt idx="63">
                  <c:v>15.98</c:v>
                </c:pt>
                <c:pt idx="64">
                  <c:v>17.909999999999989</c:v>
                </c:pt>
                <c:pt idx="65">
                  <c:v>9.5050000000000026</c:v>
                </c:pt>
                <c:pt idx="66">
                  <c:v>7.365999999999989</c:v>
                </c:pt>
                <c:pt idx="67">
                  <c:v>12.79</c:v>
                </c:pt>
                <c:pt idx="68">
                  <c:v>19.959000000000003</c:v>
                </c:pt>
                <c:pt idx="69">
                  <c:v>27.069999999999986</c:v>
                </c:pt>
                <c:pt idx="70">
                  <c:v>25.097999999999999</c:v>
                </c:pt>
                <c:pt idx="71">
                  <c:v>26.041999999999987</c:v>
                </c:pt>
                <c:pt idx="72">
                  <c:v>23.763999999999989</c:v>
                </c:pt>
                <c:pt idx="73">
                  <c:v>20.675999999999988</c:v>
                </c:pt>
                <c:pt idx="74">
                  <c:v>2.7490000000000006</c:v>
                </c:pt>
                <c:pt idx="75">
                  <c:v>0.55599999999999961</c:v>
                </c:pt>
                <c:pt idx="76">
                  <c:v>8.7000000000000022E-2</c:v>
                </c:pt>
                <c:pt idx="77">
                  <c:v>4.01</c:v>
                </c:pt>
                <c:pt idx="78">
                  <c:v>11.058</c:v>
                </c:pt>
                <c:pt idx="79">
                  <c:v>6.8099999999999952</c:v>
                </c:pt>
                <c:pt idx="80">
                  <c:v>5.8319999999999936</c:v>
                </c:pt>
                <c:pt idx="81">
                  <c:v>4.3099999999999952</c:v>
                </c:pt>
                <c:pt idx="82">
                  <c:v>3.8950000000000027</c:v>
                </c:pt>
                <c:pt idx="83">
                  <c:v>1.1829999999999998</c:v>
                </c:pt>
                <c:pt idx="84">
                  <c:v>3.0899999999999972</c:v>
                </c:pt>
                <c:pt idx="85">
                  <c:v>4.8000000000000043</c:v>
                </c:pt>
                <c:pt idx="86">
                  <c:v>7.0450000000000017</c:v>
                </c:pt>
                <c:pt idx="87">
                  <c:v>7.8799999999999963</c:v>
                </c:pt>
                <c:pt idx="88">
                  <c:v>4.8900000000000006</c:v>
                </c:pt>
                <c:pt idx="89">
                  <c:v>-5.3269999999999955</c:v>
                </c:pt>
                <c:pt idx="90">
                  <c:v>-9.2800000000000011</c:v>
                </c:pt>
                <c:pt idx="91">
                  <c:v>0.12199999999999989</c:v>
                </c:pt>
                <c:pt idx="92">
                  <c:v>12.047000000000001</c:v>
                </c:pt>
                <c:pt idx="93">
                  <c:v>22.033999999999999</c:v>
                </c:pt>
                <c:pt idx="94">
                  <c:v>22.573999999999987</c:v>
                </c:pt>
                <c:pt idx="95">
                  <c:v>23.649000000000001</c:v>
                </c:pt>
                <c:pt idx="96">
                  <c:v>26.849999999999987</c:v>
                </c:pt>
                <c:pt idx="97">
                  <c:v>17.065999999999956</c:v>
                </c:pt>
                <c:pt idx="98">
                  <c:v>10.378</c:v>
                </c:pt>
                <c:pt idx="99">
                  <c:v>18.358000000000001</c:v>
                </c:pt>
                <c:pt idx="100">
                  <c:v>16.911000000000001</c:v>
                </c:pt>
                <c:pt idx="101">
                  <c:v>17.452999999999989</c:v>
                </c:pt>
                <c:pt idx="102">
                  <c:v>2.5249999999999986</c:v>
                </c:pt>
                <c:pt idx="103">
                  <c:v>4.0200000000000005</c:v>
                </c:pt>
                <c:pt idx="104">
                  <c:v>2.1480000000000032</c:v>
                </c:pt>
                <c:pt idx="105">
                  <c:v>4.3989999999999885</c:v>
                </c:pt>
                <c:pt idx="106">
                  <c:v>4.4679999999999955</c:v>
                </c:pt>
                <c:pt idx="107">
                  <c:v>2.5620000000000047</c:v>
                </c:pt>
                <c:pt idx="108">
                  <c:v>3.5710000000000037</c:v>
                </c:pt>
                <c:pt idx="109">
                  <c:v>0.10300000000000153</c:v>
                </c:pt>
                <c:pt idx="110">
                  <c:v>0.74299999999999622</c:v>
                </c:pt>
                <c:pt idx="111">
                  <c:v>-1.9930000000000019</c:v>
                </c:pt>
                <c:pt idx="112">
                  <c:v>6.3000000000002429E-2</c:v>
                </c:pt>
                <c:pt idx="113">
                  <c:v>2.3599999999999977</c:v>
                </c:pt>
                <c:pt idx="114">
                  <c:v>1.990000000000002</c:v>
                </c:pt>
                <c:pt idx="115">
                  <c:v>2.3699999999999974</c:v>
                </c:pt>
                <c:pt idx="116">
                  <c:v>3.777000000000001</c:v>
                </c:pt>
                <c:pt idx="117">
                  <c:v>15.319000000000004</c:v>
                </c:pt>
                <c:pt idx="118">
                  <c:v>10.451000000000002</c:v>
                </c:pt>
                <c:pt idx="119">
                  <c:v>0.63299999999999701</c:v>
                </c:pt>
                <c:pt idx="120">
                  <c:v>26.584999999999987</c:v>
                </c:pt>
                <c:pt idx="121">
                  <c:v>23.588999999999956</c:v>
                </c:pt>
                <c:pt idx="122">
                  <c:v>22.576000000000001</c:v>
                </c:pt>
                <c:pt idx="123">
                  <c:v>9.8070000000000004</c:v>
                </c:pt>
                <c:pt idx="124">
                  <c:v>6.407</c:v>
                </c:pt>
                <c:pt idx="125">
                  <c:v>2.25</c:v>
                </c:pt>
                <c:pt idx="126">
                  <c:v>2.0589999999999997</c:v>
                </c:pt>
                <c:pt idx="127">
                  <c:v>-4.0320000000000036</c:v>
                </c:pt>
                <c:pt idx="128">
                  <c:v>-9.2299999999999986</c:v>
                </c:pt>
                <c:pt idx="129">
                  <c:v>-8.7640000000000029</c:v>
                </c:pt>
                <c:pt idx="130">
                  <c:v>-4.5989999999999966</c:v>
                </c:pt>
                <c:pt idx="131">
                  <c:v>-7.4130000000000038</c:v>
                </c:pt>
                <c:pt idx="132">
                  <c:v>-4.6199999999999966</c:v>
                </c:pt>
                <c:pt idx="133">
                  <c:v>8.6999999999996552E-2</c:v>
                </c:pt>
                <c:pt idx="134">
                  <c:v>-3.5000000000003806E-2</c:v>
                </c:pt>
                <c:pt idx="135">
                  <c:v>-2.0509999999999997</c:v>
                </c:pt>
                <c:pt idx="136">
                  <c:v>-0.8070000000000026</c:v>
                </c:pt>
                <c:pt idx="137">
                  <c:v>-9.4580000000000055</c:v>
                </c:pt>
                <c:pt idx="138">
                  <c:v>-14.183000000000007</c:v>
                </c:pt>
                <c:pt idx="139">
                  <c:v>-6.7150000000000025</c:v>
                </c:pt>
                <c:pt idx="140">
                  <c:v>1.8470000000000013</c:v>
                </c:pt>
                <c:pt idx="141">
                  <c:v>8.6399999999999988</c:v>
                </c:pt>
                <c:pt idx="142">
                  <c:v>9.3730000000000047</c:v>
                </c:pt>
                <c:pt idx="143">
                  <c:v>10.433</c:v>
                </c:pt>
                <c:pt idx="144">
                  <c:v>16.264999999999986</c:v>
                </c:pt>
                <c:pt idx="145">
                  <c:v>12.577000000000002</c:v>
                </c:pt>
                <c:pt idx="146">
                  <c:v>10.743</c:v>
                </c:pt>
                <c:pt idx="147">
                  <c:v>5.8239999999999945</c:v>
                </c:pt>
                <c:pt idx="148">
                  <c:v>9.5030000000000001</c:v>
                </c:pt>
                <c:pt idx="149">
                  <c:v>11.117000000000001</c:v>
                </c:pt>
                <c:pt idx="150">
                  <c:v>5.2360000000000024</c:v>
                </c:pt>
                <c:pt idx="151">
                  <c:v>-5.9000000000001253E-2</c:v>
                </c:pt>
                <c:pt idx="152">
                  <c:v>3.8699999999999974</c:v>
                </c:pt>
                <c:pt idx="153">
                  <c:v>0.90099999999999625</c:v>
                </c:pt>
                <c:pt idx="154">
                  <c:v>6.5600000000000005</c:v>
                </c:pt>
                <c:pt idx="155">
                  <c:v>6.990000000000002</c:v>
                </c:pt>
                <c:pt idx="156">
                  <c:v>6.7520000000000016</c:v>
                </c:pt>
                <c:pt idx="157">
                  <c:v>8.4920000000000027</c:v>
                </c:pt>
                <c:pt idx="158">
                  <c:v>13.630000000000003</c:v>
                </c:pt>
                <c:pt idx="159">
                  <c:v>13.643000000000001</c:v>
                </c:pt>
                <c:pt idx="160">
                  <c:v>11.841000000000001</c:v>
                </c:pt>
                <c:pt idx="161">
                  <c:v>8.5680000000000014</c:v>
                </c:pt>
                <c:pt idx="162">
                  <c:v>9.8130000000000024</c:v>
                </c:pt>
                <c:pt idx="163">
                  <c:v>16.478000000000002</c:v>
                </c:pt>
                <c:pt idx="164">
                  <c:v>24.739999999999988</c:v>
                </c:pt>
                <c:pt idx="165">
                  <c:v>29.233000000000004</c:v>
                </c:pt>
                <c:pt idx="166">
                  <c:v>20.533999999999999</c:v>
                </c:pt>
                <c:pt idx="167">
                  <c:v>15.010000000000002</c:v>
                </c:pt>
                <c:pt idx="168">
                  <c:v>30.606000000000005</c:v>
                </c:pt>
                <c:pt idx="169">
                  <c:v>30.103999999999999</c:v>
                </c:pt>
                <c:pt idx="170">
                  <c:v>23.239000000000001</c:v>
                </c:pt>
                <c:pt idx="171">
                  <c:v>17.735000000000003</c:v>
                </c:pt>
                <c:pt idx="172">
                  <c:v>13.260000000000002</c:v>
                </c:pt>
                <c:pt idx="173">
                  <c:v>13.577000000000002</c:v>
                </c:pt>
                <c:pt idx="174">
                  <c:v>13.755000000000004</c:v>
                </c:pt>
                <c:pt idx="175">
                  <c:v>13.887000000000004</c:v>
                </c:pt>
                <c:pt idx="176">
                  <c:v>10.874000000000002</c:v>
                </c:pt>
                <c:pt idx="177">
                  <c:v>6.1449999999999854</c:v>
                </c:pt>
                <c:pt idx="178">
                  <c:v>7.5489999999999995</c:v>
                </c:pt>
                <c:pt idx="179">
                  <c:v>3.9469999999999947</c:v>
                </c:pt>
                <c:pt idx="180">
                  <c:v>9.3260000000000005</c:v>
                </c:pt>
                <c:pt idx="181">
                  <c:v>13.560000000000002</c:v>
                </c:pt>
                <c:pt idx="182">
                  <c:v>14.361000000000002</c:v>
                </c:pt>
                <c:pt idx="183">
                  <c:v>10.728999999999999</c:v>
                </c:pt>
                <c:pt idx="184">
                  <c:v>13.021000000000001</c:v>
                </c:pt>
                <c:pt idx="185">
                  <c:v>3.2000000000003692E-2</c:v>
                </c:pt>
                <c:pt idx="186">
                  <c:v>0.69999999999999762</c:v>
                </c:pt>
                <c:pt idx="187">
                  <c:v>2.4879999999999995</c:v>
                </c:pt>
                <c:pt idx="188">
                  <c:v>14.600000000000001</c:v>
                </c:pt>
                <c:pt idx="189">
                  <c:v>24.210000000000008</c:v>
                </c:pt>
                <c:pt idx="190">
                  <c:v>15.458000000000002</c:v>
                </c:pt>
                <c:pt idx="191">
                  <c:v>17.560000000000002</c:v>
                </c:pt>
                <c:pt idx="192">
                  <c:v>18.340000000000003</c:v>
                </c:pt>
                <c:pt idx="193">
                  <c:v>8.9730000000000025</c:v>
                </c:pt>
                <c:pt idx="194">
                  <c:v>-1.8610000000000007</c:v>
                </c:pt>
                <c:pt idx="195">
                  <c:v>-3.7979999999999992</c:v>
                </c:pt>
                <c:pt idx="196">
                  <c:v>-4.6469999999999985</c:v>
                </c:pt>
                <c:pt idx="197">
                  <c:v>-2.8730000000000047</c:v>
                </c:pt>
                <c:pt idx="198">
                  <c:v>-2.5450000000000017</c:v>
                </c:pt>
                <c:pt idx="199">
                  <c:v>-1.8200000000000003</c:v>
                </c:pt>
                <c:pt idx="200">
                  <c:v>-3.0090000000000003</c:v>
                </c:pt>
                <c:pt idx="201">
                  <c:v>-4.2180000000000035</c:v>
                </c:pt>
                <c:pt idx="202">
                  <c:v>-1.4760000000000062</c:v>
                </c:pt>
                <c:pt idx="203">
                  <c:v>-0.80799999999999983</c:v>
                </c:pt>
                <c:pt idx="204">
                  <c:v>2.1030000000000015</c:v>
                </c:pt>
                <c:pt idx="205">
                  <c:v>0.88600000000000412</c:v>
                </c:pt>
                <c:pt idx="206">
                  <c:v>3.3669999999999973</c:v>
                </c:pt>
                <c:pt idx="207">
                  <c:v>3.9709999999999965</c:v>
                </c:pt>
                <c:pt idx="208">
                  <c:v>3.4309999999999974</c:v>
                </c:pt>
                <c:pt idx="209">
                  <c:v>3.877999999999993</c:v>
                </c:pt>
                <c:pt idx="210">
                  <c:v>5.4560000000000031</c:v>
                </c:pt>
                <c:pt idx="211">
                  <c:v>11.594000000000001</c:v>
                </c:pt>
                <c:pt idx="212">
                  <c:v>13.591000000000001</c:v>
                </c:pt>
                <c:pt idx="213">
                  <c:v>21.080999999999989</c:v>
                </c:pt>
                <c:pt idx="214">
                  <c:v>15.311</c:v>
                </c:pt>
                <c:pt idx="215">
                  <c:v>12.350000000000016</c:v>
                </c:pt>
                <c:pt idx="216">
                  <c:v>17.128999999999987</c:v>
                </c:pt>
                <c:pt idx="217">
                  <c:v>15.41</c:v>
                </c:pt>
                <c:pt idx="218">
                  <c:v>8.4140000000000015</c:v>
                </c:pt>
                <c:pt idx="219">
                  <c:v>7.5320000000000036</c:v>
                </c:pt>
                <c:pt idx="220">
                  <c:v>3.5700000000000003</c:v>
                </c:pt>
                <c:pt idx="221">
                  <c:v>2.3169999999999953</c:v>
                </c:pt>
                <c:pt idx="222">
                  <c:v>3.2000000000000042</c:v>
                </c:pt>
                <c:pt idx="223">
                  <c:v>5.3160000000000025</c:v>
                </c:pt>
                <c:pt idx="224">
                  <c:v>0.6370000000000019</c:v>
                </c:pt>
                <c:pt idx="225">
                  <c:v>4.1430000000000007</c:v>
                </c:pt>
                <c:pt idx="226">
                  <c:v>4.6319999999999979</c:v>
                </c:pt>
                <c:pt idx="227">
                  <c:v>2.6939999999999955</c:v>
                </c:pt>
                <c:pt idx="228">
                  <c:v>3.9349999999999947</c:v>
                </c:pt>
                <c:pt idx="229">
                  <c:v>2.7249999999999952</c:v>
                </c:pt>
                <c:pt idx="230">
                  <c:v>3.7039999999999984</c:v>
                </c:pt>
                <c:pt idx="231">
                  <c:v>5.171999999999997</c:v>
                </c:pt>
                <c:pt idx="232">
                  <c:v>6.5289999999999955</c:v>
                </c:pt>
                <c:pt idx="233">
                  <c:v>-1.9540000000000006</c:v>
                </c:pt>
                <c:pt idx="234">
                  <c:v>2.1159999999999997</c:v>
                </c:pt>
                <c:pt idx="235">
                  <c:v>8.5900000000000016</c:v>
                </c:pt>
                <c:pt idx="236">
                  <c:v>17.479999999999986</c:v>
                </c:pt>
                <c:pt idx="237">
                  <c:v>26.536000000000001</c:v>
                </c:pt>
                <c:pt idx="238">
                  <c:v>19.07</c:v>
                </c:pt>
                <c:pt idx="239">
                  <c:v>15.531000000000001</c:v>
                </c:pt>
                <c:pt idx="240">
                  <c:v>13.450000000000006</c:v>
                </c:pt>
                <c:pt idx="241">
                  <c:v>16.076000000000001</c:v>
                </c:pt>
                <c:pt idx="242">
                  <c:v>10.939</c:v>
                </c:pt>
                <c:pt idx="243">
                  <c:v>15.59</c:v>
                </c:pt>
                <c:pt idx="244">
                  <c:v>14.638</c:v>
                </c:pt>
                <c:pt idx="245">
                  <c:v>10.582000000000004</c:v>
                </c:pt>
                <c:pt idx="246">
                  <c:v>6</c:v>
                </c:pt>
                <c:pt idx="247">
                  <c:v>3.1539999999999981</c:v>
                </c:pt>
                <c:pt idx="248">
                  <c:v>3.7890000000000015</c:v>
                </c:pt>
                <c:pt idx="249">
                  <c:v>5.7279999999999855</c:v>
                </c:pt>
                <c:pt idx="250">
                  <c:v>5.036999999999999</c:v>
                </c:pt>
                <c:pt idx="251">
                  <c:v>3.7289999999999992</c:v>
                </c:pt>
                <c:pt idx="252">
                  <c:v>6.1299999999999955</c:v>
                </c:pt>
                <c:pt idx="253">
                  <c:v>5.3339999999999961</c:v>
                </c:pt>
                <c:pt idx="254">
                  <c:v>6.6589999999999945</c:v>
                </c:pt>
                <c:pt idx="255">
                  <c:v>3.615000000000002</c:v>
                </c:pt>
                <c:pt idx="256">
                  <c:v>6.0629999999999855</c:v>
                </c:pt>
                <c:pt idx="257">
                  <c:v>-0.29500000000000182</c:v>
                </c:pt>
                <c:pt idx="258">
                  <c:v>-9.8360000000000056</c:v>
                </c:pt>
                <c:pt idx="259">
                  <c:v>-1.0060000000000002</c:v>
                </c:pt>
                <c:pt idx="260">
                  <c:v>5.0489999999999995</c:v>
                </c:pt>
                <c:pt idx="261">
                  <c:v>15.371000000000002</c:v>
                </c:pt>
                <c:pt idx="262">
                  <c:v>12.171000000000001</c:v>
                </c:pt>
                <c:pt idx="263">
                  <c:v>11.91</c:v>
                </c:pt>
                <c:pt idx="264">
                  <c:v>12.897000000000002</c:v>
                </c:pt>
                <c:pt idx="265">
                  <c:v>6.2520000000000016</c:v>
                </c:pt>
                <c:pt idx="266">
                  <c:v>3.3599999999999977</c:v>
                </c:pt>
                <c:pt idx="267">
                  <c:v>5.5489999999999995</c:v>
                </c:pt>
                <c:pt idx="268">
                  <c:v>10.787999999999998</c:v>
                </c:pt>
                <c:pt idx="269">
                  <c:v>4.6269999999999945</c:v>
                </c:pt>
                <c:pt idx="270">
                  <c:v>-0.20900000000000321</c:v>
                </c:pt>
                <c:pt idx="271">
                  <c:v>2.0059999999999998</c:v>
                </c:pt>
                <c:pt idx="272">
                  <c:v>-0.70000000000000284</c:v>
                </c:pt>
                <c:pt idx="273">
                  <c:v>6.6870000000000047</c:v>
                </c:pt>
                <c:pt idx="274">
                  <c:v>5.9009999999999962</c:v>
                </c:pt>
                <c:pt idx="275">
                  <c:v>4.1149999999999896</c:v>
                </c:pt>
                <c:pt idx="276">
                  <c:v>7.0690000000000026</c:v>
                </c:pt>
                <c:pt idx="277">
                  <c:v>9.0020000000000024</c:v>
                </c:pt>
                <c:pt idx="278">
                  <c:v>14.48</c:v>
                </c:pt>
                <c:pt idx="279">
                  <c:v>14.57</c:v>
                </c:pt>
                <c:pt idx="280">
                  <c:v>14.296000000000001</c:v>
                </c:pt>
                <c:pt idx="281">
                  <c:v>3.9070000000000036</c:v>
                </c:pt>
                <c:pt idx="282">
                  <c:v>-1.8409999999999938</c:v>
                </c:pt>
                <c:pt idx="283">
                  <c:v>7.5149999999999855</c:v>
                </c:pt>
                <c:pt idx="284">
                  <c:v>17.840999999999987</c:v>
                </c:pt>
                <c:pt idx="285">
                  <c:v>22.402999999999956</c:v>
                </c:pt>
                <c:pt idx="286">
                  <c:v>16.296999999999986</c:v>
                </c:pt>
                <c:pt idx="287">
                  <c:v>14.780000000000001</c:v>
                </c:pt>
                <c:pt idx="288">
                  <c:v>7.2999999999999972</c:v>
                </c:pt>
                <c:pt idx="289">
                  <c:v>4.5309999999999988</c:v>
                </c:pt>
                <c:pt idx="290">
                  <c:v>4.6619999999999955</c:v>
                </c:pt>
                <c:pt idx="291">
                  <c:v>6.3969999999999985</c:v>
                </c:pt>
                <c:pt idx="292">
                  <c:v>9.4650000000000176</c:v>
                </c:pt>
                <c:pt idx="293">
                  <c:v>8.6720000000000006</c:v>
                </c:pt>
                <c:pt idx="294">
                  <c:v>5.5949999999999891</c:v>
                </c:pt>
                <c:pt idx="295">
                  <c:v>3.7590000000000003</c:v>
                </c:pt>
                <c:pt idx="296">
                  <c:v>-0.21500000000000341</c:v>
                </c:pt>
                <c:pt idx="297">
                  <c:v>4.1780000000000044</c:v>
                </c:pt>
                <c:pt idx="298">
                  <c:v>2.5670000000000002</c:v>
                </c:pt>
                <c:pt idx="299">
                  <c:v>1.4309999999999936</c:v>
                </c:pt>
                <c:pt idx="300">
                  <c:v>4.742999999999995</c:v>
                </c:pt>
                <c:pt idx="301">
                  <c:v>10.573</c:v>
                </c:pt>
                <c:pt idx="302">
                  <c:v>14.773000000000001</c:v>
                </c:pt>
                <c:pt idx="303">
                  <c:v>15.238999999999997</c:v>
                </c:pt>
                <c:pt idx="304">
                  <c:v>15.885000000000021</c:v>
                </c:pt>
                <c:pt idx="305">
                  <c:v>-0.95799999999999863</c:v>
                </c:pt>
                <c:pt idx="306">
                  <c:v>-1.7019999999999957</c:v>
                </c:pt>
                <c:pt idx="307">
                  <c:v>7.6499999999999986</c:v>
                </c:pt>
                <c:pt idx="308">
                  <c:v>13.173000000000002</c:v>
                </c:pt>
                <c:pt idx="309">
                  <c:v>20.761999999999986</c:v>
                </c:pt>
                <c:pt idx="310">
                  <c:v>15.055000000000019</c:v>
                </c:pt>
                <c:pt idx="311">
                  <c:v>13.789000000000001</c:v>
                </c:pt>
                <c:pt idx="312">
                  <c:v>16.36</c:v>
                </c:pt>
                <c:pt idx="313">
                  <c:v>12.72</c:v>
                </c:pt>
                <c:pt idx="314">
                  <c:v>12.770000000000001</c:v>
                </c:pt>
                <c:pt idx="315">
                  <c:v>19.125999999999987</c:v>
                </c:pt>
                <c:pt idx="316">
                  <c:v>21.547000000000001</c:v>
                </c:pt>
                <c:pt idx="317">
                  <c:v>14.287000000000001</c:v>
                </c:pt>
                <c:pt idx="318">
                  <c:v>13.632</c:v>
                </c:pt>
                <c:pt idx="319">
                  <c:v>8.07</c:v>
                </c:pt>
                <c:pt idx="320">
                  <c:v>5.0020000000000016</c:v>
                </c:pt>
                <c:pt idx="321">
                  <c:v>2.9500000000000028</c:v>
                </c:pt>
                <c:pt idx="322">
                  <c:v>7.046999999999997</c:v>
                </c:pt>
                <c:pt idx="323">
                  <c:v>2.8779999999999997</c:v>
                </c:pt>
                <c:pt idx="324">
                  <c:v>1.8819999999999952</c:v>
                </c:pt>
                <c:pt idx="325">
                  <c:v>9.3000000000000025</c:v>
                </c:pt>
                <c:pt idx="326">
                  <c:v>12.035000000000004</c:v>
                </c:pt>
                <c:pt idx="327">
                  <c:v>6.6460000000000008</c:v>
                </c:pt>
                <c:pt idx="328">
                  <c:v>6.615999999999989</c:v>
                </c:pt>
                <c:pt idx="329">
                  <c:v>3.8859999999999957</c:v>
                </c:pt>
                <c:pt idx="330">
                  <c:v>1.510999999999993</c:v>
                </c:pt>
                <c:pt idx="331">
                  <c:v>4.125999999999987</c:v>
                </c:pt>
                <c:pt idx="332">
                  <c:v>18.582999999999952</c:v>
                </c:pt>
                <c:pt idx="333">
                  <c:v>22.82</c:v>
                </c:pt>
                <c:pt idx="334">
                  <c:v>15.150000000000006</c:v>
                </c:pt>
                <c:pt idx="335">
                  <c:v>14.39</c:v>
                </c:pt>
                <c:pt idx="336">
                  <c:v>18.119999999999997</c:v>
                </c:pt>
                <c:pt idx="337">
                  <c:v>11.04</c:v>
                </c:pt>
                <c:pt idx="338">
                  <c:v>8.6860000000000035</c:v>
                </c:pt>
                <c:pt idx="339">
                  <c:v>8.8630000000000067</c:v>
                </c:pt>
                <c:pt idx="340">
                  <c:v>9.5680000000000049</c:v>
                </c:pt>
                <c:pt idx="341">
                  <c:v>8.2269999999999968</c:v>
                </c:pt>
                <c:pt idx="342">
                  <c:v>9.1530000000000058</c:v>
                </c:pt>
                <c:pt idx="343">
                  <c:v>4.2710000000000106</c:v>
                </c:pt>
                <c:pt idx="344">
                  <c:v>3.7840000000000011</c:v>
                </c:pt>
                <c:pt idx="345">
                  <c:v>7.6939999999999955</c:v>
                </c:pt>
                <c:pt idx="346">
                  <c:v>10.483000000000002</c:v>
                </c:pt>
                <c:pt idx="347">
                  <c:v>8.5550000000000068</c:v>
                </c:pt>
                <c:pt idx="348">
                  <c:v>14.200000000000003</c:v>
                </c:pt>
                <c:pt idx="349">
                  <c:v>20.130000000000031</c:v>
                </c:pt>
                <c:pt idx="350">
                  <c:v>21.721000000000004</c:v>
                </c:pt>
                <c:pt idx="351">
                  <c:v>16.816000000000031</c:v>
                </c:pt>
                <c:pt idx="352">
                  <c:v>13.96</c:v>
                </c:pt>
                <c:pt idx="353">
                  <c:v>13.347000000000001</c:v>
                </c:pt>
                <c:pt idx="354">
                  <c:v>7.6200000000000045</c:v>
                </c:pt>
                <c:pt idx="355">
                  <c:v>10.809000000000006</c:v>
                </c:pt>
                <c:pt idx="356">
                  <c:v>20.385000000000002</c:v>
                </c:pt>
                <c:pt idx="357">
                  <c:v>33.435000000000002</c:v>
                </c:pt>
                <c:pt idx="358">
                  <c:v>25.64700000000003</c:v>
                </c:pt>
                <c:pt idx="359">
                  <c:v>23.925999999999952</c:v>
                </c:pt>
                <c:pt idx="360">
                  <c:v>18.150000000000031</c:v>
                </c:pt>
                <c:pt idx="361">
                  <c:v>10.442</c:v>
                </c:pt>
                <c:pt idx="362">
                  <c:v>3.9949999999999974</c:v>
                </c:pt>
                <c:pt idx="363">
                  <c:v>7.0889999999999986</c:v>
                </c:pt>
                <c:pt idx="364">
                  <c:v>6.6409999999999965</c:v>
                </c:pt>
                <c:pt idx="365">
                  <c:v>5.9329999999999998</c:v>
                </c:pt>
                <c:pt idx="366">
                  <c:v>7.3879999999999955</c:v>
                </c:pt>
                <c:pt idx="367">
                  <c:v>2.1330000000000031</c:v>
                </c:pt>
                <c:pt idx="368">
                  <c:v>3.6939999999999955</c:v>
                </c:pt>
                <c:pt idx="369">
                  <c:v>8.1479999999999997</c:v>
                </c:pt>
                <c:pt idx="370">
                  <c:v>7.1179999999999897</c:v>
                </c:pt>
                <c:pt idx="371">
                  <c:v>8.7239999999999966</c:v>
                </c:pt>
                <c:pt idx="372">
                  <c:v>11.399000000000004</c:v>
                </c:pt>
                <c:pt idx="373">
                  <c:v>9.947000000000001</c:v>
                </c:pt>
                <c:pt idx="374">
                  <c:v>11.158000000000001</c:v>
                </c:pt>
                <c:pt idx="375">
                  <c:v>9.0740000000000016</c:v>
                </c:pt>
                <c:pt idx="376">
                  <c:v>7</c:v>
                </c:pt>
                <c:pt idx="377">
                  <c:v>2.8389999999999977</c:v>
                </c:pt>
                <c:pt idx="378">
                  <c:v>-5.8569999999999975</c:v>
                </c:pt>
                <c:pt idx="379">
                  <c:v>4.6009999999999955</c:v>
                </c:pt>
                <c:pt idx="380">
                  <c:v>6.8600000000000065</c:v>
                </c:pt>
                <c:pt idx="381">
                  <c:v>14.597000000000001</c:v>
                </c:pt>
                <c:pt idx="382">
                  <c:v>11.537000000000001</c:v>
                </c:pt>
                <c:pt idx="383">
                  <c:v>12.32</c:v>
                </c:pt>
                <c:pt idx="384">
                  <c:v>4.8569999999999975</c:v>
                </c:pt>
                <c:pt idx="385">
                  <c:v>1.2370000000000019</c:v>
                </c:pt>
                <c:pt idx="386">
                  <c:v>-3.3580000000000028</c:v>
                </c:pt>
                <c:pt idx="387">
                  <c:v>-4.9400000000000004</c:v>
                </c:pt>
                <c:pt idx="388">
                  <c:v>-4.4249999999999945</c:v>
                </c:pt>
                <c:pt idx="389">
                  <c:v>-4.0120000000000005</c:v>
                </c:pt>
                <c:pt idx="390">
                  <c:v>-3.6300000000000026</c:v>
                </c:pt>
                <c:pt idx="391">
                  <c:v>-1.3210000000000051</c:v>
                </c:pt>
                <c:pt idx="392">
                  <c:v>1.7239999999999958</c:v>
                </c:pt>
                <c:pt idx="393">
                  <c:v>2.6659999999999981</c:v>
                </c:pt>
                <c:pt idx="394">
                  <c:v>5.1439999999999975</c:v>
                </c:pt>
                <c:pt idx="395">
                  <c:v>6.1069999999999975</c:v>
                </c:pt>
                <c:pt idx="396">
                  <c:v>8.2780000000000005</c:v>
                </c:pt>
                <c:pt idx="397">
                  <c:v>8.8090000000000028</c:v>
                </c:pt>
                <c:pt idx="398">
                  <c:v>10.29</c:v>
                </c:pt>
                <c:pt idx="399">
                  <c:v>9.9570000000000007</c:v>
                </c:pt>
                <c:pt idx="400">
                  <c:v>6.4409999999999954</c:v>
                </c:pt>
                <c:pt idx="401">
                  <c:v>2.9599999999999937</c:v>
                </c:pt>
                <c:pt idx="402">
                  <c:v>2.2540000000000049</c:v>
                </c:pt>
                <c:pt idx="403">
                  <c:v>9.5510000000000037</c:v>
                </c:pt>
                <c:pt idx="404">
                  <c:v>16.860000000000007</c:v>
                </c:pt>
                <c:pt idx="405">
                  <c:v>26.68</c:v>
                </c:pt>
                <c:pt idx="406">
                  <c:v>17.789999999999953</c:v>
                </c:pt>
                <c:pt idx="407">
                  <c:v>17.201999999999988</c:v>
                </c:pt>
                <c:pt idx="408">
                  <c:v>17</c:v>
                </c:pt>
                <c:pt idx="409">
                  <c:v>10.630000000000003</c:v>
                </c:pt>
                <c:pt idx="410">
                  <c:v>3.7070000000000012</c:v>
                </c:pt>
                <c:pt idx="411">
                  <c:v>2.4619999999999962</c:v>
                </c:pt>
                <c:pt idx="412">
                  <c:v>1.5509999999999924</c:v>
                </c:pt>
                <c:pt idx="413">
                  <c:v>2.1799999999999997</c:v>
                </c:pt>
                <c:pt idx="414">
                  <c:v>2.5549999999999997</c:v>
                </c:pt>
                <c:pt idx="415">
                  <c:v>5.3160000000000025</c:v>
                </c:pt>
                <c:pt idx="416">
                  <c:v>0.24899999999999586</c:v>
                </c:pt>
                <c:pt idx="417">
                  <c:v>5.8799999999999963</c:v>
                </c:pt>
                <c:pt idx="418">
                  <c:v>4.8799999999999963</c:v>
                </c:pt>
                <c:pt idx="419">
                  <c:v>5.7219999999999942</c:v>
                </c:pt>
                <c:pt idx="420">
                  <c:v>9.7149999999999963</c:v>
                </c:pt>
                <c:pt idx="421">
                  <c:v>9.9390000000000001</c:v>
                </c:pt>
                <c:pt idx="422">
                  <c:v>13.598000000000001</c:v>
                </c:pt>
                <c:pt idx="423">
                  <c:v>14.001000000000005</c:v>
                </c:pt>
                <c:pt idx="424">
                  <c:v>15.79</c:v>
                </c:pt>
                <c:pt idx="425">
                  <c:v>7.8299999999999965</c:v>
                </c:pt>
                <c:pt idx="426">
                  <c:v>-1.6950000000000081</c:v>
                </c:pt>
                <c:pt idx="427">
                  <c:v>12.13</c:v>
                </c:pt>
                <c:pt idx="428">
                  <c:v>22.941999999999986</c:v>
                </c:pt>
                <c:pt idx="429">
                  <c:v>26.993999999999989</c:v>
                </c:pt>
                <c:pt idx="430">
                  <c:v>18.286999999999956</c:v>
                </c:pt>
                <c:pt idx="431">
                  <c:v>17.227999999999987</c:v>
                </c:pt>
                <c:pt idx="432">
                  <c:v>16.224999999999987</c:v>
                </c:pt>
                <c:pt idx="433">
                  <c:v>12.782000000000004</c:v>
                </c:pt>
                <c:pt idx="434">
                  <c:v>10.655000000000006</c:v>
                </c:pt>
                <c:pt idx="435">
                  <c:v>12.466000000000006</c:v>
                </c:pt>
                <c:pt idx="436">
                  <c:v>10.060000000000002</c:v>
                </c:pt>
                <c:pt idx="437">
                  <c:v>8.5360000000000014</c:v>
                </c:pt>
                <c:pt idx="438">
                  <c:v>3.0869999999999962</c:v>
                </c:pt>
                <c:pt idx="439">
                  <c:v>9.5150000000000006</c:v>
                </c:pt>
                <c:pt idx="440">
                  <c:v>8.2720000000000002</c:v>
                </c:pt>
                <c:pt idx="441">
                  <c:v>8.6900000000000031</c:v>
                </c:pt>
                <c:pt idx="442">
                  <c:v>7.902000000000001</c:v>
                </c:pt>
                <c:pt idx="443">
                  <c:v>4.2680000000000007</c:v>
                </c:pt>
                <c:pt idx="444">
                  <c:v>8.6600000000000037</c:v>
                </c:pt>
                <c:pt idx="445">
                  <c:v>12.607000000000001</c:v>
                </c:pt>
                <c:pt idx="446">
                  <c:v>16.941999999999986</c:v>
                </c:pt>
                <c:pt idx="447">
                  <c:v>17.850000000000001</c:v>
                </c:pt>
                <c:pt idx="448">
                  <c:v>18.252000000000002</c:v>
                </c:pt>
                <c:pt idx="449">
                  <c:v>13.895000000000023</c:v>
                </c:pt>
                <c:pt idx="450">
                  <c:v>10.028999999999996</c:v>
                </c:pt>
                <c:pt idx="451">
                  <c:v>16.295000000000009</c:v>
                </c:pt>
                <c:pt idx="452">
                  <c:v>21.214999999999996</c:v>
                </c:pt>
                <c:pt idx="453">
                  <c:v>25.452000000000002</c:v>
                </c:pt>
                <c:pt idx="454">
                  <c:v>20.194999999999993</c:v>
                </c:pt>
                <c:pt idx="455">
                  <c:v>16.54</c:v>
                </c:pt>
                <c:pt idx="456">
                  <c:v>19.052</c:v>
                </c:pt>
                <c:pt idx="457">
                  <c:v>19.590000000000003</c:v>
                </c:pt>
                <c:pt idx="458">
                  <c:v>17.770999999999987</c:v>
                </c:pt>
                <c:pt idx="459">
                  <c:v>16.303999999999988</c:v>
                </c:pt>
                <c:pt idx="460">
                  <c:v>13.907</c:v>
                </c:pt>
                <c:pt idx="461">
                  <c:v>10.785</c:v>
                </c:pt>
                <c:pt idx="462">
                  <c:v>7.4780000000000024</c:v>
                </c:pt>
                <c:pt idx="463">
                  <c:v>11.184000000000001</c:v>
                </c:pt>
                <c:pt idx="464">
                  <c:v>10.329000000000002</c:v>
                </c:pt>
                <c:pt idx="465">
                  <c:v>9.9670000000000023</c:v>
                </c:pt>
                <c:pt idx="466">
                  <c:v>9.65</c:v>
                </c:pt>
                <c:pt idx="467">
                  <c:v>1.9709999999999932</c:v>
                </c:pt>
                <c:pt idx="468">
                  <c:v>6.7689999999999975</c:v>
                </c:pt>
                <c:pt idx="469">
                  <c:v>9.6170000000000009</c:v>
                </c:pt>
                <c:pt idx="470">
                  <c:v>11.22</c:v>
                </c:pt>
                <c:pt idx="471">
                  <c:v>8.3000000000000025</c:v>
                </c:pt>
                <c:pt idx="472">
                  <c:v>6.0559999999999965</c:v>
                </c:pt>
                <c:pt idx="473">
                  <c:v>1.9399999999999928</c:v>
                </c:pt>
                <c:pt idx="474">
                  <c:v>5.7680000000000007</c:v>
                </c:pt>
                <c:pt idx="475">
                  <c:v>14.668000000000001</c:v>
                </c:pt>
                <c:pt idx="476">
                  <c:v>18.655999999999992</c:v>
                </c:pt>
                <c:pt idx="477">
                  <c:v>23.707000000000001</c:v>
                </c:pt>
                <c:pt idx="478">
                  <c:v>19.152999999999999</c:v>
                </c:pt>
                <c:pt idx="479">
                  <c:v>11.921000000000001</c:v>
                </c:pt>
                <c:pt idx="480">
                  <c:v>14.453000000000019</c:v>
                </c:pt>
                <c:pt idx="481">
                  <c:v>11</c:v>
                </c:pt>
                <c:pt idx="482">
                  <c:v>10.247999999999999</c:v>
                </c:pt>
                <c:pt idx="483">
                  <c:v>13.887</c:v>
                </c:pt>
                <c:pt idx="484">
                  <c:v>13.560000000000002</c:v>
                </c:pt>
                <c:pt idx="485">
                  <c:v>10.292</c:v>
                </c:pt>
                <c:pt idx="486">
                  <c:v>7.9260000000000019</c:v>
                </c:pt>
                <c:pt idx="487">
                  <c:v>13.314</c:v>
                </c:pt>
                <c:pt idx="488">
                  <c:v>10.438000000000001</c:v>
                </c:pt>
                <c:pt idx="489">
                  <c:v>10.321000000000002</c:v>
                </c:pt>
                <c:pt idx="490">
                  <c:v>11.093000000000002</c:v>
                </c:pt>
                <c:pt idx="491">
                  <c:v>12.625</c:v>
                </c:pt>
                <c:pt idx="492">
                  <c:v>14.465000000000021</c:v>
                </c:pt>
                <c:pt idx="493">
                  <c:v>21.180999999999987</c:v>
                </c:pt>
                <c:pt idx="494">
                  <c:v>24.777999999999999</c:v>
                </c:pt>
                <c:pt idx="495">
                  <c:v>20.284999999999989</c:v>
                </c:pt>
                <c:pt idx="496">
                  <c:v>19.128999999999987</c:v>
                </c:pt>
                <c:pt idx="497">
                  <c:v>14.755000000000004</c:v>
                </c:pt>
                <c:pt idx="498">
                  <c:v>16.604999999999997</c:v>
                </c:pt>
                <c:pt idx="499">
                  <c:v>24.652000000000001</c:v>
                </c:pt>
                <c:pt idx="500">
                  <c:v>30.314999999999998</c:v>
                </c:pt>
                <c:pt idx="501">
                  <c:v>33.183</c:v>
                </c:pt>
                <c:pt idx="502">
                  <c:v>25.294999999999987</c:v>
                </c:pt>
                <c:pt idx="503">
                  <c:v>25.619999999999997</c:v>
                </c:pt>
                <c:pt idx="504">
                  <c:v>33.64</c:v>
                </c:pt>
                <c:pt idx="505">
                  <c:v>30.991999999999987</c:v>
                </c:pt>
                <c:pt idx="506">
                  <c:v>32.393000000000001</c:v>
                </c:pt>
                <c:pt idx="507">
                  <c:v>36.370999999999995</c:v>
                </c:pt>
                <c:pt idx="508">
                  <c:v>30.974999999999987</c:v>
                </c:pt>
                <c:pt idx="509">
                  <c:v>29.919999999999987</c:v>
                </c:pt>
                <c:pt idx="510">
                  <c:v>27.814999999999998</c:v>
                </c:pt>
                <c:pt idx="511">
                  <c:v>33.423000000000002</c:v>
                </c:pt>
                <c:pt idx="512">
                  <c:v>25.038999999999987</c:v>
                </c:pt>
                <c:pt idx="513">
                  <c:v>20.683</c:v>
                </c:pt>
                <c:pt idx="514">
                  <c:v>23.018000000000001</c:v>
                </c:pt>
                <c:pt idx="515">
                  <c:v>21.05400000000003</c:v>
                </c:pt>
                <c:pt idx="516">
                  <c:v>21.970999999999989</c:v>
                </c:pt>
                <c:pt idx="517">
                  <c:v>27.79</c:v>
                </c:pt>
                <c:pt idx="518">
                  <c:v>34.369</c:v>
                </c:pt>
                <c:pt idx="519">
                  <c:v>33.509</c:v>
                </c:pt>
                <c:pt idx="520">
                  <c:v>28.517000000000031</c:v>
                </c:pt>
                <c:pt idx="521">
                  <c:v>22.47599999999996</c:v>
                </c:pt>
                <c:pt idx="522">
                  <c:v>13.759</c:v>
                </c:pt>
                <c:pt idx="523">
                  <c:v>19.267000000000003</c:v>
                </c:pt>
                <c:pt idx="524">
                  <c:v>28.398999999999987</c:v>
                </c:pt>
                <c:pt idx="525">
                  <c:v>34.924000000000007</c:v>
                </c:pt>
                <c:pt idx="526">
                  <c:v>30.475000000000009</c:v>
                </c:pt>
                <c:pt idx="527">
                  <c:v>31.130000000000031</c:v>
                </c:pt>
                <c:pt idx="528">
                  <c:v>27.530999999999999</c:v>
                </c:pt>
                <c:pt idx="529">
                  <c:v>18.68</c:v>
                </c:pt>
                <c:pt idx="530">
                  <c:v>2.3679999999999986</c:v>
                </c:pt>
                <c:pt idx="531">
                  <c:v>3.5879999999999992</c:v>
                </c:pt>
                <c:pt idx="532">
                  <c:v>3.7910000000000004</c:v>
                </c:pt>
                <c:pt idx="533">
                  <c:v>2.9999999999965662E-3</c:v>
                </c:pt>
                <c:pt idx="534">
                  <c:v>0.49700000000000055</c:v>
                </c:pt>
                <c:pt idx="535">
                  <c:v>4.9390000000000107</c:v>
                </c:pt>
                <c:pt idx="536">
                  <c:v>1.990000000000002</c:v>
                </c:pt>
                <c:pt idx="537">
                  <c:v>7.490000000000002</c:v>
                </c:pt>
                <c:pt idx="538">
                  <c:v>8.7140000000000004</c:v>
                </c:pt>
                <c:pt idx="539">
                  <c:v>3.5200000000000031</c:v>
                </c:pt>
                <c:pt idx="540">
                  <c:v>10.182000000000002</c:v>
                </c:pt>
                <c:pt idx="541">
                  <c:v>7.1319999999999979</c:v>
                </c:pt>
                <c:pt idx="542">
                  <c:v>11.759</c:v>
                </c:pt>
                <c:pt idx="543">
                  <c:v>8.4660000000000046</c:v>
                </c:pt>
                <c:pt idx="544">
                  <c:v>7.3049999999999899</c:v>
                </c:pt>
                <c:pt idx="545">
                  <c:v>1.2199999999999942</c:v>
                </c:pt>
                <c:pt idx="546">
                  <c:v>-0.10699999999999932</c:v>
                </c:pt>
                <c:pt idx="547">
                  <c:v>10.052000000000019</c:v>
                </c:pt>
                <c:pt idx="548">
                  <c:v>17.487999999999989</c:v>
                </c:pt>
                <c:pt idx="549">
                  <c:v>23.133000000000031</c:v>
                </c:pt>
                <c:pt idx="550">
                  <c:v>17.311000000000035</c:v>
                </c:pt>
                <c:pt idx="551">
                  <c:v>17.560000000000002</c:v>
                </c:pt>
                <c:pt idx="552">
                  <c:v>9.770999999999999</c:v>
                </c:pt>
                <c:pt idx="553">
                  <c:v>4.2000000000001758E-2</c:v>
                </c:pt>
                <c:pt idx="554">
                  <c:v>-1.0089999999999977</c:v>
                </c:pt>
                <c:pt idx="555">
                  <c:v>-0.94900000000000162</c:v>
                </c:pt>
                <c:pt idx="556">
                  <c:v>-0.92900000000000205</c:v>
                </c:pt>
                <c:pt idx="557">
                  <c:v>-4.3439999999999985</c:v>
                </c:pt>
                <c:pt idx="558">
                  <c:v>-2.0210000000000008</c:v>
                </c:pt>
                <c:pt idx="559">
                  <c:v>-1.1490000000000009</c:v>
                </c:pt>
                <c:pt idx="560">
                  <c:v>-1.3860000000000041</c:v>
                </c:pt>
                <c:pt idx="561">
                  <c:v>-2.3890000000000029</c:v>
                </c:pt>
                <c:pt idx="562">
                  <c:v>-0.73400000000000265</c:v>
                </c:pt>
                <c:pt idx="563">
                  <c:v>-0.38000000000000317</c:v>
                </c:pt>
                <c:pt idx="564">
                  <c:v>3.0300000000000007</c:v>
                </c:pt>
                <c:pt idx="565">
                  <c:v>2.6709999999999994</c:v>
                </c:pt>
                <c:pt idx="566">
                  <c:v>8.5130000000000017</c:v>
                </c:pt>
                <c:pt idx="567">
                  <c:v>7.527999999999988</c:v>
                </c:pt>
                <c:pt idx="568">
                  <c:v>10.223000000000001</c:v>
                </c:pt>
                <c:pt idx="569">
                  <c:v>-2.3189999999999977</c:v>
                </c:pt>
                <c:pt idx="570">
                  <c:v>-2.4240000000000066</c:v>
                </c:pt>
                <c:pt idx="571">
                  <c:v>9.997000000000007</c:v>
                </c:pt>
                <c:pt idx="572">
                  <c:v>17.461999999999989</c:v>
                </c:pt>
                <c:pt idx="573">
                  <c:v>24.137000000000054</c:v>
                </c:pt>
                <c:pt idx="574">
                  <c:v>17.442999999999959</c:v>
                </c:pt>
                <c:pt idx="575">
                  <c:v>15.920000000000002</c:v>
                </c:pt>
                <c:pt idx="576">
                  <c:v>13.326000000000002</c:v>
                </c:pt>
                <c:pt idx="577">
                  <c:v>12.654000000000003</c:v>
                </c:pt>
                <c:pt idx="578">
                  <c:v>3.6840000000000002</c:v>
                </c:pt>
                <c:pt idx="579">
                  <c:v>2.8879999999999981</c:v>
                </c:pt>
                <c:pt idx="580">
                  <c:v>3.2120000000000033</c:v>
                </c:pt>
                <c:pt idx="581">
                  <c:v>3.6890000000000001</c:v>
                </c:pt>
                <c:pt idx="582">
                  <c:v>5.4059999999999988</c:v>
                </c:pt>
                <c:pt idx="583">
                  <c:v>3.8309999999999982</c:v>
                </c:pt>
                <c:pt idx="584">
                  <c:v>1.9649999999999932</c:v>
                </c:pt>
                <c:pt idx="585">
                  <c:v>7.2179999999999955</c:v>
                </c:pt>
                <c:pt idx="586">
                  <c:v>9.5180000000000025</c:v>
                </c:pt>
                <c:pt idx="587">
                  <c:v>9.8510000000000026</c:v>
                </c:pt>
                <c:pt idx="588">
                  <c:v>13.894000000000002</c:v>
                </c:pt>
                <c:pt idx="589">
                  <c:v>14.127000000000001</c:v>
                </c:pt>
                <c:pt idx="590">
                  <c:v>14.176000000000002</c:v>
                </c:pt>
                <c:pt idx="591">
                  <c:v>10.581000000000001</c:v>
                </c:pt>
                <c:pt idx="592">
                  <c:v>9.4790000000000028</c:v>
                </c:pt>
                <c:pt idx="593">
                  <c:v>6.8939999999999975</c:v>
                </c:pt>
                <c:pt idx="594">
                  <c:v>-1.4969999999999972</c:v>
                </c:pt>
                <c:pt idx="595">
                  <c:v>13.507000000000001</c:v>
                </c:pt>
                <c:pt idx="596">
                  <c:v>21.073</c:v>
                </c:pt>
                <c:pt idx="597">
                  <c:v>24.341999999999999</c:v>
                </c:pt>
                <c:pt idx="598">
                  <c:v>20.436999999999987</c:v>
                </c:pt>
                <c:pt idx="599">
                  <c:v>19.224999999999987</c:v>
                </c:pt>
                <c:pt idx="600">
                  <c:v>18.270000000000003</c:v>
                </c:pt>
                <c:pt idx="601">
                  <c:v>15.400000000000002</c:v>
                </c:pt>
                <c:pt idx="602">
                  <c:v>12.602000000000004</c:v>
                </c:pt>
                <c:pt idx="603">
                  <c:v>12.467000000000002</c:v>
                </c:pt>
                <c:pt idx="604">
                  <c:v>11.169</c:v>
                </c:pt>
                <c:pt idx="605">
                  <c:v>10.447999999999999</c:v>
                </c:pt>
                <c:pt idx="606">
                  <c:v>7.7300000000000084</c:v>
                </c:pt>
                <c:pt idx="607">
                  <c:v>3.4209999999999994</c:v>
                </c:pt>
                <c:pt idx="608">
                  <c:v>0.74599999999999644</c:v>
                </c:pt>
                <c:pt idx="609">
                  <c:v>8.2149999999999963</c:v>
                </c:pt>
                <c:pt idx="610">
                  <c:v>11.582000000000004</c:v>
                </c:pt>
                <c:pt idx="611">
                  <c:v>8.07</c:v>
                </c:pt>
                <c:pt idx="612">
                  <c:v>13.400000000000002</c:v>
                </c:pt>
                <c:pt idx="613">
                  <c:v>12.625</c:v>
                </c:pt>
                <c:pt idx="614">
                  <c:v>12.855000000000025</c:v>
                </c:pt>
                <c:pt idx="615">
                  <c:v>8.0280000000000005</c:v>
                </c:pt>
                <c:pt idx="616">
                  <c:v>5.7700000000000031</c:v>
                </c:pt>
                <c:pt idx="617">
                  <c:v>-3.25</c:v>
                </c:pt>
                <c:pt idx="618">
                  <c:v>-9</c:v>
                </c:pt>
                <c:pt idx="619">
                  <c:v>1.0300000000000011</c:v>
                </c:pt>
                <c:pt idx="620">
                  <c:v>9.5820000000000007</c:v>
                </c:pt>
                <c:pt idx="621">
                  <c:v>17.183</c:v>
                </c:pt>
                <c:pt idx="622">
                  <c:v>11.130000000000003</c:v>
                </c:pt>
                <c:pt idx="623">
                  <c:v>13.761000000000001</c:v>
                </c:pt>
                <c:pt idx="624">
                  <c:v>12.955000000000023</c:v>
                </c:pt>
                <c:pt idx="625">
                  <c:v>9.7270000000000039</c:v>
                </c:pt>
                <c:pt idx="626">
                  <c:v>-2.4000000000000975E-2</c:v>
                </c:pt>
                <c:pt idx="627">
                  <c:v>2.070999999999998</c:v>
                </c:pt>
                <c:pt idx="628">
                  <c:v>2.3519999999999985</c:v>
                </c:pt>
                <c:pt idx="629">
                  <c:v>-2.6329999999999947</c:v>
                </c:pt>
                <c:pt idx="630">
                  <c:v>-1.0100000000000051</c:v>
                </c:pt>
                <c:pt idx="631">
                  <c:v>3.0289999999999981</c:v>
                </c:pt>
                <c:pt idx="632">
                  <c:v>1.544000000000004</c:v>
                </c:pt>
                <c:pt idx="633">
                  <c:v>-4.0040000000000049</c:v>
                </c:pt>
                <c:pt idx="634">
                  <c:v>-4.25</c:v>
                </c:pt>
                <c:pt idx="635">
                  <c:v>-3.1430000000000011</c:v>
                </c:pt>
                <c:pt idx="636">
                  <c:v>0.96300000000000163</c:v>
                </c:pt>
                <c:pt idx="637">
                  <c:v>3.4349999999999947</c:v>
                </c:pt>
                <c:pt idx="638">
                  <c:v>5.7399999999999984</c:v>
                </c:pt>
                <c:pt idx="639">
                  <c:v>4.6599999999999966</c:v>
                </c:pt>
                <c:pt idx="640">
                  <c:v>3.0919999999999987</c:v>
                </c:pt>
                <c:pt idx="641">
                  <c:v>2.0009999999999981</c:v>
                </c:pt>
                <c:pt idx="642">
                  <c:v>-6.4609999999999985</c:v>
                </c:pt>
                <c:pt idx="643">
                  <c:v>-1.1200000000000045</c:v>
                </c:pt>
                <c:pt idx="644">
                  <c:v>8.3280000000000012</c:v>
                </c:pt>
                <c:pt idx="645">
                  <c:v>11.620000000000005</c:v>
                </c:pt>
                <c:pt idx="646">
                  <c:v>6.5730000000000004</c:v>
                </c:pt>
                <c:pt idx="647">
                  <c:v>8.7900000000000009</c:v>
                </c:pt>
                <c:pt idx="648">
                  <c:v>8.0400000000000009</c:v>
                </c:pt>
                <c:pt idx="649">
                  <c:v>8.0800000000000054</c:v>
                </c:pt>
                <c:pt idx="650">
                  <c:v>1.1890000000000001</c:v>
                </c:pt>
                <c:pt idx="651">
                  <c:v>1.082999999999996</c:v>
                </c:pt>
                <c:pt idx="652">
                  <c:v>-1.4859999999999927</c:v>
                </c:pt>
                <c:pt idx="653">
                  <c:v>-0.880000000000004</c:v>
                </c:pt>
                <c:pt idx="654">
                  <c:v>-1.8190000000000026</c:v>
                </c:pt>
                <c:pt idx="655">
                  <c:v>-0.99000000000000199</c:v>
                </c:pt>
                <c:pt idx="656">
                  <c:v>-3.6430000000000011</c:v>
                </c:pt>
                <c:pt idx="657">
                  <c:v>-1.2209999999999932</c:v>
                </c:pt>
                <c:pt idx="658">
                  <c:v>-1.823999999999995</c:v>
                </c:pt>
                <c:pt idx="659">
                  <c:v>-1.7400000000000047</c:v>
                </c:pt>
                <c:pt idx="660">
                  <c:v>-2.9100000000000037</c:v>
                </c:pt>
                <c:pt idx="661">
                  <c:v>1.5089999999999977</c:v>
                </c:pt>
                <c:pt idx="662">
                  <c:v>7.7379999999999995</c:v>
                </c:pt>
                <c:pt idx="663">
                  <c:v>7.3639999999999946</c:v>
                </c:pt>
                <c:pt idx="664">
                  <c:v>4.9959999999999951</c:v>
                </c:pt>
                <c:pt idx="665">
                  <c:v>0.25699999999999856</c:v>
                </c:pt>
                <c:pt idx="666">
                  <c:v>1.7809999999999988</c:v>
                </c:pt>
                <c:pt idx="667">
                  <c:v>10.506</c:v>
                </c:pt>
                <c:pt idx="668">
                  <c:v>17.731999999999999</c:v>
                </c:pt>
                <c:pt idx="669">
                  <c:v>23.43</c:v>
                </c:pt>
                <c:pt idx="670">
                  <c:v>14.970000000000006</c:v>
                </c:pt>
                <c:pt idx="671">
                  <c:v>16.829999999999988</c:v>
                </c:pt>
                <c:pt idx="672">
                  <c:v>15.612000000000002</c:v>
                </c:pt>
                <c:pt idx="673">
                  <c:v>14.297000000000001</c:v>
                </c:pt>
                <c:pt idx="674">
                  <c:v>6.5719999999999974</c:v>
                </c:pt>
                <c:pt idx="675">
                  <c:v>4</c:v>
                </c:pt>
                <c:pt idx="676">
                  <c:v>3.3159999999999972</c:v>
                </c:pt>
                <c:pt idx="677">
                  <c:v>3.6219999999999999</c:v>
                </c:pt>
                <c:pt idx="678">
                  <c:v>3.6579999999999941</c:v>
                </c:pt>
                <c:pt idx="679">
                  <c:v>4.8810000000000002</c:v>
                </c:pt>
                <c:pt idx="680">
                  <c:v>3.1460000000000008</c:v>
                </c:pt>
                <c:pt idx="681">
                  <c:v>0.64599999999999513</c:v>
                </c:pt>
                <c:pt idx="682">
                  <c:v>5.36899999999999</c:v>
                </c:pt>
                <c:pt idx="683">
                  <c:v>2.0059999999999998</c:v>
                </c:pt>
                <c:pt idx="684">
                  <c:v>1.5700000000000003</c:v>
                </c:pt>
                <c:pt idx="685">
                  <c:v>3.6759999999999948</c:v>
                </c:pt>
                <c:pt idx="686">
                  <c:v>5.3159999999999945</c:v>
                </c:pt>
                <c:pt idx="687">
                  <c:v>3.4919999999999973</c:v>
                </c:pt>
                <c:pt idx="688">
                  <c:v>3.6730000000000018</c:v>
                </c:pt>
                <c:pt idx="689">
                  <c:v>3.8200000000000003</c:v>
                </c:pt>
                <c:pt idx="690">
                  <c:v>2.1589999999999989</c:v>
                </c:pt>
                <c:pt idx="691">
                  <c:v>1.6799999999999973</c:v>
                </c:pt>
                <c:pt idx="692">
                  <c:v>9.2089999999999961</c:v>
                </c:pt>
                <c:pt idx="693">
                  <c:v>20.596999999999987</c:v>
                </c:pt>
                <c:pt idx="694">
                  <c:v>16.937999999999992</c:v>
                </c:pt>
                <c:pt idx="695">
                  <c:v>12.192</c:v>
                </c:pt>
                <c:pt idx="696">
                  <c:v>12.027000000000001</c:v>
                </c:pt>
                <c:pt idx="697">
                  <c:v>6.3709999999999951</c:v>
                </c:pt>
                <c:pt idx="698">
                  <c:v>2.0959999999999965</c:v>
                </c:pt>
                <c:pt idx="699">
                  <c:v>3.9929999999999977</c:v>
                </c:pt>
                <c:pt idx="700">
                  <c:v>3.6159999999999961</c:v>
                </c:pt>
                <c:pt idx="701">
                  <c:v>4.1880000000000015</c:v>
                </c:pt>
                <c:pt idx="702">
                  <c:v>1.8920000000000041</c:v>
                </c:pt>
                <c:pt idx="703">
                  <c:v>2.7749999999999986</c:v>
                </c:pt>
                <c:pt idx="704">
                  <c:v>0.53399999999999892</c:v>
                </c:pt>
                <c:pt idx="705">
                  <c:v>3.0169999999999937</c:v>
                </c:pt>
                <c:pt idx="706">
                  <c:v>4.0319999999999974</c:v>
                </c:pt>
                <c:pt idx="707">
                  <c:v>2.8389999999999977</c:v>
                </c:pt>
                <c:pt idx="708">
                  <c:v>-0.39100000000000601</c:v>
                </c:pt>
                <c:pt idx="709">
                  <c:v>3.1089999999999951</c:v>
                </c:pt>
                <c:pt idx="710">
                  <c:v>4.6760000000000019</c:v>
                </c:pt>
                <c:pt idx="711">
                  <c:v>5.0419999999999954</c:v>
                </c:pt>
                <c:pt idx="712">
                  <c:v>6.4170000000000016</c:v>
                </c:pt>
                <c:pt idx="713">
                  <c:v>2.4979999999999976</c:v>
                </c:pt>
                <c:pt idx="714">
                  <c:v>-12.531000000000001</c:v>
                </c:pt>
                <c:pt idx="715">
                  <c:v>1.6869999999999976</c:v>
                </c:pt>
                <c:pt idx="716">
                  <c:v>11.333000000000002</c:v>
                </c:pt>
                <c:pt idx="717">
                  <c:v>21.769999999999989</c:v>
                </c:pt>
                <c:pt idx="718">
                  <c:v>15.311</c:v>
                </c:pt>
                <c:pt idx="719">
                  <c:v>7.5690000000000026</c:v>
                </c:pt>
                <c:pt idx="720">
                  <c:v>5.7959999999999985</c:v>
                </c:pt>
                <c:pt idx="721">
                  <c:v>6.5339999999999989</c:v>
                </c:pt>
                <c:pt idx="722">
                  <c:v>1.5929999999999958</c:v>
                </c:pt>
                <c:pt idx="723">
                  <c:v>2.4419999999999997</c:v>
                </c:pt>
                <c:pt idx="724">
                  <c:v>1.5290000000000035</c:v>
                </c:pt>
                <c:pt idx="725">
                  <c:v>2.3230000000000004</c:v>
                </c:pt>
                <c:pt idx="726">
                  <c:v>1.6959999999999955</c:v>
                </c:pt>
                <c:pt idx="727">
                  <c:v>1.2109999999999952</c:v>
                </c:pt>
                <c:pt idx="728">
                  <c:v>-0.15100000000000341</c:v>
                </c:pt>
                <c:pt idx="729">
                  <c:v>1.2740000000000009</c:v>
                </c:pt>
                <c:pt idx="730">
                  <c:v>1.6729999999999938</c:v>
                </c:pt>
                <c:pt idx="731">
                  <c:v>-2.0980000000000061</c:v>
                </c:pt>
                <c:pt idx="732">
                  <c:v>3.9999999999977892E-3</c:v>
                </c:pt>
                <c:pt idx="733">
                  <c:v>-1.2999999999998124E-2</c:v>
                </c:pt>
                <c:pt idx="734">
                  <c:v>-0.86300000000000077</c:v>
                </c:pt>
                <c:pt idx="735">
                  <c:v>-1.5000000000000603E-2</c:v>
                </c:pt>
                <c:pt idx="736">
                  <c:v>-0.5590000000000046</c:v>
                </c:pt>
                <c:pt idx="737">
                  <c:v>-5.2730000000000032</c:v>
                </c:pt>
                <c:pt idx="738">
                  <c:v>-32.997</c:v>
                </c:pt>
                <c:pt idx="739">
                  <c:v>-5.8479999999999945</c:v>
                </c:pt>
                <c:pt idx="740">
                  <c:v>8.7360000000000007</c:v>
                </c:pt>
                <c:pt idx="741">
                  <c:v>19.425999999999952</c:v>
                </c:pt>
                <c:pt idx="742">
                  <c:v>6.2369999999999974</c:v>
                </c:pt>
                <c:pt idx="743">
                  <c:v>6.1099999999999985</c:v>
                </c:pt>
                <c:pt idx="744">
                  <c:v>9.2200000000000006</c:v>
                </c:pt>
                <c:pt idx="745">
                  <c:v>5.7929999999999975</c:v>
                </c:pt>
                <c:pt idx="746">
                  <c:v>1.3319999999999907</c:v>
                </c:pt>
                <c:pt idx="747">
                  <c:v>1.2100000000000009</c:v>
                </c:pt>
                <c:pt idx="748">
                  <c:v>2.0600000000000032</c:v>
                </c:pt>
                <c:pt idx="749">
                  <c:v>0.69200000000000195</c:v>
                </c:pt>
                <c:pt idx="750">
                  <c:v>4.7019999999999982</c:v>
                </c:pt>
                <c:pt idx="751">
                  <c:v>1.4639999999999938</c:v>
                </c:pt>
                <c:pt idx="752">
                  <c:v>1.5790000000000006</c:v>
                </c:pt>
                <c:pt idx="753">
                  <c:v>1.1000000000000021</c:v>
                </c:pt>
                <c:pt idx="754">
                  <c:v>-1.1190000000000069</c:v>
                </c:pt>
                <c:pt idx="755">
                  <c:v>-1.2009999999999976</c:v>
                </c:pt>
                <c:pt idx="756">
                  <c:v>2.4099999999999966</c:v>
                </c:pt>
                <c:pt idx="757">
                  <c:v>1.0700000000000003</c:v>
                </c:pt>
                <c:pt idx="758">
                  <c:v>2.9450000000000003</c:v>
                </c:pt>
                <c:pt idx="759">
                  <c:v>3.625</c:v>
                </c:pt>
                <c:pt idx="760">
                  <c:v>1.6679999999999968</c:v>
                </c:pt>
                <c:pt idx="761">
                  <c:v>-3.4480000000000004</c:v>
                </c:pt>
                <c:pt idx="762">
                  <c:v>-36.041000000000004</c:v>
                </c:pt>
                <c:pt idx="763">
                  <c:v>0.85199999999999765</c:v>
                </c:pt>
                <c:pt idx="764">
                  <c:v>1.4089999999999951</c:v>
                </c:pt>
                <c:pt idx="765">
                  <c:v>5.5639999999999965</c:v>
                </c:pt>
                <c:pt idx="766">
                  <c:v>6.4139999999999944</c:v>
                </c:pt>
                <c:pt idx="767">
                  <c:v>6.1269999999999945</c:v>
                </c:pt>
                <c:pt idx="768">
                  <c:v>-2.7800000000000011</c:v>
                </c:pt>
                <c:pt idx="769">
                  <c:v>-12.784000000000001</c:v>
                </c:pt>
                <c:pt idx="770">
                  <c:v>-20.299999999999986</c:v>
                </c:pt>
                <c:pt idx="771">
                  <c:v>-31.527000000000001</c:v>
                </c:pt>
                <c:pt idx="772">
                  <c:v>-31.747</c:v>
                </c:pt>
                <c:pt idx="773">
                  <c:v>-28.376000000000005</c:v>
                </c:pt>
                <c:pt idx="774">
                  <c:v>-22.601000000000031</c:v>
                </c:pt>
                <c:pt idx="775">
                  <c:v>-29.477999999999987</c:v>
                </c:pt>
                <c:pt idx="776">
                  <c:v>-50.798000000000087</c:v>
                </c:pt>
                <c:pt idx="777">
                  <c:v>-22.402999999999956</c:v>
                </c:pt>
                <c:pt idx="778">
                  <c:v>-22.53</c:v>
                </c:pt>
                <c:pt idx="779">
                  <c:v>-23.159000000000031</c:v>
                </c:pt>
                <c:pt idx="780">
                  <c:v>-14.761000000000003</c:v>
                </c:pt>
                <c:pt idx="781">
                  <c:v>-9.2790000000000035</c:v>
                </c:pt>
                <c:pt idx="782">
                  <c:v>-7.7920000000000016</c:v>
                </c:pt>
                <c:pt idx="783">
                  <c:v>-12.673000000000002</c:v>
                </c:pt>
                <c:pt idx="784">
                  <c:v>-12.618</c:v>
                </c:pt>
                <c:pt idx="785">
                  <c:v>-25.278000000000006</c:v>
                </c:pt>
                <c:pt idx="786">
                  <c:v>-63.98</c:v>
                </c:pt>
                <c:pt idx="787">
                  <c:v>-39.743000000000002</c:v>
                </c:pt>
                <c:pt idx="788">
                  <c:v>-7.3300000000000054</c:v>
                </c:pt>
                <c:pt idx="789">
                  <c:v>9.9999999999767441E-4</c:v>
                </c:pt>
                <c:pt idx="790">
                  <c:v>2.6739999999999942</c:v>
                </c:pt>
                <c:pt idx="791">
                  <c:v>-2.480000000000004</c:v>
                </c:pt>
                <c:pt idx="792">
                  <c:v>-13.487000000000002</c:v>
                </c:pt>
                <c:pt idx="793">
                  <c:v>-27.846000000000004</c:v>
                </c:pt>
                <c:pt idx="794">
                  <c:v>-36.230000000000011</c:v>
                </c:pt>
                <c:pt idx="795">
                  <c:v>-50.300000000000004</c:v>
                </c:pt>
                <c:pt idx="796">
                  <c:v>-50.197000000000003</c:v>
                </c:pt>
                <c:pt idx="797">
                  <c:v>-39.116</c:v>
                </c:pt>
                <c:pt idx="798">
                  <c:v>-42.638000000000012</c:v>
                </c:pt>
                <c:pt idx="799">
                  <c:v>-36.788000000000011</c:v>
                </c:pt>
                <c:pt idx="800">
                  <c:v>-55.495000000000012</c:v>
                </c:pt>
                <c:pt idx="801">
                  <c:v>-140.721</c:v>
                </c:pt>
                <c:pt idx="802">
                  <c:v>-99.263000000000005</c:v>
                </c:pt>
                <c:pt idx="803">
                  <c:v>-55.592000000000013</c:v>
                </c:pt>
                <c:pt idx="804">
                  <c:v>-22.704999999999988</c:v>
                </c:pt>
                <c:pt idx="805">
                  <c:v>-24.611000000000057</c:v>
                </c:pt>
                <c:pt idx="806">
                  <c:v>-50.116000000000007</c:v>
                </c:pt>
                <c:pt idx="807">
                  <c:v>-11.470000000000002</c:v>
                </c:pt>
                <c:pt idx="808">
                  <c:v>-8.6900000000000031</c:v>
                </c:pt>
                <c:pt idx="809">
                  <c:v>-39.821000000000005</c:v>
                </c:pt>
                <c:pt idx="810">
                  <c:v>-90.977000000000032</c:v>
                </c:pt>
                <c:pt idx="811">
                  <c:v>-26.30400000000003</c:v>
                </c:pt>
                <c:pt idx="812">
                  <c:v>-11.177000000000007</c:v>
                </c:pt>
                <c:pt idx="813">
                  <c:v>-5.509999999999998</c:v>
                </c:pt>
                <c:pt idx="814">
                  <c:v>-11.333000000000002</c:v>
                </c:pt>
                <c:pt idx="815">
                  <c:v>-12.184000000000001</c:v>
                </c:pt>
                <c:pt idx="816">
                  <c:v>-15.175000000000002</c:v>
                </c:pt>
                <c:pt idx="817">
                  <c:v>-31.470999999999989</c:v>
                </c:pt>
                <c:pt idx="818">
                  <c:v>-25.392000000000003</c:v>
                </c:pt>
                <c:pt idx="819">
                  <c:v>-19.162999999999986</c:v>
                </c:pt>
                <c:pt idx="820">
                  <c:v>-14.264000000000003</c:v>
                </c:pt>
                <c:pt idx="821">
                  <c:v>-20.58</c:v>
                </c:pt>
                <c:pt idx="822">
                  <c:v>-22.427000000000007</c:v>
                </c:pt>
                <c:pt idx="823">
                  <c:v>-32.43</c:v>
                </c:pt>
                <c:pt idx="824">
                  <c:v>-50.32</c:v>
                </c:pt>
                <c:pt idx="825">
                  <c:v>-38.625000000000085</c:v>
                </c:pt>
                <c:pt idx="826">
                  <c:v>-32.977000000000004</c:v>
                </c:pt>
                <c:pt idx="827">
                  <c:v>-26.791000000000004</c:v>
                </c:pt>
                <c:pt idx="828">
                  <c:v>-26.657999999999994</c:v>
                </c:pt>
                <c:pt idx="829">
                  <c:v>-13.394000000000005</c:v>
                </c:pt>
                <c:pt idx="830">
                  <c:v>-8.5960000000000036</c:v>
                </c:pt>
                <c:pt idx="831">
                  <c:v>-15.467000000000002</c:v>
                </c:pt>
                <c:pt idx="832">
                  <c:v>-13.633999999999999</c:v>
                </c:pt>
                <c:pt idx="833">
                  <c:v>-18.659999999999997</c:v>
                </c:pt>
                <c:pt idx="834">
                  <c:v>-39.903000000000006</c:v>
                </c:pt>
                <c:pt idx="835">
                  <c:v>-9.8100000000000023</c:v>
                </c:pt>
                <c:pt idx="836">
                  <c:v>-6.0000000000002439E-3</c:v>
                </c:pt>
                <c:pt idx="837">
                  <c:v>-5.0000000000096833E-3</c:v>
                </c:pt>
                <c:pt idx="838">
                  <c:v>-1.3880000000000061</c:v>
                </c:pt>
                <c:pt idx="839">
                  <c:v>-2.0570000000000022</c:v>
                </c:pt>
                <c:pt idx="840">
                  <c:v>-45.588000000000001</c:v>
                </c:pt>
                <c:pt idx="841">
                  <c:v>-18.80100000000003</c:v>
                </c:pt>
                <c:pt idx="842">
                  <c:v>-14.3</c:v>
                </c:pt>
                <c:pt idx="843">
                  <c:v>-11.027000000000001</c:v>
                </c:pt>
                <c:pt idx="844">
                  <c:v>-11.402000000000006</c:v>
                </c:pt>
                <c:pt idx="845">
                  <c:v>-10.518000000000001</c:v>
                </c:pt>
                <c:pt idx="846">
                  <c:v>-11.553000000000004</c:v>
                </c:pt>
                <c:pt idx="847">
                  <c:v>-11.399000000000004</c:v>
                </c:pt>
                <c:pt idx="848">
                  <c:v>-18.57</c:v>
                </c:pt>
                <c:pt idx="849">
                  <c:v>-24.999000000000002</c:v>
                </c:pt>
                <c:pt idx="850">
                  <c:v>-22.525000000000006</c:v>
                </c:pt>
                <c:pt idx="851">
                  <c:v>-24.049000000000007</c:v>
                </c:pt>
                <c:pt idx="852">
                  <c:v>-26.168999999999986</c:v>
                </c:pt>
                <c:pt idx="853">
                  <c:v>-24.078000000000003</c:v>
                </c:pt>
                <c:pt idx="854">
                  <c:v>-16.801000000000005</c:v>
                </c:pt>
                <c:pt idx="855">
                  <c:v>-22.379999999999992</c:v>
                </c:pt>
                <c:pt idx="856">
                  <c:v>-20.694000000000031</c:v>
                </c:pt>
                <c:pt idx="857">
                  <c:v>-24.109000000000005</c:v>
                </c:pt>
                <c:pt idx="858">
                  <c:v>-71.028999999999982</c:v>
                </c:pt>
                <c:pt idx="859">
                  <c:v>-57.961000000000006</c:v>
                </c:pt>
                <c:pt idx="860">
                  <c:v>-36.362000000000002</c:v>
                </c:pt>
                <c:pt idx="861">
                  <c:v>-15.555000000000026</c:v>
                </c:pt>
                <c:pt idx="862">
                  <c:v>-35.864000000000004</c:v>
                </c:pt>
                <c:pt idx="863">
                  <c:v>-18.869000000000007</c:v>
                </c:pt>
                <c:pt idx="864">
                  <c:v>-9.2000000000000011</c:v>
                </c:pt>
                <c:pt idx="865">
                  <c:v>-21.436999999999987</c:v>
                </c:pt>
                <c:pt idx="866">
                  <c:v>-28.280999999999956</c:v>
                </c:pt>
                <c:pt idx="867">
                  <c:v>-23.125</c:v>
                </c:pt>
                <c:pt idx="868">
                  <c:v>-23.639000000000031</c:v>
                </c:pt>
                <c:pt idx="869">
                  <c:v>-29.173999999999999</c:v>
                </c:pt>
                <c:pt idx="870">
                  <c:v>-32.201000000000001</c:v>
                </c:pt>
                <c:pt idx="871">
                  <c:v>-77.567000000000007</c:v>
                </c:pt>
                <c:pt idx="872">
                  <c:v>-78.331000000000017</c:v>
                </c:pt>
                <c:pt idx="873">
                  <c:v>-94.576999999999998</c:v>
                </c:pt>
                <c:pt idx="874">
                  <c:v>-248.33800000000031</c:v>
                </c:pt>
                <c:pt idx="875">
                  <c:v>-77.064000000000007</c:v>
                </c:pt>
                <c:pt idx="876">
                  <c:v>-43.708000000000013</c:v>
                </c:pt>
                <c:pt idx="877">
                  <c:v>-30.163000000000011</c:v>
                </c:pt>
                <c:pt idx="878">
                  <c:v>-31.639000000000031</c:v>
                </c:pt>
                <c:pt idx="879">
                  <c:v>-22.643000000000001</c:v>
                </c:pt>
                <c:pt idx="880">
                  <c:v>-33.962000000000003</c:v>
                </c:pt>
                <c:pt idx="881">
                  <c:v>-52.175000000000011</c:v>
                </c:pt>
                <c:pt idx="882">
                  <c:v>-76.910000000000025</c:v>
                </c:pt>
                <c:pt idx="883">
                  <c:v>-52.228000000000094</c:v>
                </c:pt>
                <c:pt idx="884">
                  <c:v>-28.727000000000004</c:v>
                </c:pt>
                <c:pt idx="885">
                  <c:v>-1.0000000000047761E-3</c:v>
                </c:pt>
                <c:pt idx="886">
                  <c:v>-14.159000000000002</c:v>
                </c:pt>
                <c:pt idx="887">
                  <c:v>-28.377000000000031</c:v>
                </c:pt>
                <c:pt idx="888">
                  <c:v>-19.430999999999987</c:v>
                </c:pt>
                <c:pt idx="889">
                  <c:v>-32.165000000000013</c:v>
                </c:pt>
                <c:pt idx="890">
                  <c:v>-33.520000000000003</c:v>
                </c:pt>
                <c:pt idx="891">
                  <c:v>-34.007000000000005</c:v>
                </c:pt>
                <c:pt idx="892">
                  <c:v>-29.482999999999944</c:v>
                </c:pt>
                <c:pt idx="893">
                  <c:v>-50.75200000000001</c:v>
                </c:pt>
                <c:pt idx="894">
                  <c:v>-65.881999999999991</c:v>
                </c:pt>
                <c:pt idx="895">
                  <c:v>-76.326000000000008</c:v>
                </c:pt>
                <c:pt idx="896">
                  <c:v>-93.024999999999991</c:v>
                </c:pt>
                <c:pt idx="897">
                  <c:v>-186.67100000000002</c:v>
                </c:pt>
                <c:pt idx="898">
                  <c:v>-95.512</c:v>
                </c:pt>
                <c:pt idx="899">
                  <c:v>-94.111999999999995</c:v>
                </c:pt>
                <c:pt idx="900">
                  <c:v>-120.268</c:v>
                </c:pt>
                <c:pt idx="901">
                  <c:v>-88.567000000000021</c:v>
                </c:pt>
                <c:pt idx="902">
                  <c:v>-76.226000000000028</c:v>
                </c:pt>
                <c:pt idx="903">
                  <c:v>-82.024999999999991</c:v>
                </c:pt>
                <c:pt idx="904">
                  <c:v>-64.881999999999991</c:v>
                </c:pt>
                <c:pt idx="905">
                  <c:v>-47.220000000000013</c:v>
                </c:pt>
                <c:pt idx="906">
                  <c:v>-286.90700000000004</c:v>
                </c:pt>
                <c:pt idx="907">
                  <c:v>-167.071</c:v>
                </c:pt>
                <c:pt idx="908">
                  <c:v>-49.018000000000001</c:v>
                </c:pt>
                <c:pt idx="909">
                  <c:v>-18.488999999999951</c:v>
                </c:pt>
                <c:pt idx="910">
                  <c:v>-43.830000000000005</c:v>
                </c:pt>
                <c:pt idx="911">
                  <c:v>-31.724000000000011</c:v>
                </c:pt>
                <c:pt idx="912">
                  <c:v>-19.984000000000009</c:v>
                </c:pt>
                <c:pt idx="913">
                  <c:v>-37.130000000000003</c:v>
                </c:pt>
                <c:pt idx="914">
                  <c:v>-43.322000000000003</c:v>
                </c:pt>
                <c:pt idx="915">
                  <c:v>-36.227000000000011</c:v>
                </c:pt>
                <c:pt idx="916">
                  <c:v>-45.373999999999995</c:v>
                </c:pt>
                <c:pt idx="917">
                  <c:v>-34.410000000000004</c:v>
                </c:pt>
                <c:pt idx="918">
                  <c:v>-40.14</c:v>
                </c:pt>
                <c:pt idx="919">
                  <c:v>-86.056000000000012</c:v>
                </c:pt>
                <c:pt idx="920">
                  <c:v>-95.759999999999991</c:v>
                </c:pt>
                <c:pt idx="921">
                  <c:v>-93.182000000000002</c:v>
                </c:pt>
                <c:pt idx="922">
                  <c:v>-95.065000000000012</c:v>
                </c:pt>
                <c:pt idx="923">
                  <c:v>-88.095000000000013</c:v>
                </c:pt>
                <c:pt idx="924">
                  <c:v>-67.987000000000023</c:v>
                </c:pt>
                <c:pt idx="925">
                  <c:v>-46.397000000000006</c:v>
                </c:pt>
                <c:pt idx="926">
                  <c:v>-76.460000000000022</c:v>
                </c:pt>
                <c:pt idx="927">
                  <c:v>-71.597000000000023</c:v>
                </c:pt>
                <c:pt idx="928">
                  <c:v>-73.614000000000004</c:v>
                </c:pt>
                <c:pt idx="929">
                  <c:v>-94.979000000000013</c:v>
                </c:pt>
                <c:pt idx="930">
                  <c:v>-153.10500000000002</c:v>
                </c:pt>
                <c:pt idx="931">
                  <c:v>-91.653999999999982</c:v>
                </c:pt>
                <c:pt idx="932">
                  <c:v>-62.788000000000011</c:v>
                </c:pt>
                <c:pt idx="933">
                  <c:v>-11.784000000000001</c:v>
                </c:pt>
                <c:pt idx="934">
                  <c:v>-34.446000000000005</c:v>
                </c:pt>
                <c:pt idx="935">
                  <c:v>-30.473000000000006</c:v>
                </c:pt>
                <c:pt idx="936">
                  <c:v>-37.555000000000007</c:v>
                </c:pt>
                <c:pt idx="937">
                  <c:v>-68.016999999999996</c:v>
                </c:pt>
                <c:pt idx="938">
                  <c:v>-62.863000000000007</c:v>
                </c:pt>
                <c:pt idx="939">
                  <c:v>-43.355999999999995</c:v>
                </c:pt>
                <c:pt idx="940">
                  <c:v>-33.483000000000004</c:v>
                </c:pt>
                <c:pt idx="941">
                  <c:v>-40.870999999999995</c:v>
                </c:pt>
                <c:pt idx="942">
                  <c:v>-77.845000000000013</c:v>
                </c:pt>
                <c:pt idx="943">
                  <c:v>-181.72500000000002</c:v>
                </c:pt>
                <c:pt idx="944">
                  <c:v>-903.82799999999816</c:v>
                </c:pt>
                <c:pt idx="945">
                  <c:v>-1720.2650000000001</c:v>
                </c:pt>
                <c:pt idx="946">
                  <c:v>-1874.3439999999998</c:v>
                </c:pt>
                <c:pt idx="947">
                  <c:v>-935.8130000000001</c:v>
                </c:pt>
                <c:pt idx="948">
                  <c:v>-390.67900000000031</c:v>
                </c:pt>
                <c:pt idx="949">
                  <c:v>-77.689999999999984</c:v>
                </c:pt>
                <c:pt idx="950">
                  <c:v>-74.915000000000006</c:v>
                </c:pt>
                <c:pt idx="951">
                  <c:v>-76.010999999999996</c:v>
                </c:pt>
                <c:pt idx="952">
                  <c:v>-63.818999999999996</c:v>
                </c:pt>
                <c:pt idx="953">
                  <c:v>-56.602000000000011</c:v>
                </c:pt>
                <c:pt idx="954">
                  <c:v>-431.16200000000032</c:v>
                </c:pt>
                <c:pt idx="955">
                  <c:v>-152.78200000000001</c:v>
                </c:pt>
                <c:pt idx="956">
                  <c:v>-58.305000000000021</c:v>
                </c:pt>
                <c:pt idx="957">
                  <c:v>-10.96000000000002</c:v>
                </c:pt>
                <c:pt idx="958">
                  <c:v>-26.439</c:v>
                </c:pt>
                <c:pt idx="959">
                  <c:v>-18.073000000000008</c:v>
                </c:pt>
                <c:pt idx="960">
                  <c:v>-44.994</c:v>
                </c:pt>
                <c:pt idx="961">
                  <c:v>-64.39</c:v>
                </c:pt>
                <c:pt idx="962">
                  <c:v>-53.357999999999997</c:v>
                </c:pt>
                <c:pt idx="963">
                  <c:v>-38.730000000000011</c:v>
                </c:pt>
                <c:pt idx="964">
                  <c:v>-25.497999999999987</c:v>
                </c:pt>
                <c:pt idx="965">
                  <c:v>-48.13000000000001</c:v>
                </c:pt>
                <c:pt idx="966">
                  <c:v>-101.72299999999998</c:v>
                </c:pt>
                <c:pt idx="967">
                  <c:v>-131.46300000000002</c:v>
                </c:pt>
                <c:pt idx="968">
                  <c:v>-112.574</c:v>
                </c:pt>
                <c:pt idx="969">
                  <c:v>-540.69400000000053</c:v>
                </c:pt>
                <c:pt idx="970">
                  <c:v>-366.67100000000005</c:v>
                </c:pt>
                <c:pt idx="971">
                  <c:v>-114.63700000000001</c:v>
                </c:pt>
                <c:pt idx="972">
                  <c:v>-79.415999999999997</c:v>
                </c:pt>
                <c:pt idx="973">
                  <c:v>-36.052</c:v>
                </c:pt>
                <c:pt idx="974">
                  <c:v>-37.547000000000004</c:v>
                </c:pt>
                <c:pt idx="975">
                  <c:v>-28.467999999999989</c:v>
                </c:pt>
                <c:pt idx="976">
                  <c:v>-18.218000000000011</c:v>
                </c:pt>
                <c:pt idx="977">
                  <c:v>-47.425000000000011</c:v>
                </c:pt>
                <c:pt idx="978">
                  <c:v>-95.774000000000001</c:v>
                </c:pt>
                <c:pt idx="979">
                  <c:v>-70.400000000000006</c:v>
                </c:pt>
                <c:pt idx="980">
                  <c:v>-46.226000000000013</c:v>
                </c:pt>
                <c:pt idx="981">
                  <c:v>-13.818000000000012</c:v>
                </c:pt>
                <c:pt idx="982">
                  <c:v>-28.137000000000047</c:v>
                </c:pt>
                <c:pt idx="983">
                  <c:v>-24.997000000000007</c:v>
                </c:pt>
                <c:pt idx="984">
                  <c:v>-6.9180000000000064</c:v>
                </c:pt>
                <c:pt idx="985">
                  <c:v>-22.83300000000003</c:v>
                </c:pt>
                <c:pt idx="986">
                  <c:v>-28.639000000000031</c:v>
                </c:pt>
                <c:pt idx="987">
                  <c:v>-20.674999999999997</c:v>
                </c:pt>
                <c:pt idx="988">
                  <c:v>-15.039000000000001</c:v>
                </c:pt>
                <c:pt idx="989">
                  <c:v>-16.631000000000046</c:v>
                </c:pt>
                <c:pt idx="990">
                  <c:v>-16.712000000000003</c:v>
                </c:pt>
                <c:pt idx="991">
                  <c:v>-20.110000000000031</c:v>
                </c:pt>
                <c:pt idx="992">
                  <c:v>-33.532000000000011</c:v>
                </c:pt>
                <c:pt idx="993">
                  <c:v>-38.903000000000006</c:v>
                </c:pt>
                <c:pt idx="994">
                  <c:v>-34.406000000000006</c:v>
                </c:pt>
                <c:pt idx="995">
                  <c:v>-33.045000000000002</c:v>
                </c:pt>
                <c:pt idx="996">
                  <c:v>-33.338000000000001</c:v>
                </c:pt>
                <c:pt idx="997">
                  <c:v>-24.29</c:v>
                </c:pt>
                <c:pt idx="998">
                  <c:v>-17.096000000000004</c:v>
                </c:pt>
                <c:pt idx="999">
                  <c:v>-12.711</c:v>
                </c:pt>
                <c:pt idx="1000">
                  <c:v>-13.217999999999998</c:v>
                </c:pt>
                <c:pt idx="1001">
                  <c:v>-17.420999999999989</c:v>
                </c:pt>
                <c:pt idx="1002">
                  <c:v>-28.959999999999987</c:v>
                </c:pt>
                <c:pt idx="1003">
                  <c:v>-23.149999999999988</c:v>
                </c:pt>
                <c:pt idx="1004">
                  <c:v>-17.417000000000005</c:v>
                </c:pt>
                <c:pt idx="1005">
                  <c:v>-4.3410000000000082</c:v>
                </c:pt>
                <c:pt idx="1006">
                  <c:v>-16.390000000000008</c:v>
                </c:pt>
                <c:pt idx="1007">
                  <c:v>-18.901999999999987</c:v>
                </c:pt>
                <c:pt idx="1008">
                  <c:v>-12.942000000000007</c:v>
                </c:pt>
                <c:pt idx="1009">
                  <c:v>-17.532000000000004</c:v>
                </c:pt>
                <c:pt idx="1010">
                  <c:v>-22.64700000000003</c:v>
                </c:pt>
                <c:pt idx="1011">
                  <c:v>-25.643999999999988</c:v>
                </c:pt>
                <c:pt idx="1012">
                  <c:v>-25.087000000000003</c:v>
                </c:pt>
                <c:pt idx="1013">
                  <c:v>-26.330000000000005</c:v>
                </c:pt>
                <c:pt idx="1014">
                  <c:v>-29.52</c:v>
                </c:pt>
                <c:pt idx="1015">
                  <c:v>-24.311000000000035</c:v>
                </c:pt>
                <c:pt idx="1016">
                  <c:v>-32.809000000000005</c:v>
                </c:pt>
                <c:pt idx="1017">
                  <c:v>-42.27300000000001</c:v>
                </c:pt>
                <c:pt idx="1018">
                  <c:v>-37.738000000000063</c:v>
                </c:pt>
                <c:pt idx="1019">
                  <c:v>-33.083999999999996</c:v>
                </c:pt>
                <c:pt idx="1020">
                  <c:v>-32.105000000000011</c:v>
                </c:pt>
                <c:pt idx="1021">
                  <c:v>-19.652000000000001</c:v>
                </c:pt>
                <c:pt idx="1022">
                  <c:v>-11.462000000000025</c:v>
                </c:pt>
                <c:pt idx="1023">
                  <c:v>-7.3800000000000026</c:v>
                </c:pt>
                <c:pt idx="1024">
                  <c:v>-5.0799999999999983</c:v>
                </c:pt>
                <c:pt idx="1025">
                  <c:v>-11.61</c:v>
                </c:pt>
                <c:pt idx="1026">
                  <c:v>-24.957000000000008</c:v>
                </c:pt>
                <c:pt idx="1027">
                  <c:v>-17.788999999999955</c:v>
                </c:pt>
                <c:pt idx="1028">
                  <c:v>-15.293000000000005</c:v>
                </c:pt>
                <c:pt idx="1029">
                  <c:v>3.4570000000000078</c:v>
                </c:pt>
                <c:pt idx="1030">
                  <c:v>-2.7890000000000015</c:v>
                </c:pt>
                <c:pt idx="1031">
                  <c:v>-1.4780000000000086</c:v>
                </c:pt>
                <c:pt idx="1032">
                  <c:v>-18.451999999999988</c:v>
                </c:pt>
                <c:pt idx="1033">
                  <c:v>-27.564999999999987</c:v>
                </c:pt>
                <c:pt idx="1034">
                  <c:v>-60.63</c:v>
                </c:pt>
                <c:pt idx="1035">
                  <c:v>-51.574000000000005</c:v>
                </c:pt>
                <c:pt idx="1036">
                  <c:v>-54.800999999999995</c:v>
                </c:pt>
                <c:pt idx="1037">
                  <c:v>-53.921000000000006</c:v>
                </c:pt>
                <c:pt idx="1038">
                  <c:v>-44.839999999999996</c:v>
                </c:pt>
                <c:pt idx="1039">
                  <c:v>-31.849000000000011</c:v>
                </c:pt>
                <c:pt idx="1040">
                  <c:v>-49.736000000000011</c:v>
                </c:pt>
                <c:pt idx="1041">
                  <c:v>-66.14500000000001</c:v>
                </c:pt>
                <c:pt idx="1042">
                  <c:v>-73.790999999999997</c:v>
                </c:pt>
                <c:pt idx="1043">
                  <c:v>-67.010000000000005</c:v>
                </c:pt>
                <c:pt idx="1044">
                  <c:v>-56</c:v>
                </c:pt>
                <c:pt idx="1045">
                  <c:v>-53.873000000000005</c:v>
                </c:pt>
                <c:pt idx="1046">
                  <c:v>-50.107000000000006</c:v>
                </c:pt>
                <c:pt idx="1047">
                  <c:v>-34.610000000000007</c:v>
                </c:pt>
                <c:pt idx="1048">
                  <c:v>-35.539000000000009</c:v>
                </c:pt>
                <c:pt idx="1049">
                  <c:v>-43.934000000000005</c:v>
                </c:pt>
                <c:pt idx="1050">
                  <c:v>-72.384999999999991</c:v>
                </c:pt>
                <c:pt idx="1051">
                  <c:v>-52.234000000000009</c:v>
                </c:pt>
                <c:pt idx="1052">
                  <c:v>-15.007000000000005</c:v>
                </c:pt>
                <c:pt idx="1053">
                  <c:v>5.078000000000003</c:v>
                </c:pt>
                <c:pt idx="1054">
                  <c:v>-1.8799999999999928</c:v>
                </c:pt>
                <c:pt idx="1055">
                  <c:v>-13.32</c:v>
                </c:pt>
                <c:pt idx="1056">
                  <c:v>-0.37500000000000061</c:v>
                </c:pt>
                <c:pt idx="1057">
                  <c:v>-3.4659999999999997</c:v>
                </c:pt>
                <c:pt idx="1058">
                  <c:v>-9.2920000000000016</c:v>
                </c:pt>
                <c:pt idx="1059">
                  <c:v>-7.9810000000000034</c:v>
                </c:pt>
                <c:pt idx="1060">
                  <c:v>-11.833000000000002</c:v>
                </c:pt>
                <c:pt idx="1061">
                  <c:v>-15.946000000000005</c:v>
                </c:pt>
                <c:pt idx="1062">
                  <c:v>-28.534000000000031</c:v>
                </c:pt>
                <c:pt idx="1063">
                  <c:v>-36.399000000000001</c:v>
                </c:pt>
                <c:pt idx="1064">
                  <c:v>-29.062999999999953</c:v>
                </c:pt>
                <c:pt idx="1065">
                  <c:v>-26.723000000000006</c:v>
                </c:pt>
                <c:pt idx="1066">
                  <c:v>-23.108999999999988</c:v>
                </c:pt>
                <c:pt idx="1067">
                  <c:v>-26.874000000000031</c:v>
                </c:pt>
                <c:pt idx="1068">
                  <c:v>-21.00500000000001</c:v>
                </c:pt>
                <c:pt idx="1069">
                  <c:v>-20.758000000000003</c:v>
                </c:pt>
                <c:pt idx="1070">
                  <c:v>-22.038000000000011</c:v>
                </c:pt>
                <c:pt idx="1071">
                  <c:v>-23.087999999999987</c:v>
                </c:pt>
                <c:pt idx="1072">
                  <c:v>-18.394000000000005</c:v>
                </c:pt>
                <c:pt idx="1073">
                  <c:v>-26.279999999999987</c:v>
                </c:pt>
                <c:pt idx="1074">
                  <c:v>-41.891000000000005</c:v>
                </c:pt>
                <c:pt idx="1075">
                  <c:v>-16.084999999999987</c:v>
                </c:pt>
                <c:pt idx="1076">
                  <c:v>-6.5050000000000097</c:v>
                </c:pt>
                <c:pt idx="1077">
                  <c:v>2.3489999999999887</c:v>
                </c:pt>
                <c:pt idx="1078">
                  <c:v>-3.2800000000000011</c:v>
                </c:pt>
                <c:pt idx="1079">
                  <c:v>-12.992000000000004</c:v>
                </c:pt>
                <c:pt idx="1080">
                  <c:v>-12.907000000000004</c:v>
                </c:pt>
                <c:pt idx="1081">
                  <c:v>-28.592999999999989</c:v>
                </c:pt>
                <c:pt idx="1082">
                  <c:v>-23.58</c:v>
                </c:pt>
                <c:pt idx="1083">
                  <c:v>-19.398000000000003</c:v>
                </c:pt>
                <c:pt idx="1084">
                  <c:v>-8.168000000000001</c:v>
                </c:pt>
                <c:pt idx="1085">
                  <c:v>-20.491000000000007</c:v>
                </c:pt>
                <c:pt idx="1086">
                  <c:v>-40.400000000000006</c:v>
                </c:pt>
                <c:pt idx="1087">
                  <c:v>-21.479000000000006</c:v>
                </c:pt>
                <c:pt idx="1088">
                  <c:v>-19.803000000000004</c:v>
                </c:pt>
                <c:pt idx="1089">
                  <c:v>-16.242999999999952</c:v>
                </c:pt>
                <c:pt idx="1090">
                  <c:v>-18.55400000000003</c:v>
                </c:pt>
                <c:pt idx="1091">
                  <c:v>-21.314000000000046</c:v>
                </c:pt>
                <c:pt idx="1092">
                  <c:v>-17.374000000000031</c:v>
                </c:pt>
                <c:pt idx="1093">
                  <c:v>-18.404999999999987</c:v>
                </c:pt>
                <c:pt idx="1094">
                  <c:v>-21.376999999999992</c:v>
                </c:pt>
                <c:pt idx="1095">
                  <c:v>-15.602000000000004</c:v>
                </c:pt>
                <c:pt idx="1096">
                  <c:v>-14.348000000000003</c:v>
                </c:pt>
                <c:pt idx="1097">
                  <c:v>-15.464000000000006</c:v>
                </c:pt>
                <c:pt idx="1098">
                  <c:v>-57.61</c:v>
                </c:pt>
                <c:pt idx="1099">
                  <c:v>-35.346000000000004</c:v>
                </c:pt>
                <c:pt idx="1100">
                  <c:v>-20.212000000000003</c:v>
                </c:pt>
                <c:pt idx="1101">
                  <c:v>-7.7610000000000099</c:v>
                </c:pt>
                <c:pt idx="1102">
                  <c:v>-16.955999999999989</c:v>
                </c:pt>
                <c:pt idx="1103">
                  <c:v>-19.713000000000001</c:v>
                </c:pt>
                <c:pt idx="1104">
                  <c:v>1.0719999999999927</c:v>
                </c:pt>
                <c:pt idx="1105">
                  <c:v>-4.963000000000001</c:v>
                </c:pt>
                <c:pt idx="1106">
                  <c:v>-7.3730000000000064</c:v>
                </c:pt>
                <c:pt idx="1107">
                  <c:v>-7.2860000000000014</c:v>
                </c:pt>
                <c:pt idx="1108">
                  <c:v>-11.22</c:v>
                </c:pt>
                <c:pt idx="1109">
                  <c:v>-6.7899999999999991</c:v>
                </c:pt>
                <c:pt idx="1110">
                  <c:v>-14.904000000000003</c:v>
                </c:pt>
                <c:pt idx="1111">
                  <c:v>-15.368000000000002</c:v>
                </c:pt>
                <c:pt idx="1112">
                  <c:v>-19.965999999999944</c:v>
                </c:pt>
                <c:pt idx="1113">
                  <c:v>-16.55400000000003</c:v>
                </c:pt>
                <c:pt idx="1114">
                  <c:v>-14.206000000000001</c:v>
                </c:pt>
                <c:pt idx="1115">
                  <c:v>-16.196000000000005</c:v>
                </c:pt>
                <c:pt idx="1116">
                  <c:v>-14.606000000000002</c:v>
                </c:pt>
                <c:pt idx="1117">
                  <c:v>-13.021000000000001</c:v>
                </c:pt>
                <c:pt idx="1118">
                  <c:v>-9.5510000000000037</c:v>
                </c:pt>
                <c:pt idx="1119">
                  <c:v>-4.740000000000002</c:v>
                </c:pt>
                <c:pt idx="1120">
                  <c:v>-1.5129999999999952</c:v>
                </c:pt>
                <c:pt idx="1121">
                  <c:v>-3.9930000000000021</c:v>
                </c:pt>
                <c:pt idx="1122">
                  <c:v>-29.471999999999987</c:v>
                </c:pt>
                <c:pt idx="1123">
                  <c:v>-30.129000000000005</c:v>
                </c:pt>
                <c:pt idx="1124">
                  <c:v>-4.6470000000000056</c:v>
                </c:pt>
                <c:pt idx="1125">
                  <c:v>5.2639999999999985</c:v>
                </c:pt>
                <c:pt idx="1126">
                  <c:v>-3.9109999999999987</c:v>
                </c:pt>
                <c:pt idx="1127">
                  <c:v>-4.5799999999999983</c:v>
                </c:pt>
                <c:pt idx="1128">
                  <c:v>-3.1960000000000037</c:v>
                </c:pt>
                <c:pt idx="1129">
                  <c:v>-7.3149999999999871</c:v>
                </c:pt>
                <c:pt idx="1130">
                  <c:v>-15.305000000000019</c:v>
                </c:pt>
                <c:pt idx="1131">
                  <c:v>-14.189</c:v>
                </c:pt>
                <c:pt idx="1132">
                  <c:v>-11.353000000000023</c:v>
                </c:pt>
                <c:pt idx="1133">
                  <c:v>-18.561999999999987</c:v>
                </c:pt>
                <c:pt idx="1134">
                  <c:v>-21.617000000000054</c:v>
                </c:pt>
                <c:pt idx="1135">
                  <c:v>-21.670999999999999</c:v>
                </c:pt>
                <c:pt idx="1136">
                  <c:v>-18.25200000000001</c:v>
                </c:pt>
                <c:pt idx="1137">
                  <c:v>-11.533000000000001</c:v>
                </c:pt>
                <c:pt idx="1138">
                  <c:v>-9.1850000000000023</c:v>
                </c:pt>
                <c:pt idx="1139">
                  <c:v>-9.6740000000000013</c:v>
                </c:pt>
                <c:pt idx="1140">
                  <c:v>-12.873000000000006</c:v>
                </c:pt>
                <c:pt idx="1141">
                  <c:v>-11.556000000000004</c:v>
                </c:pt>
                <c:pt idx="1142">
                  <c:v>-7.0960000000000036</c:v>
                </c:pt>
                <c:pt idx="1143">
                  <c:v>-2.534000000000006</c:v>
                </c:pt>
                <c:pt idx="1144">
                  <c:v>-2.0000000000024512E-3</c:v>
                </c:pt>
                <c:pt idx="1145">
                  <c:v>3.5090000000000003</c:v>
                </c:pt>
                <c:pt idx="1146">
                  <c:v>-6.3190000000000026</c:v>
                </c:pt>
                <c:pt idx="1147">
                  <c:v>2.8370000000000033</c:v>
                </c:pt>
                <c:pt idx="1148">
                  <c:v>10.676000000000002</c:v>
                </c:pt>
                <c:pt idx="1149">
                  <c:v>22.560000000000009</c:v>
                </c:pt>
                <c:pt idx="1150">
                  <c:v>3.2479999999999958</c:v>
                </c:pt>
                <c:pt idx="1151">
                  <c:v>-3.1490000000000009</c:v>
                </c:pt>
                <c:pt idx="1152">
                  <c:v>10.269</c:v>
                </c:pt>
                <c:pt idx="1153">
                  <c:v>2.8919999999999937</c:v>
                </c:pt>
                <c:pt idx="1154">
                  <c:v>1.8189999999999931</c:v>
                </c:pt>
                <c:pt idx="1155">
                  <c:v>6.4740000000000038</c:v>
                </c:pt>
                <c:pt idx="1156">
                  <c:v>8.0150000000000006</c:v>
                </c:pt>
                <c:pt idx="1157">
                  <c:v>4.0889999999999986</c:v>
                </c:pt>
                <c:pt idx="1158">
                  <c:v>3.4389999999999987</c:v>
                </c:pt>
                <c:pt idx="1159">
                  <c:v>5.68</c:v>
                </c:pt>
                <c:pt idx="1160">
                  <c:v>9.9440000000000008</c:v>
                </c:pt>
                <c:pt idx="1161">
                  <c:v>5.3900000000000006</c:v>
                </c:pt>
                <c:pt idx="1162">
                  <c:v>4.6329999999999956</c:v>
                </c:pt>
                <c:pt idx="1163">
                  <c:v>2.002999999999993</c:v>
                </c:pt>
                <c:pt idx="1164">
                  <c:v>0.99599999999999511</c:v>
                </c:pt>
                <c:pt idx="1165">
                  <c:v>2.2679999999999989</c:v>
                </c:pt>
                <c:pt idx="1166">
                  <c:v>5.5209999999999875</c:v>
                </c:pt>
                <c:pt idx="1167">
                  <c:v>3.5549999999999997</c:v>
                </c:pt>
                <c:pt idx="1168">
                  <c:v>3.3279999999999959</c:v>
                </c:pt>
                <c:pt idx="1169">
                  <c:v>6.5359999999999943</c:v>
                </c:pt>
                <c:pt idx="1170">
                  <c:v>2.005999999999986</c:v>
                </c:pt>
                <c:pt idx="1171">
                  <c:v>-2.1329999999999947</c:v>
                </c:pt>
                <c:pt idx="1172">
                  <c:v>14.480000000000004</c:v>
                </c:pt>
                <c:pt idx="1173">
                  <c:v>22.367999999999988</c:v>
                </c:pt>
                <c:pt idx="1174">
                  <c:v>11.786000000000008</c:v>
                </c:pt>
                <c:pt idx="1175">
                  <c:v>10.975000000000026</c:v>
                </c:pt>
                <c:pt idx="1176">
                  <c:v>10.344000000000001</c:v>
                </c:pt>
                <c:pt idx="1177">
                  <c:v>4.7299999999999969</c:v>
                </c:pt>
                <c:pt idx="1178">
                  <c:v>-5.0030000000000001</c:v>
                </c:pt>
                <c:pt idx="1179">
                  <c:v>-4.4179999999999975</c:v>
                </c:pt>
                <c:pt idx="1180">
                  <c:v>-2.8099999999999947</c:v>
                </c:pt>
                <c:pt idx="1181">
                  <c:v>-2.0069999999999979</c:v>
                </c:pt>
                <c:pt idx="1182">
                  <c:v>-6.75</c:v>
                </c:pt>
                <c:pt idx="1183">
                  <c:v>-7.561000000000007</c:v>
                </c:pt>
                <c:pt idx="1184">
                  <c:v>-4.2299999999999969</c:v>
                </c:pt>
                <c:pt idx="1185">
                  <c:v>-1.9990000000000019</c:v>
                </c:pt>
                <c:pt idx="1186">
                  <c:v>-0.19800000000000076</c:v>
                </c:pt>
                <c:pt idx="1187">
                  <c:v>-0.31000000000000238</c:v>
                </c:pt>
                <c:pt idx="1188">
                  <c:v>-6.5420000000000016</c:v>
                </c:pt>
                <c:pt idx="1189">
                  <c:v>-3.5670000000000002</c:v>
                </c:pt>
                <c:pt idx="1190">
                  <c:v>0.67499999999999882</c:v>
                </c:pt>
                <c:pt idx="1191">
                  <c:v>1.3200000000000003</c:v>
                </c:pt>
                <c:pt idx="1192">
                  <c:v>1.6400000000000021</c:v>
                </c:pt>
                <c:pt idx="1193">
                  <c:v>9.7000000000001307E-2</c:v>
                </c:pt>
                <c:pt idx="1194">
                  <c:v>-11.46</c:v>
                </c:pt>
                <c:pt idx="1195">
                  <c:v>-20.909999999999989</c:v>
                </c:pt>
                <c:pt idx="1196">
                  <c:v>-12.090000000000003</c:v>
                </c:pt>
                <c:pt idx="1197">
                  <c:v>4.8260000000000005</c:v>
                </c:pt>
                <c:pt idx="1198">
                  <c:v>-7.3420000000000059</c:v>
                </c:pt>
                <c:pt idx="1199">
                  <c:v>-13.234</c:v>
                </c:pt>
                <c:pt idx="1200">
                  <c:v>0.13599999999999607</c:v>
                </c:pt>
                <c:pt idx="1201">
                  <c:v>-2.6980000000000004</c:v>
                </c:pt>
                <c:pt idx="1202">
                  <c:v>-39.155000000000001</c:v>
                </c:pt>
                <c:pt idx="1203">
                  <c:v>-37.137</c:v>
                </c:pt>
                <c:pt idx="1204">
                  <c:v>-38.601000000000006</c:v>
                </c:pt>
                <c:pt idx="1205">
                  <c:v>-26.873999999999999</c:v>
                </c:pt>
                <c:pt idx="1206">
                  <c:v>-38.446000000000005</c:v>
                </c:pt>
                <c:pt idx="1207">
                  <c:v>-53.969000000000008</c:v>
                </c:pt>
                <c:pt idx="1208">
                  <c:v>-22.126000000000005</c:v>
                </c:pt>
                <c:pt idx="1209">
                  <c:v>-14.692000000000007</c:v>
                </c:pt>
                <c:pt idx="1210">
                  <c:v>-16.455000000000002</c:v>
                </c:pt>
                <c:pt idx="1211">
                  <c:v>-2.2549999999999955</c:v>
                </c:pt>
                <c:pt idx="1212">
                  <c:v>-5.0699999999999905</c:v>
                </c:pt>
                <c:pt idx="1213">
                  <c:v>-1.1260000000000061</c:v>
                </c:pt>
                <c:pt idx="1214">
                  <c:v>-0.83700000000000363</c:v>
                </c:pt>
                <c:pt idx="1215">
                  <c:v>1.6349999999999978</c:v>
                </c:pt>
                <c:pt idx="1216">
                  <c:v>-0.58800000000000163</c:v>
                </c:pt>
                <c:pt idx="1217">
                  <c:v>-1.9710000000000036</c:v>
                </c:pt>
                <c:pt idx="1218">
                  <c:v>-15.007000000000005</c:v>
                </c:pt>
                <c:pt idx="1219">
                  <c:v>-4.7300000000000084</c:v>
                </c:pt>
                <c:pt idx="1220">
                  <c:v>-4.5759999999999925</c:v>
                </c:pt>
                <c:pt idx="1221">
                  <c:v>-3.5009999999999906</c:v>
                </c:pt>
                <c:pt idx="1222">
                  <c:v>-34.137</c:v>
                </c:pt>
                <c:pt idx="1223">
                  <c:v>-14.313000000000009</c:v>
                </c:pt>
                <c:pt idx="1224">
                  <c:v>-1.3260000000000081</c:v>
                </c:pt>
                <c:pt idx="1225">
                  <c:v>-12.058</c:v>
                </c:pt>
                <c:pt idx="1226">
                  <c:v>-11.814</c:v>
                </c:pt>
                <c:pt idx="1227">
                  <c:v>1.673999999999997</c:v>
                </c:pt>
                <c:pt idx="1228">
                  <c:v>4.1300000000000026</c:v>
                </c:pt>
                <c:pt idx="1229">
                  <c:v>-20.355999999999987</c:v>
                </c:pt>
                <c:pt idx="1230">
                  <c:v>-38.938000000000002</c:v>
                </c:pt>
                <c:pt idx="1231">
                  <c:v>-38.153000000000006</c:v>
                </c:pt>
                <c:pt idx="1232">
                  <c:v>-9.0650000000000048</c:v>
                </c:pt>
                <c:pt idx="1233">
                  <c:v>-8.2420000000000009</c:v>
                </c:pt>
                <c:pt idx="1234">
                  <c:v>3.5959999999999877</c:v>
                </c:pt>
                <c:pt idx="1235">
                  <c:v>2.6280000000000001</c:v>
                </c:pt>
                <c:pt idx="1236">
                  <c:v>3.7490000000000094</c:v>
                </c:pt>
                <c:pt idx="1237">
                  <c:v>4.9959999999999951</c:v>
                </c:pt>
                <c:pt idx="1238">
                  <c:v>3.0470000000000041</c:v>
                </c:pt>
                <c:pt idx="1239">
                  <c:v>6.482999999999997</c:v>
                </c:pt>
                <c:pt idx="1240">
                  <c:v>10.287999999999998</c:v>
                </c:pt>
                <c:pt idx="1241">
                  <c:v>8.32</c:v>
                </c:pt>
                <c:pt idx="1242">
                  <c:v>-7.8539999999999965</c:v>
                </c:pt>
                <c:pt idx="1243">
                  <c:v>6.6500000000000057</c:v>
                </c:pt>
                <c:pt idx="1244">
                  <c:v>20.832000000000001</c:v>
                </c:pt>
                <c:pt idx="1245">
                  <c:v>24.866</c:v>
                </c:pt>
                <c:pt idx="1246">
                  <c:v>16.329999999999988</c:v>
                </c:pt>
                <c:pt idx="1247">
                  <c:v>3.4259999999999997</c:v>
                </c:pt>
                <c:pt idx="1248">
                  <c:v>6.3990000000000009</c:v>
                </c:pt>
                <c:pt idx="1249">
                  <c:v>7.5760000000000014</c:v>
                </c:pt>
                <c:pt idx="1250">
                  <c:v>4.9930000000000021</c:v>
                </c:pt>
                <c:pt idx="1251">
                  <c:v>2.002999999999993</c:v>
                </c:pt>
                <c:pt idx="1252">
                  <c:v>1.1699999999999922</c:v>
                </c:pt>
                <c:pt idx="1253">
                  <c:v>5.7850000000000037</c:v>
                </c:pt>
                <c:pt idx="1254">
                  <c:v>-3.4590000000000027</c:v>
                </c:pt>
                <c:pt idx="1255">
                  <c:v>3.6649999999999991</c:v>
                </c:pt>
                <c:pt idx="1256">
                  <c:v>2.5799999999999983</c:v>
                </c:pt>
                <c:pt idx="1257">
                  <c:v>-3.0000000000001224E-3</c:v>
                </c:pt>
                <c:pt idx="1258">
                  <c:v>-0.58700000000000363</c:v>
                </c:pt>
                <c:pt idx="1259">
                  <c:v>-0.25600000000000028</c:v>
                </c:pt>
                <c:pt idx="1260">
                  <c:v>2.6400000000000006</c:v>
                </c:pt>
                <c:pt idx="1261">
                  <c:v>4.5269999999999895</c:v>
                </c:pt>
                <c:pt idx="1262">
                  <c:v>9.5510000000000037</c:v>
                </c:pt>
                <c:pt idx="1263">
                  <c:v>10.647</c:v>
                </c:pt>
                <c:pt idx="1264">
                  <c:v>10.358000000000002</c:v>
                </c:pt>
                <c:pt idx="1265">
                  <c:v>7.1839999999999975</c:v>
                </c:pt>
                <c:pt idx="1266">
                  <c:v>-1.0000000000047761E-3</c:v>
                </c:pt>
                <c:pt idx="1267">
                  <c:v>2.1559999999999917</c:v>
                </c:pt>
                <c:pt idx="1268">
                  <c:v>4.2530000000000001</c:v>
                </c:pt>
                <c:pt idx="1269">
                  <c:v>11.75</c:v>
                </c:pt>
                <c:pt idx="1270">
                  <c:v>2.0090000000000003</c:v>
                </c:pt>
                <c:pt idx="1271">
                  <c:v>5.8900000000000006</c:v>
                </c:pt>
                <c:pt idx="1272">
                  <c:v>-3.794000000000004</c:v>
                </c:pt>
                <c:pt idx="1273">
                  <c:v>-2.9909999999999997</c:v>
                </c:pt>
                <c:pt idx="1274">
                  <c:v>-2.8460000000000027</c:v>
                </c:pt>
                <c:pt idx="1275">
                  <c:v>-0.87200000000000111</c:v>
                </c:pt>
                <c:pt idx="1276">
                  <c:v>-0.42700000000000032</c:v>
                </c:pt>
                <c:pt idx="1277">
                  <c:v>-1.2199999999999942</c:v>
                </c:pt>
                <c:pt idx="1278">
                  <c:v>-7.86899999999999</c:v>
                </c:pt>
                <c:pt idx="1279">
                  <c:v>-26.363999999999987</c:v>
                </c:pt>
                <c:pt idx="1280">
                  <c:v>-46.108000000000011</c:v>
                </c:pt>
                <c:pt idx="1281">
                  <c:v>-37.553999999999995</c:v>
                </c:pt>
                <c:pt idx="1282">
                  <c:v>-19.643000000000001</c:v>
                </c:pt>
                <c:pt idx="1283">
                  <c:v>-22.432000000000002</c:v>
                </c:pt>
                <c:pt idx="1284">
                  <c:v>-5.215999999999994</c:v>
                </c:pt>
                <c:pt idx="1285">
                  <c:v>-6.2239999999999975</c:v>
                </c:pt>
                <c:pt idx="1286">
                  <c:v>-8.6309999999999985</c:v>
                </c:pt>
                <c:pt idx="1287">
                  <c:v>-3.1480000000000032</c:v>
                </c:pt>
                <c:pt idx="1288">
                  <c:v>-2.7580000000000031</c:v>
                </c:pt>
                <c:pt idx="1289">
                  <c:v>0.82999999999999863</c:v>
                </c:pt>
                <c:pt idx="1290">
                  <c:v>-13.768000000000001</c:v>
                </c:pt>
                <c:pt idx="1291">
                  <c:v>-28.933999999999987</c:v>
                </c:pt>
                <c:pt idx="1292">
                  <c:v>-15.386000000000022</c:v>
                </c:pt>
                <c:pt idx="1293">
                  <c:v>7.715999999999994</c:v>
                </c:pt>
                <c:pt idx="1294">
                  <c:v>-6.0000000000002439E-3</c:v>
                </c:pt>
                <c:pt idx="1295">
                  <c:v>-4.6829999999999945</c:v>
                </c:pt>
                <c:pt idx="1296">
                  <c:v>1.9369999999999941</c:v>
                </c:pt>
                <c:pt idx="1297">
                  <c:v>-2.8440000000000007</c:v>
                </c:pt>
                <c:pt idx="1298">
                  <c:v>-1.2710000000000008</c:v>
                </c:pt>
                <c:pt idx="1299">
                  <c:v>0.51500000000000068</c:v>
                </c:pt>
                <c:pt idx="1300">
                  <c:v>0.94399999999999562</c:v>
                </c:pt>
                <c:pt idx="1301">
                  <c:v>-2.0090000000000003</c:v>
                </c:pt>
                <c:pt idx="1302">
                  <c:v>-1.6709999999999994</c:v>
                </c:pt>
                <c:pt idx="1303">
                  <c:v>1.3199999999999898</c:v>
                </c:pt>
                <c:pt idx="1304">
                  <c:v>-2.0000000000095549E-3</c:v>
                </c:pt>
                <c:pt idx="1305">
                  <c:v>2.0079999999999956</c:v>
                </c:pt>
                <c:pt idx="1306">
                  <c:v>-8.0000000000097979E-3</c:v>
                </c:pt>
                <c:pt idx="1307">
                  <c:v>-3.0000000000001224E-3</c:v>
                </c:pt>
                <c:pt idx="1308">
                  <c:v>0.11099999999999705</c:v>
                </c:pt>
                <c:pt idx="1309">
                  <c:v>-1.1799999999999973</c:v>
                </c:pt>
                <c:pt idx="1310">
                  <c:v>2.1370000000000005</c:v>
                </c:pt>
                <c:pt idx="1311">
                  <c:v>4.4170000000000016</c:v>
                </c:pt>
                <c:pt idx="1312">
                  <c:v>1.5960000000000041</c:v>
                </c:pt>
                <c:pt idx="1313">
                  <c:v>0.55599999999999761</c:v>
                </c:pt>
                <c:pt idx="1314">
                  <c:v>-1.9350000000000018</c:v>
                </c:pt>
                <c:pt idx="1315">
                  <c:v>2.578000000000003</c:v>
                </c:pt>
                <c:pt idx="1316">
                  <c:v>4.36899999999999</c:v>
                </c:pt>
                <c:pt idx="1317">
                  <c:v>21</c:v>
                </c:pt>
                <c:pt idx="1318">
                  <c:v>13.743999999999998</c:v>
                </c:pt>
                <c:pt idx="1319">
                  <c:v>16.283999999999953</c:v>
                </c:pt>
                <c:pt idx="1320">
                  <c:v>6.2539999999999978</c:v>
                </c:pt>
                <c:pt idx="1321">
                  <c:v>-2.4999999999998579E-2</c:v>
                </c:pt>
                <c:pt idx="1322">
                  <c:v>2.8589999999999987</c:v>
                </c:pt>
                <c:pt idx="1323">
                  <c:v>16.458999999999989</c:v>
                </c:pt>
                <c:pt idx="1324">
                  <c:v>17.947999999999986</c:v>
                </c:pt>
                <c:pt idx="1325">
                  <c:v>12.318000000000001</c:v>
                </c:pt>
                <c:pt idx="1326">
                  <c:v>8.1300000000000008</c:v>
                </c:pt>
                <c:pt idx="1327">
                  <c:v>10.919</c:v>
                </c:pt>
                <c:pt idx="1328">
                  <c:v>0.62000000000000577</c:v>
                </c:pt>
                <c:pt idx="1329">
                  <c:v>-2.8119999999999994</c:v>
                </c:pt>
                <c:pt idx="1330">
                  <c:v>-5.5020000000000016</c:v>
                </c:pt>
                <c:pt idx="1331">
                  <c:v>-1</c:v>
                </c:pt>
                <c:pt idx="1332">
                  <c:v>-2.5550000000000068</c:v>
                </c:pt>
                <c:pt idx="1333">
                  <c:v>6.5910000000000011</c:v>
                </c:pt>
                <c:pt idx="1334">
                  <c:v>8.5520000000000067</c:v>
                </c:pt>
                <c:pt idx="1335">
                  <c:v>8.5800000000000054</c:v>
                </c:pt>
                <c:pt idx="1336">
                  <c:v>8.0100000000000016</c:v>
                </c:pt>
                <c:pt idx="1337">
                  <c:v>6.0200000000000005</c:v>
                </c:pt>
                <c:pt idx="1338">
                  <c:v>-9.4999999999999238E-2</c:v>
                </c:pt>
                <c:pt idx="1339">
                  <c:v>-6.0000000000002439E-3</c:v>
                </c:pt>
                <c:pt idx="1340">
                  <c:v>12.219000000000001</c:v>
                </c:pt>
                <c:pt idx="1341">
                  <c:v>15.350000000000021</c:v>
                </c:pt>
                <c:pt idx="1342">
                  <c:v>1.8579999999999937</c:v>
                </c:pt>
                <c:pt idx="1343">
                  <c:v>-1.3140000000000001</c:v>
                </c:pt>
                <c:pt idx="1344">
                  <c:v>-2.2290000000000072</c:v>
                </c:pt>
                <c:pt idx="1345">
                  <c:v>-2.0000000000024512E-3</c:v>
                </c:pt>
                <c:pt idx="1346">
                  <c:v>-1.6080000000000041</c:v>
                </c:pt>
                <c:pt idx="1347">
                  <c:v>-0.95400000000000063</c:v>
                </c:pt>
                <c:pt idx="1348">
                  <c:v>9.7999999999999268E-2</c:v>
                </c:pt>
                <c:pt idx="1349">
                  <c:v>2.7630000000000052</c:v>
                </c:pt>
                <c:pt idx="1350">
                  <c:v>2.6379999999999981</c:v>
                </c:pt>
                <c:pt idx="1351">
                  <c:v>5.7719999999999994</c:v>
                </c:pt>
                <c:pt idx="1352">
                  <c:v>-3.0069999999999979</c:v>
                </c:pt>
                <c:pt idx="1353">
                  <c:v>-4.0930000000000035</c:v>
                </c:pt>
                <c:pt idx="1354">
                  <c:v>0</c:v>
                </c:pt>
                <c:pt idx="1355">
                  <c:v>-0.633000000000004</c:v>
                </c:pt>
                <c:pt idx="1356">
                  <c:v>-2.4390000000000067</c:v>
                </c:pt>
                <c:pt idx="1357">
                  <c:v>3.0399999999999987</c:v>
                </c:pt>
                <c:pt idx="1358">
                  <c:v>2.3689999999999998</c:v>
                </c:pt>
                <c:pt idx="1359">
                  <c:v>0.63899999999999713</c:v>
                </c:pt>
                <c:pt idx="1360">
                  <c:v>-9.9999999999767441E-4</c:v>
                </c:pt>
                <c:pt idx="1361">
                  <c:v>0.42799999999999838</c:v>
                </c:pt>
                <c:pt idx="1362">
                  <c:v>-1.4569999999999979</c:v>
                </c:pt>
                <c:pt idx="1363">
                  <c:v>-6.7800000000000011</c:v>
                </c:pt>
                <c:pt idx="1364">
                  <c:v>-0.81700000000000061</c:v>
                </c:pt>
                <c:pt idx="1365">
                  <c:v>13.310000000000002</c:v>
                </c:pt>
                <c:pt idx="1366">
                  <c:v>-9.0000000000003567E-3</c:v>
                </c:pt>
                <c:pt idx="1367">
                  <c:v>-0.98000000000000398</c:v>
                </c:pt>
                <c:pt idx="1368">
                  <c:v>10.479000000000006</c:v>
                </c:pt>
                <c:pt idx="1369">
                  <c:v>5.5869999999999962</c:v>
                </c:pt>
                <c:pt idx="1370">
                  <c:v>-3.1900000000000048</c:v>
                </c:pt>
                <c:pt idx="1371">
                  <c:v>-3.8759999999999994</c:v>
                </c:pt>
                <c:pt idx="1372">
                  <c:v>-3.5530000000000044</c:v>
                </c:pt>
                <c:pt idx="1373">
                  <c:v>1.2830000000000013</c:v>
                </c:pt>
                <c:pt idx="1374">
                  <c:v>0.86900000000000099</c:v>
                </c:pt>
                <c:pt idx="1375">
                  <c:v>3.404999999999994</c:v>
                </c:pt>
                <c:pt idx="1376">
                  <c:v>1.7819999999999958</c:v>
                </c:pt>
                <c:pt idx="1377">
                  <c:v>2.9469999999999947</c:v>
                </c:pt>
                <c:pt idx="1378">
                  <c:v>0.99499999999999744</c:v>
                </c:pt>
                <c:pt idx="1379">
                  <c:v>0.93999999999999773</c:v>
                </c:pt>
                <c:pt idx="1380">
                  <c:v>0.99599999999999511</c:v>
                </c:pt>
                <c:pt idx="1381">
                  <c:v>0.99499999999999744</c:v>
                </c:pt>
                <c:pt idx="1382">
                  <c:v>1.8029999999999948</c:v>
                </c:pt>
                <c:pt idx="1383">
                  <c:v>5.2740000000000009</c:v>
                </c:pt>
                <c:pt idx="1384">
                  <c:v>6.4179999999999975</c:v>
                </c:pt>
                <c:pt idx="1385">
                  <c:v>3.3499999999999988</c:v>
                </c:pt>
                <c:pt idx="1386">
                  <c:v>0.63000000000001088</c:v>
                </c:pt>
                <c:pt idx="1387">
                  <c:v>-7.6929999999999872</c:v>
                </c:pt>
                <c:pt idx="1388">
                  <c:v>3.1140000000000043</c:v>
                </c:pt>
                <c:pt idx="1389">
                  <c:v>18.003000000000007</c:v>
                </c:pt>
                <c:pt idx="1390">
                  <c:v>8.6399999999999988</c:v>
                </c:pt>
                <c:pt idx="1391">
                  <c:v>6.1639999999999855</c:v>
                </c:pt>
                <c:pt idx="1392">
                  <c:v>5.9909999999999997</c:v>
                </c:pt>
                <c:pt idx="1393">
                  <c:v>2.1399999999999935</c:v>
                </c:pt>
                <c:pt idx="1394">
                  <c:v>-0.94500000000000062</c:v>
                </c:pt>
                <c:pt idx="1395">
                  <c:v>3.75</c:v>
                </c:pt>
                <c:pt idx="1396">
                  <c:v>5.0120000000000005</c:v>
                </c:pt>
                <c:pt idx="1397">
                  <c:v>-0.59100000000000164</c:v>
                </c:pt>
                <c:pt idx="1398">
                  <c:v>-1</c:v>
                </c:pt>
                <c:pt idx="1399">
                  <c:v>3.1629999999999971</c:v>
                </c:pt>
                <c:pt idx="1400">
                  <c:v>-1.0949999999999978</c:v>
                </c:pt>
                <c:pt idx="1401">
                  <c:v>-1.1189999999999998</c:v>
                </c:pt>
                <c:pt idx="1402">
                  <c:v>-5.0399999999999991</c:v>
                </c:pt>
                <c:pt idx="1403">
                  <c:v>-5.6679999999999859</c:v>
                </c:pt>
                <c:pt idx="1404">
                  <c:v>-4.3400000000000025</c:v>
                </c:pt>
                <c:pt idx="1405">
                  <c:v>-1.5529999999999948</c:v>
                </c:pt>
                <c:pt idx="1406">
                  <c:v>-2.2810000000000001</c:v>
                </c:pt>
                <c:pt idx="1407">
                  <c:v>2.3499999999999988</c:v>
                </c:pt>
                <c:pt idx="1408">
                  <c:v>3.3699999999999974</c:v>
                </c:pt>
                <c:pt idx="1409">
                  <c:v>0.12899999999999812</c:v>
                </c:pt>
                <c:pt idx="1410">
                  <c:v>-3.0999999999998803E-2</c:v>
                </c:pt>
                <c:pt idx="1411">
                  <c:v>5.9969999999999999</c:v>
                </c:pt>
                <c:pt idx="1412">
                  <c:v>5.4550000000000054</c:v>
                </c:pt>
                <c:pt idx="1413">
                  <c:v>18.959999999999987</c:v>
                </c:pt>
                <c:pt idx="1414">
                  <c:v>8.8010000000000037</c:v>
                </c:pt>
                <c:pt idx="1415">
                  <c:v>9.2360000000000007</c:v>
                </c:pt>
                <c:pt idx="1416">
                  <c:v>3.8289999999999997</c:v>
                </c:pt>
                <c:pt idx="1417">
                  <c:v>5.7439999999999998</c:v>
                </c:pt>
                <c:pt idx="1418">
                  <c:v>0.28399999999999986</c:v>
                </c:pt>
                <c:pt idx="1419">
                  <c:v>0.28699999999999998</c:v>
                </c:pt>
                <c:pt idx="1420">
                  <c:v>1.8280000000000041</c:v>
                </c:pt>
                <c:pt idx="1421">
                  <c:v>3.5829999999999984</c:v>
                </c:pt>
                <c:pt idx="1422">
                  <c:v>3.9469999999999947</c:v>
                </c:pt>
                <c:pt idx="1423">
                  <c:v>1.587999999999991</c:v>
                </c:pt>
                <c:pt idx="1424">
                  <c:v>1.6490000000000009</c:v>
                </c:pt>
                <c:pt idx="1425">
                  <c:v>1.3070000000000022</c:v>
                </c:pt>
                <c:pt idx="1426">
                  <c:v>0.99699999999999278</c:v>
                </c:pt>
                <c:pt idx="1427">
                  <c:v>-0.68500000000000394</c:v>
                </c:pt>
                <c:pt idx="1428">
                  <c:v>2.0300000000000007</c:v>
                </c:pt>
                <c:pt idx="1429">
                  <c:v>2.1449999999999982</c:v>
                </c:pt>
                <c:pt idx="1430">
                  <c:v>1.3479999999999956</c:v>
                </c:pt>
                <c:pt idx="1431">
                  <c:v>1.2199999999999942</c:v>
                </c:pt>
                <c:pt idx="1432">
                  <c:v>3.5</c:v>
                </c:pt>
                <c:pt idx="1433">
                  <c:v>1</c:v>
                </c:pt>
                <c:pt idx="1434">
                  <c:v>-4.5739999999999981</c:v>
                </c:pt>
                <c:pt idx="1435">
                  <c:v>-5.2609999999999957</c:v>
                </c:pt>
                <c:pt idx="1436">
                  <c:v>5.5459999999999985</c:v>
                </c:pt>
                <c:pt idx="1437">
                  <c:v>11.771000000000001</c:v>
                </c:pt>
                <c:pt idx="1438">
                  <c:v>5.1110000000000042</c:v>
                </c:pt>
                <c:pt idx="1439">
                  <c:v>4.8449999999999891</c:v>
                </c:pt>
                <c:pt idx="1440">
                  <c:v>11.329000000000002</c:v>
                </c:pt>
                <c:pt idx="1441">
                  <c:v>12.461000000000002</c:v>
                </c:pt>
                <c:pt idx="1442">
                  <c:v>11.841000000000001</c:v>
                </c:pt>
                <c:pt idx="1443">
                  <c:v>14.426000000000002</c:v>
                </c:pt>
                <c:pt idx="1444">
                  <c:v>8.0360000000000014</c:v>
                </c:pt>
                <c:pt idx="1445">
                  <c:v>5.9600000000000009</c:v>
                </c:pt>
                <c:pt idx="1446">
                  <c:v>2.2389999999999972</c:v>
                </c:pt>
                <c:pt idx="1447">
                  <c:v>1.298999999999997</c:v>
                </c:pt>
                <c:pt idx="1448">
                  <c:v>-2.3089999999999975</c:v>
                </c:pt>
                <c:pt idx="1449">
                  <c:v>-1.7730000000000041</c:v>
                </c:pt>
                <c:pt idx="1450">
                  <c:v>-2.009999999999998</c:v>
                </c:pt>
                <c:pt idx="1451">
                  <c:v>-1.9270000000000058</c:v>
                </c:pt>
                <c:pt idx="1452">
                  <c:v>-2.990000000000002</c:v>
                </c:pt>
                <c:pt idx="1453">
                  <c:v>-2.0050000000000026</c:v>
                </c:pt>
                <c:pt idx="1454">
                  <c:v>0.23000000000000398</c:v>
                </c:pt>
                <c:pt idx="1455">
                  <c:v>0.28600000000000136</c:v>
                </c:pt>
                <c:pt idx="1456">
                  <c:v>-0.85399999999999965</c:v>
                </c:pt>
                <c:pt idx="1457">
                  <c:v>-1.0720000000000027</c:v>
                </c:pt>
                <c:pt idx="1458">
                  <c:v>-1.6999999999999933</c:v>
                </c:pt>
                <c:pt idx="1459">
                  <c:v>1.2560000000000002</c:v>
                </c:pt>
                <c:pt idx="1460">
                  <c:v>8.48</c:v>
                </c:pt>
                <c:pt idx="1461">
                  <c:v>12.365000000000025</c:v>
                </c:pt>
                <c:pt idx="1462">
                  <c:v>4.5710000000000104</c:v>
                </c:pt>
                <c:pt idx="1463">
                  <c:v>3.7289999999999992</c:v>
                </c:pt>
                <c:pt idx="1464">
                  <c:v>5.3399999999999963</c:v>
                </c:pt>
                <c:pt idx="1465">
                  <c:v>7.3509999999999955</c:v>
                </c:pt>
                <c:pt idx="1466">
                  <c:v>4.2250000000000005</c:v>
                </c:pt>
                <c:pt idx="1467">
                  <c:v>5.855000000000004</c:v>
                </c:pt>
                <c:pt idx="1468">
                  <c:v>4.1249999999999858</c:v>
                </c:pt>
                <c:pt idx="1469">
                  <c:v>1.5769999999999957</c:v>
                </c:pt>
                <c:pt idx="1470">
                  <c:v>-1.7520000000000051</c:v>
                </c:pt>
                <c:pt idx="1471">
                  <c:v>-1.2180000000000035</c:v>
                </c:pt>
                <c:pt idx="1472">
                  <c:v>0.28599999999999526</c:v>
                </c:pt>
                <c:pt idx="1473">
                  <c:v>5.5479999999999947</c:v>
                </c:pt>
                <c:pt idx="1474">
                  <c:v>4.7239999999999966</c:v>
                </c:pt>
                <c:pt idx="1475">
                  <c:v>-2.0519999999999987</c:v>
                </c:pt>
                <c:pt idx="1476">
                  <c:v>-1.7590000000000003</c:v>
                </c:pt>
                <c:pt idx="1477">
                  <c:v>0.10999999999999943</c:v>
                </c:pt>
                <c:pt idx="1478">
                  <c:v>3.5900000000000034</c:v>
                </c:pt>
                <c:pt idx="1479">
                  <c:v>2.0559999999999974</c:v>
                </c:pt>
                <c:pt idx="1480">
                  <c:v>1.3320000000000007</c:v>
                </c:pt>
                <c:pt idx="1481">
                  <c:v>-1.9339999999999926</c:v>
                </c:pt>
                <c:pt idx="1482">
                  <c:v>-3.4760000000000013</c:v>
                </c:pt>
                <c:pt idx="1483">
                  <c:v>-1.0919999999999954</c:v>
                </c:pt>
                <c:pt idx="1484">
                  <c:v>1.9919999999999929</c:v>
                </c:pt>
                <c:pt idx="1485">
                  <c:v>4.18</c:v>
                </c:pt>
                <c:pt idx="1486">
                  <c:v>-2.9299999999999997</c:v>
                </c:pt>
                <c:pt idx="1487">
                  <c:v>-6.5569999999999995</c:v>
                </c:pt>
                <c:pt idx="1488">
                  <c:v>5.7550000000000026</c:v>
                </c:pt>
                <c:pt idx="1489">
                  <c:v>1.6430000000000007</c:v>
                </c:pt>
                <c:pt idx="1490">
                  <c:v>0.21600000000000139</c:v>
                </c:pt>
                <c:pt idx="1491">
                  <c:v>2.3759999999999977</c:v>
                </c:pt>
                <c:pt idx="1492">
                  <c:v>2.2819999999999991</c:v>
                </c:pt>
                <c:pt idx="1493">
                  <c:v>3.4679999999999982</c:v>
                </c:pt>
                <c:pt idx="1494">
                  <c:v>1.7139999999999962</c:v>
                </c:pt>
                <c:pt idx="1495">
                  <c:v>2.6660000000000039</c:v>
                </c:pt>
                <c:pt idx="1496">
                  <c:v>-0.35100000000000631</c:v>
                </c:pt>
                <c:pt idx="1497">
                  <c:v>-0.74799999999999889</c:v>
                </c:pt>
                <c:pt idx="1498">
                  <c:v>-0.79299999999999971</c:v>
                </c:pt>
                <c:pt idx="1499">
                  <c:v>1.4669999999999954</c:v>
                </c:pt>
                <c:pt idx="1500">
                  <c:v>3.999999999999921E-2</c:v>
                </c:pt>
                <c:pt idx="1501">
                  <c:v>1.2629999999999952</c:v>
                </c:pt>
                <c:pt idx="1502">
                  <c:v>5.6400000000000006</c:v>
                </c:pt>
                <c:pt idx="1503">
                  <c:v>9.1700000000000017</c:v>
                </c:pt>
                <c:pt idx="1504">
                  <c:v>4.3679999999999835</c:v>
                </c:pt>
                <c:pt idx="1505">
                  <c:v>1.1899999999999953</c:v>
                </c:pt>
                <c:pt idx="1506">
                  <c:v>0.44400000000000334</c:v>
                </c:pt>
                <c:pt idx="1507">
                  <c:v>4.2029999999999959</c:v>
                </c:pt>
                <c:pt idx="1508">
                  <c:v>12.969000000000015</c:v>
                </c:pt>
                <c:pt idx="1509">
                  <c:v>23.659999999999997</c:v>
                </c:pt>
                <c:pt idx="1510">
                  <c:v>15.475000000000016</c:v>
                </c:pt>
                <c:pt idx="1511">
                  <c:v>9.1390000000000029</c:v>
                </c:pt>
                <c:pt idx="1512">
                  <c:v>10.002000000000002</c:v>
                </c:pt>
                <c:pt idx="1513">
                  <c:v>9.2470000000000017</c:v>
                </c:pt>
                <c:pt idx="1514">
                  <c:v>3.4539999999999997</c:v>
                </c:pt>
                <c:pt idx="1515">
                  <c:v>2.009999999999998</c:v>
                </c:pt>
                <c:pt idx="1516">
                  <c:v>-2.3629999999999987</c:v>
                </c:pt>
                <c:pt idx="1517">
                  <c:v>-8.9950000000000028</c:v>
                </c:pt>
                <c:pt idx="1518">
                  <c:v>-4.1119999999999965</c:v>
                </c:pt>
                <c:pt idx="1519">
                  <c:v>1.2139999999999938</c:v>
                </c:pt>
                <c:pt idx="1520">
                  <c:v>-2.4719999999999978</c:v>
                </c:pt>
                <c:pt idx="1521">
                  <c:v>-8.5760000000000005</c:v>
                </c:pt>
                <c:pt idx="1522">
                  <c:v>-6.5679999999999872</c:v>
                </c:pt>
                <c:pt idx="1523">
                  <c:v>-7.7370000000000019</c:v>
                </c:pt>
                <c:pt idx="1524">
                  <c:v>-6.3519999999999985</c:v>
                </c:pt>
                <c:pt idx="1525">
                  <c:v>-0.16000000000000394</c:v>
                </c:pt>
                <c:pt idx="1526">
                  <c:v>-0.7999999999999976</c:v>
                </c:pt>
                <c:pt idx="1527">
                  <c:v>-2.7700000000000031</c:v>
                </c:pt>
                <c:pt idx="1528">
                  <c:v>-4.2600000000000016</c:v>
                </c:pt>
                <c:pt idx="1529">
                  <c:v>-5.57</c:v>
                </c:pt>
                <c:pt idx="1530">
                  <c:v>-12.93</c:v>
                </c:pt>
                <c:pt idx="1531">
                  <c:v>-7.6979999999999897</c:v>
                </c:pt>
                <c:pt idx="1532">
                  <c:v>0.34299999999999786</c:v>
                </c:pt>
                <c:pt idx="1533">
                  <c:v>8.5</c:v>
                </c:pt>
                <c:pt idx="1534">
                  <c:v>5.2299999999999969</c:v>
                </c:pt>
                <c:pt idx="1535">
                  <c:v>2.519999999999996</c:v>
                </c:pt>
                <c:pt idx="1536">
                  <c:v>6.2409999999999997</c:v>
                </c:pt>
                <c:pt idx="1537">
                  <c:v>4.6499999999999986</c:v>
                </c:pt>
                <c:pt idx="1538">
                  <c:v>1</c:v>
                </c:pt>
                <c:pt idx="1539">
                  <c:v>-4.5690000000000026</c:v>
                </c:pt>
                <c:pt idx="1540">
                  <c:v>-14.614000000000001</c:v>
                </c:pt>
                <c:pt idx="1541">
                  <c:v>0.98799999999999955</c:v>
                </c:pt>
                <c:pt idx="1542">
                  <c:v>-0.38800000000000595</c:v>
                </c:pt>
                <c:pt idx="1543">
                  <c:v>7.1300000000000026</c:v>
                </c:pt>
                <c:pt idx="1544">
                  <c:v>7</c:v>
                </c:pt>
                <c:pt idx="1545">
                  <c:v>1.6039999999999961</c:v>
                </c:pt>
                <c:pt idx="1546">
                  <c:v>2.8009999999999997</c:v>
                </c:pt>
                <c:pt idx="1547">
                  <c:v>2.0069999999999979</c:v>
                </c:pt>
                <c:pt idx="1548">
                  <c:v>3.2000000000000042</c:v>
                </c:pt>
                <c:pt idx="1549">
                  <c:v>5.1300000000000026</c:v>
                </c:pt>
                <c:pt idx="1550">
                  <c:v>1.4320000000000022</c:v>
                </c:pt>
                <c:pt idx="1551">
                  <c:v>3.6999999999999957</c:v>
                </c:pt>
                <c:pt idx="1552">
                  <c:v>7.1179999999999835</c:v>
                </c:pt>
                <c:pt idx="1553">
                  <c:v>5.7340000000000018</c:v>
                </c:pt>
                <c:pt idx="1554">
                  <c:v>-5.1579999999999906</c:v>
                </c:pt>
                <c:pt idx="1555">
                  <c:v>-12.543000000000005</c:v>
                </c:pt>
                <c:pt idx="1556">
                  <c:v>-7.3700000000000054</c:v>
                </c:pt>
                <c:pt idx="1557">
                  <c:v>15.519</c:v>
                </c:pt>
                <c:pt idx="1558">
                  <c:v>12.143000000000001</c:v>
                </c:pt>
                <c:pt idx="1559">
                  <c:v>3.7489999999999952</c:v>
                </c:pt>
                <c:pt idx="1560">
                  <c:v>2.5889999999999986</c:v>
                </c:pt>
                <c:pt idx="1561">
                  <c:v>3.7240000000000002</c:v>
                </c:pt>
                <c:pt idx="1562">
                  <c:v>0.99199999999999733</c:v>
                </c:pt>
                <c:pt idx="1563">
                  <c:v>2.0879999999999952</c:v>
                </c:pt>
                <c:pt idx="1564">
                  <c:v>0.60000000000000164</c:v>
                </c:pt>
                <c:pt idx="1565">
                  <c:v>-1.0810000000000031</c:v>
                </c:pt>
                <c:pt idx="1566">
                  <c:v>-1.7469999999999999</c:v>
                </c:pt>
                <c:pt idx="1567">
                  <c:v>-10.19100000000001</c:v>
                </c:pt>
                <c:pt idx="1568">
                  <c:v>-1.4169999999999909</c:v>
                </c:pt>
                <c:pt idx="1569">
                  <c:v>-0.12800000000000011</c:v>
                </c:pt>
                <c:pt idx="1570">
                  <c:v>1.9930000000000019</c:v>
                </c:pt>
                <c:pt idx="1571">
                  <c:v>6.0000000000002439E-3</c:v>
                </c:pt>
                <c:pt idx="1572">
                  <c:v>1.9909999999999968</c:v>
                </c:pt>
                <c:pt idx="1573">
                  <c:v>-3.2230000000000092</c:v>
                </c:pt>
                <c:pt idx="1574">
                  <c:v>1.3369999999999937</c:v>
                </c:pt>
                <c:pt idx="1575">
                  <c:v>-0.50600000000000023</c:v>
                </c:pt>
                <c:pt idx="1576">
                  <c:v>0.63499999999999934</c:v>
                </c:pt>
                <c:pt idx="1577">
                  <c:v>-0.48500000000000032</c:v>
                </c:pt>
                <c:pt idx="1578">
                  <c:v>-12.72</c:v>
                </c:pt>
                <c:pt idx="1579">
                  <c:v>-22.984000000000002</c:v>
                </c:pt>
                <c:pt idx="1580">
                  <c:v>1.9939999999999956</c:v>
                </c:pt>
                <c:pt idx="1581">
                  <c:v>0.32399999999999946</c:v>
                </c:pt>
                <c:pt idx="1582">
                  <c:v>-8.0790000000000077</c:v>
                </c:pt>
                <c:pt idx="1583">
                  <c:v>-1.770000000000006</c:v>
                </c:pt>
                <c:pt idx="1584">
                  <c:v>-1.3999999999995801E-2</c:v>
                </c:pt>
                <c:pt idx="1585">
                  <c:v>-3.7800000000000011</c:v>
                </c:pt>
                <c:pt idx="1586">
                  <c:v>-4.3950000000000005</c:v>
                </c:pt>
                <c:pt idx="1587">
                  <c:v>-2.4910000000000068</c:v>
                </c:pt>
                <c:pt idx="1588">
                  <c:v>-2.0500000000000043</c:v>
                </c:pt>
                <c:pt idx="1589">
                  <c:v>-3.3659999999999997</c:v>
                </c:pt>
                <c:pt idx="1590">
                  <c:v>-0.17799999999999783</c:v>
                </c:pt>
                <c:pt idx="1591">
                  <c:v>0.24000000000000199</c:v>
                </c:pt>
                <c:pt idx="1592">
                  <c:v>-3.8570000000000064</c:v>
                </c:pt>
                <c:pt idx="1593">
                  <c:v>9.9999999999767441E-4</c:v>
                </c:pt>
                <c:pt idx="1594">
                  <c:v>-2.9470000000000032</c:v>
                </c:pt>
                <c:pt idx="1595">
                  <c:v>-3.0000000000001224E-3</c:v>
                </c:pt>
                <c:pt idx="1596">
                  <c:v>1.5289999999999935</c:v>
                </c:pt>
                <c:pt idx="1597">
                  <c:v>3.5569999999999937</c:v>
                </c:pt>
                <c:pt idx="1598">
                  <c:v>6.3509999999999955</c:v>
                </c:pt>
                <c:pt idx="1599">
                  <c:v>9.77</c:v>
                </c:pt>
                <c:pt idx="1600">
                  <c:v>11.639999999999999</c:v>
                </c:pt>
                <c:pt idx="1601">
                  <c:v>10.470000000000002</c:v>
                </c:pt>
                <c:pt idx="1602">
                  <c:v>7.3179999999999872</c:v>
                </c:pt>
                <c:pt idx="1603">
                  <c:v>4.9569999999999936</c:v>
                </c:pt>
                <c:pt idx="1604">
                  <c:v>4.8139999999999965</c:v>
                </c:pt>
                <c:pt idx="1605">
                  <c:v>17.546999999999986</c:v>
                </c:pt>
                <c:pt idx="1606">
                  <c:v>9.6090000000000018</c:v>
                </c:pt>
                <c:pt idx="1607">
                  <c:v>3.0439999999999992</c:v>
                </c:pt>
                <c:pt idx="1608">
                  <c:v>0.34599999999999809</c:v>
                </c:pt>
                <c:pt idx="1609">
                  <c:v>-1.032000000000004</c:v>
                </c:pt>
                <c:pt idx="1610">
                  <c:v>-0.62100000000000344</c:v>
                </c:pt>
                <c:pt idx="1611">
                  <c:v>2.0219999999999985</c:v>
                </c:pt>
                <c:pt idx="1612">
                  <c:v>1.9939999999999956</c:v>
                </c:pt>
                <c:pt idx="1613">
                  <c:v>0.57399999999999862</c:v>
                </c:pt>
                <c:pt idx="1614">
                  <c:v>-2.6720000000000037</c:v>
                </c:pt>
                <c:pt idx="1615">
                  <c:v>-6.1040000000000045</c:v>
                </c:pt>
                <c:pt idx="1616">
                  <c:v>-6.4940000000000069</c:v>
                </c:pt>
                <c:pt idx="1617">
                  <c:v>-8.4570000000000007</c:v>
                </c:pt>
                <c:pt idx="1618">
                  <c:v>-6.0840000000000005</c:v>
                </c:pt>
                <c:pt idx="1619">
                  <c:v>-4.9170000000000016</c:v>
                </c:pt>
                <c:pt idx="1620">
                  <c:v>-4.1629999999999852</c:v>
                </c:pt>
                <c:pt idx="1621">
                  <c:v>-1.9810000000000016</c:v>
                </c:pt>
                <c:pt idx="1622">
                  <c:v>-0.7620000000000019</c:v>
                </c:pt>
                <c:pt idx="1623">
                  <c:v>-3.4359999999999977</c:v>
                </c:pt>
                <c:pt idx="1624">
                  <c:v>-6.2019999999999982</c:v>
                </c:pt>
                <c:pt idx="1625">
                  <c:v>-4.5899999999999963</c:v>
                </c:pt>
                <c:pt idx="1626">
                  <c:v>-18.360000000000007</c:v>
                </c:pt>
                <c:pt idx="1627">
                  <c:v>-30.683000000000007</c:v>
                </c:pt>
                <c:pt idx="1628">
                  <c:v>-2.7169999999999987</c:v>
                </c:pt>
                <c:pt idx="1629">
                  <c:v>-4.1330000000000027</c:v>
                </c:pt>
                <c:pt idx="1630">
                  <c:v>-1.6390000000000029</c:v>
                </c:pt>
                <c:pt idx="1631">
                  <c:v>-0.7620000000000019</c:v>
                </c:pt>
                <c:pt idx="1632">
                  <c:v>-5.3479999999999945</c:v>
                </c:pt>
                <c:pt idx="1633">
                  <c:v>-8.3950000000000067</c:v>
                </c:pt>
                <c:pt idx="1634">
                  <c:v>-21.25</c:v>
                </c:pt>
                <c:pt idx="1635">
                  <c:v>-19.268999999999952</c:v>
                </c:pt>
                <c:pt idx="1636">
                  <c:v>-18.649999999999999</c:v>
                </c:pt>
                <c:pt idx="1637">
                  <c:v>-21.270000000000003</c:v>
                </c:pt>
                <c:pt idx="1638">
                  <c:v>-14.46</c:v>
                </c:pt>
                <c:pt idx="1639">
                  <c:v>-11.540999999999999</c:v>
                </c:pt>
                <c:pt idx="1640">
                  <c:v>-13.180000000000007</c:v>
                </c:pt>
                <c:pt idx="1641">
                  <c:v>-9.1079999999999988</c:v>
                </c:pt>
                <c:pt idx="1642">
                  <c:v>-7.6569999999999965</c:v>
                </c:pt>
                <c:pt idx="1643">
                  <c:v>-6.7580000000000027</c:v>
                </c:pt>
                <c:pt idx="1644">
                  <c:v>-2.6200000000000045</c:v>
                </c:pt>
                <c:pt idx="1645">
                  <c:v>-1.0000000000047761E-3</c:v>
                </c:pt>
                <c:pt idx="1646">
                  <c:v>1.0169999999999932</c:v>
                </c:pt>
                <c:pt idx="1647">
                  <c:v>0.86999999999999866</c:v>
                </c:pt>
                <c:pt idx="1648">
                  <c:v>-0.21000000000000091</c:v>
                </c:pt>
                <c:pt idx="1649">
                  <c:v>-3.0000000000072278E-3</c:v>
                </c:pt>
                <c:pt idx="1650">
                  <c:v>0.125999999999998</c:v>
                </c:pt>
                <c:pt idx="1651">
                  <c:v>-0.28999999999999315</c:v>
                </c:pt>
                <c:pt idx="1652">
                  <c:v>1.1489999999999938</c:v>
                </c:pt>
                <c:pt idx="1653">
                  <c:v>10.447999999999999</c:v>
                </c:pt>
                <c:pt idx="1654">
                  <c:v>0.55699999999999505</c:v>
                </c:pt>
                <c:pt idx="1655">
                  <c:v>0.49299999999999622</c:v>
                </c:pt>
                <c:pt idx="1656">
                  <c:v>1.9669999999999954</c:v>
                </c:pt>
                <c:pt idx="1657">
                  <c:v>2.4879999999999995</c:v>
                </c:pt>
                <c:pt idx="1658">
                  <c:v>0.94500000000000062</c:v>
                </c:pt>
                <c:pt idx="1659">
                  <c:v>3.867999999999995</c:v>
                </c:pt>
                <c:pt idx="1660">
                  <c:v>1.5180000000000007</c:v>
                </c:pt>
                <c:pt idx="1661">
                  <c:v>-2</c:v>
                </c:pt>
                <c:pt idx="1662">
                  <c:v>-3.4650000000000034</c:v>
                </c:pt>
                <c:pt idx="1663">
                  <c:v>0.98999999999999488</c:v>
                </c:pt>
                <c:pt idx="1664">
                  <c:v>-2.1099999999999994</c:v>
                </c:pt>
                <c:pt idx="1665">
                  <c:v>-3.2100000000000009</c:v>
                </c:pt>
                <c:pt idx="1666">
                  <c:v>0</c:v>
                </c:pt>
                <c:pt idx="1667">
                  <c:v>-4.8100000000000005</c:v>
                </c:pt>
                <c:pt idx="1668">
                  <c:v>-2.277000000000001</c:v>
                </c:pt>
                <c:pt idx="1669">
                  <c:v>4.6289999999999871</c:v>
                </c:pt>
                <c:pt idx="1670">
                  <c:v>7.2309999999999954</c:v>
                </c:pt>
                <c:pt idx="1671">
                  <c:v>3.3939999999999984</c:v>
                </c:pt>
                <c:pt idx="1672">
                  <c:v>3.2480000000000002</c:v>
                </c:pt>
                <c:pt idx="1673">
                  <c:v>0.29200000000000181</c:v>
                </c:pt>
                <c:pt idx="1674">
                  <c:v>0.44899999999999946</c:v>
                </c:pt>
                <c:pt idx="1675">
                  <c:v>-2.3959999999999977</c:v>
                </c:pt>
                <c:pt idx="1676">
                  <c:v>1.6009999999999978</c:v>
                </c:pt>
                <c:pt idx="1677">
                  <c:v>8.458000000000002</c:v>
                </c:pt>
                <c:pt idx="1678">
                  <c:v>0.49199999999999844</c:v>
                </c:pt>
                <c:pt idx="1679">
                  <c:v>-1.179000000000002</c:v>
                </c:pt>
                <c:pt idx="1680">
                  <c:v>6.9749999999999943</c:v>
                </c:pt>
                <c:pt idx="1681">
                  <c:v>3.9609999999999985</c:v>
                </c:pt>
                <c:pt idx="1682">
                  <c:v>2.695999999999998</c:v>
                </c:pt>
                <c:pt idx="1683">
                  <c:v>-0.89000000000000201</c:v>
                </c:pt>
                <c:pt idx="1684">
                  <c:v>-12.015000000000002</c:v>
                </c:pt>
                <c:pt idx="1685">
                  <c:v>-14.497</c:v>
                </c:pt>
                <c:pt idx="1686">
                  <c:v>-17.491</c:v>
                </c:pt>
                <c:pt idx="1687">
                  <c:v>-13.522000000000002</c:v>
                </c:pt>
                <c:pt idx="1688">
                  <c:v>-22.901999999999987</c:v>
                </c:pt>
                <c:pt idx="1689">
                  <c:v>-24.39</c:v>
                </c:pt>
                <c:pt idx="1690">
                  <c:v>-4.9600000000000009</c:v>
                </c:pt>
                <c:pt idx="1691">
                  <c:v>-4.4579999999999975</c:v>
                </c:pt>
                <c:pt idx="1692">
                  <c:v>1.2999999999998124E-2</c:v>
                </c:pt>
                <c:pt idx="1693">
                  <c:v>3.9529999999999927</c:v>
                </c:pt>
                <c:pt idx="1694">
                  <c:v>7.5679999999999872</c:v>
                </c:pt>
                <c:pt idx="1695">
                  <c:v>6.088000000000001</c:v>
                </c:pt>
                <c:pt idx="1696">
                  <c:v>4.6929999999999872</c:v>
                </c:pt>
                <c:pt idx="1697">
                  <c:v>-1.0570000000000022</c:v>
                </c:pt>
                <c:pt idx="1698">
                  <c:v>-2.0000000000024512E-3</c:v>
                </c:pt>
                <c:pt idx="1699">
                  <c:v>-3.2320000000000064</c:v>
                </c:pt>
                <c:pt idx="1700">
                  <c:v>0.80899999999999761</c:v>
                </c:pt>
                <c:pt idx="1701">
                  <c:v>11.992000000000004</c:v>
                </c:pt>
                <c:pt idx="1702">
                  <c:v>4.9109999999999943</c:v>
                </c:pt>
                <c:pt idx="1703">
                  <c:v>3.222999999999999</c:v>
                </c:pt>
                <c:pt idx="1704">
                  <c:v>2.6000000000000014</c:v>
                </c:pt>
                <c:pt idx="1705">
                  <c:v>2.1400000000000006</c:v>
                </c:pt>
                <c:pt idx="1706">
                  <c:v>2.1290000000000013</c:v>
                </c:pt>
                <c:pt idx="1707">
                  <c:v>2.6969999999999987</c:v>
                </c:pt>
                <c:pt idx="1708">
                  <c:v>3.4419999999999966</c:v>
                </c:pt>
                <c:pt idx="1709">
                  <c:v>-0.34700000000000214</c:v>
                </c:pt>
                <c:pt idx="1710">
                  <c:v>-4.8479999999999945</c:v>
                </c:pt>
                <c:pt idx="1711">
                  <c:v>-2.9959999999999987</c:v>
                </c:pt>
                <c:pt idx="1712">
                  <c:v>-9.3830000000000027</c:v>
                </c:pt>
                <c:pt idx="1713">
                  <c:v>-8.6540000000000035</c:v>
                </c:pt>
                <c:pt idx="1714">
                  <c:v>-4.7520000000000016</c:v>
                </c:pt>
                <c:pt idx="1715">
                  <c:v>-6.2910000000000039</c:v>
                </c:pt>
                <c:pt idx="1716">
                  <c:v>-4.2490000000000023</c:v>
                </c:pt>
                <c:pt idx="1717">
                  <c:v>-3.088000000000001</c:v>
                </c:pt>
                <c:pt idx="1718">
                  <c:v>3.5030000000000001</c:v>
                </c:pt>
                <c:pt idx="1719">
                  <c:v>5.0039999999999978</c:v>
                </c:pt>
                <c:pt idx="1720">
                  <c:v>7.0829999999999975</c:v>
                </c:pt>
                <c:pt idx="1721">
                  <c:v>2.732999999999997</c:v>
                </c:pt>
                <c:pt idx="1722">
                  <c:v>-0.54700000000000415</c:v>
                </c:pt>
                <c:pt idx="1723">
                  <c:v>-8.8260000000000005</c:v>
                </c:pt>
                <c:pt idx="1724">
                  <c:v>8.4940000000000015</c:v>
                </c:pt>
                <c:pt idx="1725">
                  <c:v>19.264999999999986</c:v>
                </c:pt>
                <c:pt idx="1726">
                  <c:v>6.0719999999999974</c:v>
                </c:pt>
                <c:pt idx="1727">
                  <c:v>4.8099999999999952</c:v>
                </c:pt>
                <c:pt idx="1728">
                  <c:v>15.46</c:v>
                </c:pt>
                <c:pt idx="1729">
                  <c:v>12.278</c:v>
                </c:pt>
                <c:pt idx="1730">
                  <c:v>3</c:v>
                </c:pt>
                <c:pt idx="1731">
                  <c:v>5.3800000000000026</c:v>
                </c:pt>
                <c:pt idx="1732">
                  <c:v>5.5569999999999995</c:v>
                </c:pt>
                <c:pt idx="1733">
                  <c:v>9.7700000000000031</c:v>
                </c:pt>
                <c:pt idx="1734">
                  <c:v>5.9510000000000014</c:v>
                </c:pt>
                <c:pt idx="1735">
                  <c:v>1.5049999999999928</c:v>
                </c:pt>
                <c:pt idx="1736">
                  <c:v>2.7999999999998693E-2</c:v>
                </c:pt>
                <c:pt idx="1737">
                  <c:v>1.0089999999999977</c:v>
                </c:pt>
                <c:pt idx="1738">
                  <c:v>0.65900000000000036</c:v>
                </c:pt>
                <c:pt idx="1739">
                  <c:v>2.715999999999994</c:v>
                </c:pt>
                <c:pt idx="1740">
                  <c:v>3.9909999999999997</c:v>
                </c:pt>
                <c:pt idx="1741">
                  <c:v>4.5399999999999991</c:v>
                </c:pt>
                <c:pt idx="1742">
                  <c:v>7.3500000000000005</c:v>
                </c:pt>
                <c:pt idx="1743">
                  <c:v>8.0680000000000014</c:v>
                </c:pt>
                <c:pt idx="1744">
                  <c:v>8.0500000000000025</c:v>
                </c:pt>
                <c:pt idx="1745">
                  <c:v>2.7699999999999982</c:v>
                </c:pt>
                <c:pt idx="1746">
                  <c:v>2.0079999999999956</c:v>
                </c:pt>
                <c:pt idx="1747">
                  <c:v>-12.902000000000006</c:v>
                </c:pt>
                <c:pt idx="1748">
                  <c:v>0.16599999999999751</c:v>
                </c:pt>
                <c:pt idx="1749">
                  <c:v>7.0829999999999975</c:v>
                </c:pt>
                <c:pt idx="1750">
                  <c:v>7.0289999999999955</c:v>
                </c:pt>
                <c:pt idx="1751">
                  <c:v>7.0600000000000005</c:v>
                </c:pt>
                <c:pt idx="1752">
                  <c:v>13.130000000000003</c:v>
                </c:pt>
                <c:pt idx="1753">
                  <c:v>15.366000000000019</c:v>
                </c:pt>
                <c:pt idx="1754">
                  <c:v>8.4000000000000057</c:v>
                </c:pt>
                <c:pt idx="1755">
                  <c:v>6.7539999999999978</c:v>
                </c:pt>
                <c:pt idx="1756">
                  <c:v>5.6379999999999955</c:v>
                </c:pt>
                <c:pt idx="1757">
                  <c:v>3.2400000000000042</c:v>
                </c:pt>
                <c:pt idx="1758">
                  <c:v>3.4819999999999993</c:v>
                </c:pt>
                <c:pt idx="1759">
                  <c:v>2.8870000000000005</c:v>
                </c:pt>
                <c:pt idx="1760">
                  <c:v>1.2759999999999927</c:v>
                </c:pt>
                <c:pt idx="1761">
                  <c:v>2.0039999999999982</c:v>
                </c:pt>
                <c:pt idx="1762">
                  <c:v>0.18799999999999592</c:v>
                </c:pt>
                <c:pt idx="1763">
                  <c:v>-1.2199999999999942</c:v>
                </c:pt>
                <c:pt idx="1764">
                  <c:v>-0.31900000000000334</c:v>
                </c:pt>
                <c:pt idx="1765">
                  <c:v>6.1629999999999852</c:v>
                </c:pt>
                <c:pt idx="1766">
                  <c:v>8.57</c:v>
                </c:pt>
                <c:pt idx="1767">
                  <c:v>5.0800000000000054</c:v>
                </c:pt>
                <c:pt idx="1768">
                  <c:v>5.9540000000000006</c:v>
                </c:pt>
                <c:pt idx="1769">
                  <c:v>6.1519999999999975</c:v>
                </c:pt>
                <c:pt idx="1770">
                  <c:v>-0.87000000000000577</c:v>
                </c:pt>
                <c:pt idx="1771">
                  <c:v>-16.30400000000003</c:v>
                </c:pt>
                <c:pt idx="1772">
                  <c:v>3.3999999999999977</c:v>
                </c:pt>
                <c:pt idx="1773">
                  <c:v>8.3250000000000028</c:v>
                </c:pt>
                <c:pt idx="1774">
                  <c:v>3.6400000000000006</c:v>
                </c:pt>
                <c:pt idx="1775">
                  <c:v>3.7040000000000006</c:v>
                </c:pt>
                <c:pt idx="1776">
                  <c:v>11.006</c:v>
                </c:pt>
                <c:pt idx="1777">
                  <c:v>10.75</c:v>
                </c:pt>
                <c:pt idx="1778">
                  <c:v>1.2969999999999946</c:v>
                </c:pt>
                <c:pt idx="1779">
                  <c:v>3</c:v>
                </c:pt>
                <c:pt idx="1780">
                  <c:v>3.5089999999999932</c:v>
                </c:pt>
                <c:pt idx="1781">
                  <c:v>2.4810000000000008</c:v>
                </c:pt>
                <c:pt idx="1782">
                  <c:v>1.0539999999999912</c:v>
                </c:pt>
                <c:pt idx="1783">
                  <c:v>-5.3639999999999946</c:v>
                </c:pt>
                <c:pt idx="1784">
                  <c:v>-10.952000000000023</c:v>
                </c:pt>
                <c:pt idx="1785">
                  <c:v>-4.9540000000000006</c:v>
                </c:pt>
                <c:pt idx="1786">
                  <c:v>4.0589999999999975</c:v>
                </c:pt>
                <c:pt idx="1787">
                  <c:v>4.5429999999999975</c:v>
                </c:pt>
                <c:pt idx="1788">
                  <c:v>6.1209999999999845</c:v>
                </c:pt>
                <c:pt idx="1789">
                  <c:v>8.98</c:v>
                </c:pt>
                <c:pt idx="1790">
                  <c:v>10.091000000000001</c:v>
                </c:pt>
                <c:pt idx="1791">
                  <c:v>5.4909999999999997</c:v>
                </c:pt>
                <c:pt idx="1792">
                  <c:v>6</c:v>
                </c:pt>
                <c:pt idx="1793">
                  <c:v>1.2839999999999885</c:v>
                </c:pt>
                <c:pt idx="1794">
                  <c:v>-6.6249999999999956</c:v>
                </c:pt>
                <c:pt idx="1795">
                  <c:v>-8.9760000000000026</c:v>
                </c:pt>
                <c:pt idx="1796">
                  <c:v>5.0900000000000025</c:v>
                </c:pt>
                <c:pt idx="1797">
                  <c:v>11.616</c:v>
                </c:pt>
                <c:pt idx="1798">
                  <c:v>9.5520000000000067</c:v>
                </c:pt>
                <c:pt idx="1799">
                  <c:v>7.5560000000000054</c:v>
                </c:pt>
                <c:pt idx="1800">
                  <c:v>15.067</c:v>
                </c:pt>
                <c:pt idx="1801">
                  <c:v>14.845000000000002</c:v>
                </c:pt>
                <c:pt idx="1802">
                  <c:v>13.050000000000004</c:v>
                </c:pt>
                <c:pt idx="1803">
                  <c:v>11.895000000000017</c:v>
                </c:pt>
                <c:pt idx="1804">
                  <c:v>10.211</c:v>
                </c:pt>
                <c:pt idx="1805">
                  <c:v>11.32</c:v>
                </c:pt>
                <c:pt idx="1806">
                  <c:v>2.2850000000000001</c:v>
                </c:pt>
                <c:pt idx="1807">
                  <c:v>0.42000000000000182</c:v>
                </c:pt>
                <c:pt idx="1808">
                  <c:v>0.70799999999999863</c:v>
                </c:pt>
                <c:pt idx="1809">
                  <c:v>-2.5019999999999953</c:v>
                </c:pt>
                <c:pt idx="1810">
                  <c:v>-0.76899999999999979</c:v>
                </c:pt>
                <c:pt idx="1811">
                  <c:v>3.8239999999999981</c:v>
                </c:pt>
                <c:pt idx="1812">
                  <c:v>7.2149999999999945</c:v>
                </c:pt>
                <c:pt idx="1813">
                  <c:v>8.6700000000000017</c:v>
                </c:pt>
                <c:pt idx="1814">
                  <c:v>11.536000000000001</c:v>
                </c:pt>
                <c:pt idx="1815">
                  <c:v>8.6730000000000018</c:v>
                </c:pt>
                <c:pt idx="1816">
                  <c:v>6.7199999999999989</c:v>
                </c:pt>
                <c:pt idx="1817">
                  <c:v>3.4229999999999947</c:v>
                </c:pt>
                <c:pt idx="1818">
                  <c:v>0.34699999999999576</c:v>
                </c:pt>
                <c:pt idx="1819">
                  <c:v>-4.1300000000000026</c:v>
                </c:pt>
                <c:pt idx="1820">
                  <c:v>7.0470000000000041</c:v>
                </c:pt>
                <c:pt idx="1821">
                  <c:v>15.237999999999998</c:v>
                </c:pt>
                <c:pt idx="1822">
                  <c:v>8.93</c:v>
                </c:pt>
                <c:pt idx="1823">
                  <c:v>7.6709999999999985</c:v>
                </c:pt>
                <c:pt idx="1824">
                  <c:v>16.792000000000002</c:v>
                </c:pt>
                <c:pt idx="1825">
                  <c:v>18.259999999999987</c:v>
                </c:pt>
                <c:pt idx="1826">
                  <c:v>21.100000000000005</c:v>
                </c:pt>
                <c:pt idx="1827">
                  <c:v>17.332999999999988</c:v>
                </c:pt>
                <c:pt idx="1828">
                  <c:v>17.889999999999986</c:v>
                </c:pt>
                <c:pt idx="1829">
                  <c:v>11.503000000000004</c:v>
                </c:pt>
                <c:pt idx="1830">
                  <c:v>11.397000000000002</c:v>
                </c:pt>
                <c:pt idx="1831">
                  <c:v>9.5860000000000021</c:v>
                </c:pt>
                <c:pt idx="1832">
                  <c:v>3.7269999999999972</c:v>
                </c:pt>
                <c:pt idx="1833">
                  <c:v>2.3909999999999978</c:v>
                </c:pt>
                <c:pt idx="1834">
                  <c:v>4.1639999999999855</c:v>
                </c:pt>
                <c:pt idx="1835">
                  <c:v>7.0060000000000002</c:v>
                </c:pt>
                <c:pt idx="1836">
                  <c:v>3.009999999999998</c:v>
                </c:pt>
                <c:pt idx="1837">
                  <c:v>2.7939999999999992</c:v>
                </c:pt>
                <c:pt idx="1838">
                  <c:v>5.1979999999999897</c:v>
                </c:pt>
                <c:pt idx="1839">
                  <c:v>-1.2020000000000053</c:v>
                </c:pt>
                <c:pt idx="1840">
                  <c:v>-6.1210000000000058</c:v>
                </c:pt>
                <c:pt idx="1841">
                  <c:v>-7.8679999999999897</c:v>
                </c:pt>
                <c:pt idx="1842">
                  <c:v>-9.9360000000000035</c:v>
                </c:pt>
                <c:pt idx="1843">
                  <c:v>-18.191000000000031</c:v>
                </c:pt>
                <c:pt idx="1844">
                  <c:v>-4.3669999999999956</c:v>
                </c:pt>
                <c:pt idx="1845">
                  <c:v>4.9969999999999999</c:v>
                </c:pt>
                <c:pt idx="1846">
                  <c:v>-4.277000000000001</c:v>
                </c:pt>
                <c:pt idx="1847">
                  <c:v>-1.0100000000000051</c:v>
                </c:pt>
                <c:pt idx="1848">
                  <c:v>12.427</c:v>
                </c:pt>
                <c:pt idx="1849">
                  <c:v>5.1739999999999995</c:v>
                </c:pt>
                <c:pt idx="1850">
                  <c:v>0.83099999999999963</c:v>
                </c:pt>
                <c:pt idx="1851">
                  <c:v>-7.4499999999999993</c:v>
                </c:pt>
                <c:pt idx="1852">
                  <c:v>-8.0250000000000021</c:v>
                </c:pt>
                <c:pt idx="1853">
                  <c:v>-6.5050000000000026</c:v>
                </c:pt>
                <c:pt idx="1854">
                  <c:v>-5.7660000000000018</c:v>
                </c:pt>
                <c:pt idx="1855">
                  <c:v>-4.6569999999999965</c:v>
                </c:pt>
                <c:pt idx="1856">
                  <c:v>-9.9220000000000006</c:v>
                </c:pt>
                <c:pt idx="1857">
                  <c:v>-15.069000000000004</c:v>
                </c:pt>
                <c:pt idx="1858">
                  <c:v>-3.4410000000000061</c:v>
                </c:pt>
                <c:pt idx="1859">
                  <c:v>-5.0429999999999975</c:v>
                </c:pt>
                <c:pt idx="1860">
                  <c:v>-4.9949999999999966</c:v>
                </c:pt>
                <c:pt idx="1861">
                  <c:v>-3.044000000000004</c:v>
                </c:pt>
                <c:pt idx="1862">
                  <c:v>-2.0600000000000032</c:v>
                </c:pt>
                <c:pt idx="1863">
                  <c:v>-12.332000000000004</c:v>
                </c:pt>
                <c:pt idx="1864">
                  <c:v>-19.967999999999989</c:v>
                </c:pt>
                <c:pt idx="1865">
                  <c:v>-29.521999999999988</c:v>
                </c:pt>
                <c:pt idx="1866">
                  <c:v>-18.187000000000005</c:v>
                </c:pt>
                <c:pt idx="1867">
                  <c:v>-15.556000000000004</c:v>
                </c:pt>
                <c:pt idx="1868">
                  <c:v>-4.7800000000000011</c:v>
                </c:pt>
                <c:pt idx="1869">
                  <c:v>7.6449999999999854</c:v>
                </c:pt>
                <c:pt idx="1870">
                  <c:v>0.18099999999999794</c:v>
                </c:pt>
                <c:pt idx="1871">
                  <c:v>-1.1699999999999922</c:v>
                </c:pt>
                <c:pt idx="1872">
                  <c:v>8.1720000000000006</c:v>
                </c:pt>
                <c:pt idx="1873">
                  <c:v>9.9390000000000001</c:v>
                </c:pt>
                <c:pt idx="1874">
                  <c:v>2.4029999999999987</c:v>
                </c:pt>
                <c:pt idx="1875">
                  <c:v>7.61899999999999</c:v>
                </c:pt>
                <c:pt idx="1876">
                  <c:v>10.345000000000002</c:v>
                </c:pt>
                <c:pt idx="1877">
                  <c:v>4.1899999999999977</c:v>
                </c:pt>
                <c:pt idx="1878">
                  <c:v>0.41000000000000381</c:v>
                </c:pt>
                <c:pt idx="1879">
                  <c:v>1.3619999999999914</c:v>
                </c:pt>
                <c:pt idx="1880">
                  <c:v>2.0059999999999998</c:v>
                </c:pt>
                <c:pt idx="1881">
                  <c:v>4.0069999999999979</c:v>
                </c:pt>
                <c:pt idx="1882">
                  <c:v>3.9919999999999973</c:v>
                </c:pt>
                <c:pt idx="1883">
                  <c:v>4.0869999999999962</c:v>
                </c:pt>
                <c:pt idx="1884">
                  <c:v>5.3369999999999962</c:v>
                </c:pt>
                <c:pt idx="1885">
                  <c:v>5</c:v>
                </c:pt>
                <c:pt idx="1886">
                  <c:v>6.48</c:v>
                </c:pt>
                <c:pt idx="1887">
                  <c:v>6.8399999999999963</c:v>
                </c:pt>
                <c:pt idx="1888">
                  <c:v>4.7299999999999969</c:v>
                </c:pt>
                <c:pt idx="1889">
                  <c:v>2.4189999999999969</c:v>
                </c:pt>
                <c:pt idx="1890">
                  <c:v>-14.900000000000002</c:v>
                </c:pt>
                <c:pt idx="1891">
                  <c:v>-66.452000000000012</c:v>
                </c:pt>
                <c:pt idx="1892">
                  <c:v>-7.490000000000002</c:v>
                </c:pt>
                <c:pt idx="1893">
                  <c:v>2.2359999999999971</c:v>
                </c:pt>
                <c:pt idx="1894">
                  <c:v>1.5180000000000007</c:v>
                </c:pt>
                <c:pt idx="1895">
                  <c:v>-4.4800000000000004</c:v>
                </c:pt>
                <c:pt idx="1896">
                  <c:v>-4.1700000000000017</c:v>
                </c:pt>
                <c:pt idx="1897">
                  <c:v>-3.3950000000000027</c:v>
                </c:pt>
                <c:pt idx="1898">
                  <c:v>-3.0090000000000003</c:v>
                </c:pt>
                <c:pt idx="1899">
                  <c:v>1.8839999999999939</c:v>
                </c:pt>
                <c:pt idx="1900">
                  <c:v>1.3399999999999932</c:v>
                </c:pt>
                <c:pt idx="1901">
                  <c:v>-1.5049999999999928</c:v>
                </c:pt>
                <c:pt idx="1902">
                  <c:v>-3.0549999999999997</c:v>
                </c:pt>
                <c:pt idx="1903">
                  <c:v>2.0500000000000043</c:v>
                </c:pt>
                <c:pt idx="1904">
                  <c:v>-5.5380000000000038</c:v>
                </c:pt>
                <c:pt idx="1905">
                  <c:v>-8.4550000000000249</c:v>
                </c:pt>
                <c:pt idx="1906">
                  <c:v>-7.6519999999999975</c:v>
                </c:pt>
                <c:pt idx="1907">
                  <c:v>-7.6490000000000009</c:v>
                </c:pt>
                <c:pt idx="1908">
                  <c:v>-4.6880000000000015</c:v>
                </c:pt>
                <c:pt idx="1909">
                  <c:v>-1.9690000000000012</c:v>
                </c:pt>
                <c:pt idx="1910">
                  <c:v>-2.9930000000000021</c:v>
                </c:pt>
                <c:pt idx="1911">
                  <c:v>4.3699999999999966</c:v>
                </c:pt>
                <c:pt idx="1912">
                  <c:v>4.1979999999999897</c:v>
                </c:pt>
                <c:pt idx="1913">
                  <c:v>1.3549999999999958</c:v>
                </c:pt>
                <c:pt idx="1914">
                  <c:v>-6.8539999999999965</c:v>
                </c:pt>
                <c:pt idx="1915">
                  <c:v>-34.689000000000007</c:v>
                </c:pt>
                <c:pt idx="1916">
                  <c:v>3.6820000000000022</c:v>
                </c:pt>
                <c:pt idx="1917">
                  <c:v>-1.1199999999999948</c:v>
                </c:pt>
                <c:pt idx="1918">
                  <c:v>-3.4749999999999988</c:v>
                </c:pt>
                <c:pt idx="1919">
                  <c:v>-3.1049999999999982</c:v>
                </c:pt>
                <c:pt idx="1920">
                  <c:v>-2.0050000000000026</c:v>
                </c:pt>
                <c:pt idx="1921">
                  <c:v>-1.2999999999999934</c:v>
                </c:pt>
                <c:pt idx="1922">
                  <c:v>-1.0200000000000031</c:v>
                </c:pt>
                <c:pt idx="1923">
                  <c:v>0</c:v>
                </c:pt>
                <c:pt idx="1924">
                  <c:v>-0.35000000000000142</c:v>
                </c:pt>
                <c:pt idx="1925">
                  <c:v>-2.4239999999999995</c:v>
                </c:pt>
                <c:pt idx="1926">
                  <c:v>-4.8090000000000064</c:v>
                </c:pt>
                <c:pt idx="1927">
                  <c:v>-9.595000000000006</c:v>
                </c:pt>
                <c:pt idx="1928">
                  <c:v>-14.860000000000024</c:v>
                </c:pt>
                <c:pt idx="1929">
                  <c:v>-10.745000000000005</c:v>
                </c:pt>
                <c:pt idx="1930">
                  <c:v>0.99499999999999744</c:v>
                </c:pt>
                <c:pt idx="1931">
                  <c:v>3.9129999999999967</c:v>
                </c:pt>
                <c:pt idx="1932">
                  <c:v>3.9519999999999977</c:v>
                </c:pt>
                <c:pt idx="1933">
                  <c:v>3.6000000000000014</c:v>
                </c:pt>
                <c:pt idx="1934">
                  <c:v>7.0500000000000043</c:v>
                </c:pt>
                <c:pt idx="1935">
                  <c:v>7.4269999999999996</c:v>
                </c:pt>
                <c:pt idx="1936">
                  <c:v>6.9800000000000084</c:v>
                </c:pt>
                <c:pt idx="1937">
                  <c:v>2.9080000000000013</c:v>
                </c:pt>
                <c:pt idx="1938">
                  <c:v>-1.1820000000000046</c:v>
                </c:pt>
                <c:pt idx="1939">
                  <c:v>-15.46</c:v>
                </c:pt>
                <c:pt idx="1940">
                  <c:v>8.6650000000000027</c:v>
                </c:pt>
                <c:pt idx="1941">
                  <c:v>22.768999999999949</c:v>
                </c:pt>
                <c:pt idx="1942">
                  <c:v>14.183</c:v>
                </c:pt>
                <c:pt idx="1943">
                  <c:v>8.527000000000001</c:v>
                </c:pt>
                <c:pt idx="1944">
                  <c:v>14.150000000000006</c:v>
                </c:pt>
                <c:pt idx="1945">
                  <c:v>13.416000000000004</c:v>
                </c:pt>
                <c:pt idx="1946">
                  <c:v>12.452000000000023</c:v>
                </c:pt>
                <c:pt idx="1947">
                  <c:v>15.571000000000002</c:v>
                </c:pt>
                <c:pt idx="1948">
                  <c:v>9.5760000000000005</c:v>
                </c:pt>
                <c:pt idx="1949">
                  <c:v>9.9850000000000048</c:v>
                </c:pt>
                <c:pt idx="1950">
                  <c:v>7.8000000000002984E-2</c:v>
                </c:pt>
                <c:pt idx="1951">
                  <c:v>3.8079999999999998</c:v>
                </c:pt>
                <c:pt idx="1952">
                  <c:v>1.026000000000004</c:v>
                </c:pt>
                <c:pt idx="1953">
                  <c:v>-5.9999999999995418E-2</c:v>
                </c:pt>
                <c:pt idx="1954">
                  <c:v>-5.8669999999999956</c:v>
                </c:pt>
                <c:pt idx="1955">
                  <c:v>-5.8909999999999965</c:v>
                </c:pt>
                <c:pt idx="1956">
                  <c:v>-2.5069999999999979</c:v>
                </c:pt>
                <c:pt idx="1957">
                  <c:v>6.4200000000000017</c:v>
                </c:pt>
                <c:pt idx="1958">
                  <c:v>6.4379999999999953</c:v>
                </c:pt>
                <c:pt idx="1959">
                  <c:v>5.911999999999999</c:v>
                </c:pt>
                <c:pt idx="1960">
                  <c:v>5.5</c:v>
                </c:pt>
                <c:pt idx="1961">
                  <c:v>2.6599999999999966</c:v>
                </c:pt>
                <c:pt idx="1962">
                  <c:v>-0.10699999999999932</c:v>
                </c:pt>
                <c:pt idx="1963">
                  <c:v>-4.7630000000000052</c:v>
                </c:pt>
                <c:pt idx="1964">
                  <c:v>10.196000000000002</c:v>
                </c:pt>
                <c:pt idx="1965">
                  <c:v>17.556999999999992</c:v>
                </c:pt>
                <c:pt idx="1966">
                  <c:v>5.009999999999998</c:v>
                </c:pt>
                <c:pt idx="1967">
                  <c:v>5.3910000000000053</c:v>
                </c:pt>
                <c:pt idx="1968">
                  <c:v>14.037999999999998</c:v>
                </c:pt>
                <c:pt idx="1969">
                  <c:v>6.4739999999999984</c:v>
                </c:pt>
                <c:pt idx="1970">
                  <c:v>3.7219999999999982</c:v>
                </c:pt>
                <c:pt idx="1971">
                  <c:v>5.1829999999999945</c:v>
                </c:pt>
                <c:pt idx="1972">
                  <c:v>4.5359999999999978</c:v>
                </c:pt>
                <c:pt idx="1973">
                  <c:v>-0.10699999999999932</c:v>
                </c:pt>
                <c:pt idx="1974">
                  <c:v>7.9999999999955905E-3</c:v>
                </c:pt>
                <c:pt idx="1975">
                  <c:v>0.39000000000000123</c:v>
                </c:pt>
                <c:pt idx="1976">
                  <c:v>1.0510000000000019</c:v>
                </c:pt>
                <c:pt idx="1977">
                  <c:v>4.4800000000000084</c:v>
                </c:pt>
                <c:pt idx="1978">
                  <c:v>8.8940000000000037</c:v>
                </c:pt>
                <c:pt idx="1979">
                  <c:v>8.07</c:v>
                </c:pt>
                <c:pt idx="1980">
                  <c:v>7.0969999999999995</c:v>
                </c:pt>
                <c:pt idx="1981">
                  <c:v>7.509999999999998</c:v>
                </c:pt>
                <c:pt idx="1982">
                  <c:v>9.5020000000000024</c:v>
                </c:pt>
                <c:pt idx="1983">
                  <c:v>9.7800000000000011</c:v>
                </c:pt>
                <c:pt idx="1984">
                  <c:v>8.6840000000000011</c:v>
                </c:pt>
                <c:pt idx="1985">
                  <c:v>7.0500000000000043</c:v>
                </c:pt>
                <c:pt idx="1986">
                  <c:v>2.5319999999999965</c:v>
                </c:pt>
                <c:pt idx="1987">
                  <c:v>2.7600000000000051</c:v>
                </c:pt>
                <c:pt idx="1988">
                  <c:v>3.046999999999997</c:v>
                </c:pt>
                <c:pt idx="1989">
                  <c:v>11.887</c:v>
                </c:pt>
                <c:pt idx="1990">
                  <c:v>8.7100000000000009</c:v>
                </c:pt>
                <c:pt idx="1991">
                  <c:v>9.0180000000000025</c:v>
                </c:pt>
                <c:pt idx="1992">
                  <c:v>9.7909999999999968</c:v>
                </c:pt>
                <c:pt idx="1993">
                  <c:v>12.306000000000004</c:v>
                </c:pt>
                <c:pt idx="1994">
                  <c:v>3.0439999999999992</c:v>
                </c:pt>
                <c:pt idx="1995">
                  <c:v>8.5360000000000014</c:v>
                </c:pt>
                <c:pt idx="1996">
                  <c:v>5.36899999999999</c:v>
                </c:pt>
                <c:pt idx="1997">
                  <c:v>-0.30300000000000438</c:v>
                </c:pt>
                <c:pt idx="1998">
                  <c:v>-0.32600000000000118</c:v>
                </c:pt>
                <c:pt idx="1999">
                  <c:v>-2.0579999999999998</c:v>
                </c:pt>
                <c:pt idx="2000">
                  <c:v>-0.88999999999999491</c:v>
                </c:pt>
                <c:pt idx="2001">
                  <c:v>3.8770000000000024</c:v>
                </c:pt>
                <c:pt idx="2002">
                  <c:v>11.447999999999999</c:v>
                </c:pt>
                <c:pt idx="2003">
                  <c:v>11.069000000000004</c:v>
                </c:pt>
                <c:pt idx="2004">
                  <c:v>10.918000000000001</c:v>
                </c:pt>
                <c:pt idx="2005">
                  <c:v>15.393000000000002</c:v>
                </c:pt>
                <c:pt idx="2006">
                  <c:v>24.042000000000002</c:v>
                </c:pt>
                <c:pt idx="2007">
                  <c:v>21.627999999999997</c:v>
                </c:pt>
                <c:pt idx="2008">
                  <c:v>17.120000000000005</c:v>
                </c:pt>
                <c:pt idx="2009">
                  <c:v>14.102</c:v>
                </c:pt>
                <c:pt idx="2010">
                  <c:v>11.281999999999996</c:v>
                </c:pt>
                <c:pt idx="2011">
                  <c:v>1.4989999999999926</c:v>
                </c:pt>
                <c:pt idx="2012">
                  <c:v>19.080000000000002</c:v>
                </c:pt>
                <c:pt idx="2013">
                  <c:v>27.610999999999997</c:v>
                </c:pt>
                <c:pt idx="2014">
                  <c:v>14.924000000000001</c:v>
                </c:pt>
                <c:pt idx="2015">
                  <c:v>15.93</c:v>
                </c:pt>
                <c:pt idx="2016">
                  <c:v>27.618000000000031</c:v>
                </c:pt>
                <c:pt idx="2017">
                  <c:v>24.735999999999986</c:v>
                </c:pt>
                <c:pt idx="2018">
                  <c:v>12.632</c:v>
                </c:pt>
                <c:pt idx="2019">
                  <c:v>15.652000000000006</c:v>
                </c:pt>
                <c:pt idx="2020">
                  <c:v>18.541999999999987</c:v>
                </c:pt>
                <c:pt idx="2021">
                  <c:v>16.796999999999986</c:v>
                </c:pt>
                <c:pt idx="2022">
                  <c:v>14.962000000000021</c:v>
                </c:pt>
                <c:pt idx="2023">
                  <c:v>9.8640000000000008</c:v>
                </c:pt>
                <c:pt idx="2024">
                  <c:v>9.703000000000003</c:v>
                </c:pt>
                <c:pt idx="2025">
                  <c:v>20.166</c:v>
                </c:pt>
                <c:pt idx="2026">
                  <c:v>21.256999999999987</c:v>
                </c:pt>
                <c:pt idx="2027">
                  <c:v>17.275999999999989</c:v>
                </c:pt>
                <c:pt idx="2028">
                  <c:v>22.971000000000004</c:v>
                </c:pt>
                <c:pt idx="2029">
                  <c:v>30.649000000000001</c:v>
                </c:pt>
                <c:pt idx="2030">
                  <c:v>33.809000000000005</c:v>
                </c:pt>
                <c:pt idx="2031">
                  <c:v>22.440999999999956</c:v>
                </c:pt>
                <c:pt idx="2032">
                  <c:v>16.477999999999987</c:v>
                </c:pt>
                <c:pt idx="2033">
                  <c:v>12.490000000000002</c:v>
                </c:pt>
                <c:pt idx="2034">
                  <c:v>11.29</c:v>
                </c:pt>
                <c:pt idx="2035">
                  <c:v>10.867000000000004</c:v>
                </c:pt>
                <c:pt idx="2036">
                  <c:v>23.948999999999948</c:v>
                </c:pt>
                <c:pt idx="2037">
                  <c:v>15.22</c:v>
                </c:pt>
                <c:pt idx="2038">
                  <c:v>14.722000000000001</c:v>
                </c:pt>
                <c:pt idx="2039">
                  <c:v>23.034000000000031</c:v>
                </c:pt>
                <c:pt idx="2040">
                  <c:v>10.440000000000001</c:v>
                </c:pt>
                <c:pt idx="2041">
                  <c:v>8.9920000000000027</c:v>
                </c:pt>
                <c:pt idx="2042">
                  <c:v>9.1580000000000013</c:v>
                </c:pt>
                <c:pt idx="2043">
                  <c:v>10.847000000000001</c:v>
                </c:pt>
                <c:pt idx="2044">
                  <c:v>7.5269999999999975</c:v>
                </c:pt>
                <c:pt idx="2045">
                  <c:v>-6.402000000000001</c:v>
                </c:pt>
                <c:pt idx="2046">
                  <c:v>-4.7370000000000019</c:v>
                </c:pt>
                <c:pt idx="2047">
                  <c:v>-13.11</c:v>
                </c:pt>
                <c:pt idx="2048">
                  <c:v>-8.1600000000000037</c:v>
                </c:pt>
                <c:pt idx="2049">
                  <c:v>-3.2370000000000019</c:v>
                </c:pt>
                <c:pt idx="2050">
                  <c:v>-0.75999999999999934</c:v>
                </c:pt>
                <c:pt idx="2051">
                  <c:v>0.35000000000000142</c:v>
                </c:pt>
                <c:pt idx="2052">
                  <c:v>2.259999999999998</c:v>
                </c:pt>
                <c:pt idx="2053">
                  <c:v>10.060000000000002</c:v>
                </c:pt>
                <c:pt idx="2054">
                  <c:v>12.630000000000003</c:v>
                </c:pt>
                <c:pt idx="2055">
                  <c:v>12.475000000000021</c:v>
                </c:pt>
                <c:pt idx="2056">
                  <c:v>9.1440000000000019</c:v>
                </c:pt>
                <c:pt idx="2057">
                  <c:v>6.48</c:v>
                </c:pt>
                <c:pt idx="2058">
                  <c:v>4</c:v>
                </c:pt>
                <c:pt idx="2059">
                  <c:v>-0.38799999999999951</c:v>
                </c:pt>
                <c:pt idx="2060">
                  <c:v>11.940000000000005</c:v>
                </c:pt>
                <c:pt idx="2061">
                  <c:v>7.3699999999999966</c:v>
                </c:pt>
                <c:pt idx="2062">
                  <c:v>2.7149999999999972</c:v>
                </c:pt>
                <c:pt idx="2063">
                  <c:v>3.5970000000000013</c:v>
                </c:pt>
                <c:pt idx="2064">
                  <c:v>4.1909999999999945</c:v>
                </c:pt>
                <c:pt idx="2065">
                  <c:v>7.1519999999999975</c:v>
                </c:pt>
                <c:pt idx="2066">
                  <c:v>8.6960000000000015</c:v>
                </c:pt>
                <c:pt idx="2067">
                  <c:v>6.3509999999999955</c:v>
                </c:pt>
                <c:pt idx="2068">
                  <c:v>-0.65700000000000158</c:v>
                </c:pt>
                <c:pt idx="2069">
                  <c:v>-2.5010000000000048</c:v>
                </c:pt>
                <c:pt idx="2070">
                  <c:v>0.49299999999999622</c:v>
                </c:pt>
                <c:pt idx="2071">
                  <c:v>-1.4600000000000009</c:v>
                </c:pt>
                <c:pt idx="2072">
                  <c:v>3.0339999999999989</c:v>
                </c:pt>
                <c:pt idx="2073">
                  <c:v>2.0230000000000032</c:v>
                </c:pt>
                <c:pt idx="2074">
                  <c:v>2.6299999999999955</c:v>
                </c:pt>
                <c:pt idx="2075">
                  <c:v>3.230000000000004</c:v>
                </c:pt>
                <c:pt idx="2076">
                  <c:v>0.52499999999999869</c:v>
                </c:pt>
                <c:pt idx="2077">
                  <c:v>-2.0020000000000024</c:v>
                </c:pt>
                <c:pt idx="2078">
                  <c:v>9.5999999999996893E-2</c:v>
                </c:pt>
                <c:pt idx="2079">
                  <c:v>-0.66500000000000081</c:v>
                </c:pt>
                <c:pt idx="2080">
                  <c:v>0.39099999999999968</c:v>
                </c:pt>
                <c:pt idx="2081">
                  <c:v>0.24000000000000199</c:v>
                </c:pt>
                <c:pt idx="2082">
                  <c:v>-1.282000000000004</c:v>
                </c:pt>
                <c:pt idx="2083">
                  <c:v>-0.51000000000000512</c:v>
                </c:pt>
                <c:pt idx="2084">
                  <c:v>7.402000000000001</c:v>
                </c:pt>
                <c:pt idx="2085">
                  <c:v>5.7449999999999966</c:v>
                </c:pt>
                <c:pt idx="2086">
                  <c:v>0.63900000000000423</c:v>
                </c:pt>
                <c:pt idx="2087">
                  <c:v>17.39</c:v>
                </c:pt>
                <c:pt idx="2088">
                  <c:v>9.1950000000000003</c:v>
                </c:pt>
                <c:pt idx="2089">
                  <c:v>11.8</c:v>
                </c:pt>
                <c:pt idx="2090">
                  <c:v>17.424999999999986</c:v>
                </c:pt>
                <c:pt idx="2091">
                  <c:v>22.03</c:v>
                </c:pt>
                <c:pt idx="2092">
                  <c:v>3.4559999999999977</c:v>
                </c:pt>
                <c:pt idx="2093">
                  <c:v>-0.81200000000000472</c:v>
                </c:pt>
                <c:pt idx="2094">
                  <c:v>0.42199999999999815</c:v>
                </c:pt>
                <c:pt idx="2095">
                  <c:v>-4.5330000000000013</c:v>
                </c:pt>
                <c:pt idx="2096">
                  <c:v>-4.07</c:v>
                </c:pt>
                <c:pt idx="2097">
                  <c:v>-1.8910000000000053</c:v>
                </c:pt>
                <c:pt idx="2098">
                  <c:v>0.28599999999999526</c:v>
                </c:pt>
                <c:pt idx="2099">
                  <c:v>6.0000000000002413E-2</c:v>
                </c:pt>
                <c:pt idx="2100">
                  <c:v>1.4690000000000012</c:v>
                </c:pt>
                <c:pt idx="2101">
                  <c:v>-3.0399999999999987</c:v>
                </c:pt>
                <c:pt idx="2102">
                  <c:v>0.62899999999999912</c:v>
                </c:pt>
                <c:pt idx="2103">
                  <c:v>4.3519999999999968</c:v>
                </c:pt>
                <c:pt idx="2104">
                  <c:v>5.8129999999999855</c:v>
                </c:pt>
                <c:pt idx="2105">
                  <c:v>7.0000000000000437E-2</c:v>
                </c:pt>
                <c:pt idx="2106">
                  <c:v>-0.21999999999999947</c:v>
                </c:pt>
                <c:pt idx="2107">
                  <c:v>-0.11700000000000461</c:v>
                </c:pt>
                <c:pt idx="2108">
                  <c:v>3.4680000000000035</c:v>
                </c:pt>
                <c:pt idx="2109">
                  <c:v>3.9089999999999989</c:v>
                </c:pt>
                <c:pt idx="2110">
                  <c:v>-3.9949999999999974</c:v>
                </c:pt>
                <c:pt idx="2111">
                  <c:v>-2.0090000000000003</c:v>
                </c:pt>
                <c:pt idx="2112">
                  <c:v>-2.0080000000000031</c:v>
                </c:pt>
                <c:pt idx="2113">
                  <c:v>0.85299999999999865</c:v>
                </c:pt>
                <c:pt idx="2114">
                  <c:v>-0.93599999999999994</c:v>
                </c:pt>
                <c:pt idx="2115">
                  <c:v>-3.0009999999999994</c:v>
                </c:pt>
                <c:pt idx="2116">
                  <c:v>3.1989999999999981</c:v>
                </c:pt>
                <c:pt idx="2117">
                  <c:v>-4.490000000000002</c:v>
                </c:pt>
                <c:pt idx="2118">
                  <c:v>-2.6480000000000032</c:v>
                </c:pt>
                <c:pt idx="2119">
                  <c:v>0.64199999999999724</c:v>
                </c:pt>
                <c:pt idx="2120">
                  <c:v>-1.9140000000000015</c:v>
                </c:pt>
                <c:pt idx="2121">
                  <c:v>1.4759999999999946</c:v>
                </c:pt>
                <c:pt idx="2122">
                  <c:v>0.72899999999999965</c:v>
                </c:pt>
                <c:pt idx="2123">
                  <c:v>-2.8109999999999977</c:v>
                </c:pt>
                <c:pt idx="2124">
                  <c:v>-5.3219999999999965</c:v>
                </c:pt>
                <c:pt idx="2125">
                  <c:v>-4.2000000000000028</c:v>
                </c:pt>
                <c:pt idx="2126">
                  <c:v>-2.9939999999999998</c:v>
                </c:pt>
                <c:pt idx="2127">
                  <c:v>-2.6439999999999992</c:v>
                </c:pt>
                <c:pt idx="2128">
                  <c:v>4.2000000000001758E-2</c:v>
                </c:pt>
                <c:pt idx="2129">
                  <c:v>2.7669999999999959</c:v>
                </c:pt>
                <c:pt idx="2130">
                  <c:v>3.1000000000000014</c:v>
                </c:pt>
                <c:pt idx="2131">
                  <c:v>1.4560000000000031</c:v>
                </c:pt>
                <c:pt idx="2132">
                  <c:v>5.982999999999997</c:v>
                </c:pt>
                <c:pt idx="2133">
                  <c:v>4.7199999999999989</c:v>
                </c:pt>
                <c:pt idx="2134">
                  <c:v>3.8269999999999977</c:v>
                </c:pt>
                <c:pt idx="2135">
                  <c:v>-3.999999999999921E-2</c:v>
                </c:pt>
                <c:pt idx="2136">
                  <c:v>1.3840000000000003</c:v>
                </c:pt>
                <c:pt idx="2137">
                  <c:v>2.0059999999999998</c:v>
                </c:pt>
                <c:pt idx="2138">
                  <c:v>1.8030000000000008</c:v>
                </c:pt>
                <c:pt idx="2139">
                  <c:v>0.27200000000000202</c:v>
                </c:pt>
                <c:pt idx="2140">
                  <c:v>2.791999999999998</c:v>
                </c:pt>
                <c:pt idx="2141">
                  <c:v>-3.0010000000000048</c:v>
                </c:pt>
                <c:pt idx="2142">
                  <c:v>-0.17000000000000171</c:v>
                </c:pt>
                <c:pt idx="2143">
                  <c:v>-7.0020000000000016</c:v>
                </c:pt>
                <c:pt idx="2144">
                  <c:v>-8.4970000000000034</c:v>
                </c:pt>
                <c:pt idx="2145">
                  <c:v>-11.473000000000006</c:v>
                </c:pt>
                <c:pt idx="2146">
                  <c:v>-11.46</c:v>
                </c:pt>
                <c:pt idx="2147">
                  <c:v>-7.0090000000000003</c:v>
                </c:pt>
                <c:pt idx="2148">
                  <c:v>-5.6460000000000008</c:v>
                </c:pt>
                <c:pt idx="2149">
                  <c:v>-0.84899999999999665</c:v>
                </c:pt>
                <c:pt idx="2150">
                  <c:v>2.1289999999999982</c:v>
                </c:pt>
                <c:pt idx="2151">
                  <c:v>12.841000000000001</c:v>
                </c:pt>
                <c:pt idx="2152">
                  <c:v>10.909000000000002</c:v>
                </c:pt>
                <c:pt idx="2153">
                  <c:v>9.19</c:v>
                </c:pt>
                <c:pt idx="2154">
                  <c:v>5.4540000000000006</c:v>
                </c:pt>
                <c:pt idx="2155">
                  <c:v>3.1700000000000017</c:v>
                </c:pt>
                <c:pt idx="2156">
                  <c:v>11.998000000000001</c:v>
                </c:pt>
                <c:pt idx="2157">
                  <c:v>5.6200000000000045</c:v>
                </c:pt>
                <c:pt idx="2158">
                  <c:v>6.4569999999999936</c:v>
                </c:pt>
                <c:pt idx="2159">
                  <c:v>29.097000000000001</c:v>
                </c:pt>
                <c:pt idx="2160">
                  <c:v>30.478000000000002</c:v>
                </c:pt>
                <c:pt idx="2161">
                  <c:v>26.720000000000002</c:v>
                </c:pt>
                <c:pt idx="2162">
                  <c:v>26.321999999999996</c:v>
                </c:pt>
                <c:pt idx="2163">
                  <c:v>24.367999999999999</c:v>
                </c:pt>
                <c:pt idx="2164">
                  <c:v>23.733999999999988</c:v>
                </c:pt>
                <c:pt idx="2165">
                  <c:v>22.509999999999987</c:v>
                </c:pt>
                <c:pt idx="2166">
                  <c:v>19.953000000000003</c:v>
                </c:pt>
                <c:pt idx="2167">
                  <c:v>13.952000000000023</c:v>
                </c:pt>
                <c:pt idx="2168">
                  <c:v>21.212999999999987</c:v>
                </c:pt>
                <c:pt idx="2169">
                  <c:v>26.122</c:v>
                </c:pt>
                <c:pt idx="2170">
                  <c:v>29.000999999999987</c:v>
                </c:pt>
                <c:pt idx="2171">
                  <c:v>26.336999999999996</c:v>
                </c:pt>
                <c:pt idx="2172">
                  <c:v>30.544999999999987</c:v>
                </c:pt>
                <c:pt idx="2173">
                  <c:v>34.887999999999998</c:v>
                </c:pt>
                <c:pt idx="2174">
                  <c:v>37.317999999999998</c:v>
                </c:pt>
                <c:pt idx="2175">
                  <c:v>39.116</c:v>
                </c:pt>
                <c:pt idx="2176">
                  <c:v>34.632000000000012</c:v>
                </c:pt>
                <c:pt idx="2177">
                  <c:v>31.149000000000001</c:v>
                </c:pt>
                <c:pt idx="2178">
                  <c:v>26.239000000000001</c:v>
                </c:pt>
                <c:pt idx="2179">
                  <c:v>25.684000000000001</c:v>
                </c:pt>
                <c:pt idx="2180">
                  <c:v>32.234000000000002</c:v>
                </c:pt>
                <c:pt idx="2181">
                  <c:v>24.640999999999988</c:v>
                </c:pt>
                <c:pt idx="2182">
                  <c:v>19.271999999999988</c:v>
                </c:pt>
                <c:pt idx="2183">
                  <c:v>25.917000000000005</c:v>
                </c:pt>
                <c:pt idx="2184">
                  <c:v>26.630000000000031</c:v>
                </c:pt>
                <c:pt idx="2185">
                  <c:v>26.169999999999987</c:v>
                </c:pt>
                <c:pt idx="2186">
                  <c:v>34.747</c:v>
                </c:pt>
                <c:pt idx="2187">
                  <c:v>37.353999999999999</c:v>
                </c:pt>
                <c:pt idx="2188">
                  <c:v>37.050999999999995</c:v>
                </c:pt>
                <c:pt idx="2189">
                  <c:v>22.025999999999989</c:v>
                </c:pt>
                <c:pt idx="2190">
                  <c:v>20.916999999999987</c:v>
                </c:pt>
                <c:pt idx="2191">
                  <c:v>9.6070000000000011</c:v>
                </c:pt>
                <c:pt idx="2192">
                  <c:v>12.862000000000023</c:v>
                </c:pt>
                <c:pt idx="2193">
                  <c:v>25.042999999999989</c:v>
                </c:pt>
                <c:pt idx="2194">
                  <c:v>25.175999999999988</c:v>
                </c:pt>
                <c:pt idx="2195">
                  <c:v>24.34</c:v>
                </c:pt>
                <c:pt idx="2196">
                  <c:v>30.838999999999999</c:v>
                </c:pt>
                <c:pt idx="2197">
                  <c:v>38.788000000000011</c:v>
                </c:pt>
                <c:pt idx="2198">
                  <c:v>37.58</c:v>
                </c:pt>
                <c:pt idx="2199">
                  <c:v>30.103000000000005</c:v>
                </c:pt>
                <c:pt idx="2200">
                  <c:v>30.404000000000003</c:v>
                </c:pt>
                <c:pt idx="2201">
                  <c:v>19.482999999999937</c:v>
                </c:pt>
                <c:pt idx="2202">
                  <c:v>12.461000000000002</c:v>
                </c:pt>
                <c:pt idx="2203">
                  <c:v>8.6000000000000014</c:v>
                </c:pt>
                <c:pt idx="2204">
                  <c:v>20.985999999999937</c:v>
                </c:pt>
                <c:pt idx="2205">
                  <c:v>19.376999999999992</c:v>
                </c:pt>
                <c:pt idx="2206">
                  <c:v>23.728999999999989</c:v>
                </c:pt>
                <c:pt idx="2207">
                  <c:v>15.060000000000002</c:v>
                </c:pt>
                <c:pt idx="2208">
                  <c:v>20.616999999999997</c:v>
                </c:pt>
                <c:pt idx="2209">
                  <c:v>16.719000000000001</c:v>
                </c:pt>
                <c:pt idx="2210">
                  <c:v>22.847000000000001</c:v>
                </c:pt>
                <c:pt idx="2211">
                  <c:v>18.170000000000005</c:v>
                </c:pt>
                <c:pt idx="2212">
                  <c:v>6.3209999999999882</c:v>
                </c:pt>
                <c:pt idx="2213">
                  <c:v>4.1400000000000006</c:v>
                </c:pt>
                <c:pt idx="2214">
                  <c:v>8.4360000000000035</c:v>
                </c:pt>
                <c:pt idx="2215">
                  <c:v>4.1589999999999865</c:v>
                </c:pt>
                <c:pt idx="2216">
                  <c:v>6.3299999999999965</c:v>
                </c:pt>
                <c:pt idx="2217">
                  <c:v>2.3599999999999977</c:v>
                </c:pt>
                <c:pt idx="2218">
                  <c:v>2.019999999999996</c:v>
                </c:pt>
                <c:pt idx="2219">
                  <c:v>4.5180000000000007</c:v>
                </c:pt>
                <c:pt idx="2220">
                  <c:v>12.914000000000001</c:v>
                </c:pt>
                <c:pt idx="2221">
                  <c:v>7.5009999999999977</c:v>
                </c:pt>
                <c:pt idx="2222">
                  <c:v>8.4390000000000001</c:v>
                </c:pt>
                <c:pt idx="2223">
                  <c:v>6.3799999999999963</c:v>
                </c:pt>
                <c:pt idx="2224">
                  <c:v>3.4990000000000023</c:v>
                </c:pt>
                <c:pt idx="2225">
                  <c:v>-1.7320000000000091</c:v>
                </c:pt>
                <c:pt idx="2226">
                  <c:v>-4.6730000000000018</c:v>
                </c:pt>
                <c:pt idx="2227">
                  <c:v>-3.3599999999999977</c:v>
                </c:pt>
                <c:pt idx="2228">
                  <c:v>-3.4640000000000057</c:v>
                </c:pt>
                <c:pt idx="2229">
                  <c:v>-7.0000000000050135E-3</c:v>
                </c:pt>
                <c:pt idx="2230">
                  <c:v>-0.79699999999999704</c:v>
                </c:pt>
                <c:pt idx="2231">
                  <c:v>8.7900000000000009</c:v>
                </c:pt>
                <c:pt idx="2232">
                  <c:v>3.8400000000000034</c:v>
                </c:pt>
                <c:pt idx="2233">
                  <c:v>4.8560000000000016</c:v>
                </c:pt>
                <c:pt idx="2234">
                  <c:v>1.7910000000000041</c:v>
                </c:pt>
                <c:pt idx="2235">
                  <c:v>1.8780000000000001</c:v>
                </c:pt>
                <c:pt idx="2236">
                  <c:v>-1.3079999999999965</c:v>
                </c:pt>
                <c:pt idx="2237">
                  <c:v>-1.673000000000002</c:v>
                </c:pt>
                <c:pt idx="2238">
                  <c:v>-5.1859999999999955</c:v>
                </c:pt>
                <c:pt idx="2239">
                  <c:v>-7.8400000000000025</c:v>
                </c:pt>
                <c:pt idx="2240">
                  <c:v>-2.2109999999999985</c:v>
                </c:pt>
                <c:pt idx="2241">
                  <c:v>1.9939999999999956</c:v>
                </c:pt>
                <c:pt idx="2242">
                  <c:v>4.4089999999999989</c:v>
                </c:pt>
                <c:pt idx="2243">
                  <c:v>6.2589999999999915</c:v>
                </c:pt>
                <c:pt idx="2244">
                  <c:v>1.5859999999999952</c:v>
                </c:pt>
                <c:pt idx="2245">
                  <c:v>3.5399999999999987</c:v>
                </c:pt>
                <c:pt idx="2246">
                  <c:v>3.0640000000000001</c:v>
                </c:pt>
                <c:pt idx="2247">
                  <c:v>2.507000000000005</c:v>
                </c:pt>
                <c:pt idx="2248">
                  <c:v>-1.3999999999999957</c:v>
                </c:pt>
                <c:pt idx="2249">
                  <c:v>-7.3130000000000015</c:v>
                </c:pt>
                <c:pt idx="2250">
                  <c:v>-9.197000000000001</c:v>
                </c:pt>
                <c:pt idx="2251">
                  <c:v>-7.9170000000000016</c:v>
                </c:pt>
                <c:pt idx="2252">
                  <c:v>1.9999999999953401E-3</c:v>
                </c:pt>
                <c:pt idx="2253">
                  <c:v>1.0800000000000061</c:v>
                </c:pt>
                <c:pt idx="2254">
                  <c:v>3.1449999999999982</c:v>
                </c:pt>
                <c:pt idx="2255">
                  <c:v>13.574000000000002</c:v>
                </c:pt>
                <c:pt idx="2256">
                  <c:v>3.5829999999999984</c:v>
                </c:pt>
                <c:pt idx="2257">
                  <c:v>1.8399999999999932</c:v>
                </c:pt>
                <c:pt idx="2258">
                  <c:v>2.7950000000000017</c:v>
                </c:pt>
                <c:pt idx="2259">
                  <c:v>2.0330000000000013</c:v>
                </c:pt>
                <c:pt idx="2260">
                  <c:v>2.4620000000000033</c:v>
                </c:pt>
                <c:pt idx="2261">
                  <c:v>4.7800000000000011</c:v>
                </c:pt>
                <c:pt idx="2262">
                  <c:v>5.2909999999999968</c:v>
                </c:pt>
                <c:pt idx="2263">
                  <c:v>1.4929999999999923</c:v>
                </c:pt>
                <c:pt idx="2264">
                  <c:v>2.2129999999999939</c:v>
                </c:pt>
                <c:pt idx="2265">
                  <c:v>1.8509999999999978</c:v>
                </c:pt>
                <c:pt idx="2266">
                  <c:v>-2.997000000000007</c:v>
                </c:pt>
                <c:pt idx="2267">
                  <c:v>-5.5100000000000051</c:v>
                </c:pt>
                <c:pt idx="2268">
                  <c:v>-0.5570000000000026</c:v>
                </c:pt>
                <c:pt idx="2269">
                  <c:v>2.4289999999999949</c:v>
                </c:pt>
                <c:pt idx="2270">
                  <c:v>8.6850000000000005</c:v>
                </c:pt>
                <c:pt idx="2271">
                  <c:v>8.5800000000000018</c:v>
                </c:pt>
                <c:pt idx="2272">
                  <c:v>2.5330000000000013</c:v>
                </c:pt>
                <c:pt idx="2273">
                  <c:v>0.34099999999999547</c:v>
                </c:pt>
                <c:pt idx="2274">
                  <c:v>-0.16799999999999995</c:v>
                </c:pt>
                <c:pt idx="2275">
                  <c:v>-2.6099999999999994</c:v>
                </c:pt>
                <c:pt idx="2276">
                  <c:v>0.9069999999999967</c:v>
                </c:pt>
                <c:pt idx="2277">
                  <c:v>-1.1980000000000028</c:v>
                </c:pt>
                <c:pt idx="2278">
                  <c:v>0</c:v>
                </c:pt>
                <c:pt idx="2279">
                  <c:v>7.3949999999999854</c:v>
                </c:pt>
                <c:pt idx="2280">
                  <c:v>-0.626000000000006</c:v>
                </c:pt>
                <c:pt idx="2281">
                  <c:v>1.034000000000006</c:v>
                </c:pt>
                <c:pt idx="2282">
                  <c:v>2.8349999999999977</c:v>
                </c:pt>
                <c:pt idx="2283">
                  <c:v>2.5030000000000001</c:v>
                </c:pt>
                <c:pt idx="2284">
                  <c:v>-1.1799999999999973</c:v>
                </c:pt>
                <c:pt idx="2285">
                  <c:v>0.99399999999999977</c:v>
                </c:pt>
                <c:pt idx="2286">
                  <c:v>-9.0000000000003567E-3</c:v>
                </c:pt>
                <c:pt idx="2287">
                  <c:v>-13.407000000000002</c:v>
                </c:pt>
                <c:pt idx="2288">
                  <c:v>-12.443000000000005</c:v>
                </c:pt>
                <c:pt idx="2289">
                  <c:v>-3.4699999999999989</c:v>
                </c:pt>
                <c:pt idx="2290">
                  <c:v>-5.5030000000000072</c:v>
                </c:pt>
                <c:pt idx="2291">
                  <c:v>-4.3740000000000006</c:v>
                </c:pt>
                <c:pt idx="2292">
                  <c:v>-0.98400000000000176</c:v>
                </c:pt>
                <c:pt idx="2293">
                  <c:v>-2.0039999999999982</c:v>
                </c:pt>
                <c:pt idx="2294">
                  <c:v>-0.45600000000000307</c:v>
                </c:pt>
                <c:pt idx="2295">
                  <c:v>-3.7970000000000041</c:v>
                </c:pt>
                <c:pt idx="2296">
                  <c:v>-3.8819999999999979</c:v>
                </c:pt>
                <c:pt idx="2297">
                  <c:v>-13.488</c:v>
                </c:pt>
                <c:pt idx="2298">
                  <c:v>-11.93</c:v>
                </c:pt>
                <c:pt idx="2299">
                  <c:v>-2.0720000000000027</c:v>
                </c:pt>
                <c:pt idx="2300">
                  <c:v>1.817999999999995</c:v>
                </c:pt>
                <c:pt idx="2301">
                  <c:v>3.3730000000000047</c:v>
                </c:pt>
                <c:pt idx="2302">
                  <c:v>2.9430000000000049</c:v>
                </c:pt>
                <c:pt idx="2303">
                  <c:v>19.414000000000001</c:v>
                </c:pt>
                <c:pt idx="2304">
                  <c:v>18.729999999999986</c:v>
                </c:pt>
                <c:pt idx="2305">
                  <c:v>17.652999999999999</c:v>
                </c:pt>
                <c:pt idx="2306">
                  <c:v>15.887</c:v>
                </c:pt>
                <c:pt idx="2307">
                  <c:v>15.794999999999996</c:v>
                </c:pt>
                <c:pt idx="2308">
                  <c:v>7.7920000000000016</c:v>
                </c:pt>
                <c:pt idx="2309">
                  <c:v>2.1589999999999989</c:v>
                </c:pt>
                <c:pt idx="2310">
                  <c:v>-1.6000000000000021</c:v>
                </c:pt>
                <c:pt idx="2311">
                  <c:v>-17.984000000000002</c:v>
                </c:pt>
                <c:pt idx="2312">
                  <c:v>-9.8920000000000048</c:v>
                </c:pt>
                <c:pt idx="2313">
                  <c:v>-3.5929999999999964</c:v>
                </c:pt>
                <c:pt idx="2314">
                  <c:v>-6.1859999999999955</c:v>
                </c:pt>
                <c:pt idx="2315">
                  <c:v>-5.1390000000000029</c:v>
                </c:pt>
                <c:pt idx="2316">
                  <c:v>-1.0640000000000001</c:v>
                </c:pt>
                <c:pt idx="2317">
                  <c:v>-5.75</c:v>
                </c:pt>
                <c:pt idx="2318">
                  <c:v>-1.3250000000000028</c:v>
                </c:pt>
                <c:pt idx="2319">
                  <c:v>-0.76300000000000656</c:v>
                </c:pt>
                <c:pt idx="2320">
                  <c:v>-6.6999999999999957</c:v>
                </c:pt>
                <c:pt idx="2321">
                  <c:v>-4.9400000000000004</c:v>
                </c:pt>
                <c:pt idx="2322">
                  <c:v>-1.0930000000000035</c:v>
                </c:pt>
                <c:pt idx="2323">
                  <c:v>0.99799999999999767</c:v>
                </c:pt>
                <c:pt idx="2324">
                  <c:v>4.3940000000000055</c:v>
                </c:pt>
                <c:pt idx="2325">
                  <c:v>6.4499999999999984</c:v>
                </c:pt>
                <c:pt idx="2326">
                  <c:v>4.6279999999999859</c:v>
                </c:pt>
                <c:pt idx="2327">
                  <c:v>13.07</c:v>
                </c:pt>
                <c:pt idx="2328">
                  <c:v>13</c:v>
                </c:pt>
                <c:pt idx="2329">
                  <c:v>5.9209999999999985</c:v>
                </c:pt>
                <c:pt idx="2330">
                  <c:v>4.9300000000000024</c:v>
                </c:pt>
                <c:pt idx="2331">
                  <c:v>3.7080000000000002</c:v>
                </c:pt>
                <c:pt idx="2332">
                  <c:v>3.7489999999999992</c:v>
                </c:pt>
                <c:pt idx="2333">
                  <c:v>0.83399999999999663</c:v>
                </c:pt>
                <c:pt idx="2334">
                  <c:v>-1.5640000000000001</c:v>
                </c:pt>
                <c:pt idx="2335">
                  <c:v>-7.1299999999999955</c:v>
                </c:pt>
                <c:pt idx="2336">
                  <c:v>-6.203000000000003</c:v>
                </c:pt>
                <c:pt idx="2337">
                  <c:v>-7.7000000000000028</c:v>
                </c:pt>
                <c:pt idx="2338">
                  <c:v>-6.2680000000000007</c:v>
                </c:pt>
                <c:pt idx="2339">
                  <c:v>-2.259999999999998</c:v>
                </c:pt>
                <c:pt idx="2340">
                  <c:v>-4</c:v>
                </c:pt>
                <c:pt idx="2341">
                  <c:v>-2.3909999999999978</c:v>
                </c:pt>
                <c:pt idx="2342">
                  <c:v>2.445999999999998</c:v>
                </c:pt>
                <c:pt idx="2343">
                  <c:v>3.1959999999999997</c:v>
                </c:pt>
                <c:pt idx="2344">
                  <c:v>-0.80400000000000205</c:v>
                </c:pt>
                <c:pt idx="2345">
                  <c:v>-3.9969999999999977</c:v>
                </c:pt>
                <c:pt idx="2346">
                  <c:v>3.0000000000001224E-3</c:v>
                </c:pt>
                <c:pt idx="2347">
                  <c:v>0.26999999999999685</c:v>
                </c:pt>
                <c:pt idx="2348">
                  <c:v>7.7010000000000014</c:v>
                </c:pt>
                <c:pt idx="2349">
                  <c:v>1.5899999999999932</c:v>
                </c:pt>
                <c:pt idx="2350">
                  <c:v>-0.1390000000000029</c:v>
                </c:pt>
                <c:pt idx="2351">
                  <c:v>2.7689999999999992</c:v>
                </c:pt>
                <c:pt idx="2352">
                  <c:v>0.2609999999999964</c:v>
                </c:pt>
                <c:pt idx="2353">
                  <c:v>1.2059999999999911</c:v>
                </c:pt>
                <c:pt idx="2354">
                  <c:v>1.2519999999999909</c:v>
                </c:pt>
                <c:pt idx="2355">
                  <c:v>1.1699999999999922</c:v>
                </c:pt>
                <c:pt idx="2356">
                  <c:v>0.24100000000000008</c:v>
                </c:pt>
                <c:pt idx="2357">
                  <c:v>1.8219999999999958</c:v>
                </c:pt>
                <c:pt idx="2358">
                  <c:v>1.1200000000000021</c:v>
                </c:pt>
                <c:pt idx="2359">
                  <c:v>-3.4000000000002549E-2</c:v>
                </c:pt>
                <c:pt idx="2360">
                  <c:v>0.81999999999999673</c:v>
                </c:pt>
                <c:pt idx="2361">
                  <c:v>3.4099999999999997</c:v>
                </c:pt>
                <c:pt idx="2362">
                  <c:v>4.3749999999999956</c:v>
                </c:pt>
                <c:pt idx="2363">
                  <c:v>4.7339999999999982</c:v>
                </c:pt>
                <c:pt idx="2364">
                  <c:v>8.1979999999999986</c:v>
                </c:pt>
                <c:pt idx="2365">
                  <c:v>9.4710000000000036</c:v>
                </c:pt>
                <c:pt idx="2366">
                  <c:v>6.3019999999999996</c:v>
                </c:pt>
                <c:pt idx="2367">
                  <c:v>1.298999999999997</c:v>
                </c:pt>
                <c:pt idx="2368">
                  <c:v>1.8960000000000021</c:v>
                </c:pt>
                <c:pt idx="2369">
                  <c:v>6.0000000000002439E-3</c:v>
                </c:pt>
                <c:pt idx="2370">
                  <c:v>2.9919999999999973</c:v>
                </c:pt>
                <c:pt idx="2371">
                  <c:v>9.0000000000003567E-3</c:v>
                </c:pt>
                <c:pt idx="2372">
                  <c:v>5.8810000000000002</c:v>
                </c:pt>
                <c:pt idx="2373">
                  <c:v>10.861000000000002</c:v>
                </c:pt>
                <c:pt idx="2374">
                  <c:v>12.471</c:v>
                </c:pt>
                <c:pt idx="2375">
                  <c:v>28.700000000000003</c:v>
                </c:pt>
                <c:pt idx="2376">
                  <c:v>24.593000000000004</c:v>
                </c:pt>
                <c:pt idx="2377">
                  <c:v>16.971</c:v>
                </c:pt>
                <c:pt idx="2378">
                  <c:v>24.890999999999988</c:v>
                </c:pt>
                <c:pt idx="2379">
                  <c:v>25.029</c:v>
                </c:pt>
                <c:pt idx="2380">
                  <c:v>23.87</c:v>
                </c:pt>
                <c:pt idx="2381">
                  <c:v>34.736000000000011</c:v>
                </c:pt>
                <c:pt idx="2382">
                  <c:v>45.606000000000002</c:v>
                </c:pt>
                <c:pt idx="2383">
                  <c:v>34.235000000000063</c:v>
                </c:pt>
                <c:pt idx="2384">
                  <c:v>31.106999999999999</c:v>
                </c:pt>
                <c:pt idx="2385">
                  <c:v>33.738000000000063</c:v>
                </c:pt>
                <c:pt idx="2386">
                  <c:v>24.518000000000001</c:v>
                </c:pt>
                <c:pt idx="2387">
                  <c:v>21.841000000000001</c:v>
                </c:pt>
                <c:pt idx="2388">
                  <c:v>34.599000000000011</c:v>
                </c:pt>
                <c:pt idx="2389">
                  <c:v>37.075000000000003</c:v>
                </c:pt>
                <c:pt idx="2390">
                  <c:v>36.033000000000001</c:v>
                </c:pt>
                <c:pt idx="2391">
                  <c:v>26.04</c:v>
                </c:pt>
                <c:pt idx="2392">
                  <c:v>16.479999999999986</c:v>
                </c:pt>
                <c:pt idx="2393">
                  <c:v>10.027000000000001</c:v>
                </c:pt>
                <c:pt idx="2394">
                  <c:v>10.863000000000019</c:v>
                </c:pt>
                <c:pt idx="2395">
                  <c:v>14.734999999999999</c:v>
                </c:pt>
                <c:pt idx="2396">
                  <c:v>23.623999999999999</c:v>
                </c:pt>
                <c:pt idx="2397">
                  <c:v>15.968000000000002</c:v>
                </c:pt>
                <c:pt idx="2398">
                  <c:v>21.419999999999987</c:v>
                </c:pt>
                <c:pt idx="2399">
                  <c:v>15.398</c:v>
                </c:pt>
                <c:pt idx="2400">
                  <c:v>16.245999999999956</c:v>
                </c:pt>
                <c:pt idx="2401">
                  <c:v>10.928000000000001</c:v>
                </c:pt>
                <c:pt idx="2402">
                  <c:v>5.1209999999999916</c:v>
                </c:pt>
                <c:pt idx="2403">
                  <c:v>3.6929999999999987</c:v>
                </c:pt>
                <c:pt idx="2404">
                  <c:v>8.8860000000000028</c:v>
                </c:pt>
                <c:pt idx="2405">
                  <c:v>5.07</c:v>
                </c:pt>
                <c:pt idx="2406">
                  <c:v>2.6600000000000041</c:v>
                </c:pt>
                <c:pt idx="2407">
                  <c:v>2.5600000000000032</c:v>
                </c:pt>
                <c:pt idx="2408">
                  <c:v>2.1199999999999974</c:v>
                </c:pt>
                <c:pt idx="2409">
                  <c:v>-5.2090000000000032</c:v>
                </c:pt>
                <c:pt idx="2410">
                  <c:v>-19.53</c:v>
                </c:pt>
                <c:pt idx="2411">
                  <c:v>-31.722999999999956</c:v>
                </c:pt>
                <c:pt idx="2412">
                  <c:v>-30.087</c:v>
                </c:pt>
                <c:pt idx="2413">
                  <c:v>-28.669</c:v>
                </c:pt>
                <c:pt idx="2414">
                  <c:v>-24.654000000000035</c:v>
                </c:pt>
                <c:pt idx="2415">
                  <c:v>-28.810000000000031</c:v>
                </c:pt>
                <c:pt idx="2416">
                  <c:v>-34.863</c:v>
                </c:pt>
                <c:pt idx="2417">
                  <c:v>-40.634</c:v>
                </c:pt>
                <c:pt idx="2418">
                  <c:v>-44.448000000000008</c:v>
                </c:pt>
                <c:pt idx="2419">
                  <c:v>-39.99</c:v>
                </c:pt>
                <c:pt idx="2420">
                  <c:v>-24.197000000000031</c:v>
                </c:pt>
                <c:pt idx="2421">
                  <c:v>-18.75</c:v>
                </c:pt>
                <c:pt idx="2422">
                  <c:v>-14.317</c:v>
                </c:pt>
                <c:pt idx="2423">
                  <c:v>-13.071000000000002</c:v>
                </c:pt>
                <c:pt idx="2424">
                  <c:v>-16.133000000000031</c:v>
                </c:pt>
                <c:pt idx="2425">
                  <c:v>-25.146999999999988</c:v>
                </c:pt>
                <c:pt idx="2426">
                  <c:v>-26.03</c:v>
                </c:pt>
                <c:pt idx="2427">
                  <c:v>-32.625000000000078</c:v>
                </c:pt>
                <c:pt idx="2428">
                  <c:v>-30.929000000000002</c:v>
                </c:pt>
                <c:pt idx="2429">
                  <c:v>-29.36</c:v>
                </c:pt>
                <c:pt idx="2430">
                  <c:v>-29.222999999999956</c:v>
                </c:pt>
                <c:pt idx="2431">
                  <c:v>-27.668000000000006</c:v>
                </c:pt>
                <c:pt idx="2432">
                  <c:v>-24.219999999999992</c:v>
                </c:pt>
                <c:pt idx="2433">
                  <c:v>-15.331000000000003</c:v>
                </c:pt>
                <c:pt idx="2434">
                  <c:v>-15.089000000000006</c:v>
                </c:pt>
                <c:pt idx="2435">
                  <c:v>-10.120000000000005</c:v>
                </c:pt>
                <c:pt idx="2436">
                  <c:v>-9.9000000000000021</c:v>
                </c:pt>
                <c:pt idx="2437">
                  <c:v>-10.54</c:v>
                </c:pt>
                <c:pt idx="2438">
                  <c:v>-9.2200000000000006</c:v>
                </c:pt>
                <c:pt idx="2439">
                  <c:v>-6.5330000000000013</c:v>
                </c:pt>
                <c:pt idx="2440">
                  <c:v>-6.4760000000000124</c:v>
                </c:pt>
                <c:pt idx="2441">
                  <c:v>-12.121</c:v>
                </c:pt>
                <c:pt idx="2442">
                  <c:v>-4.9300000000000024</c:v>
                </c:pt>
                <c:pt idx="2443">
                  <c:v>3.5589999999999975</c:v>
                </c:pt>
                <c:pt idx="2444">
                  <c:v>12.113000000000001</c:v>
                </c:pt>
                <c:pt idx="2445">
                  <c:v>12.905000000000006</c:v>
                </c:pt>
                <c:pt idx="2446">
                  <c:v>6.1899999999999977</c:v>
                </c:pt>
                <c:pt idx="2447">
                  <c:v>18.67900000000003</c:v>
                </c:pt>
                <c:pt idx="2448">
                  <c:v>12.869000000000016</c:v>
                </c:pt>
                <c:pt idx="2449">
                  <c:v>13.335000000000004</c:v>
                </c:pt>
                <c:pt idx="2450">
                  <c:v>15.852000000000023</c:v>
                </c:pt>
                <c:pt idx="2451">
                  <c:v>10.802000000000019</c:v>
                </c:pt>
                <c:pt idx="2452">
                  <c:v>6.8049999999999899</c:v>
                </c:pt>
                <c:pt idx="2453">
                  <c:v>3.1000000000000014</c:v>
                </c:pt>
                <c:pt idx="2454">
                  <c:v>8.0800000000000018</c:v>
                </c:pt>
                <c:pt idx="2455">
                  <c:v>5.532999999999987</c:v>
                </c:pt>
                <c:pt idx="2456">
                  <c:v>7.9379999999999953</c:v>
                </c:pt>
                <c:pt idx="2457">
                  <c:v>9.4300000000000015</c:v>
                </c:pt>
                <c:pt idx="2458">
                  <c:v>-7.0000000000050135E-3</c:v>
                </c:pt>
                <c:pt idx="2459">
                  <c:v>0</c:v>
                </c:pt>
                <c:pt idx="2460">
                  <c:v>11.16</c:v>
                </c:pt>
                <c:pt idx="2461">
                  <c:v>10.340000000000003</c:v>
                </c:pt>
                <c:pt idx="2462">
                  <c:v>11.190000000000005</c:v>
                </c:pt>
                <c:pt idx="2463">
                  <c:v>5.0600000000000005</c:v>
                </c:pt>
                <c:pt idx="2464">
                  <c:v>1.0429999999999968</c:v>
                </c:pt>
                <c:pt idx="2465">
                  <c:v>-19.699999999999996</c:v>
                </c:pt>
                <c:pt idx="2466">
                  <c:v>-22.004000000000005</c:v>
                </c:pt>
                <c:pt idx="2467">
                  <c:v>-21.378999999999987</c:v>
                </c:pt>
                <c:pt idx="2468">
                  <c:v>-14.219000000000008</c:v>
                </c:pt>
                <c:pt idx="2469">
                  <c:v>-4.902000000000001</c:v>
                </c:pt>
                <c:pt idx="2470">
                  <c:v>-1.4199999999999897</c:v>
                </c:pt>
                <c:pt idx="2471">
                  <c:v>-0.95300000000000362</c:v>
                </c:pt>
                <c:pt idx="2472">
                  <c:v>-7.9160000000000039</c:v>
                </c:pt>
                <c:pt idx="2473">
                  <c:v>-7.9440000000000026</c:v>
                </c:pt>
                <c:pt idx="2474">
                  <c:v>-8.507000000000005</c:v>
                </c:pt>
                <c:pt idx="2475">
                  <c:v>-10.752000000000002</c:v>
                </c:pt>
                <c:pt idx="2476">
                  <c:v>-12.524000000000001</c:v>
                </c:pt>
                <c:pt idx="2477">
                  <c:v>-21.186</c:v>
                </c:pt>
                <c:pt idx="2478">
                  <c:v>-23.977000000000004</c:v>
                </c:pt>
                <c:pt idx="2479">
                  <c:v>-33.134</c:v>
                </c:pt>
                <c:pt idx="2480">
                  <c:v>-25.4</c:v>
                </c:pt>
                <c:pt idx="2481">
                  <c:v>-23.943999999999956</c:v>
                </c:pt>
                <c:pt idx="2482">
                  <c:v>-17.998999999999953</c:v>
                </c:pt>
                <c:pt idx="2483">
                  <c:v>-20.275999999999989</c:v>
                </c:pt>
                <c:pt idx="2484">
                  <c:v>-18.80400000000003</c:v>
                </c:pt>
                <c:pt idx="2485">
                  <c:v>-13.876000000000024</c:v>
                </c:pt>
                <c:pt idx="2486">
                  <c:v>-15.361000000000004</c:v>
                </c:pt>
                <c:pt idx="2487">
                  <c:v>-20.95</c:v>
                </c:pt>
                <c:pt idx="2488">
                  <c:v>-23.25</c:v>
                </c:pt>
                <c:pt idx="2489">
                  <c:v>-35.321000000000005</c:v>
                </c:pt>
                <c:pt idx="2490">
                  <c:v>-34.410000000000004</c:v>
                </c:pt>
                <c:pt idx="2491">
                  <c:v>-24.027000000000001</c:v>
                </c:pt>
                <c:pt idx="2492">
                  <c:v>-7.2160000000000011</c:v>
                </c:pt>
                <c:pt idx="2493">
                  <c:v>-10.025</c:v>
                </c:pt>
                <c:pt idx="2494">
                  <c:v>-7</c:v>
                </c:pt>
                <c:pt idx="2495">
                  <c:v>7.1700000000000017</c:v>
                </c:pt>
                <c:pt idx="2496">
                  <c:v>3.9770000000000039</c:v>
                </c:pt>
                <c:pt idx="2497">
                  <c:v>-7.0480000000000018</c:v>
                </c:pt>
                <c:pt idx="2498">
                  <c:v>-10.780000000000001</c:v>
                </c:pt>
                <c:pt idx="2499">
                  <c:v>-17.277000000000001</c:v>
                </c:pt>
                <c:pt idx="2500">
                  <c:v>-29.32</c:v>
                </c:pt>
                <c:pt idx="2501">
                  <c:v>-12.663000000000004</c:v>
                </c:pt>
                <c:pt idx="2502">
                  <c:v>-12.011000000000001</c:v>
                </c:pt>
                <c:pt idx="2503">
                  <c:v>-27.844999999999999</c:v>
                </c:pt>
                <c:pt idx="2504">
                  <c:v>-18.57</c:v>
                </c:pt>
                <c:pt idx="2505">
                  <c:v>-7.3480000000000061</c:v>
                </c:pt>
                <c:pt idx="2506">
                  <c:v>-3.9419999999999997</c:v>
                </c:pt>
                <c:pt idx="2507">
                  <c:v>-5.7639999999999985</c:v>
                </c:pt>
                <c:pt idx="2508">
                  <c:v>0.73499999999999965</c:v>
                </c:pt>
                <c:pt idx="2509">
                  <c:v>-2.7800000000000011</c:v>
                </c:pt>
                <c:pt idx="2510">
                  <c:v>-6.4110000000000014</c:v>
                </c:pt>
                <c:pt idx="2511">
                  <c:v>-6.740000000000002</c:v>
                </c:pt>
                <c:pt idx="2512">
                  <c:v>-10.240999999999998</c:v>
                </c:pt>
                <c:pt idx="2513">
                  <c:v>-17.802999999999987</c:v>
                </c:pt>
                <c:pt idx="2514">
                  <c:v>-18.471000000000004</c:v>
                </c:pt>
                <c:pt idx="2515">
                  <c:v>-3.7410000000000072</c:v>
                </c:pt>
                <c:pt idx="2516">
                  <c:v>3.8689999999999998</c:v>
                </c:pt>
                <c:pt idx="2517">
                  <c:v>1.7799999999999938</c:v>
                </c:pt>
                <c:pt idx="2518">
                  <c:v>3.2700000000000031</c:v>
                </c:pt>
                <c:pt idx="2519">
                  <c:v>2.4979999999999976</c:v>
                </c:pt>
                <c:pt idx="2520">
                  <c:v>-5.6430000000000042</c:v>
                </c:pt>
                <c:pt idx="2521">
                  <c:v>-21.566000000000003</c:v>
                </c:pt>
                <c:pt idx="2522">
                  <c:v>-27.101000000000031</c:v>
                </c:pt>
                <c:pt idx="2523">
                  <c:v>-24.828000000000003</c:v>
                </c:pt>
                <c:pt idx="2524">
                  <c:v>-26.917000000000005</c:v>
                </c:pt>
                <c:pt idx="2525">
                  <c:v>-29.749000000000002</c:v>
                </c:pt>
                <c:pt idx="2526">
                  <c:v>-26.457000000000001</c:v>
                </c:pt>
                <c:pt idx="2527">
                  <c:v>-30.889000000000003</c:v>
                </c:pt>
                <c:pt idx="2528">
                  <c:v>-34.997</c:v>
                </c:pt>
                <c:pt idx="2529">
                  <c:v>-35.096000000000011</c:v>
                </c:pt>
                <c:pt idx="2530">
                  <c:v>-40.201000000000001</c:v>
                </c:pt>
                <c:pt idx="2531">
                  <c:v>-41.022000000000013</c:v>
                </c:pt>
                <c:pt idx="2532">
                  <c:v>-32.130000000000003</c:v>
                </c:pt>
                <c:pt idx="2533">
                  <c:v>-28.523</c:v>
                </c:pt>
                <c:pt idx="2534">
                  <c:v>-29.102</c:v>
                </c:pt>
                <c:pt idx="2535">
                  <c:v>-18.214000000000031</c:v>
                </c:pt>
                <c:pt idx="2536">
                  <c:v>-27.279</c:v>
                </c:pt>
                <c:pt idx="2537">
                  <c:v>-31.175000000000001</c:v>
                </c:pt>
                <c:pt idx="2538">
                  <c:v>-34.229000000000013</c:v>
                </c:pt>
                <c:pt idx="2539">
                  <c:v>-13.904000000000003</c:v>
                </c:pt>
                <c:pt idx="2540">
                  <c:v>6.6000000000000005</c:v>
                </c:pt>
                <c:pt idx="2541">
                  <c:v>6.5169999999999959</c:v>
                </c:pt>
                <c:pt idx="2542">
                  <c:v>6.5</c:v>
                </c:pt>
                <c:pt idx="2543">
                  <c:v>-5.9470000000000027</c:v>
                </c:pt>
                <c:pt idx="2544">
                  <c:v>-10.870000000000006</c:v>
                </c:pt>
                <c:pt idx="2545">
                  <c:v>-29.558</c:v>
                </c:pt>
                <c:pt idx="2546">
                  <c:v>-27.997999999999987</c:v>
                </c:pt>
                <c:pt idx="2547">
                  <c:v>-27.113000000000035</c:v>
                </c:pt>
                <c:pt idx="2548">
                  <c:v>-32.063000000000002</c:v>
                </c:pt>
                <c:pt idx="2549">
                  <c:v>-21.82</c:v>
                </c:pt>
                <c:pt idx="2550">
                  <c:v>-12.976000000000006</c:v>
                </c:pt>
                <c:pt idx="2551">
                  <c:v>-12.932000000000002</c:v>
                </c:pt>
                <c:pt idx="2552">
                  <c:v>-5.5810000000000031</c:v>
                </c:pt>
                <c:pt idx="2553">
                  <c:v>-5.7880000000000038</c:v>
                </c:pt>
                <c:pt idx="2554">
                  <c:v>-10.737999999999998</c:v>
                </c:pt>
                <c:pt idx="2555">
                  <c:v>-11.950000000000022</c:v>
                </c:pt>
                <c:pt idx="2556">
                  <c:v>-6.8999999999999986</c:v>
                </c:pt>
                <c:pt idx="2557">
                  <c:v>-11.185000000000002</c:v>
                </c:pt>
                <c:pt idx="2558">
                  <c:v>-0.50800000000000267</c:v>
                </c:pt>
                <c:pt idx="2559">
                  <c:v>-1.1099999999999965</c:v>
                </c:pt>
                <c:pt idx="2560">
                  <c:v>-0.25999999999999868</c:v>
                </c:pt>
                <c:pt idx="2561">
                  <c:v>-1.0570000000000022</c:v>
                </c:pt>
                <c:pt idx="2562">
                  <c:v>-6.7580000000000027</c:v>
                </c:pt>
                <c:pt idx="2563">
                  <c:v>-0.81000000000000261</c:v>
                </c:pt>
                <c:pt idx="2564">
                  <c:v>-0.34500000000000675</c:v>
                </c:pt>
                <c:pt idx="2565">
                  <c:v>-16.039000000000001</c:v>
                </c:pt>
                <c:pt idx="2566">
                  <c:v>-0.50200000000000244</c:v>
                </c:pt>
                <c:pt idx="2567">
                  <c:v>-6.0030000000000001</c:v>
                </c:pt>
                <c:pt idx="2568">
                  <c:v>-3.1630000000000051</c:v>
                </c:pt>
                <c:pt idx="2569">
                  <c:v>-6.9209999999999985</c:v>
                </c:pt>
                <c:pt idx="2570">
                  <c:v>-5.9280000000000044</c:v>
                </c:pt>
                <c:pt idx="2571">
                  <c:v>-6.0060000000000002</c:v>
                </c:pt>
                <c:pt idx="2572">
                  <c:v>-10.171000000000001</c:v>
                </c:pt>
                <c:pt idx="2573">
                  <c:v>-16.193000000000005</c:v>
                </c:pt>
                <c:pt idx="2574">
                  <c:v>-16.80400000000003</c:v>
                </c:pt>
                <c:pt idx="2575">
                  <c:v>-29.272999999999989</c:v>
                </c:pt>
                <c:pt idx="2576">
                  <c:v>-4.3870000000000005</c:v>
                </c:pt>
                <c:pt idx="2577">
                  <c:v>1.1599999999999937</c:v>
                </c:pt>
                <c:pt idx="2578">
                  <c:v>-0.97999999999999687</c:v>
                </c:pt>
                <c:pt idx="2579">
                  <c:v>4.2659999999999965</c:v>
                </c:pt>
                <c:pt idx="2580">
                  <c:v>3.2769999999999939</c:v>
                </c:pt>
                <c:pt idx="2581">
                  <c:v>1.8189999999999931</c:v>
                </c:pt>
                <c:pt idx="2582">
                  <c:v>-4.9660000000000011</c:v>
                </c:pt>
                <c:pt idx="2583">
                  <c:v>-3.1499999999999986</c:v>
                </c:pt>
                <c:pt idx="2584">
                  <c:v>-9.0930000000000035</c:v>
                </c:pt>
                <c:pt idx="2585">
                  <c:v>-17.060000000000002</c:v>
                </c:pt>
                <c:pt idx="2586">
                  <c:v>-12.620000000000005</c:v>
                </c:pt>
                <c:pt idx="2587">
                  <c:v>-5.1589999999999945</c:v>
                </c:pt>
                <c:pt idx="2588">
                  <c:v>-0.73499999999999965</c:v>
                </c:pt>
                <c:pt idx="2589">
                  <c:v>4.7409999999999997</c:v>
                </c:pt>
                <c:pt idx="2590">
                  <c:v>-1.4770000000000039</c:v>
                </c:pt>
                <c:pt idx="2591">
                  <c:v>4.4949999999999966</c:v>
                </c:pt>
                <c:pt idx="2592">
                  <c:v>-3.8999999999999977</c:v>
                </c:pt>
                <c:pt idx="2593">
                  <c:v>-5.5829999999999975</c:v>
                </c:pt>
                <c:pt idx="2594">
                  <c:v>-0.89000000000000201</c:v>
                </c:pt>
                <c:pt idx="2595">
                  <c:v>-3.0480000000000018</c:v>
                </c:pt>
                <c:pt idx="2596">
                  <c:v>-6.1730000000000018</c:v>
                </c:pt>
                <c:pt idx="2597">
                  <c:v>-2.75</c:v>
                </c:pt>
                <c:pt idx="2598">
                  <c:v>-2.7810000000000001</c:v>
                </c:pt>
                <c:pt idx="2599">
                  <c:v>-17.489999999999952</c:v>
                </c:pt>
                <c:pt idx="2600">
                  <c:v>-23.981999999999989</c:v>
                </c:pt>
                <c:pt idx="2601">
                  <c:v>-26.409999999999989</c:v>
                </c:pt>
                <c:pt idx="2602">
                  <c:v>-32.503000000000007</c:v>
                </c:pt>
                <c:pt idx="2603">
                  <c:v>-23.875</c:v>
                </c:pt>
                <c:pt idx="2604">
                  <c:v>-31.178000000000001</c:v>
                </c:pt>
                <c:pt idx="2605">
                  <c:v>-27.221999999999987</c:v>
                </c:pt>
                <c:pt idx="2606">
                  <c:v>-21.25</c:v>
                </c:pt>
                <c:pt idx="2607">
                  <c:v>-23.733000000000004</c:v>
                </c:pt>
                <c:pt idx="2608">
                  <c:v>-25.07</c:v>
                </c:pt>
                <c:pt idx="2609">
                  <c:v>-33.521000000000001</c:v>
                </c:pt>
                <c:pt idx="2610">
                  <c:v>-38.536000000000001</c:v>
                </c:pt>
                <c:pt idx="2611">
                  <c:v>-30.910000000000004</c:v>
                </c:pt>
                <c:pt idx="2612">
                  <c:v>-14.402000000000006</c:v>
                </c:pt>
                <c:pt idx="2613">
                  <c:v>-18.362000000000002</c:v>
                </c:pt>
                <c:pt idx="2614">
                  <c:v>-25.810000000000031</c:v>
                </c:pt>
                <c:pt idx="2615">
                  <c:v>-35.520000000000003</c:v>
                </c:pt>
                <c:pt idx="2616">
                  <c:v>-41.172000000000011</c:v>
                </c:pt>
                <c:pt idx="2617">
                  <c:v>-36.715000000000003</c:v>
                </c:pt>
                <c:pt idx="2618">
                  <c:v>-36.370999999999995</c:v>
                </c:pt>
                <c:pt idx="2619">
                  <c:v>-37.277000000000001</c:v>
                </c:pt>
                <c:pt idx="2620">
                  <c:v>-41.277000000000001</c:v>
                </c:pt>
                <c:pt idx="2621">
                  <c:v>-52.146000000000001</c:v>
                </c:pt>
                <c:pt idx="2622">
                  <c:v>-39.11</c:v>
                </c:pt>
                <c:pt idx="2623">
                  <c:v>-45.994</c:v>
                </c:pt>
                <c:pt idx="2624">
                  <c:v>-30.370000000000005</c:v>
                </c:pt>
                <c:pt idx="2625">
                  <c:v>-28.904000000000011</c:v>
                </c:pt>
                <c:pt idx="2626">
                  <c:v>-25.181000000000004</c:v>
                </c:pt>
                <c:pt idx="2627">
                  <c:v>-29.173000000000005</c:v>
                </c:pt>
                <c:pt idx="2628">
                  <c:v>-23.949000000000002</c:v>
                </c:pt>
                <c:pt idx="2629">
                  <c:v>-27.167999999999999</c:v>
                </c:pt>
                <c:pt idx="2630">
                  <c:v>-27.672000000000004</c:v>
                </c:pt>
                <c:pt idx="2631">
                  <c:v>-32.975000000000001</c:v>
                </c:pt>
                <c:pt idx="2632">
                  <c:v>-36.196000000000012</c:v>
                </c:pt>
                <c:pt idx="2633">
                  <c:v>-44.379000000000005</c:v>
                </c:pt>
                <c:pt idx="2634">
                  <c:v>-35.864000000000004</c:v>
                </c:pt>
                <c:pt idx="2635">
                  <c:v>-23.452000000000002</c:v>
                </c:pt>
                <c:pt idx="2636">
                  <c:v>-11.166</c:v>
                </c:pt>
                <c:pt idx="2637">
                  <c:v>-10.031000000000001</c:v>
                </c:pt>
                <c:pt idx="2638">
                  <c:v>-19.194000000000031</c:v>
                </c:pt>
                <c:pt idx="2639">
                  <c:v>-5.3109999999999955</c:v>
                </c:pt>
                <c:pt idx="2640">
                  <c:v>-16.904999999999987</c:v>
                </c:pt>
                <c:pt idx="2641">
                  <c:v>-18.241999999999987</c:v>
                </c:pt>
                <c:pt idx="2642">
                  <c:v>-24.878</c:v>
                </c:pt>
                <c:pt idx="2643">
                  <c:v>-32.900999999999996</c:v>
                </c:pt>
                <c:pt idx="2644">
                  <c:v>-32.106000000000002</c:v>
                </c:pt>
                <c:pt idx="2645">
                  <c:v>-29.904999999999987</c:v>
                </c:pt>
                <c:pt idx="2646">
                  <c:v>-21.730000000000004</c:v>
                </c:pt>
                <c:pt idx="2647">
                  <c:v>-27.970000000000006</c:v>
                </c:pt>
                <c:pt idx="2648">
                  <c:v>-17.894000000000005</c:v>
                </c:pt>
                <c:pt idx="2649">
                  <c:v>-15.29</c:v>
                </c:pt>
                <c:pt idx="2650">
                  <c:v>-14.787999999999998</c:v>
                </c:pt>
                <c:pt idx="2651">
                  <c:v>-8.0840000000000032</c:v>
                </c:pt>
                <c:pt idx="2652">
                  <c:v>-2</c:v>
                </c:pt>
                <c:pt idx="2653">
                  <c:v>-7.9209999999999985</c:v>
                </c:pt>
                <c:pt idx="2654">
                  <c:v>-9.0520000000000067</c:v>
                </c:pt>
                <c:pt idx="2655">
                  <c:v>-16.927</c:v>
                </c:pt>
                <c:pt idx="2656">
                  <c:v>-14.429000000000002</c:v>
                </c:pt>
                <c:pt idx="2657">
                  <c:v>-20.816000000000031</c:v>
                </c:pt>
                <c:pt idx="2658">
                  <c:v>-14.416000000000004</c:v>
                </c:pt>
                <c:pt idx="2659">
                  <c:v>-2.9040000000000035</c:v>
                </c:pt>
                <c:pt idx="2660">
                  <c:v>1.7430000000000021</c:v>
                </c:pt>
                <c:pt idx="2661">
                  <c:v>3.0109999999999957</c:v>
                </c:pt>
                <c:pt idx="2662">
                  <c:v>6.3699999999999966</c:v>
                </c:pt>
                <c:pt idx="2663">
                  <c:v>2.1039999999999992</c:v>
                </c:pt>
                <c:pt idx="2664">
                  <c:v>6.8599999999999985</c:v>
                </c:pt>
                <c:pt idx="2665">
                  <c:v>-0.33900000000000652</c:v>
                </c:pt>
                <c:pt idx="2666">
                  <c:v>0.74700000000000111</c:v>
                </c:pt>
                <c:pt idx="2667">
                  <c:v>-1.1099999999999965</c:v>
                </c:pt>
                <c:pt idx="2668">
                  <c:v>-0.36000000000000032</c:v>
                </c:pt>
                <c:pt idx="2669">
                  <c:v>-3.078000000000003</c:v>
                </c:pt>
                <c:pt idx="2670">
                  <c:v>-0.28099999999999964</c:v>
                </c:pt>
                <c:pt idx="2671">
                  <c:v>-10.249000000000001</c:v>
                </c:pt>
                <c:pt idx="2672">
                  <c:v>-6.3500000000000005</c:v>
                </c:pt>
                <c:pt idx="2673">
                  <c:v>-0.26800000000000068</c:v>
                </c:pt>
                <c:pt idx="2674">
                  <c:v>2.0000000000003213E-2</c:v>
                </c:pt>
                <c:pt idx="2675">
                  <c:v>-1.0010000000000048</c:v>
                </c:pt>
                <c:pt idx="2676">
                  <c:v>-0.78999999999999915</c:v>
                </c:pt>
                <c:pt idx="2677">
                  <c:v>-1.2750000000000057</c:v>
                </c:pt>
                <c:pt idx="2678">
                  <c:v>-6.0000000000002439E-3</c:v>
                </c:pt>
                <c:pt idx="2679">
                  <c:v>-2.0549999999999997</c:v>
                </c:pt>
                <c:pt idx="2680">
                  <c:v>-2.669000000000004</c:v>
                </c:pt>
                <c:pt idx="2681">
                  <c:v>-7.7950000000000017</c:v>
                </c:pt>
                <c:pt idx="2682">
                  <c:v>-4.9269999999999996</c:v>
                </c:pt>
                <c:pt idx="2683">
                  <c:v>-1.7610000000000041</c:v>
                </c:pt>
                <c:pt idx="2684">
                  <c:v>9.5180000000000007</c:v>
                </c:pt>
                <c:pt idx="2685">
                  <c:v>6.1089999999999947</c:v>
                </c:pt>
                <c:pt idx="2686">
                  <c:v>9.18</c:v>
                </c:pt>
                <c:pt idx="2687">
                  <c:v>7.759999999999998</c:v>
                </c:pt>
                <c:pt idx="2688">
                  <c:v>8.9050000000000047</c:v>
                </c:pt>
                <c:pt idx="2689">
                  <c:v>3.0870000000000042</c:v>
                </c:pt>
                <c:pt idx="2690">
                  <c:v>5.57</c:v>
                </c:pt>
                <c:pt idx="2691">
                  <c:v>7.0200000000000005</c:v>
                </c:pt>
                <c:pt idx="2692">
                  <c:v>6.0529999999999955</c:v>
                </c:pt>
                <c:pt idx="2693">
                  <c:v>8.9220000000000006</c:v>
                </c:pt>
                <c:pt idx="2694">
                  <c:v>4.8359999999999985</c:v>
                </c:pt>
                <c:pt idx="2695">
                  <c:v>-1.7049999999999979</c:v>
                </c:pt>
                <c:pt idx="2696">
                  <c:v>-0.43000000000000038</c:v>
                </c:pt>
                <c:pt idx="2697">
                  <c:v>5.009999999999998</c:v>
                </c:pt>
                <c:pt idx="2698">
                  <c:v>4.57</c:v>
                </c:pt>
                <c:pt idx="2699">
                  <c:v>3.230000000000004</c:v>
                </c:pt>
                <c:pt idx="2700">
                  <c:v>13.498000000000001</c:v>
                </c:pt>
                <c:pt idx="2701">
                  <c:v>7.8999999999999986</c:v>
                </c:pt>
                <c:pt idx="2702">
                  <c:v>2.1939999999999955</c:v>
                </c:pt>
                <c:pt idx="2703">
                  <c:v>-1.0060000000000002</c:v>
                </c:pt>
                <c:pt idx="2704">
                  <c:v>-5.132000000000005</c:v>
                </c:pt>
                <c:pt idx="2705">
                  <c:v>-10.598000000000003</c:v>
                </c:pt>
                <c:pt idx="2706">
                  <c:v>-12.021000000000001</c:v>
                </c:pt>
                <c:pt idx="2707">
                  <c:v>-6.9300000000000024</c:v>
                </c:pt>
                <c:pt idx="2708">
                  <c:v>-1.0120000000000005</c:v>
                </c:pt>
                <c:pt idx="2709">
                  <c:v>3.3809999999999998</c:v>
                </c:pt>
                <c:pt idx="2710">
                  <c:v>4.9600000000000009</c:v>
                </c:pt>
                <c:pt idx="2711">
                  <c:v>-1.6560000000000061</c:v>
                </c:pt>
                <c:pt idx="2712">
                  <c:v>-7.6490000000000009</c:v>
                </c:pt>
                <c:pt idx="2713">
                  <c:v>-6.7800000000000011</c:v>
                </c:pt>
                <c:pt idx="2714">
                  <c:v>-7.0579999999999945</c:v>
                </c:pt>
                <c:pt idx="2715">
                  <c:v>-7.7719999999999994</c:v>
                </c:pt>
                <c:pt idx="2716">
                  <c:v>-9.4650000000000212</c:v>
                </c:pt>
                <c:pt idx="2717">
                  <c:v>-19.926000000000002</c:v>
                </c:pt>
                <c:pt idx="2718">
                  <c:v>-8.3830000000000027</c:v>
                </c:pt>
                <c:pt idx="2719">
                  <c:v>-14.524000000000001</c:v>
                </c:pt>
                <c:pt idx="2720">
                  <c:v>-7.5589999999999975</c:v>
                </c:pt>
                <c:pt idx="2721">
                  <c:v>-6.7839999999999989</c:v>
                </c:pt>
                <c:pt idx="2722">
                  <c:v>-14.970000000000002</c:v>
                </c:pt>
                <c:pt idx="2723">
                  <c:v>-8.9700000000000042</c:v>
                </c:pt>
                <c:pt idx="2724">
                  <c:v>-8.520999999999999</c:v>
                </c:pt>
                <c:pt idx="2725">
                  <c:v>-19.643000000000001</c:v>
                </c:pt>
                <c:pt idx="2726">
                  <c:v>-17.540000000000003</c:v>
                </c:pt>
                <c:pt idx="2727">
                  <c:v>-22.549000000000003</c:v>
                </c:pt>
                <c:pt idx="2728">
                  <c:v>-26.971000000000004</c:v>
                </c:pt>
                <c:pt idx="2729">
                  <c:v>-42.702000000000012</c:v>
                </c:pt>
                <c:pt idx="2730">
                  <c:v>-38.147000000000006</c:v>
                </c:pt>
                <c:pt idx="2731">
                  <c:v>-27.537000000000031</c:v>
                </c:pt>
                <c:pt idx="2732">
                  <c:v>-2.8149999999999977</c:v>
                </c:pt>
                <c:pt idx="2733">
                  <c:v>-2.4070000000000036</c:v>
                </c:pt>
                <c:pt idx="2734">
                  <c:v>-11.823000000000009</c:v>
                </c:pt>
                <c:pt idx="2735">
                  <c:v>-12.901000000000003</c:v>
                </c:pt>
                <c:pt idx="2736">
                  <c:v>-26.285999999999955</c:v>
                </c:pt>
                <c:pt idx="2737">
                  <c:v>-31.853000000000005</c:v>
                </c:pt>
                <c:pt idx="2738">
                  <c:v>-31.700000000000003</c:v>
                </c:pt>
                <c:pt idx="2739">
                  <c:v>-34.023000000000003</c:v>
                </c:pt>
                <c:pt idx="2740">
                  <c:v>-28.200000000000003</c:v>
                </c:pt>
                <c:pt idx="2741">
                  <c:v>-11.891000000000002</c:v>
                </c:pt>
                <c:pt idx="2742">
                  <c:v>-9.2460000000000004</c:v>
                </c:pt>
                <c:pt idx="2743">
                  <c:v>-11.293000000000005</c:v>
                </c:pt>
                <c:pt idx="2744">
                  <c:v>-10.529000000000003</c:v>
                </c:pt>
                <c:pt idx="2745">
                  <c:v>-11.244999999999997</c:v>
                </c:pt>
                <c:pt idx="2746">
                  <c:v>-13.229999999999999</c:v>
                </c:pt>
                <c:pt idx="2747">
                  <c:v>-8.9570000000000007</c:v>
                </c:pt>
                <c:pt idx="2748">
                  <c:v>-9.3650000000000251</c:v>
                </c:pt>
                <c:pt idx="2749">
                  <c:v>-9.3640000000000008</c:v>
                </c:pt>
                <c:pt idx="2750">
                  <c:v>-7.9950000000000054</c:v>
                </c:pt>
                <c:pt idx="2751">
                  <c:v>-7.4840000000000018</c:v>
                </c:pt>
                <c:pt idx="2752">
                  <c:v>-9.626000000000003</c:v>
                </c:pt>
                <c:pt idx="2753">
                  <c:v>-16.794000000000004</c:v>
                </c:pt>
                <c:pt idx="2754">
                  <c:v>-12.784000000000001</c:v>
                </c:pt>
                <c:pt idx="2755">
                  <c:v>-1.2659999999999942</c:v>
                </c:pt>
                <c:pt idx="2756">
                  <c:v>0.70400000000000063</c:v>
                </c:pt>
                <c:pt idx="2757">
                  <c:v>-2.0020000000000024</c:v>
                </c:pt>
                <c:pt idx="2758">
                  <c:v>-4.009999999999998</c:v>
                </c:pt>
                <c:pt idx="2759">
                  <c:v>-1.25</c:v>
                </c:pt>
                <c:pt idx="2760">
                  <c:v>-8.8740000000000023</c:v>
                </c:pt>
                <c:pt idx="2761">
                  <c:v>-22.126000000000005</c:v>
                </c:pt>
                <c:pt idx="2762">
                  <c:v>-29.721999999999987</c:v>
                </c:pt>
                <c:pt idx="2763">
                  <c:v>-35.056000000000004</c:v>
                </c:pt>
                <c:pt idx="2764">
                  <c:v>-37.25</c:v>
                </c:pt>
                <c:pt idx="2765">
                  <c:v>-35</c:v>
                </c:pt>
                <c:pt idx="2766">
                  <c:v>-21.706000000000003</c:v>
                </c:pt>
                <c:pt idx="2767">
                  <c:v>-29.514000000000031</c:v>
                </c:pt>
                <c:pt idx="2768">
                  <c:v>-28.064000000000004</c:v>
                </c:pt>
                <c:pt idx="2769">
                  <c:v>-24</c:v>
                </c:pt>
                <c:pt idx="2770">
                  <c:v>-25.922999999999952</c:v>
                </c:pt>
                <c:pt idx="2771">
                  <c:v>-25.985999999999944</c:v>
                </c:pt>
                <c:pt idx="2772">
                  <c:v>-21.150000000000031</c:v>
                </c:pt>
                <c:pt idx="2773">
                  <c:v>-28.936999999999987</c:v>
                </c:pt>
                <c:pt idx="2774">
                  <c:v>-29.244</c:v>
                </c:pt>
                <c:pt idx="2775">
                  <c:v>-32.963000000000001</c:v>
                </c:pt>
                <c:pt idx="2776">
                  <c:v>-34.097000000000001</c:v>
                </c:pt>
                <c:pt idx="2777">
                  <c:v>-38.496000000000002</c:v>
                </c:pt>
                <c:pt idx="2778">
                  <c:v>-34.4</c:v>
                </c:pt>
                <c:pt idx="2779">
                  <c:v>-17.834000000000035</c:v>
                </c:pt>
                <c:pt idx="2780">
                  <c:v>1.8400000000000041</c:v>
                </c:pt>
                <c:pt idx="2781">
                  <c:v>3.6129999999999987</c:v>
                </c:pt>
                <c:pt idx="2782">
                  <c:v>-2.2939999999999992</c:v>
                </c:pt>
                <c:pt idx="2783">
                  <c:v>-1.4450000000000038</c:v>
                </c:pt>
                <c:pt idx="2784">
                  <c:v>-12.023</c:v>
                </c:pt>
                <c:pt idx="2785">
                  <c:v>-19.91</c:v>
                </c:pt>
                <c:pt idx="2786">
                  <c:v>-20.832000000000001</c:v>
                </c:pt>
                <c:pt idx="2787">
                  <c:v>-21.061999999999987</c:v>
                </c:pt>
                <c:pt idx="2788">
                  <c:v>-20.110000000000031</c:v>
                </c:pt>
                <c:pt idx="2789">
                  <c:v>-4.6709999999999985</c:v>
                </c:pt>
                <c:pt idx="2790">
                  <c:v>2.9699999999999989</c:v>
                </c:pt>
                <c:pt idx="2791">
                  <c:v>-0.81900000000000261</c:v>
                </c:pt>
                <c:pt idx="2792">
                  <c:v>-7</c:v>
                </c:pt>
                <c:pt idx="2793">
                  <c:v>-7.3900000000000006</c:v>
                </c:pt>
                <c:pt idx="2794">
                  <c:v>-7.8539999999999965</c:v>
                </c:pt>
                <c:pt idx="2795">
                  <c:v>-9.2309999999999999</c:v>
                </c:pt>
                <c:pt idx="2796">
                  <c:v>-6.3370000000000015</c:v>
                </c:pt>
                <c:pt idx="2797">
                  <c:v>-6.5</c:v>
                </c:pt>
                <c:pt idx="2798">
                  <c:v>-4.1859999999999955</c:v>
                </c:pt>
                <c:pt idx="2799">
                  <c:v>-1.6490000000000009</c:v>
                </c:pt>
                <c:pt idx="2800">
                  <c:v>-1.8260000000000005</c:v>
                </c:pt>
                <c:pt idx="2801">
                  <c:v>-6.5669999999999975</c:v>
                </c:pt>
                <c:pt idx="2802">
                  <c:v>-6.7089999999999961</c:v>
                </c:pt>
                <c:pt idx="2803">
                  <c:v>-3.0080000000000031</c:v>
                </c:pt>
                <c:pt idx="2804">
                  <c:v>4.9320000000000022</c:v>
                </c:pt>
                <c:pt idx="2805">
                  <c:v>4.5930000000000035</c:v>
                </c:pt>
                <c:pt idx="2806">
                  <c:v>5.3969999999999985</c:v>
                </c:pt>
                <c:pt idx="2807">
                  <c:v>14.229999999999999</c:v>
                </c:pt>
                <c:pt idx="2808">
                  <c:v>12.031999999999996</c:v>
                </c:pt>
                <c:pt idx="2809">
                  <c:v>13.865000000000022</c:v>
                </c:pt>
                <c:pt idx="2810">
                  <c:v>8.197000000000001</c:v>
                </c:pt>
                <c:pt idx="2811">
                  <c:v>3.884999999999998</c:v>
                </c:pt>
                <c:pt idx="2812">
                  <c:v>2.2419999999999982</c:v>
                </c:pt>
                <c:pt idx="2813">
                  <c:v>0.35000000000000142</c:v>
                </c:pt>
                <c:pt idx="2814">
                  <c:v>-1.8910000000000053</c:v>
                </c:pt>
                <c:pt idx="2815">
                  <c:v>-2.4979999999999976</c:v>
                </c:pt>
                <c:pt idx="2816">
                  <c:v>3.0589999999999975</c:v>
                </c:pt>
                <c:pt idx="2817">
                  <c:v>5.4159999999999968</c:v>
                </c:pt>
                <c:pt idx="2818">
                  <c:v>3.4909999999999926</c:v>
                </c:pt>
                <c:pt idx="2819">
                  <c:v>5.8599999999999985</c:v>
                </c:pt>
                <c:pt idx="2820">
                  <c:v>9.5970000000000013</c:v>
                </c:pt>
                <c:pt idx="2821">
                  <c:v>6.6300000000000026</c:v>
                </c:pt>
                <c:pt idx="2822">
                  <c:v>7.8719999999999999</c:v>
                </c:pt>
                <c:pt idx="2823">
                  <c:v>6.7700000000000031</c:v>
                </c:pt>
                <c:pt idx="2824">
                  <c:v>0.38600000000000351</c:v>
                </c:pt>
                <c:pt idx="2825">
                  <c:v>-4.7090000000000032</c:v>
                </c:pt>
                <c:pt idx="2826">
                  <c:v>-0.27200000000000557</c:v>
                </c:pt>
                <c:pt idx="2827">
                  <c:v>-0.22100000000000394</c:v>
                </c:pt>
                <c:pt idx="2828">
                  <c:v>7.9350000000000023</c:v>
                </c:pt>
                <c:pt idx="2829">
                  <c:v>1.4399999999999928</c:v>
                </c:pt>
                <c:pt idx="2830">
                  <c:v>10.050000000000004</c:v>
                </c:pt>
                <c:pt idx="2831">
                  <c:v>26.323999999999987</c:v>
                </c:pt>
                <c:pt idx="2832">
                  <c:v>25.081000000000003</c:v>
                </c:pt>
                <c:pt idx="2833">
                  <c:v>22.934999999999992</c:v>
                </c:pt>
                <c:pt idx="2834">
                  <c:v>26.493999999999989</c:v>
                </c:pt>
                <c:pt idx="2835">
                  <c:v>23.919999999999987</c:v>
                </c:pt>
                <c:pt idx="2836">
                  <c:v>23.428999999999952</c:v>
                </c:pt>
                <c:pt idx="2837">
                  <c:v>25.722999999999956</c:v>
                </c:pt>
                <c:pt idx="2838">
                  <c:v>22.812999999999999</c:v>
                </c:pt>
                <c:pt idx="2839">
                  <c:v>4.4540000000000006</c:v>
                </c:pt>
                <c:pt idx="2840">
                  <c:v>0.39999999999999997</c:v>
                </c:pt>
                <c:pt idx="2841">
                  <c:v>8.1309999999999985</c:v>
                </c:pt>
                <c:pt idx="2842">
                  <c:v>13.132</c:v>
                </c:pt>
                <c:pt idx="2843">
                  <c:v>20.170000000000005</c:v>
                </c:pt>
                <c:pt idx="2844">
                  <c:v>28.588999999999956</c:v>
                </c:pt>
                <c:pt idx="2845">
                  <c:v>27.166</c:v>
                </c:pt>
                <c:pt idx="2846">
                  <c:v>23.467999999999989</c:v>
                </c:pt>
                <c:pt idx="2847">
                  <c:v>17.352</c:v>
                </c:pt>
                <c:pt idx="2848">
                  <c:v>6.9669999999999987</c:v>
                </c:pt>
                <c:pt idx="2849">
                  <c:v>7.9909999999999961</c:v>
                </c:pt>
                <c:pt idx="2850">
                  <c:v>13.638999999999999</c:v>
                </c:pt>
                <c:pt idx="2851">
                  <c:v>22.611999999999998</c:v>
                </c:pt>
                <c:pt idx="2852">
                  <c:v>23.692</c:v>
                </c:pt>
                <c:pt idx="2853">
                  <c:v>16.989999999999952</c:v>
                </c:pt>
                <c:pt idx="2854">
                  <c:v>22.249000000000002</c:v>
                </c:pt>
                <c:pt idx="2855">
                  <c:v>25.215999999999987</c:v>
                </c:pt>
                <c:pt idx="2856">
                  <c:v>15.838000000000001</c:v>
                </c:pt>
                <c:pt idx="2857">
                  <c:v>14.449</c:v>
                </c:pt>
                <c:pt idx="2858">
                  <c:v>19.317999999999998</c:v>
                </c:pt>
                <c:pt idx="2859">
                  <c:v>22.917000000000005</c:v>
                </c:pt>
                <c:pt idx="2860">
                  <c:v>20.534999999999997</c:v>
                </c:pt>
                <c:pt idx="2861">
                  <c:v>20.895000000000003</c:v>
                </c:pt>
                <c:pt idx="2862">
                  <c:v>16.122</c:v>
                </c:pt>
                <c:pt idx="2863">
                  <c:v>8.1300000000000008</c:v>
                </c:pt>
                <c:pt idx="2864">
                  <c:v>8.0550000000000068</c:v>
                </c:pt>
                <c:pt idx="2865">
                  <c:v>9.6350000000000016</c:v>
                </c:pt>
                <c:pt idx="2866">
                  <c:v>13.605</c:v>
                </c:pt>
                <c:pt idx="2867">
                  <c:v>10.821000000000002</c:v>
                </c:pt>
                <c:pt idx="2868">
                  <c:v>4.5749999999999975</c:v>
                </c:pt>
                <c:pt idx="2869">
                  <c:v>11.963000000000006</c:v>
                </c:pt>
                <c:pt idx="2870">
                  <c:v>11.107000000000001</c:v>
                </c:pt>
                <c:pt idx="2871">
                  <c:v>8</c:v>
                </c:pt>
                <c:pt idx="2872">
                  <c:v>4.86899999999999</c:v>
                </c:pt>
                <c:pt idx="2873">
                  <c:v>3.9109999999999978</c:v>
                </c:pt>
                <c:pt idx="2874">
                  <c:v>5.6539999999999955</c:v>
                </c:pt>
                <c:pt idx="2875">
                  <c:v>20.505999999999986</c:v>
                </c:pt>
                <c:pt idx="2876">
                  <c:v>15.512</c:v>
                </c:pt>
                <c:pt idx="2877">
                  <c:v>12.847000000000001</c:v>
                </c:pt>
                <c:pt idx="2878">
                  <c:v>14.543000000000001</c:v>
                </c:pt>
                <c:pt idx="2879">
                  <c:v>20.205999999999989</c:v>
                </c:pt>
                <c:pt idx="2880">
                  <c:v>17.561999999999987</c:v>
                </c:pt>
                <c:pt idx="2881">
                  <c:v>6.8909999999999965</c:v>
                </c:pt>
                <c:pt idx="2882">
                  <c:v>6.0960000000000001</c:v>
                </c:pt>
                <c:pt idx="2883">
                  <c:v>3.0789999999999971</c:v>
                </c:pt>
                <c:pt idx="2884">
                  <c:v>-3.1880000000000042</c:v>
                </c:pt>
                <c:pt idx="2885">
                  <c:v>-5.3499999999999943</c:v>
                </c:pt>
                <c:pt idx="2886">
                  <c:v>-7.4619999999999962</c:v>
                </c:pt>
                <c:pt idx="2887">
                  <c:v>-8.8370000000000033</c:v>
                </c:pt>
                <c:pt idx="2888">
                  <c:v>-7.4620000000000015</c:v>
                </c:pt>
                <c:pt idx="2889">
                  <c:v>-5.75</c:v>
                </c:pt>
                <c:pt idx="2890">
                  <c:v>-9.2379999999999995</c:v>
                </c:pt>
                <c:pt idx="2891">
                  <c:v>-10.454000000000002</c:v>
                </c:pt>
                <c:pt idx="2892">
                  <c:v>-6.4840000000000018</c:v>
                </c:pt>
                <c:pt idx="2893">
                  <c:v>-8.1660000000000021</c:v>
                </c:pt>
                <c:pt idx="2894">
                  <c:v>-5.429000000000002</c:v>
                </c:pt>
                <c:pt idx="2895">
                  <c:v>-4.6990000000000052</c:v>
                </c:pt>
                <c:pt idx="2896">
                  <c:v>-7.1890000000000001</c:v>
                </c:pt>
                <c:pt idx="2897">
                  <c:v>-13.330000000000002</c:v>
                </c:pt>
                <c:pt idx="2898">
                  <c:v>-14.624000000000001</c:v>
                </c:pt>
                <c:pt idx="2899">
                  <c:v>-8.6279999999999983</c:v>
                </c:pt>
                <c:pt idx="2900">
                  <c:v>-2.5</c:v>
                </c:pt>
                <c:pt idx="2901">
                  <c:v>1.0279999999999951</c:v>
                </c:pt>
                <c:pt idx="2902">
                  <c:v>3.1459999999999941</c:v>
                </c:pt>
                <c:pt idx="2903">
                  <c:v>19.229000000000003</c:v>
                </c:pt>
                <c:pt idx="2904">
                  <c:v>6.8589999999999955</c:v>
                </c:pt>
                <c:pt idx="2905">
                  <c:v>3.6210000000000022</c:v>
                </c:pt>
                <c:pt idx="2906">
                  <c:v>6.5730000000000004</c:v>
                </c:pt>
                <c:pt idx="2907">
                  <c:v>10.899000000000004</c:v>
                </c:pt>
                <c:pt idx="2908">
                  <c:v>5.4969999999999999</c:v>
                </c:pt>
                <c:pt idx="2909">
                  <c:v>6.083000000000002</c:v>
                </c:pt>
                <c:pt idx="2910">
                  <c:v>3.629999999999999</c:v>
                </c:pt>
                <c:pt idx="2911">
                  <c:v>2.6099999999999994</c:v>
                </c:pt>
                <c:pt idx="2912">
                  <c:v>0.66200000000000059</c:v>
                </c:pt>
                <c:pt idx="2913">
                  <c:v>3.4770000000000003</c:v>
                </c:pt>
                <c:pt idx="2914">
                  <c:v>-1.272999999999997</c:v>
                </c:pt>
                <c:pt idx="2915">
                  <c:v>-0.53200000000000003</c:v>
                </c:pt>
                <c:pt idx="2916">
                  <c:v>4.0639999999999965</c:v>
                </c:pt>
                <c:pt idx="2917">
                  <c:v>6.5229999999999899</c:v>
                </c:pt>
                <c:pt idx="2918">
                  <c:v>3.968</c:v>
                </c:pt>
                <c:pt idx="2919">
                  <c:v>2.2009999999999992</c:v>
                </c:pt>
                <c:pt idx="2920">
                  <c:v>3.0159999999999987</c:v>
                </c:pt>
                <c:pt idx="2921">
                  <c:v>-7.0000000000014608E-3</c:v>
                </c:pt>
                <c:pt idx="2922">
                  <c:v>8.7000000000000022E-2</c:v>
                </c:pt>
                <c:pt idx="2923">
                  <c:v>9.0980000000000008</c:v>
                </c:pt>
                <c:pt idx="2924">
                  <c:v>10.787999999999998</c:v>
                </c:pt>
                <c:pt idx="2925">
                  <c:v>9.1389999999999958</c:v>
                </c:pt>
                <c:pt idx="2926">
                  <c:v>14.202</c:v>
                </c:pt>
                <c:pt idx="2927">
                  <c:v>2.6689999999999992</c:v>
                </c:pt>
                <c:pt idx="2928">
                  <c:v>1.6029999999999978</c:v>
                </c:pt>
                <c:pt idx="2929">
                  <c:v>-4.000000000001348E-3</c:v>
                </c:pt>
                <c:pt idx="2930">
                  <c:v>2.0039999999999982</c:v>
                </c:pt>
                <c:pt idx="2931">
                  <c:v>1.6939999999999966</c:v>
                </c:pt>
                <c:pt idx="2932">
                  <c:v>-1.9120000000000026</c:v>
                </c:pt>
                <c:pt idx="2933">
                  <c:v>0.36000000000000032</c:v>
                </c:pt>
                <c:pt idx="2934">
                  <c:v>2.0009999999999981</c:v>
                </c:pt>
                <c:pt idx="2935">
                  <c:v>-10.401000000000003</c:v>
                </c:pt>
                <c:pt idx="2936">
                  <c:v>-15.275000000000006</c:v>
                </c:pt>
                <c:pt idx="2937">
                  <c:v>-14.726999999999999</c:v>
                </c:pt>
                <c:pt idx="2938">
                  <c:v>-17.017000000000031</c:v>
                </c:pt>
                <c:pt idx="2939">
                  <c:v>-9.94</c:v>
                </c:pt>
                <c:pt idx="2940">
                  <c:v>-8.7900000000000009</c:v>
                </c:pt>
                <c:pt idx="2941">
                  <c:v>-12.342000000000006</c:v>
                </c:pt>
                <c:pt idx="2942">
                  <c:v>-7.0870000000000015</c:v>
                </c:pt>
                <c:pt idx="2943">
                  <c:v>-6.2999999999999972</c:v>
                </c:pt>
                <c:pt idx="2944">
                  <c:v>-6.5249999999999879</c:v>
                </c:pt>
                <c:pt idx="2945">
                  <c:v>-16.079000000000001</c:v>
                </c:pt>
                <c:pt idx="2946">
                  <c:v>-13.440000000000001</c:v>
                </c:pt>
                <c:pt idx="2947">
                  <c:v>-3.5399999999999987</c:v>
                </c:pt>
                <c:pt idx="2948">
                  <c:v>-1.8260000000000005</c:v>
                </c:pt>
                <c:pt idx="2949">
                  <c:v>-1.865000000000002</c:v>
                </c:pt>
                <c:pt idx="2950">
                  <c:v>-4.9230000000000018</c:v>
                </c:pt>
                <c:pt idx="2951">
                  <c:v>-3.000000000000121E-2</c:v>
                </c:pt>
                <c:pt idx="2952">
                  <c:v>-1.6350000000000051</c:v>
                </c:pt>
                <c:pt idx="2953">
                  <c:v>-0.88799999999999946</c:v>
                </c:pt>
                <c:pt idx="2954">
                  <c:v>-1.7809999999999988</c:v>
                </c:pt>
                <c:pt idx="2955">
                  <c:v>-2.7929999999999993</c:v>
                </c:pt>
                <c:pt idx="2956">
                  <c:v>-5.0639999999999965</c:v>
                </c:pt>
                <c:pt idx="2957">
                  <c:v>-9.6300000000000008</c:v>
                </c:pt>
                <c:pt idx="2958">
                  <c:v>-13.558000000000007</c:v>
                </c:pt>
                <c:pt idx="2959">
                  <c:v>-21.463999999999956</c:v>
                </c:pt>
                <c:pt idx="2960">
                  <c:v>-18.461999999999989</c:v>
                </c:pt>
                <c:pt idx="2961">
                  <c:v>-11.190000000000005</c:v>
                </c:pt>
                <c:pt idx="2962">
                  <c:v>-10.955000000000028</c:v>
                </c:pt>
                <c:pt idx="2963">
                  <c:v>-5.0010000000000074</c:v>
                </c:pt>
                <c:pt idx="2964">
                  <c:v>-7.1979999999999897</c:v>
                </c:pt>
                <c:pt idx="2965">
                  <c:v>-14.441000000000003</c:v>
                </c:pt>
                <c:pt idx="2966">
                  <c:v>-11.763000000000002</c:v>
                </c:pt>
                <c:pt idx="2967">
                  <c:v>-12.776000000000003</c:v>
                </c:pt>
                <c:pt idx="2968">
                  <c:v>-14.508000000000003</c:v>
                </c:pt>
                <c:pt idx="2969">
                  <c:v>-15.577000000000005</c:v>
                </c:pt>
                <c:pt idx="2970">
                  <c:v>-8.0910000000000011</c:v>
                </c:pt>
                <c:pt idx="2971">
                  <c:v>-4.0120000000000005</c:v>
                </c:pt>
                <c:pt idx="2972">
                  <c:v>1.2539999999999936</c:v>
                </c:pt>
                <c:pt idx="2973">
                  <c:v>-2.2970000000000041</c:v>
                </c:pt>
                <c:pt idx="2974">
                  <c:v>1.4919999999999929</c:v>
                </c:pt>
                <c:pt idx="2975">
                  <c:v>-6.0689999999999955</c:v>
                </c:pt>
                <c:pt idx="2976">
                  <c:v>-5.2800000000000074</c:v>
                </c:pt>
                <c:pt idx="2977">
                  <c:v>-4.2319999999999993</c:v>
                </c:pt>
                <c:pt idx="2978">
                  <c:v>-7.7360000000000024</c:v>
                </c:pt>
                <c:pt idx="2979">
                  <c:v>-10.746999999999998</c:v>
                </c:pt>
                <c:pt idx="2980">
                  <c:v>-13.168000000000001</c:v>
                </c:pt>
                <c:pt idx="2981">
                  <c:v>-12.346000000000004</c:v>
                </c:pt>
                <c:pt idx="2982">
                  <c:v>-12.037999999999998</c:v>
                </c:pt>
                <c:pt idx="2983">
                  <c:v>-31.131000000000046</c:v>
                </c:pt>
                <c:pt idx="2984">
                  <c:v>-12.822000000000006</c:v>
                </c:pt>
                <c:pt idx="2985">
                  <c:v>-4.7269999999999985</c:v>
                </c:pt>
                <c:pt idx="2986">
                  <c:v>-7.8000000000000043</c:v>
                </c:pt>
                <c:pt idx="2987">
                  <c:v>-6.7190000000000012</c:v>
                </c:pt>
                <c:pt idx="2988">
                  <c:v>-9.0720000000000027</c:v>
                </c:pt>
                <c:pt idx="2989">
                  <c:v>-15.773000000000003</c:v>
                </c:pt>
                <c:pt idx="2990">
                  <c:v>-12.545000000000002</c:v>
                </c:pt>
                <c:pt idx="2991">
                  <c:v>-14.547000000000001</c:v>
                </c:pt>
                <c:pt idx="2992">
                  <c:v>-20.491999999999987</c:v>
                </c:pt>
                <c:pt idx="2993">
                  <c:v>-19.859000000000005</c:v>
                </c:pt>
                <c:pt idx="2994">
                  <c:v>-22.009000000000004</c:v>
                </c:pt>
                <c:pt idx="2995">
                  <c:v>-11.685000000000002</c:v>
                </c:pt>
                <c:pt idx="2996">
                  <c:v>0.75399999999999912</c:v>
                </c:pt>
                <c:pt idx="2997">
                  <c:v>0.76599999999999968</c:v>
                </c:pt>
                <c:pt idx="2998">
                  <c:v>0.97399999999999654</c:v>
                </c:pt>
                <c:pt idx="2999">
                  <c:v>-5.0740000000000052</c:v>
                </c:pt>
                <c:pt idx="3000">
                  <c:v>-3.3279999999999959</c:v>
                </c:pt>
                <c:pt idx="3001">
                  <c:v>-4.2820000000000036</c:v>
                </c:pt>
                <c:pt idx="3002">
                  <c:v>-12.793000000000003</c:v>
                </c:pt>
                <c:pt idx="3003">
                  <c:v>-7.593</c:v>
                </c:pt>
                <c:pt idx="3004">
                  <c:v>-11.079000000000002</c:v>
                </c:pt>
                <c:pt idx="3005">
                  <c:v>-3.8899999999999997</c:v>
                </c:pt>
                <c:pt idx="3006">
                  <c:v>-3.2729999999999997</c:v>
                </c:pt>
                <c:pt idx="3007">
                  <c:v>-21.613000000000035</c:v>
                </c:pt>
                <c:pt idx="3008">
                  <c:v>-12.101000000000001</c:v>
                </c:pt>
                <c:pt idx="3009">
                  <c:v>-8.0100000000000016</c:v>
                </c:pt>
                <c:pt idx="3010">
                  <c:v>-10.423000000000002</c:v>
                </c:pt>
                <c:pt idx="3011">
                  <c:v>-8.18</c:v>
                </c:pt>
                <c:pt idx="3012">
                  <c:v>-2.8719999999999977</c:v>
                </c:pt>
                <c:pt idx="3013">
                  <c:v>-3.9319999999999977</c:v>
                </c:pt>
                <c:pt idx="3014">
                  <c:v>-0.56400000000000061</c:v>
                </c:pt>
                <c:pt idx="3015">
                  <c:v>-5.2920000000000016</c:v>
                </c:pt>
                <c:pt idx="3016">
                  <c:v>-6.4190000000000014</c:v>
                </c:pt>
                <c:pt idx="3017">
                  <c:v>-7.0530000000000008</c:v>
                </c:pt>
                <c:pt idx="3018">
                  <c:v>-5.5599999999999952</c:v>
                </c:pt>
                <c:pt idx="3019">
                  <c:v>2.2800000000000011</c:v>
                </c:pt>
                <c:pt idx="3020">
                  <c:v>5.8089999999999975</c:v>
                </c:pt>
                <c:pt idx="3021">
                  <c:v>-0.25600000000000028</c:v>
                </c:pt>
                <c:pt idx="3022">
                  <c:v>0.11599999999999966</c:v>
                </c:pt>
                <c:pt idx="3023">
                  <c:v>18.534999999999997</c:v>
                </c:pt>
                <c:pt idx="3024">
                  <c:v>14.597000000000001</c:v>
                </c:pt>
                <c:pt idx="3025">
                  <c:v>10.383000000000004</c:v>
                </c:pt>
                <c:pt idx="3026">
                  <c:v>10.264000000000001</c:v>
                </c:pt>
                <c:pt idx="3027">
                  <c:v>6.3059999999999965</c:v>
                </c:pt>
                <c:pt idx="3028">
                  <c:v>2.6569999999999965</c:v>
                </c:pt>
                <c:pt idx="3029">
                  <c:v>2.421999999999997</c:v>
                </c:pt>
                <c:pt idx="3030">
                  <c:v>1.5740000000000021</c:v>
                </c:pt>
                <c:pt idx="3031">
                  <c:v>-1.9709999999999972</c:v>
                </c:pt>
                <c:pt idx="3032">
                  <c:v>-2.6270000000000042</c:v>
                </c:pt>
                <c:pt idx="3033">
                  <c:v>0.9320000000000026</c:v>
                </c:pt>
                <c:pt idx="3034">
                  <c:v>0.38700000000000112</c:v>
                </c:pt>
                <c:pt idx="3035">
                  <c:v>7.6000000000000512E-2</c:v>
                </c:pt>
                <c:pt idx="3036">
                  <c:v>2.9669999999999987</c:v>
                </c:pt>
                <c:pt idx="3037">
                  <c:v>-0.88300000000000045</c:v>
                </c:pt>
                <c:pt idx="3038">
                  <c:v>-1.5799999999999952</c:v>
                </c:pt>
                <c:pt idx="3039">
                  <c:v>-3.3870000000000005</c:v>
                </c:pt>
                <c:pt idx="3040">
                  <c:v>-5.3410000000000011</c:v>
                </c:pt>
                <c:pt idx="3041">
                  <c:v>-7.2549999999999955</c:v>
                </c:pt>
                <c:pt idx="3042">
                  <c:v>-6.5489999999999995</c:v>
                </c:pt>
                <c:pt idx="3043">
                  <c:v>0.11999999999999744</c:v>
                </c:pt>
                <c:pt idx="3044">
                  <c:v>3.6209999999999951</c:v>
                </c:pt>
                <c:pt idx="3045">
                  <c:v>7.3129999999999855</c:v>
                </c:pt>
                <c:pt idx="3046">
                  <c:v>12.740999999999998</c:v>
                </c:pt>
                <c:pt idx="3047">
                  <c:v>17.059000000000005</c:v>
                </c:pt>
                <c:pt idx="3048">
                  <c:v>17.791000000000004</c:v>
                </c:pt>
                <c:pt idx="3049">
                  <c:v>4.9350000000000023</c:v>
                </c:pt>
                <c:pt idx="3050">
                  <c:v>3.9309999999999987</c:v>
                </c:pt>
                <c:pt idx="3051">
                  <c:v>1.2240000000000002</c:v>
                </c:pt>
                <c:pt idx="3052">
                  <c:v>2.8359999999999967</c:v>
                </c:pt>
                <c:pt idx="3053">
                  <c:v>0.2800000000000013</c:v>
                </c:pt>
                <c:pt idx="3054">
                  <c:v>-6.3629999999999889</c:v>
                </c:pt>
                <c:pt idx="3055">
                  <c:v>-7.8619999999999948</c:v>
                </c:pt>
                <c:pt idx="3056">
                  <c:v>-7.0230000000000015</c:v>
                </c:pt>
                <c:pt idx="3057">
                  <c:v>-6.0730000000000004</c:v>
                </c:pt>
                <c:pt idx="3058">
                  <c:v>-9.3690000000000193</c:v>
                </c:pt>
                <c:pt idx="3059">
                  <c:v>-9.4550000000000249</c:v>
                </c:pt>
                <c:pt idx="3060">
                  <c:v>-2.5380000000000038</c:v>
                </c:pt>
                <c:pt idx="3061">
                  <c:v>-5.4640000000000057</c:v>
                </c:pt>
                <c:pt idx="3062">
                  <c:v>-3.5609999999999999</c:v>
                </c:pt>
                <c:pt idx="3063">
                  <c:v>-5.2389999999999972</c:v>
                </c:pt>
                <c:pt idx="3064">
                  <c:v>-4.1279999999999859</c:v>
                </c:pt>
                <c:pt idx="3065">
                  <c:v>-6.4590000000000032</c:v>
                </c:pt>
                <c:pt idx="3066">
                  <c:v>-8.6090000000000018</c:v>
                </c:pt>
                <c:pt idx="3067">
                  <c:v>-5.3089999999999975</c:v>
                </c:pt>
                <c:pt idx="3068">
                  <c:v>-3.8740000000000023</c:v>
                </c:pt>
                <c:pt idx="3069">
                  <c:v>-5.0799999999999983</c:v>
                </c:pt>
                <c:pt idx="3070">
                  <c:v>-5.4750000000000014</c:v>
                </c:pt>
                <c:pt idx="3071">
                  <c:v>-4.6490000000000009</c:v>
                </c:pt>
                <c:pt idx="3072">
                  <c:v>-6.0450000000000053</c:v>
                </c:pt>
                <c:pt idx="3073">
                  <c:v>-5.7139999999999986</c:v>
                </c:pt>
                <c:pt idx="3074">
                  <c:v>-6.2870000000000026</c:v>
                </c:pt>
                <c:pt idx="3075">
                  <c:v>-4.3829999999999965</c:v>
                </c:pt>
                <c:pt idx="3076">
                  <c:v>-7.1439999999999975</c:v>
                </c:pt>
                <c:pt idx="3077">
                  <c:v>-1.5130000000000017</c:v>
                </c:pt>
                <c:pt idx="3078">
                  <c:v>-0.25200000000000244</c:v>
                </c:pt>
                <c:pt idx="3079">
                  <c:v>2.6529999999999987</c:v>
                </c:pt>
                <c:pt idx="3080">
                  <c:v>1.2519999999999909</c:v>
                </c:pt>
                <c:pt idx="3081">
                  <c:v>2.179000000000002</c:v>
                </c:pt>
                <c:pt idx="3082">
                  <c:v>1.8579999999999937</c:v>
                </c:pt>
                <c:pt idx="3083">
                  <c:v>2.2659999999999982</c:v>
                </c:pt>
                <c:pt idx="3084">
                  <c:v>-1.9920000000000044</c:v>
                </c:pt>
                <c:pt idx="3085">
                  <c:v>-3.115000000000002</c:v>
                </c:pt>
                <c:pt idx="3086">
                  <c:v>-0.50200000000000244</c:v>
                </c:pt>
                <c:pt idx="3087">
                  <c:v>-1.536000000000002</c:v>
                </c:pt>
                <c:pt idx="3088">
                  <c:v>-2.2000000000000042</c:v>
                </c:pt>
                <c:pt idx="3089">
                  <c:v>-2</c:v>
                </c:pt>
                <c:pt idx="3090">
                  <c:v>-0.61999999999999866</c:v>
                </c:pt>
                <c:pt idx="3091">
                  <c:v>0.34800000000000036</c:v>
                </c:pt>
                <c:pt idx="3092">
                  <c:v>3.3029999999999973</c:v>
                </c:pt>
                <c:pt idx="3093">
                  <c:v>7.2879999999999967</c:v>
                </c:pt>
                <c:pt idx="3094">
                  <c:v>11.093000000000004</c:v>
                </c:pt>
                <c:pt idx="3095">
                  <c:v>11.956000000000023</c:v>
                </c:pt>
                <c:pt idx="3096">
                  <c:v>10.48</c:v>
                </c:pt>
                <c:pt idx="3097">
                  <c:v>11.514000000000001</c:v>
                </c:pt>
                <c:pt idx="3098">
                  <c:v>8.1870000000000012</c:v>
                </c:pt>
                <c:pt idx="3099">
                  <c:v>8.0650000000000048</c:v>
                </c:pt>
                <c:pt idx="3100">
                  <c:v>3.8030000000000044</c:v>
                </c:pt>
                <c:pt idx="3101">
                  <c:v>-0.92000000000000171</c:v>
                </c:pt>
                <c:pt idx="3102">
                  <c:v>0.31199999999999883</c:v>
                </c:pt>
                <c:pt idx="3103">
                  <c:v>3.9999999999977892E-3</c:v>
                </c:pt>
                <c:pt idx="3104">
                  <c:v>-7.5730000000000004</c:v>
                </c:pt>
                <c:pt idx="3105">
                  <c:v>-5.4340000000000064</c:v>
                </c:pt>
                <c:pt idx="3106">
                  <c:v>-9.8140000000000072</c:v>
                </c:pt>
                <c:pt idx="3107">
                  <c:v>-7.0139999999999985</c:v>
                </c:pt>
                <c:pt idx="3108">
                  <c:v>-5.4520000000000053</c:v>
                </c:pt>
                <c:pt idx="3109">
                  <c:v>-3.8119999999999994</c:v>
                </c:pt>
                <c:pt idx="3110">
                  <c:v>-0.5590000000000046</c:v>
                </c:pt>
                <c:pt idx="3111">
                  <c:v>0.14999999999999913</c:v>
                </c:pt>
                <c:pt idx="3112">
                  <c:v>-3.6000000000000014</c:v>
                </c:pt>
                <c:pt idx="3113">
                  <c:v>-2.3770000000000024</c:v>
                </c:pt>
                <c:pt idx="3114">
                  <c:v>-3.0180000000000078</c:v>
                </c:pt>
                <c:pt idx="3115">
                  <c:v>-0.29600000000000026</c:v>
                </c:pt>
                <c:pt idx="3116">
                  <c:v>-2.2790000000000035</c:v>
                </c:pt>
                <c:pt idx="3117">
                  <c:v>-6.6149999999999896</c:v>
                </c:pt>
                <c:pt idx="3118">
                  <c:v>-4.4500000000000028</c:v>
                </c:pt>
                <c:pt idx="3119">
                  <c:v>2.3079999999999998</c:v>
                </c:pt>
                <c:pt idx="3120">
                  <c:v>-1.5</c:v>
                </c:pt>
                <c:pt idx="3121">
                  <c:v>-1.7180000000000024</c:v>
                </c:pt>
                <c:pt idx="3122">
                  <c:v>3.8589999999999978</c:v>
                </c:pt>
                <c:pt idx="3123">
                  <c:v>5.5079999999999965</c:v>
                </c:pt>
                <c:pt idx="3124">
                  <c:v>5.614999999999986</c:v>
                </c:pt>
                <c:pt idx="3125">
                  <c:v>5.1460000000000008</c:v>
                </c:pt>
                <c:pt idx="3126">
                  <c:v>2.7610000000000032</c:v>
                </c:pt>
                <c:pt idx="3127">
                  <c:v>9.9999999999767441E-4</c:v>
                </c:pt>
                <c:pt idx="3128">
                  <c:v>2.2089999999999992</c:v>
                </c:pt>
                <c:pt idx="3129">
                  <c:v>3.1989999999999981</c:v>
                </c:pt>
                <c:pt idx="3130">
                  <c:v>3.6119999999999948</c:v>
                </c:pt>
                <c:pt idx="3131">
                  <c:v>2.8740000000000023</c:v>
                </c:pt>
                <c:pt idx="3132">
                  <c:v>0.57999999999999863</c:v>
                </c:pt>
                <c:pt idx="3133">
                  <c:v>0.21099999999999908</c:v>
                </c:pt>
                <c:pt idx="3134">
                  <c:v>2.0009999999999981</c:v>
                </c:pt>
                <c:pt idx="3135">
                  <c:v>4.5309999999999988</c:v>
                </c:pt>
                <c:pt idx="3136">
                  <c:v>3.9499999999999957</c:v>
                </c:pt>
                <c:pt idx="3137">
                  <c:v>-2.1360000000000028</c:v>
                </c:pt>
                <c:pt idx="3138">
                  <c:v>-1.2550000000000026</c:v>
                </c:pt>
                <c:pt idx="3139">
                  <c:v>-0.20900000000000321</c:v>
                </c:pt>
                <c:pt idx="3140">
                  <c:v>2.8100000000000023</c:v>
                </c:pt>
                <c:pt idx="3141">
                  <c:v>2.1869999999999976</c:v>
                </c:pt>
                <c:pt idx="3142">
                  <c:v>-5.0000000000025753E-3</c:v>
                </c:pt>
                <c:pt idx="3143">
                  <c:v>12.787000000000001</c:v>
                </c:pt>
                <c:pt idx="3144">
                  <c:v>7.4180000000000028</c:v>
                </c:pt>
                <c:pt idx="3145">
                  <c:v>9.0800000000000018</c:v>
                </c:pt>
                <c:pt idx="3146">
                  <c:v>10.72</c:v>
                </c:pt>
                <c:pt idx="3147">
                  <c:v>9.2209999999999983</c:v>
                </c:pt>
                <c:pt idx="3148">
                  <c:v>1.510999999999993</c:v>
                </c:pt>
                <c:pt idx="3149">
                  <c:v>-0.71099999999999863</c:v>
                </c:pt>
                <c:pt idx="3150">
                  <c:v>-0.36799999999999622</c:v>
                </c:pt>
                <c:pt idx="3151">
                  <c:v>-1.3999999999999957</c:v>
                </c:pt>
                <c:pt idx="3152">
                  <c:v>-2.3019999999999987</c:v>
                </c:pt>
                <c:pt idx="3153">
                  <c:v>-2.3159999999999972</c:v>
                </c:pt>
                <c:pt idx="3154">
                  <c:v>-5.5669999999999975</c:v>
                </c:pt>
                <c:pt idx="3155">
                  <c:v>-8.4690000000000047</c:v>
                </c:pt>
                <c:pt idx="3156">
                  <c:v>-4.007000000000005</c:v>
                </c:pt>
                <c:pt idx="3157">
                  <c:v>-2.6929999999999978</c:v>
                </c:pt>
                <c:pt idx="3158">
                  <c:v>4.2340000000000018</c:v>
                </c:pt>
                <c:pt idx="3159">
                  <c:v>10.617000000000001</c:v>
                </c:pt>
                <c:pt idx="3160">
                  <c:v>7.5840000000000005</c:v>
                </c:pt>
                <c:pt idx="3161">
                  <c:v>3.7939999999999992</c:v>
                </c:pt>
                <c:pt idx="3162">
                  <c:v>3.1480000000000032</c:v>
                </c:pt>
                <c:pt idx="3163">
                  <c:v>5.5799999999999983</c:v>
                </c:pt>
                <c:pt idx="3164">
                  <c:v>3.9450000000000003</c:v>
                </c:pt>
                <c:pt idx="3165">
                  <c:v>9.5999999999996893E-2</c:v>
                </c:pt>
                <c:pt idx="3166">
                  <c:v>4.453000000000003</c:v>
                </c:pt>
                <c:pt idx="3167">
                  <c:v>16.551000000000005</c:v>
                </c:pt>
                <c:pt idx="3168">
                  <c:v>21.616000000000035</c:v>
                </c:pt>
                <c:pt idx="3169">
                  <c:v>22.637999999999998</c:v>
                </c:pt>
                <c:pt idx="3170">
                  <c:v>14.557000000000002</c:v>
                </c:pt>
                <c:pt idx="3171">
                  <c:v>12.755000000000004</c:v>
                </c:pt>
                <c:pt idx="3172">
                  <c:v>9.9980000000000011</c:v>
                </c:pt>
                <c:pt idx="3173">
                  <c:v>7.5460000000000029</c:v>
                </c:pt>
                <c:pt idx="3174">
                  <c:v>9.0370000000000008</c:v>
                </c:pt>
                <c:pt idx="3175">
                  <c:v>5.7669999999999995</c:v>
                </c:pt>
                <c:pt idx="3176">
                  <c:v>4.3269999999999955</c:v>
                </c:pt>
                <c:pt idx="3177">
                  <c:v>5.9909999999999997</c:v>
                </c:pt>
                <c:pt idx="3178">
                  <c:v>3.8839999999999932</c:v>
                </c:pt>
                <c:pt idx="3179">
                  <c:v>1.9649999999999932</c:v>
                </c:pt>
                <c:pt idx="3180">
                  <c:v>9.144999999999996</c:v>
                </c:pt>
                <c:pt idx="3181">
                  <c:v>16.017000000000031</c:v>
                </c:pt>
                <c:pt idx="3182">
                  <c:v>17.164000000000001</c:v>
                </c:pt>
                <c:pt idx="3183">
                  <c:v>14.298999999999999</c:v>
                </c:pt>
                <c:pt idx="3184">
                  <c:v>12.781000000000001</c:v>
                </c:pt>
                <c:pt idx="3185">
                  <c:v>6.0909999999999975</c:v>
                </c:pt>
                <c:pt idx="3186">
                  <c:v>10.349</c:v>
                </c:pt>
                <c:pt idx="3187">
                  <c:v>19.509</c:v>
                </c:pt>
                <c:pt idx="3188">
                  <c:v>22.153999999999996</c:v>
                </c:pt>
                <c:pt idx="3189">
                  <c:v>14.966000000000006</c:v>
                </c:pt>
                <c:pt idx="3190">
                  <c:v>9.2820000000000036</c:v>
                </c:pt>
                <c:pt idx="3191">
                  <c:v>22.155999999999999</c:v>
                </c:pt>
                <c:pt idx="3192">
                  <c:v>16.135999999999999</c:v>
                </c:pt>
                <c:pt idx="3193">
                  <c:v>12.434000000000001</c:v>
                </c:pt>
                <c:pt idx="3194">
                  <c:v>13.018000000000001</c:v>
                </c:pt>
                <c:pt idx="3195">
                  <c:v>10.592000000000002</c:v>
                </c:pt>
                <c:pt idx="3196">
                  <c:v>6.3059999999999965</c:v>
                </c:pt>
                <c:pt idx="3197">
                  <c:v>5.7219999999999978</c:v>
                </c:pt>
                <c:pt idx="3198">
                  <c:v>4.9879999999999995</c:v>
                </c:pt>
                <c:pt idx="3199">
                  <c:v>-3.3670000000000009</c:v>
                </c:pt>
                <c:pt idx="3200">
                  <c:v>-3.4280000000000008</c:v>
                </c:pt>
                <c:pt idx="3201">
                  <c:v>2.0729999999999968</c:v>
                </c:pt>
                <c:pt idx="3202">
                  <c:v>0.70100000000000062</c:v>
                </c:pt>
                <c:pt idx="3203">
                  <c:v>-0.12999999999999937</c:v>
                </c:pt>
                <c:pt idx="3204">
                  <c:v>3.6869999999999976</c:v>
                </c:pt>
                <c:pt idx="3205">
                  <c:v>4.2039999999999971</c:v>
                </c:pt>
                <c:pt idx="3206">
                  <c:v>5.4959999999999987</c:v>
                </c:pt>
                <c:pt idx="3207">
                  <c:v>3.4339999999999975</c:v>
                </c:pt>
                <c:pt idx="3208">
                  <c:v>-3.0000000000001224E-3</c:v>
                </c:pt>
                <c:pt idx="3209">
                  <c:v>9.7999999999999268E-2</c:v>
                </c:pt>
                <c:pt idx="3210">
                  <c:v>-1.1100000000000041</c:v>
                </c:pt>
                <c:pt idx="3211">
                  <c:v>6.3859999999999975</c:v>
                </c:pt>
                <c:pt idx="3212">
                  <c:v>15.644</c:v>
                </c:pt>
                <c:pt idx="3213">
                  <c:v>5.7729999999999961</c:v>
                </c:pt>
                <c:pt idx="3214">
                  <c:v>14.341000000000001</c:v>
                </c:pt>
                <c:pt idx="3215">
                  <c:v>12.253</c:v>
                </c:pt>
                <c:pt idx="3216">
                  <c:v>6.8719999999999999</c:v>
                </c:pt>
                <c:pt idx="3217">
                  <c:v>2.2659999999999982</c:v>
                </c:pt>
                <c:pt idx="3218">
                  <c:v>5.1329999999999965</c:v>
                </c:pt>
                <c:pt idx="3219">
                  <c:v>6.7039999999999971</c:v>
                </c:pt>
                <c:pt idx="3220">
                  <c:v>4.0820000000000007</c:v>
                </c:pt>
                <c:pt idx="3221">
                  <c:v>8.4890000000000008</c:v>
                </c:pt>
                <c:pt idx="3222">
                  <c:v>-4.5900000000000025</c:v>
                </c:pt>
                <c:pt idx="3223">
                  <c:v>-11.300000000000004</c:v>
                </c:pt>
                <c:pt idx="3224">
                  <c:v>2.2269999999999972</c:v>
                </c:pt>
                <c:pt idx="3225">
                  <c:v>3.8569999999999967</c:v>
                </c:pt>
                <c:pt idx="3226">
                  <c:v>3.5359999999999987</c:v>
                </c:pt>
                <c:pt idx="3227">
                  <c:v>4.8559999999999945</c:v>
                </c:pt>
                <c:pt idx="3228">
                  <c:v>7.3159999999999945</c:v>
                </c:pt>
                <c:pt idx="3229">
                  <c:v>8.2600000000000016</c:v>
                </c:pt>
                <c:pt idx="3230">
                  <c:v>14.021000000000001</c:v>
                </c:pt>
                <c:pt idx="3231">
                  <c:v>11.554000000000002</c:v>
                </c:pt>
                <c:pt idx="3232">
                  <c:v>1.5</c:v>
                </c:pt>
                <c:pt idx="3233">
                  <c:v>-5.0220000000000056</c:v>
                </c:pt>
                <c:pt idx="3234">
                  <c:v>-12.882000000000025</c:v>
                </c:pt>
                <c:pt idx="3235">
                  <c:v>-2.9860000000000038</c:v>
                </c:pt>
                <c:pt idx="3236">
                  <c:v>-4.9960000000000022</c:v>
                </c:pt>
                <c:pt idx="3237">
                  <c:v>-8</c:v>
                </c:pt>
                <c:pt idx="3238">
                  <c:v>-5.8400000000000025</c:v>
                </c:pt>
                <c:pt idx="3239">
                  <c:v>3.1689999999999992</c:v>
                </c:pt>
                <c:pt idx="3240">
                  <c:v>-2.0970000000000013</c:v>
                </c:pt>
                <c:pt idx="3241">
                  <c:v>0.7549999999999969</c:v>
                </c:pt>
                <c:pt idx="3242">
                  <c:v>0.18899999999999362</c:v>
                </c:pt>
                <c:pt idx="3243">
                  <c:v>-0.74800000000000588</c:v>
                </c:pt>
                <c:pt idx="3244">
                  <c:v>-0.8799999999999969</c:v>
                </c:pt>
                <c:pt idx="3245">
                  <c:v>-0.42100000000000026</c:v>
                </c:pt>
                <c:pt idx="3246">
                  <c:v>-4.0150000000000006</c:v>
                </c:pt>
                <c:pt idx="3247">
                  <c:v>-13.597000000000001</c:v>
                </c:pt>
                <c:pt idx="3248">
                  <c:v>-7.1179999999999897</c:v>
                </c:pt>
                <c:pt idx="3249">
                  <c:v>-5.1300000000000026</c:v>
                </c:pt>
                <c:pt idx="3250">
                  <c:v>-8.18</c:v>
                </c:pt>
                <c:pt idx="3251">
                  <c:v>-3.0069999999999979</c:v>
                </c:pt>
                <c:pt idx="3252">
                  <c:v>-5.7460000000000022</c:v>
                </c:pt>
                <c:pt idx="3253">
                  <c:v>-4.0030000000000072</c:v>
                </c:pt>
                <c:pt idx="3254">
                  <c:v>-2.2600000000000051</c:v>
                </c:pt>
                <c:pt idx="3255">
                  <c:v>-4.0020000000000016</c:v>
                </c:pt>
                <c:pt idx="3256">
                  <c:v>-1.8399999999999932</c:v>
                </c:pt>
                <c:pt idx="3257">
                  <c:v>-7.3419999999999987</c:v>
                </c:pt>
                <c:pt idx="3258">
                  <c:v>-9.4310000000000009</c:v>
                </c:pt>
                <c:pt idx="3259">
                  <c:v>-2.1210000000000022</c:v>
                </c:pt>
                <c:pt idx="3260">
                  <c:v>0.49299999999999622</c:v>
                </c:pt>
                <c:pt idx="3261">
                  <c:v>-0.43900000000000067</c:v>
                </c:pt>
                <c:pt idx="3262">
                  <c:v>-1.4399999999999928</c:v>
                </c:pt>
                <c:pt idx="3263">
                  <c:v>4.411999999999999</c:v>
                </c:pt>
                <c:pt idx="3264">
                  <c:v>1.7369999999999948</c:v>
                </c:pt>
                <c:pt idx="3265">
                  <c:v>0.7999999999999976</c:v>
                </c:pt>
                <c:pt idx="3266">
                  <c:v>3.2149999999999999</c:v>
                </c:pt>
                <c:pt idx="3267">
                  <c:v>2.4700000000000024</c:v>
                </c:pt>
                <c:pt idx="3268">
                  <c:v>1.8579999999999937</c:v>
                </c:pt>
                <c:pt idx="3269">
                  <c:v>5.1460000000000008</c:v>
                </c:pt>
                <c:pt idx="3270">
                  <c:v>2.1579999999999941</c:v>
                </c:pt>
                <c:pt idx="3271">
                  <c:v>-5.2199999999999989</c:v>
                </c:pt>
                <c:pt idx="3272">
                  <c:v>-6.0000000000002439E-3</c:v>
                </c:pt>
                <c:pt idx="3273">
                  <c:v>3.9879999999999995</c:v>
                </c:pt>
                <c:pt idx="3274">
                  <c:v>4.4800000000000004</c:v>
                </c:pt>
                <c:pt idx="3275">
                  <c:v>4.1249999999999858</c:v>
                </c:pt>
                <c:pt idx="3276">
                  <c:v>1.732999999999997</c:v>
                </c:pt>
                <c:pt idx="3277">
                  <c:v>2.6200000000000045</c:v>
                </c:pt>
                <c:pt idx="3278">
                  <c:v>7.6029999999999855</c:v>
                </c:pt>
                <c:pt idx="3279">
                  <c:v>10.020000000000001</c:v>
                </c:pt>
                <c:pt idx="3280">
                  <c:v>10.798999999999999</c:v>
                </c:pt>
                <c:pt idx="3281">
                  <c:v>6.4300000000000024</c:v>
                </c:pt>
                <c:pt idx="3282">
                  <c:v>4.2890000000000024</c:v>
                </c:pt>
                <c:pt idx="3283">
                  <c:v>5.5300000000000011</c:v>
                </c:pt>
                <c:pt idx="3284">
                  <c:v>6.6369999999999925</c:v>
                </c:pt>
                <c:pt idx="3285">
                  <c:v>2.6400000000000006</c:v>
                </c:pt>
                <c:pt idx="3286">
                  <c:v>2.3269999999999977</c:v>
                </c:pt>
                <c:pt idx="3287">
                  <c:v>3.2620000000000005</c:v>
                </c:pt>
                <c:pt idx="3288">
                  <c:v>-2.5420000000000007</c:v>
                </c:pt>
                <c:pt idx="3289">
                  <c:v>-2.1440000000000019</c:v>
                </c:pt>
                <c:pt idx="3290">
                  <c:v>-5.5000000000003428E-2</c:v>
                </c:pt>
                <c:pt idx="3291">
                  <c:v>-2.0250000000000021</c:v>
                </c:pt>
                <c:pt idx="3292">
                  <c:v>-0.42100000000000026</c:v>
                </c:pt>
                <c:pt idx="3293">
                  <c:v>4.2119999999999962</c:v>
                </c:pt>
                <c:pt idx="3294">
                  <c:v>13.827000000000002</c:v>
                </c:pt>
                <c:pt idx="3295">
                  <c:v>14.158000000000001</c:v>
                </c:pt>
                <c:pt idx="3296">
                  <c:v>15.019</c:v>
                </c:pt>
                <c:pt idx="3297">
                  <c:v>21.58</c:v>
                </c:pt>
                <c:pt idx="3298">
                  <c:v>17.27</c:v>
                </c:pt>
                <c:pt idx="3299">
                  <c:v>12.05</c:v>
                </c:pt>
                <c:pt idx="3300">
                  <c:v>18.823999999999987</c:v>
                </c:pt>
                <c:pt idx="3301">
                  <c:v>17.937999999999999</c:v>
                </c:pt>
                <c:pt idx="3302">
                  <c:v>11.562000000000006</c:v>
                </c:pt>
                <c:pt idx="3303">
                  <c:v>7.115999999999989</c:v>
                </c:pt>
                <c:pt idx="3304">
                  <c:v>5.1969999999999965</c:v>
                </c:pt>
                <c:pt idx="3305">
                  <c:v>8.7740000000000009</c:v>
                </c:pt>
                <c:pt idx="3306">
                  <c:v>2.2899999999999991</c:v>
                </c:pt>
                <c:pt idx="3307">
                  <c:v>16.844999999999999</c:v>
                </c:pt>
                <c:pt idx="3308">
                  <c:v>21.180999999999987</c:v>
                </c:pt>
                <c:pt idx="3309">
                  <c:v>7.1969999999999965</c:v>
                </c:pt>
                <c:pt idx="3310">
                  <c:v>13.984000000000002</c:v>
                </c:pt>
                <c:pt idx="3311">
                  <c:v>19.445999999999948</c:v>
                </c:pt>
                <c:pt idx="3312">
                  <c:v>23.22</c:v>
                </c:pt>
                <c:pt idx="3313">
                  <c:v>25.864000000000004</c:v>
                </c:pt>
                <c:pt idx="3314">
                  <c:v>26.148</c:v>
                </c:pt>
                <c:pt idx="3315">
                  <c:v>25.992999999999956</c:v>
                </c:pt>
                <c:pt idx="3316">
                  <c:v>24.797999999999988</c:v>
                </c:pt>
                <c:pt idx="3317">
                  <c:v>25.667999999999996</c:v>
                </c:pt>
                <c:pt idx="3318">
                  <c:v>18.14</c:v>
                </c:pt>
                <c:pt idx="3319">
                  <c:v>12.574000000000002</c:v>
                </c:pt>
                <c:pt idx="3320">
                  <c:v>15.440000000000005</c:v>
                </c:pt>
                <c:pt idx="3321">
                  <c:v>21.853999999999999</c:v>
                </c:pt>
                <c:pt idx="3322">
                  <c:v>22.399000000000001</c:v>
                </c:pt>
                <c:pt idx="3323">
                  <c:v>21.643000000000001</c:v>
                </c:pt>
                <c:pt idx="3324">
                  <c:v>26.122999999999987</c:v>
                </c:pt>
                <c:pt idx="3325">
                  <c:v>23.437000000000001</c:v>
                </c:pt>
                <c:pt idx="3326">
                  <c:v>22.375000000000004</c:v>
                </c:pt>
                <c:pt idx="3327">
                  <c:v>20.653999999999996</c:v>
                </c:pt>
                <c:pt idx="3328">
                  <c:v>12.46</c:v>
                </c:pt>
                <c:pt idx="3329">
                  <c:v>7.3829999999999956</c:v>
                </c:pt>
                <c:pt idx="3330">
                  <c:v>4.6479999999999864</c:v>
                </c:pt>
                <c:pt idx="3331">
                  <c:v>4.3320000000000007</c:v>
                </c:pt>
                <c:pt idx="3332">
                  <c:v>7.769999999999996</c:v>
                </c:pt>
                <c:pt idx="3333">
                  <c:v>9.9600000000000026</c:v>
                </c:pt>
                <c:pt idx="3334">
                  <c:v>18.214999999999996</c:v>
                </c:pt>
                <c:pt idx="3335">
                  <c:v>22.003999999999987</c:v>
                </c:pt>
                <c:pt idx="3336">
                  <c:v>25.392999999999986</c:v>
                </c:pt>
                <c:pt idx="3337">
                  <c:v>23.73</c:v>
                </c:pt>
                <c:pt idx="3338">
                  <c:v>24.166999999999987</c:v>
                </c:pt>
                <c:pt idx="3339">
                  <c:v>22.479999999999986</c:v>
                </c:pt>
                <c:pt idx="3340">
                  <c:v>22.410000000000004</c:v>
                </c:pt>
                <c:pt idx="3341">
                  <c:v>23.503</c:v>
                </c:pt>
                <c:pt idx="3342">
                  <c:v>21.181000000000001</c:v>
                </c:pt>
                <c:pt idx="3343">
                  <c:v>8.3370000000000015</c:v>
                </c:pt>
                <c:pt idx="3344">
                  <c:v>10.940000000000005</c:v>
                </c:pt>
                <c:pt idx="3345">
                  <c:v>14.897000000000006</c:v>
                </c:pt>
                <c:pt idx="3346">
                  <c:v>11.324000000000002</c:v>
                </c:pt>
                <c:pt idx="3347">
                  <c:v>10.027000000000001</c:v>
                </c:pt>
                <c:pt idx="3348">
                  <c:v>13.115</c:v>
                </c:pt>
                <c:pt idx="3349">
                  <c:v>11.449</c:v>
                </c:pt>
                <c:pt idx="3350">
                  <c:v>4.4069999999999974</c:v>
                </c:pt>
                <c:pt idx="3351">
                  <c:v>4.59999999999995E-2</c:v>
                </c:pt>
                <c:pt idx="3352">
                  <c:v>-3.5570000000000022</c:v>
                </c:pt>
                <c:pt idx="3353">
                  <c:v>-5.1330000000000027</c:v>
                </c:pt>
                <c:pt idx="3354">
                  <c:v>-8.3760000000000048</c:v>
                </c:pt>
                <c:pt idx="3355">
                  <c:v>0.17700000000000005</c:v>
                </c:pt>
                <c:pt idx="3356">
                  <c:v>7.1069999999999975</c:v>
                </c:pt>
                <c:pt idx="3357">
                  <c:v>3.7220000000000013</c:v>
                </c:pt>
                <c:pt idx="3358">
                  <c:v>11.236000000000001</c:v>
                </c:pt>
                <c:pt idx="3359">
                  <c:v>21.688999999999989</c:v>
                </c:pt>
                <c:pt idx="3360">
                  <c:v>18.667999999999999</c:v>
                </c:pt>
                <c:pt idx="3361">
                  <c:v>13.329000000000002</c:v>
                </c:pt>
                <c:pt idx="3362">
                  <c:v>16.687999999999999</c:v>
                </c:pt>
                <c:pt idx="3363">
                  <c:v>17.767999999999986</c:v>
                </c:pt>
                <c:pt idx="3364">
                  <c:v>20.904</c:v>
                </c:pt>
                <c:pt idx="3365">
                  <c:v>22.763999999999989</c:v>
                </c:pt>
                <c:pt idx="3366">
                  <c:v>13.308000000000002</c:v>
                </c:pt>
                <c:pt idx="3367">
                  <c:v>1.8539999999999961</c:v>
                </c:pt>
                <c:pt idx="3368">
                  <c:v>3.0379999999999971</c:v>
                </c:pt>
                <c:pt idx="3369">
                  <c:v>7.0519999999999996</c:v>
                </c:pt>
                <c:pt idx="3370">
                  <c:v>8.4760000000000026</c:v>
                </c:pt>
                <c:pt idx="3371">
                  <c:v>9.3140000000000036</c:v>
                </c:pt>
                <c:pt idx="3372">
                  <c:v>9.3960000000000008</c:v>
                </c:pt>
                <c:pt idx="3373">
                  <c:v>7.7819999999999974</c:v>
                </c:pt>
                <c:pt idx="3374">
                  <c:v>4.9160000000000004</c:v>
                </c:pt>
                <c:pt idx="3375">
                  <c:v>-1.1850000000000023</c:v>
                </c:pt>
                <c:pt idx="3376">
                  <c:v>-11.897000000000002</c:v>
                </c:pt>
                <c:pt idx="3377">
                  <c:v>-19.077000000000005</c:v>
                </c:pt>
                <c:pt idx="3378">
                  <c:v>-11.516000000000002</c:v>
                </c:pt>
                <c:pt idx="3379">
                  <c:v>0.12600000000000122</c:v>
                </c:pt>
                <c:pt idx="3380">
                  <c:v>0.93899999999999295</c:v>
                </c:pt>
                <c:pt idx="3381">
                  <c:v>6.9080000000000013</c:v>
                </c:pt>
                <c:pt idx="3382">
                  <c:v>9.856000000000023</c:v>
                </c:pt>
                <c:pt idx="3383">
                  <c:v>10.623000000000001</c:v>
                </c:pt>
                <c:pt idx="3384">
                  <c:v>8.4640000000000022</c:v>
                </c:pt>
                <c:pt idx="3385">
                  <c:v>3.0949999999999989</c:v>
                </c:pt>
                <c:pt idx="3386">
                  <c:v>-4.9350000000000014</c:v>
                </c:pt>
                <c:pt idx="3387">
                  <c:v>-6.3119999999999985</c:v>
                </c:pt>
                <c:pt idx="3388">
                  <c:v>-4.713000000000001</c:v>
                </c:pt>
                <c:pt idx="3389">
                  <c:v>-10.824000000000002</c:v>
                </c:pt>
                <c:pt idx="3390">
                  <c:v>-12.591000000000001</c:v>
                </c:pt>
                <c:pt idx="3391">
                  <c:v>-6.2620000000000005</c:v>
                </c:pt>
                <c:pt idx="3392">
                  <c:v>-10.498000000000005</c:v>
                </c:pt>
                <c:pt idx="3393">
                  <c:v>-9.2260000000000009</c:v>
                </c:pt>
                <c:pt idx="3394">
                  <c:v>-15.894000000000005</c:v>
                </c:pt>
                <c:pt idx="3395">
                  <c:v>-14.285000000000004</c:v>
                </c:pt>
                <c:pt idx="3396">
                  <c:v>-8.1930000000000049</c:v>
                </c:pt>
                <c:pt idx="3397">
                  <c:v>-16.189999999999987</c:v>
                </c:pt>
                <c:pt idx="3398">
                  <c:v>-14.93</c:v>
                </c:pt>
                <c:pt idx="3399">
                  <c:v>-9.9730000000000061</c:v>
                </c:pt>
                <c:pt idx="3400">
                  <c:v>-9</c:v>
                </c:pt>
                <c:pt idx="3401">
                  <c:v>-12</c:v>
                </c:pt>
                <c:pt idx="3402">
                  <c:v>-9.0870000000000015</c:v>
                </c:pt>
                <c:pt idx="3403">
                  <c:v>-2.2060000000000031</c:v>
                </c:pt>
                <c:pt idx="3404">
                  <c:v>1.6819999999999926</c:v>
                </c:pt>
                <c:pt idx="3405">
                  <c:v>-2.0080000000000031</c:v>
                </c:pt>
                <c:pt idx="3406">
                  <c:v>-5.1339999999999995</c:v>
                </c:pt>
                <c:pt idx="3407">
                  <c:v>6.9999999999979159E-3</c:v>
                </c:pt>
                <c:pt idx="3408">
                  <c:v>0.46499999999999714</c:v>
                </c:pt>
                <c:pt idx="3409">
                  <c:v>-0.25</c:v>
                </c:pt>
                <c:pt idx="3410">
                  <c:v>2.5800000000000018</c:v>
                </c:pt>
                <c:pt idx="3411">
                  <c:v>-1.3270000000000017</c:v>
                </c:pt>
                <c:pt idx="3412">
                  <c:v>-3.7579999999999991</c:v>
                </c:pt>
                <c:pt idx="3413">
                  <c:v>-4.57</c:v>
                </c:pt>
                <c:pt idx="3414">
                  <c:v>-5.061000000000007</c:v>
                </c:pt>
                <c:pt idx="3415">
                  <c:v>-5.7480000000000064</c:v>
                </c:pt>
                <c:pt idx="3416">
                  <c:v>-2.3080000000000069</c:v>
                </c:pt>
                <c:pt idx="3417">
                  <c:v>-2.3930000000000007</c:v>
                </c:pt>
                <c:pt idx="3418">
                  <c:v>-3.4790000000000063</c:v>
                </c:pt>
                <c:pt idx="3419">
                  <c:v>-3.3080000000000069</c:v>
                </c:pt>
                <c:pt idx="3420">
                  <c:v>-2.6440000000000055</c:v>
                </c:pt>
                <c:pt idx="3421">
                  <c:v>-0.86200000000000265</c:v>
                </c:pt>
                <c:pt idx="3422">
                  <c:v>-1.2420000000000044</c:v>
                </c:pt>
                <c:pt idx="3423">
                  <c:v>-0.25</c:v>
                </c:pt>
                <c:pt idx="3424">
                  <c:v>-1.7540000000000076</c:v>
                </c:pt>
                <c:pt idx="3425">
                  <c:v>-4.1419999999999995</c:v>
                </c:pt>
                <c:pt idx="3426">
                  <c:v>-3.8860000000000028</c:v>
                </c:pt>
                <c:pt idx="3427">
                  <c:v>-0.96699999999999875</c:v>
                </c:pt>
                <c:pt idx="3428">
                  <c:v>2.6019999999999972</c:v>
                </c:pt>
                <c:pt idx="3429">
                  <c:v>3.5399999999999987</c:v>
                </c:pt>
                <c:pt idx="3430">
                  <c:v>6.1599999999999966</c:v>
                </c:pt>
                <c:pt idx="3431">
                  <c:v>15.259</c:v>
                </c:pt>
                <c:pt idx="3432">
                  <c:v>17.420999999999989</c:v>
                </c:pt>
                <c:pt idx="3433">
                  <c:v>18.93</c:v>
                </c:pt>
                <c:pt idx="3434">
                  <c:v>17.545000000000002</c:v>
                </c:pt>
                <c:pt idx="3435">
                  <c:v>13.004000000000001</c:v>
                </c:pt>
                <c:pt idx="3436">
                  <c:v>10.231999999999999</c:v>
                </c:pt>
                <c:pt idx="3437">
                  <c:v>8.7540000000000013</c:v>
                </c:pt>
                <c:pt idx="3438">
                  <c:v>0.22299999999999962</c:v>
                </c:pt>
                <c:pt idx="3439">
                  <c:v>-7.009999999999998</c:v>
                </c:pt>
                <c:pt idx="3440">
                  <c:v>-6.9100000000000037</c:v>
                </c:pt>
                <c:pt idx="3441">
                  <c:v>-5</c:v>
                </c:pt>
                <c:pt idx="3442">
                  <c:v>-5.0050000000000026</c:v>
                </c:pt>
                <c:pt idx="3443">
                  <c:v>-3.8159999999999972</c:v>
                </c:pt>
                <c:pt idx="3444">
                  <c:v>-1.4499999999999909</c:v>
                </c:pt>
                <c:pt idx="3445">
                  <c:v>-1.4699999999999942</c:v>
                </c:pt>
                <c:pt idx="3446">
                  <c:v>3.0700000000000003</c:v>
                </c:pt>
                <c:pt idx="3447">
                  <c:v>3.0330000000000013</c:v>
                </c:pt>
                <c:pt idx="3448">
                  <c:v>5.98</c:v>
                </c:pt>
                <c:pt idx="3449">
                  <c:v>3.5079999999999956</c:v>
                </c:pt>
                <c:pt idx="3450">
                  <c:v>3.3629999999999987</c:v>
                </c:pt>
                <c:pt idx="3451">
                  <c:v>6.2310000000000034</c:v>
                </c:pt>
                <c:pt idx="3452">
                  <c:v>11.127999999999998</c:v>
                </c:pt>
                <c:pt idx="3453">
                  <c:v>5.9329999999999998</c:v>
                </c:pt>
                <c:pt idx="3454">
                  <c:v>5.769999999999996</c:v>
                </c:pt>
                <c:pt idx="3455">
                  <c:v>15.391000000000002</c:v>
                </c:pt>
                <c:pt idx="3456">
                  <c:v>15.864000000000004</c:v>
                </c:pt>
                <c:pt idx="3457">
                  <c:v>14.096</c:v>
                </c:pt>
                <c:pt idx="3458">
                  <c:v>16.547000000000001</c:v>
                </c:pt>
                <c:pt idx="3459">
                  <c:v>20.315000000000001</c:v>
                </c:pt>
                <c:pt idx="3460">
                  <c:v>10.702</c:v>
                </c:pt>
                <c:pt idx="3461">
                  <c:v>6.6929999999999872</c:v>
                </c:pt>
                <c:pt idx="3462">
                  <c:v>-1.5690000000000026</c:v>
                </c:pt>
                <c:pt idx="3463">
                  <c:v>-4.5500000000000043</c:v>
                </c:pt>
                <c:pt idx="3464">
                  <c:v>-2.3400000000000034</c:v>
                </c:pt>
                <c:pt idx="3465">
                  <c:v>1.4819999999999947</c:v>
                </c:pt>
                <c:pt idx="3466">
                  <c:v>0.64000000000000201</c:v>
                </c:pt>
                <c:pt idx="3467">
                  <c:v>-0.33900000000000002</c:v>
                </c:pt>
                <c:pt idx="3468">
                  <c:v>3.9679999999999982</c:v>
                </c:pt>
                <c:pt idx="3469">
                  <c:v>1.6789999999999938</c:v>
                </c:pt>
                <c:pt idx="3470">
                  <c:v>3.445999999999998</c:v>
                </c:pt>
                <c:pt idx="3471">
                  <c:v>6.7239999999999966</c:v>
                </c:pt>
                <c:pt idx="3472">
                  <c:v>7.6619999999999955</c:v>
                </c:pt>
                <c:pt idx="3473">
                  <c:v>3.4909999999999997</c:v>
                </c:pt>
                <c:pt idx="3474">
                  <c:v>0.14999999999999913</c:v>
                </c:pt>
                <c:pt idx="3475">
                  <c:v>4.7579999999999956</c:v>
                </c:pt>
                <c:pt idx="3476">
                  <c:v>7.7590000000000003</c:v>
                </c:pt>
                <c:pt idx="3477">
                  <c:v>6.1499999999999986</c:v>
                </c:pt>
                <c:pt idx="3478">
                  <c:v>9.8780000000000001</c:v>
                </c:pt>
                <c:pt idx="3479">
                  <c:v>19.853999999999999</c:v>
                </c:pt>
                <c:pt idx="3480">
                  <c:v>21.657999999999998</c:v>
                </c:pt>
                <c:pt idx="3481">
                  <c:v>20.777999999999999</c:v>
                </c:pt>
                <c:pt idx="3482">
                  <c:v>23.384999999999987</c:v>
                </c:pt>
                <c:pt idx="3483">
                  <c:v>22.466999999999956</c:v>
                </c:pt>
                <c:pt idx="3484">
                  <c:v>19.380999999999986</c:v>
                </c:pt>
                <c:pt idx="3485">
                  <c:v>14.386000000000006</c:v>
                </c:pt>
                <c:pt idx="3486">
                  <c:v>4.8999999999999986</c:v>
                </c:pt>
                <c:pt idx="3487">
                  <c:v>-0.50300000000000011</c:v>
                </c:pt>
                <c:pt idx="3488">
                  <c:v>3.6000000000000014</c:v>
                </c:pt>
                <c:pt idx="3489">
                  <c:v>9.256000000000002</c:v>
                </c:pt>
                <c:pt idx="3490">
                  <c:v>6.9709999999999974</c:v>
                </c:pt>
                <c:pt idx="3491">
                  <c:v>7.1249999999999858</c:v>
                </c:pt>
                <c:pt idx="3492">
                  <c:v>14.356000000000021</c:v>
                </c:pt>
                <c:pt idx="3493">
                  <c:v>12.627999999999998</c:v>
                </c:pt>
                <c:pt idx="3494">
                  <c:v>14.346</c:v>
                </c:pt>
                <c:pt idx="3495">
                  <c:v>13.746999999999998</c:v>
                </c:pt>
                <c:pt idx="3496">
                  <c:v>10.984000000000002</c:v>
                </c:pt>
                <c:pt idx="3497">
                  <c:v>3.0489999999999995</c:v>
                </c:pt>
                <c:pt idx="3498">
                  <c:v>2.3230000000000004</c:v>
                </c:pt>
                <c:pt idx="3499">
                  <c:v>4.1519999999999895</c:v>
                </c:pt>
                <c:pt idx="3500">
                  <c:v>9.7580000000000009</c:v>
                </c:pt>
                <c:pt idx="3501">
                  <c:v>5.6929999999999872</c:v>
                </c:pt>
                <c:pt idx="3502">
                  <c:v>9.5870000000000015</c:v>
                </c:pt>
                <c:pt idx="3503">
                  <c:v>17.856999999999996</c:v>
                </c:pt>
                <c:pt idx="3504">
                  <c:v>20.537999999999997</c:v>
                </c:pt>
                <c:pt idx="3505">
                  <c:v>14.669</c:v>
                </c:pt>
                <c:pt idx="3506">
                  <c:v>18.813000000000031</c:v>
                </c:pt>
                <c:pt idx="3507">
                  <c:v>17.065999999999956</c:v>
                </c:pt>
                <c:pt idx="3508">
                  <c:v>16.877000000000031</c:v>
                </c:pt>
                <c:pt idx="3509">
                  <c:v>18.991999999999987</c:v>
                </c:pt>
                <c:pt idx="3510">
                  <c:v>14.398</c:v>
                </c:pt>
                <c:pt idx="3511">
                  <c:v>0.3290000000000014</c:v>
                </c:pt>
                <c:pt idx="3512">
                  <c:v>5.6539999999999955</c:v>
                </c:pt>
                <c:pt idx="3513">
                  <c:v>17.862999999999989</c:v>
                </c:pt>
                <c:pt idx="3514">
                  <c:v>21.641999999999996</c:v>
                </c:pt>
                <c:pt idx="3515">
                  <c:v>21.446999999999989</c:v>
                </c:pt>
                <c:pt idx="3516">
                  <c:v>25.670999999999999</c:v>
                </c:pt>
                <c:pt idx="3517">
                  <c:v>25.958999999999989</c:v>
                </c:pt>
                <c:pt idx="3518">
                  <c:v>26.395999999999987</c:v>
                </c:pt>
                <c:pt idx="3519">
                  <c:v>27.356999999999999</c:v>
                </c:pt>
                <c:pt idx="3520">
                  <c:v>22.939999999999987</c:v>
                </c:pt>
                <c:pt idx="3521">
                  <c:v>9.3130000000000024</c:v>
                </c:pt>
                <c:pt idx="3522">
                  <c:v>9.0489999999999995</c:v>
                </c:pt>
                <c:pt idx="3523">
                  <c:v>17.251999999999992</c:v>
                </c:pt>
                <c:pt idx="3524">
                  <c:v>20.58</c:v>
                </c:pt>
                <c:pt idx="3525">
                  <c:v>8.7760000000000016</c:v>
                </c:pt>
                <c:pt idx="3526">
                  <c:v>15.426000000000002</c:v>
                </c:pt>
                <c:pt idx="3527">
                  <c:v>25.915999999999986</c:v>
                </c:pt>
                <c:pt idx="3528">
                  <c:v>27.93</c:v>
                </c:pt>
                <c:pt idx="3529">
                  <c:v>26.417000000000005</c:v>
                </c:pt>
                <c:pt idx="3530">
                  <c:v>26.187000000000001</c:v>
                </c:pt>
                <c:pt idx="3531">
                  <c:v>29.280999999999956</c:v>
                </c:pt>
                <c:pt idx="3532">
                  <c:v>30.375</c:v>
                </c:pt>
                <c:pt idx="3533">
                  <c:v>28.801000000000005</c:v>
                </c:pt>
                <c:pt idx="3534">
                  <c:v>21.224</c:v>
                </c:pt>
                <c:pt idx="3535">
                  <c:v>14.126000000000001</c:v>
                </c:pt>
                <c:pt idx="3536">
                  <c:v>14.476000000000004</c:v>
                </c:pt>
                <c:pt idx="3537">
                  <c:v>21.556999999999999</c:v>
                </c:pt>
                <c:pt idx="3538">
                  <c:v>22.654000000000035</c:v>
                </c:pt>
                <c:pt idx="3539">
                  <c:v>26.468999999999948</c:v>
                </c:pt>
                <c:pt idx="3540">
                  <c:v>34.175000000000011</c:v>
                </c:pt>
                <c:pt idx="3541">
                  <c:v>33.199000000000012</c:v>
                </c:pt>
                <c:pt idx="3542">
                  <c:v>31.628</c:v>
                </c:pt>
                <c:pt idx="3543">
                  <c:v>24.403999999999989</c:v>
                </c:pt>
                <c:pt idx="3544">
                  <c:v>19.826999999999988</c:v>
                </c:pt>
                <c:pt idx="3545">
                  <c:v>13.7</c:v>
                </c:pt>
                <c:pt idx="3546">
                  <c:v>16.11500000000003</c:v>
                </c:pt>
                <c:pt idx="3547">
                  <c:v>23.372999999999987</c:v>
                </c:pt>
                <c:pt idx="3548">
                  <c:v>26.094999999999999</c:v>
                </c:pt>
                <c:pt idx="3549">
                  <c:v>19.800999999999988</c:v>
                </c:pt>
                <c:pt idx="3550">
                  <c:v>25.025999999999989</c:v>
                </c:pt>
                <c:pt idx="3551">
                  <c:v>28.449000000000002</c:v>
                </c:pt>
                <c:pt idx="3552">
                  <c:v>30.988999999999937</c:v>
                </c:pt>
                <c:pt idx="3553">
                  <c:v>31.050999999999988</c:v>
                </c:pt>
                <c:pt idx="3554">
                  <c:v>26.126999999999999</c:v>
                </c:pt>
                <c:pt idx="3555">
                  <c:v>27.952000000000002</c:v>
                </c:pt>
                <c:pt idx="3556">
                  <c:v>32.410000000000004</c:v>
                </c:pt>
                <c:pt idx="3557">
                  <c:v>29.145</c:v>
                </c:pt>
                <c:pt idx="3558">
                  <c:v>27.110000000000031</c:v>
                </c:pt>
                <c:pt idx="3559">
                  <c:v>23.020999999999987</c:v>
                </c:pt>
                <c:pt idx="3560">
                  <c:v>26.158999999999999</c:v>
                </c:pt>
                <c:pt idx="3561">
                  <c:v>27.147999999999996</c:v>
                </c:pt>
                <c:pt idx="3562">
                  <c:v>25.334999999999997</c:v>
                </c:pt>
                <c:pt idx="3563">
                  <c:v>25.732999999999986</c:v>
                </c:pt>
                <c:pt idx="3564">
                  <c:v>29.213999999999999</c:v>
                </c:pt>
                <c:pt idx="3565">
                  <c:v>31.193999999999999</c:v>
                </c:pt>
                <c:pt idx="3566">
                  <c:v>31.835999999999999</c:v>
                </c:pt>
                <c:pt idx="3567">
                  <c:v>31.713999999999999</c:v>
                </c:pt>
                <c:pt idx="3568">
                  <c:v>29.03</c:v>
                </c:pt>
                <c:pt idx="3569">
                  <c:v>20.366</c:v>
                </c:pt>
                <c:pt idx="3570">
                  <c:v>12.126000000000001</c:v>
                </c:pt>
                <c:pt idx="3571">
                  <c:v>19.024999999999988</c:v>
                </c:pt>
                <c:pt idx="3572">
                  <c:v>17.274000000000001</c:v>
                </c:pt>
                <c:pt idx="3573">
                  <c:v>6.0869999999999962</c:v>
                </c:pt>
                <c:pt idx="3574">
                  <c:v>11.487000000000002</c:v>
                </c:pt>
                <c:pt idx="3575">
                  <c:v>14.346</c:v>
                </c:pt>
                <c:pt idx="3576">
                  <c:v>20.38299999999996</c:v>
                </c:pt>
                <c:pt idx="3577">
                  <c:v>24.017000000000031</c:v>
                </c:pt>
                <c:pt idx="3578">
                  <c:v>26.963999999999956</c:v>
                </c:pt>
                <c:pt idx="3579">
                  <c:v>28.038999999999987</c:v>
                </c:pt>
                <c:pt idx="3580">
                  <c:v>23.542999999999989</c:v>
                </c:pt>
                <c:pt idx="3581">
                  <c:v>13.231</c:v>
                </c:pt>
                <c:pt idx="3582">
                  <c:v>3.5459999999999994</c:v>
                </c:pt>
                <c:pt idx="3583">
                  <c:v>-1</c:v>
                </c:pt>
                <c:pt idx="3584">
                  <c:v>1.4939999999999956</c:v>
                </c:pt>
                <c:pt idx="3585">
                  <c:v>5.6109999999999873</c:v>
                </c:pt>
                <c:pt idx="3586">
                  <c:v>1.6319999999999952</c:v>
                </c:pt>
                <c:pt idx="3587">
                  <c:v>-2.5530000000000044</c:v>
                </c:pt>
                <c:pt idx="3588">
                  <c:v>5.4409999999999954</c:v>
                </c:pt>
                <c:pt idx="3589">
                  <c:v>-6.3400000000000025</c:v>
                </c:pt>
                <c:pt idx="3590">
                  <c:v>7.1000000000000005</c:v>
                </c:pt>
                <c:pt idx="3591">
                  <c:v>7.2999999999999972</c:v>
                </c:pt>
                <c:pt idx="3592">
                  <c:v>7.5399999999999991</c:v>
                </c:pt>
                <c:pt idx="3593">
                  <c:v>-2.0000000000024512E-3</c:v>
                </c:pt>
                <c:pt idx="3594">
                  <c:v>-0.95800000000000562</c:v>
                </c:pt>
                <c:pt idx="3595">
                  <c:v>3.4299999999999997</c:v>
                </c:pt>
                <c:pt idx="3596">
                  <c:v>4.1389999999999958</c:v>
                </c:pt>
                <c:pt idx="3597">
                  <c:v>3.5059999999999998</c:v>
                </c:pt>
                <c:pt idx="3598">
                  <c:v>3.7949999999999946</c:v>
                </c:pt>
                <c:pt idx="3599">
                  <c:v>17.153999999999996</c:v>
                </c:pt>
                <c:pt idx="3600">
                  <c:v>16.878999999999987</c:v>
                </c:pt>
                <c:pt idx="3601">
                  <c:v>18.518999999999988</c:v>
                </c:pt>
                <c:pt idx="3602">
                  <c:v>19.157999999999998</c:v>
                </c:pt>
                <c:pt idx="3603">
                  <c:v>18.040999999999986</c:v>
                </c:pt>
                <c:pt idx="3604">
                  <c:v>15.023000000000001</c:v>
                </c:pt>
                <c:pt idx="3605">
                  <c:v>9.8580000000000005</c:v>
                </c:pt>
                <c:pt idx="3606">
                  <c:v>4.7379999999999995</c:v>
                </c:pt>
                <c:pt idx="3607">
                  <c:v>4.3239999999999945</c:v>
                </c:pt>
                <c:pt idx="3608">
                  <c:v>4.3269999999999955</c:v>
                </c:pt>
                <c:pt idx="3609">
                  <c:v>1.9799999999999922</c:v>
                </c:pt>
                <c:pt idx="3610">
                  <c:v>-1.4500000000000028</c:v>
                </c:pt>
                <c:pt idx="3611">
                  <c:v>2.5369999999999977</c:v>
                </c:pt>
                <c:pt idx="3612">
                  <c:v>2.732999999999997</c:v>
                </c:pt>
                <c:pt idx="3613">
                  <c:v>4.9300000000000024</c:v>
                </c:pt>
                <c:pt idx="3614">
                  <c:v>6.4800000000000084</c:v>
                </c:pt>
                <c:pt idx="3615">
                  <c:v>7.6409999999999965</c:v>
                </c:pt>
                <c:pt idx="3616">
                  <c:v>3.3400000000000034</c:v>
                </c:pt>
                <c:pt idx="3617">
                  <c:v>0.82399999999999862</c:v>
                </c:pt>
                <c:pt idx="3618">
                  <c:v>2.5679999999999992</c:v>
                </c:pt>
                <c:pt idx="3619">
                  <c:v>1.7460000000000049</c:v>
                </c:pt>
                <c:pt idx="3620">
                  <c:v>0.64099999999999968</c:v>
                </c:pt>
                <c:pt idx="3621">
                  <c:v>9.9999999999980573E-3</c:v>
                </c:pt>
                <c:pt idx="3622">
                  <c:v>5.1430000000000007</c:v>
                </c:pt>
                <c:pt idx="3623">
                  <c:v>7.6289999999999871</c:v>
                </c:pt>
                <c:pt idx="3624">
                  <c:v>3.5289999999999981</c:v>
                </c:pt>
                <c:pt idx="3625">
                  <c:v>6.0429999999999975</c:v>
                </c:pt>
                <c:pt idx="3626">
                  <c:v>4.2659999999999965</c:v>
                </c:pt>
                <c:pt idx="3627">
                  <c:v>6.125999999999987</c:v>
                </c:pt>
                <c:pt idx="3628">
                  <c:v>4.9089999999999989</c:v>
                </c:pt>
                <c:pt idx="3629">
                  <c:v>0.5</c:v>
                </c:pt>
                <c:pt idx="3630">
                  <c:v>-2.171999999999997</c:v>
                </c:pt>
                <c:pt idx="3631">
                  <c:v>-5.1070000000000055</c:v>
                </c:pt>
                <c:pt idx="3632">
                  <c:v>-2.7480000000000051</c:v>
                </c:pt>
                <c:pt idx="3633">
                  <c:v>-1.534000000000006</c:v>
                </c:pt>
                <c:pt idx="3634">
                  <c:v>-1.3500000000000021</c:v>
                </c:pt>
                <c:pt idx="3635">
                  <c:v>-8.0000000000026768E-3</c:v>
                </c:pt>
                <c:pt idx="3636">
                  <c:v>-1.609000000000002</c:v>
                </c:pt>
                <c:pt idx="3637">
                  <c:v>-3.7870000000000092</c:v>
                </c:pt>
                <c:pt idx="3638">
                  <c:v>-0.60500000000000465</c:v>
                </c:pt>
                <c:pt idx="3639">
                  <c:v>3.4929999999999937</c:v>
                </c:pt>
                <c:pt idx="3640">
                  <c:v>0.54799999999999471</c:v>
                </c:pt>
                <c:pt idx="3641">
                  <c:v>-0.83900000000000574</c:v>
                </c:pt>
                <c:pt idx="3642">
                  <c:v>-3.2890000000000015</c:v>
                </c:pt>
                <c:pt idx="3643">
                  <c:v>2.0720000000000027</c:v>
                </c:pt>
                <c:pt idx="3644">
                  <c:v>3.6339999999999932</c:v>
                </c:pt>
                <c:pt idx="3645">
                  <c:v>1.2889999999999919</c:v>
                </c:pt>
                <c:pt idx="3646">
                  <c:v>3.7179999999999982</c:v>
                </c:pt>
                <c:pt idx="3647">
                  <c:v>16.835000000000001</c:v>
                </c:pt>
                <c:pt idx="3648">
                  <c:v>17.655999999999999</c:v>
                </c:pt>
                <c:pt idx="3649">
                  <c:v>20.830999999999996</c:v>
                </c:pt>
                <c:pt idx="3650">
                  <c:v>19.569000000000003</c:v>
                </c:pt>
                <c:pt idx="3651">
                  <c:v>19.255000000000003</c:v>
                </c:pt>
                <c:pt idx="3652">
                  <c:v>20.193999999999996</c:v>
                </c:pt>
                <c:pt idx="3653">
                  <c:v>15.200000000000001</c:v>
                </c:pt>
                <c:pt idx="3654">
                  <c:v>6.9320000000000022</c:v>
                </c:pt>
                <c:pt idx="3655">
                  <c:v>5.615999999999989</c:v>
                </c:pt>
                <c:pt idx="3656">
                  <c:v>1.6310000000000002</c:v>
                </c:pt>
                <c:pt idx="3657">
                  <c:v>7.4769999999999994</c:v>
                </c:pt>
                <c:pt idx="3658">
                  <c:v>-9.9999999999980573E-3</c:v>
                </c:pt>
                <c:pt idx="3659">
                  <c:v>3.9059999999999917</c:v>
                </c:pt>
                <c:pt idx="3660">
                  <c:v>-2.0550000000000068</c:v>
                </c:pt>
                <c:pt idx="3661">
                  <c:v>-0.43000000000000038</c:v>
                </c:pt>
                <c:pt idx="3662">
                  <c:v>8.1349999999999998</c:v>
                </c:pt>
                <c:pt idx="3663">
                  <c:v>12.077000000000002</c:v>
                </c:pt>
                <c:pt idx="3664">
                  <c:v>11.07</c:v>
                </c:pt>
                <c:pt idx="3665">
                  <c:v>2.6000000000000014</c:v>
                </c:pt>
                <c:pt idx="3666">
                  <c:v>9.620000000000001</c:v>
                </c:pt>
                <c:pt idx="3667">
                  <c:v>13.281000000000001</c:v>
                </c:pt>
                <c:pt idx="3668">
                  <c:v>19.417999999999999</c:v>
                </c:pt>
                <c:pt idx="3669">
                  <c:v>14.009</c:v>
                </c:pt>
                <c:pt idx="3670">
                  <c:v>12.940000000000001</c:v>
                </c:pt>
                <c:pt idx="3671">
                  <c:v>27.097999999999999</c:v>
                </c:pt>
                <c:pt idx="3672">
                  <c:v>31.03</c:v>
                </c:pt>
                <c:pt idx="3673">
                  <c:v>29.749000000000002</c:v>
                </c:pt>
                <c:pt idx="3674">
                  <c:v>30.123000000000001</c:v>
                </c:pt>
                <c:pt idx="3675">
                  <c:v>29.687999999999999</c:v>
                </c:pt>
                <c:pt idx="3676">
                  <c:v>28.610999999999997</c:v>
                </c:pt>
                <c:pt idx="3677">
                  <c:v>24.796000000000003</c:v>
                </c:pt>
                <c:pt idx="3678">
                  <c:v>18.389999999999986</c:v>
                </c:pt>
                <c:pt idx="3679">
                  <c:v>10.287999999999998</c:v>
                </c:pt>
                <c:pt idx="3680">
                  <c:v>16.931999999999992</c:v>
                </c:pt>
                <c:pt idx="3681">
                  <c:v>19.965999999999951</c:v>
                </c:pt>
                <c:pt idx="3682">
                  <c:v>19.677999999999997</c:v>
                </c:pt>
                <c:pt idx="3683">
                  <c:v>11.683</c:v>
                </c:pt>
                <c:pt idx="3684">
                  <c:v>16.555999999999987</c:v>
                </c:pt>
                <c:pt idx="3685">
                  <c:v>10.325000000000006</c:v>
                </c:pt>
                <c:pt idx="3686">
                  <c:v>15.611000000000001</c:v>
                </c:pt>
                <c:pt idx="3687">
                  <c:v>17.884999999999987</c:v>
                </c:pt>
                <c:pt idx="3688">
                  <c:v>18.140999999999988</c:v>
                </c:pt>
                <c:pt idx="3689">
                  <c:v>14.603000000000002</c:v>
                </c:pt>
                <c:pt idx="3690">
                  <c:v>13.615</c:v>
                </c:pt>
                <c:pt idx="3691">
                  <c:v>21.151000000000035</c:v>
                </c:pt>
                <c:pt idx="3692">
                  <c:v>23.908999999999956</c:v>
                </c:pt>
                <c:pt idx="3693">
                  <c:v>25.462999999999937</c:v>
                </c:pt>
                <c:pt idx="3694">
                  <c:v>20.582999999999952</c:v>
                </c:pt>
                <c:pt idx="3695">
                  <c:v>26.14</c:v>
                </c:pt>
                <c:pt idx="3696">
                  <c:v>30.325000000000003</c:v>
                </c:pt>
                <c:pt idx="3697">
                  <c:v>27.990999999999989</c:v>
                </c:pt>
                <c:pt idx="3698">
                  <c:v>31.97599999999996</c:v>
                </c:pt>
                <c:pt idx="3699">
                  <c:v>33.935000000000002</c:v>
                </c:pt>
                <c:pt idx="3700">
                  <c:v>35.033000000000001</c:v>
                </c:pt>
                <c:pt idx="3701">
                  <c:v>40.222000000000087</c:v>
                </c:pt>
                <c:pt idx="3702">
                  <c:v>30.448999999999948</c:v>
                </c:pt>
                <c:pt idx="3703">
                  <c:v>19.237999999999996</c:v>
                </c:pt>
                <c:pt idx="3704">
                  <c:v>18.904999999999987</c:v>
                </c:pt>
                <c:pt idx="3705">
                  <c:v>23.223999999999986</c:v>
                </c:pt>
                <c:pt idx="3706">
                  <c:v>14.404000000000002</c:v>
                </c:pt>
                <c:pt idx="3707">
                  <c:v>8.5550000000000068</c:v>
                </c:pt>
                <c:pt idx="3708">
                  <c:v>14.770000000000003</c:v>
                </c:pt>
                <c:pt idx="3709">
                  <c:v>15.978000000000002</c:v>
                </c:pt>
                <c:pt idx="3710">
                  <c:v>15.602</c:v>
                </c:pt>
                <c:pt idx="3711">
                  <c:v>20.384000000000004</c:v>
                </c:pt>
                <c:pt idx="3712">
                  <c:v>16.955000000000002</c:v>
                </c:pt>
                <c:pt idx="3713">
                  <c:v>4.3900000000000006</c:v>
                </c:pt>
                <c:pt idx="3714">
                  <c:v>9.1289999999999978</c:v>
                </c:pt>
                <c:pt idx="3715">
                  <c:v>15.727999999999994</c:v>
                </c:pt>
                <c:pt idx="3716">
                  <c:v>25.351999999999997</c:v>
                </c:pt>
                <c:pt idx="3717">
                  <c:v>24.276000000000003</c:v>
                </c:pt>
                <c:pt idx="3718">
                  <c:v>21.308</c:v>
                </c:pt>
                <c:pt idx="3719">
                  <c:v>29.524000000000001</c:v>
                </c:pt>
                <c:pt idx="3720">
                  <c:v>29.476999999999986</c:v>
                </c:pt>
                <c:pt idx="3721">
                  <c:v>25.501000000000001</c:v>
                </c:pt>
                <c:pt idx="3722">
                  <c:v>29.581999999999987</c:v>
                </c:pt>
                <c:pt idx="3723">
                  <c:v>26.878999999999987</c:v>
                </c:pt>
                <c:pt idx="3724">
                  <c:v>24.742999999999956</c:v>
                </c:pt>
                <c:pt idx="3725">
                  <c:v>17.561999999999987</c:v>
                </c:pt>
                <c:pt idx="3726">
                  <c:v>3.8200000000000003</c:v>
                </c:pt>
                <c:pt idx="3727">
                  <c:v>-3.7690000000000055</c:v>
                </c:pt>
                <c:pt idx="3728">
                  <c:v>-1.804000000000002</c:v>
                </c:pt>
                <c:pt idx="3729">
                  <c:v>-2.5940000000000083</c:v>
                </c:pt>
                <c:pt idx="3730">
                  <c:v>-6.0290000000000106</c:v>
                </c:pt>
                <c:pt idx="3731">
                  <c:v>0.36000000000000032</c:v>
                </c:pt>
                <c:pt idx="3732">
                  <c:v>3.2049999999999912</c:v>
                </c:pt>
                <c:pt idx="3733">
                  <c:v>2.6529999999999987</c:v>
                </c:pt>
                <c:pt idx="3734">
                  <c:v>9.6179999999999968</c:v>
                </c:pt>
                <c:pt idx="3735">
                  <c:v>11.32</c:v>
                </c:pt>
                <c:pt idx="3736">
                  <c:v>7.3000000000000043</c:v>
                </c:pt>
                <c:pt idx="3737">
                  <c:v>3.9329999999999967</c:v>
                </c:pt>
                <c:pt idx="3738">
                  <c:v>2.8369999999999913</c:v>
                </c:pt>
                <c:pt idx="3739">
                  <c:v>8.7960000000000012</c:v>
                </c:pt>
                <c:pt idx="3740">
                  <c:v>14.530000000000001</c:v>
                </c:pt>
                <c:pt idx="3741">
                  <c:v>16.241999999999987</c:v>
                </c:pt>
                <c:pt idx="3742">
                  <c:v>8.1720000000000006</c:v>
                </c:pt>
                <c:pt idx="3743">
                  <c:v>17.93</c:v>
                </c:pt>
                <c:pt idx="3744">
                  <c:v>17.954000000000001</c:v>
                </c:pt>
                <c:pt idx="3745">
                  <c:v>24.29</c:v>
                </c:pt>
                <c:pt idx="3746">
                  <c:v>27.734999999999999</c:v>
                </c:pt>
                <c:pt idx="3747">
                  <c:v>28.233999999999988</c:v>
                </c:pt>
                <c:pt idx="3748">
                  <c:v>20.755999999999986</c:v>
                </c:pt>
                <c:pt idx="3749">
                  <c:v>13.877000000000002</c:v>
                </c:pt>
                <c:pt idx="3750">
                  <c:v>13.067</c:v>
                </c:pt>
                <c:pt idx="3751">
                  <c:v>13.090000000000003</c:v>
                </c:pt>
                <c:pt idx="3752">
                  <c:v>16.599999999999987</c:v>
                </c:pt>
                <c:pt idx="3753">
                  <c:v>13.734999999999999</c:v>
                </c:pt>
                <c:pt idx="3754">
                  <c:v>8.3310000000000013</c:v>
                </c:pt>
                <c:pt idx="3755">
                  <c:v>4.5499999999999972</c:v>
                </c:pt>
                <c:pt idx="3756">
                  <c:v>13.019</c:v>
                </c:pt>
                <c:pt idx="3757">
                  <c:v>8.7050000000000001</c:v>
                </c:pt>
                <c:pt idx="3758">
                  <c:v>12.226999999999999</c:v>
                </c:pt>
                <c:pt idx="3759">
                  <c:v>12.39</c:v>
                </c:pt>
                <c:pt idx="3760">
                  <c:v>11.088000000000001</c:v>
                </c:pt>
                <c:pt idx="3761">
                  <c:v>-1.4600000000000009</c:v>
                </c:pt>
                <c:pt idx="3762">
                  <c:v>-7.3370000000000015</c:v>
                </c:pt>
                <c:pt idx="3763">
                  <c:v>-1.0199999999999922</c:v>
                </c:pt>
                <c:pt idx="3764">
                  <c:v>2.3969999999999967</c:v>
                </c:pt>
                <c:pt idx="3765">
                  <c:v>1.0800000000000061</c:v>
                </c:pt>
                <c:pt idx="3766">
                  <c:v>7.8439999999999985</c:v>
                </c:pt>
                <c:pt idx="3767">
                  <c:v>8.18</c:v>
                </c:pt>
                <c:pt idx="3768">
                  <c:v>10.951000000000002</c:v>
                </c:pt>
                <c:pt idx="3769">
                  <c:v>8.4330000000000016</c:v>
                </c:pt>
                <c:pt idx="3770">
                  <c:v>9.82</c:v>
                </c:pt>
                <c:pt idx="3771">
                  <c:v>11.07</c:v>
                </c:pt>
                <c:pt idx="3772">
                  <c:v>10.918000000000001</c:v>
                </c:pt>
                <c:pt idx="3773">
                  <c:v>9.8670000000000027</c:v>
                </c:pt>
                <c:pt idx="3774">
                  <c:v>2.2589999999999932</c:v>
                </c:pt>
                <c:pt idx="3775">
                  <c:v>6.1219999999999946</c:v>
                </c:pt>
                <c:pt idx="3776">
                  <c:v>8.0289999999999893</c:v>
                </c:pt>
                <c:pt idx="3777">
                  <c:v>8.4990000000000006</c:v>
                </c:pt>
                <c:pt idx="3778">
                  <c:v>-3.1120000000000068</c:v>
                </c:pt>
                <c:pt idx="3779">
                  <c:v>5.8029999999999955</c:v>
                </c:pt>
                <c:pt idx="3780">
                  <c:v>5.865999999999989</c:v>
                </c:pt>
                <c:pt idx="3781">
                  <c:v>-1.8200000000000003</c:v>
                </c:pt>
                <c:pt idx="3782">
                  <c:v>0.70100000000000062</c:v>
                </c:pt>
                <c:pt idx="3783">
                  <c:v>0.51799999999999369</c:v>
                </c:pt>
                <c:pt idx="3784">
                  <c:v>0.34699999999999576</c:v>
                </c:pt>
                <c:pt idx="3785">
                  <c:v>4.0579999999999945</c:v>
                </c:pt>
                <c:pt idx="3786">
                  <c:v>7</c:v>
                </c:pt>
                <c:pt idx="3787">
                  <c:v>7.3939999999999975</c:v>
                </c:pt>
                <c:pt idx="3788">
                  <c:v>8.9630000000000027</c:v>
                </c:pt>
                <c:pt idx="3789">
                  <c:v>6.411999999999999</c:v>
                </c:pt>
                <c:pt idx="3790">
                  <c:v>0.7999999999999976</c:v>
                </c:pt>
                <c:pt idx="3791">
                  <c:v>10.91</c:v>
                </c:pt>
                <c:pt idx="3792">
                  <c:v>8.4430000000000049</c:v>
                </c:pt>
                <c:pt idx="3793">
                  <c:v>3.1680000000000001</c:v>
                </c:pt>
                <c:pt idx="3794">
                  <c:v>6.218</c:v>
                </c:pt>
                <c:pt idx="3795">
                  <c:v>5.4969999999999999</c:v>
                </c:pt>
                <c:pt idx="3796">
                  <c:v>5.4209999999999985</c:v>
                </c:pt>
                <c:pt idx="3797">
                  <c:v>3.3629999999999987</c:v>
                </c:pt>
                <c:pt idx="3798">
                  <c:v>2.9979999999999976</c:v>
                </c:pt>
                <c:pt idx="3799">
                  <c:v>-0.52000000000000313</c:v>
                </c:pt>
                <c:pt idx="3800">
                  <c:v>-2.9149999999999987</c:v>
                </c:pt>
                <c:pt idx="3801">
                  <c:v>-0.77500000000000568</c:v>
                </c:pt>
                <c:pt idx="3802">
                  <c:v>-2.6270000000000042</c:v>
                </c:pt>
                <c:pt idx="3803">
                  <c:v>-3.1230000000000051</c:v>
                </c:pt>
                <c:pt idx="3804">
                  <c:v>0.26399999999999657</c:v>
                </c:pt>
                <c:pt idx="3805">
                  <c:v>-2</c:v>
                </c:pt>
                <c:pt idx="3806">
                  <c:v>4.0910000000000011</c:v>
                </c:pt>
                <c:pt idx="3807">
                  <c:v>4.3500000000000005</c:v>
                </c:pt>
                <c:pt idx="3808">
                  <c:v>5.4809999999999954</c:v>
                </c:pt>
                <c:pt idx="3809">
                  <c:v>1.6509999999999958</c:v>
                </c:pt>
                <c:pt idx="3810">
                  <c:v>2.3329999999999935</c:v>
                </c:pt>
                <c:pt idx="3811">
                  <c:v>9.4780000000000015</c:v>
                </c:pt>
                <c:pt idx="3812">
                  <c:v>12.566000000000004</c:v>
                </c:pt>
                <c:pt idx="3813">
                  <c:v>14.328000000000001</c:v>
                </c:pt>
                <c:pt idx="3814">
                  <c:v>7.1179999999999897</c:v>
                </c:pt>
                <c:pt idx="3815">
                  <c:v>12.438000000000001</c:v>
                </c:pt>
                <c:pt idx="3816">
                  <c:v>21.645</c:v>
                </c:pt>
                <c:pt idx="3817">
                  <c:v>23.534000000000031</c:v>
                </c:pt>
                <c:pt idx="3818">
                  <c:v>22.954000000000004</c:v>
                </c:pt>
                <c:pt idx="3819">
                  <c:v>22.349</c:v>
                </c:pt>
                <c:pt idx="3820">
                  <c:v>19.552000000000003</c:v>
                </c:pt>
                <c:pt idx="3821">
                  <c:v>14.733000000000001</c:v>
                </c:pt>
                <c:pt idx="3822">
                  <c:v>10.006</c:v>
                </c:pt>
                <c:pt idx="3823">
                  <c:v>8.32</c:v>
                </c:pt>
                <c:pt idx="3824">
                  <c:v>4.0589999999999975</c:v>
                </c:pt>
                <c:pt idx="3825">
                  <c:v>15.037999999999998</c:v>
                </c:pt>
                <c:pt idx="3826">
                  <c:v>12.091000000000001</c:v>
                </c:pt>
                <c:pt idx="3827">
                  <c:v>22.239000000000004</c:v>
                </c:pt>
                <c:pt idx="3828">
                  <c:v>28.066000000000003</c:v>
                </c:pt>
                <c:pt idx="3829">
                  <c:v>24.027000000000001</c:v>
                </c:pt>
                <c:pt idx="3830">
                  <c:v>24.646000000000001</c:v>
                </c:pt>
                <c:pt idx="3831">
                  <c:v>26.088999999999956</c:v>
                </c:pt>
                <c:pt idx="3832">
                  <c:v>18.852000000000004</c:v>
                </c:pt>
                <c:pt idx="3833">
                  <c:v>14.530000000000001</c:v>
                </c:pt>
                <c:pt idx="3834">
                  <c:v>13.200000000000003</c:v>
                </c:pt>
                <c:pt idx="3835">
                  <c:v>18.387</c:v>
                </c:pt>
                <c:pt idx="3836">
                  <c:v>20.052</c:v>
                </c:pt>
                <c:pt idx="3837">
                  <c:v>16.832000000000001</c:v>
                </c:pt>
                <c:pt idx="3838">
                  <c:v>20.050000000000004</c:v>
                </c:pt>
                <c:pt idx="3839">
                  <c:v>29.987999999999989</c:v>
                </c:pt>
                <c:pt idx="3840">
                  <c:v>36.486000000000004</c:v>
                </c:pt>
                <c:pt idx="3841">
                  <c:v>36.726000000000013</c:v>
                </c:pt>
                <c:pt idx="3842">
                  <c:v>35.144000000000005</c:v>
                </c:pt>
                <c:pt idx="3843">
                  <c:v>40.21</c:v>
                </c:pt>
                <c:pt idx="3844">
                  <c:v>42.70600000000001</c:v>
                </c:pt>
                <c:pt idx="3845">
                  <c:v>37.873000000000005</c:v>
                </c:pt>
                <c:pt idx="3846">
                  <c:v>30.180000000000003</c:v>
                </c:pt>
                <c:pt idx="3847">
                  <c:v>22.458999999999989</c:v>
                </c:pt>
                <c:pt idx="3848">
                  <c:v>24.861999999999988</c:v>
                </c:pt>
                <c:pt idx="3849">
                  <c:v>32.724000000000011</c:v>
                </c:pt>
                <c:pt idx="3850">
                  <c:v>33.693000000000012</c:v>
                </c:pt>
                <c:pt idx="3851">
                  <c:v>33.092000000000013</c:v>
                </c:pt>
                <c:pt idx="3852">
                  <c:v>35.657000000000004</c:v>
                </c:pt>
                <c:pt idx="3853">
                  <c:v>32.756</c:v>
                </c:pt>
                <c:pt idx="3854">
                  <c:v>31.444999999999986</c:v>
                </c:pt>
                <c:pt idx="3855">
                  <c:v>33.971000000000004</c:v>
                </c:pt>
                <c:pt idx="3856">
                  <c:v>22.979999999999986</c:v>
                </c:pt>
                <c:pt idx="3857">
                  <c:v>14.498000000000001</c:v>
                </c:pt>
                <c:pt idx="3858">
                  <c:v>9.9520000000000213</c:v>
                </c:pt>
                <c:pt idx="3859">
                  <c:v>24.527999999999999</c:v>
                </c:pt>
                <c:pt idx="3860">
                  <c:v>32.614000000000004</c:v>
                </c:pt>
                <c:pt idx="3861">
                  <c:v>22.100999999999999</c:v>
                </c:pt>
                <c:pt idx="3862">
                  <c:v>26.206000000000003</c:v>
                </c:pt>
                <c:pt idx="3863">
                  <c:v>44.082000000000001</c:v>
                </c:pt>
                <c:pt idx="3864">
                  <c:v>38.379999999999995</c:v>
                </c:pt>
                <c:pt idx="3865">
                  <c:v>41.921000000000006</c:v>
                </c:pt>
                <c:pt idx="3866">
                  <c:v>40.993000000000009</c:v>
                </c:pt>
                <c:pt idx="3867">
                  <c:v>34.433</c:v>
                </c:pt>
                <c:pt idx="3868">
                  <c:v>32.826000000000001</c:v>
                </c:pt>
                <c:pt idx="3869">
                  <c:v>28.791999999999987</c:v>
                </c:pt>
                <c:pt idx="3870">
                  <c:v>20.288999999999948</c:v>
                </c:pt>
                <c:pt idx="3871">
                  <c:v>3.3819999999999979</c:v>
                </c:pt>
                <c:pt idx="3872">
                  <c:v>6.0779999999999985</c:v>
                </c:pt>
                <c:pt idx="3873">
                  <c:v>16.720999999999989</c:v>
                </c:pt>
                <c:pt idx="3874">
                  <c:v>12.632</c:v>
                </c:pt>
                <c:pt idx="3875">
                  <c:v>12.834</c:v>
                </c:pt>
                <c:pt idx="3876">
                  <c:v>15.280000000000001</c:v>
                </c:pt>
                <c:pt idx="3877">
                  <c:v>13.946000000000002</c:v>
                </c:pt>
                <c:pt idx="3878">
                  <c:v>2.0919999999999987</c:v>
                </c:pt>
                <c:pt idx="3879">
                  <c:v>-2.0050000000000026</c:v>
                </c:pt>
                <c:pt idx="3880">
                  <c:v>-4.4920000000000009</c:v>
                </c:pt>
                <c:pt idx="3881">
                  <c:v>-6.2809999999999988</c:v>
                </c:pt>
                <c:pt idx="3882">
                  <c:v>-3.5180000000000007</c:v>
                </c:pt>
                <c:pt idx="3883">
                  <c:v>2.0700000000000003</c:v>
                </c:pt>
                <c:pt idx="3884">
                  <c:v>18.391999999999996</c:v>
                </c:pt>
                <c:pt idx="3885">
                  <c:v>18.238999999999987</c:v>
                </c:pt>
                <c:pt idx="3886">
                  <c:v>28.052</c:v>
                </c:pt>
                <c:pt idx="3887">
                  <c:v>27.940999999999956</c:v>
                </c:pt>
                <c:pt idx="3888">
                  <c:v>18.532999999999987</c:v>
                </c:pt>
                <c:pt idx="3889">
                  <c:v>18.515000000000001</c:v>
                </c:pt>
                <c:pt idx="3890">
                  <c:v>19.280999999999956</c:v>
                </c:pt>
                <c:pt idx="3891">
                  <c:v>21.418000000000003</c:v>
                </c:pt>
                <c:pt idx="3892">
                  <c:v>19.597000000000001</c:v>
                </c:pt>
                <c:pt idx="3893">
                  <c:v>19.180999999999987</c:v>
                </c:pt>
                <c:pt idx="3894">
                  <c:v>13.798</c:v>
                </c:pt>
                <c:pt idx="3895">
                  <c:v>4.8809999999999905</c:v>
                </c:pt>
                <c:pt idx="3896">
                  <c:v>2.2460000000000022</c:v>
                </c:pt>
                <c:pt idx="3897">
                  <c:v>4.3890000000000029</c:v>
                </c:pt>
                <c:pt idx="3898">
                  <c:v>1.1180000000000021</c:v>
                </c:pt>
                <c:pt idx="3899">
                  <c:v>7.9999999999955905E-3</c:v>
                </c:pt>
                <c:pt idx="3900">
                  <c:v>-9.9999999999767441E-4</c:v>
                </c:pt>
                <c:pt idx="3901">
                  <c:v>-7.1999999999999957</c:v>
                </c:pt>
                <c:pt idx="3902">
                  <c:v>-10.287999999999998</c:v>
                </c:pt>
                <c:pt idx="3903">
                  <c:v>-8.9950000000000045</c:v>
                </c:pt>
                <c:pt idx="3904">
                  <c:v>-9.5620000000000047</c:v>
                </c:pt>
                <c:pt idx="3905">
                  <c:v>-10.643000000000001</c:v>
                </c:pt>
                <c:pt idx="3906">
                  <c:v>-13.910000000000004</c:v>
                </c:pt>
                <c:pt idx="3907">
                  <c:v>-10.030000000000001</c:v>
                </c:pt>
                <c:pt idx="3908">
                  <c:v>-2.9729999999999968</c:v>
                </c:pt>
                <c:pt idx="3909">
                  <c:v>-1.2060000000000031</c:v>
                </c:pt>
                <c:pt idx="3910">
                  <c:v>-5.3630000000000067</c:v>
                </c:pt>
                <c:pt idx="3911">
                  <c:v>10.537000000000001</c:v>
                </c:pt>
                <c:pt idx="3912">
                  <c:v>9.1490000000000009</c:v>
                </c:pt>
                <c:pt idx="3913">
                  <c:v>6.6300000000000026</c:v>
                </c:pt>
                <c:pt idx="3914">
                  <c:v>8.1720000000000006</c:v>
                </c:pt>
                <c:pt idx="3915">
                  <c:v>1.2460000000000022</c:v>
                </c:pt>
                <c:pt idx="3916">
                  <c:v>-2.1000000000000848E-2</c:v>
                </c:pt>
                <c:pt idx="3917">
                  <c:v>-2.2190000000000007</c:v>
                </c:pt>
                <c:pt idx="3918">
                  <c:v>-6.490000000000002</c:v>
                </c:pt>
                <c:pt idx="3919">
                  <c:v>-2.9299999999999997</c:v>
                </c:pt>
                <c:pt idx="3920">
                  <c:v>-3.1499999999999986</c:v>
                </c:pt>
                <c:pt idx="3921">
                  <c:v>1.7509999999999977</c:v>
                </c:pt>
                <c:pt idx="3922">
                  <c:v>-3.8799999999999937</c:v>
                </c:pt>
                <c:pt idx="3923">
                  <c:v>-1.5</c:v>
                </c:pt>
                <c:pt idx="3924">
                  <c:v>-1.5069999999999952</c:v>
                </c:pt>
                <c:pt idx="3925">
                  <c:v>-1.507000000000005</c:v>
                </c:pt>
                <c:pt idx="3926">
                  <c:v>-0.40100000000000335</c:v>
                </c:pt>
                <c:pt idx="3927">
                  <c:v>1.4409999999999923</c:v>
                </c:pt>
                <c:pt idx="3928">
                  <c:v>2.0219999999999985</c:v>
                </c:pt>
                <c:pt idx="3929">
                  <c:v>-2.5090000000000003</c:v>
                </c:pt>
                <c:pt idx="3930">
                  <c:v>0.34800000000000036</c:v>
                </c:pt>
                <c:pt idx="3931">
                  <c:v>6.1200000000000045</c:v>
                </c:pt>
                <c:pt idx="3932">
                  <c:v>10.199</c:v>
                </c:pt>
                <c:pt idx="3933">
                  <c:v>11.757000000000001</c:v>
                </c:pt>
                <c:pt idx="3934">
                  <c:v>12.001000000000001</c:v>
                </c:pt>
                <c:pt idx="3935">
                  <c:v>21.344999999999999</c:v>
                </c:pt>
                <c:pt idx="3936">
                  <c:v>22.060999999999989</c:v>
                </c:pt>
                <c:pt idx="3937">
                  <c:v>22.302999999999987</c:v>
                </c:pt>
                <c:pt idx="3938">
                  <c:v>24.973999999999986</c:v>
                </c:pt>
                <c:pt idx="3939">
                  <c:v>23.048999999999989</c:v>
                </c:pt>
                <c:pt idx="3940">
                  <c:v>17.132999999999996</c:v>
                </c:pt>
                <c:pt idx="3941">
                  <c:v>9.8890000000000047</c:v>
                </c:pt>
                <c:pt idx="3942">
                  <c:v>3.2199999999999989</c:v>
                </c:pt>
                <c:pt idx="3943">
                  <c:v>-2.8840000000000003</c:v>
                </c:pt>
                <c:pt idx="3944">
                  <c:v>-1.6000000000000021</c:v>
                </c:pt>
                <c:pt idx="3945">
                  <c:v>-2.4020000000000077</c:v>
                </c:pt>
                <c:pt idx="3946">
                  <c:v>-3.1770000000000072</c:v>
                </c:pt>
                <c:pt idx="3947">
                  <c:v>3.4069999999999867</c:v>
                </c:pt>
                <c:pt idx="3948">
                  <c:v>12.009</c:v>
                </c:pt>
                <c:pt idx="3949">
                  <c:v>6.8299999999999965</c:v>
                </c:pt>
                <c:pt idx="3950">
                  <c:v>10.32</c:v>
                </c:pt>
                <c:pt idx="3951">
                  <c:v>14.11</c:v>
                </c:pt>
                <c:pt idx="3952">
                  <c:v>11.011000000000003</c:v>
                </c:pt>
                <c:pt idx="3953">
                  <c:v>5.0820000000000007</c:v>
                </c:pt>
                <c:pt idx="3954">
                  <c:v>4.0509999999999948</c:v>
                </c:pt>
                <c:pt idx="3955">
                  <c:v>8.5</c:v>
                </c:pt>
                <c:pt idx="3956">
                  <c:v>10.949</c:v>
                </c:pt>
                <c:pt idx="3957">
                  <c:v>8.0319999999999965</c:v>
                </c:pt>
                <c:pt idx="3958">
                  <c:v>4.1200000000000045</c:v>
                </c:pt>
                <c:pt idx="3959">
                  <c:v>15.594000000000001</c:v>
                </c:pt>
                <c:pt idx="3960">
                  <c:v>19.262999999999948</c:v>
                </c:pt>
                <c:pt idx="3961">
                  <c:v>16.778999999999989</c:v>
                </c:pt>
                <c:pt idx="3962">
                  <c:v>13.66</c:v>
                </c:pt>
                <c:pt idx="3963">
                  <c:v>11.774000000000001</c:v>
                </c:pt>
                <c:pt idx="3964">
                  <c:v>9.8130000000000024</c:v>
                </c:pt>
                <c:pt idx="3965">
                  <c:v>7.5979999999999945</c:v>
                </c:pt>
                <c:pt idx="3966">
                  <c:v>-0.50100000000000477</c:v>
                </c:pt>
                <c:pt idx="3967">
                  <c:v>-6.1000000000000005</c:v>
                </c:pt>
                <c:pt idx="3968">
                  <c:v>-5.5680000000000049</c:v>
                </c:pt>
                <c:pt idx="3969">
                  <c:v>0.79699999999999704</c:v>
                </c:pt>
                <c:pt idx="3970">
                  <c:v>-2.5700000000000003</c:v>
                </c:pt>
                <c:pt idx="3971">
                  <c:v>-1.3870000000000005</c:v>
                </c:pt>
                <c:pt idx="3972">
                  <c:v>-1.4490000000000052</c:v>
                </c:pt>
                <c:pt idx="3973">
                  <c:v>-1.5600000000000023</c:v>
                </c:pt>
                <c:pt idx="3974">
                  <c:v>-3.999999999999921E-2</c:v>
                </c:pt>
                <c:pt idx="3975">
                  <c:v>0.73999999999999611</c:v>
                </c:pt>
                <c:pt idx="3976">
                  <c:v>1.3419999999999954</c:v>
                </c:pt>
                <c:pt idx="3977">
                  <c:v>-3.1960000000000037</c:v>
                </c:pt>
                <c:pt idx="3978">
                  <c:v>-5.8330000000000064</c:v>
                </c:pt>
                <c:pt idx="3979">
                  <c:v>4.4969999999999999</c:v>
                </c:pt>
                <c:pt idx="3980">
                  <c:v>7.6959999999999882</c:v>
                </c:pt>
                <c:pt idx="3981">
                  <c:v>3.4689999999999941</c:v>
                </c:pt>
                <c:pt idx="3982">
                  <c:v>9.8350000000000026</c:v>
                </c:pt>
                <c:pt idx="3983">
                  <c:v>19.352999999999987</c:v>
                </c:pt>
                <c:pt idx="3984">
                  <c:v>18.478999999999989</c:v>
                </c:pt>
                <c:pt idx="3985">
                  <c:v>14.172000000000004</c:v>
                </c:pt>
                <c:pt idx="3986">
                  <c:v>17.140000000000004</c:v>
                </c:pt>
                <c:pt idx="3987">
                  <c:v>16.305000000000003</c:v>
                </c:pt>
                <c:pt idx="3988">
                  <c:v>14.040000000000003</c:v>
                </c:pt>
                <c:pt idx="3989">
                  <c:v>13.964000000000002</c:v>
                </c:pt>
                <c:pt idx="3990">
                  <c:v>8.5410000000000039</c:v>
                </c:pt>
                <c:pt idx="3991">
                  <c:v>2.4959999999999947</c:v>
                </c:pt>
                <c:pt idx="3992">
                  <c:v>7.3609999999999873</c:v>
                </c:pt>
                <c:pt idx="3993">
                  <c:v>13.055000000000019</c:v>
                </c:pt>
                <c:pt idx="3994">
                  <c:v>5.472999999999999</c:v>
                </c:pt>
                <c:pt idx="3995">
                  <c:v>7.5120000000000005</c:v>
                </c:pt>
                <c:pt idx="3996">
                  <c:v>13.806000000000004</c:v>
                </c:pt>
                <c:pt idx="3997">
                  <c:v>14.337000000000002</c:v>
                </c:pt>
                <c:pt idx="3998">
                  <c:v>14.053000000000004</c:v>
                </c:pt>
                <c:pt idx="3999">
                  <c:v>14.971</c:v>
                </c:pt>
                <c:pt idx="4000">
                  <c:v>12.335000000000004</c:v>
                </c:pt>
                <c:pt idx="4001">
                  <c:v>8.4070000000000018</c:v>
                </c:pt>
                <c:pt idx="4002">
                  <c:v>7.6059999999999945</c:v>
                </c:pt>
                <c:pt idx="4003">
                  <c:v>15.874000000000002</c:v>
                </c:pt>
                <c:pt idx="4004">
                  <c:v>19.198</c:v>
                </c:pt>
                <c:pt idx="4005">
                  <c:v>15.767000000000003</c:v>
                </c:pt>
                <c:pt idx="4006">
                  <c:v>19.931999999999992</c:v>
                </c:pt>
                <c:pt idx="4007">
                  <c:v>23.506999999999987</c:v>
                </c:pt>
                <c:pt idx="4008">
                  <c:v>27.121000000000031</c:v>
                </c:pt>
                <c:pt idx="4009">
                  <c:v>28.265999999999952</c:v>
                </c:pt>
                <c:pt idx="4010">
                  <c:v>27.404</c:v>
                </c:pt>
                <c:pt idx="4011">
                  <c:v>29.800999999999988</c:v>
                </c:pt>
                <c:pt idx="4012">
                  <c:v>30.667999999999999</c:v>
                </c:pt>
                <c:pt idx="4013">
                  <c:v>31.476999999999986</c:v>
                </c:pt>
                <c:pt idx="4014">
                  <c:v>27.498999999999956</c:v>
                </c:pt>
                <c:pt idx="4015">
                  <c:v>20.329999999999988</c:v>
                </c:pt>
                <c:pt idx="4016">
                  <c:v>17.68</c:v>
                </c:pt>
                <c:pt idx="4017">
                  <c:v>22.625</c:v>
                </c:pt>
                <c:pt idx="4018">
                  <c:v>25.832999999999988</c:v>
                </c:pt>
                <c:pt idx="4019">
                  <c:v>25.310000000000031</c:v>
                </c:pt>
                <c:pt idx="4020">
                  <c:v>32.933000000000007</c:v>
                </c:pt>
                <c:pt idx="4021">
                  <c:v>33.450999999999993</c:v>
                </c:pt>
                <c:pt idx="4022">
                  <c:v>32.06</c:v>
                </c:pt>
                <c:pt idx="4023">
                  <c:v>29.138999999999999</c:v>
                </c:pt>
                <c:pt idx="4024">
                  <c:v>26.12</c:v>
                </c:pt>
                <c:pt idx="4025">
                  <c:v>27.468999999999948</c:v>
                </c:pt>
                <c:pt idx="4026">
                  <c:v>28.907000000000004</c:v>
                </c:pt>
                <c:pt idx="4027">
                  <c:v>36.212000000000003</c:v>
                </c:pt>
                <c:pt idx="4028">
                  <c:v>39.233000000000011</c:v>
                </c:pt>
                <c:pt idx="4029">
                  <c:v>25.010000000000005</c:v>
                </c:pt>
                <c:pt idx="4030">
                  <c:v>31.450000000000003</c:v>
                </c:pt>
                <c:pt idx="4031">
                  <c:v>43.010999999999996</c:v>
                </c:pt>
                <c:pt idx="4032">
                  <c:v>42.361000000000004</c:v>
                </c:pt>
                <c:pt idx="4033">
                  <c:v>40.195000000000078</c:v>
                </c:pt>
                <c:pt idx="4034">
                  <c:v>42.86</c:v>
                </c:pt>
                <c:pt idx="4035">
                  <c:v>45.231000000000002</c:v>
                </c:pt>
                <c:pt idx="4036">
                  <c:v>47.012</c:v>
                </c:pt>
                <c:pt idx="4037">
                  <c:v>46.238000000000063</c:v>
                </c:pt>
                <c:pt idx="4038">
                  <c:v>44.137</c:v>
                </c:pt>
                <c:pt idx="4039">
                  <c:v>36.068000000000012</c:v>
                </c:pt>
                <c:pt idx="4040">
                  <c:v>36.015000000000001</c:v>
                </c:pt>
                <c:pt idx="4041">
                  <c:v>41.199000000000012</c:v>
                </c:pt>
                <c:pt idx="4042">
                  <c:v>40.073</c:v>
                </c:pt>
                <c:pt idx="4043">
                  <c:v>36</c:v>
                </c:pt>
                <c:pt idx="4044">
                  <c:v>37.998000000000012</c:v>
                </c:pt>
                <c:pt idx="4045">
                  <c:v>32.013000000000005</c:v>
                </c:pt>
                <c:pt idx="4046">
                  <c:v>25.655000000000005</c:v>
                </c:pt>
                <c:pt idx="4047">
                  <c:v>22.719000000000001</c:v>
                </c:pt>
                <c:pt idx="4048">
                  <c:v>13.424000000000001</c:v>
                </c:pt>
                <c:pt idx="4049">
                  <c:v>2.8149999999999937</c:v>
                </c:pt>
                <c:pt idx="4050">
                  <c:v>2.1649999999999991</c:v>
                </c:pt>
                <c:pt idx="4051">
                  <c:v>10.240999999999998</c:v>
                </c:pt>
                <c:pt idx="4052">
                  <c:v>18.568999999999956</c:v>
                </c:pt>
                <c:pt idx="4053">
                  <c:v>6.7179999999999955</c:v>
                </c:pt>
                <c:pt idx="4054">
                  <c:v>16.190000000000005</c:v>
                </c:pt>
                <c:pt idx="4055">
                  <c:v>17.451000000000001</c:v>
                </c:pt>
                <c:pt idx="4056">
                  <c:v>24.434999999999999</c:v>
                </c:pt>
                <c:pt idx="4057">
                  <c:v>29.262999999999948</c:v>
                </c:pt>
                <c:pt idx="4058">
                  <c:v>30.483999999999952</c:v>
                </c:pt>
                <c:pt idx="4059">
                  <c:v>30.761999999999986</c:v>
                </c:pt>
                <c:pt idx="4060">
                  <c:v>27.542999999999989</c:v>
                </c:pt>
                <c:pt idx="4061">
                  <c:v>15.657000000000002</c:v>
                </c:pt>
                <c:pt idx="4062">
                  <c:v>8.3640000000000008</c:v>
                </c:pt>
                <c:pt idx="4063">
                  <c:v>7.1949999999999878</c:v>
                </c:pt>
                <c:pt idx="4064">
                  <c:v>12.722000000000001</c:v>
                </c:pt>
                <c:pt idx="4065">
                  <c:v>11.578000000000001</c:v>
                </c:pt>
                <c:pt idx="4066">
                  <c:v>6</c:v>
                </c:pt>
                <c:pt idx="4067">
                  <c:v>4.8200000000000065</c:v>
                </c:pt>
                <c:pt idx="4068">
                  <c:v>4.8229999999999897</c:v>
                </c:pt>
                <c:pt idx="4069">
                  <c:v>5.4200000000000017</c:v>
                </c:pt>
                <c:pt idx="4070">
                  <c:v>6.5600000000000005</c:v>
                </c:pt>
                <c:pt idx="4071">
                  <c:v>8.1290000000000049</c:v>
                </c:pt>
                <c:pt idx="4072">
                  <c:v>10.74</c:v>
                </c:pt>
                <c:pt idx="4073">
                  <c:v>4.8500000000000005</c:v>
                </c:pt>
                <c:pt idx="4074">
                  <c:v>6.3839999999999995</c:v>
                </c:pt>
                <c:pt idx="4075">
                  <c:v>10.395000000000017</c:v>
                </c:pt>
                <c:pt idx="4076">
                  <c:v>9.7800000000000011</c:v>
                </c:pt>
                <c:pt idx="4077">
                  <c:v>5.759999999999998</c:v>
                </c:pt>
                <c:pt idx="4078">
                  <c:v>6.152999999999988</c:v>
                </c:pt>
                <c:pt idx="4079">
                  <c:v>14.733999999999996</c:v>
                </c:pt>
                <c:pt idx="4080">
                  <c:v>18.731999999999999</c:v>
                </c:pt>
                <c:pt idx="4081">
                  <c:v>18.997</c:v>
                </c:pt>
                <c:pt idx="4082">
                  <c:v>18.712999999999987</c:v>
                </c:pt>
                <c:pt idx="4083">
                  <c:v>18.213999999999999</c:v>
                </c:pt>
                <c:pt idx="4084">
                  <c:v>16.866</c:v>
                </c:pt>
                <c:pt idx="4085">
                  <c:v>11.321000000000002</c:v>
                </c:pt>
                <c:pt idx="4086">
                  <c:v>3.3369999999999913</c:v>
                </c:pt>
                <c:pt idx="4087">
                  <c:v>5.0900000000000025</c:v>
                </c:pt>
                <c:pt idx="4088">
                  <c:v>8.9220000000000006</c:v>
                </c:pt>
                <c:pt idx="4089">
                  <c:v>6.5669999999999975</c:v>
                </c:pt>
                <c:pt idx="4090">
                  <c:v>6.3569999999999895</c:v>
                </c:pt>
                <c:pt idx="4091">
                  <c:v>10.129000000000005</c:v>
                </c:pt>
                <c:pt idx="4092">
                  <c:v>7.8049999999999899</c:v>
                </c:pt>
                <c:pt idx="4093">
                  <c:v>5.6589999999999945</c:v>
                </c:pt>
                <c:pt idx="4094">
                  <c:v>6.3219999999999956</c:v>
                </c:pt>
                <c:pt idx="4095">
                  <c:v>7.2219999999999995</c:v>
                </c:pt>
                <c:pt idx="4096">
                  <c:v>2.8659999999999997</c:v>
                </c:pt>
                <c:pt idx="4097">
                  <c:v>-0.34100000000000191</c:v>
                </c:pt>
                <c:pt idx="4098">
                  <c:v>1.0359999999999909</c:v>
                </c:pt>
                <c:pt idx="4099">
                  <c:v>8.2520000000000024</c:v>
                </c:pt>
                <c:pt idx="4100">
                  <c:v>12.147</c:v>
                </c:pt>
                <c:pt idx="4101">
                  <c:v>8.0900000000000034</c:v>
                </c:pt>
                <c:pt idx="4102">
                  <c:v>13.989000000000004</c:v>
                </c:pt>
                <c:pt idx="4103">
                  <c:v>14.783000000000001</c:v>
                </c:pt>
                <c:pt idx="4104">
                  <c:v>17.152000000000001</c:v>
                </c:pt>
                <c:pt idx="4105">
                  <c:v>18.768999999999952</c:v>
                </c:pt>
                <c:pt idx="4106">
                  <c:v>20.211999999999996</c:v>
                </c:pt>
                <c:pt idx="4107">
                  <c:v>17.21</c:v>
                </c:pt>
                <c:pt idx="4108">
                  <c:v>18.429000000000002</c:v>
                </c:pt>
                <c:pt idx="4109">
                  <c:v>10.007000000000001</c:v>
                </c:pt>
                <c:pt idx="4110">
                  <c:v>9.7000000000001307E-2</c:v>
                </c:pt>
                <c:pt idx="4111">
                  <c:v>0.43600000000000061</c:v>
                </c:pt>
                <c:pt idx="4112">
                  <c:v>-2.2640000000000042</c:v>
                </c:pt>
                <c:pt idx="4113">
                  <c:v>1.1839999999999951</c:v>
                </c:pt>
                <c:pt idx="4114">
                  <c:v>-2.009999999999998</c:v>
                </c:pt>
                <c:pt idx="4115">
                  <c:v>-0.15999999999999726</c:v>
                </c:pt>
                <c:pt idx="4116">
                  <c:v>-2.6009999999999991</c:v>
                </c:pt>
                <c:pt idx="4117">
                  <c:v>-2.9909999999999997</c:v>
                </c:pt>
                <c:pt idx="4118">
                  <c:v>9.1999999999991727E-2</c:v>
                </c:pt>
                <c:pt idx="4119">
                  <c:v>2.4109999999999943</c:v>
                </c:pt>
                <c:pt idx="4120">
                  <c:v>9.7999999999999268E-2</c:v>
                </c:pt>
                <c:pt idx="4121">
                  <c:v>2.9549999999999983</c:v>
                </c:pt>
                <c:pt idx="4122">
                  <c:v>4.8350000000000009</c:v>
                </c:pt>
                <c:pt idx="4123">
                  <c:v>3.5069999999999979</c:v>
                </c:pt>
                <c:pt idx="4124">
                  <c:v>10.980000000000004</c:v>
                </c:pt>
                <c:pt idx="4125">
                  <c:v>9.5</c:v>
                </c:pt>
                <c:pt idx="4126">
                  <c:v>7</c:v>
                </c:pt>
                <c:pt idx="4127">
                  <c:v>12.072000000000006</c:v>
                </c:pt>
                <c:pt idx="4128">
                  <c:v>6.3229999999999897</c:v>
                </c:pt>
                <c:pt idx="4129">
                  <c:v>2.7669999999999959</c:v>
                </c:pt>
                <c:pt idx="4130">
                  <c:v>1.4989999999999926</c:v>
                </c:pt>
                <c:pt idx="4131">
                  <c:v>-0.91200000000000614</c:v>
                </c:pt>
                <c:pt idx="4132">
                  <c:v>-0.9930000000000021</c:v>
                </c:pt>
                <c:pt idx="4133">
                  <c:v>-1.4789999999999961</c:v>
                </c:pt>
                <c:pt idx="4134">
                  <c:v>-0.9269999999999996</c:v>
                </c:pt>
                <c:pt idx="4135">
                  <c:v>-1.3800000000000041</c:v>
                </c:pt>
                <c:pt idx="4136">
                  <c:v>-5.509999999999998</c:v>
                </c:pt>
                <c:pt idx="4137">
                  <c:v>-4.1930000000000049</c:v>
                </c:pt>
                <c:pt idx="4138">
                  <c:v>-6.4860000000000104</c:v>
                </c:pt>
                <c:pt idx="4139">
                  <c:v>-5.4160000000000039</c:v>
                </c:pt>
                <c:pt idx="4140">
                  <c:v>-1.0399999999999954</c:v>
                </c:pt>
                <c:pt idx="4141">
                  <c:v>-0.875999999999999</c:v>
                </c:pt>
                <c:pt idx="4142">
                  <c:v>-0.54699999999999704</c:v>
                </c:pt>
                <c:pt idx="4143">
                  <c:v>2.6699999999999946</c:v>
                </c:pt>
                <c:pt idx="4144">
                  <c:v>0.97499999999999432</c:v>
                </c:pt>
                <c:pt idx="4145">
                  <c:v>-2.3539999999999988</c:v>
                </c:pt>
                <c:pt idx="4146">
                  <c:v>2.3689999999999998</c:v>
                </c:pt>
                <c:pt idx="4147">
                  <c:v>9.7620000000000005</c:v>
                </c:pt>
                <c:pt idx="4148">
                  <c:v>11.706000000000003</c:v>
                </c:pt>
                <c:pt idx="4149">
                  <c:v>7.220000000000006</c:v>
                </c:pt>
                <c:pt idx="4150">
                  <c:v>9.61</c:v>
                </c:pt>
                <c:pt idx="4151">
                  <c:v>17.972999999999956</c:v>
                </c:pt>
                <c:pt idx="4152">
                  <c:v>19.463999999999956</c:v>
                </c:pt>
                <c:pt idx="4153">
                  <c:v>25.916</c:v>
                </c:pt>
                <c:pt idx="4154">
                  <c:v>25.198999999999987</c:v>
                </c:pt>
                <c:pt idx="4155">
                  <c:v>24.754000000000001</c:v>
                </c:pt>
                <c:pt idx="4156">
                  <c:v>15.851000000000004</c:v>
                </c:pt>
                <c:pt idx="4157">
                  <c:v>10.636000000000001</c:v>
                </c:pt>
                <c:pt idx="4158">
                  <c:v>11.398000000000001</c:v>
                </c:pt>
                <c:pt idx="4159">
                  <c:v>2.4799999999999969</c:v>
                </c:pt>
                <c:pt idx="4160">
                  <c:v>9.2289999999999992</c:v>
                </c:pt>
                <c:pt idx="4161">
                  <c:v>1.0799999999999952</c:v>
                </c:pt>
                <c:pt idx="4162">
                  <c:v>1.8629999999999978</c:v>
                </c:pt>
                <c:pt idx="4163">
                  <c:v>2.1000000000000014</c:v>
                </c:pt>
                <c:pt idx="4164">
                  <c:v>6.4669999999999987</c:v>
                </c:pt>
                <c:pt idx="4165">
                  <c:v>5.4839999999999964</c:v>
                </c:pt>
                <c:pt idx="4166">
                  <c:v>8.3700000000000028</c:v>
                </c:pt>
                <c:pt idx="4167">
                  <c:v>11.130000000000003</c:v>
                </c:pt>
                <c:pt idx="4168">
                  <c:v>10.586000000000002</c:v>
                </c:pt>
                <c:pt idx="4169">
                  <c:v>8.5570000000000022</c:v>
                </c:pt>
                <c:pt idx="4170">
                  <c:v>5.0639999999999965</c:v>
                </c:pt>
                <c:pt idx="4171">
                  <c:v>3.3200000000000003</c:v>
                </c:pt>
                <c:pt idx="4172">
                  <c:v>9.69</c:v>
                </c:pt>
                <c:pt idx="4173">
                  <c:v>6.61899999999999</c:v>
                </c:pt>
                <c:pt idx="4174">
                  <c:v>6.2959999999999985</c:v>
                </c:pt>
                <c:pt idx="4175">
                  <c:v>19.491</c:v>
                </c:pt>
                <c:pt idx="4176">
                  <c:v>26.119999999999997</c:v>
                </c:pt>
                <c:pt idx="4177">
                  <c:v>29.200999999999986</c:v>
                </c:pt>
                <c:pt idx="4178">
                  <c:v>25.366000000000003</c:v>
                </c:pt>
                <c:pt idx="4179">
                  <c:v>35.216000000000008</c:v>
                </c:pt>
                <c:pt idx="4180">
                  <c:v>32.210000000000008</c:v>
                </c:pt>
                <c:pt idx="4181">
                  <c:v>34.613</c:v>
                </c:pt>
                <c:pt idx="4182">
                  <c:v>23.001000000000001</c:v>
                </c:pt>
                <c:pt idx="4183">
                  <c:v>15.864000000000004</c:v>
                </c:pt>
                <c:pt idx="4184">
                  <c:v>13.410000000000004</c:v>
                </c:pt>
                <c:pt idx="4185">
                  <c:v>16.403999999999989</c:v>
                </c:pt>
                <c:pt idx="4186">
                  <c:v>14.029000000000003</c:v>
                </c:pt>
                <c:pt idx="4187">
                  <c:v>12.560000000000002</c:v>
                </c:pt>
                <c:pt idx="4188">
                  <c:v>15.383000000000004</c:v>
                </c:pt>
                <c:pt idx="4189">
                  <c:v>20.22599999999996</c:v>
                </c:pt>
                <c:pt idx="4190">
                  <c:v>27.573999999999987</c:v>
                </c:pt>
                <c:pt idx="4191">
                  <c:v>29.071999999999999</c:v>
                </c:pt>
                <c:pt idx="4192">
                  <c:v>21.47599999999996</c:v>
                </c:pt>
                <c:pt idx="4193">
                  <c:v>18.264999999999986</c:v>
                </c:pt>
                <c:pt idx="4194">
                  <c:v>14.334000000000001</c:v>
                </c:pt>
                <c:pt idx="4195">
                  <c:v>20.167000000000005</c:v>
                </c:pt>
                <c:pt idx="4196">
                  <c:v>16.191999999999993</c:v>
                </c:pt>
                <c:pt idx="4197">
                  <c:v>10.084000000000001</c:v>
                </c:pt>
                <c:pt idx="4198">
                  <c:v>13.625</c:v>
                </c:pt>
                <c:pt idx="4199">
                  <c:v>24.436</c:v>
                </c:pt>
                <c:pt idx="4200">
                  <c:v>31.518000000000001</c:v>
                </c:pt>
                <c:pt idx="4201">
                  <c:v>32.098000000000013</c:v>
                </c:pt>
                <c:pt idx="4202">
                  <c:v>33.525000000000013</c:v>
                </c:pt>
                <c:pt idx="4203">
                  <c:v>35.734000000000009</c:v>
                </c:pt>
                <c:pt idx="4204">
                  <c:v>38.52600000000001</c:v>
                </c:pt>
                <c:pt idx="4205">
                  <c:v>34.884999999999998</c:v>
                </c:pt>
                <c:pt idx="4206">
                  <c:v>33.64</c:v>
                </c:pt>
                <c:pt idx="4207">
                  <c:v>24.09</c:v>
                </c:pt>
                <c:pt idx="4208">
                  <c:v>23.176000000000005</c:v>
                </c:pt>
                <c:pt idx="4209">
                  <c:v>29.871999999999996</c:v>
                </c:pt>
                <c:pt idx="4210">
                  <c:v>30.515999999999988</c:v>
                </c:pt>
                <c:pt idx="4211">
                  <c:v>31.113000000000035</c:v>
                </c:pt>
                <c:pt idx="4212">
                  <c:v>43.086000000000006</c:v>
                </c:pt>
                <c:pt idx="4213">
                  <c:v>41.383999999999993</c:v>
                </c:pt>
                <c:pt idx="4214">
                  <c:v>38.675000000000011</c:v>
                </c:pt>
                <c:pt idx="4215">
                  <c:v>36.879999999999995</c:v>
                </c:pt>
                <c:pt idx="4216">
                  <c:v>30.904000000000003</c:v>
                </c:pt>
                <c:pt idx="4217">
                  <c:v>23.379000000000001</c:v>
                </c:pt>
                <c:pt idx="4218">
                  <c:v>20.821000000000005</c:v>
                </c:pt>
                <c:pt idx="4219">
                  <c:v>27.515000000000001</c:v>
                </c:pt>
                <c:pt idx="4220">
                  <c:v>31.512</c:v>
                </c:pt>
                <c:pt idx="4221">
                  <c:v>28.266999999999989</c:v>
                </c:pt>
                <c:pt idx="4222">
                  <c:v>8.3700000000000045</c:v>
                </c:pt>
                <c:pt idx="4223">
                  <c:v>41.601000000000006</c:v>
                </c:pt>
                <c:pt idx="4224">
                  <c:v>46.271000000000001</c:v>
                </c:pt>
                <c:pt idx="4225">
                  <c:v>31.337000000000035</c:v>
                </c:pt>
                <c:pt idx="4226">
                  <c:v>29.209000000000003</c:v>
                </c:pt>
                <c:pt idx="4227">
                  <c:v>28.715000000000003</c:v>
                </c:pt>
                <c:pt idx="4228">
                  <c:v>27.704999999999988</c:v>
                </c:pt>
                <c:pt idx="4229">
                  <c:v>19.216999999999999</c:v>
                </c:pt>
                <c:pt idx="4230">
                  <c:v>10.717999999999996</c:v>
                </c:pt>
                <c:pt idx="4231">
                  <c:v>7.5600000000000005</c:v>
                </c:pt>
                <c:pt idx="4232">
                  <c:v>6.1499999999999986</c:v>
                </c:pt>
                <c:pt idx="4233">
                  <c:v>6.8990000000000009</c:v>
                </c:pt>
                <c:pt idx="4234">
                  <c:v>1.5300000000000011</c:v>
                </c:pt>
                <c:pt idx="4235">
                  <c:v>-1.1850000000000023</c:v>
                </c:pt>
                <c:pt idx="4236">
                  <c:v>5.0900000000000025</c:v>
                </c:pt>
                <c:pt idx="4237">
                  <c:v>5.4859999999999971</c:v>
                </c:pt>
                <c:pt idx="4238">
                  <c:v>6.8800000000000026</c:v>
                </c:pt>
                <c:pt idx="4239">
                  <c:v>10.060000000000002</c:v>
                </c:pt>
                <c:pt idx="4240">
                  <c:v>7.4029999999999987</c:v>
                </c:pt>
                <c:pt idx="4241">
                  <c:v>0.81099999999999994</c:v>
                </c:pt>
                <c:pt idx="4242">
                  <c:v>3.9799999999999969</c:v>
                </c:pt>
                <c:pt idx="4243">
                  <c:v>10.220000000000001</c:v>
                </c:pt>
                <c:pt idx="4244">
                  <c:v>15.665000000000004</c:v>
                </c:pt>
                <c:pt idx="4245">
                  <c:v>4.0949999999999891</c:v>
                </c:pt>
                <c:pt idx="4246">
                  <c:v>4.0899999999999963</c:v>
                </c:pt>
                <c:pt idx="4247">
                  <c:v>9.5390000000000015</c:v>
                </c:pt>
                <c:pt idx="4248">
                  <c:v>19.195999999999987</c:v>
                </c:pt>
                <c:pt idx="4249">
                  <c:v>23.183999999999987</c:v>
                </c:pt>
                <c:pt idx="4250">
                  <c:v>24.815999999999999</c:v>
                </c:pt>
                <c:pt idx="4251">
                  <c:v>23.361999999999988</c:v>
                </c:pt>
                <c:pt idx="4252">
                  <c:v>20.118000000000031</c:v>
                </c:pt>
                <c:pt idx="4253">
                  <c:v>13.508000000000001</c:v>
                </c:pt>
                <c:pt idx="4254">
                  <c:v>7.4200000000000017</c:v>
                </c:pt>
                <c:pt idx="4255">
                  <c:v>2.5500000000000043</c:v>
                </c:pt>
                <c:pt idx="4256">
                  <c:v>6.5989999999999966</c:v>
                </c:pt>
                <c:pt idx="4257">
                  <c:v>7.0600000000000005</c:v>
                </c:pt>
                <c:pt idx="4258">
                  <c:v>5.1000000000000005</c:v>
                </c:pt>
                <c:pt idx="4259">
                  <c:v>1.9089999999999951</c:v>
                </c:pt>
                <c:pt idx="4260">
                  <c:v>8.0300000000000011</c:v>
                </c:pt>
                <c:pt idx="4261">
                  <c:v>6.8909999999999965</c:v>
                </c:pt>
                <c:pt idx="4262">
                  <c:v>8.0100000000000051</c:v>
                </c:pt>
                <c:pt idx="4263">
                  <c:v>14.530000000000001</c:v>
                </c:pt>
                <c:pt idx="4264">
                  <c:v>9.1399999999999988</c:v>
                </c:pt>
                <c:pt idx="4265">
                  <c:v>8.1000000000000014</c:v>
                </c:pt>
                <c:pt idx="4266">
                  <c:v>6.6499999999999986</c:v>
                </c:pt>
                <c:pt idx="4267">
                  <c:v>9.7700000000000031</c:v>
                </c:pt>
                <c:pt idx="4268">
                  <c:v>8.828000000000003</c:v>
                </c:pt>
                <c:pt idx="4269">
                  <c:v>4.1629999999999852</c:v>
                </c:pt>
                <c:pt idx="4270">
                  <c:v>8.4570000000000007</c:v>
                </c:pt>
                <c:pt idx="4271">
                  <c:v>18.081999999999987</c:v>
                </c:pt>
                <c:pt idx="4272">
                  <c:v>16.530999999999999</c:v>
                </c:pt>
                <c:pt idx="4273">
                  <c:v>16.097999999999999</c:v>
                </c:pt>
                <c:pt idx="4274">
                  <c:v>22.200999999999986</c:v>
                </c:pt>
                <c:pt idx="4275">
                  <c:v>24.653999999999996</c:v>
                </c:pt>
                <c:pt idx="4276">
                  <c:v>18.435999999999989</c:v>
                </c:pt>
                <c:pt idx="4277">
                  <c:v>12.751000000000001</c:v>
                </c:pt>
                <c:pt idx="4278">
                  <c:v>3.9359999999999977</c:v>
                </c:pt>
                <c:pt idx="4279">
                  <c:v>4.7710000000000106</c:v>
                </c:pt>
                <c:pt idx="4280">
                  <c:v>3.4620000000000033</c:v>
                </c:pt>
                <c:pt idx="4281">
                  <c:v>5.8469999999999995</c:v>
                </c:pt>
                <c:pt idx="4282">
                  <c:v>0.49499999999999866</c:v>
                </c:pt>
                <c:pt idx="4283">
                  <c:v>2.2959999999999994</c:v>
                </c:pt>
                <c:pt idx="4284">
                  <c:v>-1.0959999999999932</c:v>
                </c:pt>
                <c:pt idx="4285">
                  <c:v>-3.0590000000000037</c:v>
                </c:pt>
                <c:pt idx="4286">
                  <c:v>0.5</c:v>
                </c:pt>
                <c:pt idx="4287">
                  <c:v>5.7309999999999954</c:v>
                </c:pt>
                <c:pt idx="4288">
                  <c:v>4.7789999999999964</c:v>
                </c:pt>
                <c:pt idx="4289">
                  <c:v>1.7269999999999968</c:v>
                </c:pt>
                <c:pt idx="4290">
                  <c:v>4.9450000000000003</c:v>
                </c:pt>
                <c:pt idx="4291">
                  <c:v>8.0190000000000001</c:v>
                </c:pt>
                <c:pt idx="4292">
                  <c:v>16.490000000000002</c:v>
                </c:pt>
                <c:pt idx="4293">
                  <c:v>4.7199999999999989</c:v>
                </c:pt>
                <c:pt idx="4294">
                  <c:v>7.6400000000000006</c:v>
                </c:pt>
                <c:pt idx="4295">
                  <c:v>14.543000000000001</c:v>
                </c:pt>
                <c:pt idx="4296">
                  <c:v>12.649000000000001</c:v>
                </c:pt>
                <c:pt idx="4297">
                  <c:v>10.887</c:v>
                </c:pt>
                <c:pt idx="4298">
                  <c:v>9.8780000000000001</c:v>
                </c:pt>
                <c:pt idx="4299">
                  <c:v>3.9930000000000021</c:v>
                </c:pt>
                <c:pt idx="4300">
                  <c:v>2.0300000000000007</c:v>
                </c:pt>
                <c:pt idx="4301">
                  <c:v>5.1729999999999947</c:v>
                </c:pt>
                <c:pt idx="4302">
                  <c:v>3.5519999999999987</c:v>
                </c:pt>
                <c:pt idx="4303">
                  <c:v>-2.0030000000000001</c:v>
                </c:pt>
                <c:pt idx="4304">
                  <c:v>1.8359999999999952</c:v>
                </c:pt>
                <c:pt idx="4305">
                  <c:v>4.5759999999999925</c:v>
                </c:pt>
                <c:pt idx="4306">
                  <c:v>1.5790000000000006</c:v>
                </c:pt>
                <c:pt idx="4307">
                  <c:v>9.9810000000000016</c:v>
                </c:pt>
                <c:pt idx="4308">
                  <c:v>11.798</c:v>
                </c:pt>
                <c:pt idx="4309">
                  <c:v>9.24</c:v>
                </c:pt>
                <c:pt idx="4310">
                  <c:v>8.4420000000000002</c:v>
                </c:pt>
                <c:pt idx="4311">
                  <c:v>5.0500000000000043</c:v>
                </c:pt>
                <c:pt idx="4312">
                  <c:v>2.9939999999999998</c:v>
                </c:pt>
                <c:pt idx="4313">
                  <c:v>1.9969999999999972</c:v>
                </c:pt>
                <c:pt idx="4314">
                  <c:v>3.980000000000004</c:v>
                </c:pt>
                <c:pt idx="4315">
                  <c:v>6.6909999999999945</c:v>
                </c:pt>
                <c:pt idx="4316">
                  <c:v>8.5680000000000014</c:v>
                </c:pt>
                <c:pt idx="4317">
                  <c:v>7.18</c:v>
                </c:pt>
                <c:pt idx="4318">
                  <c:v>5.0600000000000005</c:v>
                </c:pt>
                <c:pt idx="4319">
                  <c:v>16.985999999999937</c:v>
                </c:pt>
                <c:pt idx="4320">
                  <c:v>17.753999999999987</c:v>
                </c:pt>
                <c:pt idx="4321">
                  <c:v>19.201999999999988</c:v>
                </c:pt>
                <c:pt idx="4322">
                  <c:v>24.884999999999987</c:v>
                </c:pt>
                <c:pt idx="4323">
                  <c:v>22.754000000000001</c:v>
                </c:pt>
                <c:pt idx="4324">
                  <c:v>14.575000000000006</c:v>
                </c:pt>
                <c:pt idx="4325">
                  <c:v>8.7660000000000018</c:v>
                </c:pt>
                <c:pt idx="4326">
                  <c:v>5.4939999999999927</c:v>
                </c:pt>
                <c:pt idx="4327">
                  <c:v>1.760000000000008</c:v>
                </c:pt>
                <c:pt idx="4328">
                  <c:v>3.1000000000000014</c:v>
                </c:pt>
                <c:pt idx="4329">
                  <c:v>6.5690000000000026</c:v>
                </c:pt>
                <c:pt idx="4330">
                  <c:v>3.0420000000000007</c:v>
                </c:pt>
                <c:pt idx="4331">
                  <c:v>3.9819999999999993</c:v>
                </c:pt>
                <c:pt idx="4332">
                  <c:v>7.5179999999999865</c:v>
                </c:pt>
                <c:pt idx="4333">
                  <c:v>-4.5590000000000064</c:v>
                </c:pt>
                <c:pt idx="4334">
                  <c:v>3.5399999999999987</c:v>
                </c:pt>
                <c:pt idx="4335">
                  <c:v>6.1079999999999863</c:v>
                </c:pt>
                <c:pt idx="4336">
                  <c:v>-1.0050000000000026</c:v>
                </c:pt>
                <c:pt idx="4337">
                  <c:v>-1.5250000000000057</c:v>
                </c:pt>
                <c:pt idx="4338">
                  <c:v>-2.0059999999999998</c:v>
                </c:pt>
                <c:pt idx="4339">
                  <c:v>1.7219999999999938</c:v>
                </c:pt>
                <c:pt idx="4340">
                  <c:v>7.6199999999999966</c:v>
                </c:pt>
                <c:pt idx="4341">
                  <c:v>11.900000000000002</c:v>
                </c:pt>
                <c:pt idx="4342">
                  <c:v>10.293999999999999</c:v>
                </c:pt>
                <c:pt idx="4343">
                  <c:v>12.006</c:v>
                </c:pt>
                <c:pt idx="4344">
                  <c:v>18.151999999999994</c:v>
                </c:pt>
                <c:pt idx="4345">
                  <c:v>17.427999999999987</c:v>
                </c:pt>
                <c:pt idx="4346">
                  <c:v>20.287999999999986</c:v>
                </c:pt>
                <c:pt idx="4347">
                  <c:v>22.066999999999986</c:v>
                </c:pt>
                <c:pt idx="4348">
                  <c:v>23.624999999999996</c:v>
                </c:pt>
                <c:pt idx="4349">
                  <c:v>22.030999999999999</c:v>
                </c:pt>
                <c:pt idx="4350">
                  <c:v>10.498000000000001</c:v>
                </c:pt>
                <c:pt idx="4351">
                  <c:v>3.6730000000000018</c:v>
                </c:pt>
                <c:pt idx="4352">
                  <c:v>6.25</c:v>
                </c:pt>
                <c:pt idx="4353">
                  <c:v>11.436</c:v>
                </c:pt>
                <c:pt idx="4354">
                  <c:v>10.639999999999999</c:v>
                </c:pt>
                <c:pt idx="4355">
                  <c:v>15.962000000000018</c:v>
                </c:pt>
                <c:pt idx="4356">
                  <c:v>23.987000000000002</c:v>
                </c:pt>
                <c:pt idx="4357">
                  <c:v>25.608999999999988</c:v>
                </c:pt>
                <c:pt idx="4358">
                  <c:v>22.192999999999987</c:v>
                </c:pt>
                <c:pt idx="4359">
                  <c:v>16.325000000000003</c:v>
                </c:pt>
                <c:pt idx="4360">
                  <c:v>10.374000000000002</c:v>
                </c:pt>
                <c:pt idx="4361">
                  <c:v>-2.2899999999999991</c:v>
                </c:pt>
                <c:pt idx="4362">
                  <c:v>-1.7500000000000027</c:v>
                </c:pt>
                <c:pt idx="4363">
                  <c:v>6.7859999999999943</c:v>
                </c:pt>
                <c:pt idx="4364">
                  <c:v>9.0840000000000032</c:v>
                </c:pt>
                <c:pt idx="4365">
                  <c:v>6.9570000000000007</c:v>
                </c:pt>
                <c:pt idx="4366">
                  <c:v>11.058</c:v>
                </c:pt>
                <c:pt idx="4367">
                  <c:v>15.929</c:v>
                </c:pt>
                <c:pt idx="4368">
                  <c:v>10.446000000000002</c:v>
                </c:pt>
                <c:pt idx="4369">
                  <c:v>10.389000000000006</c:v>
                </c:pt>
                <c:pt idx="4370">
                  <c:v>11.165000000000004</c:v>
                </c:pt>
                <c:pt idx="4371">
                  <c:v>9.8260000000000005</c:v>
                </c:pt>
                <c:pt idx="4372">
                  <c:v>16.47</c:v>
                </c:pt>
                <c:pt idx="4373">
                  <c:v>13.443000000000001</c:v>
                </c:pt>
                <c:pt idx="4374">
                  <c:v>5.6849999999999881</c:v>
                </c:pt>
                <c:pt idx="4375">
                  <c:v>-2.5940000000000007</c:v>
                </c:pt>
                <c:pt idx="4376">
                  <c:v>2.2640000000000002</c:v>
                </c:pt>
                <c:pt idx="4377">
                  <c:v>10.394000000000002</c:v>
                </c:pt>
                <c:pt idx="4378">
                  <c:v>13.940000000000001</c:v>
                </c:pt>
                <c:pt idx="4379">
                  <c:v>17.973000000000003</c:v>
                </c:pt>
                <c:pt idx="4380">
                  <c:v>26.927999999999987</c:v>
                </c:pt>
                <c:pt idx="4381">
                  <c:v>20.417999999999996</c:v>
                </c:pt>
                <c:pt idx="4382">
                  <c:v>19.693000000000001</c:v>
                </c:pt>
                <c:pt idx="4383">
                  <c:v>13.959000000000019</c:v>
                </c:pt>
                <c:pt idx="4384">
                  <c:v>12.536000000000001</c:v>
                </c:pt>
                <c:pt idx="4385">
                  <c:v>4.0899999999999963</c:v>
                </c:pt>
                <c:pt idx="4386">
                  <c:v>10.515000000000002</c:v>
                </c:pt>
                <c:pt idx="4387">
                  <c:v>13.924000000000001</c:v>
                </c:pt>
                <c:pt idx="4388">
                  <c:v>17.046999999999986</c:v>
                </c:pt>
                <c:pt idx="4389">
                  <c:v>26.405999999999956</c:v>
                </c:pt>
                <c:pt idx="4390">
                  <c:v>30.392000000000003</c:v>
                </c:pt>
                <c:pt idx="4391">
                  <c:v>37.594000000000008</c:v>
                </c:pt>
                <c:pt idx="4392">
                  <c:v>33.114000000000004</c:v>
                </c:pt>
                <c:pt idx="4393">
                  <c:v>30.303000000000001</c:v>
                </c:pt>
                <c:pt idx="4394">
                  <c:v>28.396999999999988</c:v>
                </c:pt>
                <c:pt idx="4395">
                  <c:v>31.242999999999956</c:v>
                </c:pt>
                <c:pt idx="4396">
                  <c:v>28.548999999999989</c:v>
                </c:pt>
                <c:pt idx="4397">
                  <c:v>23.898000000000003</c:v>
                </c:pt>
                <c:pt idx="4398">
                  <c:v>7.0509999999999948</c:v>
                </c:pt>
                <c:pt idx="4399">
                  <c:v>5.9099999999999984</c:v>
                </c:pt>
                <c:pt idx="4400">
                  <c:v>4.1709999999999985</c:v>
                </c:pt>
                <c:pt idx="4401">
                  <c:v>2.6900000000000048</c:v>
                </c:pt>
                <c:pt idx="4402">
                  <c:v>-0.89699999999999991</c:v>
                </c:pt>
                <c:pt idx="4403">
                  <c:v>0.60200000000000464</c:v>
                </c:pt>
                <c:pt idx="4404">
                  <c:v>2.8059999999999974</c:v>
                </c:pt>
                <c:pt idx="4405">
                  <c:v>3.8609999999999971</c:v>
                </c:pt>
                <c:pt idx="4406">
                  <c:v>5.7150000000000025</c:v>
                </c:pt>
                <c:pt idx="4407">
                  <c:v>6.8219999999999956</c:v>
                </c:pt>
                <c:pt idx="4408">
                  <c:v>3.5949999999999989</c:v>
                </c:pt>
                <c:pt idx="4409">
                  <c:v>0.10999999999999943</c:v>
                </c:pt>
                <c:pt idx="4410">
                  <c:v>5.8749999999999885</c:v>
                </c:pt>
                <c:pt idx="4411">
                  <c:v>8.8500000000000068</c:v>
                </c:pt>
                <c:pt idx="4412">
                  <c:v>10.937000000000001</c:v>
                </c:pt>
                <c:pt idx="4413">
                  <c:v>7.8830000000000027</c:v>
                </c:pt>
                <c:pt idx="4414">
                  <c:v>13.68</c:v>
                </c:pt>
                <c:pt idx="4415">
                  <c:v>20.143000000000001</c:v>
                </c:pt>
                <c:pt idx="4416">
                  <c:v>18.452999999999989</c:v>
                </c:pt>
                <c:pt idx="4417">
                  <c:v>19.104000000000031</c:v>
                </c:pt>
                <c:pt idx="4418">
                  <c:v>21.675999999999988</c:v>
                </c:pt>
                <c:pt idx="4419">
                  <c:v>25.265999999999952</c:v>
                </c:pt>
                <c:pt idx="4420">
                  <c:v>21.230999999999987</c:v>
                </c:pt>
                <c:pt idx="4421">
                  <c:v>11.971</c:v>
                </c:pt>
                <c:pt idx="4422">
                  <c:v>0.13000000000000256</c:v>
                </c:pt>
                <c:pt idx="4423">
                  <c:v>-3.9950000000000037</c:v>
                </c:pt>
                <c:pt idx="4424">
                  <c:v>-1.9389999999999969</c:v>
                </c:pt>
                <c:pt idx="4425">
                  <c:v>-1.3800000000000041</c:v>
                </c:pt>
                <c:pt idx="4426">
                  <c:v>-2.5130000000000048</c:v>
                </c:pt>
                <c:pt idx="4427">
                  <c:v>0.82000000000000062</c:v>
                </c:pt>
                <c:pt idx="4428">
                  <c:v>-2.1610000000000014</c:v>
                </c:pt>
                <c:pt idx="4429">
                  <c:v>-3.0050000000000026</c:v>
                </c:pt>
                <c:pt idx="4430">
                  <c:v>-7.0000000000050135E-3</c:v>
                </c:pt>
                <c:pt idx="4431">
                  <c:v>2.9729999999999968</c:v>
                </c:pt>
                <c:pt idx="4432">
                  <c:v>0.74499999999999866</c:v>
                </c:pt>
                <c:pt idx="4433">
                  <c:v>0.62100000000000344</c:v>
                </c:pt>
                <c:pt idx="4434">
                  <c:v>-0.59600000000000364</c:v>
                </c:pt>
                <c:pt idx="4435">
                  <c:v>-5.1850000000000005</c:v>
                </c:pt>
                <c:pt idx="4436">
                  <c:v>0.9719999999999942</c:v>
                </c:pt>
                <c:pt idx="4437">
                  <c:v>1.4540000000000006</c:v>
                </c:pt>
                <c:pt idx="4438">
                  <c:v>9.0100000000000016</c:v>
                </c:pt>
                <c:pt idx="4439">
                  <c:v>15.464000000000002</c:v>
                </c:pt>
                <c:pt idx="4440">
                  <c:v>12.873000000000006</c:v>
                </c:pt>
                <c:pt idx="4441">
                  <c:v>9.0289999999999964</c:v>
                </c:pt>
                <c:pt idx="4442">
                  <c:v>10.658000000000001</c:v>
                </c:pt>
                <c:pt idx="4443">
                  <c:v>7.7669999999999995</c:v>
                </c:pt>
                <c:pt idx="4444">
                  <c:v>3.8339999999999961</c:v>
                </c:pt>
                <c:pt idx="4445">
                  <c:v>5.3500000000000005</c:v>
                </c:pt>
                <c:pt idx="4446">
                  <c:v>1.2869999999999964</c:v>
                </c:pt>
                <c:pt idx="4447">
                  <c:v>8.9999999999932773E-3</c:v>
                </c:pt>
                <c:pt idx="4448">
                  <c:v>-1.4690000000000012</c:v>
                </c:pt>
                <c:pt idx="4449">
                  <c:v>-2.0550000000000068</c:v>
                </c:pt>
                <c:pt idx="4450">
                  <c:v>-5.1190000000000069</c:v>
                </c:pt>
                <c:pt idx="4451">
                  <c:v>-3.6880000000000042</c:v>
                </c:pt>
                <c:pt idx="4452">
                  <c:v>0.69200000000000195</c:v>
                </c:pt>
                <c:pt idx="4453">
                  <c:v>0.50199999999999534</c:v>
                </c:pt>
                <c:pt idx="4454">
                  <c:v>0.30099999999999594</c:v>
                </c:pt>
                <c:pt idx="4455">
                  <c:v>0.30800000000000038</c:v>
                </c:pt>
                <c:pt idx="4456">
                  <c:v>-2.1699999999999946</c:v>
                </c:pt>
                <c:pt idx="4457">
                  <c:v>-5.3299999999999965</c:v>
                </c:pt>
                <c:pt idx="4458">
                  <c:v>-3.7700000000000031</c:v>
                </c:pt>
                <c:pt idx="4459">
                  <c:v>2.7250000000000014</c:v>
                </c:pt>
                <c:pt idx="4460">
                  <c:v>5.3039999999999985</c:v>
                </c:pt>
                <c:pt idx="4461">
                  <c:v>-6.0000000000002439E-3</c:v>
                </c:pt>
                <c:pt idx="4462">
                  <c:v>-3.4760000000000013</c:v>
                </c:pt>
                <c:pt idx="4463">
                  <c:v>11.704000000000001</c:v>
                </c:pt>
                <c:pt idx="4464">
                  <c:v>10.98</c:v>
                </c:pt>
                <c:pt idx="4465">
                  <c:v>13.778</c:v>
                </c:pt>
                <c:pt idx="4466">
                  <c:v>16.114000000000047</c:v>
                </c:pt>
                <c:pt idx="4467">
                  <c:v>12.033000000000001</c:v>
                </c:pt>
                <c:pt idx="4468">
                  <c:v>1.3380000000000021</c:v>
                </c:pt>
                <c:pt idx="4469">
                  <c:v>1.0859999999999952</c:v>
                </c:pt>
                <c:pt idx="4470">
                  <c:v>-0.2800000000000013</c:v>
                </c:pt>
                <c:pt idx="4471">
                  <c:v>-8.6530000000000058</c:v>
                </c:pt>
                <c:pt idx="4472">
                  <c:v>-8.18</c:v>
                </c:pt>
                <c:pt idx="4473">
                  <c:v>-2.5250000000000057</c:v>
                </c:pt>
                <c:pt idx="4474">
                  <c:v>-8.9160000000000057</c:v>
                </c:pt>
                <c:pt idx="4475">
                  <c:v>-6.3900000000000006</c:v>
                </c:pt>
                <c:pt idx="4476">
                  <c:v>-2.4400000000000048</c:v>
                </c:pt>
                <c:pt idx="4477">
                  <c:v>-5.7110000000000074</c:v>
                </c:pt>
                <c:pt idx="4478">
                  <c:v>-8.0130000000000017</c:v>
                </c:pt>
                <c:pt idx="4479">
                  <c:v>-8.1990000000000052</c:v>
                </c:pt>
                <c:pt idx="4480">
                  <c:v>-9.6840000000000011</c:v>
                </c:pt>
                <c:pt idx="4481">
                  <c:v>-17.5</c:v>
                </c:pt>
                <c:pt idx="4482">
                  <c:v>-14.91</c:v>
                </c:pt>
                <c:pt idx="4483">
                  <c:v>-4.5339999999999989</c:v>
                </c:pt>
                <c:pt idx="4484">
                  <c:v>-2.2910000000000039</c:v>
                </c:pt>
                <c:pt idx="4485">
                  <c:v>-2.019999999999996</c:v>
                </c:pt>
                <c:pt idx="4486">
                  <c:v>3.8459999999999965</c:v>
                </c:pt>
                <c:pt idx="4487">
                  <c:v>17.052999999999987</c:v>
                </c:pt>
                <c:pt idx="4488">
                  <c:v>18.611999999999995</c:v>
                </c:pt>
                <c:pt idx="4489">
                  <c:v>20.002999999999989</c:v>
                </c:pt>
                <c:pt idx="4490">
                  <c:v>19.948999999999948</c:v>
                </c:pt>
                <c:pt idx="4491">
                  <c:v>17.987000000000002</c:v>
                </c:pt>
                <c:pt idx="4492">
                  <c:v>16.863999999999987</c:v>
                </c:pt>
                <c:pt idx="4493">
                  <c:v>8.4680000000000017</c:v>
                </c:pt>
                <c:pt idx="4494">
                  <c:v>0.43300000000000038</c:v>
                </c:pt>
                <c:pt idx="4495">
                  <c:v>-2.5030000000000001</c:v>
                </c:pt>
                <c:pt idx="4496">
                  <c:v>-3.0700000000000003</c:v>
                </c:pt>
                <c:pt idx="4497">
                  <c:v>-9.5910000000000082</c:v>
                </c:pt>
                <c:pt idx="4498">
                  <c:v>-8.5150000000000006</c:v>
                </c:pt>
                <c:pt idx="4499">
                  <c:v>-4.6910000000000025</c:v>
                </c:pt>
                <c:pt idx="4500">
                  <c:v>-3.0410000000000039</c:v>
                </c:pt>
                <c:pt idx="4501">
                  <c:v>-1.0719999999999927</c:v>
                </c:pt>
                <c:pt idx="4502">
                  <c:v>-1.0300000000000011</c:v>
                </c:pt>
                <c:pt idx="4503">
                  <c:v>1</c:v>
                </c:pt>
                <c:pt idx="4504">
                  <c:v>0.36000000000000032</c:v>
                </c:pt>
                <c:pt idx="4505">
                  <c:v>-2.4099999999999966</c:v>
                </c:pt>
                <c:pt idx="4506">
                  <c:v>-1.9350000000000018</c:v>
                </c:pt>
                <c:pt idx="4507">
                  <c:v>-1.2950000000000017</c:v>
                </c:pt>
                <c:pt idx="4508">
                  <c:v>-5.0000000000004333E-2</c:v>
                </c:pt>
                <c:pt idx="4509">
                  <c:v>-0.31199999999999883</c:v>
                </c:pt>
                <c:pt idx="4510">
                  <c:v>7.1400000000000006</c:v>
                </c:pt>
                <c:pt idx="4511">
                  <c:v>20.947000000000003</c:v>
                </c:pt>
                <c:pt idx="4512">
                  <c:v>18.581999999999987</c:v>
                </c:pt>
                <c:pt idx="4513">
                  <c:v>17.378</c:v>
                </c:pt>
                <c:pt idx="4514">
                  <c:v>18.634999999999998</c:v>
                </c:pt>
                <c:pt idx="4515">
                  <c:v>21.112000000000005</c:v>
                </c:pt>
                <c:pt idx="4516">
                  <c:v>19.718</c:v>
                </c:pt>
                <c:pt idx="4517">
                  <c:v>19.195999999999987</c:v>
                </c:pt>
                <c:pt idx="4518">
                  <c:v>18.200000000000003</c:v>
                </c:pt>
                <c:pt idx="4519">
                  <c:v>8.2170000000000005</c:v>
                </c:pt>
                <c:pt idx="4520">
                  <c:v>5.4269999999999996</c:v>
                </c:pt>
                <c:pt idx="4521">
                  <c:v>10.610000000000007</c:v>
                </c:pt>
                <c:pt idx="4522">
                  <c:v>8.1930000000000049</c:v>
                </c:pt>
                <c:pt idx="4523">
                  <c:v>9.69</c:v>
                </c:pt>
                <c:pt idx="4524">
                  <c:v>8.5220000000000002</c:v>
                </c:pt>
                <c:pt idx="4525">
                  <c:v>7.2849999999999966</c:v>
                </c:pt>
                <c:pt idx="4526">
                  <c:v>6.2109999999999985</c:v>
                </c:pt>
                <c:pt idx="4527">
                  <c:v>4.1610000000000005</c:v>
                </c:pt>
                <c:pt idx="4528">
                  <c:v>-1.8140000000000001</c:v>
                </c:pt>
                <c:pt idx="4529">
                  <c:v>2.7669999999999959</c:v>
                </c:pt>
                <c:pt idx="4530">
                  <c:v>-1.5930000000000035</c:v>
                </c:pt>
                <c:pt idx="4531">
                  <c:v>0.30500000000000038</c:v>
                </c:pt>
                <c:pt idx="4532">
                  <c:v>4.1999999999994493E-2</c:v>
                </c:pt>
                <c:pt idx="4533">
                  <c:v>12.162000000000004</c:v>
                </c:pt>
                <c:pt idx="4534">
                  <c:v>17.558</c:v>
                </c:pt>
                <c:pt idx="4535">
                  <c:v>20.076000000000001</c:v>
                </c:pt>
                <c:pt idx="4536">
                  <c:v>16.715</c:v>
                </c:pt>
                <c:pt idx="4537">
                  <c:v>20.770999999999987</c:v>
                </c:pt>
                <c:pt idx="4538">
                  <c:v>22.734999999999996</c:v>
                </c:pt>
                <c:pt idx="4539">
                  <c:v>21.701999999999988</c:v>
                </c:pt>
                <c:pt idx="4540">
                  <c:v>30.303999999999988</c:v>
                </c:pt>
                <c:pt idx="4541">
                  <c:v>30.692</c:v>
                </c:pt>
                <c:pt idx="4542">
                  <c:v>24.766999999999989</c:v>
                </c:pt>
                <c:pt idx="4543">
                  <c:v>19.358999999999988</c:v>
                </c:pt>
                <c:pt idx="4544">
                  <c:v>16.806000000000001</c:v>
                </c:pt>
                <c:pt idx="4545">
                  <c:v>13.318000000000001</c:v>
                </c:pt>
                <c:pt idx="4546">
                  <c:v>16.160000000000004</c:v>
                </c:pt>
                <c:pt idx="4547">
                  <c:v>22.871999999999996</c:v>
                </c:pt>
                <c:pt idx="4548">
                  <c:v>36.001000000000005</c:v>
                </c:pt>
                <c:pt idx="4549">
                  <c:v>35.037000000000006</c:v>
                </c:pt>
                <c:pt idx="4550">
                  <c:v>33.339000000000006</c:v>
                </c:pt>
                <c:pt idx="4551">
                  <c:v>26.110000000000031</c:v>
                </c:pt>
                <c:pt idx="4552">
                  <c:v>19.68</c:v>
                </c:pt>
                <c:pt idx="4553">
                  <c:v>16.142999999999986</c:v>
                </c:pt>
                <c:pt idx="4554">
                  <c:v>10.486000000000002</c:v>
                </c:pt>
                <c:pt idx="4555">
                  <c:v>12.906000000000002</c:v>
                </c:pt>
                <c:pt idx="4556">
                  <c:v>14.274000000000001</c:v>
                </c:pt>
                <c:pt idx="4557">
                  <c:v>15.030000000000001</c:v>
                </c:pt>
                <c:pt idx="4558">
                  <c:v>24.730000000000004</c:v>
                </c:pt>
                <c:pt idx="4559">
                  <c:v>22.295999999999989</c:v>
                </c:pt>
                <c:pt idx="4560">
                  <c:v>29.027000000000001</c:v>
                </c:pt>
                <c:pt idx="4561">
                  <c:v>21.704000000000001</c:v>
                </c:pt>
                <c:pt idx="4562">
                  <c:v>24.901999999999987</c:v>
                </c:pt>
                <c:pt idx="4563">
                  <c:v>24.013999999999999</c:v>
                </c:pt>
                <c:pt idx="4564">
                  <c:v>20.841999999999999</c:v>
                </c:pt>
                <c:pt idx="4565">
                  <c:v>15.080000000000005</c:v>
                </c:pt>
                <c:pt idx="4566">
                  <c:v>9.8100000000000023</c:v>
                </c:pt>
                <c:pt idx="4567">
                  <c:v>9.9000000000000021</c:v>
                </c:pt>
                <c:pt idx="4568">
                  <c:v>6.1069999999999895</c:v>
                </c:pt>
                <c:pt idx="4569">
                  <c:v>16.664999999999992</c:v>
                </c:pt>
                <c:pt idx="4570">
                  <c:v>12.010000000000005</c:v>
                </c:pt>
                <c:pt idx="4571">
                  <c:v>12.091000000000001</c:v>
                </c:pt>
                <c:pt idx="4572">
                  <c:v>14.888000000000002</c:v>
                </c:pt>
                <c:pt idx="4573">
                  <c:v>8.0989999999999966</c:v>
                </c:pt>
                <c:pt idx="4574">
                  <c:v>9.3880000000000017</c:v>
                </c:pt>
                <c:pt idx="4575">
                  <c:v>8.663000000000002</c:v>
                </c:pt>
                <c:pt idx="4576">
                  <c:v>6.4009999999999962</c:v>
                </c:pt>
                <c:pt idx="4577">
                  <c:v>1.3059999999999936</c:v>
                </c:pt>
                <c:pt idx="4578">
                  <c:v>-2.2559999999999998</c:v>
                </c:pt>
                <c:pt idx="4579">
                  <c:v>-0.10900000000000176</c:v>
                </c:pt>
                <c:pt idx="4580">
                  <c:v>1.4359999999999951</c:v>
                </c:pt>
                <c:pt idx="4581">
                  <c:v>1.8479999999999956</c:v>
                </c:pt>
                <c:pt idx="4582">
                  <c:v>7.3429999999999955</c:v>
                </c:pt>
                <c:pt idx="4583">
                  <c:v>17.337000000000035</c:v>
                </c:pt>
                <c:pt idx="4584">
                  <c:v>9.9620000000000068</c:v>
                </c:pt>
                <c:pt idx="4585">
                  <c:v>6.2689999999999975</c:v>
                </c:pt>
                <c:pt idx="4586">
                  <c:v>9.6050000000000004</c:v>
                </c:pt>
                <c:pt idx="4587">
                  <c:v>5.6850000000000005</c:v>
                </c:pt>
                <c:pt idx="4588">
                  <c:v>4.955999999999996</c:v>
                </c:pt>
                <c:pt idx="4589">
                  <c:v>4.7839999999999989</c:v>
                </c:pt>
                <c:pt idx="4590">
                  <c:v>3.2699999999999982</c:v>
                </c:pt>
                <c:pt idx="4591">
                  <c:v>-3.3019999999999987</c:v>
                </c:pt>
                <c:pt idx="4592">
                  <c:v>1.8400000000000041</c:v>
                </c:pt>
                <c:pt idx="4593">
                  <c:v>9.3210000000000051</c:v>
                </c:pt>
                <c:pt idx="4594">
                  <c:v>7</c:v>
                </c:pt>
                <c:pt idx="4595">
                  <c:v>10.714999999999996</c:v>
                </c:pt>
                <c:pt idx="4596">
                  <c:v>12.087000000000002</c:v>
                </c:pt>
                <c:pt idx="4597">
                  <c:v>6.1390000000000029</c:v>
                </c:pt>
                <c:pt idx="4598">
                  <c:v>2.671999999999997</c:v>
                </c:pt>
                <c:pt idx="4599">
                  <c:v>0.64399999999999979</c:v>
                </c:pt>
                <c:pt idx="4600">
                  <c:v>0.59499999999999964</c:v>
                </c:pt>
                <c:pt idx="4601">
                  <c:v>-1.6719999999999946</c:v>
                </c:pt>
                <c:pt idx="4602">
                  <c:v>-1.9650000000000034</c:v>
                </c:pt>
                <c:pt idx="4603">
                  <c:v>1.7279999999999938</c:v>
                </c:pt>
                <c:pt idx="4604">
                  <c:v>1.8519999999999934</c:v>
                </c:pt>
                <c:pt idx="4605">
                  <c:v>-0.25</c:v>
                </c:pt>
                <c:pt idx="4606">
                  <c:v>4.5359999999999943</c:v>
                </c:pt>
                <c:pt idx="4607">
                  <c:v>17.116000000000035</c:v>
                </c:pt>
                <c:pt idx="4608">
                  <c:v>16.677000000000035</c:v>
                </c:pt>
                <c:pt idx="4609">
                  <c:v>12.069000000000004</c:v>
                </c:pt>
                <c:pt idx="4610">
                  <c:v>12.042000000000002</c:v>
                </c:pt>
                <c:pt idx="4611">
                  <c:v>12.048999999999999</c:v>
                </c:pt>
                <c:pt idx="4612">
                  <c:v>10.888000000000002</c:v>
                </c:pt>
                <c:pt idx="4613">
                  <c:v>15.588000000000001</c:v>
                </c:pt>
                <c:pt idx="4614">
                  <c:v>8.8450000000000024</c:v>
                </c:pt>
                <c:pt idx="4615">
                  <c:v>-1.5099999999999936</c:v>
                </c:pt>
                <c:pt idx="4616">
                  <c:v>-6.5000000000004832E-2</c:v>
                </c:pt>
                <c:pt idx="4617">
                  <c:v>4.8429999999999955</c:v>
                </c:pt>
                <c:pt idx="4618">
                  <c:v>2.2550000000000026</c:v>
                </c:pt>
                <c:pt idx="4619">
                  <c:v>12.101000000000001</c:v>
                </c:pt>
                <c:pt idx="4620">
                  <c:v>17.021000000000001</c:v>
                </c:pt>
                <c:pt idx="4621">
                  <c:v>11.797000000000001</c:v>
                </c:pt>
                <c:pt idx="4622">
                  <c:v>10.297999999999996</c:v>
                </c:pt>
                <c:pt idx="4623">
                  <c:v>11.883000000000004</c:v>
                </c:pt>
                <c:pt idx="4624">
                  <c:v>7.875</c:v>
                </c:pt>
                <c:pt idx="4625">
                  <c:v>1.9499999999999909</c:v>
                </c:pt>
                <c:pt idx="4626">
                  <c:v>1.9909999999999968</c:v>
                </c:pt>
                <c:pt idx="4627">
                  <c:v>2.894999999999996</c:v>
                </c:pt>
                <c:pt idx="4628">
                  <c:v>7.48</c:v>
                </c:pt>
                <c:pt idx="4629">
                  <c:v>9.1870000000000012</c:v>
                </c:pt>
                <c:pt idx="4630">
                  <c:v>11.260000000000002</c:v>
                </c:pt>
                <c:pt idx="4631">
                  <c:v>21.944999999999986</c:v>
                </c:pt>
                <c:pt idx="4632">
                  <c:v>24.078000000000003</c:v>
                </c:pt>
                <c:pt idx="4633">
                  <c:v>22.058000000000003</c:v>
                </c:pt>
                <c:pt idx="4634">
                  <c:v>23.504999999999999</c:v>
                </c:pt>
                <c:pt idx="4635">
                  <c:v>25.553999999999988</c:v>
                </c:pt>
                <c:pt idx="4636">
                  <c:v>19.344999999999999</c:v>
                </c:pt>
                <c:pt idx="4637">
                  <c:v>18.152000000000001</c:v>
                </c:pt>
                <c:pt idx="4638">
                  <c:v>9.6840000000000011</c:v>
                </c:pt>
                <c:pt idx="4639">
                  <c:v>6.6179999999999897</c:v>
                </c:pt>
                <c:pt idx="4640">
                  <c:v>8.2969999999999988</c:v>
                </c:pt>
                <c:pt idx="4641">
                  <c:v>12.847000000000001</c:v>
                </c:pt>
                <c:pt idx="4642">
                  <c:v>11.747999999999999</c:v>
                </c:pt>
                <c:pt idx="4643">
                  <c:v>8.5760000000000005</c:v>
                </c:pt>
                <c:pt idx="4644">
                  <c:v>7.8010000000000019</c:v>
                </c:pt>
                <c:pt idx="4645">
                  <c:v>6.3569999999999975</c:v>
                </c:pt>
                <c:pt idx="4646">
                  <c:v>5.5</c:v>
                </c:pt>
                <c:pt idx="4647">
                  <c:v>11.717000000000001</c:v>
                </c:pt>
                <c:pt idx="4648">
                  <c:v>10.271000000000001</c:v>
                </c:pt>
                <c:pt idx="4649">
                  <c:v>3</c:v>
                </c:pt>
                <c:pt idx="4650">
                  <c:v>2.9339999999999975</c:v>
                </c:pt>
                <c:pt idx="4651">
                  <c:v>8.1050000000000004</c:v>
                </c:pt>
                <c:pt idx="4652">
                  <c:v>10.009</c:v>
                </c:pt>
                <c:pt idx="4653">
                  <c:v>8.2319999999999993</c:v>
                </c:pt>
                <c:pt idx="4654">
                  <c:v>11.879000000000019</c:v>
                </c:pt>
                <c:pt idx="4655">
                  <c:v>21.325999999999986</c:v>
                </c:pt>
                <c:pt idx="4656">
                  <c:v>20.182000000000002</c:v>
                </c:pt>
                <c:pt idx="4657">
                  <c:v>11.915000000000004</c:v>
                </c:pt>
                <c:pt idx="4658">
                  <c:v>15.355000000000027</c:v>
                </c:pt>
                <c:pt idx="4659">
                  <c:v>14.357000000000006</c:v>
                </c:pt>
                <c:pt idx="4660">
                  <c:v>10.671000000000001</c:v>
                </c:pt>
                <c:pt idx="4661">
                  <c:v>10.766000000000002</c:v>
                </c:pt>
                <c:pt idx="4662">
                  <c:v>8.5400000000000009</c:v>
                </c:pt>
                <c:pt idx="4663">
                  <c:v>2.7400000000000042</c:v>
                </c:pt>
                <c:pt idx="4664">
                  <c:v>4.2509999999999977</c:v>
                </c:pt>
                <c:pt idx="4665">
                  <c:v>-2.347999999999999</c:v>
                </c:pt>
                <c:pt idx="4666">
                  <c:v>-6.6989999999999945</c:v>
                </c:pt>
                <c:pt idx="4667">
                  <c:v>-5.1490000000000009</c:v>
                </c:pt>
                <c:pt idx="4668">
                  <c:v>-1.8210000000000051</c:v>
                </c:pt>
                <c:pt idx="4669">
                  <c:v>-2.3580000000000028</c:v>
                </c:pt>
                <c:pt idx="4670">
                  <c:v>-0.74000000000000321</c:v>
                </c:pt>
                <c:pt idx="4671">
                  <c:v>-2.8289999999999997</c:v>
                </c:pt>
                <c:pt idx="4672">
                  <c:v>-3.5080000000000031</c:v>
                </c:pt>
                <c:pt idx="4673">
                  <c:v>-2.7600000000000051</c:v>
                </c:pt>
                <c:pt idx="4674">
                  <c:v>-1.0600000000000023</c:v>
                </c:pt>
                <c:pt idx="4675">
                  <c:v>4.5169999999999959</c:v>
                </c:pt>
                <c:pt idx="4676">
                  <c:v>10.026000000000003</c:v>
                </c:pt>
                <c:pt idx="4677">
                  <c:v>11.427</c:v>
                </c:pt>
                <c:pt idx="4678">
                  <c:v>-2.0090000000000003</c:v>
                </c:pt>
                <c:pt idx="4679">
                  <c:v>15.127999999999998</c:v>
                </c:pt>
                <c:pt idx="4680">
                  <c:v>20.067</c:v>
                </c:pt>
                <c:pt idx="4681">
                  <c:v>17.769999999999989</c:v>
                </c:pt>
                <c:pt idx="4682">
                  <c:v>17.461999999999989</c:v>
                </c:pt>
                <c:pt idx="4683">
                  <c:v>18.653000000000031</c:v>
                </c:pt>
                <c:pt idx="4684">
                  <c:v>18.064999999999987</c:v>
                </c:pt>
                <c:pt idx="4685">
                  <c:v>26.318999999999999</c:v>
                </c:pt>
                <c:pt idx="4686">
                  <c:v>12.390000000000004</c:v>
                </c:pt>
                <c:pt idx="4687">
                  <c:v>5.1209999999999916</c:v>
                </c:pt>
                <c:pt idx="4688">
                  <c:v>5.4519999999999982</c:v>
                </c:pt>
                <c:pt idx="4689">
                  <c:v>14.376000000000024</c:v>
                </c:pt>
                <c:pt idx="4690">
                  <c:v>18.549999999999986</c:v>
                </c:pt>
                <c:pt idx="4691">
                  <c:v>23.919999999999987</c:v>
                </c:pt>
                <c:pt idx="4692">
                  <c:v>30.661999999999999</c:v>
                </c:pt>
                <c:pt idx="4693">
                  <c:v>23.881</c:v>
                </c:pt>
                <c:pt idx="4694">
                  <c:v>24.630000000000031</c:v>
                </c:pt>
                <c:pt idx="4695">
                  <c:v>22.18</c:v>
                </c:pt>
                <c:pt idx="4696">
                  <c:v>14.927000000000003</c:v>
                </c:pt>
                <c:pt idx="4697">
                  <c:v>1.3879999999999952</c:v>
                </c:pt>
                <c:pt idx="4698">
                  <c:v>-1.3440000000000021</c:v>
                </c:pt>
                <c:pt idx="4699">
                  <c:v>8.6760000000000037</c:v>
                </c:pt>
                <c:pt idx="4700">
                  <c:v>19.446999999999989</c:v>
                </c:pt>
                <c:pt idx="4701">
                  <c:v>15.466000000000006</c:v>
                </c:pt>
                <c:pt idx="4702">
                  <c:v>21.185000000000002</c:v>
                </c:pt>
                <c:pt idx="4703">
                  <c:v>26.641000000000005</c:v>
                </c:pt>
                <c:pt idx="4704">
                  <c:v>23.605</c:v>
                </c:pt>
                <c:pt idx="4705">
                  <c:v>26.070999999999987</c:v>
                </c:pt>
                <c:pt idx="4706">
                  <c:v>30.126999999999999</c:v>
                </c:pt>
                <c:pt idx="4707">
                  <c:v>26.667999999999999</c:v>
                </c:pt>
                <c:pt idx="4708">
                  <c:v>26.175999999999988</c:v>
                </c:pt>
                <c:pt idx="4709">
                  <c:v>26.048000000000002</c:v>
                </c:pt>
                <c:pt idx="4710">
                  <c:v>20.847999999999999</c:v>
                </c:pt>
                <c:pt idx="4711">
                  <c:v>12.840000000000003</c:v>
                </c:pt>
                <c:pt idx="4712">
                  <c:v>10.884</c:v>
                </c:pt>
                <c:pt idx="4713">
                  <c:v>12.93</c:v>
                </c:pt>
                <c:pt idx="4714">
                  <c:v>18.511000000000031</c:v>
                </c:pt>
                <c:pt idx="4715">
                  <c:v>21.378</c:v>
                </c:pt>
                <c:pt idx="4716">
                  <c:v>24.939999999999987</c:v>
                </c:pt>
                <c:pt idx="4717">
                  <c:v>21.530999999999999</c:v>
                </c:pt>
                <c:pt idx="4718">
                  <c:v>22.321999999999999</c:v>
                </c:pt>
                <c:pt idx="4719">
                  <c:v>22.364999999999988</c:v>
                </c:pt>
                <c:pt idx="4720">
                  <c:v>16.961000000000002</c:v>
                </c:pt>
                <c:pt idx="4721">
                  <c:v>8.7349999999999994</c:v>
                </c:pt>
                <c:pt idx="4722">
                  <c:v>4.5090000000000003</c:v>
                </c:pt>
                <c:pt idx="4723">
                  <c:v>3.7669999999999959</c:v>
                </c:pt>
                <c:pt idx="4724">
                  <c:v>6.8909999999999965</c:v>
                </c:pt>
                <c:pt idx="4725">
                  <c:v>11.297000000000001</c:v>
                </c:pt>
                <c:pt idx="4726">
                  <c:v>10.709999999999999</c:v>
                </c:pt>
                <c:pt idx="4727">
                  <c:v>18.049999999999986</c:v>
                </c:pt>
                <c:pt idx="4728">
                  <c:v>12.843</c:v>
                </c:pt>
                <c:pt idx="4729">
                  <c:v>3.3989999999999987</c:v>
                </c:pt>
                <c:pt idx="4730">
                  <c:v>-0.64200000000000268</c:v>
                </c:pt>
                <c:pt idx="4731">
                  <c:v>-0.5129999999999999</c:v>
                </c:pt>
                <c:pt idx="4732">
                  <c:v>1.4149999999999954</c:v>
                </c:pt>
                <c:pt idx="4733">
                  <c:v>1.9980000000000047</c:v>
                </c:pt>
                <c:pt idx="4734">
                  <c:v>3.8509999999999978</c:v>
                </c:pt>
                <c:pt idx="4735">
                  <c:v>-0.21999999999999947</c:v>
                </c:pt>
                <c:pt idx="4736">
                  <c:v>0.9039999999999967</c:v>
                </c:pt>
                <c:pt idx="4737">
                  <c:v>3.0030000000000001</c:v>
                </c:pt>
                <c:pt idx="4738">
                  <c:v>3.5700000000000003</c:v>
                </c:pt>
                <c:pt idx="4739">
                  <c:v>6.9339999999999984</c:v>
                </c:pt>
                <c:pt idx="4740">
                  <c:v>8.0630000000000024</c:v>
                </c:pt>
                <c:pt idx="4741">
                  <c:v>7.0609999999999955</c:v>
                </c:pt>
                <c:pt idx="4742">
                  <c:v>12.908000000000001</c:v>
                </c:pt>
                <c:pt idx="4743">
                  <c:v>16.020000000000003</c:v>
                </c:pt>
                <c:pt idx="4744">
                  <c:v>16.128</c:v>
                </c:pt>
                <c:pt idx="4745">
                  <c:v>13.560000000000002</c:v>
                </c:pt>
                <c:pt idx="4746">
                  <c:v>9.1309999999999985</c:v>
                </c:pt>
                <c:pt idx="4747">
                  <c:v>9.5090000000000003</c:v>
                </c:pt>
                <c:pt idx="4748">
                  <c:v>11.11</c:v>
                </c:pt>
                <c:pt idx="4749">
                  <c:v>8.24</c:v>
                </c:pt>
                <c:pt idx="4750">
                  <c:v>10.135</c:v>
                </c:pt>
                <c:pt idx="4751">
                  <c:v>15.702</c:v>
                </c:pt>
                <c:pt idx="4752">
                  <c:v>2.779999999999994</c:v>
                </c:pt>
                <c:pt idx="4753">
                  <c:v>9.3570000000000046</c:v>
                </c:pt>
                <c:pt idx="4754">
                  <c:v>10.795000000000002</c:v>
                </c:pt>
                <c:pt idx="4755">
                  <c:v>2.8289999999999997</c:v>
                </c:pt>
                <c:pt idx="4756">
                  <c:v>6.0030000000000001</c:v>
                </c:pt>
                <c:pt idx="4757">
                  <c:v>0.52400000000000091</c:v>
                </c:pt>
                <c:pt idx="4758">
                  <c:v>2.5389999999999997</c:v>
                </c:pt>
                <c:pt idx="4759">
                  <c:v>1.8069999999999926</c:v>
                </c:pt>
                <c:pt idx="4760">
                  <c:v>0.40399999999999725</c:v>
                </c:pt>
                <c:pt idx="4761">
                  <c:v>-0.72500000000000164</c:v>
                </c:pt>
                <c:pt idx="4762">
                  <c:v>-2.1840000000000046</c:v>
                </c:pt>
                <c:pt idx="4763">
                  <c:v>-0.32999999999999968</c:v>
                </c:pt>
                <c:pt idx="4764">
                  <c:v>4.07</c:v>
                </c:pt>
                <c:pt idx="4765">
                  <c:v>2.5419999999999945</c:v>
                </c:pt>
                <c:pt idx="4766">
                  <c:v>7.8669999999999956</c:v>
                </c:pt>
                <c:pt idx="4767">
                  <c:v>9.0330000000000013</c:v>
                </c:pt>
                <c:pt idx="4768">
                  <c:v>11.706000000000001</c:v>
                </c:pt>
                <c:pt idx="4769">
                  <c:v>8.1170000000000009</c:v>
                </c:pt>
                <c:pt idx="4770">
                  <c:v>8.0290000000000035</c:v>
                </c:pt>
                <c:pt idx="4771">
                  <c:v>8.9870000000000037</c:v>
                </c:pt>
                <c:pt idx="4772">
                  <c:v>10.380000000000004</c:v>
                </c:pt>
                <c:pt idx="4773">
                  <c:v>6.1349999999999945</c:v>
                </c:pt>
                <c:pt idx="4774">
                  <c:v>6.7190000000000012</c:v>
                </c:pt>
                <c:pt idx="4775">
                  <c:v>17.759</c:v>
                </c:pt>
                <c:pt idx="4776">
                  <c:v>17.707000000000001</c:v>
                </c:pt>
                <c:pt idx="4777">
                  <c:v>15.502000000000002</c:v>
                </c:pt>
                <c:pt idx="4778">
                  <c:v>17.637999999999998</c:v>
                </c:pt>
                <c:pt idx="4779">
                  <c:v>18.158999999999999</c:v>
                </c:pt>
                <c:pt idx="4780">
                  <c:v>12.453000000000019</c:v>
                </c:pt>
                <c:pt idx="4781">
                  <c:v>11.015000000000002</c:v>
                </c:pt>
                <c:pt idx="4782">
                  <c:v>8.3080000000000016</c:v>
                </c:pt>
                <c:pt idx="4783">
                  <c:v>5.4589999999999961</c:v>
                </c:pt>
                <c:pt idx="4784">
                  <c:v>3.615000000000002</c:v>
                </c:pt>
                <c:pt idx="4785">
                  <c:v>6.3059999999999965</c:v>
                </c:pt>
                <c:pt idx="4786">
                  <c:v>4.6769999999999996</c:v>
                </c:pt>
                <c:pt idx="4787">
                  <c:v>7.7729999999999961</c:v>
                </c:pt>
                <c:pt idx="4788">
                  <c:v>10.426000000000002</c:v>
                </c:pt>
                <c:pt idx="4789">
                  <c:v>8.9230000000000018</c:v>
                </c:pt>
                <c:pt idx="4790">
                  <c:v>11.769000000000005</c:v>
                </c:pt>
                <c:pt idx="4791">
                  <c:v>13.539000000000001</c:v>
                </c:pt>
                <c:pt idx="4792">
                  <c:v>12.07</c:v>
                </c:pt>
                <c:pt idx="4793">
                  <c:v>6.6919999999999975</c:v>
                </c:pt>
                <c:pt idx="4794">
                  <c:v>6.1829999999999945</c:v>
                </c:pt>
                <c:pt idx="4795">
                  <c:v>8.3630000000000067</c:v>
                </c:pt>
                <c:pt idx="4796">
                  <c:v>10.830000000000002</c:v>
                </c:pt>
                <c:pt idx="4797">
                  <c:v>11.812000000000006</c:v>
                </c:pt>
                <c:pt idx="4798">
                  <c:v>10.646000000000001</c:v>
                </c:pt>
                <c:pt idx="4799">
                  <c:v>13.063000000000002</c:v>
                </c:pt>
                <c:pt idx="4800">
                  <c:v>7.8279999999999843</c:v>
                </c:pt>
                <c:pt idx="4801">
                  <c:v>8.4300000000000033</c:v>
                </c:pt>
                <c:pt idx="4802">
                  <c:v>6.6289999999999907</c:v>
                </c:pt>
                <c:pt idx="4803">
                  <c:v>7.5019999999999989</c:v>
                </c:pt>
                <c:pt idx="4804">
                  <c:v>5.6179999999999897</c:v>
                </c:pt>
                <c:pt idx="4805">
                  <c:v>-7.3000000000000523E-2</c:v>
                </c:pt>
                <c:pt idx="4806">
                  <c:v>1.0200000000000031</c:v>
                </c:pt>
                <c:pt idx="4807">
                  <c:v>4.0200000000000005</c:v>
                </c:pt>
                <c:pt idx="4808">
                  <c:v>5.5069999999999979</c:v>
                </c:pt>
                <c:pt idx="4809">
                  <c:v>7</c:v>
                </c:pt>
                <c:pt idx="4810">
                  <c:v>3.8069999999999937</c:v>
                </c:pt>
                <c:pt idx="4811">
                  <c:v>5.8589999999999947</c:v>
                </c:pt>
                <c:pt idx="4812">
                  <c:v>6.9669999999999987</c:v>
                </c:pt>
                <c:pt idx="4813">
                  <c:v>3.820999999999998</c:v>
                </c:pt>
                <c:pt idx="4814">
                  <c:v>5.1000000000000005</c:v>
                </c:pt>
                <c:pt idx="4815">
                  <c:v>4.2689999999999975</c:v>
                </c:pt>
                <c:pt idx="4816">
                  <c:v>3.6700000000000017</c:v>
                </c:pt>
                <c:pt idx="4817">
                  <c:v>4.9349999999999952</c:v>
                </c:pt>
                <c:pt idx="4818">
                  <c:v>4.2800000000000011</c:v>
                </c:pt>
                <c:pt idx="4819">
                  <c:v>6.7010000000000014</c:v>
                </c:pt>
                <c:pt idx="4820">
                  <c:v>6.57</c:v>
                </c:pt>
                <c:pt idx="4821">
                  <c:v>2.3349999999999977</c:v>
                </c:pt>
                <c:pt idx="4822">
                  <c:v>-5.499999999999991E-2</c:v>
                </c:pt>
                <c:pt idx="4823">
                  <c:v>13.157000000000002</c:v>
                </c:pt>
                <c:pt idx="4824">
                  <c:v>10.241999999999997</c:v>
                </c:pt>
                <c:pt idx="4825">
                  <c:v>4.7959999999999985</c:v>
                </c:pt>
                <c:pt idx="4826">
                  <c:v>6.8539999999999965</c:v>
                </c:pt>
                <c:pt idx="4827">
                  <c:v>8.620000000000001</c:v>
                </c:pt>
                <c:pt idx="4828">
                  <c:v>3.5349999999999966</c:v>
                </c:pt>
                <c:pt idx="4829">
                  <c:v>3.2789999999999981</c:v>
                </c:pt>
                <c:pt idx="4830">
                  <c:v>-1.534000000000006</c:v>
                </c:pt>
                <c:pt idx="4831">
                  <c:v>-2.9830000000000041</c:v>
                </c:pt>
                <c:pt idx="4832">
                  <c:v>-2.3730000000000047</c:v>
                </c:pt>
                <c:pt idx="4833">
                  <c:v>-2.0000000000024512E-3</c:v>
                </c:pt>
                <c:pt idx="4834">
                  <c:v>0.12399999999999507</c:v>
                </c:pt>
                <c:pt idx="4835">
                  <c:v>7.9329999999999998</c:v>
                </c:pt>
                <c:pt idx="4836">
                  <c:v>8.8270000000000017</c:v>
                </c:pt>
                <c:pt idx="4837">
                  <c:v>4.8219999999999956</c:v>
                </c:pt>
                <c:pt idx="4838">
                  <c:v>6.3609999999999873</c:v>
                </c:pt>
                <c:pt idx="4839">
                  <c:v>5.7539999999999978</c:v>
                </c:pt>
                <c:pt idx="4840">
                  <c:v>0.79399999999999693</c:v>
                </c:pt>
                <c:pt idx="4841">
                  <c:v>-0.47500000000000142</c:v>
                </c:pt>
                <c:pt idx="4842">
                  <c:v>-1.5830000000000055</c:v>
                </c:pt>
                <c:pt idx="4843">
                  <c:v>-0.46699999999999964</c:v>
                </c:pt>
                <c:pt idx="4844">
                  <c:v>5.0000000000004333E-2</c:v>
                </c:pt>
                <c:pt idx="4845">
                  <c:v>0.14000000000000071</c:v>
                </c:pt>
                <c:pt idx="4846">
                  <c:v>3.9949999999999974</c:v>
                </c:pt>
                <c:pt idx="4847">
                  <c:v>8.4880000000000013</c:v>
                </c:pt>
                <c:pt idx="4848">
                  <c:v>14.648999999999994</c:v>
                </c:pt>
                <c:pt idx="4849">
                  <c:v>8.1070000000000011</c:v>
                </c:pt>
                <c:pt idx="4850">
                  <c:v>7.5589999999999975</c:v>
                </c:pt>
                <c:pt idx="4851">
                  <c:v>9.4320000000000022</c:v>
                </c:pt>
                <c:pt idx="4852">
                  <c:v>6.3469999999999995</c:v>
                </c:pt>
                <c:pt idx="4853">
                  <c:v>6.1880000000000015</c:v>
                </c:pt>
                <c:pt idx="4854">
                  <c:v>3.4100000000000037</c:v>
                </c:pt>
                <c:pt idx="4855">
                  <c:v>3.7929999999999993</c:v>
                </c:pt>
                <c:pt idx="4856">
                  <c:v>5.4899999999999984</c:v>
                </c:pt>
                <c:pt idx="4857">
                  <c:v>11.146000000000001</c:v>
                </c:pt>
                <c:pt idx="4858">
                  <c:v>9.5600000000000023</c:v>
                </c:pt>
                <c:pt idx="4859">
                  <c:v>11.147999999999998</c:v>
                </c:pt>
                <c:pt idx="4860">
                  <c:v>15.65</c:v>
                </c:pt>
                <c:pt idx="4861">
                  <c:v>13.787000000000001</c:v>
                </c:pt>
                <c:pt idx="4862">
                  <c:v>14.510000000000002</c:v>
                </c:pt>
                <c:pt idx="4863">
                  <c:v>13.54</c:v>
                </c:pt>
                <c:pt idx="4864">
                  <c:v>14.622</c:v>
                </c:pt>
                <c:pt idx="4865">
                  <c:v>5.9699999999999989</c:v>
                </c:pt>
                <c:pt idx="4866">
                  <c:v>5.5600000000000005</c:v>
                </c:pt>
                <c:pt idx="4867">
                  <c:v>7.8419999999999987</c:v>
                </c:pt>
                <c:pt idx="4868">
                  <c:v>13.170000000000002</c:v>
                </c:pt>
                <c:pt idx="4869">
                  <c:v>11.678000000000001</c:v>
                </c:pt>
                <c:pt idx="4870">
                  <c:v>14.027000000000001</c:v>
                </c:pt>
                <c:pt idx="4871">
                  <c:v>18.585999999999956</c:v>
                </c:pt>
                <c:pt idx="4872">
                  <c:v>9.1060000000000016</c:v>
                </c:pt>
                <c:pt idx="4873">
                  <c:v>9.5050000000000008</c:v>
                </c:pt>
                <c:pt idx="4874">
                  <c:v>10.257000000000001</c:v>
                </c:pt>
                <c:pt idx="4875">
                  <c:v>10.608000000000001</c:v>
                </c:pt>
                <c:pt idx="4876">
                  <c:v>22.079000000000001</c:v>
                </c:pt>
                <c:pt idx="4877">
                  <c:v>13.446000000000002</c:v>
                </c:pt>
                <c:pt idx="4878">
                  <c:v>14.920000000000002</c:v>
                </c:pt>
                <c:pt idx="4879">
                  <c:v>6.2279999999999882</c:v>
                </c:pt>
                <c:pt idx="4880">
                  <c:v>11.283000000000001</c:v>
                </c:pt>
                <c:pt idx="4881">
                  <c:v>14.57</c:v>
                </c:pt>
                <c:pt idx="4882">
                  <c:v>12.097000000000001</c:v>
                </c:pt>
                <c:pt idx="4883">
                  <c:v>18.230999999999987</c:v>
                </c:pt>
                <c:pt idx="4884">
                  <c:v>29.099999999999987</c:v>
                </c:pt>
                <c:pt idx="4885">
                  <c:v>31.126999999999999</c:v>
                </c:pt>
                <c:pt idx="4886">
                  <c:v>30.401999999999987</c:v>
                </c:pt>
                <c:pt idx="4887">
                  <c:v>17.079999999999988</c:v>
                </c:pt>
                <c:pt idx="4888">
                  <c:v>7.7680000000000007</c:v>
                </c:pt>
                <c:pt idx="4889">
                  <c:v>6.9859999999999971</c:v>
                </c:pt>
                <c:pt idx="4890">
                  <c:v>2.982999999999997</c:v>
                </c:pt>
                <c:pt idx="4891">
                  <c:v>3.1269999999999953</c:v>
                </c:pt>
                <c:pt idx="4892">
                  <c:v>0.96300000000000163</c:v>
                </c:pt>
                <c:pt idx="4893">
                  <c:v>6.9149999999999965</c:v>
                </c:pt>
                <c:pt idx="4894">
                  <c:v>11.058</c:v>
                </c:pt>
                <c:pt idx="4895">
                  <c:v>19.491999999999987</c:v>
                </c:pt>
                <c:pt idx="4896">
                  <c:v>11.704000000000001</c:v>
                </c:pt>
                <c:pt idx="4897">
                  <c:v>7.9309999999999974</c:v>
                </c:pt>
                <c:pt idx="4898">
                  <c:v>11.999000000000002</c:v>
                </c:pt>
                <c:pt idx="4899">
                  <c:v>8.7630000000000017</c:v>
                </c:pt>
                <c:pt idx="4900">
                  <c:v>5.4929999999999986</c:v>
                </c:pt>
                <c:pt idx="4901">
                  <c:v>-1.2150000000000034</c:v>
                </c:pt>
                <c:pt idx="4902">
                  <c:v>1.6869999999999976</c:v>
                </c:pt>
                <c:pt idx="4903">
                  <c:v>1.2199999999999942</c:v>
                </c:pt>
                <c:pt idx="4904">
                  <c:v>4.1949999999999878</c:v>
                </c:pt>
                <c:pt idx="4905">
                  <c:v>2.6299999999999955</c:v>
                </c:pt>
                <c:pt idx="4906">
                  <c:v>3.3169999999999953</c:v>
                </c:pt>
                <c:pt idx="4907">
                  <c:v>3.2100000000000009</c:v>
                </c:pt>
                <c:pt idx="4908">
                  <c:v>10.077000000000005</c:v>
                </c:pt>
                <c:pt idx="4909">
                  <c:v>6.2449999999999966</c:v>
                </c:pt>
                <c:pt idx="4910">
                  <c:v>5</c:v>
                </c:pt>
                <c:pt idx="4911">
                  <c:v>8.2870000000000008</c:v>
                </c:pt>
                <c:pt idx="4912">
                  <c:v>4.7299999999999969</c:v>
                </c:pt>
                <c:pt idx="4913">
                  <c:v>-6.0000000000073501E-3</c:v>
                </c:pt>
                <c:pt idx="4914">
                  <c:v>-1.5510000000000019</c:v>
                </c:pt>
                <c:pt idx="4915">
                  <c:v>-0.81400000000000061</c:v>
                </c:pt>
                <c:pt idx="4916">
                  <c:v>-1.1859999999999975</c:v>
                </c:pt>
                <c:pt idx="4917">
                  <c:v>-1.2080000000000055</c:v>
                </c:pt>
                <c:pt idx="4918">
                  <c:v>2.0850000000000009</c:v>
                </c:pt>
                <c:pt idx="4919">
                  <c:v>10.613</c:v>
                </c:pt>
                <c:pt idx="4920">
                  <c:v>6.7340000000000018</c:v>
                </c:pt>
                <c:pt idx="4921">
                  <c:v>4.4029999999999987</c:v>
                </c:pt>
                <c:pt idx="4922">
                  <c:v>5.2219999999999995</c:v>
                </c:pt>
                <c:pt idx="4923">
                  <c:v>4.5939999999999976</c:v>
                </c:pt>
                <c:pt idx="4924">
                  <c:v>1.5629999999999928</c:v>
                </c:pt>
                <c:pt idx="4925">
                  <c:v>3.6550000000000007</c:v>
                </c:pt>
                <c:pt idx="4926">
                  <c:v>1.9200000000000017</c:v>
                </c:pt>
                <c:pt idx="4927">
                  <c:v>-0.91199999999999903</c:v>
                </c:pt>
                <c:pt idx="4928">
                  <c:v>-1.3680000000000021</c:v>
                </c:pt>
                <c:pt idx="4929">
                  <c:v>0.9719999999999942</c:v>
                </c:pt>
                <c:pt idx="4930">
                  <c:v>9.1000000000001094E-2</c:v>
                </c:pt>
                <c:pt idx="4931">
                  <c:v>-1.5089999999999977</c:v>
                </c:pt>
                <c:pt idx="4932">
                  <c:v>1.8059999999999936</c:v>
                </c:pt>
                <c:pt idx="4933">
                  <c:v>-7.4390000000000134</c:v>
                </c:pt>
                <c:pt idx="4934">
                  <c:v>3.8999999999999977</c:v>
                </c:pt>
                <c:pt idx="4935">
                  <c:v>6.1019999999999968</c:v>
                </c:pt>
                <c:pt idx="4936">
                  <c:v>1.0749999999999933</c:v>
                </c:pt>
                <c:pt idx="4937">
                  <c:v>1.4409999999999923</c:v>
                </c:pt>
                <c:pt idx="4938">
                  <c:v>-0.19100000000000283</c:v>
                </c:pt>
                <c:pt idx="4939">
                  <c:v>0.59599999999999664</c:v>
                </c:pt>
                <c:pt idx="4940">
                  <c:v>2.070999999999998</c:v>
                </c:pt>
                <c:pt idx="4941">
                  <c:v>1.3039999999999912</c:v>
                </c:pt>
                <c:pt idx="4942">
                  <c:v>2.0599999999999947</c:v>
                </c:pt>
                <c:pt idx="4943">
                  <c:v>14.358000000000004</c:v>
                </c:pt>
                <c:pt idx="4944">
                  <c:v>12.126000000000001</c:v>
                </c:pt>
                <c:pt idx="4945">
                  <c:v>11.130000000000003</c:v>
                </c:pt>
                <c:pt idx="4946">
                  <c:v>9.7170000000000005</c:v>
                </c:pt>
                <c:pt idx="4947">
                  <c:v>7.6169999999999956</c:v>
                </c:pt>
                <c:pt idx="4948">
                  <c:v>6.9429999999999978</c:v>
                </c:pt>
                <c:pt idx="4949">
                  <c:v>13.293000000000001</c:v>
                </c:pt>
                <c:pt idx="4950">
                  <c:v>9.7419999999999973</c:v>
                </c:pt>
                <c:pt idx="4951">
                  <c:v>-0.5</c:v>
                </c:pt>
                <c:pt idx="4952">
                  <c:v>2.3299999999999983</c:v>
                </c:pt>
                <c:pt idx="4953">
                  <c:v>7.4999999999995973E-2</c:v>
                </c:pt>
                <c:pt idx="4954">
                  <c:v>0.34500000000000025</c:v>
                </c:pt>
                <c:pt idx="4955">
                  <c:v>3.3599999999999977</c:v>
                </c:pt>
                <c:pt idx="4956">
                  <c:v>3.654999999999994</c:v>
                </c:pt>
                <c:pt idx="4957">
                  <c:v>3.0040000000000049</c:v>
                </c:pt>
                <c:pt idx="4958">
                  <c:v>1.8799999999999928</c:v>
                </c:pt>
                <c:pt idx="4959">
                  <c:v>1.4100000000000037</c:v>
                </c:pt>
                <c:pt idx="4960">
                  <c:v>-1.1400000000000021</c:v>
                </c:pt>
                <c:pt idx="4961">
                  <c:v>-1.2700000000000031</c:v>
                </c:pt>
                <c:pt idx="4962">
                  <c:v>0.67799999999999894</c:v>
                </c:pt>
                <c:pt idx="4963">
                  <c:v>4.25</c:v>
                </c:pt>
                <c:pt idx="4964">
                  <c:v>7.18</c:v>
                </c:pt>
                <c:pt idx="4965">
                  <c:v>7.911999999999999</c:v>
                </c:pt>
                <c:pt idx="4966">
                  <c:v>8.4170000000000016</c:v>
                </c:pt>
                <c:pt idx="4967">
                  <c:v>12.520000000000001</c:v>
                </c:pt>
                <c:pt idx="4968">
                  <c:v>12.144999999999996</c:v>
                </c:pt>
                <c:pt idx="4969">
                  <c:v>15.115000000000002</c:v>
                </c:pt>
                <c:pt idx="4970">
                  <c:v>13.74</c:v>
                </c:pt>
                <c:pt idx="4971">
                  <c:v>13.25</c:v>
                </c:pt>
                <c:pt idx="4972">
                  <c:v>11.638</c:v>
                </c:pt>
                <c:pt idx="4973">
                  <c:v>9.82</c:v>
                </c:pt>
                <c:pt idx="4974">
                  <c:v>2.0489999999999995</c:v>
                </c:pt>
                <c:pt idx="4975">
                  <c:v>1.7259999999999978</c:v>
                </c:pt>
                <c:pt idx="4976">
                  <c:v>0.90499999999999403</c:v>
                </c:pt>
                <c:pt idx="4977">
                  <c:v>5.75</c:v>
                </c:pt>
                <c:pt idx="4978">
                  <c:v>3.4430000000000049</c:v>
                </c:pt>
                <c:pt idx="4979">
                  <c:v>4.7000000000000028</c:v>
                </c:pt>
                <c:pt idx="4980">
                  <c:v>2.6999999999999957</c:v>
                </c:pt>
                <c:pt idx="4981">
                  <c:v>0.61099999999999832</c:v>
                </c:pt>
                <c:pt idx="4982">
                  <c:v>5.1730000000000018</c:v>
                </c:pt>
                <c:pt idx="4983">
                  <c:v>5.3980000000000015</c:v>
                </c:pt>
                <c:pt idx="4984">
                  <c:v>3.5419999999999945</c:v>
                </c:pt>
                <c:pt idx="4985">
                  <c:v>-2.1769999999999987</c:v>
                </c:pt>
                <c:pt idx="4986">
                  <c:v>-3.0190000000000037</c:v>
                </c:pt>
                <c:pt idx="4987">
                  <c:v>-3.8640000000000043</c:v>
                </c:pt>
                <c:pt idx="4988">
                  <c:v>2.8200000000000003</c:v>
                </c:pt>
                <c:pt idx="4989">
                  <c:v>4.1949999999999878</c:v>
                </c:pt>
                <c:pt idx="4990">
                  <c:v>8.4370000000000012</c:v>
                </c:pt>
                <c:pt idx="4991">
                  <c:v>12.940000000000001</c:v>
                </c:pt>
                <c:pt idx="4992">
                  <c:v>10.907000000000002</c:v>
                </c:pt>
                <c:pt idx="4993">
                  <c:v>8.3700000000000028</c:v>
                </c:pt>
                <c:pt idx="4994">
                  <c:v>4.9320000000000004</c:v>
                </c:pt>
                <c:pt idx="4995">
                  <c:v>5.8219999999999956</c:v>
                </c:pt>
                <c:pt idx="4996">
                  <c:v>4.9200000000000017</c:v>
                </c:pt>
                <c:pt idx="4997">
                  <c:v>6.992999999999995</c:v>
                </c:pt>
                <c:pt idx="4998">
                  <c:v>-1.2100000000000009</c:v>
                </c:pt>
                <c:pt idx="4999">
                  <c:v>-4.4720000000000013</c:v>
                </c:pt>
                <c:pt idx="5000">
                  <c:v>-3.9920000000000027</c:v>
                </c:pt>
                <c:pt idx="5001">
                  <c:v>-2.8709999999999987</c:v>
                </c:pt>
                <c:pt idx="5002">
                  <c:v>-4.3860000000000028</c:v>
                </c:pt>
                <c:pt idx="5003">
                  <c:v>-2.7999999999999972</c:v>
                </c:pt>
                <c:pt idx="5004">
                  <c:v>-1.0159999999999942</c:v>
                </c:pt>
                <c:pt idx="5005">
                  <c:v>-1.3100000000000023</c:v>
                </c:pt>
                <c:pt idx="5006">
                  <c:v>1.8299999999999952</c:v>
                </c:pt>
                <c:pt idx="5007">
                  <c:v>3.8329999999999935</c:v>
                </c:pt>
                <c:pt idx="5008">
                  <c:v>-1.8879999999999952</c:v>
                </c:pt>
                <c:pt idx="5009">
                  <c:v>-1.963000000000001</c:v>
                </c:pt>
                <c:pt idx="5010">
                  <c:v>-1.9690000000000012</c:v>
                </c:pt>
                <c:pt idx="5011">
                  <c:v>-0.83999999999999664</c:v>
                </c:pt>
                <c:pt idx="5012">
                  <c:v>-0.83999999999999664</c:v>
                </c:pt>
                <c:pt idx="5013">
                  <c:v>2.7900000000000071</c:v>
                </c:pt>
                <c:pt idx="5014">
                  <c:v>-0.25999999999999868</c:v>
                </c:pt>
                <c:pt idx="5015">
                  <c:v>14.505000000000004</c:v>
                </c:pt>
                <c:pt idx="5016">
                  <c:v>14.553000000000004</c:v>
                </c:pt>
                <c:pt idx="5017">
                  <c:v>13.296000000000001</c:v>
                </c:pt>
                <c:pt idx="5018">
                  <c:v>15.868000000000002</c:v>
                </c:pt>
                <c:pt idx="5019">
                  <c:v>17.052</c:v>
                </c:pt>
                <c:pt idx="5020">
                  <c:v>17.68</c:v>
                </c:pt>
                <c:pt idx="5021">
                  <c:v>15.388000000000002</c:v>
                </c:pt>
                <c:pt idx="5022">
                  <c:v>11.896000000000004</c:v>
                </c:pt>
                <c:pt idx="5023">
                  <c:v>2.8339999999999961</c:v>
                </c:pt>
                <c:pt idx="5024">
                  <c:v>6.7929999999999975</c:v>
                </c:pt>
                <c:pt idx="5025">
                  <c:v>7.5289999999999955</c:v>
                </c:pt>
                <c:pt idx="5026">
                  <c:v>7.5989999999999966</c:v>
                </c:pt>
                <c:pt idx="5027">
                  <c:v>3.3439999999999941</c:v>
                </c:pt>
                <c:pt idx="5028">
                  <c:v>4.7899999999999991</c:v>
                </c:pt>
                <c:pt idx="5029">
                  <c:v>7.8069999999999951</c:v>
                </c:pt>
                <c:pt idx="5030">
                  <c:v>13.849</c:v>
                </c:pt>
                <c:pt idx="5031">
                  <c:v>16.100000000000001</c:v>
                </c:pt>
                <c:pt idx="5032">
                  <c:v>9.5970000000000013</c:v>
                </c:pt>
                <c:pt idx="5033">
                  <c:v>6.1469999999999985</c:v>
                </c:pt>
                <c:pt idx="5034">
                  <c:v>4.9259999999999948</c:v>
                </c:pt>
                <c:pt idx="5035">
                  <c:v>7.2139999999999986</c:v>
                </c:pt>
                <c:pt idx="5036">
                  <c:v>6.8780000000000001</c:v>
                </c:pt>
                <c:pt idx="5037">
                  <c:v>4.8889999999999958</c:v>
                </c:pt>
                <c:pt idx="5038">
                  <c:v>7.2659999999999965</c:v>
                </c:pt>
                <c:pt idx="5039">
                  <c:v>22.195999999999987</c:v>
                </c:pt>
                <c:pt idx="5040">
                  <c:v>12.697999999999999</c:v>
                </c:pt>
                <c:pt idx="5041">
                  <c:v>20.544000000000004</c:v>
                </c:pt>
                <c:pt idx="5042">
                  <c:v>21.706999999999987</c:v>
                </c:pt>
                <c:pt idx="5043">
                  <c:v>17.120000000000005</c:v>
                </c:pt>
                <c:pt idx="5044">
                  <c:v>19.868000000000002</c:v>
                </c:pt>
                <c:pt idx="5045">
                  <c:v>19.418000000000003</c:v>
                </c:pt>
                <c:pt idx="5046">
                  <c:v>17.219000000000001</c:v>
                </c:pt>
                <c:pt idx="5047">
                  <c:v>12.236000000000001</c:v>
                </c:pt>
                <c:pt idx="5048">
                  <c:v>6.9989999999999952</c:v>
                </c:pt>
                <c:pt idx="5049">
                  <c:v>12.959000000000017</c:v>
                </c:pt>
                <c:pt idx="5050">
                  <c:v>13.297000000000001</c:v>
                </c:pt>
                <c:pt idx="5051">
                  <c:v>18.158000000000001</c:v>
                </c:pt>
                <c:pt idx="5052">
                  <c:v>26.061999999999987</c:v>
                </c:pt>
                <c:pt idx="5053">
                  <c:v>23.959999999999987</c:v>
                </c:pt>
                <c:pt idx="5054">
                  <c:v>24.534000000000031</c:v>
                </c:pt>
                <c:pt idx="5055">
                  <c:v>22.754999999999999</c:v>
                </c:pt>
                <c:pt idx="5056">
                  <c:v>16.113999999999997</c:v>
                </c:pt>
                <c:pt idx="5057">
                  <c:v>12.511000000000003</c:v>
                </c:pt>
                <c:pt idx="5058">
                  <c:v>13.081000000000001</c:v>
                </c:pt>
                <c:pt idx="5059">
                  <c:v>13.072000000000006</c:v>
                </c:pt>
                <c:pt idx="5060">
                  <c:v>11.161000000000001</c:v>
                </c:pt>
                <c:pt idx="5061">
                  <c:v>13.5</c:v>
                </c:pt>
                <c:pt idx="5062">
                  <c:v>22.732999999999986</c:v>
                </c:pt>
                <c:pt idx="5063">
                  <c:v>25.420999999999989</c:v>
                </c:pt>
                <c:pt idx="5064">
                  <c:v>25.174999999999997</c:v>
                </c:pt>
                <c:pt idx="5065">
                  <c:v>17.326000000000001</c:v>
                </c:pt>
                <c:pt idx="5066">
                  <c:v>23.716000000000001</c:v>
                </c:pt>
                <c:pt idx="5067">
                  <c:v>22.407999999999987</c:v>
                </c:pt>
                <c:pt idx="5068">
                  <c:v>15.990000000000002</c:v>
                </c:pt>
                <c:pt idx="5069">
                  <c:v>15.593000000000002</c:v>
                </c:pt>
                <c:pt idx="5070">
                  <c:v>12.027000000000001</c:v>
                </c:pt>
                <c:pt idx="5071">
                  <c:v>5.48</c:v>
                </c:pt>
                <c:pt idx="5072">
                  <c:v>7.3189999999999955</c:v>
                </c:pt>
                <c:pt idx="5073">
                  <c:v>9.4380000000000006</c:v>
                </c:pt>
                <c:pt idx="5074">
                  <c:v>5.5410000000000039</c:v>
                </c:pt>
                <c:pt idx="5075">
                  <c:v>7.7539999999999978</c:v>
                </c:pt>
                <c:pt idx="5076">
                  <c:v>11.119</c:v>
                </c:pt>
                <c:pt idx="5077">
                  <c:v>9.0860000000000021</c:v>
                </c:pt>
                <c:pt idx="5078">
                  <c:v>11.308</c:v>
                </c:pt>
                <c:pt idx="5079">
                  <c:v>12.805000000000019</c:v>
                </c:pt>
                <c:pt idx="5080">
                  <c:v>10.870000000000006</c:v>
                </c:pt>
                <c:pt idx="5081">
                  <c:v>5.8019999999999996</c:v>
                </c:pt>
                <c:pt idx="5082">
                  <c:v>2.3919999999999937</c:v>
                </c:pt>
                <c:pt idx="5083">
                  <c:v>7.8199999999999985</c:v>
                </c:pt>
                <c:pt idx="5084">
                  <c:v>6.94</c:v>
                </c:pt>
                <c:pt idx="5085">
                  <c:v>5.2749999999999986</c:v>
                </c:pt>
                <c:pt idx="5086">
                  <c:v>10</c:v>
                </c:pt>
                <c:pt idx="5087">
                  <c:v>17.830999999999996</c:v>
                </c:pt>
                <c:pt idx="5088">
                  <c:v>14.443000000000001</c:v>
                </c:pt>
                <c:pt idx="5089">
                  <c:v>18.989999999999952</c:v>
                </c:pt>
                <c:pt idx="5090">
                  <c:v>21.812999999999999</c:v>
                </c:pt>
                <c:pt idx="5091">
                  <c:v>16.342999999999989</c:v>
                </c:pt>
                <c:pt idx="5092">
                  <c:v>13.186000000000003</c:v>
                </c:pt>
                <c:pt idx="5093">
                  <c:v>11.595000000000002</c:v>
                </c:pt>
                <c:pt idx="5094">
                  <c:v>7.7349999999999985</c:v>
                </c:pt>
                <c:pt idx="5095">
                  <c:v>4.1289999999999871</c:v>
                </c:pt>
                <c:pt idx="5096">
                  <c:v>2.2999999999999972</c:v>
                </c:pt>
                <c:pt idx="5097">
                  <c:v>5.6929999999999872</c:v>
                </c:pt>
                <c:pt idx="5098">
                  <c:v>1.8919999999999932</c:v>
                </c:pt>
                <c:pt idx="5099">
                  <c:v>2.6829999999999998</c:v>
                </c:pt>
                <c:pt idx="5100">
                  <c:v>4.5729999999999915</c:v>
                </c:pt>
                <c:pt idx="5101">
                  <c:v>0.99200000000000443</c:v>
                </c:pt>
                <c:pt idx="5102">
                  <c:v>-0.32600000000000118</c:v>
                </c:pt>
                <c:pt idx="5103">
                  <c:v>0.42700000000000032</c:v>
                </c:pt>
                <c:pt idx="5104">
                  <c:v>-1.5780000000000041</c:v>
                </c:pt>
                <c:pt idx="5105">
                  <c:v>-1.5499999999999934</c:v>
                </c:pt>
                <c:pt idx="5106">
                  <c:v>-1.1550000000000011</c:v>
                </c:pt>
                <c:pt idx="5107">
                  <c:v>-1.0859999999999952</c:v>
                </c:pt>
                <c:pt idx="5108">
                  <c:v>-0.2800000000000013</c:v>
                </c:pt>
                <c:pt idx="5109">
                  <c:v>0.81099999999999994</c:v>
                </c:pt>
                <c:pt idx="5110">
                  <c:v>6.509999999999998</c:v>
                </c:pt>
                <c:pt idx="5111">
                  <c:v>11.912000000000004</c:v>
                </c:pt>
                <c:pt idx="5112">
                  <c:v>8.8410000000000011</c:v>
                </c:pt>
                <c:pt idx="5113">
                  <c:v>8.8260000000000005</c:v>
                </c:pt>
                <c:pt idx="5114">
                  <c:v>12.914000000000001</c:v>
                </c:pt>
                <c:pt idx="5115">
                  <c:v>12.537999999999998</c:v>
                </c:pt>
                <c:pt idx="5116">
                  <c:v>6.9099999999999984</c:v>
                </c:pt>
                <c:pt idx="5117">
                  <c:v>6.5889999999999986</c:v>
                </c:pt>
                <c:pt idx="5118">
                  <c:v>7.2879999999999967</c:v>
                </c:pt>
                <c:pt idx="5119">
                  <c:v>3.0629999999999953</c:v>
                </c:pt>
                <c:pt idx="5120">
                  <c:v>1.7919999999999938</c:v>
                </c:pt>
                <c:pt idx="5121">
                  <c:v>6.8069999999999951</c:v>
                </c:pt>
                <c:pt idx="5122">
                  <c:v>5.4609999999999985</c:v>
                </c:pt>
                <c:pt idx="5123">
                  <c:v>6.2139999999999986</c:v>
                </c:pt>
                <c:pt idx="5124">
                  <c:v>7.9549999999999965</c:v>
                </c:pt>
                <c:pt idx="5125">
                  <c:v>8.2389999999999972</c:v>
                </c:pt>
                <c:pt idx="5126">
                  <c:v>10.355000000000025</c:v>
                </c:pt>
                <c:pt idx="5127">
                  <c:v>9.4190000000000005</c:v>
                </c:pt>
                <c:pt idx="5128">
                  <c:v>3.7999999999999972</c:v>
                </c:pt>
                <c:pt idx="5129">
                  <c:v>-1.7940000000000069</c:v>
                </c:pt>
                <c:pt idx="5130">
                  <c:v>-3.1910000000000025</c:v>
                </c:pt>
                <c:pt idx="5131">
                  <c:v>-0.36900000000000688</c:v>
                </c:pt>
                <c:pt idx="5132">
                  <c:v>2.5459999999999994</c:v>
                </c:pt>
                <c:pt idx="5133">
                  <c:v>6.3369999999999962</c:v>
                </c:pt>
                <c:pt idx="5134">
                  <c:v>9.2319999999999993</c:v>
                </c:pt>
                <c:pt idx="5135">
                  <c:v>19.599</c:v>
                </c:pt>
                <c:pt idx="5136">
                  <c:v>18.656000000000031</c:v>
                </c:pt>
                <c:pt idx="5137">
                  <c:v>20.819000000000031</c:v>
                </c:pt>
                <c:pt idx="5138">
                  <c:v>23.080000000000002</c:v>
                </c:pt>
                <c:pt idx="5139">
                  <c:v>22.390000000000004</c:v>
                </c:pt>
                <c:pt idx="5140">
                  <c:v>9.4300000000000033</c:v>
                </c:pt>
                <c:pt idx="5141">
                  <c:v>12.875000000000023</c:v>
                </c:pt>
                <c:pt idx="5142">
                  <c:v>6.9320000000000004</c:v>
                </c:pt>
                <c:pt idx="5143">
                  <c:v>0.78000000000000114</c:v>
                </c:pt>
                <c:pt idx="5144">
                  <c:v>3.546999999999997</c:v>
                </c:pt>
                <c:pt idx="5145">
                  <c:v>6.9339999999999984</c:v>
                </c:pt>
                <c:pt idx="5146">
                  <c:v>9.213000000000001</c:v>
                </c:pt>
                <c:pt idx="5147">
                  <c:v>10.810000000000002</c:v>
                </c:pt>
                <c:pt idx="5148">
                  <c:v>12.305000000000019</c:v>
                </c:pt>
                <c:pt idx="5149">
                  <c:v>8.0740000000000016</c:v>
                </c:pt>
                <c:pt idx="5150">
                  <c:v>7.3189999999999955</c:v>
                </c:pt>
                <c:pt idx="5151">
                  <c:v>7.9779999999999944</c:v>
                </c:pt>
                <c:pt idx="5152">
                  <c:v>1.6989999999999978</c:v>
                </c:pt>
                <c:pt idx="5153">
                  <c:v>-1.6060000000000021</c:v>
                </c:pt>
                <c:pt idx="5154">
                  <c:v>-1.8719999999999972</c:v>
                </c:pt>
                <c:pt idx="5155">
                  <c:v>-0.21000000000000091</c:v>
                </c:pt>
                <c:pt idx="5156">
                  <c:v>-3.3390000000000009</c:v>
                </c:pt>
                <c:pt idx="5157">
                  <c:v>-2.1909999999999954</c:v>
                </c:pt>
                <c:pt idx="5158">
                  <c:v>3.5690000000000026</c:v>
                </c:pt>
                <c:pt idx="5159">
                  <c:v>3.8599999999999977</c:v>
                </c:pt>
                <c:pt idx="5160">
                  <c:v>0.31000000000000238</c:v>
                </c:pt>
                <c:pt idx="5161">
                  <c:v>4.1039999999999965</c:v>
                </c:pt>
                <c:pt idx="5162">
                  <c:v>8.3120000000000047</c:v>
                </c:pt>
                <c:pt idx="5163">
                  <c:v>11.684000000000001</c:v>
                </c:pt>
                <c:pt idx="5164">
                  <c:v>3.4500000000000028</c:v>
                </c:pt>
                <c:pt idx="5165">
                  <c:v>2.8919999999999937</c:v>
                </c:pt>
                <c:pt idx="5166">
                  <c:v>6.019999999999996</c:v>
                </c:pt>
                <c:pt idx="5167">
                  <c:v>0.10000000000000142</c:v>
                </c:pt>
                <c:pt idx="5168">
                  <c:v>-1.480000000000004</c:v>
                </c:pt>
                <c:pt idx="5169">
                  <c:v>2.0129999999999977</c:v>
                </c:pt>
                <c:pt idx="5170">
                  <c:v>2.0300000000000007</c:v>
                </c:pt>
                <c:pt idx="5171">
                  <c:v>6.5309999999999988</c:v>
                </c:pt>
                <c:pt idx="5172">
                  <c:v>10.476000000000004</c:v>
                </c:pt>
                <c:pt idx="5173">
                  <c:v>7.6899999999999977</c:v>
                </c:pt>
                <c:pt idx="5174">
                  <c:v>8.32</c:v>
                </c:pt>
                <c:pt idx="5175">
                  <c:v>3.7619999999999942</c:v>
                </c:pt>
                <c:pt idx="5176">
                  <c:v>1.4829999999999937</c:v>
                </c:pt>
                <c:pt idx="5177">
                  <c:v>-2.3989999999999987</c:v>
                </c:pt>
                <c:pt idx="5178">
                  <c:v>-0.95900000000000363</c:v>
                </c:pt>
                <c:pt idx="5179">
                  <c:v>-0.96699999999999875</c:v>
                </c:pt>
                <c:pt idx="5180">
                  <c:v>-0.633000000000004</c:v>
                </c:pt>
                <c:pt idx="5181">
                  <c:v>-0.5</c:v>
                </c:pt>
                <c:pt idx="5182">
                  <c:v>-0.38200000000000561</c:v>
                </c:pt>
                <c:pt idx="5183">
                  <c:v>0.14999999999999913</c:v>
                </c:pt>
                <c:pt idx="5184">
                  <c:v>7.9939999999999927</c:v>
                </c:pt>
                <c:pt idx="5185">
                  <c:v>7.5380000000000038</c:v>
                </c:pt>
                <c:pt idx="5186">
                  <c:v>9.2050000000000018</c:v>
                </c:pt>
                <c:pt idx="5187">
                  <c:v>11.042000000000002</c:v>
                </c:pt>
                <c:pt idx="5188">
                  <c:v>8.1430000000000025</c:v>
                </c:pt>
                <c:pt idx="5189">
                  <c:v>7.7620000000000005</c:v>
                </c:pt>
                <c:pt idx="5190">
                  <c:v>7.2409999999999997</c:v>
                </c:pt>
                <c:pt idx="5191">
                  <c:v>2.4989999999999948</c:v>
                </c:pt>
                <c:pt idx="5192">
                  <c:v>3.6300000000000026</c:v>
                </c:pt>
                <c:pt idx="5193">
                  <c:v>7.3229999999999826</c:v>
                </c:pt>
                <c:pt idx="5194">
                  <c:v>7.9309999999999974</c:v>
                </c:pt>
                <c:pt idx="5195">
                  <c:v>8.0330000000000013</c:v>
                </c:pt>
                <c:pt idx="5196">
                  <c:v>12.063000000000002</c:v>
                </c:pt>
                <c:pt idx="5197">
                  <c:v>12.104000000000001</c:v>
                </c:pt>
                <c:pt idx="5198">
                  <c:v>6.490000000000002</c:v>
                </c:pt>
                <c:pt idx="5199">
                  <c:v>2.0579999999999998</c:v>
                </c:pt>
                <c:pt idx="5200">
                  <c:v>-0.19100000000000283</c:v>
                </c:pt>
                <c:pt idx="5201">
                  <c:v>-4</c:v>
                </c:pt>
                <c:pt idx="5202">
                  <c:v>-3.3740000000000023</c:v>
                </c:pt>
                <c:pt idx="5203">
                  <c:v>-3.3200000000000003</c:v>
                </c:pt>
                <c:pt idx="5204">
                  <c:v>-3.9170000000000007</c:v>
                </c:pt>
                <c:pt idx="5205">
                  <c:v>0.23299999999999746</c:v>
                </c:pt>
                <c:pt idx="5206">
                  <c:v>2.9699999999999989</c:v>
                </c:pt>
                <c:pt idx="5207">
                  <c:v>5.7179999999999955</c:v>
                </c:pt>
                <c:pt idx="5208">
                  <c:v>10.089</c:v>
                </c:pt>
                <c:pt idx="5209">
                  <c:v>9.3910000000000018</c:v>
                </c:pt>
                <c:pt idx="5210">
                  <c:v>14.870000000000006</c:v>
                </c:pt>
                <c:pt idx="5211">
                  <c:v>10.917000000000002</c:v>
                </c:pt>
                <c:pt idx="5212">
                  <c:v>10.547000000000001</c:v>
                </c:pt>
                <c:pt idx="5213">
                  <c:v>14.048</c:v>
                </c:pt>
                <c:pt idx="5214">
                  <c:v>8.5670000000000002</c:v>
                </c:pt>
                <c:pt idx="5215">
                  <c:v>-0.10499999999999685</c:v>
                </c:pt>
                <c:pt idx="5216">
                  <c:v>-1.4160000000000039</c:v>
                </c:pt>
                <c:pt idx="5217">
                  <c:v>-0.42000000000000182</c:v>
                </c:pt>
                <c:pt idx="5218">
                  <c:v>-0.19599999999999862</c:v>
                </c:pt>
                <c:pt idx="5219">
                  <c:v>2.4419999999999997</c:v>
                </c:pt>
                <c:pt idx="5220">
                  <c:v>8.0780000000000012</c:v>
                </c:pt>
                <c:pt idx="5221">
                  <c:v>10.911000000000001</c:v>
                </c:pt>
                <c:pt idx="5222">
                  <c:v>7.8269999999999955</c:v>
                </c:pt>
                <c:pt idx="5223">
                  <c:v>2.7740000000000009</c:v>
                </c:pt>
                <c:pt idx="5224">
                  <c:v>-2.3459999999999965</c:v>
                </c:pt>
                <c:pt idx="5225">
                  <c:v>-7.6619999999999955</c:v>
                </c:pt>
                <c:pt idx="5226">
                  <c:v>-9.9430000000000049</c:v>
                </c:pt>
                <c:pt idx="5227">
                  <c:v>-9.7600000000000016</c:v>
                </c:pt>
                <c:pt idx="5228">
                  <c:v>-11.55</c:v>
                </c:pt>
                <c:pt idx="5229">
                  <c:v>0.76199999999999479</c:v>
                </c:pt>
                <c:pt idx="5230">
                  <c:v>1.3209999999999955</c:v>
                </c:pt>
                <c:pt idx="5231">
                  <c:v>19.033999999999999</c:v>
                </c:pt>
                <c:pt idx="5232">
                  <c:v>11.970000000000002</c:v>
                </c:pt>
                <c:pt idx="5233">
                  <c:v>8.4730000000000025</c:v>
                </c:pt>
                <c:pt idx="5234">
                  <c:v>15.252000000000002</c:v>
                </c:pt>
                <c:pt idx="5235">
                  <c:v>12.886000000000006</c:v>
                </c:pt>
                <c:pt idx="5236">
                  <c:v>5.41</c:v>
                </c:pt>
                <c:pt idx="5237">
                  <c:v>0</c:v>
                </c:pt>
                <c:pt idx="5238">
                  <c:v>3.6219999999999999</c:v>
                </c:pt>
                <c:pt idx="5239">
                  <c:v>0.55499999999999972</c:v>
                </c:pt>
                <c:pt idx="5240">
                  <c:v>0.23899999999999769</c:v>
                </c:pt>
                <c:pt idx="5241">
                  <c:v>1.5049999999999928</c:v>
                </c:pt>
                <c:pt idx="5242">
                  <c:v>1.5859999999999952</c:v>
                </c:pt>
                <c:pt idx="5243">
                  <c:v>2.6589999999999989</c:v>
                </c:pt>
                <c:pt idx="5244">
                  <c:v>6.1700000000000017</c:v>
                </c:pt>
                <c:pt idx="5245">
                  <c:v>5.9320000000000004</c:v>
                </c:pt>
                <c:pt idx="5246">
                  <c:v>12.516000000000002</c:v>
                </c:pt>
                <c:pt idx="5247">
                  <c:v>13.522</c:v>
                </c:pt>
                <c:pt idx="5248">
                  <c:v>11.144</c:v>
                </c:pt>
                <c:pt idx="5249">
                  <c:v>6.0720000000000027</c:v>
                </c:pt>
                <c:pt idx="5250">
                  <c:v>5.3400000000000025</c:v>
                </c:pt>
                <c:pt idx="5251">
                  <c:v>4.5949999999999891</c:v>
                </c:pt>
                <c:pt idx="5252">
                  <c:v>5.4069999999999974</c:v>
                </c:pt>
                <c:pt idx="5253">
                  <c:v>5.9269999999999925</c:v>
                </c:pt>
                <c:pt idx="5254">
                  <c:v>10.798999999999999</c:v>
                </c:pt>
                <c:pt idx="5255">
                  <c:v>18.573999999999987</c:v>
                </c:pt>
                <c:pt idx="5256">
                  <c:v>20.962999999999937</c:v>
                </c:pt>
                <c:pt idx="5257">
                  <c:v>21.361999999999988</c:v>
                </c:pt>
                <c:pt idx="5258">
                  <c:v>23.113000000000035</c:v>
                </c:pt>
                <c:pt idx="5259">
                  <c:v>21.840000000000003</c:v>
                </c:pt>
                <c:pt idx="5260">
                  <c:v>14.993000000000002</c:v>
                </c:pt>
                <c:pt idx="5261">
                  <c:v>9.9980000000000011</c:v>
                </c:pt>
                <c:pt idx="5262">
                  <c:v>7.2909999999999968</c:v>
                </c:pt>
                <c:pt idx="5263">
                  <c:v>4.2000000000000028</c:v>
                </c:pt>
                <c:pt idx="5264">
                  <c:v>4.7589999999999915</c:v>
                </c:pt>
                <c:pt idx="5265">
                  <c:v>7</c:v>
                </c:pt>
                <c:pt idx="5266">
                  <c:v>1.5539999999999912</c:v>
                </c:pt>
                <c:pt idx="5267">
                  <c:v>0.19500000000000062</c:v>
                </c:pt>
                <c:pt idx="5268">
                  <c:v>1.2619999999999894</c:v>
                </c:pt>
                <c:pt idx="5269">
                  <c:v>1.5</c:v>
                </c:pt>
                <c:pt idx="5270">
                  <c:v>9.32</c:v>
                </c:pt>
                <c:pt idx="5271">
                  <c:v>8.61</c:v>
                </c:pt>
                <c:pt idx="5272">
                  <c:v>9.0400000000000009</c:v>
                </c:pt>
                <c:pt idx="5273">
                  <c:v>5.8079999999999945</c:v>
                </c:pt>
                <c:pt idx="5274">
                  <c:v>4.6400000000000006</c:v>
                </c:pt>
                <c:pt idx="5275">
                  <c:v>6.1819999999999951</c:v>
                </c:pt>
                <c:pt idx="5276">
                  <c:v>3.1359999999999957</c:v>
                </c:pt>
                <c:pt idx="5277">
                  <c:v>5.2389999999999972</c:v>
                </c:pt>
                <c:pt idx="5278">
                  <c:v>-0.50900000000000034</c:v>
                </c:pt>
                <c:pt idx="5279">
                  <c:v>11.936</c:v>
                </c:pt>
                <c:pt idx="5280">
                  <c:v>8.7000000000000011</c:v>
                </c:pt>
                <c:pt idx="5281">
                  <c:v>10.421000000000003</c:v>
                </c:pt>
                <c:pt idx="5282">
                  <c:v>15.491</c:v>
                </c:pt>
                <c:pt idx="5283">
                  <c:v>15.209999999999999</c:v>
                </c:pt>
                <c:pt idx="5284">
                  <c:v>7.6739999999999995</c:v>
                </c:pt>
                <c:pt idx="5285">
                  <c:v>5.5180000000000007</c:v>
                </c:pt>
                <c:pt idx="5286">
                  <c:v>4.7800000000000011</c:v>
                </c:pt>
                <c:pt idx="5287">
                  <c:v>2.8399999999999963</c:v>
                </c:pt>
                <c:pt idx="5288">
                  <c:v>2.75</c:v>
                </c:pt>
                <c:pt idx="5289">
                  <c:v>3.3499999999999988</c:v>
                </c:pt>
                <c:pt idx="5290">
                  <c:v>0.95199999999999863</c:v>
                </c:pt>
                <c:pt idx="5291">
                  <c:v>1.5889999999999962</c:v>
                </c:pt>
                <c:pt idx="5292">
                  <c:v>2.7779999999999991</c:v>
                </c:pt>
                <c:pt idx="5293">
                  <c:v>1.1489999999999938</c:v>
                </c:pt>
                <c:pt idx="5294">
                  <c:v>0.80799999999999983</c:v>
                </c:pt>
                <c:pt idx="5295">
                  <c:v>1.9199999999999897</c:v>
                </c:pt>
                <c:pt idx="5296">
                  <c:v>0.32000000000000095</c:v>
                </c:pt>
                <c:pt idx="5297">
                  <c:v>1.4849999999999965</c:v>
                </c:pt>
                <c:pt idx="5298">
                  <c:v>0.5349999999999967</c:v>
                </c:pt>
                <c:pt idx="5299">
                  <c:v>1.5899999999999932</c:v>
                </c:pt>
                <c:pt idx="5300">
                  <c:v>0.22599999999999976</c:v>
                </c:pt>
                <c:pt idx="5301">
                  <c:v>2.1169999999999973</c:v>
                </c:pt>
                <c:pt idx="5302">
                  <c:v>4.3800000000000026</c:v>
                </c:pt>
                <c:pt idx="5303">
                  <c:v>2.9499999999999957</c:v>
                </c:pt>
                <c:pt idx="5304">
                  <c:v>8.9810000000000016</c:v>
                </c:pt>
                <c:pt idx="5305">
                  <c:v>6.8769999999999953</c:v>
                </c:pt>
                <c:pt idx="5306">
                  <c:v>9.3420000000000005</c:v>
                </c:pt>
                <c:pt idx="5307">
                  <c:v>8.4700000000000024</c:v>
                </c:pt>
                <c:pt idx="5308">
                  <c:v>4.6900000000000048</c:v>
                </c:pt>
                <c:pt idx="5309">
                  <c:v>1.0649999999999953</c:v>
                </c:pt>
                <c:pt idx="5310">
                  <c:v>-0.53100000000000591</c:v>
                </c:pt>
                <c:pt idx="5311">
                  <c:v>-0.97299999999999898</c:v>
                </c:pt>
                <c:pt idx="5312">
                  <c:v>-1.9910000000000068</c:v>
                </c:pt>
                <c:pt idx="5313">
                  <c:v>0.19599999999999862</c:v>
                </c:pt>
                <c:pt idx="5314">
                  <c:v>-2.0940000000000007</c:v>
                </c:pt>
                <c:pt idx="5315">
                  <c:v>-0.87800000000000145</c:v>
                </c:pt>
                <c:pt idx="5316">
                  <c:v>0.67600000000000349</c:v>
                </c:pt>
                <c:pt idx="5317">
                  <c:v>-0.95100000000000062</c:v>
                </c:pt>
                <c:pt idx="5318">
                  <c:v>-0.22300000000000642</c:v>
                </c:pt>
                <c:pt idx="5319">
                  <c:v>2.5619999999999976</c:v>
                </c:pt>
                <c:pt idx="5320">
                  <c:v>6.9000000000002809E-2</c:v>
                </c:pt>
                <c:pt idx="5321">
                  <c:v>-0.89600000000000213</c:v>
                </c:pt>
                <c:pt idx="5322">
                  <c:v>-0.21900000000000144</c:v>
                </c:pt>
                <c:pt idx="5323">
                  <c:v>1.582999999999996</c:v>
                </c:pt>
                <c:pt idx="5324">
                  <c:v>1.5909999999999938</c:v>
                </c:pt>
                <c:pt idx="5325">
                  <c:v>3.5069999999999979</c:v>
                </c:pt>
                <c:pt idx="5326">
                  <c:v>4.6310000000000002</c:v>
                </c:pt>
                <c:pt idx="5327">
                  <c:v>19.209000000000003</c:v>
                </c:pt>
                <c:pt idx="5328">
                  <c:v>17.313000000000031</c:v>
                </c:pt>
                <c:pt idx="5329">
                  <c:v>16.306000000000004</c:v>
                </c:pt>
                <c:pt idx="5330">
                  <c:v>14.946000000000002</c:v>
                </c:pt>
                <c:pt idx="5331">
                  <c:v>13.903000000000002</c:v>
                </c:pt>
                <c:pt idx="5332">
                  <c:v>6.4789999999999992</c:v>
                </c:pt>
                <c:pt idx="5333">
                  <c:v>8.7399999999999967</c:v>
                </c:pt>
                <c:pt idx="5334">
                  <c:v>7.3500000000000005</c:v>
                </c:pt>
                <c:pt idx="5335">
                  <c:v>2.5689999999999955</c:v>
                </c:pt>
                <c:pt idx="5336">
                  <c:v>-0.82300000000000062</c:v>
                </c:pt>
                <c:pt idx="5337">
                  <c:v>2.4319999999999937</c:v>
                </c:pt>
                <c:pt idx="5338">
                  <c:v>2.0209999999999941</c:v>
                </c:pt>
                <c:pt idx="5339">
                  <c:v>3.2289999999999992</c:v>
                </c:pt>
                <c:pt idx="5340">
                  <c:v>5.3439999999999941</c:v>
                </c:pt>
                <c:pt idx="5341">
                  <c:v>4</c:v>
                </c:pt>
                <c:pt idx="5342">
                  <c:v>5.5</c:v>
                </c:pt>
                <c:pt idx="5343">
                  <c:v>3.5419999999999945</c:v>
                </c:pt>
                <c:pt idx="5344">
                  <c:v>1.5780000000000041</c:v>
                </c:pt>
                <c:pt idx="5345">
                  <c:v>0.21399999999999919</c:v>
                </c:pt>
                <c:pt idx="5346">
                  <c:v>-0.21999999999999947</c:v>
                </c:pt>
                <c:pt idx="5347">
                  <c:v>4.8699999999999966</c:v>
                </c:pt>
                <c:pt idx="5348">
                  <c:v>2.7369999999999948</c:v>
                </c:pt>
                <c:pt idx="5349">
                  <c:v>5.3010000000000019</c:v>
                </c:pt>
                <c:pt idx="5350">
                  <c:v>10.953000000000022</c:v>
                </c:pt>
                <c:pt idx="5351">
                  <c:v>16.229999999999986</c:v>
                </c:pt>
                <c:pt idx="5352">
                  <c:v>20.366</c:v>
                </c:pt>
                <c:pt idx="5353">
                  <c:v>21.878999999999987</c:v>
                </c:pt>
                <c:pt idx="5354">
                  <c:v>23.463999999999956</c:v>
                </c:pt>
                <c:pt idx="5355">
                  <c:v>21.279000000000003</c:v>
                </c:pt>
                <c:pt idx="5356">
                  <c:v>19.655000000000001</c:v>
                </c:pt>
                <c:pt idx="5357">
                  <c:v>18.649999999999999</c:v>
                </c:pt>
                <c:pt idx="5358">
                  <c:v>16.610000000000031</c:v>
                </c:pt>
                <c:pt idx="5359">
                  <c:v>1.077999999999993</c:v>
                </c:pt>
                <c:pt idx="5360">
                  <c:v>5.8299999999999965</c:v>
                </c:pt>
                <c:pt idx="5361">
                  <c:v>5.4739999999999984</c:v>
                </c:pt>
                <c:pt idx="5362">
                  <c:v>5.3699999999999966</c:v>
                </c:pt>
                <c:pt idx="5363">
                  <c:v>-2.0010000000000048</c:v>
                </c:pt>
                <c:pt idx="5364">
                  <c:v>-1.0020000000000024</c:v>
                </c:pt>
                <c:pt idx="5365">
                  <c:v>-1.9549999999999952</c:v>
                </c:pt>
                <c:pt idx="5366">
                  <c:v>-1.9979999999999933</c:v>
                </c:pt>
                <c:pt idx="5367">
                  <c:v>-0.507000000000005</c:v>
                </c:pt>
                <c:pt idx="5368">
                  <c:v>-2.9310000000000027</c:v>
                </c:pt>
                <c:pt idx="5369">
                  <c:v>-6.2959999999999985</c:v>
                </c:pt>
                <c:pt idx="5370">
                  <c:v>-7.9789999999999992</c:v>
                </c:pt>
                <c:pt idx="5371">
                  <c:v>-5.3139999999999965</c:v>
                </c:pt>
                <c:pt idx="5372">
                  <c:v>-4.7199999999999989</c:v>
                </c:pt>
                <c:pt idx="5373">
                  <c:v>-0.50800000000000267</c:v>
                </c:pt>
                <c:pt idx="5374">
                  <c:v>2.4099999999999966</c:v>
                </c:pt>
                <c:pt idx="5375">
                  <c:v>22.981999999999989</c:v>
                </c:pt>
                <c:pt idx="5376">
                  <c:v>21.733999999999988</c:v>
                </c:pt>
                <c:pt idx="5377">
                  <c:v>23.362000000000002</c:v>
                </c:pt>
                <c:pt idx="5378">
                  <c:v>24.38299999999996</c:v>
                </c:pt>
                <c:pt idx="5379">
                  <c:v>21.404999999999987</c:v>
                </c:pt>
                <c:pt idx="5380">
                  <c:v>19.431000000000001</c:v>
                </c:pt>
                <c:pt idx="5381">
                  <c:v>21.413000000000004</c:v>
                </c:pt>
                <c:pt idx="5382">
                  <c:v>18.803000000000004</c:v>
                </c:pt>
                <c:pt idx="5383">
                  <c:v>18.200000000000003</c:v>
                </c:pt>
                <c:pt idx="5384">
                  <c:v>20.808000000000003</c:v>
                </c:pt>
                <c:pt idx="5385">
                  <c:v>20.218</c:v>
                </c:pt>
                <c:pt idx="5386">
                  <c:v>18.813000000000031</c:v>
                </c:pt>
                <c:pt idx="5387">
                  <c:v>16.861999999999988</c:v>
                </c:pt>
                <c:pt idx="5388">
                  <c:v>26.274999999999999</c:v>
                </c:pt>
                <c:pt idx="5389">
                  <c:v>26.334000000000035</c:v>
                </c:pt>
                <c:pt idx="5390">
                  <c:v>23.924000000000003</c:v>
                </c:pt>
                <c:pt idx="5391">
                  <c:v>18.600999999999999</c:v>
                </c:pt>
                <c:pt idx="5392">
                  <c:v>14.109000000000002</c:v>
                </c:pt>
                <c:pt idx="5393">
                  <c:v>4.8109999999999955</c:v>
                </c:pt>
                <c:pt idx="5394">
                  <c:v>5.492999999999995</c:v>
                </c:pt>
                <c:pt idx="5395">
                  <c:v>9.6000000000000014</c:v>
                </c:pt>
                <c:pt idx="5396">
                  <c:v>7.6009999999999955</c:v>
                </c:pt>
                <c:pt idx="5397">
                  <c:v>15.802000000000019</c:v>
                </c:pt>
                <c:pt idx="5398">
                  <c:v>18.630000000000031</c:v>
                </c:pt>
                <c:pt idx="5399">
                  <c:v>25.683</c:v>
                </c:pt>
                <c:pt idx="5400">
                  <c:v>18.569999999999986</c:v>
                </c:pt>
                <c:pt idx="5401">
                  <c:v>12.266000000000002</c:v>
                </c:pt>
                <c:pt idx="5402">
                  <c:v>10.726999999999999</c:v>
                </c:pt>
                <c:pt idx="5403">
                  <c:v>13.497000000000003</c:v>
                </c:pt>
                <c:pt idx="5404">
                  <c:v>10.132000000000001</c:v>
                </c:pt>
                <c:pt idx="5405">
                  <c:v>3.759999999999998</c:v>
                </c:pt>
                <c:pt idx="5406">
                  <c:v>2.0409999999999981</c:v>
                </c:pt>
                <c:pt idx="5407">
                  <c:v>-0.18500000000000241</c:v>
                </c:pt>
                <c:pt idx="5408">
                  <c:v>-0.87300000000000588</c:v>
                </c:pt>
                <c:pt idx="5409">
                  <c:v>0.34500000000000025</c:v>
                </c:pt>
                <c:pt idx="5410">
                  <c:v>-1.0840000000000041</c:v>
                </c:pt>
                <c:pt idx="5411">
                  <c:v>-1.3680000000000021</c:v>
                </c:pt>
                <c:pt idx="5412">
                  <c:v>-1.0060000000000002</c:v>
                </c:pt>
                <c:pt idx="5413">
                  <c:v>-0.99200000000000443</c:v>
                </c:pt>
                <c:pt idx="5414">
                  <c:v>0.44599999999999929</c:v>
                </c:pt>
                <c:pt idx="5415">
                  <c:v>0.42400000000000032</c:v>
                </c:pt>
                <c:pt idx="5416">
                  <c:v>-4.1349999999999945</c:v>
                </c:pt>
                <c:pt idx="5417">
                  <c:v>-0.19400000000000295</c:v>
                </c:pt>
                <c:pt idx="5418">
                  <c:v>1.2100000000000009</c:v>
                </c:pt>
                <c:pt idx="5419">
                  <c:v>3.5399999999999987</c:v>
                </c:pt>
                <c:pt idx="5420">
                  <c:v>2.1649999999999991</c:v>
                </c:pt>
                <c:pt idx="5421">
                  <c:v>3.9429999999999978</c:v>
                </c:pt>
                <c:pt idx="5422">
                  <c:v>6.2659999999999965</c:v>
                </c:pt>
                <c:pt idx="5423">
                  <c:v>11.501000000000001</c:v>
                </c:pt>
                <c:pt idx="5424">
                  <c:v>7.1490000000000009</c:v>
                </c:pt>
                <c:pt idx="5425">
                  <c:v>5.2809999999999988</c:v>
                </c:pt>
                <c:pt idx="5426">
                  <c:v>3.4359999999999977</c:v>
                </c:pt>
                <c:pt idx="5427">
                  <c:v>1.5349999999999937</c:v>
                </c:pt>
                <c:pt idx="5428">
                  <c:v>-1.0089999999999977</c:v>
                </c:pt>
                <c:pt idx="5429">
                  <c:v>-0.55099999999999483</c:v>
                </c:pt>
                <c:pt idx="5430">
                  <c:v>2.8800000000000026</c:v>
                </c:pt>
                <c:pt idx="5431">
                  <c:v>-1.5230000000000032</c:v>
                </c:pt>
                <c:pt idx="5432">
                  <c:v>1.2249999999999912</c:v>
                </c:pt>
                <c:pt idx="5433">
                  <c:v>0.63099999999999445</c:v>
                </c:pt>
                <c:pt idx="5434">
                  <c:v>0.49599999999999633</c:v>
                </c:pt>
                <c:pt idx="5435">
                  <c:v>1.5179999999999898</c:v>
                </c:pt>
                <c:pt idx="5436">
                  <c:v>4.3539999999999965</c:v>
                </c:pt>
                <c:pt idx="5437">
                  <c:v>2.2319999999999993</c:v>
                </c:pt>
                <c:pt idx="5438">
                  <c:v>2.3200000000000003</c:v>
                </c:pt>
                <c:pt idx="5439">
                  <c:v>-3.0000000000001224E-3</c:v>
                </c:pt>
                <c:pt idx="5440">
                  <c:v>-3.6540000000000035</c:v>
                </c:pt>
                <c:pt idx="5441">
                  <c:v>-10.474</c:v>
                </c:pt>
                <c:pt idx="5442">
                  <c:v>-9.0990000000000038</c:v>
                </c:pt>
                <c:pt idx="5443">
                  <c:v>-4.3990000000000009</c:v>
                </c:pt>
                <c:pt idx="5444">
                  <c:v>-3.6919999999999997</c:v>
                </c:pt>
                <c:pt idx="5445">
                  <c:v>-2.4069999999999965</c:v>
                </c:pt>
                <c:pt idx="5446">
                  <c:v>-1.0910000000000011</c:v>
                </c:pt>
                <c:pt idx="5447">
                  <c:v>4.0000000000048998E-3</c:v>
                </c:pt>
                <c:pt idx="5448">
                  <c:v>-1.9969999999999972</c:v>
                </c:pt>
                <c:pt idx="5449">
                  <c:v>-4.1830000000000025</c:v>
                </c:pt>
                <c:pt idx="5450">
                  <c:v>-5.1199999999999966</c:v>
                </c:pt>
                <c:pt idx="5451">
                  <c:v>-11.459000000000023</c:v>
                </c:pt>
                <c:pt idx="5452">
                  <c:v>-15.630999999999998</c:v>
                </c:pt>
                <c:pt idx="5453">
                  <c:v>-5.6780000000000008</c:v>
                </c:pt>
                <c:pt idx="5454">
                  <c:v>-6.799000000000003</c:v>
                </c:pt>
                <c:pt idx="5455">
                  <c:v>-20.271000000000001</c:v>
                </c:pt>
                <c:pt idx="5456">
                  <c:v>-6.7490000000000023</c:v>
                </c:pt>
                <c:pt idx="5457">
                  <c:v>-4.7689999999999975</c:v>
                </c:pt>
                <c:pt idx="5458">
                  <c:v>-2.027000000000001</c:v>
                </c:pt>
                <c:pt idx="5459">
                  <c:v>-1.804000000000002</c:v>
                </c:pt>
                <c:pt idx="5460">
                  <c:v>1.984000000000002</c:v>
                </c:pt>
                <c:pt idx="5461">
                  <c:v>2.945999999999998</c:v>
                </c:pt>
                <c:pt idx="5462">
                  <c:v>1.9569999999999979</c:v>
                </c:pt>
                <c:pt idx="5463">
                  <c:v>1.6439999999999955</c:v>
                </c:pt>
                <c:pt idx="5464">
                  <c:v>3.6919999999999997</c:v>
                </c:pt>
                <c:pt idx="5465">
                  <c:v>-4.9339999999999984</c:v>
                </c:pt>
                <c:pt idx="5466">
                  <c:v>-2.6200000000000045</c:v>
                </c:pt>
                <c:pt idx="5467">
                  <c:v>2.7689999999999992</c:v>
                </c:pt>
                <c:pt idx="5468">
                  <c:v>9.2219999999999942</c:v>
                </c:pt>
                <c:pt idx="5469">
                  <c:v>19.429999999999989</c:v>
                </c:pt>
                <c:pt idx="5470">
                  <c:v>20.086000000000006</c:v>
                </c:pt>
                <c:pt idx="5471">
                  <c:v>24.281000000000006</c:v>
                </c:pt>
                <c:pt idx="5472">
                  <c:v>19.922999999999952</c:v>
                </c:pt>
                <c:pt idx="5473">
                  <c:v>18.351999999999997</c:v>
                </c:pt>
                <c:pt idx="5474">
                  <c:v>15.343000000000002</c:v>
                </c:pt>
                <c:pt idx="5475">
                  <c:v>14.651000000000002</c:v>
                </c:pt>
                <c:pt idx="5476">
                  <c:v>10.083000000000002</c:v>
                </c:pt>
                <c:pt idx="5477">
                  <c:v>7.7040000000000006</c:v>
                </c:pt>
                <c:pt idx="5478">
                  <c:v>2.8399999999999963</c:v>
                </c:pt>
                <c:pt idx="5479">
                  <c:v>0.32999999999999968</c:v>
                </c:pt>
                <c:pt idx="5480">
                  <c:v>-2.1129999999999987</c:v>
                </c:pt>
                <c:pt idx="5481">
                  <c:v>-2.779999999999994</c:v>
                </c:pt>
                <c:pt idx="5482">
                  <c:v>-8.0990000000000038</c:v>
                </c:pt>
                <c:pt idx="5483">
                  <c:v>-6.5399999999999991</c:v>
                </c:pt>
                <c:pt idx="5484">
                  <c:v>-4.07</c:v>
                </c:pt>
                <c:pt idx="5485">
                  <c:v>-1.25</c:v>
                </c:pt>
                <c:pt idx="5486">
                  <c:v>-2.5720000000000027</c:v>
                </c:pt>
                <c:pt idx="5487">
                  <c:v>-3.5530000000000044</c:v>
                </c:pt>
                <c:pt idx="5488">
                  <c:v>-4.4300000000000024</c:v>
                </c:pt>
                <c:pt idx="5489">
                  <c:v>-3.8919999999999977</c:v>
                </c:pt>
                <c:pt idx="5490">
                  <c:v>-3.4950000000000037</c:v>
                </c:pt>
                <c:pt idx="5491">
                  <c:v>-4.534000000000006</c:v>
                </c:pt>
                <c:pt idx="5492">
                  <c:v>-1.4110000000000014</c:v>
                </c:pt>
                <c:pt idx="5493">
                  <c:v>0.40699999999999742</c:v>
                </c:pt>
                <c:pt idx="5494">
                  <c:v>5.2590000000000003</c:v>
                </c:pt>
                <c:pt idx="5495">
                  <c:v>6.8059999999999965</c:v>
                </c:pt>
                <c:pt idx="5496">
                  <c:v>6.8669999999999956</c:v>
                </c:pt>
                <c:pt idx="5497">
                  <c:v>8.4020000000000028</c:v>
                </c:pt>
                <c:pt idx="5498">
                  <c:v>11.706000000000003</c:v>
                </c:pt>
                <c:pt idx="5499">
                  <c:v>8.6819999999999968</c:v>
                </c:pt>
                <c:pt idx="5500">
                  <c:v>8.2230000000000008</c:v>
                </c:pt>
                <c:pt idx="5501">
                  <c:v>7.4499999999999984</c:v>
                </c:pt>
                <c:pt idx="5502">
                  <c:v>8.990000000000002</c:v>
                </c:pt>
                <c:pt idx="5503">
                  <c:v>-2.7350000000000065</c:v>
                </c:pt>
                <c:pt idx="5504">
                  <c:v>-3.2600000000000051</c:v>
                </c:pt>
                <c:pt idx="5505">
                  <c:v>-2.8840000000000003</c:v>
                </c:pt>
                <c:pt idx="5506">
                  <c:v>-3.8930000000000078</c:v>
                </c:pt>
                <c:pt idx="5507">
                  <c:v>-3.0720000000000027</c:v>
                </c:pt>
                <c:pt idx="5508">
                  <c:v>-2.2760000000000034</c:v>
                </c:pt>
                <c:pt idx="5509">
                  <c:v>1.9399999999999928</c:v>
                </c:pt>
                <c:pt idx="5510">
                  <c:v>3.3539999999999988</c:v>
                </c:pt>
                <c:pt idx="5511">
                  <c:v>-1.0429999999999968</c:v>
                </c:pt>
                <c:pt idx="5512">
                  <c:v>-2.6820000000000022</c:v>
                </c:pt>
                <c:pt idx="5513">
                  <c:v>-5.8000000000000043</c:v>
                </c:pt>
                <c:pt idx="5514">
                  <c:v>-6.1730000000000018</c:v>
                </c:pt>
                <c:pt idx="5515">
                  <c:v>-0.1330000000000027</c:v>
                </c:pt>
                <c:pt idx="5516">
                  <c:v>1.365000000000002</c:v>
                </c:pt>
                <c:pt idx="5517">
                  <c:v>3.6210000000000022</c:v>
                </c:pt>
                <c:pt idx="5518">
                  <c:v>5.8079999999999945</c:v>
                </c:pt>
                <c:pt idx="5519">
                  <c:v>11.614000000000001</c:v>
                </c:pt>
                <c:pt idx="5520">
                  <c:v>13.689</c:v>
                </c:pt>
                <c:pt idx="5521">
                  <c:v>13.033000000000001</c:v>
                </c:pt>
                <c:pt idx="5522">
                  <c:v>12.697000000000001</c:v>
                </c:pt>
                <c:pt idx="5523">
                  <c:v>13.933000000000002</c:v>
                </c:pt>
                <c:pt idx="5524">
                  <c:v>12.971</c:v>
                </c:pt>
                <c:pt idx="5525">
                  <c:v>13.620000000000005</c:v>
                </c:pt>
                <c:pt idx="5526">
                  <c:v>13.002000000000002</c:v>
                </c:pt>
                <c:pt idx="5527">
                  <c:v>6.1439999999999975</c:v>
                </c:pt>
                <c:pt idx="5528">
                  <c:v>5.2819999999999974</c:v>
                </c:pt>
                <c:pt idx="5529">
                  <c:v>8.0680000000000014</c:v>
                </c:pt>
                <c:pt idx="5530">
                  <c:v>4.622999999999986</c:v>
                </c:pt>
                <c:pt idx="5531">
                  <c:v>2.9469999999999947</c:v>
                </c:pt>
                <c:pt idx="5532">
                  <c:v>6.3609999999999873</c:v>
                </c:pt>
                <c:pt idx="5533">
                  <c:v>5.9969999999999999</c:v>
                </c:pt>
                <c:pt idx="5534">
                  <c:v>8.3770000000000042</c:v>
                </c:pt>
                <c:pt idx="5535">
                  <c:v>9.9060000000000024</c:v>
                </c:pt>
                <c:pt idx="5536">
                  <c:v>7</c:v>
                </c:pt>
                <c:pt idx="5537">
                  <c:v>1.5959999999999932</c:v>
                </c:pt>
                <c:pt idx="5538">
                  <c:v>-0.48100000000000181</c:v>
                </c:pt>
                <c:pt idx="5539">
                  <c:v>0.80099999999999483</c:v>
                </c:pt>
                <c:pt idx="5540">
                  <c:v>2.5799999999999983</c:v>
                </c:pt>
                <c:pt idx="5541">
                  <c:v>6.1679999999999859</c:v>
                </c:pt>
                <c:pt idx="5542">
                  <c:v>7.1199999999999966</c:v>
                </c:pt>
                <c:pt idx="5543">
                  <c:v>16.297999999999988</c:v>
                </c:pt>
                <c:pt idx="5544">
                  <c:v>18.735999999999986</c:v>
                </c:pt>
                <c:pt idx="5545">
                  <c:v>22.564999999999987</c:v>
                </c:pt>
                <c:pt idx="5546">
                  <c:v>18.113000000000035</c:v>
                </c:pt>
                <c:pt idx="5547">
                  <c:v>17.961999999999989</c:v>
                </c:pt>
                <c:pt idx="5548">
                  <c:v>12.844000000000001</c:v>
                </c:pt>
                <c:pt idx="5549">
                  <c:v>11.68</c:v>
                </c:pt>
                <c:pt idx="5550">
                  <c:v>12.91</c:v>
                </c:pt>
                <c:pt idx="5551">
                  <c:v>6.0019999999999989</c:v>
                </c:pt>
                <c:pt idx="5552">
                  <c:v>7.6890000000000001</c:v>
                </c:pt>
                <c:pt idx="5553">
                  <c:v>8.3990000000000027</c:v>
                </c:pt>
                <c:pt idx="5554">
                  <c:v>6.1459999999999875</c:v>
                </c:pt>
                <c:pt idx="5555">
                  <c:v>-1.7250000000000021</c:v>
                </c:pt>
                <c:pt idx="5556">
                  <c:v>13.354000000000006</c:v>
                </c:pt>
                <c:pt idx="5557">
                  <c:v>9.9970000000000034</c:v>
                </c:pt>
                <c:pt idx="5558">
                  <c:v>13.872000000000023</c:v>
                </c:pt>
                <c:pt idx="5559">
                  <c:v>10.701000000000001</c:v>
                </c:pt>
                <c:pt idx="5560">
                  <c:v>4.7109999999999985</c:v>
                </c:pt>
                <c:pt idx="5561">
                  <c:v>3.6739999999999995</c:v>
                </c:pt>
                <c:pt idx="5562">
                  <c:v>1.4199999999999897</c:v>
                </c:pt>
                <c:pt idx="5563">
                  <c:v>-2.0000000000024512E-3</c:v>
                </c:pt>
                <c:pt idx="5564">
                  <c:v>-0.53000000000000114</c:v>
                </c:pt>
                <c:pt idx="5565">
                  <c:v>5.8779999999999895</c:v>
                </c:pt>
                <c:pt idx="5566">
                  <c:v>9.2700000000000031</c:v>
                </c:pt>
                <c:pt idx="5567">
                  <c:v>18.796999999999986</c:v>
                </c:pt>
                <c:pt idx="5568">
                  <c:v>13.93</c:v>
                </c:pt>
                <c:pt idx="5569">
                  <c:v>15.756</c:v>
                </c:pt>
                <c:pt idx="5570">
                  <c:v>13.312000000000006</c:v>
                </c:pt>
                <c:pt idx="5571">
                  <c:v>8.3489999999999966</c:v>
                </c:pt>
                <c:pt idx="5572">
                  <c:v>4.4800000000000004</c:v>
                </c:pt>
                <c:pt idx="5573">
                  <c:v>2.6499999999999986</c:v>
                </c:pt>
                <c:pt idx="5574">
                  <c:v>0.34699999999999576</c:v>
                </c:pt>
                <c:pt idx="5575">
                  <c:v>-4.2469999999999999</c:v>
                </c:pt>
                <c:pt idx="5576">
                  <c:v>-3.3980000000000028</c:v>
                </c:pt>
                <c:pt idx="5577">
                  <c:v>-2.3539999999999988</c:v>
                </c:pt>
                <c:pt idx="5578">
                  <c:v>-4.2170000000000059</c:v>
                </c:pt>
                <c:pt idx="5579">
                  <c:v>-4.4010000000000034</c:v>
                </c:pt>
                <c:pt idx="5580">
                  <c:v>0.64899999999999525</c:v>
                </c:pt>
                <c:pt idx="5581">
                  <c:v>2.9059999999999988</c:v>
                </c:pt>
                <c:pt idx="5582">
                  <c:v>5.75</c:v>
                </c:pt>
                <c:pt idx="5583">
                  <c:v>3.509999999999998</c:v>
                </c:pt>
                <c:pt idx="5584">
                  <c:v>2.8719999999999977</c:v>
                </c:pt>
                <c:pt idx="5585">
                  <c:v>0.65399999999999803</c:v>
                </c:pt>
                <c:pt idx="5586">
                  <c:v>-2.1580000000000013</c:v>
                </c:pt>
                <c:pt idx="5587">
                  <c:v>-4.757000000000005</c:v>
                </c:pt>
                <c:pt idx="5588">
                  <c:v>-1.365000000000002</c:v>
                </c:pt>
                <c:pt idx="5589">
                  <c:v>1.385999999999993</c:v>
                </c:pt>
                <c:pt idx="5590">
                  <c:v>7.5399999999999991</c:v>
                </c:pt>
                <c:pt idx="5591">
                  <c:v>0.99199999999999733</c:v>
                </c:pt>
                <c:pt idx="5592">
                  <c:v>1.6169999999999958</c:v>
                </c:pt>
                <c:pt idx="5593">
                  <c:v>-1.0350000000000037</c:v>
                </c:pt>
                <c:pt idx="5594">
                  <c:v>-1.0069999999999952</c:v>
                </c:pt>
                <c:pt idx="5595">
                  <c:v>8.0000000000026768E-3</c:v>
                </c:pt>
                <c:pt idx="5596">
                  <c:v>0.24000000000000199</c:v>
                </c:pt>
                <c:pt idx="5597">
                  <c:v>5.732999999999997</c:v>
                </c:pt>
                <c:pt idx="5598">
                  <c:v>5.9260000000000019</c:v>
                </c:pt>
                <c:pt idx="5599">
                  <c:v>4.0069999999999979</c:v>
                </c:pt>
                <c:pt idx="5600">
                  <c:v>1.4939999999999956</c:v>
                </c:pt>
                <c:pt idx="5601">
                  <c:v>-6.8899999999999935</c:v>
                </c:pt>
                <c:pt idx="5602">
                  <c:v>-7.2810000000000104</c:v>
                </c:pt>
                <c:pt idx="5603">
                  <c:v>-5.0459999999999985</c:v>
                </c:pt>
                <c:pt idx="5604">
                  <c:v>-2.732999999999997</c:v>
                </c:pt>
                <c:pt idx="5605">
                  <c:v>-5.6700000000000088</c:v>
                </c:pt>
                <c:pt idx="5606">
                  <c:v>-5.2289999999999965</c:v>
                </c:pt>
                <c:pt idx="5607">
                  <c:v>-4.9680000000000035</c:v>
                </c:pt>
                <c:pt idx="5608">
                  <c:v>-3.1019999999999972</c:v>
                </c:pt>
                <c:pt idx="5609">
                  <c:v>4.61899999999999</c:v>
                </c:pt>
                <c:pt idx="5610">
                  <c:v>6.7000000000000028</c:v>
                </c:pt>
                <c:pt idx="5611">
                  <c:v>6.2150000000000025</c:v>
                </c:pt>
                <c:pt idx="5612">
                  <c:v>1.9939999999999956</c:v>
                </c:pt>
                <c:pt idx="5613">
                  <c:v>-3.3709999999999987</c:v>
                </c:pt>
                <c:pt idx="5614">
                  <c:v>-0.28699999999999998</c:v>
                </c:pt>
                <c:pt idx="5615">
                  <c:v>1.4829999999999937</c:v>
                </c:pt>
                <c:pt idx="5616">
                  <c:v>6.5169999999999959</c:v>
                </c:pt>
                <c:pt idx="5617">
                  <c:v>3.0410000000000039</c:v>
                </c:pt>
                <c:pt idx="5618">
                  <c:v>0.68100000000000604</c:v>
                </c:pt>
                <c:pt idx="5619">
                  <c:v>1.2429999999999923</c:v>
                </c:pt>
                <c:pt idx="5620">
                  <c:v>2.4399999999999977</c:v>
                </c:pt>
                <c:pt idx="5621">
                  <c:v>0.50999999999999801</c:v>
                </c:pt>
                <c:pt idx="5622">
                  <c:v>-1.2740000000000009</c:v>
                </c:pt>
                <c:pt idx="5623">
                  <c:v>-6.4600000000000009</c:v>
                </c:pt>
                <c:pt idx="5624">
                  <c:v>-1.5080000000000027</c:v>
                </c:pt>
                <c:pt idx="5625">
                  <c:v>3.1900000000000048</c:v>
                </c:pt>
                <c:pt idx="5626">
                  <c:v>1.0899999999999932</c:v>
                </c:pt>
                <c:pt idx="5627">
                  <c:v>4.68</c:v>
                </c:pt>
                <c:pt idx="5628">
                  <c:v>4.740000000000002</c:v>
                </c:pt>
                <c:pt idx="5629">
                  <c:v>1.5079999999999913</c:v>
                </c:pt>
                <c:pt idx="5630">
                  <c:v>9.8320000000000007</c:v>
                </c:pt>
                <c:pt idx="5631">
                  <c:v>9.9960000000000022</c:v>
                </c:pt>
                <c:pt idx="5632">
                  <c:v>8.0990000000000038</c:v>
                </c:pt>
                <c:pt idx="5633">
                  <c:v>3.9259999999999948</c:v>
                </c:pt>
                <c:pt idx="5634">
                  <c:v>0.62899999999999912</c:v>
                </c:pt>
                <c:pt idx="5635">
                  <c:v>0.99699999999999989</c:v>
                </c:pt>
                <c:pt idx="5636">
                  <c:v>0.5</c:v>
                </c:pt>
                <c:pt idx="5637">
                  <c:v>-0.53200000000000369</c:v>
                </c:pt>
                <c:pt idx="5638">
                  <c:v>1.2740000000000009</c:v>
                </c:pt>
                <c:pt idx="5639">
                  <c:v>8.3860000000000028</c:v>
                </c:pt>
                <c:pt idx="5640">
                  <c:v>6.94</c:v>
                </c:pt>
                <c:pt idx="5641">
                  <c:v>3.2219999999999942</c:v>
                </c:pt>
                <c:pt idx="5642">
                  <c:v>5.6060000000000016</c:v>
                </c:pt>
                <c:pt idx="5643">
                  <c:v>3.0369999999999977</c:v>
                </c:pt>
                <c:pt idx="5644">
                  <c:v>2.5739999999999981</c:v>
                </c:pt>
                <c:pt idx="5645">
                  <c:v>0.6899999999999995</c:v>
                </c:pt>
                <c:pt idx="5646">
                  <c:v>2.3399999999999963</c:v>
                </c:pt>
                <c:pt idx="5647">
                  <c:v>-4.0000000000048998E-3</c:v>
                </c:pt>
                <c:pt idx="5648">
                  <c:v>1.7729999999999959</c:v>
                </c:pt>
                <c:pt idx="5649">
                  <c:v>2.6709999999999994</c:v>
                </c:pt>
                <c:pt idx="5650">
                  <c:v>2.5100000000000047</c:v>
                </c:pt>
                <c:pt idx="5651">
                  <c:v>3.0909999999999997</c:v>
                </c:pt>
                <c:pt idx="5652">
                  <c:v>3.9070000000000036</c:v>
                </c:pt>
                <c:pt idx="5653">
                  <c:v>2.9059999999999988</c:v>
                </c:pt>
                <c:pt idx="5654">
                  <c:v>8.9999999999932773E-3</c:v>
                </c:pt>
                <c:pt idx="5655">
                  <c:v>-1.4260000000000019</c:v>
                </c:pt>
                <c:pt idx="5656">
                  <c:v>-5.2460000000000022</c:v>
                </c:pt>
                <c:pt idx="5657">
                  <c:v>-6.4140000000000015</c:v>
                </c:pt>
                <c:pt idx="5658">
                  <c:v>-9.930000000000005</c:v>
                </c:pt>
                <c:pt idx="5659">
                  <c:v>-3.9980000000000047</c:v>
                </c:pt>
                <c:pt idx="5660">
                  <c:v>-4.3100000000000005</c:v>
                </c:pt>
                <c:pt idx="5661">
                  <c:v>-2.3050000000000068</c:v>
                </c:pt>
                <c:pt idx="5662">
                  <c:v>3.2469999999999999</c:v>
                </c:pt>
                <c:pt idx="5663">
                  <c:v>6.9989999999999952</c:v>
                </c:pt>
                <c:pt idx="5664">
                  <c:v>6.8489999999999966</c:v>
                </c:pt>
                <c:pt idx="5665">
                  <c:v>3.1370000000000005</c:v>
                </c:pt>
                <c:pt idx="5666">
                  <c:v>2.7369999999999948</c:v>
                </c:pt>
                <c:pt idx="5667">
                  <c:v>1.7100000000000033</c:v>
                </c:pt>
                <c:pt idx="5668">
                  <c:v>2.6159999999999997</c:v>
                </c:pt>
                <c:pt idx="5669">
                  <c:v>3.4729999999999968</c:v>
                </c:pt>
                <c:pt idx="5670">
                  <c:v>-9.0000000000003567E-3</c:v>
                </c:pt>
                <c:pt idx="5671">
                  <c:v>-8.980000000000004</c:v>
                </c:pt>
                <c:pt idx="5672">
                  <c:v>-10.204000000000001</c:v>
                </c:pt>
                <c:pt idx="5673">
                  <c:v>-13.228999999999999</c:v>
                </c:pt>
                <c:pt idx="5674">
                  <c:v>-14.190000000000005</c:v>
                </c:pt>
                <c:pt idx="5675">
                  <c:v>-5.4250000000000043</c:v>
                </c:pt>
                <c:pt idx="5676">
                  <c:v>-2.429000000000002</c:v>
                </c:pt>
                <c:pt idx="5677">
                  <c:v>3.3000000000001251E-2</c:v>
                </c:pt>
                <c:pt idx="5678">
                  <c:v>-0.71999999999999964</c:v>
                </c:pt>
                <c:pt idx="5679">
                  <c:v>0.65000000000000013</c:v>
                </c:pt>
                <c:pt idx="5680">
                  <c:v>-1.067999999999995</c:v>
                </c:pt>
                <c:pt idx="5681">
                  <c:v>-0.81200000000000472</c:v>
                </c:pt>
                <c:pt idx="5682">
                  <c:v>1.1000000000000021</c:v>
                </c:pt>
                <c:pt idx="5683">
                  <c:v>1.4619999999999915</c:v>
                </c:pt>
                <c:pt idx="5684">
                  <c:v>4.0869999999999962</c:v>
                </c:pt>
                <c:pt idx="5685">
                  <c:v>6.9969999999999999</c:v>
                </c:pt>
                <c:pt idx="5686">
                  <c:v>5.6400000000000006</c:v>
                </c:pt>
                <c:pt idx="5687">
                  <c:v>2.6759999999999948</c:v>
                </c:pt>
                <c:pt idx="5688">
                  <c:v>7.4099999999999984</c:v>
                </c:pt>
                <c:pt idx="5689">
                  <c:v>6.8419999999999987</c:v>
                </c:pt>
                <c:pt idx="5690">
                  <c:v>9.0740000000000016</c:v>
                </c:pt>
                <c:pt idx="5691">
                  <c:v>6.6209999999999845</c:v>
                </c:pt>
                <c:pt idx="5692">
                  <c:v>5.4720000000000013</c:v>
                </c:pt>
                <c:pt idx="5693">
                  <c:v>4.4409999999999954</c:v>
                </c:pt>
                <c:pt idx="5694">
                  <c:v>1.8780000000000001</c:v>
                </c:pt>
                <c:pt idx="5695">
                  <c:v>-3.4990000000000023</c:v>
                </c:pt>
                <c:pt idx="5696">
                  <c:v>-1.6899999999999953</c:v>
                </c:pt>
                <c:pt idx="5697">
                  <c:v>9.5999999999996893E-2</c:v>
                </c:pt>
                <c:pt idx="5698">
                  <c:v>3.195999999999998</c:v>
                </c:pt>
                <c:pt idx="5699">
                  <c:v>3.7609999999999992</c:v>
                </c:pt>
                <c:pt idx="5700">
                  <c:v>6.9359999999999999</c:v>
                </c:pt>
                <c:pt idx="5701">
                  <c:v>8.7909999999999968</c:v>
                </c:pt>
                <c:pt idx="5702">
                  <c:v>10.523000000000001</c:v>
                </c:pt>
                <c:pt idx="5703">
                  <c:v>10.117000000000001</c:v>
                </c:pt>
                <c:pt idx="5704">
                  <c:v>6.9679999999999955</c:v>
                </c:pt>
                <c:pt idx="5705">
                  <c:v>1.6920000000000026</c:v>
                </c:pt>
                <c:pt idx="5706">
                  <c:v>9.1999999999998763E-2</c:v>
                </c:pt>
                <c:pt idx="5707">
                  <c:v>-0.8799999999999969</c:v>
                </c:pt>
                <c:pt idx="5708">
                  <c:v>3.0729999999999933</c:v>
                </c:pt>
                <c:pt idx="5709">
                  <c:v>5.3930000000000007</c:v>
                </c:pt>
                <c:pt idx="5710">
                  <c:v>5.6219999999999946</c:v>
                </c:pt>
                <c:pt idx="5711">
                  <c:v>20.308</c:v>
                </c:pt>
                <c:pt idx="5712">
                  <c:v>21.947999999999986</c:v>
                </c:pt>
                <c:pt idx="5713">
                  <c:v>21.365000000000002</c:v>
                </c:pt>
                <c:pt idx="5714">
                  <c:v>21.468999999999948</c:v>
                </c:pt>
                <c:pt idx="5715">
                  <c:v>21.54</c:v>
                </c:pt>
                <c:pt idx="5716">
                  <c:v>22.974999999999987</c:v>
                </c:pt>
                <c:pt idx="5717">
                  <c:v>24.572000000000003</c:v>
                </c:pt>
                <c:pt idx="5718">
                  <c:v>23.351000000000031</c:v>
                </c:pt>
                <c:pt idx="5719">
                  <c:v>11.504000000000001</c:v>
                </c:pt>
                <c:pt idx="5720">
                  <c:v>6.8719999999999999</c:v>
                </c:pt>
                <c:pt idx="5721">
                  <c:v>8.3180000000000014</c:v>
                </c:pt>
                <c:pt idx="5722">
                  <c:v>7.3729999999999976</c:v>
                </c:pt>
                <c:pt idx="5723">
                  <c:v>1.9339999999999926</c:v>
                </c:pt>
                <c:pt idx="5724">
                  <c:v>11.309000000000006</c:v>
                </c:pt>
                <c:pt idx="5725">
                  <c:v>15.261000000000001</c:v>
                </c:pt>
                <c:pt idx="5726">
                  <c:v>14.400000000000002</c:v>
                </c:pt>
                <c:pt idx="5727">
                  <c:v>16.567</c:v>
                </c:pt>
                <c:pt idx="5728">
                  <c:v>16.024000000000001</c:v>
                </c:pt>
                <c:pt idx="5729">
                  <c:v>13.835000000000004</c:v>
                </c:pt>
                <c:pt idx="5730">
                  <c:v>9.8950000000000067</c:v>
                </c:pt>
                <c:pt idx="5731">
                  <c:v>8.372000000000023</c:v>
                </c:pt>
                <c:pt idx="5732">
                  <c:v>3.982999999999997</c:v>
                </c:pt>
                <c:pt idx="5733">
                  <c:v>6.7079999999999975</c:v>
                </c:pt>
                <c:pt idx="5734">
                  <c:v>9.5400000000000009</c:v>
                </c:pt>
                <c:pt idx="5735">
                  <c:v>16.479999999999986</c:v>
                </c:pt>
                <c:pt idx="5736">
                  <c:v>13.976000000000004</c:v>
                </c:pt>
                <c:pt idx="5737">
                  <c:v>14.652000000000006</c:v>
                </c:pt>
                <c:pt idx="5738">
                  <c:v>10.237</c:v>
                </c:pt>
                <c:pt idx="5739">
                  <c:v>11.127000000000001</c:v>
                </c:pt>
                <c:pt idx="5740">
                  <c:v>2.4470000000000032</c:v>
                </c:pt>
                <c:pt idx="5741">
                  <c:v>-1.4880000000000067</c:v>
                </c:pt>
                <c:pt idx="5742">
                  <c:v>-4.3730000000000064</c:v>
                </c:pt>
                <c:pt idx="5743">
                  <c:v>-2.0770000000000053</c:v>
                </c:pt>
                <c:pt idx="5744">
                  <c:v>4.3629999999999889</c:v>
                </c:pt>
                <c:pt idx="5745">
                  <c:v>7.3100000000000005</c:v>
                </c:pt>
                <c:pt idx="5746">
                  <c:v>2.4949999999999974</c:v>
                </c:pt>
                <c:pt idx="5747">
                  <c:v>-0.44100000000000311</c:v>
                </c:pt>
                <c:pt idx="5748">
                  <c:v>-5.2040000000000077</c:v>
                </c:pt>
                <c:pt idx="5749">
                  <c:v>-2.8699999999999974</c:v>
                </c:pt>
                <c:pt idx="5750">
                  <c:v>0.85999999999999965</c:v>
                </c:pt>
                <c:pt idx="5751">
                  <c:v>0.9269999999999996</c:v>
                </c:pt>
                <c:pt idx="5752">
                  <c:v>-5.2629999999999955</c:v>
                </c:pt>
                <c:pt idx="5753">
                  <c:v>-16.104999999999997</c:v>
                </c:pt>
                <c:pt idx="5754">
                  <c:v>-15.692</c:v>
                </c:pt>
                <c:pt idx="5755">
                  <c:v>-14.699</c:v>
                </c:pt>
                <c:pt idx="5756">
                  <c:v>-2.5640000000000001</c:v>
                </c:pt>
                <c:pt idx="5757">
                  <c:v>3.2519999999999953</c:v>
                </c:pt>
                <c:pt idx="5758">
                  <c:v>4.7199999999999989</c:v>
                </c:pt>
                <c:pt idx="5759">
                  <c:v>14.037999999999998</c:v>
                </c:pt>
                <c:pt idx="5760">
                  <c:v>9.8700000000000028</c:v>
                </c:pt>
                <c:pt idx="5761">
                  <c:v>9.1590000000000025</c:v>
                </c:pt>
                <c:pt idx="5762">
                  <c:v>10.32</c:v>
                </c:pt>
                <c:pt idx="5763">
                  <c:v>9.9050000000000047</c:v>
                </c:pt>
                <c:pt idx="5764">
                  <c:v>7.4669999999999987</c:v>
                </c:pt>
                <c:pt idx="5765">
                  <c:v>11.403000000000002</c:v>
                </c:pt>
                <c:pt idx="5766">
                  <c:v>8.6179999999999968</c:v>
                </c:pt>
                <c:pt idx="5767">
                  <c:v>1.8799999999999928</c:v>
                </c:pt>
                <c:pt idx="5768">
                  <c:v>5.945999999999998</c:v>
                </c:pt>
                <c:pt idx="5769">
                  <c:v>4.4949999999999966</c:v>
                </c:pt>
                <c:pt idx="5770">
                  <c:v>3.4939999999999931</c:v>
                </c:pt>
                <c:pt idx="5771">
                  <c:v>4.5889999999999986</c:v>
                </c:pt>
                <c:pt idx="5772">
                  <c:v>8.3530000000000211</c:v>
                </c:pt>
                <c:pt idx="5773">
                  <c:v>6.2749999999999986</c:v>
                </c:pt>
                <c:pt idx="5774">
                  <c:v>5.7310000000000034</c:v>
                </c:pt>
                <c:pt idx="5775">
                  <c:v>1.9979999999999933</c:v>
                </c:pt>
                <c:pt idx="5776">
                  <c:v>1.332999999999996</c:v>
                </c:pt>
                <c:pt idx="5777">
                  <c:v>1.5119999999999894</c:v>
                </c:pt>
                <c:pt idx="5778">
                  <c:v>2.8609999999999971</c:v>
                </c:pt>
                <c:pt idx="5779">
                  <c:v>0.61300000000000077</c:v>
                </c:pt>
                <c:pt idx="5780">
                  <c:v>1.6060000000000021</c:v>
                </c:pt>
                <c:pt idx="5781">
                  <c:v>7.4779999999999944</c:v>
                </c:pt>
                <c:pt idx="5782">
                  <c:v>9.7009999999999987</c:v>
                </c:pt>
                <c:pt idx="5783">
                  <c:v>11.520000000000001</c:v>
                </c:pt>
                <c:pt idx="5784">
                  <c:v>9.9840000000000018</c:v>
                </c:pt>
                <c:pt idx="5785">
                  <c:v>9.4950000000000028</c:v>
                </c:pt>
                <c:pt idx="5786">
                  <c:v>6.1149999999999833</c:v>
                </c:pt>
                <c:pt idx="5787">
                  <c:v>3.5349999999999966</c:v>
                </c:pt>
                <c:pt idx="5788">
                  <c:v>1.3599999999999965</c:v>
                </c:pt>
                <c:pt idx="5789">
                  <c:v>2.7299999999999982</c:v>
                </c:pt>
                <c:pt idx="5790">
                  <c:v>-4.4209999999999985</c:v>
                </c:pt>
                <c:pt idx="5791">
                  <c:v>-8.1309999999999985</c:v>
                </c:pt>
                <c:pt idx="5792">
                  <c:v>-7.6840000000000046</c:v>
                </c:pt>
                <c:pt idx="5793">
                  <c:v>-5.990000000000002</c:v>
                </c:pt>
                <c:pt idx="5794">
                  <c:v>-7.0200000000000005</c:v>
                </c:pt>
                <c:pt idx="5795">
                  <c:v>-4.9650000000000025</c:v>
                </c:pt>
                <c:pt idx="5796">
                  <c:v>-2.2840000000000011</c:v>
                </c:pt>
                <c:pt idx="5797">
                  <c:v>0.46499999999999714</c:v>
                </c:pt>
                <c:pt idx="5798">
                  <c:v>0.95099999999999363</c:v>
                </c:pt>
                <c:pt idx="5799">
                  <c:v>0.26699999999999663</c:v>
                </c:pt>
                <c:pt idx="5800">
                  <c:v>-4.18</c:v>
                </c:pt>
                <c:pt idx="5801">
                  <c:v>-4.5490000000000084</c:v>
                </c:pt>
                <c:pt idx="5802">
                  <c:v>-5.1410000000000053</c:v>
                </c:pt>
                <c:pt idx="5803">
                  <c:v>-5.1230000000000047</c:v>
                </c:pt>
                <c:pt idx="5804">
                  <c:v>-2.1620000000000061</c:v>
                </c:pt>
                <c:pt idx="5805">
                  <c:v>1.1799999999999973</c:v>
                </c:pt>
                <c:pt idx="5806">
                  <c:v>3.546999999999997</c:v>
                </c:pt>
                <c:pt idx="5807">
                  <c:v>6.6449999999999854</c:v>
                </c:pt>
                <c:pt idx="5808">
                  <c:v>7.6969999999999965</c:v>
                </c:pt>
                <c:pt idx="5809">
                  <c:v>5.6359999999999957</c:v>
                </c:pt>
                <c:pt idx="5810">
                  <c:v>3.6289999999999982</c:v>
                </c:pt>
                <c:pt idx="5811">
                  <c:v>3.2389999999999972</c:v>
                </c:pt>
                <c:pt idx="5812">
                  <c:v>0.64499999999999735</c:v>
                </c:pt>
                <c:pt idx="5813">
                  <c:v>-0.91900000000000404</c:v>
                </c:pt>
                <c:pt idx="5814">
                  <c:v>-2.3000000000000043</c:v>
                </c:pt>
                <c:pt idx="5815">
                  <c:v>-7.7520000000000016</c:v>
                </c:pt>
                <c:pt idx="5816">
                  <c:v>-4.0100000000000051</c:v>
                </c:pt>
                <c:pt idx="5817">
                  <c:v>-5.1080000000000041</c:v>
                </c:pt>
                <c:pt idx="5818">
                  <c:v>-8.9370000000000029</c:v>
                </c:pt>
                <c:pt idx="5819">
                  <c:v>-3.9899999999999949</c:v>
                </c:pt>
                <c:pt idx="5820">
                  <c:v>-3.6640000000000015</c:v>
                </c:pt>
                <c:pt idx="5821">
                  <c:v>-5.5640000000000045</c:v>
                </c:pt>
                <c:pt idx="5822">
                  <c:v>-5.0870000000000015</c:v>
                </c:pt>
                <c:pt idx="5823">
                  <c:v>-3.4100000000000037</c:v>
                </c:pt>
                <c:pt idx="5824">
                  <c:v>-5.5100000000000051</c:v>
                </c:pt>
                <c:pt idx="5825">
                  <c:v>-8.8710000000000022</c:v>
                </c:pt>
                <c:pt idx="5826">
                  <c:v>-7.7910000000000039</c:v>
                </c:pt>
                <c:pt idx="5827">
                  <c:v>-11.389000000000006</c:v>
                </c:pt>
                <c:pt idx="5828">
                  <c:v>-7.3510000000000062</c:v>
                </c:pt>
                <c:pt idx="5829">
                  <c:v>-2.8180000000000027</c:v>
                </c:pt>
                <c:pt idx="5830">
                  <c:v>-2.5599999999999947</c:v>
                </c:pt>
                <c:pt idx="5831">
                  <c:v>-2.2490000000000032</c:v>
                </c:pt>
                <c:pt idx="5832">
                  <c:v>-2.0990000000000038</c:v>
                </c:pt>
                <c:pt idx="5833">
                  <c:v>-4.9560000000000031</c:v>
                </c:pt>
                <c:pt idx="5834">
                  <c:v>-1.1299999999999928</c:v>
                </c:pt>
                <c:pt idx="5835">
                  <c:v>-0.12600000000000122</c:v>
                </c:pt>
                <c:pt idx="5836">
                  <c:v>-5.5039999999999978</c:v>
                </c:pt>
                <c:pt idx="5837">
                  <c:v>-4.0769999999999982</c:v>
                </c:pt>
                <c:pt idx="5838">
                  <c:v>-11.241999999999997</c:v>
                </c:pt>
                <c:pt idx="5839">
                  <c:v>-15.830000000000005</c:v>
                </c:pt>
                <c:pt idx="5840">
                  <c:v>-18.372000000000007</c:v>
                </c:pt>
                <c:pt idx="5841">
                  <c:v>-17.489999999999952</c:v>
                </c:pt>
                <c:pt idx="5842">
                  <c:v>-16.769999999999989</c:v>
                </c:pt>
                <c:pt idx="5843">
                  <c:v>-10.978000000000002</c:v>
                </c:pt>
                <c:pt idx="5844">
                  <c:v>-3.7840000000000011</c:v>
                </c:pt>
                <c:pt idx="5845">
                  <c:v>-1.661000000000002</c:v>
                </c:pt>
                <c:pt idx="5846">
                  <c:v>1.6640000000000021</c:v>
                </c:pt>
                <c:pt idx="5847">
                  <c:v>2.2800000000000011</c:v>
                </c:pt>
                <c:pt idx="5848">
                  <c:v>2.0160000000000027</c:v>
                </c:pt>
                <c:pt idx="5849">
                  <c:v>-1.548999999999997</c:v>
                </c:pt>
                <c:pt idx="5850">
                  <c:v>-2.2380000000000071</c:v>
                </c:pt>
                <c:pt idx="5851">
                  <c:v>-8.2800000000000011</c:v>
                </c:pt>
                <c:pt idx="5852">
                  <c:v>-2.3899999999999997</c:v>
                </c:pt>
                <c:pt idx="5853">
                  <c:v>-8.8490000000000038</c:v>
                </c:pt>
                <c:pt idx="5854">
                  <c:v>-10.641999999999996</c:v>
                </c:pt>
                <c:pt idx="5855">
                  <c:v>-6.7160000000000011</c:v>
                </c:pt>
                <c:pt idx="5856">
                  <c:v>-4.546999999999997</c:v>
                </c:pt>
                <c:pt idx="5857">
                  <c:v>-4.4759999999999991</c:v>
                </c:pt>
                <c:pt idx="5858">
                  <c:v>-6.34</c:v>
                </c:pt>
                <c:pt idx="5859">
                  <c:v>-1.458000000000002</c:v>
                </c:pt>
                <c:pt idx="5860">
                  <c:v>-4.7540000000000049</c:v>
                </c:pt>
                <c:pt idx="5861">
                  <c:v>-5.8319999999999972</c:v>
                </c:pt>
                <c:pt idx="5862">
                  <c:v>-6.0420000000000016</c:v>
                </c:pt>
                <c:pt idx="5863">
                  <c:v>-24.901000000000003</c:v>
                </c:pt>
                <c:pt idx="5864">
                  <c:v>-17.939999999999987</c:v>
                </c:pt>
                <c:pt idx="5865">
                  <c:v>-15.863000000000019</c:v>
                </c:pt>
                <c:pt idx="5866">
                  <c:v>-16.987000000000002</c:v>
                </c:pt>
                <c:pt idx="5867">
                  <c:v>-14.638999999999996</c:v>
                </c:pt>
                <c:pt idx="5868">
                  <c:v>-1.5180000000000007</c:v>
                </c:pt>
                <c:pt idx="5869">
                  <c:v>0.49799999999999878</c:v>
                </c:pt>
                <c:pt idx="5870">
                  <c:v>-1.163000000000004</c:v>
                </c:pt>
                <c:pt idx="5871">
                  <c:v>-2.6890000000000001</c:v>
                </c:pt>
                <c:pt idx="5872">
                  <c:v>-5.5850000000000009</c:v>
                </c:pt>
                <c:pt idx="5873">
                  <c:v>-13.355000000000025</c:v>
                </c:pt>
                <c:pt idx="5874">
                  <c:v>-17.112000000000005</c:v>
                </c:pt>
                <c:pt idx="5875">
                  <c:v>-7.2760000000000034</c:v>
                </c:pt>
                <c:pt idx="5876">
                  <c:v>2.5519999999999987</c:v>
                </c:pt>
                <c:pt idx="5877">
                  <c:v>-0.84000000000000363</c:v>
                </c:pt>
                <c:pt idx="5878">
                  <c:v>-4.0500000000000043</c:v>
                </c:pt>
                <c:pt idx="5879">
                  <c:v>1.4459999999999931</c:v>
                </c:pt>
                <c:pt idx="5880">
                  <c:v>0.96699999999999875</c:v>
                </c:pt>
                <c:pt idx="5881">
                  <c:v>-5.8519999999999985</c:v>
                </c:pt>
                <c:pt idx="5882">
                  <c:v>2.6559999999999988</c:v>
                </c:pt>
                <c:pt idx="5883">
                  <c:v>1.5109999999999966</c:v>
                </c:pt>
                <c:pt idx="5884">
                  <c:v>0.70499999999999863</c:v>
                </c:pt>
                <c:pt idx="5885">
                  <c:v>0.21000000000000091</c:v>
                </c:pt>
                <c:pt idx="5886">
                  <c:v>-3.4469999999999987</c:v>
                </c:pt>
                <c:pt idx="5887">
                  <c:v>-19.971999999999987</c:v>
                </c:pt>
                <c:pt idx="5888">
                  <c:v>-23.991999999999987</c:v>
                </c:pt>
                <c:pt idx="5889">
                  <c:v>-9.6220000000000017</c:v>
                </c:pt>
                <c:pt idx="5890">
                  <c:v>-6.3030000000000008</c:v>
                </c:pt>
                <c:pt idx="5891">
                  <c:v>-3.3629999999999987</c:v>
                </c:pt>
                <c:pt idx="5892">
                  <c:v>2.5149999999999997</c:v>
                </c:pt>
                <c:pt idx="5893">
                  <c:v>3.017000000000003</c:v>
                </c:pt>
                <c:pt idx="5894">
                  <c:v>3.2409999999999992</c:v>
                </c:pt>
                <c:pt idx="5895">
                  <c:v>2.8289999999999997</c:v>
                </c:pt>
                <c:pt idx="5896">
                  <c:v>-0.41900000000000431</c:v>
                </c:pt>
                <c:pt idx="5897">
                  <c:v>-9.9750000000000068</c:v>
                </c:pt>
                <c:pt idx="5898">
                  <c:v>-14.874000000000002</c:v>
                </c:pt>
                <c:pt idx="5899">
                  <c:v>-13.191000000000003</c:v>
                </c:pt>
                <c:pt idx="5900">
                  <c:v>3.0689999999999955</c:v>
                </c:pt>
                <c:pt idx="5901">
                  <c:v>6.0829999999999975</c:v>
                </c:pt>
                <c:pt idx="5902">
                  <c:v>6.1370000000000005</c:v>
                </c:pt>
                <c:pt idx="5903">
                  <c:v>-0.38600000000000351</c:v>
                </c:pt>
                <c:pt idx="5904">
                  <c:v>-1.1700000000000021</c:v>
                </c:pt>
                <c:pt idx="5905">
                  <c:v>-9.9350000000000023</c:v>
                </c:pt>
                <c:pt idx="5906">
                  <c:v>-8.5140000000000011</c:v>
                </c:pt>
                <c:pt idx="5907">
                  <c:v>-6.1179999999999897</c:v>
                </c:pt>
                <c:pt idx="5908">
                  <c:v>-15.480000000000004</c:v>
                </c:pt>
                <c:pt idx="5909">
                  <c:v>-11.851000000000004</c:v>
                </c:pt>
                <c:pt idx="5910">
                  <c:v>-5.9640000000000057</c:v>
                </c:pt>
                <c:pt idx="5911">
                  <c:v>-12.503000000000007</c:v>
                </c:pt>
                <c:pt idx="5912">
                  <c:v>-8.3220000000000027</c:v>
                </c:pt>
                <c:pt idx="5913">
                  <c:v>-11.132000000000005</c:v>
                </c:pt>
                <c:pt idx="5914">
                  <c:v>-12.549000000000007</c:v>
                </c:pt>
                <c:pt idx="5915">
                  <c:v>-4.3780000000000001</c:v>
                </c:pt>
                <c:pt idx="5916">
                  <c:v>-2.0160000000000027</c:v>
                </c:pt>
                <c:pt idx="5917">
                  <c:v>-4.4500000000000028</c:v>
                </c:pt>
                <c:pt idx="5918">
                  <c:v>-2.0240000000000009</c:v>
                </c:pt>
                <c:pt idx="5919">
                  <c:v>0.34200000000000014</c:v>
                </c:pt>
                <c:pt idx="5920">
                  <c:v>-1.583999999999993</c:v>
                </c:pt>
                <c:pt idx="5921">
                  <c:v>-4.5500000000000043</c:v>
                </c:pt>
                <c:pt idx="5922">
                  <c:v>-6.6009999999999955</c:v>
                </c:pt>
                <c:pt idx="5923">
                  <c:v>-4.0569999999999995</c:v>
                </c:pt>
                <c:pt idx="5924">
                  <c:v>0.72199999999999465</c:v>
                </c:pt>
                <c:pt idx="5925">
                  <c:v>3.8539999999999921</c:v>
                </c:pt>
                <c:pt idx="5926">
                  <c:v>0.95199999999999863</c:v>
                </c:pt>
                <c:pt idx="5927">
                  <c:v>-1.0870000000000033</c:v>
                </c:pt>
                <c:pt idx="5928">
                  <c:v>-4.1099999999999985</c:v>
                </c:pt>
                <c:pt idx="5929">
                  <c:v>-4.6549999999999887</c:v>
                </c:pt>
                <c:pt idx="5930">
                  <c:v>-2.2020000000000053</c:v>
                </c:pt>
                <c:pt idx="5931">
                  <c:v>-5.7070000000000007</c:v>
                </c:pt>
                <c:pt idx="5932">
                  <c:v>-7.2899999999999991</c:v>
                </c:pt>
                <c:pt idx="5933">
                  <c:v>-5.9660000000000011</c:v>
                </c:pt>
                <c:pt idx="5934">
                  <c:v>-4.2000000000000028</c:v>
                </c:pt>
                <c:pt idx="5935">
                  <c:v>-10.43</c:v>
                </c:pt>
                <c:pt idx="5936">
                  <c:v>-6.2170000000000059</c:v>
                </c:pt>
                <c:pt idx="5937">
                  <c:v>-4.3679999999999897</c:v>
                </c:pt>
                <c:pt idx="5938">
                  <c:v>-7.9120000000000061</c:v>
                </c:pt>
                <c:pt idx="5939">
                  <c:v>-4.8530000000000015</c:v>
                </c:pt>
                <c:pt idx="5940">
                  <c:v>-4.078000000000003</c:v>
                </c:pt>
                <c:pt idx="5941">
                  <c:v>-2.509999999999998</c:v>
                </c:pt>
                <c:pt idx="5942">
                  <c:v>0.26299999999999885</c:v>
                </c:pt>
                <c:pt idx="5943">
                  <c:v>1.1379999999999952</c:v>
                </c:pt>
                <c:pt idx="5944">
                  <c:v>-2.0260000000000034</c:v>
                </c:pt>
                <c:pt idx="5945">
                  <c:v>-6.4179999999999975</c:v>
                </c:pt>
                <c:pt idx="5946">
                  <c:v>-8.9890000000000043</c:v>
                </c:pt>
                <c:pt idx="5947">
                  <c:v>-7.7340000000000018</c:v>
                </c:pt>
                <c:pt idx="5948">
                  <c:v>-2.2090000000000032</c:v>
                </c:pt>
                <c:pt idx="5949">
                  <c:v>-2.1820000000000022</c:v>
                </c:pt>
                <c:pt idx="5950">
                  <c:v>-7.4050000000000011</c:v>
                </c:pt>
                <c:pt idx="5951">
                  <c:v>1.3099999999999914</c:v>
                </c:pt>
                <c:pt idx="5952">
                  <c:v>-2.7829999999999941</c:v>
                </c:pt>
                <c:pt idx="5953">
                  <c:v>-2.6030000000000015</c:v>
                </c:pt>
                <c:pt idx="5954">
                  <c:v>1.5089999999999977</c:v>
                </c:pt>
                <c:pt idx="5955">
                  <c:v>2.5259999999999998</c:v>
                </c:pt>
                <c:pt idx="5956">
                  <c:v>-5.5500000000000043</c:v>
                </c:pt>
                <c:pt idx="5957">
                  <c:v>-2.3569999999999967</c:v>
                </c:pt>
                <c:pt idx="5958">
                  <c:v>-7.1069999999999975</c:v>
                </c:pt>
                <c:pt idx="5959">
                  <c:v>-7.1399999999999935</c:v>
                </c:pt>
                <c:pt idx="5960">
                  <c:v>-4.0040000000000049</c:v>
                </c:pt>
                <c:pt idx="5961">
                  <c:v>-3.5389999999999997</c:v>
                </c:pt>
                <c:pt idx="5962">
                  <c:v>-3.4699999999999989</c:v>
                </c:pt>
                <c:pt idx="5963">
                  <c:v>-0.96999999999999964</c:v>
                </c:pt>
                <c:pt idx="5964">
                  <c:v>-2.0850000000000009</c:v>
                </c:pt>
                <c:pt idx="5965">
                  <c:v>-3.4680000000000035</c:v>
                </c:pt>
                <c:pt idx="5966">
                  <c:v>-0.68700000000000616</c:v>
                </c:pt>
                <c:pt idx="5967">
                  <c:v>0.33799999999999519</c:v>
                </c:pt>
                <c:pt idx="5968">
                  <c:v>1.4930000000000019</c:v>
                </c:pt>
                <c:pt idx="5969">
                  <c:v>-1.8200000000000003</c:v>
                </c:pt>
                <c:pt idx="5970">
                  <c:v>-3.429000000000002</c:v>
                </c:pt>
                <c:pt idx="5971">
                  <c:v>-4.1410000000000053</c:v>
                </c:pt>
                <c:pt idx="5972">
                  <c:v>1.4979999999999933</c:v>
                </c:pt>
                <c:pt idx="5973">
                  <c:v>0.65900000000000036</c:v>
                </c:pt>
                <c:pt idx="5974">
                  <c:v>-0.38300000000000339</c:v>
                </c:pt>
                <c:pt idx="5975">
                  <c:v>-1.6989999999999978</c:v>
                </c:pt>
                <c:pt idx="5976">
                  <c:v>-1.0510000000000019</c:v>
                </c:pt>
                <c:pt idx="5977">
                  <c:v>-0.89000000000000201</c:v>
                </c:pt>
                <c:pt idx="5978">
                  <c:v>-1.4839999999999938</c:v>
                </c:pt>
                <c:pt idx="5979">
                  <c:v>-2.6559999999999988</c:v>
                </c:pt>
                <c:pt idx="5980">
                  <c:v>-5.7120000000000015</c:v>
                </c:pt>
                <c:pt idx="5981">
                  <c:v>-5.2239999999999975</c:v>
                </c:pt>
                <c:pt idx="5982">
                  <c:v>-7.4280000000000044</c:v>
                </c:pt>
                <c:pt idx="5983">
                  <c:v>-8.4560000000000048</c:v>
                </c:pt>
                <c:pt idx="5984">
                  <c:v>-7.345000000000006</c:v>
                </c:pt>
                <c:pt idx="5985">
                  <c:v>-5.203000000000003</c:v>
                </c:pt>
                <c:pt idx="5986">
                  <c:v>-5.2150000000000025</c:v>
                </c:pt>
                <c:pt idx="5987">
                  <c:v>-4.0680000000000049</c:v>
                </c:pt>
                <c:pt idx="5988">
                  <c:v>-0.41299999999999765</c:v>
                </c:pt>
                <c:pt idx="5989">
                  <c:v>-2.0040000000000049</c:v>
                </c:pt>
                <c:pt idx="5990">
                  <c:v>-2.8699999999999974</c:v>
                </c:pt>
                <c:pt idx="5991">
                  <c:v>0.48400000000000182</c:v>
                </c:pt>
                <c:pt idx="5992">
                  <c:v>-2.4919999999999973</c:v>
                </c:pt>
                <c:pt idx="5993">
                  <c:v>-3.0200000000000031</c:v>
                </c:pt>
                <c:pt idx="5994">
                  <c:v>-7.4500000000000028</c:v>
                </c:pt>
                <c:pt idx="5995">
                  <c:v>-4.7120000000000015</c:v>
                </c:pt>
                <c:pt idx="5996">
                  <c:v>-0.93700000000000472</c:v>
                </c:pt>
                <c:pt idx="5997">
                  <c:v>-5.0000000000004333E-2</c:v>
                </c:pt>
                <c:pt idx="5998">
                  <c:v>-1.8299999999999952</c:v>
                </c:pt>
                <c:pt idx="5999">
                  <c:v>1.3000000000000043</c:v>
                </c:pt>
                <c:pt idx="6000">
                  <c:v>7.5799999999999983</c:v>
                </c:pt>
                <c:pt idx="6001">
                  <c:v>11.003</c:v>
                </c:pt>
                <c:pt idx="6002">
                  <c:v>10.79</c:v>
                </c:pt>
                <c:pt idx="6003">
                  <c:v>10.034000000000001</c:v>
                </c:pt>
                <c:pt idx="6004">
                  <c:v>10.992000000000004</c:v>
                </c:pt>
                <c:pt idx="6005">
                  <c:v>2.4669999999999987</c:v>
                </c:pt>
                <c:pt idx="6006">
                  <c:v>-1.2899999999999954</c:v>
                </c:pt>
                <c:pt idx="6007">
                  <c:v>-5.9990000000000023</c:v>
                </c:pt>
                <c:pt idx="6008">
                  <c:v>0.61100000000000465</c:v>
                </c:pt>
                <c:pt idx="6009">
                  <c:v>1.8769999999999938</c:v>
                </c:pt>
                <c:pt idx="6010">
                  <c:v>-2.3890000000000029</c:v>
                </c:pt>
                <c:pt idx="6011">
                  <c:v>-2.3880000000000048</c:v>
                </c:pt>
                <c:pt idx="6012">
                  <c:v>2.4469999999999947</c:v>
                </c:pt>
                <c:pt idx="6013">
                  <c:v>-3.328000000000003</c:v>
                </c:pt>
                <c:pt idx="6014">
                  <c:v>1.6999999999999933</c:v>
                </c:pt>
                <c:pt idx="6015">
                  <c:v>1.8169999999999906</c:v>
                </c:pt>
                <c:pt idx="6016">
                  <c:v>3.1030000000000015</c:v>
                </c:pt>
                <c:pt idx="6017">
                  <c:v>-0.50300000000000011</c:v>
                </c:pt>
                <c:pt idx="6018">
                  <c:v>-3.6180000000000021</c:v>
                </c:pt>
                <c:pt idx="6019">
                  <c:v>-1.0660000000000025</c:v>
                </c:pt>
                <c:pt idx="6020">
                  <c:v>7.8290000000000006</c:v>
                </c:pt>
                <c:pt idx="6021">
                  <c:v>8.8350000000000026</c:v>
                </c:pt>
                <c:pt idx="6022">
                  <c:v>3.1490000000000009</c:v>
                </c:pt>
                <c:pt idx="6023">
                  <c:v>9.4510000000000005</c:v>
                </c:pt>
                <c:pt idx="6024">
                  <c:v>12.999000000000002</c:v>
                </c:pt>
                <c:pt idx="6025">
                  <c:v>16.444999999999986</c:v>
                </c:pt>
                <c:pt idx="6026">
                  <c:v>13.844000000000001</c:v>
                </c:pt>
                <c:pt idx="6027">
                  <c:v>13.947000000000003</c:v>
                </c:pt>
                <c:pt idx="6028">
                  <c:v>12.655000000000006</c:v>
                </c:pt>
                <c:pt idx="6029">
                  <c:v>8.0970000000000013</c:v>
                </c:pt>
                <c:pt idx="6030">
                  <c:v>5.3999999999999986</c:v>
                </c:pt>
                <c:pt idx="6031">
                  <c:v>-7.3219999999999965</c:v>
                </c:pt>
                <c:pt idx="6032">
                  <c:v>-3.0300000000000007</c:v>
                </c:pt>
                <c:pt idx="6033">
                  <c:v>-0.22100000000000394</c:v>
                </c:pt>
                <c:pt idx="6034">
                  <c:v>0.46299999999999475</c:v>
                </c:pt>
                <c:pt idx="6035">
                  <c:v>-1.2450000000000039</c:v>
                </c:pt>
                <c:pt idx="6036">
                  <c:v>4.5639999999999965</c:v>
                </c:pt>
                <c:pt idx="6037">
                  <c:v>9.2319999999999993</c:v>
                </c:pt>
                <c:pt idx="6038">
                  <c:v>9.7419999999999973</c:v>
                </c:pt>
                <c:pt idx="6039">
                  <c:v>8.7810000000000006</c:v>
                </c:pt>
                <c:pt idx="6040">
                  <c:v>2.8349999999999937</c:v>
                </c:pt>
                <c:pt idx="6041">
                  <c:v>-3.4389999999999987</c:v>
                </c:pt>
                <c:pt idx="6042">
                  <c:v>-4.9910000000000094</c:v>
                </c:pt>
                <c:pt idx="6043">
                  <c:v>-4.5739999999999981</c:v>
                </c:pt>
                <c:pt idx="6044">
                  <c:v>10.998000000000001</c:v>
                </c:pt>
                <c:pt idx="6045">
                  <c:v>5.8049999999999899</c:v>
                </c:pt>
                <c:pt idx="6046">
                  <c:v>2.9680000000000035</c:v>
                </c:pt>
                <c:pt idx="6047">
                  <c:v>15.814</c:v>
                </c:pt>
                <c:pt idx="6048">
                  <c:v>15.524000000000001</c:v>
                </c:pt>
                <c:pt idx="6049">
                  <c:v>16.654999999999994</c:v>
                </c:pt>
                <c:pt idx="6050">
                  <c:v>18.714999999999996</c:v>
                </c:pt>
                <c:pt idx="6051">
                  <c:v>22.536999999999999</c:v>
                </c:pt>
                <c:pt idx="6052">
                  <c:v>21.47599999999996</c:v>
                </c:pt>
                <c:pt idx="6053">
                  <c:v>13.661000000000001</c:v>
                </c:pt>
                <c:pt idx="6054">
                  <c:v>11.244999999999997</c:v>
                </c:pt>
                <c:pt idx="6055">
                  <c:v>2.9369999999999967</c:v>
                </c:pt>
                <c:pt idx="6056">
                  <c:v>1.3579999999999937</c:v>
                </c:pt>
                <c:pt idx="6057">
                  <c:v>10.036000000000001</c:v>
                </c:pt>
                <c:pt idx="6058">
                  <c:v>7.8429999999999955</c:v>
                </c:pt>
                <c:pt idx="6059">
                  <c:v>1.1449999999999958</c:v>
                </c:pt>
                <c:pt idx="6060">
                  <c:v>8.5489999999999995</c:v>
                </c:pt>
                <c:pt idx="6061">
                  <c:v>21.072999999999986</c:v>
                </c:pt>
                <c:pt idx="6062">
                  <c:v>20.094999999999999</c:v>
                </c:pt>
                <c:pt idx="6063">
                  <c:v>6.61899999999999</c:v>
                </c:pt>
                <c:pt idx="6064">
                  <c:v>-2.1799999999999997</c:v>
                </c:pt>
                <c:pt idx="6065">
                  <c:v>-1.8850000000000051</c:v>
                </c:pt>
                <c:pt idx="6066">
                  <c:v>-5.0790000000000024</c:v>
                </c:pt>
                <c:pt idx="6067">
                  <c:v>-5.7100000000000009</c:v>
                </c:pt>
                <c:pt idx="6068">
                  <c:v>11.562000000000006</c:v>
                </c:pt>
                <c:pt idx="6069">
                  <c:v>20.825000000000003</c:v>
                </c:pt>
                <c:pt idx="6070">
                  <c:v>17.111999999999995</c:v>
                </c:pt>
                <c:pt idx="6071">
                  <c:v>24.760999999999989</c:v>
                </c:pt>
                <c:pt idx="6072">
                  <c:v>22.302999999999987</c:v>
                </c:pt>
                <c:pt idx="6073">
                  <c:v>17.934000000000005</c:v>
                </c:pt>
                <c:pt idx="6074">
                  <c:v>14.595000000000002</c:v>
                </c:pt>
                <c:pt idx="6075">
                  <c:v>19.000999999999987</c:v>
                </c:pt>
                <c:pt idx="6076">
                  <c:v>11.975000000000021</c:v>
                </c:pt>
                <c:pt idx="6077">
                  <c:v>4.0669999999999975</c:v>
                </c:pt>
                <c:pt idx="6078">
                  <c:v>-1.9199999999999897</c:v>
                </c:pt>
                <c:pt idx="6079">
                  <c:v>-4.6350000000000051</c:v>
                </c:pt>
                <c:pt idx="6080">
                  <c:v>-0.67000000000000315</c:v>
                </c:pt>
                <c:pt idx="6081">
                  <c:v>1.1599999999999937</c:v>
                </c:pt>
                <c:pt idx="6082">
                  <c:v>-2.7000000000000042</c:v>
                </c:pt>
                <c:pt idx="6083">
                  <c:v>-1.6700000000000021</c:v>
                </c:pt>
                <c:pt idx="6084">
                  <c:v>-2.0999999999999943</c:v>
                </c:pt>
                <c:pt idx="6085">
                  <c:v>-1.9680000000000035</c:v>
                </c:pt>
                <c:pt idx="6086">
                  <c:v>-0.36000000000000032</c:v>
                </c:pt>
                <c:pt idx="6087">
                  <c:v>-3.3660000000000068</c:v>
                </c:pt>
                <c:pt idx="6088">
                  <c:v>-7.6480000000000015</c:v>
                </c:pt>
                <c:pt idx="6089">
                  <c:v>-11.878000000000007</c:v>
                </c:pt>
                <c:pt idx="6090">
                  <c:v>-14.707000000000001</c:v>
                </c:pt>
                <c:pt idx="6091">
                  <c:v>-19.643000000000001</c:v>
                </c:pt>
                <c:pt idx="6092">
                  <c:v>-2.5430000000000081</c:v>
                </c:pt>
                <c:pt idx="6093">
                  <c:v>0.38299999999999695</c:v>
                </c:pt>
                <c:pt idx="6094">
                  <c:v>2.4099999999999966</c:v>
                </c:pt>
                <c:pt idx="6095">
                  <c:v>9.9140000000000015</c:v>
                </c:pt>
                <c:pt idx="6096">
                  <c:v>13.534000000000001</c:v>
                </c:pt>
                <c:pt idx="6097">
                  <c:v>14.666</c:v>
                </c:pt>
                <c:pt idx="6098">
                  <c:v>17.699999999999996</c:v>
                </c:pt>
                <c:pt idx="6099">
                  <c:v>17.053000000000004</c:v>
                </c:pt>
                <c:pt idx="6100">
                  <c:v>13.752000000000002</c:v>
                </c:pt>
                <c:pt idx="6101">
                  <c:v>1.7999999999999972</c:v>
                </c:pt>
                <c:pt idx="6102">
                  <c:v>-6.6530000000000058</c:v>
                </c:pt>
                <c:pt idx="6103">
                  <c:v>-10.412000000000006</c:v>
                </c:pt>
                <c:pt idx="6104">
                  <c:v>-6.1840000000000046</c:v>
                </c:pt>
                <c:pt idx="6105">
                  <c:v>-5.0480000000000018</c:v>
                </c:pt>
                <c:pt idx="6106">
                  <c:v>-7.7310000000000034</c:v>
                </c:pt>
                <c:pt idx="6107">
                  <c:v>-5.0489999999999995</c:v>
                </c:pt>
                <c:pt idx="6108">
                  <c:v>-2.0450000000000017</c:v>
                </c:pt>
                <c:pt idx="6109">
                  <c:v>-3.5350000000000037</c:v>
                </c:pt>
                <c:pt idx="6110">
                  <c:v>-3.5410000000000039</c:v>
                </c:pt>
                <c:pt idx="6111">
                  <c:v>-1.527000000000001</c:v>
                </c:pt>
                <c:pt idx="6112">
                  <c:v>-3.5490000000000066</c:v>
                </c:pt>
                <c:pt idx="6113">
                  <c:v>-6.5160000000000053</c:v>
                </c:pt>
                <c:pt idx="6114">
                  <c:v>-9.7680000000000025</c:v>
                </c:pt>
                <c:pt idx="6115">
                  <c:v>-10.299000000000007</c:v>
                </c:pt>
                <c:pt idx="6116">
                  <c:v>-0.10999999999999943</c:v>
                </c:pt>
                <c:pt idx="6117">
                  <c:v>-0.48600000000000432</c:v>
                </c:pt>
                <c:pt idx="6118">
                  <c:v>2.5300000000000007</c:v>
                </c:pt>
                <c:pt idx="6119">
                  <c:v>6.1599999999999966</c:v>
                </c:pt>
                <c:pt idx="6120">
                  <c:v>10.330000000000002</c:v>
                </c:pt>
                <c:pt idx="6121">
                  <c:v>9.32</c:v>
                </c:pt>
                <c:pt idx="6122">
                  <c:v>7.7899999999999991</c:v>
                </c:pt>
                <c:pt idx="6123">
                  <c:v>5.9869999999999974</c:v>
                </c:pt>
                <c:pt idx="6124">
                  <c:v>2.5889999999999986</c:v>
                </c:pt>
                <c:pt idx="6125">
                  <c:v>-0.82699999999999863</c:v>
                </c:pt>
                <c:pt idx="6126">
                  <c:v>-6.9510000000000094</c:v>
                </c:pt>
                <c:pt idx="6127">
                  <c:v>-10.760000000000002</c:v>
                </c:pt>
                <c:pt idx="6128">
                  <c:v>-9.9880000000000013</c:v>
                </c:pt>
                <c:pt idx="6129">
                  <c:v>-9.8610000000000007</c:v>
                </c:pt>
                <c:pt idx="6130">
                  <c:v>-10.851000000000006</c:v>
                </c:pt>
                <c:pt idx="6131">
                  <c:v>-7.3999999999999986</c:v>
                </c:pt>
                <c:pt idx="6132">
                  <c:v>-5.2899999999999991</c:v>
                </c:pt>
                <c:pt idx="6133">
                  <c:v>-8.8400000000000034</c:v>
                </c:pt>
                <c:pt idx="6134">
                  <c:v>-6.4110000000000014</c:v>
                </c:pt>
                <c:pt idx="6135">
                  <c:v>-9.43</c:v>
                </c:pt>
                <c:pt idx="6136">
                  <c:v>-11</c:v>
                </c:pt>
                <c:pt idx="6137">
                  <c:v>-20.000999999999987</c:v>
                </c:pt>
                <c:pt idx="6138">
                  <c:v>-23.232000000000006</c:v>
                </c:pt>
                <c:pt idx="6139">
                  <c:v>-15.438000000000001</c:v>
                </c:pt>
                <c:pt idx="6140">
                  <c:v>-6.4110000000000014</c:v>
                </c:pt>
                <c:pt idx="6141">
                  <c:v>-2.6660000000000039</c:v>
                </c:pt>
                <c:pt idx="6142">
                  <c:v>-8.257000000000005</c:v>
                </c:pt>
                <c:pt idx="6143">
                  <c:v>3.4499999999999957</c:v>
                </c:pt>
                <c:pt idx="6144">
                  <c:v>2.8339999999999961</c:v>
                </c:pt>
                <c:pt idx="6145">
                  <c:v>-3.1219999999999999</c:v>
                </c:pt>
                <c:pt idx="6146">
                  <c:v>-2.1550000000000007</c:v>
                </c:pt>
                <c:pt idx="6147">
                  <c:v>-1.6599999999999937</c:v>
                </c:pt>
                <c:pt idx="6148">
                  <c:v>-5.4699999999999989</c:v>
                </c:pt>
                <c:pt idx="6149">
                  <c:v>-9.1550000000000047</c:v>
                </c:pt>
                <c:pt idx="6150">
                  <c:v>-10.780000000000001</c:v>
                </c:pt>
                <c:pt idx="6151">
                  <c:v>-14.752000000000002</c:v>
                </c:pt>
                <c:pt idx="6152">
                  <c:v>-12.965000000000021</c:v>
                </c:pt>
                <c:pt idx="6153">
                  <c:v>-10.780000000000001</c:v>
                </c:pt>
                <c:pt idx="6154">
                  <c:v>-14.036000000000001</c:v>
                </c:pt>
                <c:pt idx="6155">
                  <c:v>-13.699000000000005</c:v>
                </c:pt>
                <c:pt idx="6156">
                  <c:v>-11.170000000000002</c:v>
                </c:pt>
                <c:pt idx="6157">
                  <c:v>-10.235000000000007</c:v>
                </c:pt>
                <c:pt idx="6158">
                  <c:v>-8.4400000000000031</c:v>
                </c:pt>
                <c:pt idx="6159">
                  <c:v>-6.9600000000000009</c:v>
                </c:pt>
                <c:pt idx="6160">
                  <c:v>-8.6300000000000008</c:v>
                </c:pt>
                <c:pt idx="6161">
                  <c:v>-10.700000000000003</c:v>
                </c:pt>
                <c:pt idx="6162">
                  <c:v>-9.0600000000000023</c:v>
                </c:pt>
                <c:pt idx="6163">
                  <c:v>-11.112000000000002</c:v>
                </c:pt>
                <c:pt idx="6164">
                  <c:v>1.0859999999999952</c:v>
                </c:pt>
                <c:pt idx="6165">
                  <c:v>1.5389999999999919</c:v>
                </c:pt>
                <c:pt idx="6166">
                  <c:v>0.85999999999999965</c:v>
                </c:pt>
                <c:pt idx="6167">
                  <c:v>3.8459999999999965</c:v>
                </c:pt>
                <c:pt idx="6168">
                  <c:v>0.89900000000000224</c:v>
                </c:pt>
                <c:pt idx="6169">
                  <c:v>4.9279999999999955</c:v>
                </c:pt>
                <c:pt idx="6170">
                  <c:v>14.136999999999999</c:v>
                </c:pt>
                <c:pt idx="6171">
                  <c:v>14.726999999999999</c:v>
                </c:pt>
                <c:pt idx="6172">
                  <c:v>4.1269999999999945</c:v>
                </c:pt>
                <c:pt idx="6173">
                  <c:v>1.2490000000000019</c:v>
                </c:pt>
                <c:pt idx="6174">
                  <c:v>-0.71900000000000164</c:v>
                </c:pt>
                <c:pt idx="6175">
                  <c:v>0.61900000000000099</c:v>
                </c:pt>
                <c:pt idx="6176">
                  <c:v>-1.8060000000000045</c:v>
                </c:pt>
                <c:pt idx="6177">
                  <c:v>2</c:v>
                </c:pt>
                <c:pt idx="6178">
                  <c:v>-2.9920000000000027</c:v>
                </c:pt>
                <c:pt idx="6179">
                  <c:v>0</c:v>
                </c:pt>
                <c:pt idx="6180">
                  <c:v>-0.883000000000004</c:v>
                </c:pt>
                <c:pt idx="6181">
                  <c:v>-0.50800000000000267</c:v>
                </c:pt>
                <c:pt idx="6182">
                  <c:v>1.3949999999999958</c:v>
                </c:pt>
                <c:pt idx="6183">
                  <c:v>6.6099999999999985</c:v>
                </c:pt>
                <c:pt idx="6184">
                  <c:v>5.5499999999999972</c:v>
                </c:pt>
                <c:pt idx="6185">
                  <c:v>4.5900000000000025</c:v>
                </c:pt>
                <c:pt idx="6186">
                  <c:v>1.6340000000000003</c:v>
                </c:pt>
                <c:pt idx="6187">
                  <c:v>-9.0000000000074673E-3</c:v>
                </c:pt>
                <c:pt idx="6188">
                  <c:v>7.4779999999999944</c:v>
                </c:pt>
                <c:pt idx="6189">
                  <c:v>1.6479999999999932</c:v>
                </c:pt>
                <c:pt idx="6190">
                  <c:v>-1.5</c:v>
                </c:pt>
                <c:pt idx="6191">
                  <c:v>8.27</c:v>
                </c:pt>
                <c:pt idx="6192">
                  <c:v>9.8070000000000022</c:v>
                </c:pt>
                <c:pt idx="6193">
                  <c:v>15.576000000000002</c:v>
                </c:pt>
                <c:pt idx="6194">
                  <c:v>15.716000000000001</c:v>
                </c:pt>
                <c:pt idx="6195">
                  <c:v>17.561999999999987</c:v>
                </c:pt>
                <c:pt idx="6196">
                  <c:v>12.142000000000003</c:v>
                </c:pt>
                <c:pt idx="6197">
                  <c:v>7.8669999999999956</c:v>
                </c:pt>
                <c:pt idx="6198">
                  <c:v>4.546999999999997</c:v>
                </c:pt>
                <c:pt idx="6199">
                  <c:v>-7.0000000000050135E-3</c:v>
                </c:pt>
                <c:pt idx="6200">
                  <c:v>1.6899999999999953</c:v>
                </c:pt>
                <c:pt idx="6201">
                  <c:v>4.5359999999999943</c:v>
                </c:pt>
                <c:pt idx="6202">
                  <c:v>0.78000000000000114</c:v>
                </c:pt>
                <c:pt idx="6203">
                  <c:v>3.3959999999999937</c:v>
                </c:pt>
                <c:pt idx="6204">
                  <c:v>15.566000000000004</c:v>
                </c:pt>
                <c:pt idx="6205">
                  <c:v>12.083000000000006</c:v>
                </c:pt>
                <c:pt idx="6206">
                  <c:v>11.100000000000001</c:v>
                </c:pt>
                <c:pt idx="6207">
                  <c:v>16.082999999999952</c:v>
                </c:pt>
                <c:pt idx="6208">
                  <c:v>12.056000000000004</c:v>
                </c:pt>
                <c:pt idx="6209">
                  <c:v>5.7419999999999973</c:v>
                </c:pt>
                <c:pt idx="6210">
                  <c:v>0.69500000000000206</c:v>
                </c:pt>
                <c:pt idx="6211">
                  <c:v>2.1600000000000041</c:v>
                </c:pt>
                <c:pt idx="6212">
                  <c:v>20.450000000000003</c:v>
                </c:pt>
                <c:pt idx="6213">
                  <c:v>9.2360000000000024</c:v>
                </c:pt>
                <c:pt idx="6214">
                  <c:v>9.3080000000000016</c:v>
                </c:pt>
                <c:pt idx="6215">
                  <c:v>15.016000000000002</c:v>
                </c:pt>
                <c:pt idx="6216">
                  <c:v>19.465999999999944</c:v>
                </c:pt>
                <c:pt idx="6217">
                  <c:v>22.630000000000031</c:v>
                </c:pt>
                <c:pt idx="6218">
                  <c:v>32.423000000000002</c:v>
                </c:pt>
                <c:pt idx="6219">
                  <c:v>31.623000000000001</c:v>
                </c:pt>
                <c:pt idx="6220">
                  <c:v>26.692999999999987</c:v>
                </c:pt>
                <c:pt idx="6221">
                  <c:v>19.904999999999987</c:v>
                </c:pt>
                <c:pt idx="6222">
                  <c:v>22.471999999999987</c:v>
                </c:pt>
                <c:pt idx="6223">
                  <c:v>8.6700000000000017</c:v>
                </c:pt>
                <c:pt idx="6224">
                  <c:v>8.6640000000000015</c:v>
                </c:pt>
                <c:pt idx="6225">
                  <c:v>16.199999999999996</c:v>
                </c:pt>
                <c:pt idx="6226">
                  <c:v>16.810000000000031</c:v>
                </c:pt>
                <c:pt idx="6227">
                  <c:v>20.783999999999956</c:v>
                </c:pt>
                <c:pt idx="6228">
                  <c:v>27.454999999999988</c:v>
                </c:pt>
                <c:pt idx="6229">
                  <c:v>29.606999999999996</c:v>
                </c:pt>
                <c:pt idx="6230">
                  <c:v>22.602</c:v>
                </c:pt>
                <c:pt idx="6231">
                  <c:v>16.062999999999953</c:v>
                </c:pt>
                <c:pt idx="6232">
                  <c:v>7.8400000000000025</c:v>
                </c:pt>
                <c:pt idx="6233">
                  <c:v>0.64899999999999525</c:v>
                </c:pt>
                <c:pt idx="6234">
                  <c:v>-2.7999999999999972</c:v>
                </c:pt>
                <c:pt idx="6235">
                  <c:v>-0.57700000000000562</c:v>
                </c:pt>
                <c:pt idx="6236">
                  <c:v>14.037999999999998</c:v>
                </c:pt>
                <c:pt idx="6237">
                  <c:v>15.320000000000007</c:v>
                </c:pt>
                <c:pt idx="6238">
                  <c:v>20.084999999999987</c:v>
                </c:pt>
                <c:pt idx="6239">
                  <c:v>23.777000000000001</c:v>
                </c:pt>
                <c:pt idx="6240">
                  <c:v>25</c:v>
                </c:pt>
                <c:pt idx="6241">
                  <c:v>21.565999999999956</c:v>
                </c:pt>
                <c:pt idx="6242">
                  <c:v>27.418999999999986</c:v>
                </c:pt>
                <c:pt idx="6243">
                  <c:v>28.14700000000003</c:v>
                </c:pt>
                <c:pt idx="6244">
                  <c:v>16.786999999999956</c:v>
                </c:pt>
                <c:pt idx="6245">
                  <c:v>4.3699999999999966</c:v>
                </c:pt>
                <c:pt idx="6246">
                  <c:v>1.7349999999999919</c:v>
                </c:pt>
                <c:pt idx="6247">
                  <c:v>0.24100000000000008</c:v>
                </c:pt>
                <c:pt idx="6248">
                  <c:v>1.7219999999999938</c:v>
                </c:pt>
                <c:pt idx="6249">
                  <c:v>3.509999999999998</c:v>
                </c:pt>
                <c:pt idx="6250">
                  <c:v>3.3869999999999933</c:v>
                </c:pt>
                <c:pt idx="6251">
                  <c:v>6.1519999999999895</c:v>
                </c:pt>
                <c:pt idx="6252">
                  <c:v>3.9659999999999997</c:v>
                </c:pt>
                <c:pt idx="6253">
                  <c:v>6.3359999999999985</c:v>
                </c:pt>
                <c:pt idx="6254">
                  <c:v>4.8369999999999962</c:v>
                </c:pt>
                <c:pt idx="6255">
                  <c:v>2.6100000000000065</c:v>
                </c:pt>
                <c:pt idx="6256">
                  <c:v>-0.11399999999999715</c:v>
                </c:pt>
                <c:pt idx="6257">
                  <c:v>-3.5260000000000034</c:v>
                </c:pt>
                <c:pt idx="6258">
                  <c:v>-7.7689999999999975</c:v>
                </c:pt>
                <c:pt idx="6259">
                  <c:v>-1.9340000000000117</c:v>
                </c:pt>
                <c:pt idx="6260">
                  <c:v>1.8789999999999978</c:v>
                </c:pt>
                <c:pt idx="6261">
                  <c:v>5.8029999999999955</c:v>
                </c:pt>
                <c:pt idx="6262">
                  <c:v>6.0049999999999955</c:v>
                </c:pt>
                <c:pt idx="6263">
                  <c:v>13.596</c:v>
                </c:pt>
                <c:pt idx="6264">
                  <c:v>13.05</c:v>
                </c:pt>
                <c:pt idx="6265">
                  <c:v>13.472000000000021</c:v>
                </c:pt>
                <c:pt idx="6266">
                  <c:v>13.74</c:v>
                </c:pt>
                <c:pt idx="6267">
                  <c:v>12.470000000000002</c:v>
                </c:pt>
                <c:pt idx="6268">
                  <c:v>12.439</c:v>
                </c:pt>
                <c:pt idx="6269">
                  <c:v>-0.9279999999999976</c:v>
                </c:pt>
                <c:pt idx="6270">
                  <c:v>-2.4380000000000024</c:v>
                </c:pt>
                <c:pt idx="6271">
                  <c:v>-4.9300000000000104</c:v>
                </c:pt>
                <c:pt idx="6272">
                  <c:v>-2.0720000000000027</c:v>
                </c:pt>
                <c:pt idx="6273">
                  <c:v>-1.2800000000000011</c:v>
                </c:pt>
                <c:pt idx="6274">
                  <c:v>-0.52400000000000091</c:v>
                </c:pt>
                <c:pt idx="6275">
                  <c:v>1.7089999999999959</c:v>
                </c:pt>
                <c:pt idx="6276">
                  <c:v>3.0999999999999943</c:v>
                </c:pt>
                <c:pt idx="6277">
                  <c:v>2.857999999999997</c:v>
                </c:pt>
                <c:pt idx="6278">
                  <c:v>1.6320000000000061</c:v>
                </c:pt>
                <c:pt idx="6279">
                  <c:v>1.0600000000000023</c:v>
                </c:pt>
                <c:pt idx="6280">
                  <c:v>0.4690000000000013</c:v>
                </c:pt>
                <c:pt idx="6281">
                  <c:v>-2.1400000000000006</c:v>
                </c:pt>
                <c:pt idx="6282">
                  <c:v>-9.4670000000000076</c:v>
                </c:pt>
                <c:pt idx="6283">
                  <c:v>-6.9930000000000021</c:v>
                </c:pt>
                <c:pt idx="6284">
                  <c:v>-2.027000000000001</c:v>
                </c:pt>
                <c:pt idx="6285">
                  <c:v>-2.1709999999999994</c:v>
                </c:pt>
                <c:pt idx="6286">
                  <c:v>1.6129999999999918</c:v>
                </c:pt>
                <c:pt idx="6287">
                  <c:v>9.8280000000000012</c:v>
                </c:pt>
                <c:pt idx="6288">
                  <c:v>4.3439999999999985</c:v>
                </c:pt>
                <c:pt idx="6289">
                  <c:v>1.3140000000000001</c:v>
                </c:pt>
                <c:pt idx="6290">
                  <c:v>1.277000000000001</c:v>
                </c:pt>
                <c:pt idx="6291">
                  <c:v>2.2019999999999982</c:v>
                </c:pt>
                <c:pt idx="6292">
                  <c:v>-0.46500000000000341</c:v>
                </c:pt>
                <c:pt idx="6293">
                  <c:v>1.317999999999995</c:v>
                </c:pt>
                <c:pt idx="6294">
                  <c:v>-14.716000000000008</c:v>
                </c:pt>
                <c:pt idx="6295">
                  <c:v>-12.782000000000004</c:v>
                </c:pt>
                <c:pt idx="6296">
                  <c:v>-5.8879999999999955</c:v>
                </c:pt>
                <c:pt idx="6297">
                  <c:v>-1.304000000000002</c:v>
                </c:pt>
                <c:pt idx="6298">
                  <c:v>-3.9610000000000047</c:v>
                </c:pt>
                <c:pt idx="6299">
                  <c:v>7.3000000000000523E-2</c:v>
                </c:pt>
                <c:pt idx="6300">
                  <c:v>4.9329999999999998</c:v>
                </c:pt>
                <c:pt idx="6301">
                  <c:v>5.1989999999999945</c:v>
                </c:pt>
                <c:pt idx="6302">
                  <c:v>8.397000000000002</c:v>
                </c:pt>
                <c:pt idx="6303">
                  <c:v>11.139999999999999</c:v>
                </c:pt>
                <c:pt idx="6304">
                  <c:v>6</c:v>
                </c:pt>
                <c:pt idx="6305">
                  <c:v>-1.1569999999999958</c:v>
                </c:pt>
                <c:pt idx="6306">
                  <c:v>-5.0810000000000031</c:v>
                </c:pt>
                <c:pt idx="6307">
                  <c:v>-1.7359999999999958</c:v>
                </c:pt>
                <c:pt idx="6308">
                  <c:v>1.9049999999999903</c:v>
                </c:pt>
                <c:pt idx="6309">
                  <c:v>9.9030000000000022</c:v>
                </c:pt>
                <c:pt idx="6310">
                  <c:v>2.7530000000000001</c:v>
                </c:pt>
                <c:pt idx="6311">
                  <c:v>11.677</c:v>
                </c:pt>
                <c:pt idx="6312">
                  <c:v>12.369000000000021</c:v>
                </c:pt>
                <c:pt idx="6313">
                  <c:v>11.378</c:v>
                </c:pt>
                <c:pt idx="6314">
                  <c:v>13.823</c:v>
                </c:pt>
                <c:pt idx="6315">
                  <c:v>13.200000000000003</c:v>
                </c:pt>
                <c:pt idx="6316">
                  <c:v>10.206000000000001</c:v>
                </c:pt>
                <c:pt idx="6317">
                  <c:v>1</c:v>
                </c:pt>
                <c:pt idx="6318">
                  <c:v>-1.7740000000000042</c:v>
                </c:pt>
                <c:pt idx="6319">
                  <c:v>-0.50200000000000244</c:v>
                </c:pt>
                <c:pt idx="6320">
                  <c:v>1.3969999999999978</c:v>
                </c:pt>
                <c:pt idx="6321">
                  <c:v>1.8479999999999956</c:v>
                </c:pt>
                <c:pt idx="6322">
                  <c:v>1.9909999999999968</c:v>
                </c:pt>
                <c:pt idx="6323">
                  <c:v>2.0059999999999998</c:v>
                </c:pt>
                <c:pt idx="6324">
                  <c:v>1.9949999999999948</c:v>
                </c:pt>
                <c:pt idx="6325">
                  <c:v>0.99399999999999977</c:v>
                </c:pt>
                <c:pt idx="6326">
                  <c:v>2.9250000000000043</c:v>
                </c:pt>
                <c:pt idx="6327">
                  <c:v>3.6869999999999976</c:v>
                </c:pt>
                <c:pt idx="6328">
                  <c:v>-2.6490000000000009</c:v>
                </c:pt>
                <c:pt idx="6329">
                  <c:v>-2.8580000000000028</c:v>
                </c:pt>
                <c:pt idx="6330">
                  <c:v>-8.4540000000000006</c:v>
                </c:pt>
                <c:pt idx="6331">
                  <c:v>-4.4969999999999928</c:v>
                </c:pt>
                <c:pt idx="6332">
                  <c:v>3.2000000000000042</c:v>
                </c:pt>
                <c:pt idx="6333">
                  <c:v>-1.1650000000000063</c:v>
                </c:pt>
                <c:pt idx="6334">
                  <c:v>6.0609999999999955</c:v>
                </c:pt>
                <c:pt idx="6335">
                  <c:v>14.904000000000002</c:v>
                </c:pt>
                <c:pt idx="6336">
                  <c:v>13.817</c:v>
                </c:pt>
                <c:pt idx="6337">
                  <c:v>13.700000000000001</c:v>
                </c:pt>
                <c:pt idx="6338">
                  <c:v>13.07</c:v>
                </c:pt>
                <c:pt idx="6339">
                  <c:v>11.977000000000004</c:v>
                </c:pt>
                <c:pt idx="6340">
                  <c:v>9.8320000000000007</c:v>
                </c:pt>
                <c:pt idx="6341">
                  <c:v>0.77000000000000313</c:v>
                </c:pt>
                <c:pt idx="6342">
                  <c:v>-1.0029999999999974</c:v>
                </c:pt>
                <c:pt idx="6343">
                  <c:v>-4.6819999999999995</c:v>
                </c:pt>
                <c:pt idx="6344">
                  <c:v>-1.7399999999999938</c:v>
                </c:pt>
                <c:pt idx="6345">
                  <c:v>-0.94899999999999862</c:v>
                </c:pt>
                <c:pt idx="6346">
                  <c:v>-4.9890000000000114</c:v>
                </c:pt>
                <c:pt idx="6347">
                  <c:v>-2.9250000000000043</c:v>
                </c:pt>
                <c:pt idx="6348">
                  <c:v>-0.46000000000000085</c:v>
                </c:pt>
                <c:pt idx="6349">
                  <c:v>-1.1760000000000044</c:v>
                </c:pt>
                <c:pt idx="6350">
                  <c:v>2.8099999999999947</c:v>
                </c:pt>
                <c:pt idx="6351">
                  <c:v>2.097999999999999</c:v>
                </c:pt>
                <c:pt idx="6352">
                  <c:v>-4.9999999999954534E-3</c:v>
                </c:pt>
                <c:pt idx="6353">
                  <c:v>-2.3309999999999982</c:v>
                </c:pt>
                <c:pt idx="6354">
                  <c:v>-0.35199999999999787</c:v>
                </c:pt>
                <c:pt idx="6355">
                  <c:v>2.2880000000000051</c:v>
                </c:pt>
                <c:pt idx="6356">
                  <c:v>11.148999999999994</c:v>
                </c:pt>
                <c:pt idx="6357">
                  <c:v>14.880000000000004</c:v>
                </c:pt>
                <c:pt idx="6358">
                  <c:v>16.406999999999989</c:v>
                </c:pt>
                <c:pt idx="6359">
                  <c:v>18.929000000000002</c:v>
                </c:pt>
                <c:pt idx="6360">
                  <c:v>23.352000000000004</c:v>
                </c:pt>
                <c:pt idx="6361">
                  <c:v>23.75</c:v>
                </c:pt>
                <c:pt idx="6362">
                  <c:v>19.53</c:v>
                </c:pt>
                <c:pt idx="6363">
                  <c:v>22.88</c:v>
                </c:pt>
                <c:pt idx="6364">
                  <c:v>20.271000000000001</c:v>
                </c:pt>
                <c:pt idx="6365">
                  <c:v>18.414999999999999</c:v>
                </c:pt>
                <c:pt idx="6366">
                  <c:v>15</c:v>
                </c:pt>
                <c:pt idx="6367">
                  <c:v>9.8390000000000004</c:v>
                </c:pt>
                <c:pt idx="6368">
                  <c:v>8.145999999999999</c:v>
                </c:pt>
                <c:pt idx="6369">
                  <c:v>1.5279999999999951</c:v>
                </c:pt>
                <c:pt idx="6370">
                  <c:v>2</c:v>
                </c:pt>
                <c:pt idx="6371">
                  <c:v>3.3599999999999977</c:v>
                </c:pt>
                <c:pt idx="6372">
                  <c:v>6.0169999999999959</c:v>
                </c:pt>
                <c:pt idx="6373">
                  <c:v>7.1289999999999871</c:v>
                </c:pt>
                <c:pt idx="6374">
                  <c:v>6.9169999999999954</c:v>
                </c:pt>
                <c:pt idx="6375">
                  <c:v>3.8289999999999997</c:v>
                </c:pt>
                <c:pt idx="6376">
                  <c:v>2.695999999999998</c:v>
                </c:pt>
                <c:pt idx="6377">
                  <c:v>3.5700000000000003</c:v>
                </c:pt>
                <c:pt idx="6378">
                  <c:v>-1.9129999999999932</c:v>
                </c:pt>
                <c:pt idx="6379">
                  <c:v>4.9379999999999953</c:v>
                </c:pt>
                <c:pt idx="6380">
                  <c:v>14.186</c:v>
                </c:pt>
                <c:pt idx="6381">
                  <c:v>4.3199999999999985</c:v>
                </c:pt>
                <c:pt idx="6382">
                  <c:v>10</c:v>
                </c:pt>
                <c:pt idx="6383">
                  <c:v>26.71</c:v>
                </c:pt>
                <c:pt idx="6384">
                  <c:v>19.276</c:v>
                </c:pt>
                <c:pt idx="6385">
                  <c:v>6.2300000000000084</c:v>
                </c:pt>
                <c:pt idx="6386">
                  <c:v>12.829000000000002</c:v>
                </c:pt>
                <c:pt idx="6387">
                  <c:v>10.525</c:v>
                </c:pt>
                <c:pt idx="6388">
                  <c:v>8.9250000000000025</c:v>
                </c:pt>
                <c:pt idx="6389">
                  <c:v>3.6020000000000003</c:v>
                </c:pt>
                <c:pt idx="6390">
                  <c:v>-4.7729999999999997</c:v>
                </c:pt>
                <c:pt idx="6391">
                  <c:v>-1.6030000000000015</c:v>
                </c:pt>
                <c:pt idx="6392">
                  <c:v>-7.887000000000004</c:v>
                </c:pt>
                <c:pt idx="6393">
                  <c:v>-0.42400000000000032</c:v>
                </c:pt>
                <c:pt idx="6394">
                  <c:v>-3.6499999999999986</c:v>
                </c:pt>
                <c:pt idx="6395">
                  <c:v>-5.0399999999999991</c:v>
                </c:pt>
                <c:pt idx="6396">
                  <c:v>-9.3190000000000026</c:v>
                </c:pt>
                <c:pt idx="6397">
                  <c:v>-17.941000000000003</c:v>
                </c:pt>
                <c:pt idx="6398">
                  <c:v>-20.281000000000002</c:v>
                </c:pt>
                <c:pt idx="6399">
                  <c:v>-10.375000000000023</c:v>
                </c:pt>
                <c:pt idx="6400">
                  <c:v>-19.889000000000003</c:v>
                </c:pt>
                <c:pt idx="6401">
                  <c:v>-38.992000000000012</c:v>
                </c:pt>
                <c:pt idx="6402">
                  <c:v>-43.237000000000002</c:v>
                </c:pt>
                <c:pt idx="6403">
                  <c:v>-16.386000000000003</c:v>
                </c:pt>
                <c:pt idx="6404">
                  <c:v>4.7439999999999998</c:v>
                </c:pt>
                <c:pt idx="6405">
                  <c:v>4.0300000000000011</c:v>
                </c:pt>
                <c:pt idx="6406">
                  <c:v>3.1519999999999997</c:v>
                </c:pt>
                <c:pt idx="6407">
                  <c:v>-7.1490000000000009</c:v>
                </c:pt>
                <c:pt idx="6408">
                  <c:v>-14.764000000000001</c:v>
                </c:pt>
                <c:pt idx="6409">
                  <c:v>-15.617000000000001</c:v>
                </c:pt>
                <c:pt idx="6410">
                  <c:v>-11.004000000000001</c:v>
                </c:pt>
                <c:pt idx="6411">
                  <c:v>-12.411000000000001</c:v>
                </c:pt>
                <c:pt idx="6412">
                  <c:v>-13.517000000000001</c:v>
                </c:pt>
                <c:pt idx="6413">
                  <c:v>-35.93</c:v>
                </c:pt>
                <c:pt idx="6414">
                  <c:v>-15.517000000000003</c:v>
                </c:pt>
                <c:pt idx="6415">
                  <c:v>-11.030000000000001</c:v>
                </c:pt>
                <c:pt idx="6416">
                  <c:v>-6.1819999999999951</c:v>
                </c:pt>
                <c:pt idx="6417">
                  <c:v>-4.2870000000000061</c:v>
                </c:pt>
                <c:pt idx="6418">
                  <c:v>-6.2800000000000011</c:v>
                </c:pt>
                <c:pt idx="6419">
                  <c:v>-5.5589999999999975</c:v>
                </c:pt>
                <c:pt idx="6420">
                  <c:v>-0.46000000000000085</c:v>
                </c:pt>
                <c:pt idx="6421">
                  <c:v>0.66000000000000514</c:v>
                </c:pt>
                <c:pt idx="6422">
                  <c:v>0.75000000000000133</c:v>
                </c:pt>
                <c:pt idx="6423">
                  <c:v>1.6600000000000041</c:v>
                </c:pt>
                <c:pt idx="6424">
                  <c:v>1.8000000000000043</c:v>
                </c:pt>
                <c:pt idx="6425">
                  <c:v>-2.1079999999999992</c:v>
                </c:pt>
                <c:pt idx="6426">
                  <c:v>-6.3910000000000053</c:v>
                </c:pt>
                <c:pt idx="6427">
                  <c:v>8.6330000000000009</c:v>
                </c:pt>
                <c:pt idx="6428">
                  <c:v>15.719000000000001</c:v>
                </c:pt>
                <c:pt idx="6429">
                  <c:v>8.8390000000000004</c:v>
                </c:pt>
                <c:pt idx="6430">
                  <c:v>10.990000000000002</c:v>
                </c:pt>
                <c:pt idx="6431">
                  <c:v>17.749000000000002</c:v>
                </c:pt>
                <c:pt idx="6432">
                  <c:v>16.766000000000002</c:v>
                </c:pt>
                <c:pt idx="6433">
                  <c:v>13.652000000000006</c:v>
                </c:pt>
                <c:pt idx="6434">
                  <c:v>10.705</c:v>
                </c:pt>
                <c:pt idx="6435">
                  <c:v>-0.21000000000000091</c:v>
                </c:pt>
                <c:pt idx="6436">
                  <c:v>-13.926000000000002</c:v>
                </c:pt>
                <c:pt idx="6437">
                  <c:v>-10.039000000000001</c:v>
                </c:pt>
                <c:pt idx="6438">
                  <c:v>-12.310000000000002</c:v>
                </c:pt>
                <c:pt idx="6439">
                  <c:v>-7.7199999999999989</c:v>
                </c:pt>
                <c:pt idx="6440">
                  <c:v>-5.1099999999999985</c:v>
                </c:pt>
                <c:pt idx="6441">
                  <c:v>-3.7240000000000042</c:v>
                </c:pt>
                <c:pt idx="6442">
                  <c:v>-10.870000000000006</c:v>
                </c:pt>
                <c:pt idx="6443">
                  <c:v>-11.120000000000005</c:v>
                </c:pt>
                <c:pt idx="6444">
                  <c:v>-8.6300000000000008</c:v>
                </c:pt>
                <c:pt idx="6445">
                  <c:v>-14.22</c:v>
                </c:pt>
                <c:pt idx="6446">
                  <c:v>-11.340000000000002</c:v>
                </c:pt>
                <c:pt idx="6447">
                  <c:v>-11</c:v>
                </c:pt>
                <c:pt idx="6448">
                  <c:v>-14.440000000000001</c:v>
                </c:pt>
                <c:pt idx="6449">
                  <c:v>-19.426000000000002</c:v>
                </c:pt>
                <c:pt idx="6450">
                  <c:v>-25.192000000000007</c:v>
                </c:pt>
                <c:pt idx="6451">
                  <c:v>-14.267000000000003</c:v>
                </c:pt>
                <c:pt idx="6452">
                  <c:v>-0.63500000000000645</c:v>
                </c:pt>
                <c:pt idx="6453">
                  <c:v>4.0799999999999983</c:v>
                </c:pt>
                <c:pt idx="6454">
                  <c:v>7.0859999999999985</c:v>
                </c:pt>
                <c:pt idx="6455">
                  <c:v>-2.6430000000000011</c:v>
                </c:pt>
                <c:pt idx="6456">
                  <c:v>-2.8580000000000028</c:v>
                </c:pt>
                <c:pt idx="6457">
                  <c:v>-5.4510000000000014</c:v>
                </c:pt>
                <c:pt idx="6458">
                  <c:v>4.0350000000000001</c:v>
                </c:pt>
                <c:pt idx="6459">
                  <c:v>9.4510000000000023</c:v>
                </c:pt>
                <c:pt idx="6460">
                  <c:v>-10.970000000000002</c:v>
                </c:pt>
                <c:pt idx="6461">
                  <c:v>-11.799000000000003</c:v>
                </c:pt>
                <c:pt idx="6462">
                  <c:v>-12.871000000000002</c:v>
                </c:pt>
                <c:pt idx="6463">
                  <c:v>-16.792000000000002</c:v>
                </c:pt>
                <c:pt idx="6464">
                  <c:v>-12.243999999999998</c:v>
                </c:pt>
                <c:pt idx="6465">
                  <c:v>-12.231</c:v>
                </c:pt>
                <c:pt idx="6466">
                  <c:v>-12.572000000000006</c:v>
                </c:pt>
                <c:pt idx="6467">
                  <c:v>-10.324000000000005</c:v>
                </c:pt>
                <c:pt idx="6468">
                  <c:v>-6.355000000000004</c:v>
                </c:pt>
                <c:pt idx="6469">
                  <c:v>-11.954000000000002</c:v>
                </c:pt>
                <c:pt idx="6470">
                  <c:v>-8.427999999999999</c:v>
                </c:pt>
                <c:pt idx="6471">
                  <c:v>-4.6060000000000016</c:v>
                </c:pt>
                <c:pt idx="6472">
                  <c:v>-6.36899999999999</c:v>
                </c:pt>
                <c:pt idx="6473">
                  <c:v>-6.4390000000000107</c:v>
                </c:pt>
                <c:pt idx="6474">
                  <c:v>-6.8359999999999985</c:v>
                </c:pt>
                <c:pt idx="6475">
                  <c:v>7.7789999999999964</c:v>
                </c:pt>
                <c:pt idx="6476">
                  <c:v>18.097000000000001</c:v>
                </c:pt>
                <c:pt idx="6477">
                  <c:v>15.946000000000002</c:v>
                </c:pt>
                <c:pt idx="6478">
                  <c:v>18.67900000000003</c:v>
                </c:pt>
                <c:pt idx="6479">
                  <c:v>16.306999999999992</c:v>
                </c:pt>
                <c:pt idx="6480">
                  <c:v>19.269999999999989</c:v>
                </c:pt>
                <c:pt idx="6481">
                  <c:v>21.498999999999956</c:v>
                </c:pt>
                <c:pt idx="6482">
                  <c:v>22.738000000000003</c:v>
                </c:pt>
                <c:pt idx="6483">
                  <c:v>19.985999999999944</c:v>
                </c:pt>
                <c:pt idx="6484">
                  <c:v>11.450000000000006</c:v>
                </c:pt>
                <c:pt idx="6485">
                  <c:v>6.3219999999999965</c:v>
                </c:pt>
                <c:pt idx="6486">
                  <c:v>-1.3560000000000021</c:v>
                </c:pt>
                <c:pt idx="6487">
                  <c:v>-2.480000000000004</c:v>
                </c:pt>
                <c:pt idx="6488">
                  <c:v>-0.9099999999999967</c:v>
                </c:pt>
                <c:pt idx="6489">
                  <c:v>2.482999999999997</c:v>
                </c:pt>
                <c:pt idx="6490">
                  <c:v>-0.88900000000000423</c:v>
                </c:pt>
                <c:pt idx="6491">
                  <c:v>0.12199999999999989</c:v>
                </c:pt>
                <c:pt idx="6492">
                  <c:v>0.9280000000000046</c:v>
                </c:pt>
                <c:pt idx="6493">
                  <c:v>-2.4000000000000975E-2</c:v>
                </c:pt>
                <c:pt idx="6494">
                  <c:v>0.3970000000000064</c:v>
                </c:pt>
                <c:pt idx="6495">
                  <c:v>3.8000000000000043</c:v>
                </c:pt>
                <c:pt idx="6496">
                  <c:v>1.520999999999991</c:v>
                </c:pt>
                <c:pt idx="6497">
                  <c:v>-4.7390000000000114</c:v>
                </c:pt>
                <c:pt idx="6498">
                  <c:v>-13.537000000000001</c:v>
                </c:pt>
                <c:pt idx="6499">
                  <c:v>-7.1280000000000046</c:v>
                </c:pt>
                <c:pt idx="6500">
                  <c:v>4.5889999999999986</c:v>
                </c:pt>
                <c:pt idx="6501">
                  <c:v>-0.76999999999999735</c:v>
                </c:pt>
                <c:pt idx="6502">
                  <c:v>-6.7269999999999985</c:v>
                </c:pt>
                <c:pt idx="6503">
                  <c:v>10.870000000000006</c:v>
                </c:pt>
                <c:pt idx="6504">
                  <c:v>12.384</c:v>
                </c:pt>
                <c:pt idx="6505">
                  <c:v>9.2740000000000009</c:v>
                </c:pt>
                <c:pt idx="6506">
                  <c:v>11.947000000000001</c:v>
                </c:pt>
                <c:pt idx="6507">
                  <c:v>4.9269999999999996</c:v>
                </c:pt>
                <c:pt idx="6508">
                  <c:v>1.9220000000000039</c:v>
                </c:pt>
                <c:pt idx="6509">
                  <c:v>-3.5459999999999994</c:v>
                </c:pt>
                <c:pt idx="6510">
                  <c:v>-5.25</c:v>
                </c:pt>
                <c:pt idx="6511">
                  <c:v>-10.369000000000021</c:v>
                </c:pt>
                <c:pt idx="6512">
                  <c:v>-8.4260000000000037</c:v>
                </c:pt>
                <c:pt idx="6513">
                  <c:v>-6.8299999999999965</c:v>
                </c:pt>
                <c:pt idx="6514">
                  <c:v>-7.4610000000000074</c:v>
                </c:pt>
                <c:pt idx="6515">
                  <c:v>-1.4600000000000009</c:v>
                </c:pt>
                <c:pt idx="6516">
                  <c:v>2.7609999999999992</c:v>
                </c:pt>
                <c:pt idx="6517">
                  <c:v>2.7590000000000003</c:v>
                </c:pt>
                <c:pt idx="6518">
                  <c:v>5.1599999999999975</c:v>
                </c:pt>
                <c:pt idx="6519">
                  <c:v>5.8710000000000022</c:v>
                </c:pt>
                <c:pt idx="6520">
                  <c:v>3.1589999999999989</c:v>
                </c:pt>
                <c:pt idx="6521">
                  <c:v>-5.2800000000000011</c:v>
                </c:pt>
                <c:pt idx="6522">
                  <c:v>-19.481999999999989</c:v>
                </c:pt>
                <c:pt idx="6523">
                  <c:v>-7.3590000000000018</c:v>
                </c:pt>
                <c:pt idx="6524">
                  <c:v>3.4789999999999988</c:v>
                </c:pt>
                <c:pt idx="6525">
                  <c:v>0.630000000000004</c:v>
                </c:pt>
                <c:pt idx="6526">
                  <c:v>-1.722000000000004</c:v>
                </c:pt>
                <c:pt idx="6527">
                  <c:v>14.100000000000001</c:v>
                </c:pt>
                <c:pt idx="6528">
                  <c:v>10.161000000000001</c:v>
                </c:pt>
                <c:pt idx="6529">
                  <c:v>9.0250000000000021</c:v>
                </c:pt>
                <c:pt idx="6530">
                  <c:v>6.34</c:v>
                </c:pt>
                <c:pt idx="6531">
                  <c:v>0.96299999999999764</c:v>
                </c:pt>
                <c:pt idx="6532">
                  <c:v>-10.113</c:v>
                </c:pt>
                <c:pt idx="6533">
                  <c:v>-11.975000000000021</c:v>
                </c:pt>
                <c:pt idx="6534">
                  <c:v>-12.830000000000002</c:v>
                </c:pt>
                <c:pt idx="6535">
                  <c:v>-18.133000000000031</c:v>
                </c:pt>
                <c:pt idx="6536">
                  <c:v>-12.151000000000003</c:v>
                </c:pt>
                <c:pt idx="6537">
                  <c:v>-11.22</c:v>
                </c:pt>
                <c:pt idx="6538">
                  <c:v>-10.665000000000004</c:v>
                </c:pt>
                <c:pt idx="6539">
                  <c:v>-5.2020000000000053</c:v>
                </c:pt>
                <c:pt idx="6540">
                  <c:v>-3.0599999999999947</c:v>
                </c:pt>
                <c:pt idx="6541">
                  <c:v>-5.0680000000000049</c:v>
                </c:pt>
                <c:pt idx="6542">
                  <c:v>-0.24900000000000241</c:v>
                </c:pt>
                <c:pt idx="6543">
                  <c:v>1.7999999999999972</c:v>
                </c:pt>
                <c:pt idx="6544">
                  <c:v>-1.7560000000000029</c:v>
                </c:pt>
                <c:pt idx="6545">
                  <c:v>-5.1839999999999975</c:v>
                </c:pt>
                <c:pt idx="6546">
                  <c:v>-7.8580000000000041</c:v>
                </c:pt>
                <c:pt idx="6547">
                  <c:v>0.34099999999999547</c:v>
                </c:pt>
                <c:pt idx="6548">
                  <c:v>10.919000000000004</c:v>
                </c:pt>
                <c:pt idx="6549">
                  <c:v>4.1549999999999816</c:v>
                </c:pt>
                <c:pt idx="6550">
                  <c:v>3.2840000000000011</c:v>
                </c:pt>
                <c:pt idx="6551">
                  <c:v>14.112000000000002</c:v>
                </c:pt>
                <c:pt idx="6552">
                  <c:v>12.253</c:v>
                </c:pt>
                <c:pt idx="6553">
                  <c:v>1.4549999999999972</c:v>
                </c:pt>
                <c:pt idx="6554">
                  <c:v>7.548</c:v>
                </c:pt>
                <c:pt idx="6555">
                  <c:v>9.6810000000000009</c:v>
                </c:pt>
                <c:pt idx="6556">
                  <c:v>11.629</c:v>
                </c:pt>
                <c:pt idx="6557">
                  <c:v>10.097000000000001</c:v>
                </c:pt>
                <c:pt idx="6558">
                  <c:v>7.2649999999999872</c:v>
                </c:pt>
                <c:pt idx="6559">
                  <c:v>7.7219999999999978</c:v>
                </c:pt>
                <c:pt idx="6560">
                  <c:v>11.052000000000019</c:v>
                </c:pt>
                <c:pt idx="6561">
                  <c:v>13.560000000000002</c:v>
                </c:pt>
                <c:pt idx="6562">
                  <c:v>17.829999999999988</c:v>
                </c:pt>
                <c:pt idx="6563">
                  <c:v>16.399999999999999</c:v>
                </c:pt>
                <c:pt idx="6564">
                  <c:v>28.7</c:v>
                </c:pt>
                <c:pt idx="6565">
                  <c:v>29.715000000000003</c:v>
                </c:pt>
                <c:pt idx="6566">
                  <c:v>24.731999999999999</c:v>
                </c:pt>
                <c:pt idx="6567">
                  <c:v>27.285999999999948</c:v>
                </c:pt>
                <c:pt idx="6568">
                  <c:v>16.702999999999989</c:v>
                </c:pt>
                <c:pt idx="6569">
                  <c:v>10.865000000000025</c:v>
                </c:pt>
                <c:pt idx="6570">
                  <c:v>-1.3999999999999957</c:v>
                </c:pt>
                <c:pt idx="6571">
                  <c:v>6.1200000000000045</c:v>
                </c:pt>
                <c:pt idx="6572">
                  <c:v>27.71100000000003</c:v>
                </c:pt>
                <c:pt idx="6573">
                  <c:v>21.816000000000031</c:v>
                </c:pt>
                <c:pt idx="6574">
                  <c:v>18.630000000000031</c:v>
                </c:pt>
                <c:pt idx="6575">
                  <c:v>31.849999999999987</c:v>
                </c:pt>
                <c:pt idx="6576">
                  <c:v>28.53</c:v>
                </c:pt>
                <c:pt idx="6577">
                  <c:v>23.518000000000001</c:v>
                </c:pt>
                <c:pt idx="6578">
                  <c:v>22.686</c:v>
                </c:pt>
                <c:pt idx="6579">
                  <c:v>24.166000000000004</c:v>
                </c:pt>
                <c:pt idx="6580">
                  <c:v>17.603999999999999</c:v>
                </c:pt>
                <c:pt idx="6581">
                  <c:v>2.8599999999999977</c:v>
                </c:pt>
                <c:pt idx="6582">
                  <c:v>-5.2060000000000031</c:v>
                </c:pt>
                <c:pt idx="6583">
                  <c:v>-2.9770000000000039</c:v>
                </c:pt>
                <c:pt idx="6584">
                  <c:v>-0.96399999999999864</c:v>
                </c:pt>
                <c:pt idx="6585">
                  <c:v>-3.9310000000000027</c:v>
                </c:pt>
                <c:pt idx="6586">
                  <c:v>-5.0619999999999976</c:v>
                </c:pt>
                <c:pt idx="6587">
                  <c:v>-1.3780000000000081</c:v>
                </c:pt>
                <c:pt idx="6588">
                  <c:v>-1.5140000000000029</c:v>
                </c:pt>
                <c:pt idx="6589">
                  <c:v>3.0320000000000027</c:v>
                </c:pt>
                <c:pt idx="6590">
                  <c:v>4.0639999999999885</c:v>
                </c:pt>
                <c:pt idx="6591">
                  <c:v>5.1079999999999863</c:v>
                </c:pt>
                <c:pt idx="6592">
                  <c:v>5.6139999999999946</c:v>
                </c:pt>
                <c:pt idx="6593">
                  <c:v>-5.3660000000000068</c:v>
                </c:pt>
                <c:pt idx="6594">
                  <c:v>-13.558000000000007</c:v>
                </c:pt>
                <c:pt idx="6595">
                  <c:v>-2.8999999999999977</c:v>
                </c:pt>
                <c:pt idx="6596">
                  <c:v>10.084000000000001</c:v>
                </c:pt>
                <c:pt idx="6597">
                  <c:v>7.7289999999999965</c:v>
                </c:pt>
                <c:pt idx="6598">
                  <c:v>6.1609999999999845</c:v>
                </c:pt>
                <c:pt idx="6599">
                  <c:v>17.798999999999989</c:v>
                </c:pt>
                <c:pt idx="6600">
                  <c:v>21.229999999999986</c:v>
                </c:pt>
                <c:pt idx="6601">
                  <c:v>22.533999999999999</c:v>
                </c:pt>
                <c:pt idx="6602">
                  <c:v>25.485999999999937</c:v>
                </c:pt>
                <c:pt idx="6603">
                  <c:v>18.768999999999952</c:v>
                </c:pt>
                <c:pt idx="6604">
                  <c:v>19.47</c:v>
                </c:pt>
                <c:pt idx="6605">
                  <c:v>11.66</c:v>
                </c:pt>
                <c:pt idx="6606">
                  <c:v>1.5259999999999927</c:v>
                </c:pt>
                <c:pt idx="6607">
                  <c:v>-1.7139999999999962</c:v>
                </c:pt>
                <c:pt idx="6608">
                  <c:v>6.7999999999998048E-2</c:v>
                </c:pt>
                <c:pt idx="6609">
                  <c:v>3.5600000000000032</c:v>
                </c:pt>
                <c:pt idx="6610">
                  <c:v>1.9579999999999935</c:v>
                </c:pt>
                <c:pt idx="6611">
                  <c:v>2.9879999999999995</c:v>
                </c:pt>
                <c:pt idx="6612">
                  <c:v>4.3799999999999963</c:v>
                </c:pt>
                <c:pt idx="6613">
                  <c:v>4.009999999999998</c:v>
                </c:pt>
                <c:pt idx="6614">
                  <c:v>7.9699999999999989</c:v>
                </c:pt>
                <c:pt idx="6615">
                  <c:v>8.202</c:v>
                </c:pt>
                <c:pt idx="6616">
                  <c:v>1.4500000000000028</c:v>
                </c:pt>
                <c:pt idx="6617">
                  <c:v>-5.1139999999999946</c:v>
                </c:pt>
                <c:pt idx="6618">
                  <c:v>-17.569999999999986</c:v>
                </c:pt>
                <c:pt idx="6619">
                  <c:v>-0.13299999999999601</c:v>
                </c:pt>
                <c:pt idx="6620">
                  <c:v>7.0399999999999991</c:v>
                </c:pt>
                <c:pt idx="6621">
                  <c:v>9.0500000000000043</c:v>
                </c:pt>
                <c:pt idx="6622">
                  <c:v>8.2360000000000024</c:v>
                </c:pt>
                <c:pt idx="6623">
                  <c:v>16.959999999999987</c:v>
                </c:pt>
                <c:pt idx="6624">
                  <c:v>18.747999999999987</c:v>
                </c:pt>
                <c:pt idx="6625">
                  <c:v>16.996000000000002</c:v>
                </c:pt>
                <c:pt idx="6626">
                  <c:v>21.978999999999989</c:v>
                </c:pt>
                <c:pt idx="6627">
                  <c:v>17.856000000000005</c:v>
                </c:pt>
                <c:pt idx="6628">
                  <c:v>12.255000000000004</c:v>
                </c:pt>
                <c:pt idx="6629">
                  <c:v>12.723000000000001</c:v>
                </c:pt>
                <c:pt idx="6630">
                  <c:v>8.9500000000000028</c:v>
                </c:pt>
                <c:pt idx="6631">
                  <c:v>4.7749999999999986</c:v>
                </c:pt>
                <c:pt idx="6632">
                  <c:v>0.77199999999999869</c:v>
                </c:pt>
                <c:pt idx="6633">
                  <c:v>-5.1400000000000006</c:v>
                </c:pt>
                <c:pt idx="6634">
                  <c:v>-9.3330000000000055</c:v>
                </c:pt>
                <c:pt idx="6635">
                  <c:v>-6.2400000000000091</c:v>
                </c:pt>
                <c:pt idx="6636">
                  <c:v>-2.6980000000000004</c:v>
                </c:pt>
                <c:pt idx="6637">
                  <c:v>-9.1960000000000051</c:v>
                </c:pt>
                <c:pt idx="6638">
                  <c:v>-4.7299999999999969</c:v>
                </c:pt>
                <c:pt idx="6639">
                  <c:v>0.89000000000000201</c:v>
                </c:pt>
                <c:pt idx="6640">
                  <c:v>0.93000000000000682</c:v>
                </c:pt>
                <c:pt idx="6641">
                  <c:v>3.6540000000000035</c:v>
                </c:pt>
                <c:pt idx="6642">
                  <c:v>-6.9960000000000022</c:v>
                </c:pt>
                <c:pt idx="6643">
                  <c:v>5.1300000000000026</c:v>
                </c:pt>
                <c:pt idx="6644">
                  <c:v>13.324000000000002</c:v>
                </c:pt>
                <c:pt idx="6645">
                  <c:v>3.9239999999999995</c:v>
                </c:pt>
                <c:pt idx="6646">
                  <c:v>5.8689999999999856</c:v>
                </c:pt>
                <c:pt idx="6647">
                  <c:v>4.9709999999999974</c:v>
                </c:pt>
                <c:pt idx="6648">
                  <c:v>6.07</c:v>
                </c:pt>
                <c:pt idx="6649">
                  <c:v>8.9970000000000017</c:v>
                </c:pt>
                <c:pt idx="6650">
                  <c:v>17.735999999999986</c:v>
                </c:pt>
                <c:pt idx="6651">
                  <c:v>13.431000000000001</c:v>
                </c:pt>
                <c:pt idx="6652">
                  <c:v>6.2299999999999969</c:v>
                </c:pt>
                <c:pt idx="6653">
                  <c:v>-2.2410000000000001</c:v>
                </c:pt>
                <c:pt idx="6654">
                  <c:v>-8.7489999999999988</c:v>
                </c:pt>
                <c:pt idx="6655">
                  <c:v>-11.798999999999999</c:v>
                </c:pt>
                <c:pt idx="6656">
                  <c:v>-4.3849999999999945</c:v>
                </c:pt>
                <c:pt idx="6657">
                  <c:v>-2.0480000000000018</c:v>
                </c:pt>
                <c:pt idx="6658">
                  <c:v>-3.2399999999999949</c:v>
                </c:pt>
                <c:pt idx="6659">
                  <c:v>1.3509999999999978</c:v>
                </c:pt>
                <c:pt idx="6660">
                  <c:v>-0.77400000000000801</c:v>
                </c:pt>
                <c:pt idx="6661">
                  <c:v>-1.8290000000000006</c:v>
                </c:pt>
                <c:pt idx="6662">
                  <c:v>0.91599999999999682</c:v>
                </c:pt>
                <c:pt idx="6663">
                  <c:v>4.2710000000000106</c:v>
                </c:pt>
                <c:pt idx="6664">
                  <c:v>-3.1659999999999981</c:v>
                </c:pt>
                <c:pt idx="6665">
                  <c:v>-9.2939999999999987</c:v>
                </c:pt>
                <c:pt idx="6666">
                  <c:v>-25.449999999999989</c:v>
                </c:pt>
                <c:pt idx="6667">
                  <c:v>-11.223999999999998</c:v>
                </c:pt>
                <c:pt idx="6668">
                  <c:v>-0.33600000000000646</c:v>
                </c:pt>
                <c:pt idx="6669">
                  <c:v>4.5300000000000011</c:v>
                </c:pt>
                <c:pt idx="6670">
                  <c:v>5.3019999999999996</c:v>
                </c:pt>
                <c:pt idx="6671">
                  <c:v>6.9989999999999952</c:v>
                </c:pt>
                <c:pt idx="6672">
                  <c:v>10.418000000000001</c:v>
                </c:pt>
                <c:pt idx="6673">
                  <c:v>11.610000000000007</c:v>
                </c:pt>
                <c:pt idx="6674">
                  <c:v>12.850000000000019</c:v>
                </c:pt>
                <c:pt idx="6675">
                  <c:v>9.4449999999999967</c:v>
                </c:pt>
                <c:pt idx="6676">
                  <c:v>8.0230000000000015</c:v>
                </c:pt>
                <c:pt idx="6677">
                  <c:v>1.067999999999995</c:v>
                </c:pt>
                <c:pt idx="6678">
                  <c:v>-6.9040000000000035</c:v>
                </c:pt>
                <c:pt idx="6679">
                  <c:v>-9.9000000000000057</c:v>
                </c:pt>
                <c:pt idx="6680">
                  <c:v>-10.158000000000001</c:v>
                </c:pt>
                <c:pt idx="6681">
                  <c:v>-7.6470000000000056</c:v>
                </c:pt>
                <c:pt idx="6682">
                  <c:v>-6.6099999999999985</c:v>
                </c:pt>
                <c:pt idx="6683">
                  <c:v>-6.2669999999999995</c:v>
                </c:pt>
                <c:pt idx="6684">
                  <c:v>-2.4799999999999969</c:v>
                </c:pt>
                <c:pt idx="6685">
                  <c:v>-6.8229999999999897</c:v>
                </c:pt>
                <c:pt idx="6686">
                  <c:v>-4.7040000000000006</c:v>
                </c:pt>
                <c:pt idx="6687">
                  <c:v>-2.7999999999999972</c:v>
                </c:pt>
                <c:pt idx="6688">
                  <c:v>-3.259999999999998</c:v>
                </c:pt>
                <c:pt idx="6689">
                  <c:v>-3.8919999999999977</c:v>
                </c:pt>
                <c:pt idx="6690">
                  <c:v>-22.686</c:v>
                </c:pt>
                <c:pt idx="6691">
                  <c:v>-8.1079999999999988</c:v>
                </c:pt>
                <c:pt idx="6692">
                  <c:v>2.6700000000000017</c:v>
                </c:pt>
                <c:pt idx="6693">
                  <c:v>-0.22800000000000192</c:v>
                </c:pt>
                <c:pt idx="6694">
                  <c:v>-1.7789999999999964</c:v>
                </c:pt>
                <c:pt idx="6695">
                  <c:v>4.0300000000000011</c:v>
                </c:pt>
                <c:pt idx="6696">
                  <c:v>12.504000000000001</c:v>
                </c:pt>
                <c:pt idx="6697">
                  <c:v>17.089999999999989</c:v>
                </c:pt>
                <c:pt idx="6698">
                  <c:v>20.558999999999987</c:v>
                </c:pt>
                <c:pt idx="6699">
                  <c:v>17.516999999999999</c:v>
                </c:pt>
                <c:pt idx="6700">
                  <c:v>15.466000000000006</c:v>
                </c:pt>
                <c:pt idx="6701">
                  <c:v>8.583000000000002</c:v>
                </c:pt>
                <c:pt idx="6702">
                  <c:v>4.8679999999999897</c:v>
                </c:pt>
                <c:pt idx="6703">
                  <c:v>-5.902000000000001</c:v>
                </c:pt>
                <c:pt idx="6704">
                  <c:v>-5.25</c:v>
                </c:pt>
                <c:pt idx="6705">
                  <c:v>-2.7199999999999989</c:v>
                </c:pt>
                <c:pt idx="6706">
                  <c:v>-4.3919999999999995</c:v>
                </c:pt>
                <c:pt idx="6707">
                  <c:v>-1.7950000000000021</c:v>
                </c:pt>
                <c:pt idx="6708">
                  <c:v>5.5829999999999975</c:v>
                </c:pt>
                <c:pt idx="6709">
                  <c:v>9.1860000000000035</c:v>
                </c:pt>
                <c:pt idx="6710">
                  <c:v>10.341000000000001</c:v>
                </c:pt>
                <c:pt idx="6711">
                  <c:v>2.3299999999999983</c:v>
                </c:pt>
                <c:pt idx="6712">
                  <c:v>-7.3000000000007503E-2</c:v>
                </c:pt>
                <c:pt idx="6713">
                  <c:v>-5.5510000000000019</c:v>
                </c:pt>
                <c:pt idx="6714">
                  <c:v>-13.877000000000002</c:v>
                </c:pt>
                <c:pt idx="6715">
                  <c:v>-3.9209999999999994</c:v>
                </c:pt>
                <c:pt idx="6716">
                  <c:v>6.3999999999999986</c:v>
                </c:pt>
                <c:pt idx="6717">
                  <c:v>-3.9419999999999997</c:v>
                </c:pt>
                <c:pt idx="6718">
                  <c:v>-3.8549999999999991</c:v>
                </c:pt>
                <c:pt idx="6719">
                  <c:v>-1.0940000000000021</c:v>
                </c:pt>
                <c:pt idx="6720">
                  <c:v>-0.26000000000000512</c:v>
                </c:pt>
                <c:pt idx="6721">
                  <c:v>-0.42300000000000182</c:v>
                </c:pt>
                <c:pt idx="6722">
                  <c:v>9.9340000000000011</c:v>
                </c:pt>
                <c:pt idx="6723">
                  <c:v>12.987000000000002</c:v>
                </c:pt>
                <c:pt idx="6724">
                  <c:v>14.201000000000001</c:v>
                </c:pt>
                <c:pt idx="6725">
                  <c:v>8.663000000000002</c:v>
                </c:pt>
                <c:pt idx="6726">
                  <c:v>5.0019999999999989</c:v>
                </c:pt>
                <c:pt idx="6727">
                  <c:v>-3.6900000000000013</c:v>
                </c:pt>
                <c:pt idx="6728">
                  <c:v>-10.051000000000002</c:v>
                </c:pt>
                <c:pt idx="6729">
                  <c:v>-5.5429999999999975</c:v>
                </c:pt>
                <c:pt idx="6730">
                  <c:v>-5.9170000000000016</c:v>
                </c:pt>
                <c:pt idx="6731">
                  <c:v>-5.6279999999999859</c:v>
                </c:pt>
                <c:pt idx="6732">
                  <c:v>-2.9499999999999957</c:v>
                </c:pt>
                <c:pt idx="6733">
                  <c:v>5.2000000000000028</c:v>
                </c:pt>
                <c:pt idx="6734">
                  <c:v>8.5530000000000008</c:v>
                </c:pt>
                <c:pt idx="6735">
                  <c:v>5.9310000000000116</c:v>
                </c:pt>
                <c:pt idx="6736">
                  <c:v>-2.2700000000000031</c:v>
                </c:pt>
                <c:pt idx="6737">
                  <c:v>-4.534000000000006</c:v>
                </c:pt>
                <c:pt idx="6738">
                  <c:v>-12.083000000000002</c:v>
                </c:pt>
                <c:pt idx="6739">
                  <c:v>-8.8210000000000122</c:v>
                </c:pt>
                <c:pt idx="6740">
                  <c:v>3.7040000000000006</c:v>
                </c:pt>
                <c:pt idx="6741">
                  <c:v>2.4080000000000013</c:v>
                </c:pt>
                <c:pt idx="6742">
                  <c:v>0.84499999999999265</c:v>
                </c:pt>
                <c:pt idx="6743">
                  <c:v>10.371000000000002</c:v>
                </c:pt>
                <c:pt idx="6744">
                  <c:v>15.011000000000001</c:v>
                </c:pt>
                <c:pt idx="6745">
                  <c:v>9.3960000000000008</c:v>
                </c:pt>
                <c:pt idx="6746">
                  <c:v>17.808</c:v>
                </c:pt>
                <c:pt idx="6747">
                  <c:v>13.249000000000001</c:v>
                </c:pt>
                <c:pt idx="6748">
                  <c:v>5.0200000000000005</c:v>
                </c:pt>
                <c:pt idx="6749">
                  <c:v>5.2939999999999969</c:v>
                </c:pt>
                <c:pt idx="6750">
                  <c:v>0.84599999999999664</c:v>
                </c:pt>
                <c:pt idx="6751">
                  <c:v>-2.544000000000004</c:v>
                </c:pt>
                <c:pt idx="6752">
                  <c:v>-0.74500000000000577</c:v>
                </c:pt>
                <c:pt idx="6753">
                  <c:v>-0.82500000000000284</c:v>
                </c:pt>
                <c:pt idx="6754">
                  <c:v>-7.6510000000000025</c:v>
                </c:pt>
                <c:pt idx="6755">
                  <c:v>-5.9830000000000094</c:v>
                </c:pt>
                <c:pt idx="6756">
                  <c:v>-5.4470000000000027</c:v>
                </c:pt>
                <c:pt idx="6757">
                  <c:v>-0.18999999999999836</c:v>
                </c:pt>
                <c:pt idx="6758">
                  <c:v>-1.0670000000000002</c:v>
                </c:pt>
                <c:pt idx="6759">
                  <c:v>-0.14999999999999913</c:v>
                </c:pt>
                <c:pt idx="6760">
                  <c:v>-1.3790000000000049</c:v>
                </c:pt>
                <c:pt idx="6761">
                  <c:v>-6.5</c:v>
                </c:pt>
                <c:pt idx="6762">
                  <c:v>-18.44700000000001</c:v>
                </c:pt>
                <c:pt idx="6763">
                  <c:v>-1.8170000000000002</c:v>
                </c:pt>
                <c:pt idx="6764">
                  <c:v>6.1839999999999975</c:v>
                </c:pt>
                <c:pt idx="6765">
                  <c:v>-0.60000000000000164</c:v>
                </c:pt>
                <c:pt idx="6766">
                  <c:v>-2.3130000000000024</c:v>
                </c:pt>
                <c:pt idx="6767">
                  <c:v>6.4549999999999965</c:v>
                </c:pt>
                <c:pt idx="6768">
                  <c:v>7</c:v>
                </c:pt>
                <c:pt idx="6769">
                  <c:v>8.7909999999999968</c:v>
                </c:pt>
                <c:pt idx="6770">
                  <c:v>5.3479999999999945</c:v>
                </c:pt>
                <c:pt idx="6771">
                  <c:v>1.710999999999995</c:v>
                </c:pt>
                <c:pt idx="6772">
                  <c:v>5.4470000000000027</c:v>
                </c:pt>
                <c:pt idx="6773">
                  <c:v>4.3719999999999999</c:v>
                </c:pt>
                <c:pt idx="6774">
                  <c:v>-7.9269999999999996</c:v>
                </c:pt>
                <c:pt idx="6775">
                  <c:v>-7.8580000000000041</c:v>
                </c:pt>
                <c:pt idx="6776">
                  <c:v>-5.0810000000000031</c:v>
                </c:pt>
                <c:pt idx="6777">
                  <c:v>-5.4500000000000028</c:v>
                </c:pt>
                <c:pt idx="6778">
                  <c:v>-5.3090000000000064</c:v>
                </c:pt>
                <c:pt idx="6779">
                  <c:v>-6.1960000000000051</c:v>
                </c:pt>
                <c:pt idx="6780">
                  <c:v>-4.4600000000000009</c:v>
                </c:pt>
                <c:pt idx="6781">
                  <c:v>-6.2520000000000016</c:v>
                </c:pt>
                <c:pt idx="6782">
                  <c:v>-1.3690000000000069</c:v>
                </c:pt>
                <c:pt idx="6783">
                  <c:v>0.34800000000000036</c:v>
                </c:pt>
                <c:pt idx="6784">
                  <c:v>0.25999999999999868</c:v>
                </c:pt>
                <c:pt idx="6785">
                  <c:v>-6.5260000000000025</c:v>
                </c:pt>
                <c:pt idx="6786">
                  <c:v>-21.548000000000009</c:v>
                </c:pt>
                <c:pt idx="6787">
                  <c:v>-3.75</c:v>
                </c:pt>
                <c:pt idx="6788">
                  <c:v>4.6169999999999956</c:v>
                </c:pt>
                <c:pt idx="6789">
                  <c:v>0.80599999999999761</c:v>
                </c:pt>
                <c:pt idx="6790">
                  <c:v>7.0910000000000011</c:v>
                </c:pt>
                <c:pt idx="6791">
                  <c:v>11.781000000000001</c:v>
                </c:pt>
                <c:pt idx="6792">
                  <c:v>16.542999999999989</c:v>
                </c:pt>
                <c:pt idx="6793">
                  <c:v>17.061999999999987</c:v>
                </c:pt>
                <c:pt idx="6794">
                  <c:v>13.212</c:v>
                </c:pt>
                <c:pt idx="6795">
                  <c:v>7.6110000000000042</c:v>
                </c:pt>
                <c:pt idx="6796">
                  <c:v>7.5090000000000003</c:v>
                </c:pt>
                <c:pt idx="6797">
                  <c:v>-2.0000000000024512E-3</c:v>
                </c:pt>
                <c:pt idx="6798">
                  <c:v>-8.5720000000000027</c:v>
                </c:pt>
                <c:pt idx="6799">
                  <c:v>-7.9760000000000124</c:v>
                </c:pt>
                <c:pt idx="6800">
                  <c:v>-6.7310000000000034</c:v>
                </c:pt>
                <c:pt idx="6801">
                  <c:v>-2.7480000000000002</c:v>
                </c:pt>
                <c:pt idx="6802">
                  <c:v>-9.0900000000000016</c:v>
                </c:pt>
                <c:pt idx="6803">
                  <c:v>-5.0919999999999987</c:v>
                </c:pt>
                <c:pt idx="6804">
                  <c:v>-3.0020000000000024</c:v>
                </c:pt>
                <c:pt idx="6805">
                  <c:v>0.25200000000000244</c:v>
                </c:pt>
                <c:pt idx="6806">
                  <c:v>-3.0000000000072278E-3</c:v>
                </c:pt>
                <c:pt idx="6807">
                  <c:v>-1.490000000000002</c:v>
                </c:pt>
                <c:pt idx="6808">
                  <c:v>-5.5929999999999955</c:v>
                </c:pt>
                <c:pt idx="6809">
                  <c:v>-11.040999999999999</c:v>
                </c:pt>
                <c:pt idx="6810">
                  <c:v>-36.670000000000009</c:v>
                </c:pt>
                <c:pt idx="6811">
                  <c:v>-4.8690000000000069</c:v>
                </c:pt>
                <c:pt idx="6812">
                  <c:v>-2.519999999999996</c:v>
                </c:pt>
                <c:pt idx="6813">
                  <c:v>-3.4959999999999987</c:v>
                </c:pt>
                <c:pt idx="6814">
                  <c:v>0.75199999999999678</c:v>
                </c:pt>
                <c:pt idx="6815">
                  <c:v>6.080999999999996</c:v>
                </c:pt>
                <c:pt idx="6816">
                  <c:v>3.1799999999999997</c:v>
                </c:pt>
                <c:pt idx="6817">
                  <c:v>0.63900000000000423</c:v>
                </c:pt>
                <c:pt idx="6818">
                  <c:v>-1.3390000000000057</c:v>
                </c:pt>
                <c:pt idx="6819">
                  <c:v>-3.4170000000000007</c:v>
                </c:pt>
                <c:pt idx="6820">
                  <c:v>-4.7090000000000032</c:v>
                </c:pt>
                <c:pt idx="6821">
                  <c:v>-7.2740000000000009</c:v>
                </c:pt>
                <c:pt idx="6822">
                  <c:v>-20.692000000000007</c:v>
                </c:pt>
                <c:pt idx="6823">
                  <c:v>-20.549999999999986</c:v>
                </c:pt>
                <c:pt idx="6824">
                  <c:v>-16.256</c:v>
                </c:pt>
                <c:pt idx="6825">
                  <c:v>-9.2890000000000015</c:v>
                </c:pt>
                <c:pt idx="6826">
                  <c:v>-6.382000000000005</c:v>
                </c:pt>
                <c:pt idx="6827">
                  <c:v>-5.57</c:v>
                </c:pt>
                <c:pt idx="6828">
                  <c:v>-5.3300000000000054</c:v>
                </c:pt>
                <c:pt idx="6829">
                  <c:v>-6.5</c:v>
                </c:pt>
                <c:pt idx="6830">
                  <c:v>-6.6850000000000005</c:v>
                </c:pt>
                <c:pt idx="6831">
                  <c:v>-7.7280000000000015</c:v>
                </c:pt>
                <c:pt idx="6832">
                  <c:v>-12.022000000000006</c:v>
                </c:pt>
                <c:pt idx="6833">
                  <c:v>-14.810000000000002</c:v>
                </c:pt>
                <c:pt idx="6834">
                  <c:v>-31.811000000000035</c:v>
                </c:pt>
                <c:pt idx="6835">
                  <c:v>-1.980000000000004</c:v>
                </c:pt>
                <c:pt idx="6836">
                  <c:v>-9.9999999999767441E-4</c:v>
                </c:pt>
                <c:pt idx="6837">
                  <c:v>4.0919999999999987</c:v>
                </c:pt>
                <c:pt idx="6838">
                  <c:v>2.4639999999999986</c:v>
                </c:pt>
                <c:pt idx="6839">
                  <c:v>18.201000000000001</c:v>
                </c:pt>
                <c:pt idx="6840">
                  <c:v>15.139999999999999</c:v>
                </c:pt>
                <c:pt idx="6841">
                  <c:v>3.8599999999999977</c:v>
                </c:pt>
                <c:pt idx="6842">
                  <c:v>5.7399999999999984</c:v>
                </c:pt>
                <c:pt idx="6843">
                  <c:v>12.528</c:v>
                </c:pt>
                <c:pt idx="6844">
                  <c:v>3.9399999999999977</c:v>
                </c:pt>
                <c:pt idx="6845">
                  <c:v>-2.2999999999996152E-2</c:v>
                </c:pt>
                <c:pt idx="6846">
                  <c:v>-13.776000000000003</c:v>
                </c:pt>
                <c:pt idx="6847">
                  <c:v>-23.412000000000006</c:v>
                </c:pt>
                <c:pt idx="6848">
                  <c:v>-18.056000000000004</c:v>
                </c:pt>
                <c:pt idx="6849">
                  <c:v>-14.435000000000002</c:v>
                </c:pt>
                <c:pt idx="6850">
                  <c:v>-16.031999999999996</c:v>
                </c:pt>
                <c:pt idx="6851">
                  <c:v>-12.959000000000023</c:v>
                </c:pt>
                <c:pt idx="6852">
                  <c:v>-6.9650000000000025</c:v>
                </c:pt>
                <c:pt idx="6853">
                  <c:v>-4.4800000000000004</c:v>
                </c:pt>
                <c:pt idx="6854">
                  <c:v>-2.490000000000002</c:v>
                </c:pt>
                <c:pt idx="6855">
                  <c:v>-0.99499999999999744</c:v>
                </c:pt>
                <c:pt idx="6856">
                  <c:v>-2.9470000000000032</c:v>
                </c:pt>
                <c:pt idx="6857">
                  <c:v>-11.095000000000006</c:v>
                </c:pt>
                <c:pt idx="6858">
                  <c:v>-16.158000000000001</c:v>
                </c:pt>
                <c:pt idx="6859">
                  <c:v>-0.50400000000000489</c:v>
                </c:pt>
                <c:pt idx="6860">
                  <c:v>8.2209999999999965</c:v>
                </c:pt>
                <c:pt idx="6861">
                  <c:v>6.7700000000000031</c:v>
                </c:pt>
                <c:pt idx="6862">
                  <c:v>7.7070000000000007</c:v>
                </c:pt>
                <c:pt idx="6863">
                  <c:v>1.7710000000000021</c:v>
                </c:pt>
                <c:pt idx="6864">
                  <c:v>13.866000000000019</c:v>
                </c:pt>
                <c:pt idx="6865">
                  <c:v>21.834999999999997</c:v>
                </c:pt>
                <c:pt idx="6866">
                  <c:v>13.254000000000001</c:v>
                </c:pt>
                <c:pt idx="6867">
                  <c:v>7.0120000000000005</c:v>
                </c:pt>
                <c:pt idx="6868">
                  <c:v>9.5250000000000021</c:v>
                </c:pt>
                <c:pt idx="6869">
                  <c:v>8.6489999999999974</c:v>
                </c:pt>
                <c:pt idx="6870">
                  <c:v>9.5040000000000013</c:v>
                </c:pt>
                <c:pt idx="6871">
                  <c:v>-0.61600000000000088</c:v>
                </c:pt>
                <c:pt idx="6872">
                  <c:v>0.36799999999999622</c:v>
                </c:pt>
                <c:pt idx="6873">
                  <c:v>-2.1030000000000015</c:v>
                </c:pt>
                <c:pt idx="6874">
                  <c:v>1.4289999999999912</c:v>
                </c:pt>
                <c:pt idx="6875">
                  <c:v>-1.9690000000000012</c:v>
                </c:pt>
                <c:pt idx="6876">
                  <c:v>10.016000000000002</c:v>
                </c:pt>
                <c:pt idx="6877">
                  <c:v>14.252000000000002</c:v>
                </c:pt>
                <c:pt idx="6878">
                  <c:v>14.547000000000001</c:v>
                </c:pt>
                <c:pt idx="6879">
                  <c:v>5.3049999999999855</c:v>
                </c:pt>
                <c:pt idx="6880">
                  <c:v>0.7860000000000017</c:v>
                </c:pt>
                <c:pt idx="6881">
                  <c:v>-2.2000000000000042</c:v>
                </c:pt>
                <c:pt idx="6882">
                  <c:v>-7.759999999999998</c:v>
                </c:pt>
                <c:pt idx="6883">
                  <c:v>4.0729999999999915</c:v>
                </c:pt>
                <c:pt idx="6884">
                  <c:v>16.431999999999992</c:v>
                </c:pt>
                <c:pt idx="6885">
                  <c:v>3.7000000000000042</c:v>
                </c:pt>
                <c:pt idx="6886">
                  <c:v>1.9169999999999909</c:v>
                </c:pt>
                <c:pt idx="6887">
                  <c:v>16.545000000000002</c:v>
                </c:pt>
                <c:pt idx="6888">
                  <c:v>9.9530000000000047</c:v>
                </c:pt>
                <c:pt idx="6889">
                  <c:v>10.883000000000004</c:v>
                </c:pt>
                <c:pt idx="6890">
                  <c:v>16.192</c:v>
                </c:pt>
                <c:pt idx="6891">
                  <c:v>7.9669999999999987</c:v>
                </c:pt>
                <c:pt idx="6892">
                  <c:v>7.8890000000000011</c:v>
                </c:pt>
                <c:pt idx="6893">
                  <c:v>5.407</c:v>
                </c:pt>
                <c:pt idx="6894">
                  <c:v>7.0740000000000016</c:v>
                </c:pt>
                <c:pt idx="6895">
                  <c:v>2.4589999999999987</c:v>
                </c:pt>
                <c:pt idx="6896">
                  <c:v>-2.4640000000000022</c:v>
                </c:pt>
                <c:pt idx="6897">
                  <c:v>-0.58500000000000085</c:v>
                </c:pt>
                <c:pt idx="6898">
                  <c:v>-3.8289999999999997</c:v>
                </c:pt>
                <c:pt idx="6899">
                  <c:v>-4.7060000000000031</c:v>
                </c:pt>
                <c:pt idx="6900">
                  <c:v>-2.3240000000000007</c:v>
                </c:pt>
                <c:pt idx="6901">
                  <c:v>-14.999000000000002</c:v>
                </c:pt>
                <c:pt idx="6902">
                  <c:v>-24.046000000000003</c:v>
                </c:pt>
                <c:pt idx="6903">
                  <c:v>-20.991</c:v>
                </c:pt>
                <c:pt idx="6904">
                  <c:v>-34.650999999999996</c:v>
                </c:pt>
                <c:pt idx="6905">
                  <c:v>-36.537000000000006</c:v>
                </c:pt>
                <c:pt idx="6906">
                  <c:v>-38.731000000000009</c:v>
                </c:pt>
                <c:pt idx="6907">
                  <c:v>-14.881</c:v>
                </c:pt>
                <c:pt idx="6908">
                  <c:v>6.179000000000002</c:v>
                </c:pt>
                <c:pt idx="6909">
                  <c:v>5.8129999999999855</c:v>
                </c:pt>
                <c:pt idx="6910">
                  <c:v>5.6759999999999948</c:v>
                </c:pt>
                <c:pt idx="6911">
                  <c:v>5.2189999999999941</c:v>
                </c:pt>
                <c:pt idx="6912">
                  <c:v>-1.8070000000000022</c:v>
                </c:pt>
                <c:pt idx="6913">
                  <c:v>0.12800000000000011</c:v>
                </c:pt>
                <c:pt idx="6914">
                  <c:v>4.5719999999999992</c:v>
                </c:pt>
                <c:pt idx="6915">
                  <c:v>6.9189999999999987</c:v>
                </c:pt>
                <c:pt idx="6916">
                  <c:v>2.7779999999999991</c:v>
                </c:pt>
                <c:pt idx="6917">
                  <c:v>-17.716000000000001</c:v>
                </c:pt>
                <c:pt idx="6918">
                  <c:v>-8.0640000000000001</c:v>
                </c:pt>
                <c:pt idx="6919">
                  <c:v>-14.410000000000004</c:v>
                </c:pt>
                <c:pt idx="6920">
                  <c:v>-11.316000000000004</c:v>
                </c:pt>
                <c:pt idx="6921">
                  <c:v>-12.878000000000007</c:v>
                </c:pt>
                <c:pt idx="6922">
                  <c:v>-13.882000000000025</c:v>
                </c:pt>
                <c:pt idx="6923">
                  <c:v>-10.795000000000002</c:v>
                </c:pt>
                <c:pt idx="6924">
                  <c:v>-8.7890000000000015</c:v>
                </c:pt>
                <c:pt idx="6925">
                  <c:v>-7.4300000000000024</c:v>
                </c:pt>
                <c:pt idx="6926">
                  <c:v>-0.10000000000000142</c:v>
                </c:pt>
                <c:pt idx="6927">
                  <c:v>-0.71999999999999964</c:v>
                </c:pt>
                <c:pt idx="6928">
                  <c:v>-0.20000000000000284</c:v>
                </c:pt>
                <c:pt idx="6929">
                  <c:v>-11.296000000000005</c:v>
                </c:pt>
                <c:pt idx="6930">
                  <c:v>-24.76700000000001</c:v>
                </c:pt>
                <c:pt idx="6931">
                  <c:v>-6.240000000000002</c:v>
                </c:pt>
                <c:pt idx="6932">
                  <c:v>4.3209999999999882</c:v>
                </c:pt>
                <c:pt idx="6933">
                  <c:v>0.17200000000000421</c:v>
                </c:pt>
                <c:pt idx="6934">
                  <c:v>-5.18</c:v>
                </c:pt>
                <c:pt idx="6935">
                  <c:v>-3.9959999999999987</c:v>
                </c:pt>
                <c:pt idx="6936">
                  <c:v>5.0300000000000011</c:v>
                </c:pt>
                <c:pt idx="6937">
                  <c:v>2.4179999999999993</c:v>
                </c:pt>
                <c:pt idx="6938">
                  <c:v>3.2400000000000042</c:v>
                </c:pt>
                <c:pt idx="6939">
                  <c:v>5.0000000000025753E-3</c:v>
                </c:pt>
                <c:pt idx="6940">
                  <c:v>0.58500000000000085</c:v>
                </c:pt>
                <c:pt idx="6941">
                  <c:v>0.26299999999999885</c:v>
                </c:pt>
                <c:pt idx="6942">
                  <c:v>-7.9760000000000124</c:v>
                </c:pt>
                <c:pt idx="6943">
                  <c:v>-6.9520000000000053</c:v>
                </c:pt>
                <c:pt idx="6944">
                  <c:v>-3.4130000000000038</c:v>
                </c:pt>
                <c:pt idx="6945">
                  <c:v>-1.4350000000000018</c:v>
                </c:pt>
                <c:pt idx="6946">
                  <c:v>-7.1460000000000008</c:v>
                </c:pt>
                <c:pt idx="6947">
                  <c:v>-6.5519999999999996</c:v>
                </c:pt>
                <c:pt idx="6948">
                  <c:v>-5.7439999999999998</c:v>
                </c:pt>
                <c:pt idx="6949">
                  <c:v>-13.675000000000004</c:v>
                </c:pt>
                <c:pt idx="6950">
                  <c:v>-21.944999999999986</c:v>
                </c:pt>
                <c:pt idx="6951">
                  <c:v>-15.003</c:v>
                </c:pt>
                <c:pt idx="6952">
                  <c:v>-20.437000000000005</c:v>
                </c:pt>
                <c:pt idx="6953">
                  <c:v>-25.946000000000002</c:v>
                </c:pt>
                <c:pt idx="6954">
                  <c:v>-39.848000000000006</c:v>
                </c:pt>
                <c:pt idx="6955">
                  <c:v>-6.4490000000000114</c:v>
                </c:pt>
                <c:pt idx="6956">
                  <c:v>-3.4410000000000025</c:v>
                </c:pt>
                <c:pt idx="6957">
                  <c:v>-9.7140000000000004</c:v>
                </c:pt>
                <c:pt idx="6958">
                  <c:v>-21.5</c:v>
                </c:pt>
                <c:pt idx="6959">
                  <c:v>-22.17</c:v>
                </c:pt>
                <c:pt idx="6960">
                  <c:v>-22.389000000000003</c:v>
                </c:pt>
                <c:pt idx="6961">
                  <c:v>-15.056000000000004</c:v>
                </c:pt>
                <c:pt idx="6962">
                  <c:v>-7.468</c:v>
                </c:pt>
                <c:pt idx="6963">
                  <c:v>-14.668000000000003</c:v>
                </c:pt>
                <c:pt idx="6964">
                  <c:v>-12.154000000000003</c:v>
                </c:pt>
                <c:pt idx="6965">
                  <c:v>-15.797000000000001</c:v>
                </c:pt>
                <c:pt idx="6966">
                  <c:v>-9.9950000000000045</c:v>
                </c:pt>
                <c:pt idx="6967">
                  <c:v>-13.520000000000003</c:v>
                </c:pt>
                <c:pt idx="6968">
                  <c:v>-9.8520000000000287</c:v>
                </c:pt>
                <c:pt idx="6969">
                  <c:v>-12.683000000000007</c:v>
                </c:pt>
                <c:pt idx="6970">
                  <c:v>-23.271000000000001</c:v>
                </c:pt>
                <c:pt idx="6971">
                  <c:v>-16.275000000000006</c:v>
                </c:pt>
                <c:pt idx="6972">
                  <c:v>-13.181000000000003</c:v>
                </c:pt>
                <c:pt idx="6973">
                  <c:v>-11.499000000000002</c:v>
                </c:pt>
                <c:pt idx="6974">
                  <c:v>-3.7070000000000012</c:v>
                </c:pt>
                <c:pt idx="6975">
                  <c:v>-6.155999999999989</c:v>
                </c:pt>
                <c:pt idx="6976">
                  <c:v>-6.2439999999999998</c:v>
                </c:pt>
                <c:pt idx="6977">
                  <c:v>-20.610000000000031</c:v>
                </c:pt>
                <c:pt idx="6978">
                  <c:v>-22.631000000000046</c:v>
                </c:pt>
                <c:pt idx="6979">
                  <c:v>-0.61600000000000765</c:v>
                </c:pt>
                <c:pt idx="6980">
                  <c:v>4.875</c:v>
                </c:pt>
                <c:pt idx="6981">
                  <c:v>2.2220000000000013</c:v>
                </c:pt>
                <c:pt idx="6982">
                  <c:v>-4.7849999999999966</c:v>
                </c:pt>
                <c:pt idx="6983">
                  <c:v>-20.362000000000002</c:v>
                </c:pt>
                <c:pt idx="6984">
                  <c:v>-24.387</c:v>
                </c:pt>
                <c:pt idx="6985">
                  <c:v>-21.224999999999987</c:v>
                </c:pt>
                <c:pt idx="6986">
                  <c:v>-9.0670000000000002</c:v>
                </c:pt>
                <c:pt idx="6987">
                  <c:v>-14.345000000000002</c:v>
                </c:pt>
                <c:pt idx="6988">
                  <c:v>-13.623000000000001</c:v>
                </c:pt>
                <c:pt idx="6989">
                  <c:v>-14.615000000000002</c:v>
                </c:pt>
                <c:pt idx="6990">
                  <c:v>-18.458000000000006</c:v>
                </c:pt>
                <c:pt idx="6991">
                  <c:v>-12.873000000000006</c:v>
                </c:pt>
                <c:pt idx="6992">
                  <c:v>-15.25200000000002</c:v>
                </c:pt>
                <c:pt idx="6993">
                  <c:v>-14.580000000000002</c:v>
                </c:pt>
                <c:pt idx="6994">
                  <c:v>-14.404000000000002</c:v>
                </c:pt>
                <c:pt idx="6995">
                  <c:v>-11.644</c:v>
                </c:pt>
                <c:pt idx="6996">
                  <c:v>-13.183</c:v>
                </c:pt>
                <c:pt idx="6997">
                  <c:v>-13.419000000000004</c:v>
                </c:pt>
                <c:pt idx="6998">
                  <c:v>-7.8219999999999965</c:v>
                </c:pt>
                <c:pt idx="6999">
                  <c:v>-7.6899999999999977</c:v>
                </c:pt>
                <c:pt idx="7000">
                  <c:v>-7.990000000000002</c:v>
                </c:pt>
                <c:pt idx="7001">
                  <c:v>-15.872000000000023</c:v>
                </c:pt>
                <c:pt idx="7002">
                  <c:v>-25.490000000000002</c:v>
                </c:pt>
                <c:pt idx="7003">
                  <c:v>-7.8360000000000074</c:v>
                </c:pt>
                <c:pt idx="7004">
                  <c:v>-3.480000000000004</c:v>
                </c:pt>
                <c:pt idx="7005">
                  <c:v>-12.795000000000002</c:v>
                </c:pt>
                <c:pt idx="7006">
                  <c:v>-13.72</c:v>
                </c:pt>
                <c:pt idx="7007">
                  <c:v>-0.96300000000000163</c:v>
                </c:pt>
                <c:pt idx="7008">
                  <c:v>1.3889999999999958</c:v>
                </c:pt>
                <c:pt idx="7009">
                  <c:v>-0.59700000000000164</c:v>
                </c:pt>
                <c:pt idx="7010">
                  <c:v>-3.9419999999999997</c:v>
                </c:pt>
                <c:pt idx="7011">
                  <c:v>-4.9499999999999993</c:v>
                </c:pt>
                <c:pt idx="7012">
                  <c:v>-2.6090000000000018</c:v>
                </c:pt>
                <c:pt idx="7013">
                  <c:v>-2.2730000000000032</c:v>
                </c:pt>
                <c:pt idx="7014">
                  <c:v>-13.946000000000005</c:v>
                </c:pt>
                <c:pt idx="7015">
                  <c:v>-15.33200000000002</c:v>
                </c:pt>
                <c:pt idx="7016">
                  <c:v>-6.2680000000000007</c:v>
                </c:pt>
                <c:pt idx="7017">
                  <c:v>-4.6060000000000016</c:v>
                </c:pt>
                <c:pt idx="7018">
                  <c:v>-5.4269999999999996</c:v>
                </c:pt>
                <c:pt idx="7019">
                  <c:v>-3.9990000000000023</c:v>
                </c:pt>
                <c:pt idx="7020">
                  <c:v>-3.8840000000000003</c:v>
                </c:pt>
                <c:pt idx="7021">
                  <c:v>-1.651000000000004</c:v>
                </c:pt>
                <c:pt idx="7022">
                  <c:v>-1.0369999999999964</c:v>
                </c:pt>
                <c:pt idx="7023">
                  <c:v>1</c:v>
                </c:pt>
                <c:pt idx="7024">
                  <c:v>-4.8359999999999985</c:v>
                </c:pt>
                <c:pt idx="7025">
                  <c:v>-10.737</c:v>
                </c:pt>
                <c:pt idx="7026">
                  <c:v>-12.072000000000006</c:v>
                </c:pt>
                <c:pt idx="7027">
                  <c:v>0.82300000000000062</c:v>
                </c:pt>
                <c:pt idx="7028">
                  <c:v>8.2190000000000012</c:v>
                </c:pt>
                <c:pt idx="7029">
                  <c:v>7.11899999999999</c:v>
                </c:pt>
                <c:pt idx="7030">
                  <c:v>8.0050000000000026</c:v>
                </c:pt>
                <c:pt idx="7031">
                  <c:v>21.04</c:v>
                </c:pt>
                <c:pt idx="7032">
                  <c:v>21.506</c:v>
                </c:pt>
                <c:pt idx="7033">
                  <c:v>17.031000000000031</c:v>
                </c:pt>
                <c:pt idx="7034">
                  <c:v>15.153000000000002</c:v>
                </c:pt>
                <c:pt idx="7035">
                  <c:v>14.257000000000001</c:v>
                </c:pt>
                <c:pt idx="7036">
                  <c:v>11.243</c:v>
                </c:pt>
                <c:pt idx="7037">
                  <c:v>10.156000000000002</c:v>
                </c:pt>
                <c:pt idx="7038">
                  <c:v>4.8969999999999985</c:v>
                </c:pt>
                <c:pt idx="7039">
                  <c:v>1.4709999999999932</c:v>
                </c:pt>
                <c:pt idx="7040">
                  <c:v>3.9109999999999987</c:v>
                </c:pt>
                <c:pt idx="7041">
                  <c:v>6.5</c:v>
                </c:pt>
                <c:pt idx="7042">
                  <c:v>4.3999999999999986</c:v>
                </c:pt>
                <c:pt idx="7043">
                  <c:v>3.6439999999999992</c:v>
                </c:pt>
                <c:pt idx="7044">
                  <c:v>10.478000000000002</c:v>
                </c:pt>
                <c:pt idx="7045">
                  <c:v>8.8690000000000193</c:v>
                </c:pt>
                <c:pt idx="7046">
                  <c:v>8.9700000000000042</c:v>
                </c:pt>
                <c:pt idx="7047">
                  <c:v>10.717999999999996</c:v>
                </c:pt>
                <c:pt idx="7048">
                  <c:v>5.421999999999997</c:v>
                </c:pt>
                <c:pt idx="7049">
                  <c:v>-6.3849999999999945</c:v>
                </c:pt>
                <c:pt idx="7050">
                  <c:v>-11.831000000000003</c:v>
                </c:pt>
                <c:pt idx="7051">
                  <c:v>4.0219999999999985</c:v>
                </c:pt>
                <c:pt idx="7052">
                  <c:v>12.636999999999999</c:v>
                </c:pt>
                <c:pt idx="7053">
                  <c:v>4.652999999999988</c:v>
                </c:pt>
                <c:pt idx="7054">
                  <c:v>3.7319999999999993</c:v>
                </c:pt>
                <c:pt idx="7055">
                  <c:v>5.2600000000000051</c:v>
                </c:pt>
                <c:pt idx="7056">
                  <c:v>10.595000000000006</c:v>
                </c:pt>
                <c:pt idx="7057">
                  <c:v>4.9849999999999985</c:v>
                </c:pt>
                <c:pt idx="7058">
                  <c:v>9.0230000000000015</c:v>
                </c:pt>
                <c:pt idx="7059">
                  <c:v>5.2609999999999975</c:v>
                </c:pt>
                <c:pt idx="7060">
                  <c:v>-9.5000000000002735E-2</c:v>
                </c:pt>
                <c:pt idx="7061">
                  <c:v>-3.7440000000000002</c:v>
                </c:pt>
                <c:pt idx="7062">
                  <c:v>-9.6079999999999988</c:v>
                </c:pt>
                <c:pt idx="7063">
                  <c:v>-10.190000000000001</c:v>
                </c:pt>
                <c:pt idx="7064">
                  <c:v>-11.256</c:v>
                </c:pt>
                <c:pt idx="7065">
                  <c:v>-7.7989999999999995</c:v>
                </c:pt>
                <c:pt idx="7066">
                  <c:v>-6.1639999999999917</c:v>
                </c:pt>
                <c:pt idx="7067">
                  <c:v>-14.776000000000003</c:v>
                </c:pt>
                <c:pt idx="7068">
                  <c:v>-2.5040000000000049</c:v>
                </c:pt>
                <c:pt idx="7069">
                  <c:v>-1.6620000000000041</c:v>
                </c:pt>
                <c:pt idx="7070">
                  <c:v>-3.6219999999999999</c:v>
                </c:pt>
                <c:pt idx="7071">
                  <c:v>-5.2820000000000036</c:v>
                </c:pt>
                <c:pt idx="7072">
                  <c:v>-10.111000000000001</c:v>
                </c:pt>
                <c:pt idx="7073">
                  <c:v>-16.396000000000001</c:v>
                </c:pt>
                <c:pt idx="7074">
                  <c:v>-12.212000000000003</c:v>
                </c:pt>
                <c:pt idx="7075">
                  <c:v>2.3369999999999913</c:v>
                </c:pt>
                <c:pt idx="7076">
                  <c:v>13.073</c:v>
                </c:pt>
                <c:pt idx="7077">
                  <c:v>12.470000000000002</c:v>
                </c:pt>
                <c:pt idx="7078">
                  <c:v>6.3619999999999948</c:v>
                </c:pt>
                <c:pt idx="7079">
                  <c:v>13.060000000000002</c:v>
                </c:pt>
                <c:pt idx="7080">
                  <c:v>10.058000000000002</c:v>
                </c:pt>
                <c:pt idx="7081">
                  <c:v>-1.5390000000000015</c:v>
                </c:pt>
                <c:pt idx="7082">
                  <c:v>-3.490000000000002</c:v>
                </c:pt>
                <c:pt idx="7083">
                  <c:v>-3.1710000000000029</c:v>
                </c:pt>
                <c:pt idx="7084">
                  <c:v>-3.5320000000000027</c:v>
                </c:pt>
                <c:pt idx="7085">
                  <c:v>-6.9600000000000009</c:v>
                </c:pt>
                <c:pt idx="7086">
                  <c:v>-9.5520000000000067</c:v>
                </c:pt>
                <c:pt idx="7087">
                  <c:v>-10.557000000000002</c:v>
                </c:pt>
                <c:pt idx="7088">
                  <c:v>-3.9220000000000037</c:v>
                </c:pt>
                <c:pt idx="7089">
                  <c:v>-2.2289999999999992</c:v>
                </c:pt>
                <c:pt idx="7090">
                  <c:v>-3.7400000000000042</c:v>
                </c:pt>
                <c:pt idx="7091">
                  <c:v>-3.8090000000000037</c:v>
                </c:pt>
                <c:pt idx="7092">
                  <c:v>-1.5890000000000057</c:v>
                </c:pt>
                <c:pt idx="7093">
                  <c:v>-2.6460000000000008</c:v>
                </c:pt>
                <c:pt idx="7094">
                  <c:v>-1.25</c:v>
                </c:pt>
                <c:pt idx="7095">
                  <c:v>1.3089999999999951</c:v>
                </c:pt>
                <c:pt idx="7096">
                  <c:v>-2.8890000000000029</c:v>
                </c:pt>
                <c:pt idx="7097">
                  <c:v>-8.8640000000000008</c:v>
                </c:pt>
                <c:pt idx="7098">
                  <c:v>-22</c:v>
                </c:pt>
                <c:pt idx="7099">
                  <c:v>5.7300000000000084</c:v>
                </c:pt>
                <c:pt idx="7100">
                  <c:v>7.2010000000000014</c:v>
                </c:pt>
                <c:pt idx="7101">
                  <c:v>2.6539999999999981</c:v>
                </c:pt>
                <c:pt idx="7102">
                  <c:v>5.8320000000000007</c:v>
                </c:pt>
                <c:pt idx="7103">
                  <c:v>14.322000000000006</c:v>
                </c:pt>
                <c:pt idx="7104">
                  <c:v>11.770000000000003</c:v>
                </c:pt>
                <c:pt idx="7105">
                  <c:v>11.254000000000001</c:v>
                </c:pt>
                <c:pt idx="7106">
                  <c:v>14.754000000000001</c:v>
                </c:pt>
                <c:pt idx="7107">
                  <c:v>11.936000000000003</c:v>
                </c:pt>
                <c:pt idx="7108">
                  <c:v>4.3019999999999996</c:v>
                </c:pt>
                <c:pt idx="7109">
                  <c:v>3.5739999999999981</c:v>
                </c:pt>
                <c:pt idx="7110">
                  <c:v>-7.1659999999999862</c:v>
                </c:pt>
                <c:pt idx="7111">
                  <c:v>-7.7070000000000007</c:v>
                </c:pt>
                <c:pt idx="7112">
                  <c:v>-10.708</c:v>
                </c:pt>
                <c:pt idx="7113">
                  <c:v>-10.283000000000008</c:v>
                </c:pt>
                <c:pt idx="7114">
                  <c:v>-7.7710000000000106</c:v>
                </c:pt>
                <c:pt idx="7115">
                  <c:v>-1.2250000000000014</c:v>
                </c:pt>
                <c:pt idx="7116">
                  <c:v>-1.2349999999999965</c:v>
                </c:pt>
                <c:pt idx="7117">
                  <c:v>-2.3230000000000004</c:v>
                </c:pt>
                <c:pt idx="7118">
                  <c:v>-1.909999999999991</c:v>
                </c:pt>
                <c:pt idx="7119">
                  <c:v>-2.161999999999999</c:v>
                </c:pt>
                <c:pt idx="7120">
                  <c:v>-4.2250000000000005</c:v>
                </c:pt>
                <c:pt idx="7121">
                  <c:v>-10.229999999999999</c:v>
                </c:pt>
                <c:pt idx="7122">
                  <c:v>-18.627000000000031</c:v>
                </c:pt>
                <c:pt idx="7123">
                  <c:v>-2.8409999999999997</c:v>
                </c:pt>
                <c:pt idx="7124">
                  <c:v>0.63199999999999923</c:v>
                </c:pt>
                <c:pt idx="7125">
                  <c:v>3.830999999999996</c:v>
                </c:pt>
                <c:pt idx="7126">
                  <c:v>3.2629999999999981</c:v>
                </c:pt>
                <c:pt idx="7127">
                  <c:v>-5.652999999999988</c:v>
                </c:pt>
                <c:pt idx="7128">
                  <c:v>-7.5030000000000001</c:v>
                </c:pt>
                <c:pt idx="7129">
                  <c:v>-8.4479999999999986</c:v>
                </c:pt>
                <c:pt idx="7130">
                  <c:v>1.495000000000001</c:v>
                </c:pt>
                <c:pt idx="7131">
                  <c:v>0.99799999999999767</c:v>
                </c:pt>
                <c:pt idx="7132">
                  <c:v>-12.017000000000003</c:v>
                </c:pt>
                <c:pt idx="7133">
                  <c:v>-27.513999999999999</c:v>
                </c:pt>
                <c:pt idx="7134">
                  <c:v>-37.56</c:v>
                </c:pt>
                <c:pt idx="7135">
                  <c:v>-24.944999999999986</c:v>
                </c:pt>
                <c:pt idx="7136">
                  <c:v>-19.209999999999987</c:v>
                </c:pt>
                <c:pt idx="7137">
                  <c:v>-20.00200000000001</c:v>
                </c:pt>
                <c:pt idx="7138">
                  <c:v>-21.479999999999986</c:v>
                </c:pt>
                <c:pt idx="7139">
                  <c:v>-15.231999999999999</c:v>
                </c:pt>
                <c:pt idx="7140">
                  <c:v>-11.311</c:v>
                </c:pt>
                <c:pt idx="7141">
                  <c:v>-8.2630000000000017</c:v>
                </c:pt>
                <c:pt idx="7142">
                  <c:v>-7.9420000000000002</c:v>
                </c:pt>
                <c:pt idx="7143">
                  <c:v>-8.5560000000000045</c:v>
                </c:pt>
                <c:pt idx="7144">
                  <c:v>-9.3290000000000006</c:v>
                </c:pt>
                <c:pt idx="7145">
                  <c:v>-17.540000000000006</c:v>
                </c:pt>
                <c:pt idx="7146">
                  <c:v>-19.814999999999998</c:v>
                </c:pt>
                <c:pt idx="7147">
                  <c:v>-11.054000000000002</c:v>
                </c:pt>
                <c:pt idx="7148">
                  <c:v>-3.6160000000000068</c:v>
                </c:pt>
                <c:pt idx="7149">
                  <c:v>1.9949999999999948</c:v>
                </c:pt>
                <c:pt idx="7150">
                  <c:v>1.2120000000000033</c:v>
                </c:pt>
                <c:pt idx="7151">
                  <c:v>-4.9089999999999989</c:v>
                </c:pt>
                <c:pt idx="7152">
                  <c:v>-12.848000000000003</c:v>
                </c:pt>
                <c:pt idx="7153">
                  <c:v>-15.532</c:v>
                </c:pt>
                <c:pt idx="7154">
                  <c:v>-3.9999999999977892E-3</c:v>
                </c:pt>
                <c:pt idx="7155">
                  <c:v>-0.17700000000000141</c:v>
                </c:pt>
                <c:pt idx="7156">
                  <c:v>-18.338999999999999</c:v>
                </c:pt>
                <c:pt idx="7157">
                  <c:v>-26.266999999999989</c:v>
                </c:pt>
                <c:pt idx="7158">
                  <c:v>-23.902999999999956</c:v>
                </c:pt>
                <c:pt idx="7159">
                  <c:v>-32.346999999999994</c:v>
                </c:pt>
                <c:pt idx="7160">
                  <c:v>-22.910000000000004</c:v>
                </c:pt>
                <c:pt idx="7161">
                  <c:v>-22.113000000000035</c:v>
                </c:pt>
                <c:pt idx="7162">
                  <c:v>-20.204000000000001</c:v>
                </c:pt>
                <c:pt idx="7163">
                  <c:v>-13.876000000000024</c:v>
                </c:pt>
                <c:pt idx="7164">
                  <c:v>-13.997</c:v>
                </c:pt>
                <c:pt idx="7165">
                  <c:v>-12.196000000000005</c:v>
                </c:pt>
                <c:pt idx="7166">
                  <c:v>-7.0060000000000002</c:v>
                </c:pt>
                <c:pt idx="7167">
                  <c:v>-2.8239999999999981</c:v>
                </c:pt>
                <c:pt idx="7168">
                  <c:v>-3.8670000000000044</c:v>
                </c:pt>
                <c:pt idx="7169">
                  <c:v>-18.520000000000003</c:v>
                </c:pt>
                <c:pt idx="7170">
                  <c:v>-17.636000000000031</c:v>
                </c:pt>
                <c:pt idx="7171">
                  <c:v>-3.3689999999999998</c:v>
                </c:pt>
                <c:pt idx="7172">
                  <c:v>3.7030000000000052</c:v>
                </c:pt>
                <c:pt idx="7173">
                  <c:v>9.3000000000003788E-2</c:v>
                </c:pt>
                <c:pt idx="7174">
                  <c:v>-3.0000000000001224E-3</c:v>
                </c:pt>
                <c:pt idx="7175">
                  <c:v>8.61</c:v>
                </c:pt>
                <c:pt idx="7176">
                  <c:v>1.7789999999999964</c:v>
                </c:pt>
                <c:pt idx="7177">
                  <c:v>1.625999999999995</c:v>
                </c:pt>
                <c:pt idx="7178">
                  <c:v>1</c:v>
                </c:pt>
                <c:pt idx="7179">
                  <c:v>5.3039999999999985</c:v>
                </c:pt>
                <c:pt idx="7180">
                  <c:v>3.4579999999999984</c:v>
                </c:pt>
                <c:pt idx="7181">
                  <c:v>1.5200000000000031</c:v>
                </c:pt>
                <c:pt idx="7182">
                  <c:v>-9.25</c:v>
                </c:pt>
                <c:pt idx="7183">
                  <c:v>-9.2050000000000001</c:v>
                </c:pt>
                <c:pt idx="7184">
                  <c:v>-7.2299999999999898</c:v>
                </c:pt>
                <c:pt idx="7185">
                  <c:v>-1.6540000000000041</c:v>
                </c:pt>
                <c:pt idx="7186">
                  <c:v>-10.925000000000002</c:v>
                </c:pt>
                <c:pt idx="7187">
                  <c:v>-10.929000000000002</c:v>
                </c:pt>
                <c:pt idx="7188">
                  <c:v>-8.2100000000000009</c:v>
                </c:pt>
                <c:pt idx="7189">
                  <c:v>-8.6240000000000006</c:v>
                </c:pt>
                <c:pt idx="7190">
                  <c:v>-6.9209999999999985</c:v>
                </c:pt>
                <c:pt idx="7191">
                  <c:v>-5.7950000000000017</c:v>
                </c:pt>
                <c:pt idx="7192">
                  <c:v>-11.011000000000003</c:v>
                </c:pt>
                <c:pt idx="7193">
                  <c:v>-23.871000000000031</c:v>
                </c:pt>
                <c:pt idx="7194">
                  <c:v>-35.565000000000012</c:v>
                </c:pt>
                <c:pt idx="7195">
                  <c:v>-10.400000000000002</c:v>
                </c:pt>
                <c:pt idx="7196">
                  <c:v>-3.230000000000004</c:v>
                </c:pt>
                <c:pt idx="7197">
                  <c:v>-9.0310000000000006</c:v>
                </c:pt>
                <c:pt idx="7198">
                  <c:v>-9.6030000000000015</c:v>
                </c:pt>
                <c:pt idx="7199">
                  <c:v>7.0489999999999995</c:v>
                </c:pt>
                <c:pt idx="7200">
                  <c:v>12.449</c:v>
                </c:pt>
                <c:pt idx="7201">
                  <c:v>11.687000000000001</c:v>
                </c:pt>
                <c:pt idx="7202">
                  <c:v>11.432000000000002</c:v>
                </c:pt>
                <c:pt idx="7203">
                  <c:v>15.828000000000001</c:v>
                </c:pt>
                <c:pt idx="7204">
                  <c:v>3.2899999999999991</c:v>
                </c:pt>
                <c:pt idx="7205">
                  <c:v>-1.1839999999999951</c:v>
                </c:pt>
                <c:pt idx="7206">
                  <c:v>-4.1649999999999849</c:v>
                </c:pt>
                <c:pt idx="7207">
                  <c:v>-19.601000000000031</c:v>
                </c:pt>
                <c:pt idx="7208">
                  <c:v>-27.699000000000005</c:v>
                </c:pt>
                <c:pt idx="7209">
                  <c:v>-28.154000000000035</c:v>
                </c:pt>
                <c:pt idx="7210">
                  <c:v>-30.084999999999987</c:v>
                </c:pt>
                <c:pt idx="7211">
                  <c:v>-31.605000000000004</c:v>
                </c:pt>
                <c:pt idx="7212">
                  <c:v>-25.501000000000005</c:v>
                </c:pt>
                <c:pt idx="7213">
                  <c:v>-26.270000000000003</c:v>
                </c:pt>
                <c:pt idx="7214">
                  <c:v>-21.056000000000004</c:v>
                </c:pt>
                <c:pt idx="7215">
                  <c:v>-25.993000000000002</c:v>
                </c:pt>
                <c:pt idx="7216">
                  <c:v>-30.281000000000002</c:v>
                </c:pt>
                <c:pt idx="7217">
                  <c:v>-42.869</c:v>
                </c:pt>
                <c:pt idx="7218">
                  <c:v>-59.539000000000009</c:v>
                </c:pt>
                <c:pt idx="7219">
                  <c:v>-34.648000000000003</c:v>
                </c:pt>
                <c:pt idx="7220">
                  <c:v>-11.573</c:v>
                </c:pt>
                <c:pt idx="7221">
                  <c:v>-31.952000000000002</c:v>
                </c:pt>
                <c:pt idx="7222">
                  <c:v>-35.063000000000002</c:v>
                </c:pt>
                <c:pt idx="7223">
                  <c:v>-23.530999999999999</c:v>
                </c:pt>
                <c:pt idx="7224">
                  <c:v>-32.198000000000079</c:v>
                </c:pt>
                <c:pt idx="7225">
                  <c:v>-32.729000000000013</c:v>
                </c:pt>
                <c:pt idx="7226">
                  <c:v>-31.349</c:v>
                </c:pt>
                <c:pt idx="7227">
                  <c:v>-32.114000000000004</c:v>
                </c:pt>
                <c:pt idx="7228">
                  <c:v>-33.274000000000001</c:v>
                </c:pt>
                <c:pt idx="7229">
                  <c:v>-34.628000000000078</c:v>
                </c:pt>
                <c:pt idx="7230">
                  <c:v>-35.025000000000013</c:v>
                </c:pt>
                <c:pt idx="7231">
                  <c:v>-37.023000000000003</c:v>
                </c:pt>
                <c:pt idx="7232">
                  <c:v>-44.434000000000005</c:v>
                </c:pt>
                <c:pt idx="7233">
                  <c:v>-44.207000000000001</c:v>
                </c:pt>
                <c:pt idx="7234">
                  <c:v>-30.130000000000031</c:v>
                </c:pt>
                <c:pt idx="7235">
                  <c:v>-24.032000000000004</c:v>
                </c:pt>
                <c:pt idx="7236">
                  <c:v>-9.9150000000000027</c:v>
                </c:pt>
                <c:pt idx="7237">
                  <c:v>-4.9980000000000011</c:v>
                </c:pt>
                <c:pt idx="7238">
                  <c:v>-5.6699999999999955</c:v>
                </c:pt>
                <c:pt idx="7239">
                  <c:v>-5.9250000000000043</c:v>
                </c:pt>
                <c:pt idx="7240">
                  <c:v>-14.68</c:v>
                </c:pt>
                <c:pt idx="7241">
                  <c:v>-20.164999999999999</c:v>
                </c:pt>
                <c:pt idx="7242">
                  <c:v>-16.72599999999996</c:v>
                </c:pt>
                <c:pt idx="7243">
                  <c:v>-1.1110000000000042</c:v>
                </c:pt>
                <c:pt idx="7244">
                  <c:v>15.638999999999996</c:v>
                </c:pt>
                <c:pt idx="7245">
                  <c:v>14.065000000000024</c:v>
                </c:pt>
                <c:pt idx="7246">
                  <c:v>7.9420000000000002</c:v>
                </c:pt>
                <c:pt idx="7247">
                  <c:v>16.959999999999987</c:v>
                </c:pt>
                <c:pt idx="7248">
                  <c:v>4.9500000000000028</c:v>
                </c:pt>
                <c:pt idx="7249">
                  <c:v>3.6729999999999947</c:v>
                </c:pt>
                <c:pt idx="7250">
                  <c:v>-2.7349999999999994</c:v>
                </c:pt>
                <c:pt idx="7251">
                  <c:v>-5.8539999999999965</c:v>
                </c:pt>
                <c:pt idx="7252">
                  <c:v>-5.5639999999999965</c:v>
                </c:pt>
                <c:pt idx="7253">
                  <c:v>-10.029000000000003</c:v>
                </c:pt>
                <c:pt idx="7254">
                  <c:v>-5.8649999999999896</c:v>
                </c:pt>
                <c:pt idx="7255">
                  <c:v>-4.7999999999999972</c:v>
                </c:pt>
                <c:pt idx="7256">
                  <c:v>-13.049000000000007</c:v>
                </c:pt>
                <c:pt idx="7257">
                  <c:v>-6.0499999999999972</c:v>
                </c:pt>
                <c:pt idx="7258">
                  <c:v>-5.3629999999999889</c:v>
                </c:pt>
                <c:pt idx="7259">
                  <c:v>-7.6009999999999955</c:v>
                </c:pt>
                <c:pt idx="7260">
                  <c:v>0.33500000000000157</c:v>
                </c:pt>
                <c:pt idx="7261">
                  <c:v>-1.984000000000002</c:v>
                </c:pt>
                <c:pt idx="7262">
                  <c:v>-1.1210000000000022</c:v>
                </c:pt>
                <c:pt idx="7263">
                  <c:v>-4.6689999999999863</c:v>
                </c:pt>
                <c:pt idx="7264">
                  <c:v>-2.2259999999999991</c:v>
                </c:pt>
                <c:pt idx="7265">
                  <c:v>-6.8130000000000015</c:v>
                </c:pt>
                <c:pt idx="7266">
                  <c:v>-15.606000000000009</c:v>
                </c:pt>
                <c:pt idx="7267">
                  <c:v>-10.075000000000006</c:v>
                </c:pt>
                <c:pt idx="7268">
                  <c:v>9.0700000000000074</c:v>
                </c:pt>
                <c:pt idx="7269">
                  <c:v>9.7810000000000059</c:v>
                </c:pt>
                <c:pt idx="7270">
                  <c:v>2.929000000000002</c:v>
                </c:pt>
                <c:pt idx="7271">
                  <c:v>-5.9810000000000034</c:v>
                </c:pt>
                <c:pt idx="7272">
                  <c:v>1.7569999999999979</c:v>
                </c:pt>
                <c:pt idx="7273">
                  <c:v>-2.1030000000000015</c:v>
                </c:pt>
                <c:pt idx="7274">
                  <c:v>1.0859999999999952</c:v>
                </c:pt>
                <c:pt idx="7275">
                  <c:v>1.5419999999999909</c:v>
                </c:pt>
                <c:pt idx="7276">
                  <c:v>-2.9730000000000025</c:v>
                </c:pt>
                <c:pt idx="7277">
                  <c:v>-6.9780000000000024</c:v>
                </c:pt>
                <c:pt idx="7278">
                  <c:v>-6.8870000000000005</c:v>
                </c:pt>
                <c:pt idx="7279">
                  <c:v>-2.0250000000000057</c:v>
                </c:pt>
                <c:pt idx="7280">
                  <c:v>-4.6700000000000017</c:v>
                </c:pt>
                <c:pt idx="7281">
                  <c:v>-1.5219999999999947</c:v>
                </c:pt>
                <c:pt idx="7282">
                  <c:v>-3.2730000000000032</c:v>
                </c:pt>
                <c:pt idx="7283">
                  <c:v>-4.5069999999999979</c:v>
                </c:pt>
                <c:pt idx="7284">
                  <c:v>3.7939999999999898</c:v>
                </c:pt>
                <c:pt idx="7285">
                  <c:v>0.79500000000000171</c:v>
                </c:pt>
                <c:pt idx="7286">
                  <c:v>0.10399999999999918</c:v>
                </c:pt>
                <c:pt idx="7287">
                  <c:v>-5.0230000000000015</c:v>
                </c:pt>
                <c:pt idx="7288">
                  <c:v>-4.8420000000000059</c:v>
                </c:pt>
                <c:pt idx="7289">
                  <c:v>-14.765000000000002</c:v>
                </c:pt>
                <c:pt idx="7290">
                  <c:v>-44.355999999999995</c:v>
                </c:pt>
                <c:pt idx="7291">
                  <c:v>-10.96000000000002</c:v>
                </c:pt>
                <c:pt idx="7292">
                  <c:v>8.4590000000000067</c:v>
                </c:pt>
                <c:pt idx="7293">
                  <c:v>2.2270000000000052</c:v>
                </c:pt>
                <c:pt idx="7294">
                  <c:v>-6.0000000000002439E-3</c:v>
                </c:pt>
                <c:pt idx="7295">
                  <c:v>-1.8500000000000021</c:v>
                </c:pt>
                <c:pt idx="7296">
                  <c:v>1.8089999999999951</c:v>
                </c:pt>
                <c:pt idx="7297">
                  <c:v>4.5380000000000038</c:v>
                </c:pt>
                <c:pt idx="7298">
                  <c:v>3.0290000000000035</c:v>
                </c:pt>
                <c:pt idx="7299">
                  <c:v>10.478000000000002</c:v>
                </c:pt>
                <c:pt idx="7300">
                  <c:v>5.6629999999999932</c:v>
                </c:pt>
                <c:pt idx="7301">
                  <c:v>5.0200000000000005</c:v>
                </c:pt>
                <c:pt idx="7302">
                  <c:v>0.69500000000000206</c:v>
                </c:pt>
                <c:pt idx="7303">
                  <c:v>-4.7120000000000015</c:v>
                </c:pt>
                <c:pt idx="7304">
                  <c:v>-10.368000000000002</c:v>
                </c:pt>
                <c:pt idx="7305">
                  <c:v>-8.2319999999999993</c:v>
                </c:pt>
                <c:pt idx="7306">
                  <c:v>-4.7530000000000001</c:v>
                </c:pt>
                <c:pt idx="7307">
                  <c:v>-3.1810000000000045</c:v>
                </c:pt>
                <c:pt idx="7308">
                  <c:v>-1.8219999999999927</c:v>
                </c:pt>
                <c:pt idx="7309">
                  <c:v>-2.6400000000000006</c:v>
                </c:pt>
                <c:pt idx="7310">
                  <c:v>-5.2099999999999937</c:v>
                </c:pt>
                <c:pt idx="7311">
                  <c:v>-8.6940000000000008</c:v>
                </c:pt>
                <c:pt idx="7312">
                  <c:v>-13.074000000000002</c:v>
                </c:pt>
                <c:pt idx="7313">
                  <c:v>-15.858000000000002</c:v>
                </c:pt>
                <c:pt idx="7314">
                  <c:v>-21.479999999999986</c:v>
                </c:pt>
                <c:pt idx="7315">
                  <c:v>-15.462000000000018</c:v>
                </c:pt>
                <c:pt idx="7316">
                  <c:v>-7.0499999999999972</c:v>
                </c:pt>
                <c:pt idx="7317">
                  <c:v>-9.1490000000000009</c:v>
                </c:pt>
                <c:pt idx="7318">
                  <c:v>-20.715000000000003</c:v>
                </c:pt>
                <c:pt idx="7319">
                  <c:v>-20.747999999999987</c:v>
                </c:pt>
                <c:pt idx="7320">
                  <c:v>-14.892000000000019</c:v>
                </c:pt>
                <c:pt idx="7321">
                  <c:v>-25.171999999999997</c:v>
                </c:pt>
                <c:pt idx="7322">
                  <c:v>-25.74</c:v>
                </c:pt>
                <c:pt idx="7323">
                  <c:v>-21.053000000000001</c:v>
                </c:pt>
                <c:pt idx="7324">
                  <c:v>-21.888000000000002</c:v>
                </c:pt>
                <c:pt idx="7325">
                  <c:v>-25.059000000000001</c:v>
                </c:pt>
                <c:pt idx="7326">
                  <c:v>-25.059000000000001</c:v>
                </c:pt>
                <c:pt idx="7327">
                  <c:v>-31.907999999999987</c:v>
                </c:pt>
                <c:pt idx="7328">
                  <c:v>-34.858999999999995</c:v>
                </c:pt>
                <c:pt idx="7329">
                  <c:v>-37.294000000000011</c:v>
                </c:pt>
                <c:pt idx="7330">
                  <c:v>-36.923000000000002</c:v>
                </c:pt>
                <c:pt idx="7331">
                  <c:v>-36.799000000000063</c:v>
                </c:pt>
                <c:pt idx="7332">
                  <c:v>-33.483000000000004</c:v>
                </c:pt>
                <c:pt idx="7333">
                  <c:v>-34.062000000000012</c:v>
                </c:pt>
                <c:pt idx="7334">
                  <c:v>-33.143000000000001</c:v>
                </c:pt>
                <c:pt idx="7335">
                  <c:v>-30.009999999999987</c:v>
                </c:pt>
                <c:pt idx="7336">
                  <c:v>-29.616000000000035</c:v>
                </c:pt>
                <c:pt idx="7337">
                  <c:v>-36.946000000000005</c:v>
                </c:pt>
                <c:pt idx="7338">
                  <c:v>-39.885999999999996</c:v>
                </c:pt>
                <c:pt idx="7339">
                  <c:v>-22.319000000000031</c:v>
                </c:pt>
                <c:pt idx="7340">
                  <c:v>-1.8999999999998365E-2</c:v>
                </c:pt>
                <c:pt idx="7341">
                  <c:v>3.1759999999999948</c:v>
                </c:pt>
                <c:pt idx="7342">
                  <c:v>-5.7540000000000049</c:v>
                </c:pt>
                <c:pt idx="7343">
                  <c:v>-14.951000000000002</c:v>
                </c:pt>
                <c:pt idx="7344">
                  <c:v>-22.332000000000001</c:v>
                </c:pt>
                <c:pt idx="7345">
                  <c:v>-23.439000000000004</c:v>
                </c:pt>
                <c:pt idx="7346">
                  <c:v>-12.913</c:v>
                </c:pt>
                <c:pt idx="7347">
                  <c:v>-11.009</c:v>
                </c:pt>
                <c:pt idx="7348">
                  <c:v>-11.197999999999999</c:v>
                </c:pt>
                <c:pt idx="7349">
                  <c:v>-20.866</c:v>
                </c:pt>
                <c:pt idx="7350">
                  <c:v>-33.626000000000012</c:v>
                </c:pt>
                <c:pt idx="7351">
                  <c:v>-29.923000000000002</c:v>
                </c:pt>
                <c:pt idx="7352">
                  <c:v>-38.693000000000012</c:v>
                </c:pt>
                <c:pt idx="7353">
                  <c:v>-30.764999999999986</c:v>
                </c:pt>
                <c:pt idx="7354">
                  <c:v>-29.481999999999989</c:v>
                </c:pt>
                <c:pt idx="7355">
                  <c:v>-30.754000000000001</c:v>
                </c:pt>
                <c:pt idx="7356">
                  <c:v>-24.538000000000004</c:v>
                </c:pt>
                <c:pt idx="7357">
                  <c:v>-22.730000000000004</c:v>
                </c:pt>
                <c:pt idx="7358">
                  <c:v>-18.700000000000003</c:v>
                </c:pt>
                <c:pt idx="7359">
                  <c:v>-20.087999999999987</c:v>
                </c:pt>
                <c:pt idx="7360">
                  <c:v>-19.773000000000003</c:v>
                </c:pt>
                <c:pt idx="7361">
                  <c:v>-23.427</c:v>
                </c:pt>
                <c:pt idx="7362">
                  <c:v>-22.027000000000001</c:v>
                </c:pt>
                <c:pt idx="7363">
                  <c:v>-6.6749999999999945</c:v>
                </c:pt>
                <c:pt idx="7364">
                  <c:v>2.9989999999999948</c:v>
                </c:pt>
                <c:pt idx="7365">
                  <c:v>-5.0000000000025753E-3</c:v>
                </c:pt>
                <c:pt idx="7366">
                  <c:v>-3.9500000000000028</c:v>
                </c:pt>
                <c:pt idx="7367">
                  <c:v>-12.136999999999999</c:v>
                </c:pt>
                <c:pt idx="7368">
                  <c:v>-12.278</c:v>
                </c:pt>
                <c:pt idx="7369">
                  <c:v>-13.284000000000001</c:v>
                </c:pt>
                <c:pt idx="7370">
                  <c:v>-4.2379999999999995</c:v>
                </c:pt>
                <c:pt idx="7371">
                  <c:v>0.98600000000000054</c:v>
                </c:pt>
                <c:pt idx="7372">
                  <c:v>3.4919999999999973</c:v>
                </c:pt>
                <c:pt idx="7373">
                  <c:v>3.9979999999999976</c:v>
                </c:pt>
                <c:pt idx="7374">
                  <c:v>10.68</c:v>
                </c:pt>
                <c:pt idx="7375">
                  <c:v>9.74</c:v>
                </c:pt>
                <c:pt idx="7376">
                  <c:v>5.4639999999999986</c:v>
                </c:pt>
                <c:pt idx="7377">
                  <c:v>7.1929999999999872</c:v>
                </c:pt>
                <c:pt idx="7378">
                  <c:v>9.136000000000001</c:v>
                </c:pt>
                <c:pt idx="7379">
                  <c:v>8.1230000000000011</c:v>
                </c:pt>
                <c:pt idx="7380">
                  <c:v>4.338000000000001</c:v>
                </c:pt>
                <c:pt idx="7381">
                  <c:v>4.9050000000000011</c:v>
                </c:pt>
                <c:pt idx="7382">
                  <c:v>4.2239999999999975</c:v>
                </c:pt>
                <c:pt idx="7383">
                  <c:v>1.6499999999999957</c:v>
                </c:pt>
                <c:pt idx="7384">
                  <c:v>-0.86500000000000321</c:v>
                </c:pt>
                <c:pt idx="7385">
                  <c:v>-9.3870000000000005</c:v>
                </c:pt>
                <c:pt idx="7386">
                  <c:v>-6.6710000000000074</c:v>
                </c:pt>
                <c:pt idx="7387">
                  <c:v>9.0840000000000032</c:v>
                </c:pt>
                <c:pt idx="7388">
                  <c:v>29.306999999999992</c:v>
                </c:pt>
                <c:pt idx="7389">
                  <c:v>20.083999999999989</c:v>
                </c:pt>
                <c:pt idx="7390">
                  <c:v>2.1599999999999966</c:v>
                </c:pt>
                <c:pt idx="7391">
                  <c:v>-4.2110000000000074</c:v>
                </c:pt>
                <c:pt idx="7392">
                  <c:v>15.081</c:v>
                </c:pt>
                <c:pt idx="7393">
                  <c:v>7.4809999999999981</c:v>
                </c:pt>
                <c:pt idx="7394">
                  <c:v>5.2320000000000029</c:v>
                </c:pt>
                <c:pt idx="7395">
                  <c:v>2.4919999999999987</c:v>
                </c:pt>
                <c:pt idx="7396">
                  <c:v>2.4989999999999988</c:v>
                </c:pt>
                <c:pt idx="7397">
                  <c:v>3.5440000000000005</c:v>
                </c:pt>
                <c:pt idx="7398">
                  <c:v>12.782000000000002</c:v>
                </c:pt>
                <c:pt idx="7399">
                  <c:v>16.201999999999988</c:v>
                </c:pt>
                <c:pt idx="7400">
                  <c:v>13.703000000000001</c:v>
                </c:pt>
                <c:pt idx="7401">
                  <c:v>10.056000000000004</c:v>
                </c:pt>
                <c:pt idx="7402">
                  <c:v>9.9620000000000068</c:v>
                </c:pt>
                <c:pt idx="7403">
                  <c:v>11.059000000000006</c:v>
                </c:pt>
                <c:pt idx="7404">
                  <c:v>11.974</c:v>
                </c:pt>
                <c:pt idx="7405">
                  <c:v>11.653000000000002</c:v>
                </c:pt>
                <c:pt idx="7406">
                  <c:v>16.163000000000004</c:v>
                </c:pt>
                <c:pt idx="7407">
                  <c:v>19.401999999999987</c:v>
                </c:pt>
                <c:pt idx="7408">
                  <c:v>22.452999999999989</c:v>
                </c:pt>
                <c:pt idx="7409">
                  <c:v>8.3250000000000028</c:v>
                </c:pt>
                <c:pt idx="7410">
                  <c:v>5.1239999999999855</c:v>
                </c:pt>
                <c:pt idx="7411">
                  <c:v>6.6769999999999996</c:v>
                </c:pt>
                <c:pt idx="7412">
                  <c:v>13.055000000000019</c:v>
                </c:pt>
                <c:pt idx="7413">
                  <c:v>16.93</c:v>
                </c:pt>
                <c:pt idx="7414">
                  <c:v>14.954000000000002</c:v>
                </c:pt>
                <c:pt idx="7415">
                  <c:v>15.061</c:v>
                </c:pt>
                <c:pt idx="7416">
                  <c:v>6.0819999999999972</c:v>
                </c:pt>
                <c:pt idx="7417">
                  <c:v>6.4789999999999992</c:v>
                </c:pt>
                <c:pt idx="7418">
                  <c:v>-8.8650000000000233</c:v>
                </c:pt>
                <c:pt idx="7419">
                  <c:v>-9.6420000000000012</c:v>
                </c:pt>
                <c:pt idx="7420">
                  <c:v>-9.0920000000000005</c:v>
                </c:pt>
                <c:pt idx="7421">
                  <c:v>-14.898</c:v>
                </c:pt>
                <c:pt idx="7422">
                  <c:v>-16.776</c:v>
                </c:pt>
                <c:pt idx="7423">
                  <c:v>-5.1780000000000044</c:v>
                </c:pt>
                <c:pt idx="7424">
                  <c:v>-15.733000000000001</c:v>
                </c:pt>
                <c:pt idx="7425">
                  <c:v>-9.644999999999996</c:v>
                </c:pt>
                <c:pt idx="7426">
                  <c:v>-5.338000000000001</c:v>
                </c:pt>
                <c:pt idx="7427">
                  <c:v>-4.9350000000000023</c:v>
                </c:pt>
                <c:pt idx="7428">
                  <c:v>-0.74199999999999855</c:v>
                </c:pt>
                <c:pt idx="7429">
                  <c:v>-3.0809999999999982</c:v>
                </c:pt>
                <c:pt idx="7430">
                  <c:v>-4.2720000000000073</c:v>
                </c:pt>
                <c:pt idx="7431">
                  <c:v>-3.7820000000000036</c:v>
                </c:pt>
                <c:pt idx="7432">
                  <c:v>-6.2620000000000005</c:v>
                </c:pt>
                <c:pt idx="7433">
                  <c:v>-12.808</c:v>
                </c:pt>
                <c:pt idx="7434">
                  <c:v>-9.1840000000000011</c:v>
                </c:pt>
                <c:pt idx="7435">
                  <c:v>2.8389999999999977</c:v>
                </c:pt>
                <c:pt idx="7436">
                  <c:v>5.5599999999999952</c:v>
                </c:pt>
                <c:pt idx="7437">
                  <c:v>14.309000000000006</c:v>
                </c:pt>
                <c:pt idx="7438">
                  <c:v>4.4429999999999978</c:v>
                </c:pt>
                <c:pt idx="7439">
                  <c:v>4.6199999999999966</c:v>
                </c:pt>
                <c:pt idx="7440">
                  <c:v>7.4140000000000015</c:v>
                </c:pt>
                <c:pt idx="7441">
                  <c:v>9.77</c:v>
                </c:pt>
                <c:pt idx="7442">
                  <c:v>11.25</c:v>
                </c:pt>
                <c:pt idx="7443">
                  <c:v>11.901</c:v>
                </c:pt>
                <c:pt idx="7444">
                  <c:v>14.816000000000004</c:v>
                </c:pt>
                <c:pt idx="7445">
                  <c:v>4.6829999999999945</c:v>
                </c:pt>
                <c:pt idx="7446">
                  <c:v>-3.1090000000000018</c:v>
                </c:pt>
                <c:pt idx="7447">
                  <c:v>-7.57</c:v>
                </c:pt>
                <c:pt idx="7448">
                  <c:v>-13.513000000000005</c:v>
                </c:pt>
                <c:pt idx="7449">
                  <c:v>-9.0840000000000032</c:v>
                </c:pt>
                <c:pt idx="7450">
                  <c:v>-9.491000000000005</c:v>
                </c:pt>
                <c:pt idx="7451">
                  <c:v>-16.869999999999987</c:v>
                </c:pt>
                <c:pt idx="7452">
                  <c:v>-12.007000000000005</c:v>
                </c:pt>
                <c:pt idx="7453">
                  <c:v>-8.6000000000000014</c:v>
                </c:pt>
                <c:pt idx="7454">
                  <c:v>-7.5200000000000005</c:v>
                </c:pt>
                <c:pt idx="7455">
                  <c:v>-4.0169999999999995</c:v>
                </c:pt>
                <c:pt idx="7456">
                  <c:v>-13.251000000000005</c:v>
                </c:pt>
                <c:pt idx="7457">
                  <c:v>-20.298000000000002</c:v>
                </c:pt>
                <c:pt idx="7458">
                  <c:v>-63.245000000000012</c:v>
                </c:pt>
                <c:pt idx="7459">
                  <c:v>-24.197000000000031</c:v>
                </c:pt>
                <c:pt idx="7460">
                  <c:v>-19.93</c:v>
                </c:pt>
                <c:pt idx="7461">
                  <c:v>-13.197000000000003</c:v>
                </c:pt>
                <c:pt idx="7462">
                  <c:v>-26.1</c:v>
                </c:pt>
                <c:pt idx="7463">
                  <c:v>-42.644000000000005</c:v>
                </c:pt>
                <c:pt idx="7464">
                  <c:v>-21.123000000000001</c:v>
                </c:pt>
                <c:pt idx="7465">
                  <c:v>-14.568000000000001</c:v>
                </c:pt>
                <c:pt idx="7466">
                  <c:v>-31.419999999999987</c:v>
                </c:pt>
                <c:pt idx="7467">
                  <c:v>-24.71</c:v>
                </c:pt>
                <c:pt idx="7468">
                  <c:v>-9.8480000000000008</c:v>
                </c:pt>
                <c:pt idx="7469">
                  <c:v>-19.366</c:v>
                </c:pt>
                <c:pt idx="7470">
                  <c:v>-25.916000000000004</c:v>
                </c:pt>
                <c:pt idx="7471">
                  <c:v>-22.169999999999987</c:v>
                </c:pt>
                <c:pt idx="7472">
                  <c:v>-21.854000000000031</c:v>
                </c:pt>
                <c:pt idx="7473">
                  <c:v>-16.933000000000007</c:v>
                </c:pt>
                <c:pt idx="7474">
                  <c:v>-16.814999999999998</c:v>
                </c:pt>
                <c:pt idx="7475">
                  <c:v>-14.223999999999998</c:v>
                </c:pt>
                <c:pt idx="7476">
                  <c:v>-9.9570000000000007</c:v>
                </c:pt>
                <c:pt idx="7477">
                  <c:v>-6.9470000000000027</c:v>
                </c:pt>
                <c:pt idx="7478">
                  <c:v>-11.940000000000001</c:v>
                </c:pt>
                <c:pt idx="7479">
                  <c:v>-5.9890000000000114</c:v>
                </c:pt>
                <c:pt idx="7480">
                  <c:v>-5.1000000000000005</c:v>
                </c:pt>
                <c:pt idx="7481">
                  <c:v>-11.717999999999998</c:v>
                </c:pt>
                <c:pt idx="7482">
                  <c:v>-30.466999999999956</c:v>
                </c:pt>
                <c:pt idx="7483">
                  <c:v>-12.139000000000003</c:v>
                </c:pt>
                <c:pt idx="7484">
                  <c:v>-4.0050000000000026</c:v>
                </c:pt>
                <c:pt idx="7485">
                  <c:v>-2.304000000000002</c:v>
                </c:pt>
                <c:pt idx="7486">
                  <c:v>-6.1899999999999977</c:v>
                </c:pt>
                <c:pt idx="7487">
                  <c:v>-13.918000000000001</c:v>
                </c:pt>
                <c:pt idx="7488">
                  <c:v>-10</c:v>
                </c:pt>
                <c:pt idx="7489">
                  <c:v>-4.6209999999999916</c:v>
                </c:pt>
                <c:pt idx="7490">
                  <c:v>-10.364000000000004</c:v>
                </c:pt>
                <c:pt idx="7491">
                  <c:v>-1.1849999999999978</c:v>
                </c:pt>
                <c:pt idx="7492">
                  <c:v>1.301999999999996</c:v>
                </c:pt>
                <c:pt idx="7493">
                  <c:v>-8.2210000000000019</c:v>
                </c:pt>
                <c:pt idx="7494">
                  <c:v>-14.600000000000001</c:v>
                </c:pt>
                <c:pt idx="7495">
                  <c:v>-10.990000000000002</c:v>
                </c:pt>
                <c:pt idx="7496">
                  <c:v>-17.014000000000031</c:v>
                </c:pt>
                <c:pt idx="7497">
                  <c:v>-19.155000000000001</c:v>
                </c:pt>
                <c:pt idx="7498">
                  <c:v>-15.511000000000001</c:v>
                </c:pt>
                <c:pt idx="7499">
                  <c:v>-12.984000000000002</c:v>
                </c:pt>
                <c:pt idx="7500">
                  <c:v>-7.9690000000000012</c:v>
                </c:pt>
                <c:pt idx="7501">
                  <c:v>-5.2299999999999969</c:v>
                </c:pt>
                <c:pt idx="7502">
                  <c:v>-3.8829999999999947</c:v>
                </c:pt>
                <c:pt idx="7503">
                  <c:v>-3.9870000000000019</c:v>
                </c:pt>
                <c:pt idx="7504">
                  <c:v>1.3990000000000009</c:v>
                </c:pt>
                <c:pt idx="7505">
                  <c:v>-8.2909999999999968</c:v>
                </c:pt>
                <c:pt idx="7506">
                  <c:v>-21.299000000000007</c:v>
                </c:pt>
                <c:pt idx="7507">
                  <c:v>-6.8759999999999977</c:v>
                </c:pt>
                <c:pt idx="7508">
                  <c:v>-4.2460000000000022</c:v>
                </c:pt>
                <c:pt idx="7509">
                  <c:v>-0.2050000000000054</c:v>
                </c:pt>
                <c:pt idx="7510">
                  <c:v>-1.1400000000000021</c:v>
                </c:pt>
                <c:pt idx="7511">
                  <c:v>-2.6309999999999998</c:v>
                </c:pt>
                <c:pt idx="7512">
                  <c:v>-3.8639999999999972</c:v>
                </c:pt>
                <c:pt idx="7513">
                  <c:v>-4.3699999999999966</c:v>
                </c:pt>
                <c:pt idx="7514">
                  <c:v>-2.1869999999999976</c:v>
                </c:pt>
                <c:pt idx="7515">
                  <c:v>8.4070000000000018</c:v>
                </c:pt>
                <c:pt idx="7516">
                  <c:v>9.0330000000000013</c:v>
                </c:pt>
                <c:pt idx="7517">
                  <c:v>1.0330000000000013</c:v>
                </c:pt>
                <c:pt idx="7518">
                  <c:v>-1.2310000000000016</c:v>
                </c:pt>
                <c:pt idx="7519">
                  <c:v>-4.034000000000006</c:v>
                </c:pt>
                <c:pt idx="7520">
                  <c:v>-3.5990000000000038</c:v>
                </c:pt>
                <c:pt idx="7521">
                  <c:v>-4.2580000000000098</c:v>
                </c:pt>
                <c:pt idx="7522">
                  <c:v>-0.98900000000000432</c:v>
                </c:pt>
                <c:pt idx="7523">
                  <c:v>-0.72999999999999765</c:v>
                </c:pt>
                <c:pt idx="7524">
                  <c:v>3.1779999999999982</c:v>
                </c:pt>
                <c:pt idx="7525">
                  <c:v>2.5849999999999942</c:v>
                </c:pt>
                <c:pt idx="7526">
                  <c:v>-5.0000000000025753E-3</c:v>
                </c:pt>
                <c:pt idx="7527">
                  <c:v>-2.6699999999999946</c:v>
                </c:pt>
                <c:pt idx="7528">
                  <c:v>-6.5010000000000074</c:v>
                </c:pt>
                <c:pt idx="7529">
                  <c:v>-9.2730000000000015</c:v>
                </c:pt>
                <c:pt idx="7530">
                  <c:v>-10.921000000000001</c:v>
                </c:pt>
                <c:pt idx="7531">
                  <c:v>6.1239999999999855</c:v>
                </c:pt>
                <c:pt idx="7532">
                  <c:v>5.1769999999999996</c:v>
                </c:pt>
                <c:pt idx="7533">
                  <c:v>6.0399999999999991</c:v>
                </c:pt>
                <c:pt idx="7534">
                  <c:v>1.5979999999999956</c:v>
                </c:pt>
                <c:pt idx="7535">
                  <c:v>-7.9999999999955905E-3</c:v>
                </c:pt>
                <c:pt idx="7536">
                  <c:v>7.4190000000000094</c:v>
                </c:pt>
                <c:pt idx="7537">
                  <c:v>3.4740000000000038</c:v>
                </c:pt>
                <c:pt idx="7538">
                  <c:v>8.8990000000000027</c:v>
                </c:pt>
                <c:pt idx="7539">
                  <c:v>10.364000000000004</c:v>
                </c:pt>
                <c:pt idx="7540">
                  <c:v>3.4219999999999997</c:v>
                </c:pt>
                <c:pt idx="7541">
                  <c:v>0.56699999999999662</c:v>
                </c:pt>
                <c:pt idx="7542">
                  <c:v>7.1129999999999853</c:v>
                </c:pt>
                <c:pt idx="7543">
                  <c:v>1.9369999999999941</c:v>
                </c:pt>
                <c:pt idx="7544">
                  <c:v>-0.5140000000000029</c:v>
                </c:pt>
                <c:pt idx="7545">
                  <c:v>-3.8830000000000031</c:v>
                </c:pt>
                <c:pt idx="7546">
                  <c:v>-4.57</c:v>
                </c:pt>
                <c:pt idx="7547">
                  <c:v>-6.7020000000000053</c:v>
                </c:pt>
                <c:pt idx="7548">
                  <c:v>-6.3069999999999995</c:v>
                </c:pt>
                <c:pt idx="7549">
                  <c:v>-4.703000000000003</c:v>
                </c:pt>
                <c:pt idx="7550">
                  <c:v>-0.6370000000000019</c:v>
                </c:pt>
                <c:pt idx="7551">
                  <c:v>4.0850000000000009</c:v>
                </c:pt>
                <c:pt idx="7552">
                  <c:v>2.6700000000000017</c:v>
                </c:pt>
                <c:pt idx="7553">
                  <c:v>-7.8169999999999975</c:v>
                </c:pt>
                <c:pt idx="7554">
                  <c:v>-8.4479999999999986</c:v>
                </c:pt>
                <c:pt idx="7555">
                  <c:v>-0.69899999999999995</c:v>
                </c:pt>
                <c:pt idx="7556">
                  <c:v>1.6129999999999978</c:v>
                </c:pt>
                <c:pt idx="7557">
                  <c:v>10.399000000000004</c:v>
                </c:pt>
                <c:pt idx="7558">
                  <c:v>5.4919999999999973</c:v>
                </c:pt>
                <c:pt idx="7559">
                  <c:v>3.5759999999999987</c:v>
                </c:pt>
                <c:pt idx="7560">
                  <c:v>10.518000000000001</c:v>
                </c:pt>
                <c:pt idx="7561">
                  <c:v>17.672000000000001</c:v>
                </c:pt>
                <c:pt idx="7562">
                  <c:v>11.072000000000006</c:v>
                </c:pt>
                <c:pt idx="7563">
                  <c:v>9.4950000000000028</c:v>
                </c:pt>
                <c:pt idx="7564">
                  <c:v>8.4250000000000025</c:v>
                </c:pt>
                <c:pt idx="7565">
                  <c:v>7.3589999999999955</c:v>
                </c:pt>
                <c:pt idx="7566">
                  <c:v>3.0589999999999975</c:v>
                </c:pt>
                <c:pt idx="7567">
                  <c:v>-2.3979999999999997</c:v>
                </c:pt>
                <c:pt idx="7568">
                  <c:v>-13.497</c:v>
                </c:pt>
                <c:pt idx="7569">
                  <c:v>-14.612000000000002</c:v>
                </c:pt>
                <c:pt idx="7570">
                  <c:v>-11.327000000000005</c:v>
                </c:pt>
                <c:pt idx="7571">
                  <c:v>-16.567999999999987</c:v>
                </c:pt>
                <c:pt idx="7572">
                  <c:v>-14.937000000000005</c:v>
                </c:pt>
                <c:pt idx="7573">
                  <c:v>-11.645</c:v>
                </c:pt>
                <c:pt idx="7574">
                  <c:v>-9.9360000000000035</c:v>
                </c:pt>
                <c:pt idx="7575">
                  <c:v>-13.011000000000001</c:v>
                </c:pt>
                <c:pt idx="7576">
                  <c:v>-15.357000000000006</c:v>
                </c:pt>
                <c:pt idx="7577">
                  <c:v>-17.664999999999999</c:v>
                </c:pt>
                <c:pt idx="7578">
                  <c:v>-13.577000000000005</c:v>
                </c:pt>
                <c:pt idx="7579">
                  <c:v>-11.689</c:v>
                </c:pt>
                <c:pt idx="7580">
                  <c:v>-6.4300000000000024</c:v>
                </c:pt>
                <c:pt idx="7581">
                  <c:v>0.70099999999999363</c:v>
                </c:pt>
                <c:pt idx="7582">
                  <c:v>-3.6290000000000049</c:v>
                </c:pt>
                <c:pt idx="7583">
                  <c:v>-2.0030000000000001</c:v>
                </c:pt>
                <c:pt idx="7584">
                  <c:v>9.3810000000000002</c:v>
                </c:pt>
                <c:pt idx="7585">
                  <c:v>1.9909999999999968</c:v>
                </c:pt>
                <c:pt idx="7586">
                  <c:v>-8.0330000000000013</c:v>
                </c:pt>
                <c:pt idx="7587">
                  <c:v>-6.7119999999999997</c:v>
                </c:pt>
                <c:pt idx="7588">
                  <c:v>-5.7290000000000028</c:v>
                </c:pt>
                <c:pt idx="7589">
                  <c:v>-7.4909999999999997</c:v>
                </c:pt>
                <c:pt idx="7590">
                  <c:v>-5.5399999999999991</c:v>
                </c:pt>
                <c:pt idx="7591">
                  <c:v>-10.746999999999998</c:v>
                </c:pt>
                <c:pt idx="7592">
                  <c:v>-12.458000000000002</c:v>
                </c:pt>
                <c:pt idx="7593">
                  <c:v>-9.48</c:v>
                </c:pt>
                <c:pt idx="7594">
                  <c:v>-8.7840000000000007</c:v>
                </c:pt>
                <c:pt idx="7595">
                  <c:v>-9.9660000000000046</c:v>
                </c:pt>
                <c:pt idx="7596">
                  <c:v>-8.0250000000000004</c:v>
                </c:pt>
                <c:pt idx="7597">
                  <c:v>-6.8130000000000015</c:v>
                </c:pt>
                <c:pt idx="7598">
                  <c:v>-7.2809999999999988</c:v>
                </c:pt>
                <c:pt idx="7599">
                  <c:v>-7.4149999999999965</c:v>
                </c:pt>
                <c:pt idx="7600">
                  <c:v>-4.0560000000000054</c:v>
                </c:pt>
                <c:pt idx="7601">
                  <c:v>-12.555000000000026</c:v>
                </c:pt>
                <c:pt idx="7602">
                  <c:v>-31.93</c:v>
                </c:pt>
                <c:pt idx="7603">
                  <c:v>-3.3600000000000136</c:v>
                </c:pt>
                <c:pt idx="7604">
                  <c:v>-1.5029999999999974</c:v>
                </c:pt>
                <c:pt idx="7605">
                  <c:v>0.34700000000000214</c:v>
                </c:pt>
                <c:pt idx="7606">
                  <c:v>1.0700000000000003</c:v>
                </c:pt>
                <c:pt idx="7607">
                  <c:v>-1.5429999999999968</c:v>
                </c:pt>
                <c:pt idx="7608">
                  <c:v>-4.7300000000000084</c:v>
                </c:pt>
                <c:pt idx="7609">
                  <c:v>0.27799999999999953</c:v>
                </c:pt>
                <c:pt idx="7610">
                  <c:v>-7.1979999999999897</c:v>
                </c:pt>
                <c:pt idx="7611">
                  <c:v>-8.2170000000000005</c:v>
                </c:pt>
                <c:pt idx="7612">
                  <c:v>-7.4439999999999991</c:v>
                </c:pt>
                <c:pt idx="7613">
                  <c:v>-1.0290000000000035</c:v>
                </c:pt>
                <c:pt idx="7614">
                  <c:v>-7.2060000000000031</c:v>
                </c:pt>
                <c:pt idx="7615">
                  <c:v>-11.988</c:v>
                </c:pt>
                <c:pt idx="7616">
                  <c:v>-12.347000000000001</c:v>
                </c:pt>
                <c:pt idx="7617">
                  <c:v>-11.560000000000002</c:v>
                </c:pt>
                <c:pt idx="7618">
                  <c:v>-9.4920000000000027</c:v>
                </c:pt>
                <c:pt idx="7619">
                  <c:v>-10.662000000000006</c:v>
                </c:pt>
                <c:pt idx="7620">
                  <c:v>1.1789999999999938</c:v>
                </c:pt>
                <c:pt idx="7621">
                  <c:v>0.40599999999999964</c:v>
                </c:pt>
                <c:pt idx="7622">
                  <c:v>-3.8189999999999977</c:v>
                </c:pt>
                <c:pt idx="7623">
                  <c:v>-6.2550000000000026</c:v>
                </c:pt>
                <c:pt idx="7624">
                  <c:v>-7.1619999999999955</c:v>
                </c:pt>
                <c:pt idx="7625">
                  <c:v>-20.750999999999987</c:v>
                </c:pt>
                <c:pt idx="7626">
                  <c:v>-43.334000000000003</c:v>
                </c:pt>
                <c:pt idx="7627">
                  <c:v>-9.7279999999999998</c:v>
                </c:pt>
                <c:pt idx="7628">
                  <c:v>-0.50500000000000267</c:v>
                </c:pt>
                <c:pt idx="7629">
                  <c:v>-1.0010000000000048</c:v>
                </c:pt>
                <c:pt idx="7630">
                  <c:v>-1.3669999999999958</c:v>
                </c:pt>
                <c:pt idx="7631">
                  <c:v>-3.4139999999999997</c:v>
                </c:pt>
                <c:pt idx="7632">
                  <c:v>5.9780000000000024</c:v>
                </c:pt>
                <c:pt idx="7633">
                  <c:v>6.453000000000003</c:v>
                </c:pt>
                <c:pt idx="7634">
                  <c:v>1.8120000000000047</c:v>
                </c:pt>
                <c:pt idx="7635">
                  <c:v>3.0309999999999988</c:v>
                </c:pt>
                <c:pt idx="7636">
                  <c:v>8.4000000000000075E-2</c:v>
                </c:pt>
                <c:pt idx="7637">
                  <c:v>1.9909999999999968</c:v>
                </c:pt>
                <c:pt idx="7638">
                  <c:v>-20.667999999999999</c:v>
                </c:pt>
                <c:pt idx="7639">
                  <c:v>-21.230000000000004</c:v>
                </c:pt>
                <c:pt idx="7640">
                  <c:v>-25.991</c:v>
                </c:pt>
                <c:pt idx="7641">
                  <c:v>-18.636000000000031</c:v>
                </c:pt>
                <c:pt idx="7642">
                  <c:v>-18.751000000000005</c:v>
                </c:pt>
                <c:pt idx="7643">
                  <c:v>-22.479999999999986</c:v>
                </c:pt>
                <c:pt idx="7644">
                  <c:v>-13.951000000000002</c:v>
                </c:pt>
                <c:pt idx="7645">
                  <c:v>-17.467999999999989</c:v>
                </c:pt>
                <c:pt idx="7646">
                  <c:v>-13</c:v>
                </c:pt>
                <c:pt idx="7647">
                  <c:v>-14.213000000000001</c:v>
                </c:pt>
                <c:pt idx="7648">
                  <c:v>-19.094000000000001</c:v>
                </c:pt>
                <c:pt idx="7649">
                  <c:v>-29.688000000000009</c:v>
                </c:pt>
                <c:pt idx="7650">
                  <c:v>-54.161000000000001</c:v>
                </c:pt>
                <c:pt idx="7651">
                  <c:v>-22.472999999999956</c:v>
                </c:pt>
                <c:pt idx="7652">
                  <c:v>-16.993000000000002</c:v>
                </c:pt>
                <c:pt idx="7653">
                  <c:v>-5.284000000000006</c:v>
                </c:pt>
                <c:pt idx="7654">
                  <c:v>-17.850000000000001</c:v>
                </c:pt>
                <c:pt idx="7655">
                  <c:v>-19.695000000000007</c:v>
                </c:pt>
                <c:pt idx="7656">
                  <c:v>-8.9700000000000042</c:v>
                </c:pt>
                <c:pt idx="7657">
                  <c:v>-14.139999999999999</c:v>
                </c:pt>
                <c:pt idx="7658">
                  <c:v>-18.138000000000005</c:v>
                </c:pt>
                <c:pt idx="7659">
                  <c:v>-15.606000000000005</c:v>
                </c:pt>
                <c:pt idx="7660">
                  <c:v>-15.172000000000002</c:v>
                </c:pt>
                <c:pt idx="7661">
                  <c:v>-18.927000000000003</c:v>
                </c:pt>
                <c:pt idx="7662">
                  <c:v>-23.6</c:v>
                </c:pt>
                <c:pt idx="7663">
                  <c:v>-16.227000000000004</c:v>
                </c:pt>
                <c:pt idx="7664">
                  <c:v>-24.683</c:v>
                </c:pt>
                <c:pt idx="7665">
                  <c:v>-15.175000000000004</c:v>
                </c:pt>
                <c:pt idx="7666">
                  <c:v>-15.785000000000004</c:v>
                </c:pt>
                <c:pt idx="7667">
                  <c:v>-19.698</c:v>
                </c:pt>
                <c:pt idx="7668">
                  <c:v>-9.2810000000000059</c:v>
                </c:pt>
                <c:pt idx="7669">
                  <c:v>-3.2349999999999994</c:v>
                </c:pt>
                <c:pt idx="7670">
                  <c:v>-8.2110000000000039</c:v>
                </c:pt>
                <c:pt idx="7671">
                  <c:v>-12.929000000000002</c:v>
                </c:pt>
                <c:pt idx="7672">
                  <c:v>-10.905000000000022</c:v>
                </c:pt>
                <c:pt idx="7673">
                  <c:v>-26.189999999999987</c:v>
                </c:pt>
                <c:pt idx="7674">
                  <c:v>-46.007000000000005</c:v>
                </c:pt>
                <c:pt idx="7675">
                  <c:v>-15.798</c:v>
                </c:pt>
                <c:pt idx="7676">
                  <c:v>-4.5360000000000014</c:v>
                </c:pt>
                <c:pt idx="7677">
                  <c:v>-0.42300000000000182</c:v>
                </c:pt>
                <c:pt idx="7678">
                  <c:v>-7.6069999999999975</c:v>
                </c:pt>
                <c:pt idx="7679">
                  <c:v>-19.775000000000006</c:v>
                </c:pt>
                <c:pt idx="7680">
                  <c:v>2.0640000000000001</c:v>
                </c:pt>
                <c:pt idx="7681">
                  <c:v>-2.7749999999999986</c:v>
                </c:pt>
                <c:pt idx="7682">
                  <c:v>-7.365999999999989</c:v>
                </c:pt>
                <c:pt idx="7683">
                  <c:v>-6.6610000000000005</c:v>
                </c:pt>
                <c:pt idx="7684">
                  <c:v>-5.2620000000000005</c:v>
                </c:pt>
                <c:pt idx="7685">
                  <c:v>0.10699999999999932</c:v>
                </c:pt>
                <c:pt idx="7686">
                  <c:v>-10.161000000000001</c:v>
                </c:pt>
                <c:pt idx="7687">
                  <c:v>-11.991</c:v>
                </c:pt>
                <c:pt idx="7688">
                  <c:v>-14.639999999999999</c:v>
                </c:pt>
                <c:pt idx="7689">
                  <c:v>-13.356000000000021</c:v>
                </c:pt>
                <c:pt idx="7690">
                  <c:v>-12.701000000000001</c:v>
                </c:pt>
                <c:pt idx="7691">
                  <c:v>-13.214</c:v>
                </c:pt>
                <c:pt idx="7692">
                  <c:v>-4.0120000000000005</c:v>
                </c:pt>
                <c:pt idx="7693">
                  <c:v>-4.9750000000000014</c:v>
                </c:pt>
                <c:pt idx="7694">
                  <c:v>-3.1610000000000014</c:v>
                </c:pt>
                <c:pt idx="7695">
                  <c:v>-4.3169999999999975</c:v>
                </c:pt>
                <c:pt idx="7696">
                  <c:v>-12.945</c:v>
                </c:pt>
                <c:pt idx="7697">
                  <c:v>-23.119000000000035</c:v>
                </c:pt>
                <c:pt idx="7698">
                  <c:v>-19.596000000000004</c:v>
                </c:pt>
                <c:pt idx="7699">
                  <c:v>-12.934000000000001</c:v>
                </c:pt>
                <c:pt idx="7700">
                  <c:v>-5.3139999999999965</c:v>
                </c:pt>
                <c:pt idx="7701">
                  <c:v>3.5549999999999997</c:v>
                </c:pt>
                <c:pt idx="7702">
                  <c:v>-3.9040000000000035</c:v>
                </c:pt>
                <c:pt idx="7703">
                  <c:v>-11.695</c:v>
                </c:pt>
                <c:pt idx="7704">
                  <c:v>3.9659999999999997</c:v>
                </c:pt>
                <c:pt idx="7705">
                  <c:v>2.4239999999999995</c:v>
                </c:pt>
                <c:pt idx="7706">
                  <c:v>3.0229999999999961</c:v>
                </c:pt>
                <c:pt idx="7707">
                  <c:v>5.0790000000000024</c:v>
                </c:pt>
                <c:pt idx="7708">
                  <c:v>5.3459999999999965</c:v>
                </c:pt>
                <c:pt idx="7709">
                  <c:v>5.9780000000000024</c:v>
                </c:pt>
                <c:pt idx="7710">
                  <c:v>2.9919999999999973</c:v>
                </c:pt>
                <c:pt idx="7711">
                  <c:v>-1.7269999999999968</c:v>
                </c:pt>
                <c:pt idx="7712">
                  <c:v>-6.2999999999999972</c:v>
                </c:pt>
                <c:pt idx="7713">
                  <c:v>-1.0799999999999952</c:v>
                </c:pt>
                <c:pt idx="7714">
                  <c:v>3.7489999999999952</c:v>
                </c:pt>
                <c:pt idx="7715">
                  <c:v>5.3709999999999951</c:v>
                </c:pt>
                <c:pt idx="7716">
                  <c:v>6.1019999999999968</c:v>
                </c:pt>
                <c:pt idx="7717">
                  <c:v>9.7540000000000013</c:v>
                </c:pt>
                <c:pt idx="7718">
                  <c:v>10.528</c:v>
                </c:pt>
                <c:pt idx="7719">
                  <c:v>8.8310000000000031</c:v>
                </c:pt>
                <c:pt idx="7720">
                  <c:v>-0.93900000000000061</c:v>
                </c:pt>
                <c:pt idx="7721">
                  <c:v>-6.009999999999998</c:v>
                </c:pt>
                <c:pt idx="7722">
                  <c:v>-4.3870000000000005</c:v>
                </c:pt>
                <c:pt idx="7723">
                  <c:v>1.1509999999999958</c:v>
                </c:pt>
                <c:pt idx="7724">
                  <c:v>5.4380000000000024</c:v>
                </c:pt>
                <c:pt idx="7725">
                  <c:v>18.478000000000002</c:v>
                </c:pt>
                <c:pt idx="7726">
                  <c:v>5.9430000000000094</c:v>
                </c:pt>
                <c:pt idx="7727">
                  <c:v>1.980000000000004</c:v>
                </c:pt>
                <c:pt idx="7728">
                  <c:v>8.1950000000000003</c:v>
                </c:pt>
                <c:pt idx="7729">
                  <c:v>14.067</c:v>
                </c:pt>
                <c:pt idx="7730">
                  <c:v>8.6279999999999983</c:v>
                </c:pt>
                <c:pt idx="7731">
                  <c:v>9.0100000000000016</c:v>
                </c:pt>
                <c:pt idx="7732">
                  <c:v>-2.2510000000000008</c:v>
                </c:pt>
                <c:pt idx="7733">
                  <c:v>-1.7420000000000035</c:v>
                </c:pt>
                <c:pt idx="7734">
                  <c:v>-2.1290000000000013</c:v>
                </c:pt>
                <c:pt idx="7735">
                  <c:v>-1.6849999999999978</c:v>
                </c:pt>
                <c:pt idx="7736">
                  <c:v>-10.127999999999998</c:v>
                </c:pt>
                <c:pt idx="7737">
                  <c:v>-6.9170000000000016</c:v>
                </c:pt>
                <c:pt idx="7738">
                  <c:v>-1.9650000000000034</c:v>
                </c:pt>
                <c:pt idx="7739">
                  <c:v>-5.1340000000000066</c:v>
                </c:pt>
                <c:pt idx="7740">
                  <c:v>-4.0450000000000017</c:v>
                </c:pt>
                <c:pt idx="7741">
                  <c:v>-3.0020000000000024</c:v>
                </c:pt>
                <c:pt idx="7742">
                  <c:v>1.7040000000000031</c:v>
                </c:pt>
                <c:pt idx="7743">
                  <c:v>-0.40599999999999964</c:v>
                </c:pt>
                <c:pt idx="7744">
                  <c:v>-3.6490000000000009</c:v>
                </c:pt>
                <c:pt idx="7745">
                  <c:v>-11.257000000000001</c:v>
                </c:pt>
                <c:pt idx="7746">
                  <c:v>-8.3390000000000004</c:v>
                </c:pt>
                <c:pt idx="7747">
                  <c:v>-6.2999999999999972</c:v>
                </c:pt>
                <c:pt idx="7748">
                  <c:v>-1.1240000000000023</c:v>
                </c:pt>
                <c:pt idx="7749">
                  <c:v>15.318000000000001</c:v>
                </c:pt>
                <c:pt idx="7750">
                  <c:v>13.015000000000002</c:v>
                </c:pt>
                <c:pt idx="7751">
                  <c:v>9.25</c:v>
                </c:pt>
                <c:pt idx="7752">
                  <c:v>20.335999999999999</c:v>
                </c:pt>
                <c:pt idx="7753">
                  <c:v>13.979000000000006</c:v>
                </c:pt>
                <c:pt idx="7754">
                  <c:v>8.7419999999999973</c:v>
                </c:pt>
                <c:pt idx="7755">
                  <c:v>9.8080000000000016</c:v>
                </c:pt>
                <c:pt idx="7756">
                  <c:v>8.2900000000000009</c:v>
                </c:pt>
                <c:pt idx="7757">
                  <c:v>9.4690000000000047</c:v>
                </c:pt>
                <c:pt idx="7758">
                  <c:v>-0.74000000000000321</c:v>
                </c:pt>
                <c:pt idx="7759">
                  <c:v>-6.9730000000000114</c:v>
                </c:pt>
                <c:pt idx="7760">
                  <c:v>-7.9540000000000006</c:v>
                </c:pt>
                <c:pt idx="7761">
                  <c:v>-2.5929999999999964</c:v>
                </c:pt>
                <c:pt idx="7762">
                  <c:v>-3.7679999999999989</c:v>
                </c:pt>
                <c:pt idx="7763">
                  <c:v>-9.6400000000000059</c:v>
                </c:pt>
                <c:pt idx="7764">
                  <c:v>-6.2439999999999998</c:v>
                </c:pt>
                <c:pt idx="7765">
                  <c:v>-7.9280000000000044</c:v>
                </c:pt>
                <c:pt idx="7766">
                  <c:v>-6.1000000000000005</c:v>
                </c:pt>
                <c:pt idx="7767">
                  <c:v>-7.4870000000000019</c:v>
                </c:pt>
                <c:pt idx="7768">
                  <c:v>-7.4930000000000021</c:v>
                </c:pt>
                <c:pt idx="7769">
                  <c:v>-17.332999999999988</c:v>
                </c:pt>
                <c:pt idx="7770">
                  <c:v>-16.729000000000006</c:v>
                </c:pt>
                <c:pt idx="7771">
                  <c:v>-3.7769999999999939</c:v>
                </c:pt>
                <c:pt idx="7772">
                  <c:v>2.9899999999999949</c:v>
                </c:pt>
                <c:pt idx="7773">
                  <c:v>0.59499999999999964</c:v>
                </c:pt>
                <c:pt idx="7774">
                  <c:v>-4.0660000000000025</c:v>
                </c:pt>
                <c:pt idx="7775">
                  <c:v>-3.4410000000000025</c:v>
                </c:pt>
                <c:pt idx="7776">
                  <c:v>11.669</c:v>
                </c:pt>
                <c:pt idx="7777">
                  <c:v>0.63899999999999713</c:v>
                </c:pt>
                <c:pt idx="7778">
                  <c:v>-1.2950000000000017</c:v>
                </c:pt>
                <c:pt idx="7779">
                  <c:v>0.14999999999999913</c:v>
                </c:pt>
                <c:pt idx="7780">
                  <c:v>2.2049999999999992</c:v>
                </c:pt>
                <c:pt idx="7781">
                  <c:v>0.27400000000000091</c:v>
                </c:pt>
                <c:pt idx="7782">
                  <c:v>-4.1919999999999975</c:v>
                </c:pt>
                <c:pt idx="7783">
                  <c:v>-9.1210000000000004</c:v>
                </c:pt>
                <c:pt idx="7784">
                  <c:v>-9.6930000000000014</c:v>
                </c:pt>
                <c:pt idx="7785">
                  <c:v>-9.2039999999999988</c:v>
                </c:pt>
                <c:pt idx="7786">
                  <c:v>-8.2969999999999988</c:v>
                </c:pt>
                <c:pt idx="7787">
                  <c:v>-8.5379999999999967</c:v>
                </c:pt>
                <c:pt idx="7788">
                  <c:v>-3.2840000000000011</c:v>
                </c:pt>
                <c:pt idx="7789">
                  <c:v>-3.2840000000000011</c:v>
                </c:pt>
                <c:pt idx="7790">
                  <c:v>-3.8830000000000031</c:v>
                </c:pt>
                <c:pt idx="7791">
                  <c:v>-3.027000000000001</c:v>
                </c:pt>
                <c:pt idx="7792">
                  <c:v>-7.6060000000000016</c:v>
                </c:pt>
                <c:pt idx="7793">
                  <c:v>-14.620000000000005</c:v>
                </c:pt>
                <c:pt idx="7794">
                  <c:v>-8.6560000000000077</c:v>
                </c:pt>
                <c:pt idx="7795">
                  <c:v>1.0339999999999951</c:v>
                </c:pt>
                <c:pt idx="7796">
                  <c:v>-0.57200000000000273</c:v>
                </c:pt>
                <c:pt idx="7797">
                  <c:v>4.6400000000000006</c:v>
                </c:pt>
                <c:pt idx="7798">
                  <c:v>6.5600000000000005</c:v>
                </c:pt>
                <c:pt idx="7799">
                  <c:v>8.7089999999999961</c:v>
                </c:pt>
                <c:pt idx="7800">
                  <c:v>11.665000000000004</c:v>
                </c:pt>
                <c:pt idx="7801">
                  <c:v>2.0260000000000034</c:v>
                </c:pt>
                <c:pt idx="7802">
                  <c:v>0.23899999999999769</c:v>
                </c:pt>
                <c:pt idx="7803">
                  <c:v>2.1599999999999966</c:v>
                </c:pt>
                <c:pt idx="7804">
                  <c:v>5.4740000000000038</c:v>
                </c:pt>
                <c:pt idx="7805">
                  <c:v>3.7830000000000052</c:v>
                </c:pt>
                <c:pt idx="7806">
                  <c:v>0.33999999999999769</c:v>
                </c:pt>
                <c:pt idx="7807">
                  <c:v>-4.2800000000000011</c:v>
                </c:pt>
                <c:pt idx="7808">
                  <c:v>-4.7910000000000039</c:v>
                </c:pt>
                <c:pt idx="7809">
                  <c:v>0.81500000000000483</c:v>
                </c:pt>
                <c:pt idx="7810">
                  <c:v>1.1980000000000028</c:v>
                </c:pt>
                <c:pt idx="7811">
                  <c:v>-1.4459999999999931</c:v>
                </c:pt>
                <c:pt idx="7812">
                  <c:v>-0.30200000000000682</c:v>
                </c:pt>
                <c:pt idx="7813">
                  <c:v>-0.54699999999999704</c:v>
                </c:pt>
                <c:pt idx="7814">
                  <c:v>-0.97500000000000142</c:v>
                </c:pt>
                <c:pt idx="7815">
                  <c:v>-2.3149999999999999</c:v>
                </c:pt>
                <c:pt idx="7816">
                  <c:v>-4.5630000000000015</c:v>
                </c:pt>
                <c:pt idx="7817">
                  <c:v>-10.484000000000002</c:v>
                </c:pt>
                <c:pt idx="7818">
                  <c:v>-7.9099999999999984</c:v>
                </c:pt>
                <c:pt idx="7819">
                  <c:v>-2.0619999999999976</c:v>
                </c:pt>
                <c:pt idx="7820">
                  <c:v>2.5929999999999964</c:v>
                </c:pt>
                <c:pt idx="7821">
                  <c:v>3.9539999999999997</c:v>
                </c:pt>
                <c:pt idx="7822">
                  <c:v>3.2999999999999972</c:v>
                </c:pt>
                <c:pt idx="7823">
                  <c:v>4.4819999999999993</c:v>
                </c:pt>
                <c:pt idx="7824">
                  <c:v>11.450000000000006</c:v>
                </c:pt>
                <c:pt idx="7825">
                  <c:v>16.018999999999988</c:v>
                </c:pt>
                <c:pt idx="7826">
                  <c:v>13.817</c:v>
                </c:pt>
                <c:pt idx="7827">
                  <c:v>12.964000000000002</c:v>
                </c:pt>
                <c:pt idx="7828">
                  <c:v>10.24</c:v>
                </c:pt>
                <c:pt idx="7829">
                  <c:v>8.8750000000000213</c:v>
                </c:pt>
                <c:pt idx="7830">
                  <c:v>5.2799999999999994</c:v>
                </c:pt>
                <c:pt idx="7831">
                  <c:v>1.3410000000000011</c:v>
                </c:pt>
                <c:pt idx="7832">
                  <c:v>-1.3760000000000061</c:v>
                </c:pt>
                <c:pt idx="7833">
                  <c:v>0.78899999999999471</c:v>
                </c:pt>
                <c:pt idx="7834">
                  <c:v>-2.3499999999999988</c:v>
                </c:pt>
                <c:pt idx="7835">
                  <c:v>-4.0939999999999985</c:v>
                </c:pt>
                <c:pt idx="7836">
                  <c:v>-2.1600000000000041</c:v>
                </c:pt>
                <c:pt idx="7837">
                  <c:v>-4.4920000000000044</c:v>
                </c:pt>
                <c:pt idx="7838">
                  <c:v>-3.8799999999999937</c:v>
                </c:pt>
                <c:pt idx="7839">
                  <c:v>-2.9670000000000059</c:v>
                </c:pt>
                <c:pt idx="7840">
                  <c:v>-4.0989999999999966</c:v>
                </c:pt>
                <c:pt idx="7841">
                  <c:v>-13.193000000000001</c:v>
                </c:pt>
                <c:pt idx="7842">
                  <c:v>-13.499000000000009</c:v>
                </c:pt>
                <c:pt idx="7843">
                  <c:v>-2.7450000000000045</c:v>
                </c:pt>
                <c:pt idx="7844">
                  <c:v>-5.9480000000000004</c:v>
                </c:pt>
                <c:pt idx="7845">
                  <c:v>2.9959999999999987</c:v>
                </c:pt>
                <c:pt idx="7846">
                  <c:v>1.0600000000000023</c:v>
                </c:pt>
                <c:pt idx="7847">
                  <c:v>4.2700000000000031</c:v>
                </c:pt>
                <c:pt idx="7848">
                  <c:v>2.9079999999999941</c:v>
                </c:pt>
                <c:pt idx="7849">
                  <c:v>3.4379999999999953</c:v>
                </c:pt>
                <c:pt idx="7850">
                  <c:v>-5.5530000000000008</c:v>
                </c:pt>
                <c:pt idx="7851">
                  <c:v>-4.838000000000001</c:v>
                </c:pt>
                <c:pt idx="7852">
                  <c:v>-0.65400000000000136</c:v>
                </c:pt>
                <c:pt idx="7853">
                  <c:v>-2.5010000000000008</c:v>
                </c:pt>
                <c:pt idx="7854">
                  <c:v>-6.9710000000000134</c:v>
                </c:pt>
                <c:pt idx="7855">
                  <c:v>-7.5549999999999899</c:v>
                </c:pt>
                <c:pt idx="7856">
                  <c:v>-9.8350000000000026</c:v>
                </c:pt>
                <c:pt idx="7857">
                  <c:v>-9.1030000000000015</c:v>
                </c:pt>
                <c:pt idx="7858">
                  <c:v>-8.261000000000001</c:v>
                </c:pt>
                <c:pt idx="7859">
                  <c:v>-10.506</c:v>
                </c:pt>
                <c:pt idx="7860">
                  <c:v>-8.115000000000002</c:v>
                </c:pt>
                <c:pt idx="7861">
                  <c:v>-6.1109999999999873</c:v>
                </c:pt>
                <c:pt idx="7862">
                  <c:v>-3.0559999999999974</c:v>
                </c:pt>
                <c:pt idx="7863">
                  <c:v>-5.2160000000000011</c:v>
                </c:pt>
                <c:pt idx="7864">
                  <c:v>-10.835000000000004</c:v>
                </c:pt>
                <c:pt idx="7865">
                  <c:v>-13.555000000000026</c:v>
                </c:pt>
                <c:pt idx="7866">
                  <c:v>-13.157000000000002</c:v>
                </c:pt>
                <c:pt idx="7867">
                  <c:v>-8.2250000000000014</c:v>
                </c:pt>
                <c:pt idx="7868">
                  <c:v>-1.6229999999999976</c:v>
                </c:pt>
                <c:pt idx="7869">
                  <c:v>1.6679999999999968</c:v>
                </c:pt>
                <c:pt idx="7870">
                  <c:v>-2.0000000000024512E-3</c:v>
                </c:pt>
                <c:pt idx="7871">
                  <c:v>-3.2800000000000011</c:v>
                </c:pt>
                <c:pt idx="7872">
                  <c:v>1.4409999999999923</c:v>
                </c:pt>
                <c:pt idx="7873">
                  <c:v>-9.6210000000000004</c:v>
                </c:pt>
                <c:pt idx="7874">
                  <c:v>-15.502000000000002</c:v>
                </c:pt>
                <c:pt idx="7875">
                  <c:v>-7.9649999999999945</c:v>
                </c:pt>
                <c:pt idx="7876">
                  <c:v>1.8970000000000002</c:v>
                </c:pt>
                <c:pt idx="7877">
                  <c:v>-11.263000000000002</c:v>
                </c:pt>
                <c:pt idx="7878">
                  <c:v>-25.155999999999999</c:v>
                </c:pt>
                <c:pt idx="7879">
                  <c:v>-19.957999999999988</c:v>
                </c:pt>
                <c:pt idx="7880">
                  <c:v>-38.347999999999999</c:v>
                </c:pt>
                <c:pt idx="7881">
                  <c:v>-25.576000000000001</c:v>
                </c:pt>
                <c:pt idx="7882">
                  <c:v>-22.68</c:v>
                </c:pt>
                <c:pt idx="7883">
                  <c:v>-22.577000000000005</c:v>
                </c:pt>
                <c:pt idx="7884">
                  <c:v>-23.484000000000002</c:v>
                </c:pt>
                <c:pt idx="7885">
                  <c:v>-16.916000000000004</c:v>
                </c:pt>
                <c:pt idx="7886">
                  <c:v>-4.3449999999999891</c:v>
                </c:pt>
                <c:pt idx="7887">
                  <c:v>-3.1950000000000003</c:v>
                </c:pt>
                <c:pt idx="7888">
                  <c:v>1.5400000000000063</c:v>
                </c:pt>
                <c:pt idx="7889">
                  <c:v>-0.73800000000000665</c:v>
                </c:pt>
                <c:pt idx="7890">
                  <c:v>1.109000000000002</c:v>
                </c:pt>
                <c:pt idx="7891">
                  <c:v>16.488999999999951</c:v>
                </c:pt>
                <c:pt idx="7892">
                  <c:v>35.99</c:v>
                </c:pt>
                <c:pt idx="7893">
                  <c:v>34.611000000000004</c:v>
                </c:pt>
                <c:pt idx="7894">
                  <c:v>19.000999999999987</c:v>
                </c:pt>
                <c:pt idx="7895">
                  <c:v>20.818999999999996</c:v>
                </c:pt>
                <c:pt idx="7896">
                  <c:v>25.027000000000001</c:v>
                </c:pt>
                <c:pt idx="7897">
                  <c:v>30.230999999999987</c:v>
                </c:pt>
                <c:pt idx="7898">
                  <c:v>32.980999999999995</c:v>
                </c:pt>
                <c:pt idx="7899">
                  <c:v>34.682000000000002</c:v>
                </c:pt>
                <c:pt idx="7900">
                  <c:v>33.858999999999995</c:v>
                </c:pt>
                <c:pt idx="7901">
                  <c:v>34.483999999999995</c:v>
                </c:pt>
                <c:pt idx="7902">
                  <c:v>34.233000000000011</c:v>
                </c:pt>
                <c:pt idx="7903">
                  <c:v>33.994</c:v>
                </c:pt>
                <c:pt idx="7904">
                  <c:v>28.962999999999944</c:v>
                </c:pt>
                <c:pt idx="7905">
                  <c:v>24.887999999999987</c:v>
                </c:pt>
                <c:pt idx="7906">
                  <c:v>24.150000000000031</c:v>
                </c:pt>
                <c:pt idx="7907">
                  <c:v>21.847999999999992</c:v>
                </c:pt>
                <c:pt idx="7908">
                  <c:v>18.979999999999986</c:v>
                </c:pt>
                <c:pt idx="7909">
                  <c:v>19.308999999999987</c:v>
                </c:pt>
                <c:pt idx="7910">
                  <c:v>28.220999999999989</c:v>
                </c:pt>
                <c:pt idx="7911">
                  <c:v>29.613000000000035</c:v>
                </c:pt>
                <c:pt idx="7912">
                  <c:v>20.745999999999956</c:v>
                </c:pt>
                <c:pt idx="7913">
                  <c:v>7.411999999999999</c:v>
                </c:pt>
                <c:pt idx="7914">
                  <c:v>12.047000000000001</c:v>
                </c:pt>
                <c:pt idx="7915">
                  <c:v>12.712000000000003</c:v>
                </c:pt>
                <c:pt idx="7916">
                  <c:v>16.344000000000001</c:v>
                </c:pt>
                <c:pt idx="7917">
                  <c:v>24.38</c:v>
                </c:pt>
                <c:pt idx="7918">
                  <c:v>21.338000000000005</c:v>
                </c:pt>
                <c:pt idx="7919">
                  <c:v>18.449000000000002</c:v>
                </c:pt>
                <c:pt idx="7920">
                  <c:v>16.427</c:v>
                </c:pt>
                <c:pt idx="7921">
                  <c:v>14.495000000000006</c:v>
                </c:pt>
                <c:pt idx="7922">
                  <c:v>4.5739999999999998</c:v>
                </c:pt>
                <c:pt idx="7923">
                  <c:v>6.5069999999999997</c:v>
                </c:pt>
                <c:pt idx="7924">
                  <c:v>8.6660000000000021</c:v>
                </c:pt>
                <c:pt idx="7925">
                  <c:v>7.3969999999999985</c:v>
                </c:pt>
                <c:pt idx="7926">
                  <c:v>-1.8220000000000027</c:v>
                </c:pt>
                <c:pt idx="7927">
                  <c:v>-4.0169999999999959</c:v>
                </c:pt>
                <c:pt idx="7928">
                  <c:v>-6.9969999999999999</c:v>
                </c:pt>
                <c:pt idx="7929">
                  <c:v>-0.48899999999999838</c:v>
                </c:pt>
                <c:pt idx="7930">
                  <c:v>-0.56700000000000061</c:v>
                </c:pt>
                <c:pt idx="7931">
                  <c:v>-3.5319999999999965</c:v>
                </c:pt>
                <c:pt idx="7932">
                  <c:v>-2.6950000000000003</c:v>
                </c:pt>
                <c:pt idx="7933">
                  <c:v>-6.4390000000000107</c:v>
                </c:pt>
                <c:pt idx="7934">
                  <c:v>-8.3390000000000004</c:v>
                </c:pt>
                <c:pt idx="7935">
                  <c:v>-5.8059999999999965</c:v>
                </c:pt>
                <c:pt idx="7936">
                  <c:v>-9.3470000000000013</c:v>
                </c:pt>
                <c:pt idx="7937">
                  <c:v>-14.13600000000001</c:v>
                </c:pt>
                <c:pt idx="7938">
                  <c:v>-10.199000000000005</c:v>
                </c:pt>
                <c:pt idx="7939">
                  <c:v>-4.9740000000000038</c:v>
                </c:pt>
                <c:pt idx="7940">
                  <c:v>-1.801999999999996</c:v>
                </c:pt>
                <c:pt idx="7941">
                  <c:v>7.3339999999999961</c:v>
                </c:pt>
                <c:pt idx="7942">
                  <c:v>7.1639999999999917</c:v>
                </c:pt>
                <c:pt idx="7943">
                  <c:v>3.4109999999999987</c:v>
                </c:pt>
                <c:pt idx="7944">
                  <c:v>11.678000000000001</c:v>
                </c:pt>
                <c:pt idx="7945">
                  <c:v>7.1139999999999946</c:v>
                </c:pt>
                <c:pt idx="7946">
                  <c:v>2.5219999999999985</c:v>
                </c:pt>
                <c:pt idx="7947">
                  <c:v>4.0139999999999958</c:v>
                </c:pt>
                <c:pt idx="7948">
                  <c:v>4.2759999999999998</c:v>
                </c:pt>
                <c:pt idx="7949">
                  <c:v>3.6999999999999082E-2</c:v>
                </c:pt>
                <c:pt idx="7950">
                  <c:v>-2.0160000000000027</c:v>
                </c:pt>
                <c:pt idx="7951">
                  <c:v>-16.003</c:v>
                </c:pt>
                <c:pt idx="7952">
                  <c:v>-15.670000000000002</c:v>
                </c:pt>
                <c:pt idx="7953">
                  <c:v>-16.315000000000005</c:v>
                </c:pt>
                <c:pt idx="7954">
                  <c:v>-17.921999999999986</c:v>
                </c:pt>
                <c:pt idx="7955">
                  <c:v>-17.010000000000005</c:v>
                </c:pt>
                <c:pt idx="7956">
                  <c:v>-14.977000000000004</c:v>
                </c:pt>
                <c:pt idx="7957">
                  <c:v>-19.399000000000008</c:v>
                </c:pt>
                <c:pt idx="7958">
                  <c:v>-18.020000000000003</c:v>
                </c:pt>
                <c:pt idx="7959">
                  <c:v>-19.169000000000004</c:v>
                </c:pt>
                <c:pt idx="7960">
                  <c:v>-20.438000000000002</c:v>
                </c:pt>
                <c:pt idx="7961">
                  <c:v>-29.740000000000002</c:v>
                </c:pt>
                <c:pt idx="7962">
                  <c:v>-25.683999999999987</c:v>
                </c:pt>
                <c:pt idx="7963">
                  <c:v>-17.424999999999986</c:v>
                </c:pt>
                <c:pt idx="7964">
                  <c:v>-12.893000000000002</c:v>
                </c:pt>
                <c:pt idx="7965">
                  <c:v>-8.8680000000000021</c:v>
                </c:pt>
                <c:pt idx="7966">
                  <c:v>-8.578000000000003</c:v>
                </c:pt>
                <c:pt idx="7967">
                  <c:v>-12.343000000000004</c:v>
                </c:pt>
                <c:pt idx="7968">
                  <c:v>-0.66500000000000081</c:v>
                </c:pt>
                <c:pt idx="7969">
                  <c:v>-1.5219999999999947</c:v>
                </c:pt>
                <c:pt idx="7970">
                  <c:v>-8.3470000000000013</c:v>
                </c:pt>
                <c:pt idx="7971">
                  <c:v>-2.0570000000000022</c:v>
                </c:pt>
                <c:pt idx="7972">
                  <c:v>-18.247999999999987</c:v>
                </c:pt>
                <c:pt idx="7973">
                  <c:v>-19.036000000000001</c:v>
                </c:pt>
                <c:pt idx="7974">
                  <c:v>-22.629000000000005</c:v>
                </c:pt>
                <c:pt idx="7975">
                  <c:v>-21.195</c:v>
                </c:pt>
                <c:pt idx="7976">
                  <c:v>-26.885999999999989</c:v>
                </c:pt>
                <c:pt idx="7977">
                  <c:v>-19.629000000000005</c:v>
                </c:pt>
                <c:pt idx="7978">
                  <c:v>-18.094000000000001</c:v>
                </c:pt>
                <c:pt idx="7979">
                  <c:v>-21.999000000000002</c:v>
                </c:pt>
                <c:pt idx="7980">
                  <c:v>-18.636000000000031</c:v>
                </c:pt>
                <c:pt idx="7981">
                  <c:v>-17.949000000000002</c:v>
                </c:pt>
                <c:pt idx="7982">
                  <c:v>-20.077999999999996</c:v>
                </c:pt>
                <c:pt idx="7983">
                  <c:v>-22.060000000000002</c:v>
                </c:pt>
                <c:pt idx="7984">
                  <c:v>-26.756</c:v>
                </c:pt>
                <c:pt idx="7985">
                  <c:v>-29.519999999999996</c:v>
                </c:pt>
                <c:pt idx="7986">
                  <c:v>-22.992000000000012</c:v>
                </c:pt>
                <c:pt idx="7987">
                  <c:v>-14.902000000000006</c:v>
                </c:pt>
                <c:pt idx="7988">
                  <c:v>-7.4230000000000018</c:v>
                </c:pt>
                <c:pt idx="7989">
                  <c:v>-1.0429999999999968</c:v>
                </c:pt>
                <c:pt idx="7990">
                  <c:v>-2.4699999999999989</c:v>
                </c:pt>
                <c:pt idx="7991">
                  <c:v>-9.6020000000000056</c:v>
                </c:pt>
                <c:pt idx="7992">
                  <c:v>-2.6859999999999999</c:v>
                </c:pt>
                <c:pt idx="7993">
                  <c:v>-13.740999999999998</c:v>
                </c:pt>
                <c:pt idx="7994">
                  <c:v>-22.810000000000031</c:v>
                </c:pt>
                <c:pt idx="7995">
                  <c:v>-23.687000000000001</c:v>
                </c:pt>
                <c:pt idx="7996">
                  <c:v>-20.901999999999987</c:v>
                </c:pt>
                <c:pt idx="7997">
                  <c:v>-23.785999999999955</c:v>
                </c:pt>
                <c:pt idx="7998">
                  <c:v>-29.455000000000002</c:v>
                </c:pt>
                <c:pt idx="7999">
                  <c:v>-25.453000000000003</c:v>
                </c:pt>
                <c:pt idx="8000">
                  <c:v>-24.157000000000043</c:v>
                </c:pt>
                <c:pt idx="8001">
                  <c:v>-18.956000000000003</c:v>
                </c:pt>
                <c:pt idx="8002">
                  <c:v>-19.189000000000007</c:v>
                </c:pt>
                <c:pt idx="8003">
                  <c:v>-20.313000000000031</c:v>
                </c:pt>
                <c:pt idx="8004">
                  <c:v>-17.082999999999952</c:v>
                </c:pt>
                <c:pt idx="8005">
                  <c:v>-18.271000000000008</c:v>
                </c:pt>
                <c:pt idx="8006">
                  <c:v>-17.328000000000003</c:v>
                </c:pt>
                <c:pt idx="8007">
                  <c:v>-18.21</c:v>
                </c:pt>
                <c:pt idx="8008">
                  <c:v>-18.009999999999987</c:v>
                </c:pt>
                <c:pt idx="8009">
                  <c:v>-20.730000000000004</c:v>
                </c:pt>
                <c:pt idx="8010">
                  <c:v>-23.710999999999999</c:v>
                </c:pt>
                <c:pt idx="8011">
                  <c:v>-13.049000000000007</c:v>
                </c:pt>
                <c:pt idx="8012">
                  <c:v>-6.0600000000000005</c:v>
                </c:pt>
                <c:pt idx="8013">
                  <c:v>2.0109999999999957</c:v>
                </c:pt>
                <c:pt idx="8014">
                  <c:v>-7.1139999999999946</c:v>
                </c:pt>
                <c:pt idx="8015">
                  <c:v>-5.2899999999999991</c:v>
                </c:pt>
                <c:pt idx="8016">
                  <c:v>0.88599999999999701</c:v>
                </c:pt>
                <c:pt idx="8017">
                  <c:v>1.4939999999999956</c:v>
                </c:pt>
                <c:pt idx="8018">
                  <c:v>-3.1640000000000015</c:v>
                </c:pt>
                <c:pt idx="8019">
                  <c:v>-6.1909999999999945</c:v>
                </c:pt>
                <c:pt idx="8020">
                  <c:v>-8.677999999999999</c:v>
                </c:pt>
                <c:pt idx="8021">
                  <c:v>-7.544000000000004</c:v>
                </c:pt>
                <c:pt idx="8022">
                  <c:v>-23.521000000000001</c:v>
                </c:pt>
                <c:pt idx="8023">
                  <c:v>-20.059000000000005</c:v>
                </c:pt>
                <c:pt idx="8024">
                  <c:v>-21.200000000000003</c:v>
                </c:pt>
                <c:pt idx="8025">
                  <c:v>-16.478999999999989</c:v>
                </c:pt>
                <c:pt idx="8026">
                  <c:v>-17.377000000000031</c:v>
                </c:pt>
                <c:pt idx="8027">
                  <c:v>-17.667000000000005</c:v>
                </c:pt>
                <c:pt idx="8028">
                  <c:v>-12.329000000000002</c:v>
                </c:pt>
                <c:pt idx="8029">
                  <c:v>-10.560000000000002</c:v>
                </c:pt>
                <c:pt idx="8030">
                  <c:v>-8.69</c:v>
                </c:pt>
                <c:pt idx="8031">
                  <c:v>-10.722000000000001</c:v>
                </c:pt>
                <c:pt idx="8032">
                  <c:v>-16.064</c:v>
                </c:pt>
                <c:pt idx="8033">
                  <c:v>-23.996000000000009</c:v>
                </c:pt>
                <c:pt idx="8034">
                  <c:v>-23.550000000000004</c:v>
                </c:pt>
                <c:pt idx="8035">
                  <c:v>-7.5109999999999957</c:v>
                </c:pt>
                <c:pt idx="8036">
                  <c:v>-1.3640000000000043</c:v>
                </c:pt>
                <c:pt idx="8037">
                  <c:v>2.0700000000000003</c:v>
                </c:pt>
                <c:pt idx="8038">
                  <c:v>1</c:v>
                </c:pt>
                <c:pt idx="8039">
                  <c:v>-8.3650000000000251</c:v>
                </c:pt>
                <c:pt idx="8040">
                  <c:v>1.583999999999993</c:v>
                </c:pt>
                <c:pt idx="8041">
                  <c:v>2.7580000000000031</c:v>
                </c:pt>
                <c:pt idx="8042">
                  <c:v>0.21000000000000091</c:v>
                </c:pt>
                <c:pt idx="8043">
                  <c:v>3.6580000000000013</c:v>
                </c:pt>
                <c:pt idx="8044">
                  <c:v>1.6959999999999955</c:v>
                </c:pt>
                <c:pt idx="8045">
                  <c:v>0.8870000000000019</c:v>
                </c:pt>
                <c:pt idx="8046">
                  <c:v>0.99000000000000199</c:v>
                </c:pt>
                <c:pt idx="8047">
                  <c:v>-5.0799999999999983</c:v>
                </c:pt>
                <c:pt idx="8048">
                  <c:v>-12.432000000000002</c:v>
                </c:pt>
                <c:pt idx="8049">
                  <c:v>-14.040999999999999</c:v>
                </c:pt>
                <c:pt idx="8050">
                  <c:v>-9.1379999999999999</c:v>
                </c:pt>
                <c:pt idx="8051">
                  <c:v>-12.076000000000002</c:v>
                </c:pt>
                <c:pt idx="8052">
                  <c:v>-9.6079999999999988</c:v>
                </c:pt>
                <c:pt idx="8053">
                  <c:v>-1.6000000000000021</c:v>
                </c:pt>
                <c:pt idx="8054">
                  <c:v>0.84499999999999964</c:v>
                </c:pt>
                <c:pt idx="8055">
                  <c:v>-0.82000000000000062</c:v>
                </c:pt>
                <c:pt idx="8056">
                  <c:v>-8.2640000000000029</c:v>
                </c:pt>
                <c:pt idx="8057">
                  <c:v>-17.342999999999989</c:v>
                </c:pt>
                <c:pt idx="8058">
                  <c:v>-15.07</c:v>
                </c:pt>
                <c:pt idx="8059">
                  <c:v>-3.960000000000008</c:v>
                </c:pt>
                <c:pt idx="8060">
                  <c:v>0.99399999999999977</c:v>
                </c:pt>
                <c:pt idx="8061">
                  <c:v>4.7199999999999989</c:v>
                </c:pt>
                <c:pt idx="8062">
                  <c:v>0.99599999999999511</c:v>
                </c:pt>
                <c:pt idx="8063">
                  <c:v>2.029999999999994</c:v>
                </c:pt>
                <c:pt idx="8064">
                  <c:v>-1.5859999999999952</c:v>
                </c:pt>
                <c:pt idx="8065">
                  <c:v>-0.94400000000000261</c:v>
                </c:pt>
                <c:pt idx="8066">
                  <c:v>-3.0279999999999991</c:v>
                </c:pt>
                <c:pt idx="8067">
                  <c:v>2.1110000000000038</c:v>
                </c:pt>
                <c:pt idx="8068">
                  <c:v>0.93099999999999761</c:v>
                </c:pt>
                <c:pt idx="8069">
                  <c:v>1.4289999999999912</c:v>
                </c:pt>
                <c:pt idx="8070">
                  <c:v>0.94200000000000061</c:v>
                </c:pt>
                <c:pt idx="8071">
                  <c:v>-0.5</c:v>
                </c:pt>
                <c:pt idx="8072">
                  <c:v>1.4449999999999974</c:v>
                </c:pt>
                <c:pt idx="8073">
                  <c:v>-3.8139999999999987</c:v>
                </c:pt>
                <c:pt idx="8074">
                  <c:v>0.99199999999999733</c:v>
                </c:pt>
                <c:pt idx="8075">
                  <c:v>-2.9860000000000038</c:v>
                </c:pt>
                <c:pt idx="8076">
                  <c:v>-6.8169999999999975</c:v>
                </c:pt>
                <c:pt idx="8077">
                  <c:v>2.6289999999999982</c:v>
                </c:pt>
                <c:pt idx="8078">
                  <c:v>0.15299999999999925</c:v>
                </c:pt>
                <c:pt idx="8079">
                  <c:v>-2.1890000000000001</c:v>
                </c:pt>
                <c:pt idx="8080">
                  <c:v>-1.7490000000000023</c:v>
                </c:pt>
                <c:pt idx="8081">
                  <c:v>-8.7309999999999999</c:v>
                </c:pt>
                <c:pt idx="8082">
                  <c:v>-10.90100000000001</c:v>
                </c:pt>
                <c:pt idx="8083">
                  <c:v>-6.2409999999999997</c:v>
                </c:pt>
                <c:pt idx="8084">
                  <c:v>-0.46500000000000341</c:v>
                </c:pt>
                <c:pt idx="8085">
                  <c:v>5.123999999999997</c:v>
                </c:pt>
                <c:pt idx="8086">
                  <c:v>3.2550000000000026</c:v>
                </c:pt>
                <c:pt idx="8087">
                  <c:v>-0.50200000000000244</c:v>
                </c:pt>
                <c:pt idx="8088">
                  <c:v>8.1770000000000014</c:v>
                </c:pt>
                <c:pt idx="8089">
                  <c:v>1.7349999999999994</c:v>
                </c:pt>
                <c:pt idx="8090">
                  <c:v>2.9139999999999944</c:v>
                </c:pt>
                <c:pt idx="8091">
                  <c:v>1.1689999999999958</c:v>
                </c:pt>
                <c:pt idx="8092">
                  <c:v>2.5589999999999975</c:v>
                </c:pt>
                <c:pt idx="8093">
                  <c:v>4.4069999999999974</c:v>
                </c:pt>
                <c:pt idx="8094">
                  <c:v>3.661999999999999</c:v>
                </c:pt>
                <c:pt idx="8095">
                  <c:v>-0.31200000000000488</c:v>
                </c:pt>
                <c:pt idx="8096">
                  <c:v>-2.2630000000000052</c:v>
                </c:pt>
                <c:pt idx="8097">
                  <c:v>-0.23800000000000002</c:v>
                </c:pt>
                <c:pt idx="8098">
                  <c:v>1.4990000000000019</c:v>
                </c:pt>
                <c:pt idx="8099">
                  <c:v>-0.20600000000000321</c:v>
                </c:pt>
                <c:pt idx="8100">
                  <c:v>6.0599999999999952</c:v>
                </c:pt>
                <c:pt idx="8101">
                  <c:v>4.8219999999999956</c:v>
                </c:pt>
                <c:pt idx="8102">
                  <c:v>2.0989999999999966</c:v>
                </c:pt>
                <c:pt idx="8103">
                  <c:v>0.71699999999999164</c:v>
                </c:pt>
                <c:pt idx="8104">
                  <c:v>-3.7340000000000018</c:v>
                </c:pt>
                <c:pt idx="8105">
                  <c:v>-9.4890000000000043</c:v>
                </c:pt>
                <c:pt idx="8106">
                  <c:v>1.3709999999999938</c:v>
                </c:pt>
                <c:pt idx="8107">
                  <c:v>5.4969999999999999</c:v>
                </c:pt>
                <c:pt idx="8108">
                  <c:v>10.377000000000002</c:v>
                </c:pt>
                <c:pt idx="8109">
                  <c:v>15.310000000000002</c:v>
                </c:pt>
                <c:pt idx="8110">
                  <c:v>6.509999999999998</c:v>
                </c:pt>
                <c:pt idx="8111">
                  <c:v>0.496999999999994</c:v>
                </c:pt>
                <c:pt idx="8112">
                  <c:v>1.4149999999999954</c:v>
                </c:pt>
                <c:pt idx="8113">
                  <c:v>4.0080000000000027</c:v>
                </c:pt>
                <c:pt idx="8114">
                  <c:v>1.9819999999999947</c:v>
                </c:pt>
                <c:pt idx="8115">
                  <c:v>5.1589999999999945</c:v>
                </c:pt>
                <c:pt idx="8116">
                  <c:v>4.8829999999999965</c:v>
                </c:pt>
                <c:pt idx="8117">
                  <c:v>-1.3820000000000061</c:v>
                </c:pt>
                <c:pt idx="8118">
                  <c:v>-4.6269999999999945</c:v>
                </c:pt>
                <c:pt idx="8119">
                  <c:v>-8.8490000000000038</c:v>
                </c:pt>
                <c:pt idx="8120">
                  <c:v>-6.3329999999999975</c:v>
                </c:pt>
                <c:pt idx="8121">
                  <c:v>0.36999999999999866</c:v>
                </c:pt>
                <c:pt idx="8122">
                  <c:v>-2.9299999999999997</c:v>
                </c:pt>
                <c:pt idx="8123">
                  <c:v>-5.009999999999998</c:v>
                </c:pt>
                <c:pt idx="8124">
                  <c:v>0.75000000000000133</c:v>
                </c:pt>
                <c:pt idx="8125">
                  <c:v>8.9999999999996735E-2</c:v>
                </c:pt>
                <c:pt idx="8126">
                  <c:v>-4.2079999999999975</c:v>
                </c:pt>
                <c:pt idx="8127">
                  <c:v>-8.186000000000007</c:v>
                </c:pt>
                <c:pt idx="8128">
                  <c:v>-15.910000000000004</c:v>
                </c:pt>
                <c:pt idx="8129">
                  <c:v>-13.602</c:v>
                </c:pt>
                <c:pt idx="8130">
                  <c:v>-7.9420000000000002</c:v>
                </c:pt>
                <c:pt idx="8131">
                  <c:v>-4.9819999999999993</c:v>
                </c:pt>
                <c:pt idx="8132">
                  <c:v>-4.1430000000000007</c:v>
                </c:pt>
                <c:pt idx="8133">
                  <c:v>0.24499999999999797</c:v>
                </c:pt>
                <c:pt idx="8134">
                  <c:v>-3.0020000000000024</c:v>
                </c:pt>
                <c:pt idx="8135">
                  <c:v>-5.4300000000000104</c:v>
                </c:pt>
                <c:pt idx="8136">
                  <c:v>-4.0129999999999955</c:v>
                </c:pt>
                <c:pt idx="8137">
                  <c:v>-9.4000000000000021</c:v>
                </c:pt>
                <c:pt idx="8138">
                  <c:v>-1.8530000000000015</c:v>
                </c:pt>
                <c:pt idx="8139">
                  <c:v>-6.3229999999999897</c:v>
                </c:pt>
                <c:pt idx="8140">
                  <c:v>-8.1440000000000001</c:v>
                </c:pt>
                <c:pt idx="8141">
                  <c:v>-8.0340000000000007</c:v>
                </c:pt>
                <c:pt idx="8142">
                  <c:v>-15.920000000000002</c:v>
                </c:pt>
                <c:pt idx="8143">
                  <c:v>-18.633000000000031</c:v>
                </c:pt>
                <c:pt idx="8144">
                  <c:v>-18.509999999999987</c:v>
                </c:pt>
                <c:pt idx="8145">
                  <c:v>-11.929000000000002</c:v>
                </c:pt>
                <c:pt idx="8146">
                  <c:v>-11.478000000000002</c:v>
                </c:pt>
                <c:pt idx="8147">
                  <c:v>-14.531999999999996</c:v>
                </c:pt>
                <c:pt idx="8148">
                  <c:v>-14.127999999999998</c:v>
                </c:pt>
                <c:pt idx="8149">
                  <c:v>-13.700000000000001</c:v>
                </c:pt>
                <c:pt idx="8150">
                  <c:v>-15.487000000000009</c:v>
                </c:pt>
                <c:pt idx="8151">
                  <c:v>-15.96</c:v>
                </c:pt>
                <c:pt idx="8152">
                  <c:v>-15.540000000000003</c:v>
                </c:pt>
                <c:pt idx="8153">
                  <c:v>-16.310000000000031</c:v>
                </c:pt>
                <c:pt idx="8154">
                  <c:v>-4.9789999999999992</c:v>
                </c:pt>
                <c:pt idx="8155">
                  <c:v>6.0710000000000104</c:v>
                </c:pt>
                <c:pt idx="8156">
                  <c:v>6.5079999999999956</c:v>
                </c:pt>
                <c:pt idx="8157">
                  <c:v>11.649000000000001</c:v>
                </c:pt>
                <c:pt idx="8158">
                  <c:v>1.4010000000000034</c:v>
                </c:pt>
                <c:pt idx="8159">
                  <c:v>-1.3449999999999978</c:v>
                </c:pt>
                <c:pt idx="8160">
                  <c:v>3.3369999999999913</c:v>
                </c:pt>
                <c:pt idx="8161">
                  <c:v>5.0110000000000028</c:v>
                </c:pt>
                <c:pt idx="8162">
                  <c:v>1.3320000000000007</c:v>
                </c:pt>
                <c:pt idx="8163">
                  <c:v>5.009999999999998</c:v>
                </c:pt>
                <c:pt idx="8164">
                  <c:v>5.2460000000000022</c:v>
                </c:pt>
                <c:pt idx="8165">
                  <c:v>2.5830000000000055</c:v>
                </c:pt>
                <c:pt idx="8166">
                  <c:v>-7.1599999999999966</c:v>
                </c:pt>
                <c:pt idx="8167">
                  <c:v>-19.061000000000007</c:v>
                </c:pt>
                <c:pt idx="8168">
                  <c:v>-24.010999999999996</c:v>
                </c:pt>
                <c:pt idx="8169">
                  <c:v>-15.956000000000023</c:v>
                </c:pt>
                <c:pt idx="8170">
                  <c:v>-8.4170000000000016</c:v>
                </c:pt>
                <c:pt idx="8171">
                  <c:v>-7.1939999999999955</c:v>
                </c:pt>
                <c:pt idx="8172">
                  <c:v>-1.6180000000000021</c:v>
                </c:pt>
                <c:pt idx="8173">
                  <c:v>-4.0899999999999963</c:v>
                </c:pt>
                <c:pt idx="8174">
                  <c:v>-6.1500000000000057</c:v>
                </c:pt>
                <c:pt idx="8175">
                  <c:v>-8.5230000000000032</c:v>
                </c:pt>
                <c:pt idx="8176">
                  <c:v>-15.111000000000001</c:v>
                </c:pt>
                <c:pt idx="8177">
                  <c:v>-38.56</c:v>
                </c:pt>
                <c:pt idx="8178">
                  <c:v>-28.536000000000001</c:v>
                </c:pt>
                <c:pt idx="8179">
                  <c:v>-13.68</c:v>
                </c:pt>
                <c:pt idx="8180">
                  <c:v>-3.7990000000000066</c:v>
                </c:pt>
                <c:pt idx="8181">
                  <c:v>2.0820000000000007</c:v>
                </c:pt>
                <c:pt idx="8182">
                  <c:v>-1.0700000000000003</c:v>
                </c:pt>
                <c:pt idx="8183">
                  <c:v>-5.007000000000005</c:v>
                </c:pt>
                <c:pt idx="8184">
                  <c:v>-17.076000000000001</c:v>
                </c:pt>
                <c:pt idx="8185">
                  <c:v>-15.977000000000004</c:v>
                </c:pt>
                <c:pt idx="8186">
                  <c:v>-15.120000000000005</c:v>
                </c:pt>
                <c:pt idx="8187">
                  <c:v>-12.400000000000006</c:v>
                </c:pt>
                <c:pt idx="8188">
                  <c:v>-8.2680000000000025</c:v>
                </c:pt>
                <c:pt idx="8189">
                  <c:v>-13.108000000000001</c:v>
                </c:pt>
                <c:pt idx="8190">
                  <c:v>-10.25</c:v>
                </c:pt>
                <c:pt idx="8191">
                  <c:v>-18.244999999999987</c:v>
                </c:pt>
                <c:pt idx="8192">
                  <c:v>-17.657999999999994</c:v>
                </c:pt>
                <c:pt idx="8193">
                  <c:v>-11.296000000000005</c:v>
                </c:pt>
                <c:pt idx="8194">
                  <c:v>-19.847000000000001</c:v>
                </c:pt>
                <c:pt idx="8195">
                  <c:v>-21.037000000000031</c:v>
                </c:pt>
                <c:pt idx="8196">
                  <c:v>-9.4950000000000045</c:v>
                </c:pt>
                <c:pt idx="8197">
                  <c:v>-5.737000000000009</c:v>
                </c:pt>
                <c:pt idx="8198">
                  <c:v>-1.990000000000002</c:v>
                </c:pt>
                <c:pt idx="8199">
                  <c:v>-1.9420000000000002</c:v>
                </c:pt>
                <c:pt idx="8200">
                  <c:v>-5.6209999999999916</c:v>
                </c:pt>
                <c:pt idx="8201">
                  <c:v>-16.721999999999987</c:v>
                </c:pt>
                <c:pt idx="8202">
                  <c:v>-12.582000000000004</c:v>
                </c:pt>
                <c:pt idx="8203">
                  <c:v>-3.1990000000000047</c:v>
                </c:pt>
                <c:pt idx="8204">
                  <c:v>-3.7989999999999995</c:v>
                </c:pt>
                <c:pt idx="8205">
                  <c:v>0.86900000000000099</c:v>
                </c:pt>
                <c:pt idx="8206">
                  <c:v>-9.1510000000000034</c:v>
                </c:pt>
                <c:pt idx="8207">
                  <c:v>-3.5730000000000004</c:v>
                </c:pt>
                <c:pt idx="8208">
                  <c:v>-1.0020000000000024</c:v>
                </c:pt>
                <c:pt idx="8209">
                  <c:v>-2.1799999999999997</c:v>
                </c:pt>
                <c:pt idx="8210">
                  <c:v>-3.1890000000000001</c:v>
                </c:pt>
                <c:pt idx="8211">
                  <c:v>-0.6370000000000019</c:v>
                </c:pt>
                <c:pt idx="8212">
                  <c:v>-0.70199999999999863</c:v>
                </c:pt>
                <c:pt idx="8213">
                  <c:v>-0.7989999999999996</c:v>
                </c:pt>
                <c:pt idx="8214">
                  <c:v>-1.7510000000000061</c:v>
                </c:pt>
                <c:pt idx="8215">
                  <c:v>-3.3359999999999999</c:v>
                </c:pt>
                <c:pt idx="8216">
                  <c:v>-11.289000000000001</c:v>
                </c:pt>
                <c:pt idx="8217">
                  <c:v>-17</c:v>
                </c:pt>
                <c:pt idx="8218">
                  <c:v>-10.151000000000003</c:v>
                </c:pt>
                <c:pt idx="8219">
                  <c:v>-10.259</c:v>
                </c:pt>
                <c:pt idx="8220">
                  <c:v>-11.445</c:v>
                </c:pt>
                <c:pt idx="8221">
                  <c:v>-9.0810000000000031</c:v>
                </c:pt>
                <c:pt idx="8222">
                  <c:v>-4.4899999999999984</c:v>
                </c:pt>
                <c:pt idx="8223">
                  <c:v>-3.6910000000000025</c:v>
                </c:pt>
                <c:pt idx="8224">
                  <c:v>-11.423000000000002</c:v>
                </c:pt>
                <c:pt idx="8225">
                  <c:v>-19.311000000000035</c:v>
                </c:pt>
                <c:pt idx="8226">
                  <c:v>-16.156000000000031</c:v>
                </c:pt>
                <c:pt idx="8227">
                  <c:v>-12.040999999999999</c:v>
                </c:pt>
                <c:pt idx="8228">
                  <c:v>-3.9840000000000018</c:v>
                </c:pt>
                <c:pt idx="8229">
                  <c:v>2.019999999999996</c:v>
                </c:pt>
                <c:pt idx="8230">
                  <c:v>-2.4600000000000009</c:v>
                </c:pt>
                <c:pt idx="8231">
                  <c:v>-6.0609999999999955</c:v>
                </c:pt>
                <c:pt idx="8232">
                  <c:v>8.0590000000000028</c:v>
                </c:pt>
                <c:pt idx="8233">
                  <c:v>6.0399999999999991</c:v>
                </c:pt>
                <c:pt idx="8234">
                  <c:v>1.0859999999999952</c:v>
                </c:pt>
                <c:pt idx="8235">
                  <c:v>1.2389999999999943</c:v>
                </c:pt>
                <c:pt idx="8236">
                  <c:v>4.1129999999999889</c:v>
                </c:pt>
                <c:pt idx="8237">
                  <c:v>4.1599999999999975</c:v>
                </c:pt>
                <c:pt idx="8238">
                  <c:v>8.8070000000000022</c:v>
                </c:pt>
                <c:pt idx="8239">
                  <c:v>10.197000000000001</c:v>
                </c:pt>
                <c:pt idx="8240">
                  <c:v>-0.26100000000000284</c:v>
                </c:pt>
                <c:pt idx="8241">
                  <c:v>2.4779999999999998</c:v>
                </c:pt>
                <c:pt idx="8242">
                  <c:v>1.1689999999999958</c:v>
                </c:pt>
                <c:pt idx="8243">
                  <c:v>1.4929999999999923</c:v>
                </c:pt>
                <c:pt idx="8244">
                  <c:v>2.4989999999999948</c:v>
                </c:pt>
                <c:pt idx="8245">
                  <c:v>2.1450000000000031</c:v>
                </c:pt>
                <c:pt idx="8246">
                  <c:v>3.7719999999999985</c:v>
                </c:pt>
                <c:pt idx="8247">
                  <c:v>7.5009999999999977</c:v>
                </c:pt>
                <c:pt idx="8248">
                  <c:v>10.228999999999999</c:v>
                </c:pt>
                <c:pt idx="8249">
                  <c:v>3.1199999999999974</c:v>
                </c:pt>
                <c:pt idx="8250">
                  <c:v>3.8669999999999867</c:v>
                </c:pt>
                <c:pt idx="8251">
                  <c:v>5.0039999999999907</c:v>
                </c:pt>
                <c:pt idx="8252">
                  <c:v>11.052000000000014</c:v>
                </c:pt>
                <c:pt idx="8253">
                  <c:v>20.648999999999987</c:v>
                </c:pt>
                <c:pt idx="8254">
                  <c:v>13.190000000000001</c:v>
                </c:pt>
                <c:pt idx="8255">
                  <c:v>14.229999999999999</c:v>
                </c:pt>
                <c:pt idx="8256">
                  <c:v>15.621</c:v>
                </c:pt>
                <c:pt idx="8257">
                  <c:v>6.7999999999999972</c:v>
                </c:pt>
                <c:pt idx="8258">
                  <c:v>7.3449999999999891</c:v>
                </c:pt>
                <c:pt idx="8259">
                  <c:v>16.265999999999952</c:v>
                </c:pt>
                <c:pt idx="8260">
                  <c:v>16.394000000000005</c:v>
                </c:pt>
                <c:pt idx="8261">
                  <c:v>5.0020000000000016</c:v>
                </c:pt>
                <c:pt idx="8262">
                  <c:v>1.4919999999999929</c:v>
                </c:pt>
                <c:pt idx="8263">
                  <c:v>-1.2890000000000015</c:v>
                </c:pt>
                <c:pt idx="8264">
                  <c:v>-1.9399999999999928</c:v>
                </c:pt>
                <c:pt idx="8265">
                  <c:v>-1.3940000000000061</c:v>
                </c:pt>
                <c:pt idx="8266">
                  <c:v>-0.75299999999999434</c:v>
                </c:pt>
                <c:pt idx="8267">
                  <c:v>-1.3400000000000041</c:v>
                </c:pt>
                <c:pt idx="8268">
                  <c:v>0.9249999999999976</c:v>
                </c:pt>
                <c:pt idx="8269">
                  <c:v>-1.3700000000000045</c:v>
                </c:pt>
                <c:pt idx="8270">
                  <c:v>-1.3700000000000045</c:v>
                </c:pt>
                <c:pt idx="8271">
                  <c:v>-3.6970000000000032</c:v>
                </c:pt>
                <c:pt idx="8272">
                  <c:v>-4.5820000000000078</c:v>
                </c:pt>
                <c:pt idx="8273">
                  <c:v>-12.850000000000026</c:v>
                </c:pt>
                <c:pt idx="8274">
                  <c:v>-13.709000000000003</c:v>
                </c:pt>
                <c:pt idx="8275">
                  <c:v>-4.6350000000000051</c:v>
                </c:pt>
                <c:pt idx="8276">
                  <c:v>1.9989999999999926</c:v>
                </c:pt>
                <c:pt idx="8277">
                  <c:v>8.1379999999999928</c:v>
                </c:pt>
                <c:pt idx="8278">
                  <c:v>6.2909999999999968</c:v>
                </c:pt>
                <c:pt idx="8279">
                  <c:v>0.99399999999999977</c:v>
                </c:pt>
                <c:pt idx="8280">
                  <c:v>-2.5670000000000002</c:v>
                </c:pt>
                <c:pt idx="8281">
                  <c:v>1.800000000000072E-2</c:v>
                </c:pt>
                <c:pt idx="8282">
                  <c:v>-3.4500000000000028</c:v>
                </c:pt>
                <c:pt idx="8283">
                  <c:v>2.7299999999999982</c:v>
                </c:pt>
                <c:pt idx="8284">
                  <c:v>5.2109999999999985</c:v>
                </c:pt>
                <c:pt idx="8285">
                  <c:v>-3.527000000000001</c:v>
                </c:pt>
                <c:pt idx="8286">
                  <c:v>-3.8689999999999998</c:v>
                </c:pt>
                <c:pt idx="8287">
                  <c:v>-8.2000000000000011</c:v>
                </c:pt>
                <c:pt idx="8288">
                  <c:v>-10.96</c:v>
                </c:pt>
                <c:pt idx="8289">
                  <c:v>-1.5780000000000041</c:v>
                </c:pt>
                <c:pt idx="8290">
                  <c:v>-2.2410000000000152</c:v>
                </c:pt>
                <c:pt idx="8291">
                  <c:v>-4.9650000000000025</c:v>
                </c:pt>
                <c:pt idx="8292">
                  <c:v>1.277000000000001</c:v>
                </c:pt>
                <c:pt idx="8293">
                  <c:v>0.28499999999999748</c:v>
                </c:pt>
                <c:pt idx="8294">
                  <c:v>0.36000000000000032</c:v>
                </c:pt>
                <c:pt idx="8295">
                  <c:v>-4.4699999999999989</c:v>
                </c:pt>
                <c:pt idx="8296">
                  <c:v>-10.698000000000008</c:v>
                </c:pt>
                <c:pt idx="8297">
                  <c:v>-34.608000000000011</c:v>
                </c:pt>
                <c:pt idx="8298">
                  <c:v>-58.095000000000013</c:v>
                </c:pt>
                <c:pt idx="8299">
                  <c:v>0.88000000000001088</c:v>
                </c:pt>
                <c:pt idx="8300">
                  <c:v>5.0979999999999945</c:v>
                </c:pt>
                <c:pt idx="8301">
                  <c:v>15.673000000000002</c:v>
                </c:pt>
                <c:pt idx="8302">
                  <c:v>3.8329999999999935</c:v>
                </c:pt>
                <c:pt idx="8303">
                  <c:v>-0.50400000000000489</c:v>
                </c:pt>
                <c:pt idx="8304">
                  <c:v>11.566000000000004</c:v>
                </c:pt>
                <c:pt idx="8305">
                  <c:v>7.0549999999999899</c:v>
                </c:pt>
                <c:pt idx="8306">
                  <c:v>3.0030000000000001</c:v>
                </c:pt>
                <c:pt idx="8307">
                  <c:v>4.7150000000000025</c:v>
                </c:pt>
                <c:pt idx="8308">
                  <c:v>7.5</c:v>
                </c:pt>
                <c:pt idx="8309">
                  <c:v>6.1099999999999985</c:v>
                </c:pt>
                <c:pt idx="8310">
                  <c:v>4.992999999999995</c:v>
                </c:pt>
                <c:pt idx="8311">
                  <c:v>-10.021000000000001</c:v>
                </c:pt>
                <c:pt idx="8312">
                  <c:v>-31.110000000000031</c:v>
                </c:pt>
                <c:pt idx="8313">
                  <c:v>-14.512</c:v>
                </c:pt>
                <c:pt idx="8314">
                  <c:v>-10.175000000000002</c:v>
                </c:pt>
                <c:pt idx="8315">
                  <c:v>-12.716000000000008</c:v>
                </c:pt>
                <c:pt idx="8316">
                  <c:v>-2.519999999999996</c:v>
                </c:pt>
                <c:pt idx="8317">
                  <c:v>-2.3870000000000005</c:v>
                </c:pt>
                <c:pt idx="8318">
                  <c:v>-2.6900000000000119</c:v>
                </c:pt>
                <c:pt idx="8319">
                  <c:v>-7.296999999999997</c:v>
                </c:pt>
                <c:pt idx="8320">
                  <c:v>-9.0690000000000026</c:v>
                </c:pt>
                <c:pt idx="8321">
                  <c:v>-66.506</c:v>
                </c:pt>
                <c:pt idx="8322">
                  <c:v>-67.620000000000019</c:v>
                </c:pt>
                <c:pt idx="8323">
                  <c:v>-24.620000000000005</c:v>
                </c:pt>
                <c:pt idx="8324">
                  <c:v>1.2090000000000032</c:v>
                </c:pt>
                <c:pt idx="8325">
                  <c:v>11.683</c:v>
                </c:pt>
                <c:pt idx="8326">
                  <c:v>5.5799999999999983</c:v>
                </c:pt>
                <c:pt idx="8327">
                  <c:v>-1.5020000000000024</c:v>
                </c:pt>
                <c:pt idx="8328">
                  <c:v>0.48299999999999804</c:v>
                </c:pt>
                <c:pt idx="8329">
                  <c:v>-3.8740000000000023</c:v>
                </c:pt>
                <c:pt idx="8330">
                  <c:v>-1.5570000000000022</c:v>
                </c:pt>
                <c:pt idx="8331">
                  <c:v>-1.463000000000001</c:v>
                </c:pt>
                <c:pt idx="8332">
                  <c:v>-1.3580000000000041</c:v>
                </c:pt>
                <c:pt idx="8333">
                  <c:v>-5.5679999999999872</c:v>
                </c:pt>
                <c:pt idx="8334">
                  <c:v>-11.191000000000003</c:v>
                </c:pt>
                <c:pt idx="8335">
                  <c:v>-24.013000000000005</c:v>
                </c:pt>
                <c:pt idx="8336">
                  <c:v>-36.676000000000002</c:v>
                </c:pt>
                <c:pt idx="8337">
                  <c:v>-23.373999999999992</c:v>
                </c:pt>
                <c:pt idx="8338">
                  <c:v>-18.428999999999952</c:v>
                </c:pt>
                <c:pt idx="8339">
                  <c:v>-19.012</c:v>
                </c:pt>
                <c:pt idx="8340">
                  <c:v>-14.901000000000002</c:v>
                </c:pt>
                <c:pt idx="8341">
                  <c:v>-17.456999999999987</c:v>
                </c:pt>
                <c:pt idx="8342">
                  <c:v>-16.763000000000002</c:v>
                </c:pt>
                <c:pt idx="8343">
                  <c:v>-17.881</c:v>
                </c:pt>
                <c:pt idx="8344">
                  <c:v>-23.756</c:v>
                </c:pt>
                <c:pt idx="8345">
                  <c:v>-65.38</c:v>
                </c:pt>
                <c:pt idx="8346">
                  <c:v>-36.339999999999996</c:v>
                </c:pt>
                <c:pt idx="8347">
                  <c:v>-20.195</c:v>
                </c:pt>
                <c:pt idx="8348">
                  <c:v>-9.5840000000000014</c:v>
                </c:pt>
                <c:pt idx="8349">
                  <c:v>-3.5700000000000003</c:v>
                </c:pt>
                <c:pt idx="8350">
                  <c:v>-2.0970000000000013</c:v>
                </c:pt>
                <c:pt idx="8351">
                  <c:v>-8.1979999999999986</c:v>
                </c:pt>
                <c:pt idx="8352">
                  <c:v>-17.208999999999989</c:v>
                </c:pt>
                <c:pt idx="8353">
                  <c:v>-33.260000000000012</c:v>
                </c:pt>
                <c:pt idx="8354">
                  <c:v>-42.973000000000006</c:v>
                </c:pt>
                <c:pt idx="8355">
                  <c:v>-39.503</c:v>
                </c:pt>
                <c:pt idx="8356">
                  <c:v>-37.037000000000006</c:v>
                </c:pt>
                <c:pt idx="8357">
                  <c:v>-40.278000000000013</c:v>
                </c:pt>
                <c:pt idx="8358">
                  <c:v>-39.379999999999995</c:v>
                </c:pt>
                <c:pt idx="8359">
                  <c:v>-23.116000000000035</c:v>
                </c:pt>
                <c:pt idx="8360">
                  <c:v>-19.199000000000005</c:v>
                </c:pt>
                <c:pt idx="8361">
                  <c:v>-13.607000000000001</c:v>
                </c:pt>
                <c:pt idx="8362">
                  <c:v>-14.709000000000003</c:v>
                </c:pt>
                <c:pt idx="8363">
                  <c:v>-16.948999999999948</c:v>
                </c:pt>
                <c:pt idx="8364">
                  <c:v>-12.394000000000002</c:v>
                </c:pt>
                <c:pt idx="8365">
                  <c:v>-10.209000000000003</c:v>
                </c:pt>
                <c:pt idx="8366">
                  <c:v>-9</c:v>
                </c:pt>
                <c:pt idx="8367">
                  <c:v>-5.1179999999999897</c:v>
                </c:pt>
                <c:pt idx="8368">
                  <c:v>-9.2430000000000003</c:v>
                </c:pt>
                <c:pt idx="8369">
                  <c:v>-16.221000000000004</c:v>
                </c:pt>
                <c:pt idx="8370">
                  <c:v>-20.241</c:v>
                </c:pt>
                <c:pt idx="8371">
                  <c:v>-11.340000000000003</c:v>
                </c:pt>
                <c:pt idx="8372">
                  <c:v>-5.4540000000000006</c:v>
                </c:pt>
                <c:pt idx="8373">
                  <c:v>1.6149999999999938</c:v>
                </c:pt>
                <c:pt idx="8374">
                  <c:v>-0.89300000000000201</c:v>
                </c:pt>
                <c:pt idx="8375">
                  <c:v>-5.240000000000002</c:v>
                </c:pt>
                <c:pt idx="8376">
                  <c:v>5.4720000000000013</c:v>
                </c:pt>
                <c:pt idx="8377">
                  <c:v>-10.062000000000006</c:v>
                </c:pt>
                <c:pt idx="8378">
                  <c:v>-21.926000000000002</c:v>
                </c:pt>
                <c:pt idx="8379">
                  <c:v>-15.306000000000004</c:v>
                </c:pt>
                <c:pt idx="8380">
                  <c:v>-12.350000000000019</c:v>
                </c:pt>
                <c:pt idx="8381">
                  <c:v>-15.415000000000004</c:v>
                </c:pt>
                <c:pt idx="8382">
                  <c:v>-23.713000000000001</c:v>
                </c:pt>
                <c:pt idx="8383">
                  <c:v>-23.651000000000035</c:v>
                </c:pt>
                <c:pt idx="8384">
                  <c:v>-26.11500000000003</c:v>
                </c:pt>
                <c:pt idx="8385">
                  <c:v>-13.901</c:v>
                </c:pt>
                <c:pt idx="8386">
                  <c:v>2.9959999999999987</c:v>
                </c:pt>
                <c:pt idx="8387">
                  <c:v>2.5229999999999961</c:v>
                </c:pt>
                <c:pt idx="8388">
                  <c:v>-0.15399999999999697</c:v>
                </c:pt>
                <c:pt idx="8389">
                  <c:v>4.1549999999999887</c:v>
                </c:pt>
                <c:pt idx="8390">
                  <c:v>4.0979999999999945</c:v>
                </c:pt>
                <c:pt idx="8391">
                  <c:v>2.8399999999999963</c:v>
                </c:pt>
                <c:pt idx="8392">
                  <c:v>2.4949999999999974</c:v>
                </c:pt>
                <c:pt idx="8393">
                  <c:v>-2.507000000000005</c:v>
                </c:pt>
                <c:pt idx="8394">
                  <c:v>2.8169999999999953</c:v>
                </c:pt>
                <c:pt idx="8395">
                  <c:v>11.312000000000006</c:v>
                </c:pt>
                <c:pt idx="8396">
                  <c:v>15.702</c:v>
                </c:pt>
                <c:pt idx="8397">
                  <c:v>21.465999999999951</c:v>
                </c:pt>
                <c:pt idx="8398">
                  <c:v>13.596</c:v>
                </c:pt>
                <c:pt idx="8399">
                  <c:v>8.8460000000000036</c:v>
                </c:pt>
                <c:pt idx="8400">
                  <c:v>7.972999999999999</c:v>
                </c:pt>
                <c:pt idx="8401">
                  <c:v>-3.0720000000000027</c:v>
                </c:pt>
                <c:pt idx="8402">
                  <c:v>-5.2960000000000012</c:v>
                </c:pt>
                <c:pt idx="8403">
                  <c:v>-11.926</c:v>
                </c:pt>
                <c:pt idx="8404">
                  <c:v>-13.456000000000021</c:v>
                </c:pt>
                <c:pt idx="8405">
                  <c:v>-13.126000000000001</c:v>
                </c:pt>
                <c:pt idx="8406">
                  <c:v>-12.713000000000001</c:v>
                </c:pt>
                <c:pt idx="8407">
                  <c:v>-19.574000000000005</c:v>
                </c:pt>
                <c:pt idx="8408">
                  <c:v>-24.164000000000001</c:v>
                </c:pt>
                <c:pt idx="8409">
                  <c:v>-35.403999999999996</c:v>
                </c:pt>
                <c:pt idx="8410">
                  <c:v>-18.695000000000004</c:v>
                </c:pt>
                <c:pt idx="8411">
                  <c:v>-19.471999999999987</c:v>
                </c:pt>
                <c:pt idx="8412">
                  <c:v>-18.410000000000004</c:v>
                </c:pt>
                <c:pt idx="8413">
                  <c:v>-18.308</c:v>
                </c:pt>
                <c:pt idx="8414">
                  <c:v>-21.518999999999988</c:v>
                </c:pt>
                <c:pt idx="8415">
                  <c:v>-22.863</c:v>
                </c:pt>
                <c:pt idx="8416">
                  <c:v>-17.181000000000001</c:v>
                </c:pt>
                <c:pt idx="8417">
                  <c:v>-21.205000000000002</c:v>
                </c:pt>
                <c:pt idx="8418">
                  <c:v>-7.2000000000000028</c:v>
                </c:pt>
                <c:pt idx="8419">
                  <c:v>-2.8100000000000023</c:v>
                </c:pt>
                <c:pt idx="8420">
                  <c:v>11.405000000000006</c:v>
                </c:pt>
                <c:pt idx="8421">
                  <c:v>19.971000000000004</c:v>
                </c:pt>
                <c:pt idx="8422">
                  <c:v>16.116999999999997</c:v>
                </c:pt>
                <c:pt idx="8423">
                  <c:v>7.2209999999999965</c:v>
                </c:pt>
                <c:pt idx="8424">
                  <c:v>5.4639999999999986</c:v>
                </c:pt>
                <c:pt idx="8425">
                  <c:v>-5.3950000000000005</c:v>
                </c:pt>
                <c:pt idx="8426">
                  <c:v>-19.374000000000031</c:v>
                </c:pt>
                <c:pt idx="8427">
                  <c:v>-10.59</c:v>
                </c:pt>
                <c:pt idx="8428">
                  <c:v>-0.31500000000000189</c:v>
                </c:pt>
                <c:pt idx="8429">
                  <c:v>-14.974</c:v>
                </c:pt>
                <c:pt idx="8430">
                  <c:v>-3.6280000000000001</c:v>
                </c:pt>
                <c:pt idx="8431">
                  <c:v>-4.375</c:v>
                </c:pt>
                <c:pt idx="8432">
                  <c:v>-9.251000000000003</c:v>
                </c:pt>
                <c:pt idx="8433">
                  <c:v>-1.1499999999999957</c:v>
                </c:pt>
                <c:pt idx="8434">
                  <c:v>-3.8100000000000023</c:v>
                </c:pt>
                <c:pt idx="8435">
                  <c:v>-5.3050000000000068</c:v>
                </c:pt>
                <c:pt idx="8436">
                  <c:v>-2.259999999999998</c:v>
                </c:pt>
                <c:pt idx="8437">
                  <c:v>-4.4000000000004112E-2</c:v>
                </c:pt>
                <c:pt idx="8438">
                  <c:v>1.4909999999999968</c:v>
                </c:pt>
                <c:pt idx="8439">
                  <c:v>2.4930000000000021</c:v>
                </c:pt>
                <c:pt idx="8440">
                  <c:v>1.1750000000000043</c:v>
                </c:pt>
                <c:pt idx="8441">
                  <c:v>-8.3200000000000074</c:v>
                </c:pt>
                <c:pt idx="8442">
                  <c:v>0.45099999999999413</c:v>
                </c:pt>
                <c:pt idx="8443">
                  <c:v>8.8880000000000052</c:v>
                </c:pt>
                <c:pt idx="8444">
                  <c:v>14.321000000000002</c:v>
                </c:pt>
                <c:pt idx="8445">
                  <c:v>26.323</c:v>
                </c:pt>
                <c:pt idx="8446">
                  <c:v>14.774000000000001</c:v>
                </c:pt>
                <c:pt idx="8447">
                  <c:v>6.2569999999999979</c:v>
                </c:pt>
                <c:pt idx="8448">
                  <c:v>10.334000000000001</c:v>
                </c:pt>
                <c:pt idx="8449">
                  <c:v>7.4379999999999953</c:v>
                </c:pt>
                <c:pt idx="8450">
                  <c:v>3.0030000000000001</c:v>
                </c:pt>
                <c:pt idx="8451">
                  <c:v>6.0229999999999899</c:v>
                </c:pt>
                <c:pt idx="8452">
                  <c:v>11.307000000000002</c:v>
                </c:pt>
                <c:pt idx="8453">
                  <c:v>2.5600000000000032</c:v>
                </c:pt>
                <c:pt idx="8454">
                  <c:v>-1.1719999999999946</c:v>
                </c:pt>
                <c:pt idx="8455">
                  <c:v>-10.16</c:v>
                </c:pt>
                <c:pt idx="8456">
                  <c:v>-6.9960000000000022</c:v>
                </c:pt>
                <c:pt idx="8457">
                  <c:v>-4.088000000000001</c:v>
                </c:pt>
                <c:pt idx="8458">
                  <c:v>-3.0560000000000027</c:v>
                </c:pt>
                <c:pt idx="8459">
                  <c:v>-4.9860000000000104</c:v>
                </c:pt>
                <c:pt idx="8460">
                  <c:v>-0.61600000000000765</c:v>
                </c:pt>
                <c:pt idx="8461">
                  <c:v>1.2389999999999943</c:v>
                </c:pt>
                <c:pt idx="8462">
                  <c:v>-0.10600000000000166</c:v>
                </c:pt>
                <c:pt idx="8463">
                  <c:v>-0.10300000000000153</c:v>
                </c:pt>
                <c:pt idx="8464">
                  <c:v>-2.6499999999999986</c:v>
                </c:pt>
                <c:pt idx="8465">
                  <c:v>-17.861999999999988</c:v>
                </c:pt>
                <c:pt idx="8466">
                  <c:v>-13.223999999999998</c:v>
                </c:pt>
                <c:pt idx="8467">
                  <c:v>-4.1659999999999942</c:v>
                </c:pt>
                <c:pt idx="8468">
                  <c:v>-4.0770000000000115</c:v>
                </c:pt>
                <c:pt idx="8469">
                  <c:v>0.11000000000000656</c:v>
                </c:pt>
                <c:pt idx="8470">
                  <c:v>-5.9209999999999985</c:v>
                </c:pt>
                <c:pt idx="8471">
                  <c:v>-4.4700000000000104</c:v>
                </c:pt>
                <c:pt idx="8472">
                  <c:v>5.6049999999999862</c:v>
                </c:pt>
                <c:pt idx="8473">
                  <c:v>-1.0000000000047761E-3</c:v>
                </c:pt>
                <c:pt idx="8474">
                  <c:v>2.786999999999999</c:v>
                </c:pt>
                <c:pt idx="8475">
                  <c:v>0.89499999999999735</c:v>
                </c:pt>
                <c:pt idx="8476">
                  <c:v>0.8019999999999996</c:v>
                </c:pt>
                <c:pt idx="8477">
                  <c:v>1.0899999999999932</c:v>
                </c:pt>
                <c:pt idx="8478">
                  <c:v>1.5200000000000031</c:v>
                </c:pt>
                <c:pt idx="8479">
                  <c:v>-5.2490000000000023</c:v>
                </c:pt>
                <c:pt idx="8480">
                  <c:v>-9.6800000000000015</c:v>
                </c:pt>
                <c:pt idx="8481">
                  <c:v>-8.7170000000000005</c:v>
                </c:pt>
                <c:pt idx="8482">
                  <c:v>-7.5999999999999943</c:v>
                </c:pt>
                <c:pt idx="8483">
                  <c:v>-9.2140000000000004</c:v>
                </c:pt>
                <c:pt idx="8484">
                  <c:v>-2.5220000000000047</c:v>
                </c:pt>
                <c:pt idx="8485">
                  <c:v>-5.2219999999999995</c:v>
                </c:pt>
                <c:pt idx="8486">
                  <c:v>-3.9500000000000028</c:v>
                </c:pt>
                <c:pt idx="8487">
                  <c:v>-4.3579999999999863</c:v>
                </c:pt>
                <c:pt idx="8488">
                  <c:v>-10.326000000000002</c:v>
                </c:pt>
                <c:pt idx="8489">
                  <c:v>-23.814000000000046</c:v>
                </c:pt>
                <c:pt idx="8490">
                  <c:v>-15.440000000000001</c:v>
                </c:pt>
                <c:pt idx="8491">
                  <c:v>-5.1339999999999995</c:v>
                </c:pt>
                <c:pt idx="8492">
                  <c:v>-1.4889999999999943</c:v>
                </c:pt>
                <c:pt idx="8493">
                  <c:v>5.1099999999999985</c:v>
                </c:pt>
                <c:pt idx="8494">
                  <c:v>2.8569999999999967</c:v>
                </c:pt>
                <c:pt idx="8495">
                  <c:v>-3.0600000000000032</c:v>
                </c:pt>
                <c:pt idx="8496">
                  <c:v>-1.4219999999999922</c:v>
                </c:pt>
                <c:pt idx="8497">
                  <c:v>-9.777000000000001</c:v>
                </c:pt>
                <c:pt idx="8498">
                  <c:v>-31.955000000000002</c:v>
                </c:pt>
                <c:pt idx="8499">
                  <c:v>-27.187000000000005</c:v>
                </c:pt>
                <c:pt idx="8500">
                  <c:v>-26.163</c:v>
                </c:pt>
                <c:pt idx="8501">
                  <c:v>-28.310000000000031</c:v>
                </c:pt>
                <c:pt idx="8502">
                  <c:v>-21.814000000000039</c:v>
                </c:pt>
                <c:pt idx="8503">
                  <c:v>-15.336000000000006</c:v>
                </c:pt>
                <c:pt idx="8504">
                  <c:v>-17.195</c:v>
                </c:pt>
                <c:pt idx="8505">
                  <c:v>-8.5930000000000035</c:v>
                </c:pt>
                <c:pt idx="8506">
                  <c:v>-9.0960000000000036</c:v>
                </c:pt>
                <c:pt idx="8507">
                  <c:v>-16.267000000000003</c:v>
                </c:pt>
                <c:pt idx="8508">
                  <c:v>-12.240999999999998</c:v>
                </c:pt>
                <c:pt idx="8509">
                  <c:v>-13.191000000000003</c:v>
                </c:pt>
                <c:pt idx="8510">
                  <c:v>-8.69</c:v>
                </c:pt>
                <c:pt idx="8511">
                  <c:v>-8.1950000000000003</c:v>
                </c:pt>
                <c:pt idx="8512">
                  <c:v>-10.287000000000001</c:v>
                </c:pt>
                <c:pt idx="8513">
                  <c:v>-8.7680000000000025</c:v>
                </c:pt>
                <c:pt idx="8514">
                  <c:v>-16.300000000000004</c:v>
                </c:pt>
                <c:pt idx="8515">
                  <c:v>-8.8800000000000026</c:v>
                </c:pt>
                <c:pt idx="8516">
                  <c:v>-4.0050000000000026</c:v>
                </c:pt>
                <c:pt idx="8517">
                  <c:v>8.5730000000000022</c:v>
                </c:pt>
                <c:pt idx="8518">
                  <c:v>5.0050000000000026</c:v>
                </c:pt>
                <c:pt idx="8519">
                  <c:v>1.1989999999999978</c:v>
                </c:pt>
                <c:pt idx="8520">
                  <c:v>6.6380000000000017</c:v>
                </c:pt>
                <c:pt idx="8521">
                  <c:v>-6.0399999999999991</c:v>
                </c:pt>
                <c:pt idx="8522">
                  <c:v>-16.471999999999987</c:v>
                </c:pt>
                <c:pt idx="8523">
                  <c:v>-11.349</c:v>
                </c:pt>
                <c:pt idx="8524">
                  <c:v>-14.290999999999999</c:v>
                </c:pt>
                <c:pt idx="8525">
                  <c:v>-19.02</c:v>
                </c:pt>
                <c:pt idx="8526">
                  <c:v>-29.459999999999987</c:v>
                </c:pt>
                <c:pt idx="8527">
                  <c:v>-9.0690000000000026</c:v>
                </c:pt>
                <c:pt idx="8528">
                  <c:v>-21.298999999999989</c:v>
                </c:pt>
                <c:pt idx="8529">
                  <c:v>-6.1110000000000042</c:v>
                </c:pt>
                <c:pt idx="8530">
                  <c:v>-5.8260000000000005</c:v>
                </c:pt>
                <c:pt idx="8531">
                  <c:v>-14.203000000000003</c:v>
                </c:pt>
                <c:pt idx="8532">
                  <c:v>-7.0250000000000057</c:v>
                </c:pt>
                <c:pt idx="8533">
                  <c:v>-3.9159999999999968</c:v>
                </c:pt>
                <c:pt idx="8534">
                  <c:v>-5.3000000000004384E-2</c:v>
                </c:pt>
                <c:pt idx="8535">
                  <c:v>-10.585000000000004</c:v>
                </c:pt>
                <c:pt idx="8536">
                  <c:v>-9.636000000000001</c:v>
                </c:pt>
                <c:pt idx="8537">
                  <c:v>-16.917999999999999</c:v>
                </c:pt>
                <c:pt idx="8538">
                  <c:v>-8.1900000000000031</c:v>
                </c:pt>
                <c:pt idx="8539">
                  <c:v>-4.8810000000000073</c:v>
                </c:pt>
                <c:pt idx="8540">
                  <c:v>2.5850000000000009</c:v>
                </c:pt>
                <c:pt idx="8541">
                  <c:v>6.7109999999999985</c:v>
                </c:pt>
                <c:pt idx="8542">
                  <c:v>3.4699999999999989</c:v>
                </c:pt>
                <c:pt idx="8543">
                  <c:v>5.6859999999999955</c:v>
                </c:pt>
                <c:pt idx="8544">
                  <c:v>5.6999999999999957</c:v>
                </c:pt>
                <c:pt idx="8545">
                  <c:v>-5.6679999999999904</c:v>
                </c:pt>
                <c:pt idx="8546">
                  <c:v>-7.5730000000000004</c:v>
                </c:pt>
                <c:pt idx="8547">
                  <c:v>-7.6750000000000007</c:v>
                </c:pt>
                <c:pt idx="8548">
                  <c:v>-2.7460000000000022</c:v>
                </c:pt>
                <c:pt idx="8549">
                  <c:v>-11.341000000000001</c:v>
                </c:pt>
                <c:pt idx="8550">
                  <c:v>-7.9340000000000011</c:v>
                </c:pt>
                <c:pt idx="8551">
                  <c:v>-9.1820000000000022</c:v>
                </c:pt>
                <c:pt idx="8552">
                  <c:v>-10.214</c:v>
                </c:pt>
                <c:pt idx="8553">
                  <c:v>-2.0200000000000031</c:v>
                </c:pt>
                <c:pt idx="8554">
                  <c:v>1.1619999999999964</c:v>
                </c:pt>
                <c:pt idx="8555">
                  <c:v>1.6029999999999938</c:v>
                </c:pt>
                <c:pt idx="8556">
                  <c:v>1.9739999999999922</c:v>
                </c:pt>
                <c:pt idx="8557">
                  <c:v>4.7289999999999965</c:v>
                </c:pt>
                <c:pt idx="8558">
                  <c:v>5.5899999999999963</c:v>
                </c:pt>
                <c:pt idx="8559">
                  <c:v>9.8860000000000028</c:v>
                </c:pt>
                <c:pt idx="8560">
                  <c:v>14.8</c:v>
                </c:pt>
                <c:pt idx="8561">
                  <c:v>3.3890000000000029</c:v>
                </c:pt>
                <c:pt idx="8562">
                  <c:v>-1.8909999999999978</c:v>
                </c:pt>
                <c:pt idx="8563">
                  <c:v>8.8190000000000008</c:v>
                </c:pt>
                <c:pt idx="8564">
                  <c:v>13.751000000000001</c:v>
                </c:pt>
                <c:pt idx="8565">
                  <c:v>17.988999999999937</c:v>
                </c:pt>
                <c:pt idx="8566">
                  <c:v>13.915000000000004</c:v>
                </c:pt>
                <c:pt idx="8567">
                  <c:v>23.72599999999996</c:v>
                </c:pt>
                <c:pt idx="8568">
                  <c:v>30.752000000000002</c:v>
                </c:pt>
                <c:pt idx="8569">
                  <c:v>28.185000000000002</c:v>
                </c:pt>
                <c:pt idx="8570">
                  <c:v>20.631999999999998</c:v>
                </c:pt>
                <c:pt idx="8571">
                  <c:v>12.55</c:v>
                </c:pt>
                <c:pt idx="8572">
                  <c:v>15.273000000000001</c:v>
                </c:pt>
                <c:pt idx="8573">
                  <c:v>15.925000000000002</c:v>
                </c:pt>
                <c:pt idx="8574">
                  <c:v>14.936</c:v>
                </c:pt>
                <c:pt idx="8575">
                  <c:v>14.513</c:v>
                </c:pt>
                <c:pt idx="8576">
                  <c:v>6.2690000000000019</c:v>
                </c:pt>
                <c:pt idx="8577">
                  <c:v>6.6349999999999945</c:v>
                </c:pt>
                <c:pt idx="8578">
                  <c:v>12.411000000000001</c:v>
                </c:pt>
                <c:pt idx="8579">
                  <c:v>11.757000000000001</c:v>
                </c:pt>
                <c:pt idx="8580">
                  <c:v>14.005000000000004</c:v>
                </c:pt>
                <c:pt idx="8581">
                  <c:v>13.927</c:v>
                </c:pt>
                <c:pt idx="8582">
                  <c:v>13.710999999999999</c:v>
                </c:pt>
                <c:pt idx="8583">
                  <c:v>9.8480000000000008</c:v>
                </c:pt>
                <c:pt idx="8584">
                  <c:v>11.064</c:v>
                </c:pt>
                <c:pt idx="8585">
                  <c:v>16.042000000000002</c:v>
                </c:pt>
                <c:pt idx="8586">
                  <c:v>10.674000000000001</c:v>
                </c:pt>
                <c:pt idx="8587">
                  <c:v>12.243999999999996</c:v>
                </c:pt>
                <c:pt idx="8588">
                  <c:v>23.721999999999987</c:v>
                </c:pt>
                <c:pt idx="8589">
                  <c:v>27.414000000000001</c:v>
                </c:pt>
                <c:pt idx="8590">
                  <c:v>22.416999999999987</c:v>
                </c:pt>
                <c:pt idx="8591">
                  <c:v>27.856999999999999</c:v>
                </c:pt>
                <c:pt idx="8592">
                  <c:v>2.8499999999999988</c:v>
                </c:pt>
                <c:pt idx="8593">
                  <c:v>1.0900000000000001</c:v>
                </c:pt>
                <c:pt idx="8594">
                  <c:v>-1.0029999999999974</c:v>
                </c:pt>
                <c:pt idx="8595">
                  <c:v>-9.3000000000000291E-2</c:v>
                </c:pt>
                <c:pt idx="8596">
                  <c:v>-1.2489999999999974</c:v>
                </c:pt>
                <c:pt idx="8597">
                  <c:v>-6.3580000000000005</c:v>
                </c:pt>
                <c:pt idx="8598">
                  <c:v>-9.4920000000000027</c:v>
                </c:pt>
                <c:pt idx="8599">
                  <c:v>-4.0020000000000007</c:v>
                </c:pt>
                <c:pt idx="8600">
                  <c:v>-2.7110000000000003</c:v>
                </c:pt>
                <c:pt idx="8601">
                  <c:v>-0.90399999999999991</c:v>
                </c:pt>
                <c:pt idx="8602">
                  <c:v>-0.15200000000000133</c:v>
                </c:pt>
                <c:pt idx="8603">
                  <c:v>3.2000000000000126E-2</c:v>
                </c:pt>
                <c:pt idx="8604">
                  <c:v>-2.490000000000002</c:v>
                </c:pt>
                <c:pt idx="8605">
                  <c:v>-0.1270000000000007</c:v>
                </c:pt>
                <c:pt idx="8606">
                  <c:v>-0.48100000000000032</c:v>
                </c:pt>
                <c:pt idx="8607">
                  <c:v>-2.7250000000000014</c:v>
                </c:pt>
                <c:pt idx="8608">
                  <c:v>-1.1029999999999998</c:v>
                </c:pt>
                <c:pt idx="8609">
                  <c:v>0.2449999999999998</c:v>
                </c:pt>
                <c:pt idx="8610">
                  <c:v>5.5429999999999975</c:v>
                </c:pt>
                <c:pt idx="8611">
                  <c:v>24.301000000000005</c:v>
                </c:pt>
                <c:pt idx="8612">
                  <c:v>28.491999999999987</c:v>
                </c:pt>
                <c:pt idx="8613">
                  <c:v>29.839000000000031</c:v>
                </c:pt>
                <c:pt idx="8614">
                  <c:v>20.256999999999987</c:v>
                </c:pt>
                <c:pt idx="8615">
                  <c:v>4.3089999999999975</c:v>
                </c:pt>
                <c:pt idx="8616">
                  <c:v>0.31200000000000033</c:v>
                </c:pt>
                <c:pt idx="8617">
                  <c:v>-3.3939999999999997</c:v>
                </c:pt>
                <c:pt idx="8618">
                  <c:v>-5.5870000000000015</c:v>
                </c:pt>
                <c:pt idx="8619">
                  <c:v>-2.0070000000000006</c:v>
                </c:pt>
                <c:pt idx="8620">
                  <c:v>0.997</c:v>
                </c:pt>
                <c:pt idx="8621">
                  <c:v>1.008</c:v>
                </c:pt>
                <c:pt idx="8622">
                  <c:v>1.994</c:v>
                </c:pt>
                <c:pt idx="8623">
                  <c:v>55.056000000000004</c:v>
                </c:pt>
                <c:pt idx="8624">
                  <c:v>1.085</c:v>
                </c:pt>
                <c:pt idx="8625">
                  <c:v>-0.94700000000000062</c:v>
                </c:pt>
                <c:pt idx="8626">
                  <c:v>-4.5999999999999996</c:v>
                </c:pt>
                <c:pt idx="8627">
                  <c:v>-1.6780000000000033</c:v>
                </c:pt>
                <c:pt idx="8628">
                  <c:v>-0.10200000000000042</c:v>
                </c:pt>
                <c:pt idx="8629">
                  <c:v>-0.31700000000000089</c:v>
                </c:pt>
                <c:pt idx="8630">
                  <c:v>-2.0419999999999998</c:v>
                </c:pt>
                <c:pt idx="8631">
                  <c:v>-6.4940000000000007</c:v>
                </c:pt>
                <c:pt idx="8632">
                  <c:v>-5.5049999999999955</c:v>
                </c:pt>
                <c:pt idx="8633">
                  <c:v>-3.0289999999999999</c:v>
                </c:pt>
                <c:pt idx="8634">
                  <c:v>-0.93200000000000061</c:v>
                </c:pt>
                <c:pt idx="8635">
                  <c:v>0.76600000000000135</c:v>
                </c:pt>
                <c:pt idx="8636">
                  <c:v>17.683</c:v>
                </c:pt>
                <c:pt idx="8637">
                  <c:v>25.392999999999986</c:v>
                </c:pt>
                <c:pt idx="8638">
                  <c:v>22.481000000000002</c:v>
                </c:pt>
                <c:pt idx="8639">
                  <c:v>18.094000000000001</c:v>
                </c:pt>
                <c:pt idx="8640">
                  <c:v>4.51</c:v>
                </c:pt>
                <c:pt idx="8641">
                  <c:v>-2.8369999999999949</c:v>
                </c:pt>
                <c:pt idx="8642">
                  <c:v>-5.6639999999999908</c:v>
                </c:pt>
                <c:pt idx="8643">
                  <c:v>5.569</c:v>
                </c:pt>
                <c:pt idx="8644">
                  <c:v>5.745000000000001</c:v>
                </c:pt>
                <c:pt idx="8645">
                  <c:v>-1.0380000000000003</c:v>
                </c:pt>
                <c:pt idx="8646">
                  <c:v>-0.8920000000000009</c:v>
                </c:pt>
                <c:pt idx="8647">
                  <c:v>22.535</c:v>
                </c:pt>
                <c:pt idx="8648">
                  <c:v>19.559999999999999</c:v>
                </c:pt>
                <c:pt idx="8649">
                  <c:v>22.683</c:v>
                </c:pt>
                <c:pt idx="8650">
                  <c:v>23.104999999999997</c:v>
                </c:pt>
                <c:pt idx="8651">
                  <c:v>14.417000000000002</c:v>
                </c:pt>
                <c:pt idx="8652">
                  <c:v>18.412999999999986</c:v>
                </c:pt>
                <c:pt idx="8653">
                  <c:v>21.948999999999948</c:v>
                </c:pt>
                <c:pt idx="8654">
                  <c:v>22.589999999999989</c:v>
                </c:pt>
                <c:pt idx="8655">
                  <c:v>14.611000000000001</c:v>
                </c:pt>
                <c:pt idx="8656">
                  <c:v>15.098000000000001</c:v>
                </c:pt>
                <c:pt idx="8657">
                  <c:v>24.004999999999992</c:v>
                </c:pt>
                <c:pt idx="8658">
                  <c:v>15.406000000000002</c:v>
                </c:pt>
                <c:pt idx="8659">
                  <c:v>22.446999999999989</c:v>
                </c:pt>
                <c:pt idx="8660">
                  <c:v>30.329000000000001</c:v>
                </c:pt>
                <c:pt idx="8661">
                  <c:v>30.968999999999955</c:v>
                </c:pt>
                <c:pt idx="8662">
                  <c:v>23.152999999999999</c:v>
                </c:pt>
                <c:pt idx="8663">
                  <c:v>16.03</c:v>
                </c:pt>
                <c:pt idx="8664">
                  <c:v>22.445999999999948</c:v>
                </c:pt>
                <c:pt idx="8665">
                  <c:v>3.9079999999999995</c:v>
                </c:pt>
                <c:pt idx="8666">
                  <c:v>4.0039999999999996</c:v>
                </c:pt>
                <c:pt idx="8667">
                  <c:v>5.4310000000000107</c:v>
                </c:pt>
                <c:pt idx="8668">
                  <c:v>5.8760000000000003</c:v>
                </c:pt>
                <c:pt idx="8669">
                  <c:v>5.8639999999999946</c:v>
                </c:pt>
                <c:pt idx="8670">
                  <c:v>6.077</c:v>
                </c:pt>
                <c:pt idx="8671">
                  <c:v>23.699999999999996</c:v>
                </c:pt>
                <c:pt idx="8672">
                  <c:v>24.755999999999986</c:v>
                </c:pt>
                <c:pt idx="8673">
                  <c:v>21.761999999999986</c:v>
                </c:pt>
                <c:pt idx="8674">
                  <c:v>19.534999999999997</c:v>
                </c:pt>
                <c:pt idx="8675">
                  <c:v>14.905000000000006</c:v>
                </c:pt>
                <c:pt idx="8676">
                  <c:v>16.332999999999988</c:v>
                </c:pt>
                <c:pt idx="8677">
                  <c:v>17.518999999999988</c:v>
                </c:pt>
                <c:pt idx="8678">
                  <c:v>19.80400000000003</c:v>
                </c:pt>
                <c:pt idx="8679">
                  <c:v>18.920000000000002</c:v>
                </c:pt>
                <c:pt idx="8680">
                  <c:v>21.545999999999989</c:v>
                </c:pt>
                <c:pt idx="8681">
                  <c:v>21.685999999999989</c:v>
                </c:pt>
                <c:pt idx="8682">
                  <c:v>16.870999999999999</c:v>
                </c:pt>
                <c:pt idx="8683">
                  <c:v>25.267000000000003</c:v>
                </c:pt>
                <c:pt idx="8684">
                  <c:v>30.131000000000046</c:v>
                </c:pt>
                <c:pt idx="8685">
                  <c:v>35.197000000000003</c:v>
                </c:pt>
                <c:pt idx="8686">
                  <c:v>26.927999999999987</c:v>
                </c:pt>
                <c:pt idx="8687">
                  <c:v>23.464999999999989</c:v>
                </c:pt>
                <c:pt idx="8688">
                  <c:v>22.140999999999988</c:v>
                </c:pt>
                <c:pt idx="8689">
                  <c:v>18.959</c:v>
                </c:pt>
                <c:pt idx="8690">
                  <c:v>8.3220000000000027</c:v>
                </c:pt>
                <c:pt idx="8691">
                  <c:v>11.778</c:v>
                </c:pt>
                <c:pt idx="8692">
                  <c:v>11.905000000000006</c:v>
                </c:pt>
                <c:pt idx="8693">
                  <c:v>3.6929999999999978</c:v>
                </c:pt>
                <c:pt idx="8694">
                  <c:v>14.584</c:v>
                </c:pt>
                <c:pt idx="8695">
                  <c:v>17.954999999999988</c:v>
                </c:pt>
                <c:pt idx="8696">
                  <c:v>6.3859999999999957</c:v>
                </c:pt>
                <c:pt idx="8697">
                  <c:v>7.6959999999999882</c:v>
                </c:pt>
                <c:pt idx="8698">
                  <c:v>6.6969999999999956</c:v>
                </c:pt>
                <c:pt idx="8699">
                  <c:v>8.145999999999999</c:v>
                </c:pt>
                <c:pt idx="8700">
                  <c:v>12.030000000000001</c:v>
                </c:pt>
                <c:pt idx="8701">
                  <c:v>11.952000000000023</c:v>
                </c:pt>
                <c:pt idx="8702">
                  <c:v>8.9590000000000067</c:v>
                </c:pt>
                <c:pt idx="8703">
                  <c:v>14.335000000000004</c:v>
                </c:pt>
                <c:pt idx="8704">
                  <c:v>16.855</c:v>
                </c:pt>
                <c:pt idx="8705">
                  <c:v>1.5549999999999902</c:v>
                </c:pt>
                <c:pt idx="8706">
                  <c:v>8.6219999999999928</c:v>
                </c:pt>
                <c:pt idx="8707">
                  <c:v>12.754000000000001</c:v>
                </c:pt>
                <c:pt idx="8708">
                  <c:v>17.451000000000001</c:v>
                </c:pt>
                <c:pt idx="8709">
                  <c:v>28.772999999999989</c:v>
                </c:pt>
                <c:pt idx="8710">
                  <c:v>27.492999999999956</c:v>
                </c:pt>
                <c:pt idx="8711">
                  <c:v>27.771000000000004</c:v>
                </c:pt>
                <c:pt idx="8712">
                  <c:v>27.717999999999996</c:v>
                </c:pt>
                <c:pt idx="8713">
                  <c:v>10.181000000000001</c:v>
                </c:pt>
                <c:pt idx="8714">
                  <c:v>3.3519999999999968</c:v>
                </c:pt>
                <c:pt idx="8715">
                  <c:v>2.2999999999999989</c:v>
                </c:pt>
                <c:pt idx="8716">
                  <c:v>-1.4909999999999968</c:v>
                </c:pt>
                <c:pt idx="8717">
                  <c:v>-2.5</c:v>
                </c:pt>
                <c:pt idx="8718">
                  <c:v>-2.5589999999999997</c:v>
                </c:pt>
                <c:pt idx="8719">
                  <c:v>-3.1490000000000009</c:v>
                </c:pt>
                <c:pt idx="8720">
                  <c:v>-7.4450000000000003</c:v>
                </c:pt>
                <c:pt idx="8721">
                  <c:v>-3.9949999999999988</c:v>
                </c:pt>
                <c:pt idx="8722">
                  <c:v>1.8449999999999978</c:v>
                </c:pt>
                <c:pt idx="8723">
                  <c:v>1.8450000000000024</c:v>
                </c:pt>
                <c:pt idx="8724">
                  <c:v>-0.28599999999999864</c:v>
                </c:pt>
                <c:pt idx="8725">
                  <c:v>1.3330000000000002</c:v>
                </c:pt>
                <c:pt idx="8726">
                  <c:v>2.7529999999999983</c:v>
                </c:pt>
                <c:pt idx="8727">
                  <c:v>0.85799999999999965</c:v>
                </c:pt>
                <c:pt idx="8728">
                  <c:v>-0.23000000000000043</c:v>
                </c:pt>
                <c:pt idx="8729">
                  <c:v>3.8259999999999987</c:v>
                </c:pt>
                <c:pt idx="8730">
                  <c:v>6.5259999999999945</c:v>
                </c:pt>
                <c:pt idx="8731">
                  <c:v>15.143000000000001</c:v>
                </c:pt>
                <c:pt idx="8732">
                  <c:v>20.134999999999998</c:v>
                </c:pt>
                <c:pt idx="8733">
                  <c:v>23.515000000000001</c:v>
                </c:pt>
                <c:pt idx="8734">
                  <c:v>18.618999999999996</c:v>
                </c:pt>
                <c:pt idx="8735">
                  <c:v>22.230999999999987</c:v>
                </c:pt>
                <c:pt idx="8736">
                  <c:v>25.088999999999956</c:v>
                </c:pt>
                <c:pt idx="8737">
                  <c:v>8.2439999999999998</c:v>
                </c:pt>
                <c:pt idx="8738">
                  <c:v>2.1739999999999995</c:v>
                </c:pt>
                <c:pt idx="8739">
                  <c:v>9.511000000000001</c:v>
                </c:pt>
                <c:pt idx="8740">
                  <c:v>6.99</c:v>
                </c:pt>
                <c:pt idx="8741">
                  <c:v>7.2219999999999995</c:v>
                </c:pt>
                <c:pt idx="8742">
                  <c:v>6.7509999999999986</c:v>
                </c:pt>
                <c:pt idx="8743">
                  <c:v>9.625</c:v>
                </c:pt>
                <c:pt idx="8744">
                  <c:v>3.2850000000000001</c:v>
                </c:pt>
                <c:pt idx="8745">
                  <c:v>6.3460000000000001</c:v>
                </c:pt>
                <c:pt idx="8746">
                  <c:v>22.616000000000035</c:v>
                </c:pt>
                <c:pt idx="8747">
                  <c:v>23.904999999999987</c:v>
                </c:pt>
                <c:pt idx="8748">
                  <c:v>23.314999999999998</c:v>
                </c:pt>
                <c:pt idx="8749">
                  <c:v>26.275999999999989</c:v>
                </c:pt>
                <c:pt idx="8750">
                  <c:v>27.704000000000001</c:v>
                </c:pt>
                <c:pt idx="8751">
                  <c:v>26.757999999999996</c:v>
                </c:pt>
                <c:pt idx="8752">
                  <c:v>27.135999999999996</c:v>
                </c:pt>
                <c:pt idx="8753">
                  <c:v>24.946000000000002</c:v>
                </c:pt>
                <c:pt idx="8754">
                  <c:v>26.999000000000002</c:v>
                </c:pt>
                <c:pt idx="8755">
                  <c:v>28.956</c:v>
                </c:pt>
                <c:pt idx="8756">
                  <c:v>38.813999999999993</c:v>
                </c:pt>
                <c:pt idx="8757">
                  <c:v>67.348000000000013</c:v>
                </c:pt>
                <c:pt idx="8758">
                  <c:v>42.13900000000001</c:v>
                </c:pt>
                <c:pt idx="8759">
                  <c:v>28.132999999999999</c:v>
                </c:pt>
                <c:pt idx="8760">
                  <c:v>25.522000000000002</c:v>
                </c:pt>
                <c:pt idx="8761">
                  <c:v>20.788999999999948</c:v>
                </c:pt>
                <c:pt idx="8762">
                  <c:v>0.58399999999999963</c:v>
                </c:pt>
                <c:pt idx="8763">
                  <c:v>4.5</c:v>
                </c:pt>
                <c:pt idx="8764">
                  <c:v>-1.0950000000000006</c:v>
                </c:pt>
                <c:pt idx="8765">
                  <c:v>-2.266</c:v>
                </c:pt>
                <c:pt idx="8766">
                  <c:v>-1.3150000000000013</c:v>
                </c:pt>
                <c:pt idx="8767">
                  <c:v>18.836999999999996</c:v>
                </c:pt>
                <c:pt idx="8768">
                  <c:v>3.4259999999999984</c:v>
                </c:pt>
                <c:pt idx="8769">
                  <c:v>13.023000000000001</c:v>
                </c:pt>
                <c:pt idx="8770">
                  <c:v>13.157</c:v>
                </c:pt>
                <c:pt idx="8771">
                  <c:v>6.2089999999999996</c:v>
                </c:pt>
                <c:pt idx="8772">
                  <c:v>10.369000000000018</c:v>
                </c:pt>
                <c:pt idx="8773">
                  <c:v>2.9450000000000003</c:v>
                </c:pt>
                <c:pt idx="8774">
                  <c:v>5.42</c:v>
                </c:pt>
                <c:pt idx="8775">
                  <c:v>0.70699999999999963</c:v>
                </c:pt>
                <c:pt idx="8776">
                  <c:v>-5.4000000000002178E-2</c:v>
                </c:pt>
                <c:pt idx="8777">
                  <c:v>-1.1859999999999975</c:v>
                </c:pt>
                <c:pt idx="8778">
                  <c:v>-2.9989999999999988</c:v>
                </c:pt>
                <c:pt idx="8779">
                  <c:v>19.542999999999989</c:v>
                </c:pt>
                <c:pt idx="8780">
                  <c:v>21.133999999999997</c:v>
                </c:pt>
                <c:pt idx="8781">
                  <c:v>24.270999999999987</c:v>
                </c:pt>
                <c:pt idx="8782">
                  <c:v>18.332000000000001</c:v>
                </c:pt>
                <c:pt idx="8783">
                  <c:v>0.58799999999999764</c:v>
                </c:pt>
                <c:pt idx="8784">
                  <c:v>24.799999999999986</c:v>
                </c:pt>
                <c:pt idx="8785">
                  <c:v>23.64</c:v>
                </c:pt>
                <c:pt idx="8786">
                  <c:v>13.313000000000002</c:v>
                </c:pt>
                <c:pt idx="8787">
                  <c:v>7.4580000000000002</c:v>
                </c:pt>
                <c:pt idx="8788">
                  <c:v>10.8</c:v>
                </c:pt>
                <c:pt idx="8789">
                  <c:v>10.808</c:v>
                </c:pt>
                <c:pt idx="8790">
                  <c:v>10.849</c:v>
                </c:pt>
                <c:pt idx="8791">
                  <c:v>10.958</c:v>
                </c:pt>
                <c:pt idx="8792">
                  <c:v>9.0560000000000027</c:v>
                </c:pt>
                <c:pt idx="8793">
                  <c:v>8.8470000000000013</c:v>
                </c:pt>
                <c:pt idx="8794">
                  <c:v>8.7550000000000008</c:v>
                </c:pt>
                <c:pt idx="8795">
                  <c:v>9.4640000000000004</c:v>
                </c:pt>
                <c:pt idx="8796">
                  <c:v>8.7919999999999998</c:v>
                </c:pt>
                <c:pt idx="8797">
                  <c:v>9.6940000000000008</c:v>
                </c:pt>
                <c:pt idx="8798">
                  <c:v>13.048</c:v>
                </c:pt>
                <c:pt idx="8799">
                  <c:v>6.3259999999999881</c:v>
                </c:pt>
                <c:pt idx="8800">
                  <c:v>4.2970000000000006</c:v>
                </c:pt>
                <c:pt idx="8801">
                  <c:v>-4.9780000000000024</c:v>
                </c:pt>
                <c:pt idx="8802">
                  <c:v>5.8350000000000009</c:v>
                </c:pt>
                <c:pt idx="8803">
                  <c:v>9.0020000000000024</c:v>
                </c:pt>
                <c:pt idx="8804">
                  <c:v>13.702</c:v>
                </c:pt>
                <c:pt idx="8805">
                  <c:v>24.524000000000001</c:v>
                </c:pt>
                <c:pt idx="8806">
                  <c:v>23.345999999999989</c:v>
                </c:pt>
                <c:pt idx="8807">
                  <c:v>23.533999999999999</c:v>
                </c:pt>
                <c:pt idx="8808">
                  <c:v>20.637000000000047</c:v>
                </c:pt>
                <c:pt idx="8809">
                  <c:v>14.076000000000002</c:v>
                </c:pt>
                <c:pt idx="8810">
                  <c:v>4.5459999999999985</c:v>
                </c:pt>
                <c:pt idx="8811">
                  <c:v>9.1920000000000002</c:v>
                </c:pt>
                <c:pt idx="8812">
                  <c:v>9.0140000000000011</c:v>
                </c:pt>
                <c:pt idx="8813">
                  <c:v>0.52199999999999869</c:v>
                </c:pt>
                <c:pt idx="8814">
                  <c:v>-9.0170000000000012</c:v>
                </c:pt>
                <c:pt idx="8815">
                  <c:v>-1.7139999999999962</c:v>
                </c:pt>
                <c:pt idx="8816">
                  <c:v>-6.4699999999999989</c:v>
                </c:pt>
                <c:pt idx="8817">
                  <c:v>-1.8830000000000027</c:v>
                </c:pt>
                <c:pt idx="8818">
                  <c:v>-0.71099999999999863</c:v>
                </c:pt>
                <c:pt idx="8819">
                  <c:v>-0.96700000000000585</c:v>
                </c:pt>
                <c:pt idx="8820">
                  <c:v>3.3179999999999978</c:v>
                </c:pt>
                <c:pt idx="8821">
                  <c:v>6.0919999999999987</c:v>
                </c:pt>
                <c:pt idx="8822">
                  <c:v>9.1020000000000056</c:v>
                </c:pt>
                <c:pt idx="8823">
                  <c:v>8.5230000000000032</c:v>
                </c:pt>
                <c:pt idx="8824">
                  <c:v>2.4389999999999987</c:v>
                </c:pt>
                <c:pt idx="8825">
                  <c:v>3.490000000000002</c:v>
                </c:pt>
                <c:pt idx="8826">
                  <c:v>9.8010000000000037</c:v>
                </c:pt>
                <c:pt idx="8827">
                  <c:v>13.013000000000002</c:v>
                </c:pt>
                <c:pt idx="8828">
                  <c:v>17.320999999999987</c:v>
                </c:pt>
                <c:pt idx="8829">
                  <c:v>27.711999999999996</c:v>
                </c:pt>
                <c:pt idx="8830">
                  <c:v>19.465999999999944</c:v>
                </c:pt>
                <c:pt idx="8831">
                  <c:v>8.1840000000000011</c:v>
                </c:pt>
                <c:pt idx="8832">
                  <c:v>9.2149999999999963</c:v>
                </c:pt>
                <c:pt idx="8833">
                  <c:v>0</c:v>
                </c:pt>
                <c:pt idx="8834">
                  <c:v>3.1529999999999987</c:v>
                </c:pt>
                <c:pt idx="8835">
                  <c:v>10.758000000000001</c:v>
                </c:pt>
                <c:pt idx="8836">
                  <c:v>9.9790000000000028</c:v>
                </c:pt>
                <c:pt idx="8837">
                  <c:v>7.6569999999999965</c:v>
                </c:pt>
                <c:pt idx="8838">
                  <c:v>4.2979999999999965</c:v>
                </c:pt>
                <c:pt idx="8839">
                  <c:v>7.3499999999999943</c:v>
                </c:pt>
                <c:pt idx="8840">
                  <c:v>5.4959999999999951</c:v>
                </c:pt>
                <c:pt idx="8841">
                  <c:v>5.6039999999999965</c:v>
                </c:pt>
                <c:pt idx="8842">
                  <c:v>4.5069999999999979</c:v>
                </c:pt>
                <c:pt idx="8843">
                  <c:v>3.1899999999999982</c:v>
                </c:pt>
                <c:pt idx="8844">
                  <c:v>4.9560000000000031</c:v>
                </c:pt>
                <c:pt idx="8845">
                  <c:v>6.6419999999999959</c:v>
                </c:pt>
                <c:pt idx="8846">
                  <c:v>8.0989999999999966</c:v>
                </c:pt>
                <c:pt idx="8847">
                  <c:v>11.007000000000001</c:v>
                </c:pt>
                <c:pt idx="8848">
                  <c:v>11.911000000000001</c:v>
                </c:pt>
                <c:pt idx="8849">
                  <c:v>-3.0000000000001224E-3</c:v>
                </c:pt>
                <c:pt idx="8850">
                  <c:v>-4.3570000000000055</c:v>
                </c:pt>
                <c:pt idx="8851">
                  <c:v>9.1890000000000072</c:v>
                </c:pt>
                <c:pt idx="8852">
                  <c:v>25.744999999999987</c:v>
                </c:pt>
                <c:pt idx="8853">
                  <c:v>41.723000000000013</c:v>
                </c:pt>
                <c:pt idx="8854">
                  <c:v>30.767999999999986</c:v>
                </c:pt>
                <c:pt idx="8855">
                  <c:v>20.808999999999987</c:v>
                </c:pt>
                <c:pt idx="8856">
                  <c:v>27.671999999999997</c:v>
                </c:pt>
                <c:pt idx="8857">
                  <c:v>27.113000000000035</c:v>
                </c:pt>
                <c:pt idx="8858">
                  <c:v>24.831000000000031</c:v>
                </c:pt>
                <c:pt idx="8859">
                  <c:v>31.073</c:v>
                </c:pt>
                <c:pt idx="8860">
                  <c:v>34.234000000000002</c:v>
                </c:pt>
                <c:pt idx="8861">
                  <c:v>26.424000000000003</c:v>
                </c:pt>
                <c:pt idx="8862">
                  <c:v>15.176000000000002</c:v>
                </c:pt>
                <c:pt idx="8863">
                  <c:v>18.106999999999992</c:v>
                </c:pt>
                <c:pt idx="8864">
                  <c:v>9.5620000000000047</c:v>
                </c:pt>
                <c:pt idx="8865">
                  <c:v>14.301000000000002</c:v>
                </c:pt>
                <c:pt idx="8866">
                  <c:v>12.086000000000002</c:v>
                </c:pt>
                <c:pt idx="8867">
                  <c:v>9.7209999999999965</c:v>
                </c:pt>
                <c:pt idx="8868">
                  <c:v>10.995000000000006</c:v>
                </c:pt>
                <c:pt idx="8869">
                  <c:v>15.211</c:v>
                </c:pt>
                <c:pt idx="8870">
                  <c:v>16.705999999999989</c:v>
                </c:pt>
                <c:pt idx="8871">
                  <c:v>16.830999999999996</c:v>
                </c:pt>
                <c:pt idx="8872">
                  <c:v>17.833999999999996</c:v>
                </c:pt>
                <c:pt idx="8873">
                  <c:v>10.543000000000001</c:v>
                </c:pt>
                <c:pt idx="8874">
                  <c:v>10.730999999999996</c:v>
                </c:pt>
                <c:pt idx="8875">
                  <c:v>14.393000000000002</c:v>
                </c:pt>
                <c:pt idx="8876">
                  <c:v>18.947999999999986</c:v>
                </c:pt>
                <c:pt idx="8877">
                  <c:v>29.576000000000001</c:v>
                </c:pt>
                <c:pt idx="8878">
                  <c:v>23.626999999999992</c:v>
                </c:pt>
                <c:pt idx="8879">
                  <c:v>20.744</c:v>
                </c:pt>
                <c:pt idx="8880">
                  <c:v>39.816999999999993</c:v>
                </c:pt>
                <c:pt idx="8881">
                  <c:v>36.160000000000011</c:v>
                </c:pt>
                <c:pt idx="8882">
                  <c:v>37.160000000000011</c:v>
                </c:pt>
                <c:pt idx="8883">
                  <c:v>39.136000000000003</c:v>
                </c:pt>
                <c:pt idx="8884">
                  <c:v>35.454999999999998</c:v>
                </c:pt>
                <c:pt idx="8885">
                  <c:v>29.386000000000003</c:v>
                </c:pt>
                <c:pt idx="8886">
                  <c:v>30.849999999999987</c:v>
                </c:pt>
                <c:pt idx="8887">
                  <c:v>28.927999999999987</c:v>
                </c:pt>
                <c:pt idx="8888">
                  <c:v>19.406999999999989</c:v>
                </c:pt>
                <c:pt idx="8889">
                  <c:v>15.839</c:v>
                </c:pt>
                <c:pt idx="8890">
                  <c:v>15.351000000000004</c:v>
                </c:pt>
                <c:pt idx="8891">
                  <c:v>14.861000000000002</c:v>
                </c:pt>
                <c:pt idx="8892">
                  <c:v>17.964999999999989</c:v>
                </c:pt>
                <c:pt idx="8893">
                  <c:v>21.863999999999987</c:v>
                </c:pt>
                <c:pt idx="8894">
                  <c:v>21.536999999999999</c:v>
                </c:pt>
                <c:pt idx="8895">
                  <c:v>18.419999999999987</c:v>
                </c:pt>
                <c:pt idx="8896">
                  <c:v>12.945</c:v>
                </c:pt>
                <c:pt idx="8897">
                  <c:v>11.516000000000002</c:v>
                </c:pt>
                <c:pt idx="8898">
                  <c:v>12.341000000000001</c:v>
                </c:pt>
                <c:pt idx="8899">
                  <c:v>14.773000000000001</c:v>
                </c:pt>
                <c:pt idx="8900">
                  <c:v>25.923999999999989</c:v>
                </c:pt>
                <c:pt idx="8901">
                  <c:v>29.923999999999989</c:v>
                </c:pt>
                <c:pt idx="8902">
                  <c:v>25.941999999999986</c:v>
                </c:pt>
                <c:pt idx="8903">
                  <c:v>29.131999999999998</c:v>
                </c:pt>
                <c:pt idx="8904">
                  <c:v>27.423000000000002</c:v>
                </c:pt>
                <c:pt idx="8905">
                  <c:v>23.599000000000004</c:v>
                </c:pt>
                <c:pt idx="8906">
                  <c:v>24.087</c:v>
                </c:pt>
                <c:pt idx="8907">
                  <c:v>29.294999999999987</c:v>
                </c:pt>
                <c:pt idx="8908">
                  <c:v>26.058</c:v>
                </c:pt>
                <c:pt idx="8909">
                  <c:v>27.355999999999987</c:v>
                </c:pt>
                <c:pt idx="8910">
                  <c:v>31.754999999999992</c:v>
                </c:pt>
                <c:pt idx="8911">
                  <c:v>28.855999999999987</c:v>
                </c:pt>
                <c:pt idx="8912">
                  <c:v>24.125</c:v>
                </c:pt>
                <c:pt idx="8913">
                  <c:v>17.128</c:v>
                </c:pt>
                <c:pt idx="8914">
                  <c:v>21.103000000000005</c:v>
                </c:pt>
                <c:pt idx="8915">
                  <c:v>20.399000000000001</c:v>
                </c:pt>
                <c:pt idx="8916">
                  <c:v>23.649000000000001</c:v>
                </c:pt>
                <c:pt idx="8917">
                  <c:v>23.434000000000005</c:v>
                </c:pt>
                <c:pt idx="8918">
                  <c:v>27.813999999999997</c:v>
                </c:pt>
                <c:pt idx="8919">
                  <c:v>31.495999999999952</c:v>
                </c:pt>
                <c:pt idx="8920">
                  <c:v>27.926999999999989</c:v>
                </c:pt>
                <c:pt idx="8921">
                  <c:v>19.021000000000001</c:v>
                </c:pt>
                <c:pt idx="8922">
                  <c:v>27.515999999999988</c:v>
                </c:pt>
                <c:pt idx="8923">
                  <c:v>25.404000000000003</c:v>
                </c:pt>
                <c:pt idx="8924">
                  <c:v>35.306999999999995</c:v>
                </c:pt>
                <c:pt idx="8925">
                  <c:v>42.026000000000003</c:v>
                </c:pt>
                <c:pt idx="8926">
                  <c:v>43.142000000000003</c:v>
                </c:pt>
                <c:pt idx="8927">
                  <c:v>37.347000000000001</c:v>
                </c:pt>
                <c:pt idx="8928">
                  <c:v>33.732000000000063</c:v>
                </c:pt>
                <c:pt idx="8929">
                  <c:v>26.206000000000003</c:v>
                </c:pt>
                <c:pt idx="8930">
                  <c:v>14.772</c:v>
                </c:pt>
                <c:pt idx="8931">
                  <c:v>19.735999999999986</c:v>
                </c:pt>
                <c:pt idx="8932">
                  <c:v>27.997000000000003</c:v>
                </c:pt>
                <c:pt idx="8933">
                  <c:v>15.584000000000003</c:v>
                </c:pt>
                <c:pt idx="8934">
                  <c:v>1.5780000000000041</c:v>
                </c:pt>
                <c:pt idx="8935">
                  <c:v>0.14000000000000071</c:v>
                </c:pt>
                <c:pt idx="8936">
                  <c:v>-3.497000000000007</c:v>
                </c:pt>
                <c:pt idx="8937">
                  <c:v>-3.4929999999999937</c:v>
                </c:pt>
                <c:pt idx="8938">
                  <c:v>-1.2890000000000086</c:v>
                </c:pt>
                <c:pt idx="8939">
                  <c:v>-1.7280000000000044</c:v>
                </c:pt>
                <c:pt idx="8940">
                  <c:v>1.5190000000000055</c:v>
                </c:pt>
                <c:pt idx="8941">
                  <c:v>1.1550000000000011</c:v>
                </c:pt>
                <c:pt idx="8942">
                  <c:v>2.4150000000000063</c:v>
                </c:pt>
                <c:pt idx="8943">
                  <c:v>2.0769999999999977</c:v>
                </c:pt>
                <c:pt idx="8944">
                  <c:v>2.0619999999999976</c:v>
                </c:pt>
                <c:pt idx="8945">
                  <c:v>-4.4699999999999989</c:v>
                </c:pt>
                <c:pt idx="8946">
                  <c:v>-1.00800000000001</c:v>
                </c:pt>
                <c:pt idx="8947">
                  <c:v>6.9200000000000017</c:v>
                </c:pt>
                <c:pt idx="8948">
                  <c:v>11.63000000000001</c:v>
                </c:pt>
                <c:pt idx="8949">
                  <c:v>21.827000000000005</c:v>
                </c:pt>
                <c:pt idx="8950">
                  <c:v>20.490000000000009</c:v>
                </c:pt>
                <c:pt idx="8951">
                  <c:v>14.970000000000002</c:v>
                </c:pt>
                <c:pt idx="8952">
                  <c:v>16.494999999999987</c:v>
                </c:pt>
                <c:pt idx="8953">
                  <c:v>14.343000000000002</c:v>
                </c:pt>
                <c:pt idx="8954">
                  <c:v>10.48</c:v>
                </c:pt>
                <c:pt idx="8955">
                  <c:v>12.234</c:v>
                </c:pt>
                <c:pt idx="8956">
                  <c:v>11.644999999999996</c:v>
                </c:pt>
                <c:pt idx="8957">
                  <c:v>10.723000000000001</c:v>
                </c:pt>
                <c:pt idx="8958">
                  <c:v>11.46</c:v>
                </c:pt>
                <c:pt idx="8959">
                  <c:v>7.1959999999999882</c:v>
                </c:pt>
                <c:pt idx="8960">
                  <c:v>11.737999999999998</c:v>
                </c:pt>
                <c:pt idx="8961">
                  <c:v>14.613</c:v>
                </c:pt>
                <c:pt idx="8962">
                  <c:v>12.89</c:v>
                </c:pt>
                <c:pt idx="8963">
                  <c:v>8.4319999999999968</c:v>
                </c:pt>
                <c:pt idx="8964">
                  <c:v>13.214</c:v>
                </c:pt>
                <c:pt idx="8965">
                  <c:v>12.879000000000019</c:v>
                </c:pt>
                <c:pt idx="8966">
                  <c:v>12.195</c:v>
                </c:pt>
                <c:pt idx="8967">
                  <c:v>12.089</c:v>
                </c:pt>
                <c:pt idx="8968">
                  <c:v>11.724999999999994</c:v>
                </c:pt>
                <c:pt idx="8969">
                  <c:v>4.9909999999999997</c:v>
                </c:pt>
                <c:pt idx="8970">
                  <c:v>-2.7600000000000051</c:v>
                </c:pt>
                <c:pt idx="8971">
                  <c:v>13.902000000000006</c:v>
                </c:pt>
                <c:pt idx="8972">
                  <c:v>16.448999999999941</c:v>
                </c:pt>
                <c:pt idx="8973">
                  <c:v>21.603000000000005</c:v>
                </c:pt>
                <c:pt idx="8974">
                  <c:v>16.191000000000031</c:v>
                </c:pt>
                <c:pt idx="8975">
                  <c:v>12.490000000000002</c:v>
                </c:pt>
                <c:pt idx="8976">
                  <c:v>27.666000000000004</c:v>
                </c:pt>
                <c:pt idx="8977">
                  <c:v>18.948999999999948</c:v>
                </c:pt>
                <c:pt idx="8978">
                  <c:v>9.8010000000000037</c:v>
                </c:pt>
                <c:pt idx="8979">
                  <c:v>13.980000000000004</c:v>
                </c:pt>
                <c:pt idx="8980">
                  <c:v>13.04</c:v>
                </c:pt>
                <c:pt idx="8981">
                  <c:v>9.07</c:v>
                </c:pt>
                <c:pt idx="8982">
                  <c:v>3.4839999999999951</c:v>
                </c:pt>
                <c:pt idx="8983">
                  <c:v>9.6130000000000013</c:v>
                </c:pt>
                <c:pt idx="8984">
                  <c:v>8.4620000000000068</c:v>
                </c:pt>
                <c:pt idx="8985">
                  <c:v>10.046000000000005</c:v>
                </c:pt>
                <c:pt idx="8986">
                  <c:v>10.176000000000002</c:v>
                </c:pt>
                <c:pt idx="8987">
                  <c:v>9.0800000000000018</c:v>
                </c:pt>
                <c:pt idx="8988">
                  <c:v>11.112</c:v>
                </c:pt>
                <c:pt idx="8989">
                  <c:v>10.979000000000006</c:v>
                </c:pt>
                <c:pt idx="8990">
                  <c:v>8.0790000000000006</c:v>
                </c:pt>
                <c:pt idx="8991">
                  <c:v>6.6999999999999957</c:v>
                </c:pt>
                <c:pt idx="8992">
                  <c:v>4.3199999999999985</c:v>
                </c:pt>
                <c:pt idx="8993">
                  <c:v>3.0370000000000061</c:v>
                </c:pt>
                <c:pt idx="8994">
                  <c:v>1.7169999999999979</c:v>
                </c:pt>
                <c:pt idx="8995">
                  <c:v>7.5699999999999905</c:v>
                </c:pt>
                <c:pt idx="8996">
                  <c:v>7.9000000000000083</c:v>
                </c:pt>
                <c:pt idx="8997">
                  <c:v>15.397000000000002</c:v>
                </c:pt>
                <c:pt idx="8998">
                  <c:v>9.69</c:v>
                </c:pt>
                <c:pt idx="8999">
                  <c:v>-0.5459999999999996</c:v>
                </c:pt>
                <c:pt idx="9000">
                  <c:v>-0.95000000000000284</c:v>
                </c:pt>
                <c:pt idx="9001">
                  <c:v>-5.2580000000000027</c:v>
                </c:pt>
                <c:pt idx="9002">
                  <c:v>-4.9089999999999989</c:v>
                </c:pt>
                <c:pt idx="9003">
                  <c:v>-5.3169999999999975</c:v>
                </c:pt>
                <c:pt idx="9004">
                  <c:v>-0.85900000000000265</c:v>
                </c:pt>
                <c:pt idx="9005">
                  <c:v>-3.0010000000000048</c:v>
                </c:pt>
                <c:pt idx="9006">
                  <c:v>-7.8230000000000075</c:v>
                </c:pt>
                <c:pt idx="9007">
                  <c:v>-12.476000000000006</c:v>
                </c:pt>
                <c:pt idx="9008">
                  <c:v>-1.9980000000000047</c:v>
                </c:pt>
                <c:pt idx="9009">
                  <c:v>3.8020000000000067</c:v>
                </c:pt>
                <c:pt idx="9010">
                  <c:v>4.4299999999999926</c:v>
                </c:pt>
                <c:pt idx="9011">
                  <c:v>3.804000000000002</c:v>
                </c:pt>
                <c:pt idx="9012">
                  <c:v>9.89</c:v>
                </c:pt>
                <c:pt idx="9013">
                  <c:v>10.776000000000002</c:v>
                </c:pt>
                <c:pt idx="9014">
                  <c:v>11.640000000000008</c:v>
                </c:pt>
                <c:pt idx="9015">
                  <c:v>12.514000000000003</c:v>
                </c:pt>
                <c:pt idx="9016">
                  <c:v>12.254000000000001</c:v>
                </c:pt>
                <c:pt idx="9017">
                  <c:v>7.7780000000000094</c:v>
                </c:pt>
                <c:pt idx="9018">
                  <c:v>10.612</c:v>
                </c:pt>
                <c:pt idx="9019">
                  <c:v>18.638999999999996</c:v>
                </c:pt>
                <c:pt idx="9020">
                  <c:v>22.10900000000003</c:v>
                </c:pt>
                <c:pt idx="9021">
                  <c:v>31.763000000000002</c:v>
                </c:pt>
                <c:pt idx="9022">
                  <c:v>24.424999999999986</c:v>
                </c:pt>
                <c:pt idx="9023">
                  <c:v>13.848000000000003</c:v>
                </c:pt>
                <c:pt idx="9024">
                  <c:v>17.329999999999988</c:v>
                </c:pt>
                <c:pt idx="9025">
                  <c:v>11.913000000000004</c:v>
                </c:pt>
                <c:pt idx="9026">
                  <c:v>9.7349999999999994</c:v>
                </c:pt>
                <c:pt idx="9027">
                  <c:v>16.680999999999987</c:v>
                </c:pt>
                <c:pt idx="9028">
                  <c:v>16.291999999999987</c:v>
                </c:pt>
                <c:pt idx="9029">
                  <c:v>14.032000000000004</c:v>
                </c:pt>
                <c:pt idx="9030">
                  <c:v>6.7419999999999973</c:v>
                </c:pt>
                <c:pt idx="9031">
                  <c:v>12.649000000000001</c:v>
                </c:pt>
                <c:pt idx="9032">
                  <c:v>10.848000000000001</c:v>
                </c:pt>
                <c:pt idx="9033">
                  <c:v>13.490000000000002</c:v>
                </c:pt>
                <c:pt idx="9034">
                  <c:v>15.79</c:v>
                </c:pt>
                <c:pt idx="9035">
                  <c:v>17.744</c:v>
                </c:pt>
                <c:pt idx="9036">
                  <c:v>20.299999999999986</c:v>
                </c:pt>
                <c:pt idx="9037">
                  <c:v>22.919999999999987</c:v>
                </c:pt>
                <c:pt idx="9038">
                  <c:v>23.130000000000031</c:v>
                </c:pt>
                <c:pt idx="9039">
                  <c:v>20.490000000000002</c:v>
                </c:pt>
                <c:pt idx="9040">
                  <c:v>15.910000000000004</c:v>
                </c:pt>
                <c:pt idx="9041">
                  <c:v>10.055000000000016</c:v>
                </c:pt>
                <c:pt idx="9042">
                  <c:v>9.6160000000000014</c:v>
                </c:pt>
                <c:pt idx="9043">
                  <c:v>18.913999999999987</c:v>
                </c:pt>
                <c:pt idx="9044">
                  <c:v>20.559999999999992</c:v>
                </c:pt>
                <c:pt idx="9045">
                  <c:v>25.189999999999987</c:v>
                </c:pt>
                <c:pt idx="9046">
                  <c:v>17.503</c:v>
                </c:pt>
                <c:pt idx="9047">
                  <c:v>13.696000000000002</c:v>
                </c:pt>
                <c:pt idx="9048">
                  <c:v>18.597999999999999</c:v>
                </c:pt>
                <c:pt idx="9049">
                  <c:v>6.4939999999999998</c:v>
                </c:pt>
                <c:pt idx="9050">
                  <c:v>3.5750000000000028</c:v>
                </c:pt>
                <c:pt idx="9051">
                  <c:v>10.016000000000002</c:v>
                </c:pt>
                <c:pt idx="9052">
                  <c:v>8.8830000000000027</c:v>
                </c:pt>
                <c:pt idx="9053">
                  <c:v>6.7639999999999958</c:v>
                </c:pt>
                <c:pt idx="9054">
                  <c:v>5.8509999999999955</c:v>
                </c:pt>
                <c:pt idx="9055">
                  <c:v>0.70199999999999863</c:v>
                </c:pt>
                <c:pt idx="9056">
                  <c:v>-0.14300000000000779</c:v>
                </c:pt>
                <c:pt idx="9057">
                  <c:v>-0.2800000000000013</c:v>
                </c:pt>
                <c:pt idx="9058">
                  <c:v>-2.007000000000005</c:v>
                </c:pt>
                <c:pt idx="9059">
                  <c:v>-4.3290000000000006</c:v>
                </c:pt>
                <c:pt idx="9060">
                  <c:v>-6.7590000000000003</c:v>
                </c:pt>
                <c:pt idx="9061">
                  <c:v>-6.7830000000000013</c:v>
                </c:pt>
                <c:pt idx="9062">
                  <c:v>-3.7710000000000079</c:v>
                </c:pt>
                <c:pt idx="9063">
                  <c:v>-0.96300000000000163</c:v>
                </c:pt>
                <c:pt idx="9064">
                  <c:v>-1.2419999999999929</c:v>
                </c:pt>
                <c:pt idx="9065">
                  <c:v>-6.3310000000000031</c:v>
                </c:pt>
                <c:pt idx="9066">
                  <c:v>-0.14600000000000091</c:v>
                </c:pt>
                <c:pt idx="9067">
                  <c:v>9.8900000000000077</c:v>
                </c:pt>
                <c:pt idx="9068">
                  <c:v>18.07</c:v>
                </c:pt>
                <c:pt idx="9069">
                  <c:v>25.473999999999986</c:v>
                </c:pt>
                <c:pt idx="9070">
                  <c:v>14.223999999999998</c:v>
                </c:pt>
                <c:pt idx="9071">
                  <c:v>-0.10999999999999943</c:v>
                </c:pt>
                <c:pt idx="9072">
                  <c:v>4.8469999999999942</c:v>
                </c:pt>
                <c:pt idx="9073">
                  <c:v>3.0159999999999978</c:v>
                </c:pt>
                <c:pt idx="9074">
                  <c:v>0.10399999999999918</c:v>
                </c:pt>
                <c:pt idx="9075">
                  <c:v>-7.8000000000000007</c:v>
                </c:pt>
                <c:pt idx="9076">
                  <c:v>-10.439</c:v>
                </c:pt>
                <c:pt idx="9077">
                  <c:v>-11.627000000000001</c:v>
                </c:pt>
                <c:pt idx="9078">
                  <c:v>-7.5289999999999955</c:v>
                </c:pt>
                <c:pt idx="9079">
                  <c:v>-2.2400000000000042</c:v>
                </c:pt>
                <c:pt idx="9080">
                  <c:v>-2.3400000000000034</c:v>
                </c:pt>
                <c:pt idx="9081">
                  <c:v>1.1709999999999994</c:v>
                </c:pt>
                <c:pt idx="9082">
                  <c:v>2.0129999999999977</c:v>
                </c:pt>
                <c:pt idx="9083">
                  <c:v>0.40399999999999725</c:v>
                </c:pt>
                <c:pt idx="9084">
                  <c:v>-3.4559999999999982</c:v>
                </c:pt>
                <c:pt idx="9085">
                  <c:v>-1.9579999999999935</c:v>
                </c:pt>
                <c:pt idx="9086">
                  <c:v>-0.16400000000000184</c:v>
                </c:pt>
                <c:pt idx="9087">
                  <c:v>-0.50600000000000023</c:v>
                </c:pt>
                <c:pt idx="9088">
                  <c:v>1.403999999999991</c:v>
                </c:pt>
                <c:pt idx="9089">
                  <c:v>1.6179999999999923</c:v>
                </c:pt>
                <c:pt idx="9090">
                  <c:v>0.992999999999995</c:v>
                </c:pt>
                <c:pt idx="9091">
                  <c:v>-4.7330000000000094</c:v>
                </c:pt>
                <c:pt idx="9092">
                  <c:v>6.3960000000000008</c:v>
                </c:pt>
                <c:pt idx="9093">
                  <c:v>20.027000000000001</c:v>
                </c:pt>
                <c:pt idx="9094">
                  <c:v>16.696000000000005</c:v>
                </c:pt>
                <c:pt idx="9095">
                  <c:v>14.088000000000001</c:v>
                </c:pt>
                <c:pt idx="9096">
                  <c:v>10.638</c:v>
                </c:pt>
                <c:pt idx="9097">
                  <c:v>5.9879999999999995</c:v>
                </c:pt>
                <c:pt idx="9098">
                  <c:v>-6.9430000000000014</c:v>
                </c:pt>
                <c:pt idx="9099">
                  <c:v>-5.68</c:v>
                </c:pt>
                <c:pt idx="9100">
                  <c:v>-3.0589999999999997</c:v>
                </c:pt>
                <c:pt idx="9101">
                  <c:v>0.39699999999999985</c:v>
                </c:pt>
                <c:pt idx="9102">
                  <c:v>-2.963000000000001</c:v>
                </c:pt>
                <c:pt idx="9103">
                  <c:v>-4.5420000000000016</c:v>
                </c:pt>
                <c:pt idx="9104">
                  <c:v>6.9930000000000021</c:v>
                </c:pt>
                <c:pt idx="9105">
                  <c:v>14.595000000000002</c:v>
                </c:pt>
                <c:pt idx="9106">
                  <c:v>8.3910000000000018</c:v>
                </c:pt>
                <c:pt idx="9107">
                  <c:v>6.7260000000000062</c:v>
                </c:pt>
                <c:pt idx="9108">
                  <c:v>10.98</c:v>
                </c:pt>
                <c:pt idx="9109">
                  <c:v>10.043999999999999</c:v>
                </c:pt>
                <c:pt idx="9110">
                  <c:v>10.515000000000002</c:v>
                </c:pt>
                <c:pt idx="9111">
                  <c:v>6.9690000000000012</c:v>
                </c:pt>
                <c:pt idx="9112">
                  <c:v>6.9969999999999999</c:v>
                </c:pt>
                <c:pt idx="9113">
                  <c:v>-0.92000000000000171</c:v>
                </c:pt>
                <c:pt idx="9114">
                  <c:v>5.8200000000000065</c:v>
                </c:pt>
                <c:pt idx="9115">
                  <c:v>19.248999999999953</c:v>
                </c:pt>
                <c:pt idx="9116">
                  <c:v>17.977999999999987</c:v>
                </c:pt>
                <c:pt idx="9117">
                  <c:v>25.726000000000006</c:v>
                </c:pt>
                <c:pt idx="9118">
                  <c:v>18.295000000000002</c:v>
                </c:pt>
                <c:pt idx="9119">
                  <c:v>5.1700000000000017</c:v>
                </c:pt>
                <c:pt idx="9120">
                  <c:v>1.7409999999999997</c:v>
                </c:pt>
                <c:pt idx="9121">
                  <c:v>-2.3610000000000038</c:v>
                </c:pt>
                <c:pt idx="9122">
                  <c:v>-2</c:v>
                </c:pt>
                <c:pt idx="9123">
                  <c:v>2.1700000000000017</c:v>
                </c:pt>
                <c:pt idx="9124">
                  <c:v>-3.0000000000001224E-3</c:v>
                </c:pt>
                <c:pt idx="9125">
                  <c:v>-0.50300000000000011</c:v>
                </c:pt>
                <c:pt idx="9126">
                  <c:v>-2.7400000000000042</c:v>
                </c:pt>
                <c:pt idx="9127">
                  <c:v>5.2729999999999961</c:v>
                </c:pt>
                <c:pt idx="9128">
                  <c:v>-0.40000000000000568</c:v>
                </c:pt>
                <c:pt idx="9129">
                  <c:v>2.3349999999999937</c:v>
                </c:pt>
                <c:pt idx="9130">
                  <c:v>4.6999999999997114E-2</c:v>
                </c:pt>
                <c:pt idx="9131">
                  <c:v>-8.5300000000000011</c:v>
                </c:pt>
                <c:pt idx="9132">
                  <c:v>-6.0500000000000043</c:v>
                </c:pt>
                <c:pt idx="9133">
                  <c:v>-6.94</c:v>
                </c:pt>
                <c:pt idx="9134">
                  <c:v>-9.620000000000001</c:v>
                </c:pt>
                <c:pt idx="9135">
                  <c:v>-11.111000000000001</c:v>
                </c:pt>
                <c:pt idx="9136">
                  <c:v>-11.290999999999999</c:v>
                </c:pt>
                <c:pt idx="9137">
                  <c:v>-6.9159999999999968</c:v>
                </c:pt>
                <c:pt idx="9138">
                  <c:v>-1.997999999999986</c:v>
                </c:pt>
                <c:pt idx="9139">
                  <c:v>3.6580000000000013</c:v>
                </c:pt>
                <c:pt idx="9140">
                  <c:v>6.0160000000000053</c:v>
                </c:pt>
                <c:pt idx="9141">
                  <c:v>11.074000000000005</c:v>
                </c:pt>
                <c:pt idx="9142">
                  <c:v>0.70699999999999363</c:v>
                </c:pt>
                <c:pt idx="9143">
                  <c:v>-2.4130000000000038</c:v>
                </c:pt>
                <c:pt idx="9144">
                  <c:v>2.9919999999999973</c:v>
                </c:pt>
                <c:pt idx="9145">
                  <c:v>-6.9560000000000031</c:v>
                </c:pt>
                <c:pt idx="9146">
                  <c:v>-8.7700000000000031</c:v>
                </c:pt>
                <c:pt idx="9147">
                  <c:v>-7.3400000000000025</c:v>
                </c:pt>
                <c:pt idx="9148">
                  <c:v>-12.171000000000003</c:v>
                </c:pt>
                <c:pt idx="9149">
                  <c:v>-13.323</c:v>
                </c:pt>
                <c:pt idx="9150">
                  <c:v>-17.818999999999996</c:v>
                </c:pt>
                <c:pt idx="9151">
                  <c:v>-11.158000000000008</c:v>
                </c:pt>
                <c:pt idx="9152">
                  <c:v>-17.670000000000005</c:v>
                </c:pt>
                <c:pt idx="9153">
                  <c:v>-16.981000000000009</c:v>
                </c:pt>
                <c:pt idx="9154">
                  <c:v>-14.074000000000002</c:v>
                </c:pt>
                <c:pt idx="9155">
                  <c:v>-15.670000000000009</c:v>
                </c:pt>
                <c:pt idx="9156">
                  <c:v>-10.65</c:v>
                </c:pt>
                <c:pt idx="9157">
                  <c:v>-10.672000000000002</c:v>
                </c:pt>
                <c:pt idx="9158">
                  <c:v>-13.352000000000029</c:v>
                </c:pt>
                <c:pt idx="9159">
                  <c:v>-12.983000000000004</c:v>
                </c:pt>
                <c:pt idx="9160">
                  <c:v>-13.919000000000004</c:v>
                </c:pt>
                <c:pt idx="9161">
                  <c:v>-23.180000000000007</c:v>
                </c:pt>
                <c:pt idx="9162">
                  <c:v>-20.990000000000002</c:v>
                </c:pt>
                <c:pt idx="9163">
                  <c:v>-3.7230000000000185</c:v>
                </c:pt>
                <c:pt idx="9164">
                  <c:v>5.0390000000000024</c:v>
                </c:pt>
                <c:pt idx="9165">
                  <c:v>6.8889999999999958</c:v>
                </c:pt>
                <c:pt idx="9166">
                  <c:v>6.036999999999999</c:v>
                </c:pt>
                <c:pt idx="9167">
                  <c:v>-9.6030000000000015</c:v>
                </c:pt>
                <c:pt idx="9168">
                  <c:v>-17.197000000000031</c:v>
                </c:pt>
                <c:pt idx="9169">
                  <c:v>-27.502000000000002</c:v>
                </c:pt>
                <c:pt idx="9170">
                  <c:v>-34.565000000000012</c:v>
                </c:pt>
                <c:pt idx="9171">
                  <c:v>-26.913000000000004</c:v>
                </c:pt>
                <c:pt idx="9172">
                  <c:v>-22.930999999999987</c:v>
                </c:pt>
                <c:pt idx="9173">
                  <c:v>-23.812000000000005</c:v>
                </c:pt>
                <c:pt idx="9174">
                  <c:v>-13.800000000000004</c:v>
                </c:pt>
                <c:pt idx="9175">
                  <c:v>-22.981000000000002</c:v>
                </c:pt>
                <c:pt idx="9176">
                  <c:v>-36.000000000000007</c:v>
                </c:pt>
                <c:pt idx="9177">
                  <c:v>-27.88900000000001</c:v>
                </c:pt>
                <c:pt idx="9178">
                  <c:v>-11.341000000000008</c:v>
                </c:pt>
                <c:pt idx="9179">
                  <c:v>-18.931000000000004</c:v>
                </c:pt>
                <c:pt idx="9180">
                  <c:v>-17.536000000000001</c:v>
                </c:pt>
                <c:pt idx="9181">
                  <c:v>-13.55600000000002</c:v>
                </c:pt>
                <c:pt idx="9182">
                  <c:v>-15.915000000000006</c:v>
                </c:pt>
                <c:pt idx="9183">
                  <c:v>-20.030999999999999</c:v>
                </c:pt>
                <c:pt idx="9184">
                  <c:v>-18.868000000000009</c:v>
                </c:pt>
                <c:pt idx="9185">
                  <c:v>-18.681000000000004</c:v>
                </c:pt>
                <c:pt idx="9186">
                  <c:v>-116.97999999999999</c:v>
                </c:pt>
                <c:pt idx="9187">
                  <c:v>-22.990000000000009</c:v>
                </c:pt>
                <c:pt idx="9188">
                  <c:v>-1.7060000000000055</c:v>
                </c:pt>
                <c:pt idx="9189">
                  <c:v>5.0609999999999955</c:v>
                </c:pt>
                <c:pt idx="9190">
                  <c:v>-0.11200000000000206</c:v>
                </c:pt>
                <c:pt idx="9191">
                  <c:v>-5.0069999999999979</c:v>
                </c:pt>
                <c:pt idx="9192">
                  <c:v>-12.690000000000005</c:v>
                </c:pt>
                <c:pt idx="9193">
                  <c:v>-24.561</c:v>
                </c:pt>
                <c:pt idx="9194">
                  <c:v>-39.085000000000001</c:v>
                </c:pt>
                <c:pt idx="9195">
                  <c:v>-31.484999999999989</c:v>
                </c:pt>
                <c:pt idx="9196">
                  <c:v>-26.795000000000002</c:v>
                </c:pt>
                <c:pt idx="9197">
                  <c:v>-32.652000000000001</c:v>
                </c:pt>
                <c:pt idx="9198">
                  <c:v>-32.942</c:v>
                </c:pt>
                <c:pt idx="9199">
                  <c:v>-15.712000000000003</c:v>
                </c:pt>
                <c:pt idx="9200">
                  <c:v>-28.537000000000031</c:v>
                </c:pt>
                <c:pt idx="9201">
                  <c:v>-9.9110000000000085</c:v>
                </c:pt>
                <c:pt idx="9202">
                  <c:v>-6.3179999999999872</c:v>
                </c:pt>
                <c:pt idx="9203">
                  <c:v>-10.420000000000002</c:v>
                </c:pt>
                <c:pt idx="9204">
                  <c:v>-3.8589999999999987</c:v>
                </c:pt>
                <c:pt idx="9205">
                  <c:v>-0.80799999999999983</c:v>
                </c:pt>
                <c:pt idx="9206">
                  <c:v>-8.3790000000000067</c:v>
                </c:pt>
                <c:pt idx="9207">
                  <c:v>-10.39300000000002</c:v>
                </c:pt>
                <c:pt idx="9208">
                  <c:v>-8.4960000000000022</c:v>
                </c:pt>
                <c:pt idx="9209">
                  <c:v>-13.388000000000002</c:v>
                </c:pt>
                <c:pt idx="9210">
                  <c:v>-19.225000000000009</c:v>
                </c:pt>
                <c:pt idx="9211">
                  <c:v>1.7669999999999959</c:v>
                </c:pt>
                <c:pt idx="9212">
                  <c:v>1.6799999999999973</c:v>
                </c:pt>
                <c:pt idx="9213">
                  <c:v>2.3559999999999977</c:v>
                </c:pt>
                <c:pt idx="9214">
                  <c:v>-0.50399999999999778</c:v>
                </c:pt>
                <c:pt idx="9215">
                  <c:v>-5.3160000000000025</c:v>
                </c:pt>
                <c:pt idx="9216">
                  <c:v>-11.383000000000004</c:v>
                </c:pt>
                <c:pt idx="9217">
                  <c:v>-21.545000000000002</c:v>
                </c:pt>
                <c:pt idx="9218">
                  <c:v>-25.528000000000006</c:v>
                </c:pt>
                <c:pt idx="9219">
                  <c:v>-24.361000000000001</c:v>
                </c:pt>
                <c:pt idx="9220">
                  <c:v>-20.143000000000001</c:v>
                </c:pt>
                <c:pt idx="9221">
                  <c:v>-23.932000000000002</c:v>
                </c:pt>
                <c:pt idx="9222">
                  <c:v>-26.265999999999952</c:v>
                </c:pt>
                <c:pt idx="9223">
                  <c:v>-24.629000000000005</c:v>
                </c:pt>
                <c:pt idx="9224">
                  <c:v>-36.061000000000007</c:v>
                </c:pt>
                <c:pt idx="9225">
                  <c:v>-18.099000000000004</c:v>
                </c:pt>
                <c:pt idx="9226">
                  <c:v>-19.305</c:v>
                </c:pt>
                <c:pt idx="9227">
                  <c:v>-22.71100000000003</c:v>
                </c:pt>
                <c:pt idx="9228">
                  <c:v>-21.267000000000003</c:v>
                </c:pt>
                <c:pt idx="9229">
                  <c:v>-19.196000000000005</c:v>
                </c:pt>
                <c:pt idx="9230">
                  <c:v>-16.698999999999987</c:v>
                </c:pt>
                <c:pt idx="9231">
                  <c:v>-11.22</c:v>
                </c:pt>
                <c:pt idx="9232">
                  <c:v>-11.365000000000025</c:v>
                </c:pt>
                <c:pt idx="9233">
                  <c:v>-13.434000000000005</c:v>
                </c:pt>
                <c:pt idx="9234">
                  <c:v>-22.240000000000009</c:v>
                </c:pt>
                <c:pt idx="9235">
                  <c:v>-6.9870000000000019</c:v>
                </c:pt>
                <c:pt idx="9236">
                  <c:v>-3.8720000000000017</c:v>
                </c:pt>
                <c:pt idx="9237">
                  <c:v>-1.1060000000000021</c:v>
                </c:pt>
                <c:pt idx="9238">
                  <c:v>-10.766000000000002</c:v>
                </c:pt>
                <c:pt idx="9239">
                  <c:v>-13.745000000000005</c:v>
                </c:pt>
                <c:pt idx="9240">
                  <c:v>-18.187999999999999</c:v>
                </c:pt>
                <c:pt idx="9241">
                  <c:v>-24.043000000000003</c:v>
                </c:pt>
                <c:pt idx="9242">
                  <c:v>-41.227000000000011</c:v>
                </c:pt>
                <c:pt idx="9243">
                  <c:v>-31.89</c:v>
                </c:pt>
                <c:pt idx="9244">
                  <c:v>-30.261999999999986</c:v>
                </c:pt>
                <c:pt idx="9245">
                  <c:v>-29.847000000000001</c:v>
                </c:pt>
                <c:pt idx="9246">
                  <c:v>-23.063000000000002</c:v>
                </c:pt>
                <c:pt idx="9247">
                  <c:v>-28.072000000000003</c:v>
                </c:pt>
                <c:pt idx="9248">
                  <c:v>-35.818000000000005</c:v>
                </c:pt>
                <c:pt idx="9249">
                  <c:v>-33.783000000000001</c:v>
                </c:pt>
                <c:pt idx="9250">
                  <c:v>-27.814000000000039</c:v>
                </c:pt>
                <c:pt idx="9251">
                  <c:v>-35.690000000000012</c:v>
                </c:pt>
                <c:pt idx="9252">
                  <c:v>-42.64</c:v>
                </c:pt>
                <c:pt idx="9253">
                  <c:v>-37.926000000000002</c:v>
                </c:pt>
                <c:pt idx="9254">
                  <c:v>-29.501000000000001</c:v>
                </c:pt>
                <c:pt idx="9255">
                  <c:v>-29.107000000000031</c:v>
                </c:pt>
                <c:pt idx="9256">
                  <c:v>-37.569000000000003</c:v>
                </c:pt>
                <c:pt idx="9257">
                  <c:v>-39.240000000000009</c:v>
                </c:pt>
                <c:pt idx="9258">
                  <c:v>-39.157000000000004</c:v>
                </c:pt>
                <c:pt idx="9259">
                  <c:v>-27.688000000000009</c:v>
                </c:pt>
                <c:pt idx="9260">
                  <c:v>-15.577000000000005</c:v>
                </c:pt>
                <c:pt idx="9261">
                  <c:v>-1.0000000000047761E-3</c:v>
                </c:pt>
                <c:pt idx="9262">
                  <c:v>-6.9069999999999974</c:v>
                </c:pt>
                <c:pt idx="9263">
                  <c:v>-20.032000000000004</c:v>
                </c:pt>
                <c:pt idx="9264">
                  <c:v>-37.247</c:v>
                </c:pt>
                <c:pt idx="9265">
                  <c:v>-41.58</c:v>
                </c:pt>
                <c:pt idx="9266">
                  <c:v>-53.134</c:v>
                </c:pt>
                <c:pt idx="9267">
                  <c:v>-39.697000000000003</c:v>
                </c:pt>
                <c:pt idx="9268">
                  <c:v>-37.077000000000005</c:v>
                </c:pt>
                <c:pt idx="9269">
                  <c:v>-44.452999999999996</c:v>
                </c:pt>
                <c:pt idx="9270">
                  <c:v>-73.701000000000022</c:v>
                </c:pt>
                <c:pt idx="9271">
                  <c:v>-32.533000000000001</c:v>
                </c:pt>
                <c:pt idx="9272">
                  <c:v>-4.6539999999999955</c:v>
                </c:pt>
                <c:pt idx="9273">
                  <c:v>-5.4050000000000011</c:v>
                </c:pt>
                <c:pt idx="9274">
                  <c:v>-10.96</c:v>
                </c:pt>
                <c:pt idx="9275">
                  <c:v>-19.605000000000004</c:v>
                </c:pt>
                <c:pt idx="9276">
                  <c:v>-15.012</c:v>
                </c:pt>
                <c:pt idx="9277">
                  <c:v>-16.991999999999987</c:v>
                </c:pt>
                <c:pt idx="9278">
                  <c:v>-20.414000000000001</c:v>
                </c:pt>
                <c:pt idx="9279">
                  <c:v>-22.17900000000003</c:v>
                </c:pt>
                <c:pt idx="9280">
                  <c:v>-10.271000000000001</c:v>
                </c:pt>
                <c:pt idx="9281">
                  <c:v>-12.654000000000002</c:v>
                </c:pt>
                <c:pt idx="9282">
                  <c:v>-17.521000000000001</c:v>
                </c:pt>
                <c:pt idx="9283">
                  <c:v>-3.0619999999999976</c:v>
                </c:pt>
                <c:pt idx="9284">
                  <c:v>1.7109999999999979</c:v>
                </c:pt>
                <c:pt idx="9285">
                  <c:v>11.270000000000001</c:v>
                </c:pt>
                <c:pt idx="9286">
                  <c:v>-0.50500000000000267</c:v>
                </c:pt>
                <c:pt idx="9287">
                  <c:v>-6.9410000000000034</c:v>
                </c:pt>
                <c:pt idx="9288">
                  <c:v>-14.620000000000005</c:v>
                </c:pt>
                <c:pt idx="9289">
                  <c:v>-30.974999999999987</c:v>
                </c:pt>
                <c:pt idx="9290">
                  <c:v>-33.910000000000004</c:v>
                </c:pt>
                <c:pt idx="9291">
                  <c:v>-35.411999999999999</c:v>
                </c:pt>
                <c:pt idx="9292">
                  <c:v>-36.524000000000001</c:v>
                </c:pt>
                <c:pt idx="9293">
                  <c:v>-38.737000000000002</c:v>
                </c:pt>
                <c:pt idx="9294">
                  <c:v>-46.44</c:v>
                </c:pt>
                <c:pt idx="9295">
                  <c:v>-22.441999999999986</c:v>
                </c:pt>
                <c:pt idx="9296">
                  <c:v>-17.995000000000012</c:v>
                </c:pt>
                <c:pt idx="9297">
                  <c:v>-15.364000000000004</c:v>
                </c:pt>
                <c:pt idx="9298">
                  <c:v>-14.370000000000006</c:v>
                </c:pt>
                <c:pt idx="9299">
                  <c:v>-23.799999999999986</c:v>
                </c:pt>
                <c:pt idx="9300">
                  <c:v>-18.503000000000007</c:v>
                </c:pt>
                <c:pt idx="9301">
                  <c:v>-23.810000000000031</c:v>
                </c:pt>
                <c:pt idx="9302">
                  <c:v>-28.547000000000004</c:v>
                </c:pt>
                <c:pt idx="9303">
                  <c:v>-28.689999999999987</c:v>
                </c:pt>
                <c:pt idx="9304">
                  <c:v>-29.730000000000004</c:v>
                </c:pt>
                <c:pt idx="9305">
                  <c:v>-36.176000000000002</c:v>
                </c:pt>
                <c:pt idx="9306">
                  <c:v>-31.272999999999989</c:v>
                </c:pt>
                <c:pt idx="9307">
                  <c:v>-2.0430000000000081</c:v>
                </c:pt>
                <c:pt idx="9308">
                  <c:v>5.6689999999999863</c:v>
                </c:pt>
                <c:pt idx="9309">
                  <c:v>5.5419999999999954</c:v>
                </c:pt>
                <c:pt idx="9310">
                  <c:v>2.4499999999999957</c:v>
                </c:pt>
                <c:pt idx="9311">
                  <c:v>-9.9730000000000025</c:v>
                </c:pt>
                <c:pt idx="9312">
                  <c:v>-10.897000000000002</c:v>
                </c:pt>
                <c:pt idx="9313">
                  <c:v>-27.85</c:v>
                </c:pt>
                <c:pt idx="9314">
                  <c:v>-44.949999999999996</c:v>
                </c:pt>
                <c:pt idx="9315">
                  <c:v>-39.556999999999995</c:v>
                </c:pt>
                <c:pt idx="9316">
                  <c:v>-38.144000000000005</c:v>
                </c:pt>
                <c:pt idx="9317">
                  <c:v>-42.303000000000004</c:v>
                </c:pt>
                <c:pt idx="9318">
                  <c:v>-41.921000000000006</c:v>
                </c:pt>
                <c:pt idx="9319">
                  <c:v>-28.091000000000001</c:v>
                </c:pt>
                <c:pt idx="9320">
                  <c:v>-32.791000000000011</c:v>
                </c:pt>
                <c:pt idx="9321">
                  <c:v>-22.837000000000035</c:v>
                </c:pt>
                <c:pt idx="9322">
                  <c:v>-25.073000000000008</c:v>
                </c:pt>
                <c:pt idx="9323">
                  <c:v>-28.686000000000007</c:v>
                </c:pt>
                <c:pt idx="9324">
                  <c:v>-16.759</c:v>
                </c:pt>
                <c:pt idx="9325">
                  <c:v>-20.598000000000006</c:v>
                </c:pt>
                <c:pt idx="9326">
                  <c:v>-22.619999999999997</c:v>
                </c:pt>
                <c:pt idx="9327">
                  <c:v>-24.622999999999987</c:v>
                </c:pt>
                <c:pt idx="9328">
                  <c:v>-25.116000000000035</c:v>
                </c:pt>
                <c:pt idx="9329">
                  <c:v>-34.302</c:v>
                </c:pt>
                <c:pt idx="9330">
                  <c:v>-38.609000000000002</c:v>
                </c:pt>
                <c:pt idx="9331">
                  <c:v>0.75399999999999201</c:v>
                </c:pt>
                <c:pt idx="9332">
                  <c:v>6.472999999999999</c:v>
                </c:pt>
                <c:pt idx="9333">
                  <c:v>12.156000000000002</c:v>
                </c:pt>
                <c:pt idx="9334">
                  <c:v>0.24000000000000199</c:v>
                </c:pt>
                <c:pt idx="9335">
                  <c:v>-20.485999999999951</c:v>
                </c:pt>
                <c:pt idx="9336">
                  <c:v>-23.24</c:v>
                </c:pt>
                <c:pt idx="9337">
                  <c:v>-28.676000000000005</c:v>
                </c:pt>
                <c:pt idx="9338">
                  <c:v>-44.844999999999999</c:v>
                </c:pt>
                <c:pt idx="9339">
                  <c:v>-40.191000000000003</c:v>
                </c:pt>
                <c:pt idx="9340">
                  <c:v>-39.379000000000005</c:v>
                </c:pt>
                <c:pt idx="9341">
                  <c:v>-41.111000000000004</c:v>
                </c:pt>
                <c:pt idx="9342">
                  <c:v>-42.502000000000002</c:v>
                </c:pt>
                <c:pt idx="9343">
                  <c:v>-31.550000000000004</c:v>
                </c:pt>
                <c:pt idx="9344">
                  <c:v>-30.898000000000003</c:v>
                </c:pt>
                <c:pt idx="9345">
                  <c:v>-30.189999999999987</c:v>
                </c:pt>
                <c:pt idx="9346">
                  <c:v>-34.393000000000001</c:v>
                </c:pt>
                <c:pt idx="9347">
                  <c:v>-31.182000000000002</c:v>
                </c:pt>
                <c:pt idx="9348">
                  <c:v>-24.259999999999987</c:v>
                </c:pt>
                <c:pt idx="9349">
                  <c:v>-19.761000000000003</c:v>
                </c:pt>
                <c:pt idx="9350">
                  <c:v>-22.71</c:v>
                </c:pt>
                <c:pt idx="9351">
                  <c:v>-21.47</c:v>
                </c:pt>
                <c:pt idx="9352">
                  <c:v>-26.064999999999987</c:v>
                </c:pt>
                <c:pt idx="9353">
                  <c:v>-30.64</c:v>
                </c:pt>
                <c:pt idx="9354">
                  <c:v>-6.3499999999999943</c:v>
                </c:pt>
                <c:pt idx="9355">
                  <c:v>8.2249999999999943</c:v>
                </c:pt>
                <c:pt idx="9356">
                  <c:v>18.210999999999999</c:v>
                </c:pt>
                <c:pt idx="9357">
                  <c:v>29.643000000000001</c:v>
                </c:pt>
                <c:pt idx="9358">
                  <c:v>10.031000000000001</c:v>
                </c:pt>
                <c:pt idx="9359">
                  <c:v>-2.1389999999999958</c:v>
                </c:pt>
                <c:pt idx="9360">
                  <c:v>4.8710000000000022</c:v>
                </c:pt>
                <c:pt idx="9361">
                  <c:v>-10.426000000000002</c:v>
                </c:pt>
                <c:pt idx="9362">
                  <c:v>-16.308000000000003</c:v>
                </c:pt>
                <c:pt idx="9363">
                  <c:v>-15.060000000000002</c:v>
                </c:pt>
                <c:pt idx="9364">
                  <c:v>-16.09</c:v>
                </c:pt>
                <c:pt idx="9365">
                  <c:v>-17.548999999999989</c:v>
                </c:pt>
                <c:pt idx="9366">
                  <c:v>-21.326000000000001</c:v>
                </c:pt>
                <c:pt idx="9367">
                  <c:v>0.54399999999999693</c:v>
                </c:pt>
                <c:pt idx="9368">
                  <c:v>-11.034000000000001</c:v>
                </c:pt>
                <c:pt idx="9369">
                  <c:v>5.2269999999999897</c:v>
                </c:pt>
                <c:pt idx="9370">
                  <c:v>8.2709999999999866</c:v>
                </c:pt>
                <c:pt idx="9371">
                  <c:v>9.447000000000001</c:v>
                </c:pt>
                <c:pt idx="9372">
                  <c:v>10.748999999999995</c:v>
                </c:pt>
                <c:pt idx="9373">
                  <c:v>5.3939999999999895</c:v>
                </c:pt>
                <c:pt idx="9374">
                  <c:v>5.0049999999999955</c:v>
                </c:pt>
                <c:pt idx="9375">
                  <c:v>1.4909999999999968</c:v>
                </c:pt>
                <c:pt idx="9376">
                  <c:v>3.8499999999999988</c:v>
                </c:pt>
                <c:pt idx="9377">
                  <c:v>9.0650000000000048</c:v>
                </c:pt>
                <c:pt idx="9378">
                  <c:v>16.137000000000047</c:v>
                </c:pt>
                <c:pt idx="9379">
                  <c:v>17.751999999999992</c:v>
                </c:pt>
                <c:pt idx="9380">
                  <c:v>21.236999999999988</c:v>
                </c:pt>
                <c:pt idx="9381">
                  <c:v>23.704999999999988</c:v>
                </c:pt>
                <c:pt idx="9382">
                  <c:v>3.4050000000000007</c:v>
                </c:pt>
                <c:pt idx="9383">
                  <c:v>-3.0009999999999981</c:v>
                </c:pt>
                <c:pt idx="9384">
                  <c:v>-1.4540000000000006</c:v>
                </c:pt>
                <c:pt idx="9385">
                  <c:v>-10.793999999999999</c:v>
                </c:pt>
                <c:pt idx="9386">
                  <c:v>-13.249999999999996</c:v>
                </c:pt>
                <c:pt idx="9387">
                  <c:v>-9.3060000000000027</c:v>
                </c:pt>
                <c:pt idx="9388">
                  <c:v>-16.349000000000004</c:v>
                </c:pt>
                <c:pt idx="9389">
                  <c:v>-23.471000000000004</c:v>
                </c:pt>
                <c:pt idx="9390">
                  <c:v>-24.89</c:v>
                </c:pt>
                <c:pt idx="9391">
                  <c:v>-13.405000000000006</c:v>
                </c:pt>
                <c:pt idx="9392">
                  <c:v>-15.922000000000004</c:v>
                </c:pt>
                <c:pt idx="9393">
                  <c:v>-20.968999999999955</c:v>
                </c:pt>
                <c:pt idx="9394">
                  <c:v>-21.713999999999999</c:v>
                </c:pt>
                <c:pt idx="9395">
                  <c:v>-15.921000000000001</c:v>
                </c:pt>
                <c:pt idx="9396">
                  <c:v>-19.129999999999992</c:v>
                </c:pt>
                <c:pt idx="9397">
                  <c:v>-12.111000000000001</c:v>
                </c:pt>
                <c:pt idx="9398">
                  <c:v>-7.25</c:v>
                </c:pt>
                <c:pt idx="9399">
                  <c:v>-5.75</c:v>
                </c:pt>
                <c:pt idx="9400">
                  <c:v>-2.0040000000000049</c:v>
                </c:pt>
                <c:pt idx="9401">
                  <c:v>-3.8319999999999967</c:v>
                </c:pt>
                <c:pt idx="9402">
                  <c:v>0.45599999999999674</c:v>
                </c:pt>
                <c:pt idx="9403">
                  <c:v>3.7140000000000057</c:v>
                </c:pt>
                <c:pt idx="9404">
                  <c:v>11</c:v>
                </c:pt>
                <c:pt idx="9405">
                  <c:v>13.477</c:v>
                </c:pt>
                <c:pt idx="9406">
                  <c:v>-0.10800000000000409</c:v>
                </c:pt>
                <c:pt idx="9407">
                  <c:v>-2.7759999999999962</c:v>
                </c:pt>
                <c:pt idx="9408">
                  <c:v>4.536999999999999</c:v>
                </c:pt>
                <c:pt idx="9409">
                  <c:v>-2.5789999999999997</c:v>
                </c:pt>
                <c:pt idx="9410">
                  <c:v>-6.5969999999999995</c:v>
                </c:pt>
                <c:pt idx="9411">
                  <c:v>-6.757000000000005</c:v>
                </c:pt>
                <c:pt idx="9412">
                  <c:v>-14.450000000000006</c:v>
                </c:pt>
                <c:pt idx="9413">
                  <c:v>-15.695000000000002</c:v>
                </c:pt>
                <c:pt idx="9414">
                  <c:v>-15.182</c:v>
                </c:pt>
                <c:pt idx="9415">
                  <c:v>-8.8700000000000028</c:v>
                </c:pt>
                <c:pt idx="9416">
                  <c:v>-14.798999999999999</c:v>
                </c:pt>
                <c:pt idx="9417">
                  <c:v>-8.8390000000000004</c:v>
                </c:pt>
                <c:pt idx="9418">
                  <c:v>-3.0769999999999977</c:v>
                </c:pt>
                <c:pt idx="9419">
                  <c:v>0.96199999999999664</c:v>
                </c:pt>
                <c:pt idx="9420">
                  <c:v>1.5600000000000023</c:v>
                </c:pt>
                <c:pt idx="9421">
                  <c:v>1.327999999999993</c:v>
                </c:pt>
                <c:pt idx="9422">
                  <c:v>2.3879999999999981</c:v>
                </c:pt>
                <c:pt idx="9423">
                  <c:v>9.1000000000001094E-2</c:v>
                </c:pt>
                <c:pt idx="9424">
                  <c:v>-0.40599999999999964</c:v>
                </c:pt>
                <c:pt idx="9425">
                  <c:v>-5.3760000000000012</c:v>
                </c:pt>
                <c:pt idx="9426">
                  <c:v>-6.703000000000003</c:v>
                </c:pt>
                <c:pt idx="9427">
                  <c:v>3.9939999999999998</c:v>
                </c:pt>
                <c:pt idx="9428">
                  <c:v>-1.0309999999999961</c:v>
                </c:pt>
                <c:pt idx="9429">
                  <c:v>-0.95999999999999375</c:v>
                </c:pt>
                <c:pt idx="9430">
                  <c:v>-3.7650000000000006</c:v>
                </c:pt>
                <c:pt idx="9431">
                  <c:v>-6.7580000000000027</c:v>
                </c:pt>
                <c:pt idx="9432">
                  <c:v>-8.020999999999999</c:v>
                </c:pt>
                <c:pt idx="9433">
                  <c:v>-35.775000000000013</c:v>
                </c:pt>
                <c:pt idx="9434">
                  <c:v>-32</c:v>
                </c:pt>
                <c:pt idx="9435">
                  <c:v>-30.738000000000003</c:v>
                </c:pt>
                <c:pt idx="9436">
                  <c:v>-29.09</c:v>
                </c:pt>
                <c:pt idx="9437">
                  <c:v>-36.57</c:v>
                </c:pt>
                <c:pt idx="9438">
                  <c:v>-35.352999999999994</c:v>
                </c:pt>
                <c:pt idx="9439">
                  <c:v>-11.711</c:v>
                </c:pt>
                <c:pt idx="9440">
                  <c:v>-0.37500000000000738</c:v>
                </c:pt>
                <c:pt idx="9441">
                  <c:v>2.6950000000000003</c:v>
                </c:pt>
                <c:pt idx="9442">
                  <c:v>1.2800000000000011</c:v>
                </c:pt>
                <c:pt idx="9443">
                  <c:v>2.5720000000000027</c:v>
                </c:pt>
                <c:pt idx="9444">
                  <c:v>0.99699999999999989</c:v>
                </c:pt>
                <c:pt idx="9445">
                  <c:v>0.75000000000000133</c:v>
                </c:pt>
                <c:pt idx="9446">
                  <c:v>0.52799999999999869</c:v>
                </c:pt>
                <c:pt idx="9447">
                  <c:v>1.220000000000006</c:v>
                </c:pt>
                <c:pt idx="9448">
                  <c:v>1.3070000000000022</c:v>
                </c:pt>
                <c:pt idx="9449">
                  <c:v>6.2119999999999962</c:v>
                </c:pt>
                <c:pt idx="9450">
                  <c:v>-0.21000000000000796</c:v>
                </c:pt>
                <c:pt idx="9451">
                  <c:v>17.075000000000003</c:v>
                </c:pt>
                <c:pt idx="9452">
                  <c:v>20.462999999999937</c:v>
                </c:pt>
                <c:pt idx="9453">
                  <c:v>26.280999999999956</c:v>
                </c:pt>
                <c:pt idx="9454">
                  <c:v>14.717999999999998</c:v>
                </c:pt>
                <c:pt idx="9455">
                  <c:v>-7.4000000000005423E-2</c:v>
                </c:pt>
                <c:pt idx="9456">
                  <c:v>2.990000000000002</c:v>
                </c:pt>
                <c:pt idx="9457">
                  <c:v>7.9000000000000903E-2</c:v>
                </c:pt>
                <c:pt idx="9458">
                  <c:v>-0.72199999999999775</c:v>
                </c:pt>
                <c:pt idx="9459">
                  <c:v>5.3549999999999862</c:v>
                </c:pt>
                <c:pt idx="9460">
                  <c:v>3.4060000000000024</c:v>
                </c:pt>
                <c:pt idx="9461">
                  <c:v>-0.66600000000000203</c:v>
                </c:pt>
                <c:pt idx="9462">
                  <c:v>-2.6199999999999974</c:v>
                </c:pt>
                <c:pt idx="9463">
                  <c:v>5.2659999999999965</c:v>
                </c:pt>
                <c:pt idx="9464">
                  <c:v>-2.4920000000000027</c:v>
                </c:pt>
                <c:pt idx="9465">
                  <c:v>1.8830000000000027</c:v>
                </c:pt>
                <c:pt idx="9466">
                  <c:v>1.0760000000000005</c:v>
                </c:pt>
                <c:pt idx="9467">
                  <c:v>-0.50400000000000489</c:v>
                </c:pt>
                <c:pt idx="9468">
                  <c:v>8.4750000000000068</c:v>
                </c:pt>
                <c:pt idx="9469">
                  <c:v>9.9350000000000023</c:v>
                </c:pt>
                <c:pt idx="9470">
                  <c:v>8.1079999999999988</c:v>
                </c:pt>
                <c:pt idx="9471">
                  <c:v>8.6900000000000031</c:v>
                </c:pt>
                <c:pt idx="9472">
                  <c:v>10.749000000000001</c:v>
                </c:pt>
                <c:pt idx="9473">
                  <c:v>9.1419999999999977</c:v>
                </c:pt>
                <c:pt idx="9474">
                  <c:v>1.8810000000000002</c:v>
                </c:pt>
                <c:pt idx="9475">
                  <c:v>17.040000000000006</c:v>
                </c:pt>
                <c:pt idx="9476">
                  <c:v>24.689</c:v>
                </c:pt>
                <c:pt idx="9477">
                  <c:v>30.157999999999994</c:v>
                </c:pt>
                <c:pt idx="9478">
                  <c:v>14.521000000000001</c:v>
                </c:pt>
                <c:pt idx="9479">
                  <c:v>4.740000000000002</c:v>
                </c:pt>
                <c:pt idx="9480">
                  <c:v>6.5770000000000053</c:v>
                </c:pt>
                <c:pt idx="9481">
                  <c:v>1.4959999999999944</c:v>
                </c:pt>
                <c:pt idx="9482">
                  <c:v>2.3279999999999994</c:v>
                </c:pt>
                <c:pt idx="9483">
                  <c:v>0.10199999999999836</c:v>
                </c:pt>
                <c:pt idx="9484">
                  <c:v>4.7929999999999975</c:v>
                </c:pt>
                <c:pt idx="9485">
                  <c:v>6.2560000000000002</c:v>
                </c:pt>
                <c:pt idx="9486">
                  <c:v>-3.0000000000000036</c:v>
                </c:pt>
                <c:pt idx="9487">
                  <c:v>1.3769999999999938</c:v>
                </c:pt>
                <c:pt idx="9488">
                  <c:v>4.3239999999999945</c:v>
                </c:pt>
                <c:pt idx="9489">
                  <c:v>7.0499999999999972</c:v>
                </c:pt>
                <c:pt idx="9490">
                  <c:v>7.203000000000003</c:v>
                </c:pt>
                <c:pt idx="9491">
                  <c:v>7.6359999999999957</c:v>
                </c:pt>
                <c:pt idx="9492">
                  <c:v>18.779999999999987</c:v>
                </c:pt>
                <c:pt idx="9493">
                  <c:v>19.704999999999988</c:v>
                </c:pt>
                <c:pt idx="9494">
                  <c:v>19.948999999999948</c:v>
                </c:pt>
                <c:pt idx="9495">
                  <c:v>17.838999999999999</c:v>
                </c:pt>
                <c:pt idx="9496">
                  <c:v>17.103999999999999</c:v>
                </c:pt>
                <c:pt idx="9497">
                  <c:v>17.767999999999986</c:v>
                </c:pt>
                <c:pt idx="9498">
                  <c:v>-3.4699999999999918</c:v>
                </c:pt>
                <c:pt idx="9499">
                  <c:v>10.520000000000001</c:v>
                </c:pt>
                <c:pt idx="9500">
                  <c:v>20.681999999999992</c:v>
                </c:pt>
                <c:pt idx="9501">
                  <c:v>30.493000000000002</c:v>
                </c:pt>
                <c:pt idx="9502">
                  <c:v>19.817999999999998</c:v>
                </c:pt>
                <c:pt idx="9503">
                  <c:v>0.40599999999999964</c:v>
                </c:pt>
                <c:pt idx="9504">
                  <c:v>15.656000000000002</c:v>
                </c:pt>
                <c:pt idx="9505">
                  <c:v>4.6419999999999995</c:v>
                </c:pt>
                <c:pt idx="9506">
                  <c:v>-2.5</c:v>
                </c:pt>
                <c:pt idx="9507">
                  <c:v>6.5210000000000008</c:v>
                </c:pt>
                <c:pt idx="9508">
                  <c:v>10.962000000000021</c:v>
                </c:pt>
                <c:pt idx="9509">
                  <c:v>0.83599999999999863</c:v>
                </c:pt>
                <c:pt idx="9510">
                  <c:v>-1.276000000000004</c:v>
                </c:pt>
                <c:pt idx="9511">
                  <c:v>5.6579999999999835</c:v>
                </c:pt>
                <c:pt idx="9512">
                  <c:v>6.0569999999999951</c:v>
                </c:pt>
                <c:pt idx="9513">
                  <c:v>11.655000000000006</c:v>
                </c:pt>
                <c:pt idx="9514">
                  <c:v>11.149000000000001</c:v>
                </c:pt>
                <c:pt idx="9515">
                  <c:v>9.4080000000000013</c:v>
                </c:pt>
                <c:pt idx="9516">
                  <c:v>17.630999999999993</c:v>
                </c:pt>
                <c:pt idx="9517">
                  <c:v>21.514999999999993</c:v>
                </c:pt>
                <c:pt idx="9518">
                  <c:v>22.947999999999986</c:v>
                </c:pt>
                <c:pt idx="9519">
                  <c:v>21.963999999999956</c:v>
                </c:pt>
                <c:pt idx="9520">
                  <c:v>21.277000000000001</c:v>
                </c:pt>
                <c:pt idx="9521">
                  <c:v>18.376000000000005</c:v>
                </c:pt>
                <c:pt idx="9522">
                  <c:v>5.0399999999999991</c:v>
                </c:pt>
                <c:pt idx="9523">
                  <c:v>23.964999999999989</c:v>
                </c:pt>
                <c:pt idx="9524">
                  <c:v>31.594999999999999</c:v>
                </c:pt>
                <c:pt idx="9525">
                  <c:v>39.953000000000003</c:v>
                </c:pt>
                <c:pt idx="9526">
                  <c:v>21.579999999999988</c:v>
                </c:pt>
                <c:pt idx="9527">
                  <c:v>12.223000000000001</c:v>
                </c:pt>
                <c:pt idx="9528">
                  <c:v>15.124000000000001</c:v>
                </c:pt>
                <c:pt idx="9529">
                  <c:v>-1.0000000000047761E-3</c:v>
                </c:pt>
                <c:pt idx="9530">
                  <c:v>-2.2699999999999996</c:v>
                </c:pt>
                <c:pt idx="9531">
                  <c:v>3.5030000000000001</c:v>
                </c:pt>
                <c:pt idx="9532">
                  <c:v>6.0799999999999983</c:v>
                </c:pt>
                <c:pt idx="9533">
                  <c:v>-0.63500000000000301</c:v>
                </c:pt>
                <c:pt idx="9534">
                  <c:v>-3.0090000000000003</c:v>
                </c:pt>
                <c:pt idx="9535">
                  <c:v>-2.2199999999999989</c:v>
                </c:pt>
                <c:pt idx="9536">
                  <c:v>-3.9959999999999987</c:v>
                </c:pt>
                <c:pt idx="9537">
                  <c:v>-3.7810000000000059</c:v>
                </c:pt>
                <c:pt idx="9538">
                  <c:v>-2.7890000000000015</c:v>
                </c:pt>
                <c:pt idx="9539">
                  <c:v>-7.3080000000000069</c:v>
                </c:pt>
                <c:pt idx="9540">
                  <c:v>-8.7090000000000032</c:v>
                </c:pt>
                <c:pt idx="9541">
                  <c:v>-3</c:v>
                </c:pt>
                <c:pt idx="9542">
                  <c:v>-7.713000000000001</c:v>
                </c:pt>
                <c:pt idx="9543">
                  <c:v>-13.109000000000002</c:v>
                </c:pt>
                <c:pt idx="9544">
                  <c:v>-13.495000000000006</c:v>
                </c:pt>
                <c:pt idx="9545">
                  <c:v>-24.9</c:v>
                </c:pt>
                <c:pt idx="9546">
                  <c:v>-29.578000000000003</c:v>
                </c:pt>
                <c:pt idx="9547">
                  <c:v>-20.648000000000003</c:v>
                </c:pt>
                <c:pt idx="9548">
                  <c:v>-15.274000000000008</c:v>
                </c:pt>
                <c:pt idx="9549">
                  <c:v>-4.9230000000000018</c:v>
                </c:pt>
                <c:pt idx="9550">
                  <c:v>-13.017000000000003</c:v>
                </c:pt>
                <c:pt idx="9551">
                  <c:v>-17.597000000000001</c:v>
                </c:pt>
                <c:pt idx="9552">
                  <c:v>-11.334</c:v>
                </c:pt>
                <c:pt idx="9553">
                  <c:v>-32.833999999999996</c:v>
                </c:pt>
                <c:pt idx="9554">
                  <c:v>-32.287000000000006</c:v>
                </c:pt>
                <c:pt idx="9555">
                  <c:v>-21.564999999999987</c:v>
                </c:pt>
                <c:pt idx="9556">
                  <c:v>-17.916</c:v>
                </c:pt>
                <c:pt idx="9557">
                  <c:v>-17.122</c:v>
                </c:pt>
                <c:pt idx="9558">
                  <c:v>-27.206000000000003</c:v>
                </c:pt>
                <c:pt idx="9559">
                  <c:v>-30.464000000000002</c:v>
                </c:pt>
                <c:pt idx="9560">
                  <c:v>-36.599000000000011</c:v>
                </c:pt>
                <c:pt idx="9561">
                  <c:v>-38.798000000000087</c:v>
                </c:pt>
                <c:pt idx="9562">
                  <c:v>-40.323</c:v>
                </c:pt>
                <c:pt idx="9563">
                  <c:v>-40.529000000000003</c:v>
                </c:pt>
                <c:pt idx="9564">
                  <c:v>-38.772000000000013</c:v>
                </c:pt>
                <c:pt idx="9565">
                  <c:v>-36.716000000000001</c:v>
                </c:pt>
                <c:pt idx="9566">
                  <c:v>-33.001000000000005</c:v>
                </c:pt>
                <c:pt idx="9567">
                  <c:v>-32.013999999999996</c:v>
                </c:pt>
                <c:pt idx="9568">
                  <c:v>-32.866</c:v>
                </c:pt>
                <c:pt idx="9569">
                  <c:v>-40.21</c:v>
                </c:pt>
                <c:pt idx="9570">
                  <c:v>-35.797000000000011</c:v>
                </c:pt>
                <c:pt idx="9571">
                  <c:v>-17.560000000000002</c:v>
                </c:pt>
                <c:pt idx="9572">
                  <c:v>-9.6270000000000007</c:v>
                </c:pt>
                <c:pt idx="9573">
                  <c:v>-6.3329999999999975</c:v>
                </c:pt>
                <c:pt idx="9574">
                  <c:v>-13.18</c:v>
                </c:pt>
                <c:pt idx="9575">
                  <c:v>-13.664000000000001</c:v>
                </c:pt>
                <c:pt idx="9576">
                  <c:v>-0.50100000000000477</c:v>
                </c:pt>
                <c:pt idx="9577">
                  <c:v>-6.4699999999999989</c:v>
                </c:pt>
                <c:pt idx="9578">
                  <c:v>-20.944000000000003</c:v>
                </c:pt>
                <c:pt idx="9579">
                  <c:v>-23.383000000000003</c:v>
                </c:pt>
                <c:pt idx="9580">
                  <c:v>-21.253</c:v>
                </c:pt>
                <c:pt idx="9581">
                  <c:v>-23.991</c:v>
                </c:pt>
                <c:pt idx="9582">
                  <c:v>-18.384</c:v>
                </c:pt>
                <c:pt idx="9583">
                  <c:v>-24.953000000000003</c:v>
                </c:pt>
                <c:pt idx="9584">
                  <c:v>-33.953999999999994</c:v>
                </c:pt>
                <c:pt idx="9585">
                  <c:v>-33.189</c:v>
                </c:pt>
                <c:pt idx="9586">
                  <c:v>-24.494999999999987</c:v>
                </c:pt>
                <c:pt idx="9587">
                  <c:v>-25.416000000000004</c:v>
                </c:pt>
                <c:pt idx="9588">
                  <c:v>-19.093000000000004</c:v>
                </c:pt>
                <c:pt idx="9589">
                  <c:v>-12.285</c:v>
                </c:pt>
                <c:pt idx="9590">
                  <c:v>-5.6509999999999945</c:v>
                </c:pt>
                <c:pt idx="9591">
                  <c:v>-4.34</c:v>
                </c:pt>
                <c:pt idx="9592">
                  <c:v>-1.0449999999999957</c:v>
                </c:pt>
                <c:pt idx="9593">
                  <c:v>-2.8640000000000043</c:v>
                </c:pt>
                <c:pt idx="9594">
                  <c:v>-2.5859999999999985</c:v>
                </c:pt>
                <c:pt idx="9595">
                  <c:v>-0.16100000000000167</c:v>
                </c:pt>
                <c:pt idx="9596">
                  <c:v>5.0779999999999959</c:v>
                </c:pt>
                <c:pt idx="9597">
                  <c:v>18.589999999999989</c:v>
                </c:pt>
                <c:pt idx="9598">
                  <c:v>12.565000000000019</c:v>
                </c:pt>
                <c:pt idx="9599">
                  <c:v>11.961000000000002</c:v>
                </c:pt>
                <c:pt idx="9600">
                  <c:v>6.5849999999999875</c:v>
                </c:pt>
                <c:pt idx="9601">
                  <c:v>-3.3449999999999989</c:v>
                </c:pt>
                <c:pt idx="9602">
                  <c:v>-10.025</c:v>
                </c:pt>
                <c:pt idx="9603">
                  <c:v>-4.7880000000000003</c:v>
                </c:pt>
                <c:pt idx="9604">
                  <c:v>-6.2429999999999986</c:v>
                </c:pt>
                <c:pt idx="9605">
                  <c:v>-6.2800000000000011</c:v>
                </c:pt>
                <c:pt idx="9606">
                  <c:v>-10.144</c:v>
                </c:pt>
                <c:pt idx="9607">
                  <c:v>-10.095000000000002</c:v>
                </c:pt>
                <c:pt idx="9608">
                  <c:v>-7.3780000000000072</c:v>
                </c:pt>
                <c:pt idx="9609">
                  <c:v>9.999999999999469E-2</c:v>
                </c:pt>
                <c:pt idx="9610">
                  <c:v>0.43899999999999423</c:v>
                </c:pt>
                <c:pt idx="9611">
                  <c:v>-2.0370000000000061</c:v>
                </c:pt>
                <c:pt idx="9612">
                  <c:v>3.7989999999999995</c:v>
                </c:pt>
                <c:pt idx="9613">
                  <c:v>2.8019999999999987</c:v>
                </c:pt>
                <c:pt idx="9614">
                  <c:v>0.88999999999999491</c:v>
                </c:pt>
                <c:pt idx="9615">
                  <c:v>4.7700000000000031</c:v>
                </c:pt>
                <c:pt idx="9616">
                  <c:v>4.8900000000000006</c:v>
                </c:pt>
                <c:pt idx="9617">
                  <c:v>6.0399999999999991</c:v>
                </c:pt>
                <c:pt idx="9618">
                  <c:v>-7.0020000000000095</c:v>
                </c:pt>
                <c:pt idx="9619">
                  <c:v>8.2810000000000059</c:v>
                </c:pt>
                <c:pt idx="9620">
                  <c:v>27.217000000000031</c:v>
                </c:pt>
                <c:pt idx="9621">
                  <c:v>39.980000000000004</c:v>
                </c:pt>
                <c:pt idx="9622">
                  <c:v>19.696000000000005</c:v>
                </c:pt>
                <c:pt idx="9623">
                  <c:v>7.8100000000000005</c:v>
                </c:pt>
                <c:pt idx="9624">
                  <c:v>13.310000000000002</c:v>
                </c:pt>
                <c:pt idx="9625">
                  <c:v>10.229999999999999</c:v>
                </c:pt>
                <c:pt idx="9626">
                  <c:v>-1.2109999999999952</c:v>
                </c:pt>
                <c:pt idx="9627">
                  <c:v>3.7959999999999994</c:v>
                </c:pt>
                <c:pt idx="9628">
                  <c:v>9.6470000000000002</c:v>
                </c:pt>
                <c:pt idx="9629">
                  <c:v>2.0909999999999997</c:v>
                </c:pt>
                <c:pt idx="9630">
                  <c:v>4.7299999999999969</c:v>
                </c:pt>
                <c:pt idx="9631">
                  <c:v>3.8499999999999988</c:v>
                </c:pt>
                <c:pt idx="9632">
                  <c:v>8.6979999999999986</c:v>
                </c:pt>
                <c:pt idx="9633">
                  <c:v>8.74</c:v>
                </c:pt>
                <c:pt idx="9634">
                  <c:v>2.4600000000000009</c:v>
                </c:pt>
                <c:pt idx="9635">
                  <c:v>-2.5069999999999979</c:v>
                </c:pt>
                <c:pt idx="9636">
                  <c:v>1.6299999999999928</c:v>
                </c:pt>
                <c:pt idx="9637">
                  <c:v>-2.007000000000005</c:v>
                </c:pt>
                <c:pt idx="9638">
                  <c:v>-2.0040000000000049</c:v>
                </c:pt>
                <c:pt idx="9639">
                  <c:v>-2.5</c:v>
                </c:pt>
                <c:pt idx="9640">
                  <c:v>-2.482999999999997</c:v>
                </c:pt>
                <c:pt idx="9641">
                  <c:v>-6.6579999999999906</c:v>
                </c:pt>
                <c:pt idx="9642">
                  <c:v>-10.013000000000002</c:v>
                </c:pt>
                <c:pt idx="9643">
                  <c:v>-0.32100000000000573</c:v>
                </c:pt>
                <c:pt idx="9644">
                  <c:v>-0.1140000000000045</c:v>
                </c:pt>
                <c:pt idx="9645">
                  <c:v>1.7559999999999918</c:v>
                </c:pt>
                <c:pt idx="9646">
                  <c:v>-2.6160000000000068</c:v>
                </c:pt>
                <c:pt idx="9647">
                  <c:v>-10.528</c:v>
                </c:pt>
                <c:pt idx="9648">
                  <c:v>-15.215000000000003</c:v>
                </c:pt>
                <c:pt idx="9649">
                  <c:v>-24.53</c:v>
                </c:pt>
                <c:pt idx="9650">
                  <c:v>-30.764000000000003</c:v>
                </c:pt>
                <c:pt idx="9651">
                  <c:v>-30.039000000000001</c:v>
                </c:pt>
                <c:pt idx="9652">
                  <c:v>-30.275000000000002</c:v>
                </c:pt>
                <c:pt idx="9653">
                  <c:v>-30.895000000000003</c:v>
                </c:pt>
                <c:pt idx="9654">
                  <c:v>-33.673000000000002</c:v>
                </c:pt>
                <c:pt idx="9655">
                  <c:v>-30.898000000000003</c:v>
                </c:pt>
                <c:pt idx="9656">
                  <c:v>-31.779000000000003</c:v>
                </c:pt>
                <c:pt idx="9657">
                  <c:v>-29.323000000000004</c:v>
                </c:pt>
                <c:pt idx="9658">
                  <c:v>-28.410000000000004</c:v>
                </c:pt>
                <c:pt idx="9659">
                  <c:v>-33.404000000000003</c:v>
                </c:pt>
                <c:pt idx="9660">
                  <c:v>-29.818000000000001</c:v>
                </c:pt>
                <c:pt idx="9661">
                  <c:v>-33.520000000000003</c:v>
                </c:pt>
                <c:pt idx="9662">
                  <c:v>-34.94</c:v>
                </c:pt>
                <c:pt idx="9663">
                  <c:v>-42.289000000000001</c:v>
                </c:pt>
                <c:pt idx="9664">
                  <c:v>-44.57</c:v>
                </c:pt>
                <c:pt idx="9665">
                  <c:v>-35.903999999999996</c:v>
                </c:pt>
                <c:pt idx="9666">
                  <c:v>-30.944999999999986</c:v>
                </c:pt>
                <c:pt idx="9667">
                  <c:v>-26.938000000000002</c:v>
                </c:pt>
                <c:pt idx="9668">
                  <c:v>-20.636000000000031</c:v>
                </c:pt>
                <c:pt idx="9669">
                  <c:v>-4.3580000000000041</c:v>
                </c:pt>
                <c:pt idx="9670">
                  <c:v>-18.894000000000005</c:v>
                </c:pt>
                <c:pt idx="9671">
                  <c:v>-21.150000000000031</c:v>
                </c:pt>
                <c:pt idx="9672">
                  <c:v>-25.62</c:v>
                </c:pt>
                <c:pt idx="9673">
                  <c:v>-36.090000000000003</c:v>
                </c:pt>
                <c:pt idx="9674">
                  <c:v>-39.794000000000011</c:v>
                </c:pt>
                <c:pt idx="9675">
                  <c:v>-32.592000000000013</c:v>
                </c:pt>
                <c:pt idx="9676">
                  <c:v>-33.259</c:v>
                </c:pt>
                <c:pt idx="9677">
                  <c:v>-32.833000000000006</c:v>
                </c:pt>
                <c:pt idx="9678">
                  <c:v>-25.048000000000002</c:v>
                </c:pt>
                <c:pt idx="9679">
                  <c:v>-12.060000000000002</c:v>
                </c:pt>
                <c:pt idx="9680">
                  <c:v>-1.8100000000000023</c:v>
                </c:pt>
                <c:pt idx="9681">
                  <c:v>-1.4200000000000017</c:v>
                </c:pt>
                <c:pt idx="9682">
                  <c:v>-5.6119999999999965</c:v>
                </c:pt>
                <c:pt idx="9683">
                  <c:v>-21.194000000000031</c:v>
                </c:pt>
                <c:pt idx="9684">
                  <c:v>-16.295000000000002</c:v>
                </c:pt>
                <c:pt idx="9685">
                  <c:v>-13.296000000000001</c:v>
                </c:pt>
                <c:pt idx="9686">
                  <c:v>-10.789000000000001</c:v>
                </c:pt>
                <c:pt idx="9687">
                  <c:v>-13.442</c:v>
                </c:pt>
                <c:pt idx="9688">
                  <c:v>-11.275000000000006</c:v>
                </c:pt>
                <c:pt idx="9689">
                  <c:v>-5.2100000000000009</c:v>
                </c:pt>
                <c:pt idx="9690">
                  <c:v>-22.626000000000005</c:v>
                </c:pt>
                <c:pt idx="9691">
                  <c:v>-11.671000000000001</c:v>
                </c:pt>
                <c:pt idx="9692">
                  <c:v>-1.5099999999999871</c:v>
                </c:pt>
                <c:pt idx="9693">
                  <c:v>14.296000000000001</c:v>
                </c:pt>
                <c:pt idx="9694">
                  <c:v>-1.7130000000000021</c:v>
                </c:pt>
                <c:pt idx="9695">
                  <c:v>-7.9950000000000054</c:v>
                </c:pt>
                <c:pt idx="9696">
                  <c:v>-0.47200000000000131</c:v>
                </c:pt>
                <c:pt idx="9697">
                  <c:v>-9.2279999999999998</c:v>
                </c:pt>
                <c:pt idx="9698">
                  <c:v>-16.441999999999986</c:v>
                </c:pt>
                <c:pt idx="9699">
                  <c:v>-15.111000000000001</c:v>
                </c:pt>
                <c:pt idx="9700">
                  <c:v>-14.337000000000003</c:v>
                </c:pt>
                <c:pt idx="9701">
                  <c:v>-19.956000000000003</c:v>
                </c:pt>
                <c:pt idx="9702">
                  <c:v>-18.297000000000001</c:v>
                </c:pt>
                <c:pt idx="9703">
                  <c:v>-4.3569999999999975</c:v>
                </c:pt>
                <c:pt idx="9704">
                  <c:v>-13.504000000000005</c:v>
                </c:pt>
                <c:pt idx="9705">
                  <c:v>-22.555</c:v>
                </c:pt>
                <c:pt idx="9706">
                  <c:v>-32.678000000000011</c:v>
                </c:pt>
                <c:pt idx="9707">
                  <c:v>-36.82</c:v>
                </c:pt>
                <c:pt idx="9708">
                  <c:v>-31.669000000000004</c:v>
                </c:pt>
                <c:pt idx="9709">
                  <c:v>-25.436</c:v>
                </c:pt>
                <c:pt idx="9710">
                  <c:v>-25.97</c:v>
                </c:pt>
                <c:pt idx="9711">
                  <c:v>-25.941000000000003</c:v>
                </c:pt>
                <c:pt idx="9712">
                  <c:v>-26.892000000000007</c:v>
                </c:pt>
                <c:pt idx="9713">
                  <c:v>-29.166</c:v>
                </c:pt>
                <c:pt idx="9714">
                  <c:v>-30.374000000000031</c:v>
                </c:pt>
                <c:pt idx="9715">
                  <c:v>-14.688000000000001</c:v>
                </c:pt>
                <c:pt idx="9716">
                  <c:v>-3.5710000000000037</c:v>
                </c:pt>
                <c:pt idx="9717">
                  <c:v>4.4500000000000028</c:v>
                </c:pt>
                <c:pt idx="9718">
                  <c:v>-5.7239999999999975</c:v>
                </c:pt>
                <c:pt idx="9719">
                  <c:v>-9.39</c:v>
                </c:pt>
                <c:pt idx="9720">
                  <c:v>5</c:v>
                </c:pt>
                <c:pt idx="9721">
                  <c:v>-9.3100000000000023</c:v>
                </c:pt>
                <c:pt idx="9722">
                  <c:v>-22.052999999999987</c:v>
                </c:pt>
                <c:pt idx="9723">
                  <c:v>-19.743000000000002</c:v>
                </c:pt>
                <c:pt idx="9724">
                  <c:v>-13.109000000000002</c:v>
                </c:pt>
                <c:pt idx="9725">
                  <c:v>-13.030000000000001</c:v>
                </c:pt>
                <c:pt idx="9726">
                  <c:v>-15.314000000000004</c:v>
                </c:pt>
                <c:pt idx="9727">
                  <c:v>-17.186999999999987</c:v>
                </c:pt>
                <c:pt idx="9728">
                  <c:v>-11.726000000000001</c:v>
                </c:pt>
                <c:pt idx="9729">
                  <c:v>-8.8700000000000045</c:v>
                </c:pt>
                <c:pt idx="9730">
                  <c:v>-4.1360000000000028</c:v>
                </c:pt>
                <c:pt idx="9731">
                  <c:v>-8.980000000000004</c:v>
                </c:pt>
                <c:pt idx="9732">
                  <c:v>-11.921000000000005</c:v>
                </c:pt>
                <c:pt idx="9733">
                  <c:v>-5.4890000000000114</c:v>
                </c:pt>
                <c:pt idx="9734">
                  <c:v>-1.7100000000000033</c:v>
                </c:pt>
                <c:pt idx="9735">
                  <c:v>-2.8800000000000026</c:v>
                </c:pt>
                <c:pt idx="9736">
                  <c:v>-2.9599999999999937</c:v>
                </c:pt>
                <c:pt idx="9737">
                  <c:v>-1.2450000000000039</c:v>
                </c:pt>
                <c:pt idx="9738">
                  <c:v>-13.200000000000001</c:v>
                </c:pt>
                <c:pt idx="9739">
                  <c:v>-6.9800000000000084</c:v>
                </c:pt>
                <c:pt idx="9740">
                  <c:v>25.808</c:v>
                </c:pt>
                <c:pt idx="9741">
                  <c:v>36.813999999999993</c:v>
                </c:pt>
                <c:pt idx="9742">
                  <c:v>14.613</c:v>
                </c:pt>
                <c:pt idx="9743">
                  <c:v>10.060000000000002</c:v>
                </c:pt>
                <c:pt idx="9744">
                  <c:v>2.0279999999999991</c:v>
                </c:pt>
                <c:pt idx="9745">
                  <c:v>-2.0100000000000047</c:v>
                </c:pt>
                <c:pt idx="9746">
                  <c:v>-9.2800000000000011</c:v>
                </c:pt>
                <c:pt idx="9747">
                  <c:v>-16.64700000000003</c:v>
                </c:pt>
                <c:pt idx="9748">
                  <c:v>-12.209999999999999</c:v>
                </c:pt>
                <c:pt idx="9749">
                  <c:v>-13.237999999999998</c:v>
                </c:pt>
                <c:pt idx="9750">
                  <c:v>-14.537000000000003</c:v>
                </c:pt>
                <c:pt idx="9751">
                  <c:v>-16.298000000000002</c:v>
                </c:pt>
                <c:pt idx="9752">
                  <c:v>-32.24</c:v>
                </c:pt>
                <c:pt idx="9753">
                  <c:v>-30.17</c:v>
                </c:pt>
                <c:pt idx="9754">
                  <c:v>-28.32</c:v>
                </c:pt>
                <c:pt idx="9755">
                  <c:v>-28.93</c:v>
                </c:pt>
                <c:pt idx="9756">
                  <c:v>-29.620000000000005</c:v>
                </c:pt>
                <c:pt idx="9757">
                  <c:v>-24.872</c:v>
                </c:pt>
                <c:pt idx="9758">
                  <c:v>-20.323000000000004</c:v>
                </c:pt>
                <c:pt idx="9759">
                  <c:v>-24.450000000000003</c:v>
                </c:pt>
                <c:pt idx="9760">
                  <c:v>-32.968000000000011</c:v>
                </c:pt>
                <c:pt idx="9761">
                  <c:v>-31</c:v>
                </c:pt>
                <c:pt idx="9762">
                  <c:v>-32.662000000000013</c:v>
                </c:pt>
                <c:pt idx="9763">
                  <c:v>-28.799000000000003</c:v>
                </c:pt>
                <c:pt idx="9764">
                  <c:v>-10.600000000000001</c:v>
                </c:pt>
                <c:pt idx="9765">
                  <c:v>-7.0000000000050135E-3</c:v>
                </c:pt>
                <c:pt idx="9766">
                  <c:v>-3.7999999999996752E-2</c:v>
                </c:pt>
                <c:pt idx="9767">
                  <c:v>-1.804000000000002</c:v>
                </c:pt>
                <c:pt idx="9768">
                  <c:v>-15.078000000000001</c:v>
                </c:pt>
                <c:pt idx="9769">
                  <c:v>-36.57</c:v>
                </c:pt>
                <c:pt idx="9770">
                  <c:v>-37.908000000000001</c:v>
                </c:pt>
                <c:pt idx="9771">
                  <c:v>-32.65</c:v>
                </c:pt>
                <c:pt idx="9772">
                  <c:v>-29.744</c:v>
                </c:pt>
                <c:pt idx="9773">
                  <c:v>-36.265000000000079</c:v>
                </c:pt>
                <c:pt idx="9774">
                  <c:v>-46.135000000000012</c:v>
                </c:pt>
                <c:pt idx="9775">
                  <c:v>-12.440000000000001</c:v>
                </c:pt>
                <c:pt idx="9776">
                  <c:v>-7.1419999999999995</c:v>
                </c:pt>
                <c:pt idx="9777">
                  <c:v>0.87099999999999644</c:v>
                </c:pt>
                <c:pt idx="9778">
                  <c:v>-8.120000000000001</c:v>
                </c:pt>
                <c:pt idx="9779">
                  <c:v>-14.040000000000003</c:v>
                </c:pt>
                <c:pt idx="9780">
                  <c:v>-9.9500000000000028</c:v>
                </c:pt>
                <c:pt idx="9781">
                  <c:v>-21.658000000000008</c:v>
                </c:pt>
                <c:pt idx="9782">
                  <c:v>-25.119000000000035</c:v>
                </c:pt>
                <c:pt idx="9783">
                  <c:v>-25.970000000000002</c:v>
                </c:pt>
                <c:pt idx="9784">
                  <c:v>-29</c:v>
                </c:pt>
                <c:pt idx="9785">
                  <c:v>-22.182000000000002</c:v>
                </c:pt>
                <c:pt idx="9786">
                  <c:v>-39.97</c:v>
                </c:pt>
                <c:pt idx="9787">
                  <c:v>-18.20300000000001</c:v>
                </c:pt>
                <c:pt idx="9788">
                  <c:v>0.82699999999999863</c:v>
                </c:pt>
                <c:pt idx="9789">
                  <c:v>0.68000000000000116</c:v>
                </c:pt>
                <c:pt idx="9790">
                  <c:v>0.93099999999999761</c:v>
                </c:pt>
                <c:pt idx="9791">
                  <c:v>-10.884000000000007</c:v>
                </c:pt>
                <c:pt idx="9792">
                  <c:v>-23.956999999999987</c:v>
                </c:pt>
                <c:pt idx="9793">
                  <c:v>-36.512</c:v>
                </c:pt>
                <c:pt idx="9794">
                  <c:v>-38.365000000000009</c:v>
                </c:pt>
                <c:pt idx="9795">
                  <c:v>-29.009</c:v>
                </c:pt>
                <c:pt idx="9796">
                  <c:v>-29.455000000000002</c:v>
                </c:pt>
                <c:pt idx="9797">
                  <c:v>-38.346000000000004</c:v>
                </c:pt>
                <c:pt idx="9798">
                  <c:v>-40.900999999999996</c:v>
                </c:pt>
                <c:pt idx="9799">
                  <c:v>-27.046999999999986</c:v>
                </c:pt>
                <c:pt idx="9800">
                  <c:v>-24.213000000000008</c:v>
                </c:pt>
                <c:pt idx="9801">
                  <c:v>-6.2120000000000015</c:v>
                </c:pt>
                <c:pt idx="9802">
                  <c:v>-8.2580000000000009</c:v>
                </c:pt>
                <c:pt idx="9803">
                  <c:v>-10.25</c:v>
                </c:pt>
                <c:pt idx="9804">
                  <c:v>-2.6270000000000042</c:v>
                </c:pt>
                <c:pt idx="9805">
                  <c:v>-4.18</c:v>
                </c:pt>
                <c:pt idx="9806">
                  <c:v>-6.8400000000000025</c:v>
                </c:pt>
                <c:pt idx="9807">
                  <c:v>-6.4260000000000019</c:v>
                </c:pt>
                <c:pt idx="9808">
                  <c:v>-4.8340000000000005</c:v>
                </c:pt>
                <c:pt idx="9809">
                  <c:v>0.630000000000004</c:v>
                </c:pt>
                <c:pt idx="9810">
                  <c:v>-15.058000000000007</c:v>
                </c:pt>
                <c:pt idx="9811">
                  <c:v>3.4919999999999867</c:v>
                </c:pt>
                <c:pt idx="9812">
                  <c:v>2.536999999999987</c:v>
                </c:pt>
                <c:pt idx="9813">
                  <c:v>16.609000000000005</c:v>
                </c:pt>
                <c:pt idx="9814">
                  <c:v>3.6709999999999994</c:v>
                </c:pt>
                <c:pt idx="9815">
                  <c:v>0.7890000000000017</c:v>
                </c:pt>
                <c:pt idx="9816">
                  <c:v>-2.7150000000000034</c:v>
                </c:pt>
                <c:pt idx="9817">
                  <c:v>-16.600000000000001</c:v>
                </c:pt>
                <c:pt idx="9818">
                  <c:v>-16.68</c:v>
                </c:pt>
                <c:pt idx="9819">
                  <c:v>-16.695</c:v>
                </c:pt>
                <c:pt idx="9820">
                  <c:v>-17.777999999999999</c:v>
                </c:pt>
                <c:pt idx="9821">
                  <c:v>-14.067000000000004</c:v>
                </c:pt>
                <c:pt idx="9822">
                  <c:v>-14.849</c:v>
                </c:pt>
                <c:pt idx="9823">
                  <c:v>-16.152999999999999</c:v>
                </c:pt>
                <c:pt idx="9824">
                  <c:v>-9.7430000000000039</c:v>
                </c:pt>
                <c:pt idx="9825">
                  <c:v>-6.8500000000000005</c:v>
                </c:pt>
                <c:pt idx="9826">
                  <c:v>-16.310000000000031</c:v>
                </c:pt>
                <c:pt idx="9827">
                  <c:v>-20.029999999999987</c:v>
                </c:pt>
                <c:pt idx="9828">
                  <c:v>-8.1279999999999983</c:v>
                </c:pt>
                <c:pt idx="9829">
                  <c:v>-7.1910000000000025</c:v>
                </c:pt>
                <c:pt idx="9830">
                  <c:v>-9.82</c:v>
                </c:pt>
                <c:pt idx="9831">
                  <c:v>-9.6300000000000008</c:v>
                </c:pt>
                <c:pt idx="9832">
                  <c:v>-4.8079999999999945</c:v>
                </c:pt>
                <c:pt idx="9833">
                  <c:v>-13.196000000000005</c:v>
                </c:pt>
                <c:pt idx="9834">
                  <c:v>-40.289000000000009</c:v>
                </c:pt>
                <c:pt idx="9835">
                  <c:v>-22.982999999999951</c:v>
                </c:pt>
                <c:pt idx="9836">
                  <c:v>3.230000000000004</c:v>
                </c:pt>
                <c:pt idx="9837">
                  <c:v>11.466000000000006</c:v>
                </c:pt>
                <c:pt idx="9838">
                  <c:v>4.9699999999999989</c:v>
                </c:pt>
                <c:pt idx="9839">
                  <c:v>0.49400000000000038</c:v>
                </c:pt>
                <c:pt idx="9840">
                  <c:v>1.4069999999999927</c:v>
                </c:pt>
                <c:pt idx="9841">
                  <c:v>-5.1090000000000018</c:v>
                </c:pt>
                <c:pt idx="9842">
                  <c:v>0.9129999999999967</c:v>
                </c:pt>
                <c:pt idx="9843">
                  <c:v>0.43300000000000038</c:v>
                </c:pt>
                <c:pt idx="9844">
                  <c:v>1.3230000000000004</c:v>
                </c:pt>
                <c:pt idx="9845">
                  <c:v>2.9989999999999948</c:v>
                </c:pt>
                <c:pt idx="9846">
                  <c:v>-8.0000000000026768E-3</c:v>
                </c:pt>
                <c:pt idx="9847">
                  <c:v>5.57</c:v>
                </c:pt>
                <c:pt idx="9848">
                  <c:v>2.9689999999999941</c:v>
                </c:pt>
                <c:pt idx="9849">
                  <c:v>-1.5590000000000046</c:v>
                </c:pt>
                <c:pt idx="9850">
                  <c:v>2.9909999999999997</c:v>
                </c:pt>
                <c:pt idx="9851">
                  <c:v>3.9939999999999998</c:v>
                </c:pt>
                <c:pt idx="9852">
                  <c:v>3.1370000000000005</c:v>
                </c:pt>
                <c:pt idx="9853">
                  <c:v>4.3229999999999897</c:v>
                </c:pt>
                <c:pt idx="9854">
                  <c:v>3.2100000000000009</c:v>
                </c:pt>
                <c:pt idx="9855">
                  <c:v>6.4810000000000034</c:v>
                </c:pt>
                <c:pt idx="9856">
                  <c:v>7.6989999999999945</c:v>
                </c:pt>
                <c:pt idx="9857">
                  <c:v>5.375</c:v>
                </c:pt>
                <c:pt idx="9858">
                  <c:v>2.9939999999999998</c:v>
                </c:pt>
                <c:pt idx="9859">
                  <c:v>3.6089999999999951</c:v>
                </c:pt>
                <c:pt idx="9860">
                  <c:v>9.6280000000000019</c:v>
                </c:pt>
                <c:pt idx="9861">
                  <c:v>22.043000000000006</c:v>
                </c:pt>
                <c:pt idx="9862">
                  <c:v>11.447999999999999</c:v>
                </c:pt>
                <c:pt idx="9863">
                  <c:v>7.6369999999999925</c:v>
                </c:pt>
                <c:pt idx="9864">
                  <c:v>12.561000000000002</c:v>
                </c:pt>
                <c:pt idx="9865">
                  <c:v>-3.5930000000000035</c:v>
                </c:pt>
                <c:pt idx="9866">
                  <c:v>-1.963000000000001</c:v>
                </c:pt>
                <c:pt idx="9867">
                  <c:v>-0.57100000000000561</c:v>
                </c:pt>
                <c:pt idx="9868">
                  <c:v>3.7319999999999993</c:v>
                </c:pt>
                <c:pt idx="9869">
                  <c:v>-2.0030000000000001</c:v>
                </c:pt>
                <c:pt idx="9870">
                  <c:v>-7.1939999999999955</c:v>
                </c:pt>
                <c:pt idx="9871">
                  <c:v>-1.3300000000000061</c:v>
                </c:pt>
                <c:pt idx="9872">
                  <c:v>-3.8680000000000021</c:v>
                </c:pt>
                <c:pt idx="9873">
                  <c:v>-2.1080000000000041</c:v>
                </c:pt>
                <c:pt idx="9874">
                  <c:v>-3.7880000000000162</c:v>
                </c:pt>
                <c:pt idx="9875">
                  <c:v>-3.1799999999999997</c:v>
                </c:pt>
                <c:pt idx="9876">
                  <c:v>-3.0040000000000049</c:v>
                </c:pt>
                <c:pt idx="9877">
                  <c:v>0.36999999999999866</c:v>
                </c:pt>
                <c:pt idx="9878">
                  <c:v>3.5599999999999947</c:v>
                </c:pt>
                <c:pt idx="9879">
                  <c:v>5.3709999999999951</c:v>
                </c:pt>
                <c:pt idx="9880">
                  <c:v>7.0919999999999987</c:v>
                </c:pt>
                <c:pt idx="9881">
                  <c:v>4.9350000000000023</c:v>
                </c:pt>
                <c:pt idx="9882">
                  <c:v>6.6000000000002501E-2</c:v>
                </c:pt>
                <c:pt idx="9883">
                  <c:v>3.8019999999999925</c:v>
                </c:pt>
                <c:pt idx="9884">
                  <c:v>12.975000000000021</c:v>
                </c:pt>
                <c:pt idx="9885">
                  <c:v>23.710999999999988</c:v>
                </c:pt>
                <c:pt idx="9886">
                  <c:v>15.780000000000001</c:v>
                </c:pt>
                <c:pt idx="9887">
                  <c:v>16.901999999999987</c:v>
                </c:pt>
                <c:pt idx="9888">
                  <c:v>24.000999999999987</c:v>
                </c:pt>
                <c:pt idx="9889">
                  <c:v>18.890999999999988</c:v>
                </c:pt>
                <c:pt idx="9890">
                  <c:v>11.620000000000005</c:v>
                </c:pt>
                <c:pt idx="9891">
                  <c:v>11.704000000000001</c:v>
                </c:pt>
                <c:pt idx="9892">
                  <c:v>7.8579999999999863</c:v>
                </c:pt>
                <c:pt idx="9893">
                  <c:v>2.4209999999999994</c:v>
                </c:pt>
                <c:pt idx="9894">
                  <c:v>5.9440000000000026</c:v>
                </c:pt>
                <c:pt idx="9895">
                  <c:v>1.9660000000000011</c:v>
                </c:pt>
                <c:pt idx="9896">
                  <c:v>-1.7430000000000021</c:v>
                </c:pt>
                <c:pt idx="9897">
                  <c:v>-3.0090000000000003</c:v>
                </c:pt>
                <c:pt idx="9898">
                  <c:v>-2.5899999999999972</c:v>
                </c:pt>
                <c:pt idx="9899">
                  <c:v>-1.811000000000007</c:v>
                </c:pt>
                <c:pt idx="9900">
                  <c:v>-0.12000000000000456</c:v>
                </c:pt>
                <c:pt idx="9901">
                  <c:v>6.1409999999999965</c:v>
                </c:pt>
                <c:pt idx="9902">
                  <c:v>10.028999999999996</c:v>
                </c:pt>
                <c:pt idx="9903">
                  <c:v>15.407000000000002</c:v>
                </c:pt>
                <c:pt idx="9904">
                  <c:v>10.107000000000001</c:v>
                </c:pt>
                <c:pt idx="9905">
                  <c:v>11.905000000000006</c:v>
                </c:pt>
                <c:pt idx="9906">
                  <c:v>4.6329999999999956</c:v>
                </c:pt>
                <c:pt idx="9907">
                  <c:v>-3.9699999999999989</c:v>
                </c:pt>
                <c:pt idx="9908">
                  <c:v>19.240999999999989</c:v>
                </c:pt>
                <c:pt idx="9909">
                  <c:v>28.060000000000002</c:v>
                </c:pt>
                <c:pt idx="9910">
                  <c:v>13.600000000000001</c:v>
                </c:pt>
                <c:pt idx="9911">
                  <c:v>11.302000000000019</c:v>
                </c:pt>
                <c:pt idx="9912">
                  <c:v>7.3149999999999871</c:v>
                </c:pt>
                <c:pt idx="9913">
                  <c:v>5.2629999999999955</c:v>
                </c:pt>
                <c:pt idx="9914">
                  <c:v>-0.58400000000000363</c:v>
                </c:pt>
                <c:pt idx="9915">
                  <c:v>0.75699999999999923</c:v>
                </c:pt>
                <c:pt idx="9916">
                  <c:v>1.1099999999999965</c:v>
                </c:pt>
                <c:pt idx="9917">
                  <c:v>1.7400000000000047</c:v>
                </c:pt>
                <c:pt idx="9918">
                  <c:v>3.3139999999999987</c:v>
                </c:pt>
                <c:pt idx="9919">
                  <c:v>2.8299999999999983</c:v>
                </c:pt>
                <c:pt idx="9920">
                  <c:v>-0.81700000000000061</c:v>
                </c:pt>
                <c:pt idx="9921">
                  <c:v>-3.490000000000002</c:v>
                </c:pt>
                <c:pt idx="9922">
                  <c:v>-7.8629999999999889</c:v>
                </c:pt>
                <c:pt idx="9923">
                  <c:v>-7.7550000000000026</c:v>
                </c:pt>
                <c:pt idx="9924">
                  <c:v>-4.8930000000000007</c:v>
                </c:pt>
                <c:pt idx="9925">
                  <c:v>0.84299999999999664</c:v>
                </c:pt>
                <c:pt idx="9926">
                  <c:v>6.1769999999999996</c:v>
                </c:pt>
                <c:pt idx="9927">
                  <c:v>4.7690000000000063</c:v>
                </c:pt>
                <c:pt idx="9928">
                  <c:v>4.7569999999999979</c:v>
                </c:pt>
                <c:pt idx="9929">
                  <c:v>-0.313000000000003</c:v>
                </c:pt>
                <c:pt idx="9930">
                  <c:v>-12.147999999999998</c:v>
                </c:pt>
                <c:pt idx="9931">
                  <c:v>-6.1249999999999858</c:v>
                </c:pt>
                <c:pt idx="9932">
                  <c:v>2.5300000000000007</c:v>
                </c:pt>
                <c:pt idx="9933">
                  <c:v>11.530000000000001</c:v>
                </c:pt>
                <c:pt idx="9934">
                  <c:v>5.0200000000000005</c:v>
                </c:pt>
                <c:pt idx="9935">
                  <c:v>2.1219999999999999</c:v>
                </c:pt>
                <c:pt idx="9936">
                  <c:v>0.49000000000000232</c:v>
                </c:pt>
                <c:pt idx="9937">
                  <c:v>2.1890000000000001</c:v>
                </c:pt>
                <c:pt idx="9938">
                  <c:v>0.23199999999999976</c:v>
                </c:pt>
                <c:pt idx="9939">
                  <c:v>-1.3470000000000013</c:v>
                </c:pt>
                <c:pt idx="9940">
                  <c:v>-1.8640000000000043</c:v>
                </c:pt>
                <c:pt idx="9941">
                  <c:v>-3.2559999999999998</c:v>
                </c:pt>
                <c:pt idx="9942">
                  <c:v>-10.861000000000004</c:v>
                </c:pt>
                <c:pt idx="9943">
                  <c:v>-24.25</c:v>
                </c:pt>
                <c:pt idx="9944">
                  <c:v>-5.3699999999999966</c:v>
                </c:pt>
                <c:pt idx="9945">
                  <c:v>1.827999999999993</c:v>
                </c:pt>
                <c:pt idx="9946">
                  <c:v>4.0079999999999956</c:v>
                </c:pt>
                <c:pt idx="9947">
                  <c:v>9.2320000000000029</c:v>
                </c:pt>
                <c:pt idx="9948">
                  <c:v>14.961000000000002</c:v>
                </c:pt>
                <c:pt idx="9949">
                  <c:v>11.920000000000009</c:v>
                </c:pt>
                <c:pt idx="9950">
                  <c:v>12.317</c:v>
                </c:pt>
                <c:pt idx="9951">
                  <c:v>10.080000000000002</c:v>
                </c:pt>
                <c:pt idx="9952">
                  <c:v>11.244999999999997</c:v>
                </c:pt>
                <c:pt idx="9953">
                  <c:v>6.0129999999999955</c:v>
                </c:pt>
                <c:pt idx="9954">
                  <c:v>-3.2939999999999992</c:v>
                </c:pt>
                <c:pt idx="9955">
                  <c:v>0.81199999999999761</c:v>
                </c:pt>
                <c:pt idx="9956">
                  <c:v>18.334999999999994</c:v>
                </c:pt>
                <c:pt idx="9957">
                  <c:v>21.140000000000008</c:v>
                </c:pt>
                <c:pt idx="9958">
                  <c:v>10.308000000000007</c:v>
                </c:pt>
                <c:pt idx="9959">
                  <c:v>0.10199999999999652</c:v>
                </c:pt>
                <c:pt idx="9960">
                  <c:v>-1.5949999999999978</c:v>
                </c:pt>
                <c:pt idx="9961">
                  <c:v>-16.520000000000003</c:v>
                </c:pt>
                <c:pt idx="9962">
                  <c:v>-13.991</c:v>
                </c:pt>
                <c:pt idx="9963">
                  <c:v>-9.1909999999999989</c:v>
                </c:pt>
                <c:pt idx="9964">
                  <c:v>-6.615999999999989</c:v>
                </c:pt>
                <c:pt idx="9965">
                  <c:v>-1.5180000000000007</c:v>
                </c:pt>
                <c:pt idx="9966">
                  <c:v>-2.2660000000000053</c:v>
                </c:pt>
                <c:pt idx="9967">
                  <c:v>-3.7970000000000041</c:v>
                </c:pt>
                <c:pt idx="9968">
                  <c:v>-10.025000000000006</c:v>
                </c:pt>
                <c:pt idx="9969">
                  <c:v>-14.211</c:v>
                </c:pt>
                <c:pt idx="9970">
                  <c:v>-4.4780000000000104</c:v>
                </c:pt>
                <c:pt idx="9971">
                  <c:v>-4.2820000000000036</c:v>
                </c:pt>
                <c:pt idx="9972">
                  <c:v>1.9999999999953401E-3</c:v>
                </c:pt>
                <c:pt idx="9973">
                  <c:v>8.7999999999994111E-2</c:v>
                </c:pt>
                <c:pt idx="9974">
                  <c:v>2.6009999999999991</c:v>
                </c:pt>
                <c:pt idx="9975">
                  <c:v>4.4300000000000024</c:v>
                </c:pt>
                <c:pt idx="9976">
                  <c:v>6.509999999999998</c:v>
                </c:pt>
                <c:pt idx="9977">
                  <c:v>4.0939999999999985</c:v>
                </c:pt>
                <c:pt idx="9978">
                  <c:v>0.2609999999999964</c:v>
                </c:pt>
                <c:pt idx="9979">
                  <c:v>-1.5029999999999974</c:v>
                </c:pt>
                <c:pt idx="9980">
                  <c:v>9.9970000000000034</c:v>
                </c:pt>
                <c:pt idx="9981">
                  <c:v>18.267999999999986</c:v>
                </c:pt>
                <c:pt idx="9982">
                  <c:v>11.064000000000007</c:v>
                </c:pt>
                <c:pt idx="9983">
                  <c:v>1.9609999999999952</c:v>
                </c:pt>
                <c:pt idx="9984">
                  <c:v>12.404000000000003</c:v>
                </c:pt>
                <c:pt idx="9985">
                  <c:v>13.381</c:v>
                </c:pt>
                <c:pt idx="9986">
                  <c:v>7.5569999999999995</c:v>
                </c:pt>
                <c:pt idx="9987">
                  <c:v>7.7369999999999974</c:v>
                </c:pt>
                <c:pt idx="9988">
                  <c:v>6.0009999999999977</c:v>
                </c:pt>
                <c:pt idx="9989">
                  <c:v>6.4649999999999945</c:v>
                </c:pt>
                <c:pt idx="9990">
                  <c:v>5.8459999999999965</c:v>
                </c:pt>
                <c:pt idx="9991">
                  <c:v>9.804000000000002</c:v>
                </c:pt>
                <c:pt idx="9992">
                  <c:v>5.179000000000002</c:v>
                </c:pt>
                <c:pt idx="9993">
                  <c:v>3.5509999999999997</c:v>
                </c:pt>
                <c:pt idx="9994">
                  <c:v>5.3400000000000025</c:v>
                </c:pt>
                <c:pt idx="9995">
                  <c:v>10.055000000000019</c:v>
                </c:pt>
                <c:pt idx="9996">
                  <c:v>14.765000000000002</c:v>
                </c:pt>
                <c:pt idx="9997">
                  <c:v>11.170000000000002</c:v>
                </c:pt>
                <c:pt idx="9998">
                  <c:v>12.851000000000004</c:v>
                </c:pt>
                <c:pt idx="9999">
                  <c:v>11.447999999999999</c:v>
                </c:pt>
                <c:pt idx="10000">
                  <c:v>12.260000000000005</c:v>
                </c:pt>
                <c:pt idx="10001">
                  <c:v>6.5599999999999952</c:v>
                </c:pt>
                <c:pt idx="10002">
                  <c:v>-2.6400000000000006</c:v>
                </c:pt>
                <c:pt idx="10003">
                  <c:v>3.7160000000000077</c:v>
                </c:pt>
                <c:pt idx="10004">
                  <c:v>8.5319999999999965</c:v>
                </c:pt>
                <c:pt idx="10005">
                  <c:v>16.299000000000007</c:v>
                </c:pt>
                <c:pt idx="10006">
                  <c:v>9.94</c:v>
                </c:pt>
                <c:pt idx="10007">
                  <c:v>3.2080000000000002</c:v>
                </c:pt>
                <c:pt idx="10008">
                  <c:v>1.1239999999999926</c:v>
                </c:pt>
                <c:pt idx="10009">
                  <c:v>0.93199999999999505</c:v>
                </c:pt>
                <c:pt idx="10010">
                  <c:v>-2.6869999999999976</c:v>
                </c:pt>
                <c:pt idx="10011">
                  <c:v>0.35600000000000181</c:v>
                </c:pt>
                <c:pt idx="10012">
                  <c:v>0.75999999999999934</c:v>
                </c:pt>
                <c:pt idx="10013">
                  <c:v>-5.7789999999999964</c:v>
                </c:pt>
                <c:pt idx="10014">
                  <c:v>-12.861000000000004</c:v>
                </c:pt>
                <c:pt idx="10015">
                  <c:v>-13.588000000000001</c:v>
                </c:pt>
                <c:pt idx="10016">
                  <c:v>-14.042000000000002</c:v>
                </c:pt>
                <c:pt idx="10017">
                  <c:v>-5.5200000000000005</c:v>
                </c:pt>
                <c:pt idx="10018">
                  <c:v>-7.2980000000000018</c:v>
                </c:pt>
                <c:pt idx="10019">
                  <c:v>-10.590000000000002</c:v>
                </c:pt>
                <c:pt idx="10020">
                  <c:v>-8.1700000000000017</c:v>
                </c:pt>
                <c:pt idx="10021">
                  <c:v>-9.9820000000000046</c:v>
                </c:pt>
                <c:pt idx="10022">
                  <c:v>-6.6209999999999916</c:v>
                </c:pt>
                <c:pt idx="10023">
                  <c:v>-4.5399999999999991</c:v>
                </c:pt>
                <c:pt idx="10024">
                  <c:v>-3.0410000000000039</c:v>
                </c:pt>
                <c:pt idx="10025">
                  <c:v>-9.9200000000000017</c:v>
                </c:pt>
                <c:pt idx="10026">
                  <c:v>-32.980000000000004</c:v>
                </c:pt>
                <c:pt idx="10027">
                  <c:v>-8.430000000000005</c:v>
                </c:pt>
                <c:pt idx="10028">
                  <c:v>1.8119999999999941</c:v>
                </c:pt>
                <c:pt idx="10029">
                  <c:v>2.4799999999999969</c:v>
                </c:pt>
                <c:pt idx="10030">
                  <c:v>-1.6909999999999954</c:v>
                </c:pt>
                <c:pt idx="10031">
                  <c:v>-6.9080000000000013</c:v>
                </c:pt>
                <c:pt idx="10032">
                  <c:v>-2.0059999999999998</c:v>
                </c:pt>
                <c:pt idx="10033">
                  <c:v>-6.3740000000000006</c:v>
                </c:pt>
                <c:pt idx="10034">
                  <c:v>-11.756</c:v>
                </c:pt>
                <c:pt idx="10035">
                  <c:v>-10.723999999999998</c:v>
                </c:pt>
                <c:pt idx="10036">
                  <c:v>-10.260000000000002</c:v>
                </c:pt>
                <c:pt idx="10037">
                  <c:v>-7.6900000000000048</c:v>
                </c:pt>
                <c:pt idx="10038">
                  <c:v>-9.206999999999999</c:v>
                </c:pt>
                <c:pt idx="10039">
                  <c:v>-12.706000000000003</c:v>
                </c:pt>
                <c:pt idx="10040">
                  <c:v>-13.100000000000001</c:v>
                </c:pt>
                <c:pt idx="10041">
                  <c:v>-15.423000000000002</c:v>
                </c:pt>
                <c:pt idx="10042">
                  <c:v>-15.607000000000001</c:v>
                </c:pt>
                <c:pt idx="10043">
                  <c:v>-12.893000000000002</c:v>
                </c:pt>
                <c:pt idx="10044">
                  <c:v>-7.57</c:v>
                </c:pt>
                <c:pt idx="10045">
                  <c:v>-4.9990000000000023</c:v>
                </c:pt>
                <c:pt idx="10046">
                  <c:v>-8.0300000000000011</c:v>
                </c:pt>
                <c:pt idx="10047">
                  <c:v>-2.9840000000000018</c:v>
                </c:pt>
                <c:pt idx="10048">
                  <c:v>-4.0800000000000054</c:v>
                </c:pt>
                <c:pt idx="10049">
                  <c:v>-9.9970000000000034</c:v>
                </c:pt>
                <c:pt idx="10050">
                  <c:v>-11.3</c:v>
                </c:pt>
                <c:pt idx="10051">
                  <c:v>-1.9569999999999979</c:v>
                </c:pt>
                <c:pt idx="10052">
                  <c:v>-2.6330000000000031</c:v>
                </c:pt>
                <c:pt idx="10053">
                  <c:v>-0.61500000000000321</c:v>
                </c:pt>
                <c:pt idx="10054">
                  <c:v>-5.9620000000000015</c:v>
                </c:pt>
                <c:pt idx="10055">
                  <c:v>-10.508000000000003</c:v>
                </c:pt>
                <c:pt idx="10056">
                  <c:v>-14.116</c:v>
                </c:pt>
                <c:pt idx="10057">
                  <c:v>-38.449999999999996</c:v>
                </c:pt>
                <c:pt idx="10058">
                  <c:v>-56.193000000000012</c:v>
                </c:pt>
                <c:pt idx="10059">
                  <c:v>-56.879000000000005</c:v>
                </c:pt>
                <c:pt idx="10060">
                  <c:v>-51.333999999999996</c:v>
                </c:pt>
                <c:pt idx="10061">
                  <c:v>-45.696000000000012</c:v>
                </c:pt>
                <c:pt idx="10062">
                  <c:v>-52.924000000000007</c:v>
                </c:pt>
                <c:pt idx="10063">
                  <c:v>-52.565000000000012</c:v>
                </c:pt>
                <c:pt idx="10064">
                  <c:v>-61.928000000000011</c:v>
                </c:pt>
                <c:pt idx="10065">
                  <c:v>-65.241000000000156</c:v>
                </c:pt>
                <c:pt idx="10066">
                  <c:v>-48.00800000000001</c:v>
                </c:pt>
                <c:pt idx="10067">
                  <c:v>-40.52300000000001</c:v>
                </c:pt>
                <c:pt idx="10068">
                  <c:v>-37.921000000000006</c:v>
                </c:pt>
                <c:pt idx="10069">
                  <c:v>-27.377000000000031</c:v>
                </c:pt>
                <c:pt idx="10070">
                  <c:v>-20.03</c:v>
                </c:pt>
                <c:pt idx="10071">
                  <c:v>-17.22</c:v>
                </c:pt>
                <c:pt idx="10072">
                  <c:v>-18.369000000000003</c:v>
                </c:pt>
                <c:pt idx="10073">
                  <c:v>-25.535000000000004</c:v>
                </c:pt>
                <c:pt idx="10074">
                  <c:v>-40.957000000000001</c:v>
                </c:pt>
                <c:pt idx="10075">
                  <c:v>-62.07200000000001</c:v>
                </c:pt>
                <c:pt idx="10076">
                  <c:v>-5.3310000000000102</c:v>
                </c:pt>
                <c:pt idx="10077">
                  <c:v>-0.85600000000000165</c:v>
                </c:pt>
                <c:pt idx="10078">
                  <c:v>-2.9520000000000004</c:v>
                </c:pt>
                <c:pt idx="10079">
                  <c:v>-7.865999999999989</c:v>
                </c:pt>
                <c:pt idx="10080">
                  <c:v>-1.0010000000000048</c:v>
                </c:pt>
                <c:pt idx="10081">
                  <c:v>-4.9909999999999997</c:v>
                </c:pt>
                <c:pt idx="10082">
                  <c:v>-6.2929999999999975</c:v>
                </c:pt>
                <c:pt idx="10083">
                  <c:v>9.9999999999767441E-4</c:v>
                </c:pt>
                <c:pt idx="10084">
                  <c:v>-1.6290000000000049</c:v>
                </c:pt>
                <c:pt idx="10085">
                  <c:v>-6.8480000000000061</c:v>
                </c:pt>
                <c:pt idx="10086">
                  <c:v>-11.621</c:v>
                </c:pt>
                <c:pt idx="10087">
                  <c:v>-6.0000000000002439E-3</c:v>
                </c:pt>
                <c:pt idx="10088">
                  <c:v>-15.68</c:v>
                </c:pt>
                <c:pt idx="10089">
                  <c:v>-19.778000000000006</c:v>
                </c:pt>
                <c:pt idx="10090">
                  <c:v>-13.997</c:v>
                </c:pt>
                <c:pt idx="10091">
                  <c:v>-12.340000000000003</c:v>
                </c:pt>
                <c:pt idx="10092">
                  <c:v>-16.731000000000005</c:v>
                </c:pt>
                <c:pt idx="10093">
                  <c:v>-18.14</c:v>
                </c:pt>
                <c:pt idx="10094">
                  <c:v>-19.914999999999999</c:v>
                </c:pt>
                <c:pt idx="10095">
                  <c:v>-19.119999999999997</c:v>
                </c:pt>
                <c:pt idx="10096">
                  <c:v>-23.27</c:v>
                </c:pt>
                <c:pt idx="10097">
                  <c:v>-21.110000000000031</c:v>
                </c:pt>
                <c:pt idx="10098">
                  <c:v>-27.979999999999986</c:v>
                </c:pt>
                <c:pt idx="10099">
                  <c:v>-44.168000000000013</c:v>
                </c:pt>
                <c:pt idx="10100">
                  <c:v>-11.860000000000024</c:v>
                </c:pt>
                <c:pt idx="10101">
                  <c:v>-1.000999999999995</c:v>
                </c:pt>
                <c:pt idx="10102">
                  <c:v>-0.50300000000000011</c:v>
                </c:pt>
                <c:pt idx="10103">
                  <c:v>-3.7460000000000022</c:v>
                </c:pt>
                <c:pt idx="10104">
                  <c:v>-8.9760000000000062</c:v>
                </c:pt>
                <c:pt idx="10105">
                  <c:v>-14.312000000000006</c:v>
                </c:pt>
                <c:pt idx="10106">
                  <c:v>-22.5</c:v>
                </c:pt>
                <c:pt idx="10107">
                  <c:v>-12.565000000000024</c:v>
                </c:pt>
                <c:pt idx="10108">
                  <c:v>-3.6599999999999966</c:v>
                </c:pt>
                <c:pt idx="10109">
                  <c:v>-12.941000000000003</c:v>
                </c:pt>
                <c:pt idx="10110">
                  <c:v>-29.426000000000002</c:v>
                </c:pt>
                <c:pt idx="10111">
                  <c:v>-11.388000000000002</c:v>
                </c:pt>
                <c:pt idx="10112">
                  <c:v>-30.132000000000005</c:v>
                </c:pt>
                <c:pt idx="10113">
                  <c:v>-23.758000000000003</c:v>
                </c:pt>
                <c:pt idx="10114">
                  <c:v>-16.30400000000003</c:v>
                </c:pt>
                <c:pt idx="10115">
                  <c:v>-17.600000000000001</c:v>
                </c:pt>
                <c:pt idx="10116">
                  <c:v>-10.617000000000001</c:v>
                </c:pt>
                <c:pt idx="10117">
                  <c:v>-34.943000000000005</c:v>
                </c:pt>
                <c:pt idx="10118">
                  <c:v>-110.04600000000002</c:v>
                </c:pt>
                <c:pt idx="10119">
                  <c:v>-96.087999999999994</c:v>
                </c:pt>
                <c:pt idx="10120">
                  <c:v>-31.33600000000003</c:v>
                </c:pt>
                <c:pt idx="10121">
                  <c:v>-26.884</c:v>
                </c:pt>
                <c:pt idx="10122">
                  <c:v>-66.97</c:v>
                </c:pt>
                <c:pt idx="10123">
                  <c:v>-73.975000000000009</c:v>
                </c:pt>
                <c:pt idx="10124">
                  <c:v>-13.684000000000012</c:v>
                </c:pt>
                <c:pt idx="10125">
                  <c:v>1.4229999999999841</c:v>
                </c:pt>
                <c:pt idx="10126">
                  <c:v>-29.024999999999999</c:v>
                </c:pt>
                <c:pt idx="10127">
                  <c:v>-28.287999999999986</c:v>
                </c:pt>
                <c:pt idx="10128">
                  <c:v>2.5549999999999997</c:v>
                </c:pt>
                <c:pt idx="10129">
                  <c:v>-3.3970000000000047</c:v>
                </c:pt>
                <c:pt idx="10130">
                  <c:v>-4.3229999999999897</c:v>
                </c:pt>
                <c:pt idx="10131">
                  <c:v>-0.71699999999999875</c:v>
                </c:pt>
                <c:pt idx="10132">
                  <c:v>-1.3629999999999978</c:v>
                </c:pt>
                <c:pt idx="10133">
                  <c:v>-1.7239999999999958</c:v>
                </c:pt>
                <c:pt idx="10134">
                  <c:v>-3.2800000000000011</c:v>
                </c:pt>
                <c:pt idx="10135">
                  <c:v>-5.338000000000001</c:v>
                </c:pt>
                <c:pt idx="10136">
                  <c:v>-6.7999999999999972</c:v>
                </c:pt>
                <c:pt idx="10137">
                  <c:v>-5.18</c:v>
                </c:pt>
                <c:pt idx="10138">
                  <c:v>-8.9810000000000016</c:v>
                </c:pt>
                <c:pt idx="10139">
                  <c:v>-11.089</c:v>
                </c:pt>
                <c:pt idx="10140">
                  <c:v>-5</c:v>
                </c:pt>
                <c:pt idx="10141">
                  <c:v>-4.1830000000000069</c:v>
                </c:pt>
                <c:pt idx="10142">
                  <c:v>-0.24500000000000471</c:v>
                </c:pt>
                <c:pt idx="10143">
                  <c:v>1.2739999999999903</c:v>
                </c:pt>
                <c:pt idx="10144">
                  <c:v>4.4849999999999985</c:v>
                </c:pt>
                <c:pt idx="10145">
                  <c:v>1.9899999999999904</c:v>
                </c:pt>
                <c:pt idx="10146">
                  <c:v>-22.010000000000005</c:v>
                </c:pt>
                <c:pt idx="10147">
                  <c:v>-23.759999999999987</c:v>
                </c:pt>
                <c:pt idx="10148">
                  <c:v>2.4480000000000075</c:v>
                </c:pt>
                <c:pt idx="10149">
                  <c:v>4.3109999999999875</c:v>
                </c:pt>
                <c:pt idx="10150">
                  <c:v>2.4920000000000027</c:v>
                </c:pt>
                <c:pt idx="10151">
                  <c:v>0.35799999999999804</c:v>
                </c:pt>
                <c:pt idx="10152">
                  <c:v>5.4939999999999998</c:v>
                </c:pt>
                <c:pt idx="10153">
                  <c:v>-3.5080000000000031</c:v>
                </c:pt>
                <c:pt idx="10154">
                  <c:v>2.9969999999999977</c:v>
                </c:pt>
                <c:pt idx="10155">
                  <c:v>3.7199999999999989</c:v>
                </c:pt>
                <c:pt idx="10156">
                  <c:v>3.9909999999999997</c:v>
                </c:pt>
                <c:pt idx="10157">
                  <c:v>1.4989999999999926</c:v>
                </c:pt>
                <c:pt idx="10158">
                  <c:v>-5.4770000000000039</c:v>
                </c:pt>
                <c:pt idx="10159">
                  <c:v>-11.74</c:v>
                </c:pt>
                <c:pt idx="10160">
                  <c:v>-20.860999999999986</c:v>
                </c:pt>
                <c:pt idx="10161">
                  <c:v>-18.622</c:v>
                </c:pt>
                <c:pt idx="10162">
                  <c:v>-21.085999999999956</c:v>
                </c:pt>
                <c:pt idx="10163">
                  <c:v>-21.131000000000046</c:v>
                </c:pt>
                <c:pt idx="10164">
                  <c:v>-13.551000000000002</c:v>
                </c:pt>
                <c:pt idx="10165">
                  <c:v>-16.079999999999988</c:v>
                </c:pt>
                <c:pt idx="10166">
                  <c:v>-15.207000000000001</c:v>
                </c:pt>
                <c:pt idx="10167">
                  <c:v>-12.973000000000006</c:v>
                </c:pt>
                <c:pt idx="10168">
                  <c:v>-9.5310000000000059</c:v>
                </c:pt>
                <c:pt idx="10169">
                  <c:v>-14.018000000000001</c:v>
                </c:pt>
                <c:pt idx="10170">
                  <c:v>-50.900000000000006</c:v>
                </c:pt>
                <c:pt idx="10171">
                  <c:v>-47.013000000000005</c:v>
                </c:pt>
                <c:pt idx="10172">
                  <c:v>-13.983000000000004</c:v>
                </c:pt>
                <c:pt idx="10173">
                  <c:v>-3.7720000000000047</c:v>
                </c:pt>
                <c:pt idx="10174">
                  <c:v>-7.402000000000001</c:v>
                </c:pt>
                <c:pt idx="10175">
                  <c:v>-12.037000000000003</c:v>
                </c:pt>
                <c:pt idx="10176">
                  <c:v>-5.0060000000000002</c:v>
                </c:pt>
                <c:pt idx="10177">
                  <c:v>-10.100000000000001</c:v>
                </c:pt>
                <c:pt idx="10178">
                  <c:v>-9.3670000000000044</c:v>
                </c:pt>
                <c:pt idx="10179">
                  <c:v>0.50999999999999801</c:v>
                </c:pt>
                <c:pt idx="10180">
                  <c:v>1.7530000000000001</c:v>
                </c:pt>
                <c:pt idx="10181">
                  <c:v>-0.20300000000000296</c:v>
                </c:pt>
                <c:pt idx="10182">
                  <c:v>-13.490000000000002</c:v>
                </c:pt>
                <c:pt idx="10183">
                  <c:v>-7.0680000000000049</c:v>
                </c:pt>
                <c:pt idx="10184">
                  <c:v>-18.959999999999987</c:v>
                </c:pt>
                <c:pt idx="10185">
                  <c:v>-25.497000000000007</c:v>
                </c:pt>
                <c:pt idx="10186">
                  <c:v>-14.810000000000002</c:v>
                </c:pt>
                <c:pt idx="10187">
                  <c:v>-9.3270000000000053</c:v>
                </c:pt>
                <c:pt idx="10188">
                  <c:v>-14.240999999999998</c:v>
                </c:pt>
                <c:pt idx="10189">
                  <c:v>-14.853000000000026</c:v>
                </c:pt>
                <c:pt idx="10190">
                  <c:v>-11.652000000000006</c:v>
                </c:pt>
                <c:pt idx="10191">
                  <c:v>-10.393000000000002</c:v>
                </c:pt>
                <c:pt idx="10192">
                  <c:v>-7.6450000000000005</c:v>
                </c:pt>
                <c:pt idx="10193">
                  <c:v>-11.558</c:v>
                </c:pt>
                <c:pt idx="10194">
                  <c:v>-29.697000000000031</c:v>
                </c:pt>
                <c:pt idx="10195">
                  <c:v>-32.35</c:v>
                </c:pt>
                <c:pt idx="10196">
                  <c:v>-13.493000000000002</c:v>
                </c:pt>
                <c:pt idx="10197">
                  <c:v>-3.4699999999999989</c:v>
                </c:pt>
                <c:pt idx="10198">
                  <c:v>-6.963000000000001</c:v>
                </c:pt>
                <c:pt idx="10199">
                  <c:v>-13.192</c:v>
                </c:pt>
                <c:pt idx="10200">
                  <c:v>-15</c:v>
                </c:pt>
                <c:pt idx="10201">
                  <c:v>-22.1</c:v>
                </c:pt>
                <c:pt idx="10202">
                  <c:v>-22.909999999999989</c:v>
                </c:pt>
                <c:pt idx="10203">
                  <c:v>-20.6</c:v>
                </c:pt>
                <c:pt idx="10204">
                  <c:v>-14.190000000000001</c:v>
                </c:pt>
                <c:pt idx="10205">
                  <c:v>-8.2299999999999986</c:v>
                </c:pt>
                <c:pt idx="10206">
                  <c:v>-19.060000000000002</c:v>
                </c:pt>
                <c:pt idx="10207">
                  <c:v>-23.36</c:v>
                </c:pt>
                <c:pt idx="10208">
                  <c:v>-37.300000000000004</c:v>
                </c:pt>
                <c:pt idx="10209">
                  <c:v>-22.689999999999987</c:v>
                </c:pt>
                <c:pt idx="10210">
                  <c:v>-20.939999999999987</c:v>
                </c:pt>
                <c:pt idx="10211">
                  <c:v>-21.799999999999986</c:v>
                </c:pt>
                <c:pt idx="10212">
                  <c:v>-13.770000000000003</c:v>
                </c:pt>
                <c:pt idx="10213">
                  <c:v>-10.66</c:v>
                </c:pt>
                <c:pt idx="10214">
                  <c:v>-13.370000000000006</c:v>
                </c:pt>
                <c:pt idx="10215">
                  <c:v>-1.5799999999999952</c:v>
                </c:pt>
                <c:pt idx="10216">
                  <c:v>-3.9399999999999977</c:v>
                </c:pt>
                <c:pt idx="10217">
                  <c:v>-7.9200000000000017</c:v>
                </c:pt>
                <c:pt idx="10218">
                  <c:v>-14.510000000000002</c:v>
                </c:pt>
                <c:pt idx="10219">
                  <c:v>-12.850000000000026</c:v>
                </c:pt>
                <c:pt idx="10220">
                  <c:v>-0.46999999999999975</c:v>
                </c:pt>
                <c:pt idx="10221">
                  <c:v>5.4600000000000009</c:v>
                </c:pt>
                <c:pt idx="10222">
                  <c:v>-0.31000000000000238</c:v>
                </c:pt>
                <c:pt idx="10223">
                  <c:v>1.8899999999999908</c:v>
                </c:pt>
                <c:pt idx="10224">
                  <c:v>-8.1300000000000008</c:v>
                </c:pt>
                <c:pt idx="10225">
                  <c:v>-13.82</c:v>
                </c:pt>
                <c:pt idx="10226">
                  <c:v>-16.270000000000003</c:v>
                </c:pt>
                <c:pt idx="10227">
                  <c:v>-2.2400000000000042</c:v>
                </c:pt>
                <c:pt idx="10228">
                  <c:v>-2.519999999999996</c:v>
                </c:pt>
                <c:pt idx="10229">
                  <c:v>-2.4499999999999957</c:v>
                </c:pt>
                <c:pt idx="10230">
                  <c:v>-7.8999999999999986</c:v>
                </c:pt>
                <c:pt idx="10231">
                  <c:v>-1.0200000000000031</c:v>
                </c:pt>
                <c:pt idx="10232">
                  <c:v>-10.490000000000002</c:v>
                </c:pt>
                <c:pt idx="10233">
                  <c:v>-15.880000000000004</c:v>
                </c:pt>
                <c:pt idx="10234">
                  <c:v>-14.590000000000002</c:v>
                </c:pt>
                <c:pt idx="10235">
                  <c:v>-6.0499999999999972</c:v>
                </c:pt>
                <c:pt idx="10236">
                  <c:v>-6.2800000000000011</c:v>
                </c:pt>
                <c:pt idx="10237">
                  <c:v>1.2199999999999942</c:v>
                </c:pt>
                <c:pt idx="10238">
                  <c:v>3.8700000000000037</c:v>
                </c:pt>
                <c:pt idx="10239">
                  <c:v>4.0500000000000043</c:v>
                </c:pt>
                <c:pt idx="10240">
                  <c:v>3.5900000000000034</c:v>
                </c:pt>
                <c:pt idx="10241">
                  <c:v>2.4600000000000009</c:v>
                </c:pt>
                <c:pt idx="10242">
                  <c:v>4.0000000000006419E-2</c:v>
                </c:pt>
                <c:pt idx="10243">
                  <c:v>-28.86</c:v>
                </c:pt>
                <c:pt idx="10244">
                  <c:v>-3.1899999999999982</c:v>
                </c:pt>
                <c:pt idx="10245">
                  <c:v>3.0200000000000031</c:v>
                </c:pt>
                <c:pt idx="10246">
                  <c:v>-4.6599999999999975</c:v>
                </c:pt>
                <c:pt idx="10247">
                  <c:v>-2.25</c:v>
                </c:pt>
                <c:pt idx="10248">
                  <c:v>-12.18</c:v>
                </c:pt>
                <c:pt idx="10249">
                  <c:v>-3.1400000000000006</c:v>
                </c:pt>
                <c:pt idx="10250">
                  <c:v>-3.1499999999999986</c:v>
                </c:pt>
                <c:pt idx="10251">
                  <c:v>-1.0099999999999936</c:v>
                </c:pt>
                <c:pt idx="10252">
                  <c:v>-1.5</c:v>
                </c:pt>
                <c:pt idx="10253">
                  <c:v>-5.44</c:v>
                </c:pt>
                <c:pt idx="10254">
                  <c:v>-1.3200000000000003</c:v>
                </c:pt>
                <c:pt idx="10255">
                  <c:v>-8.3400000000000034</c:v>
                </c:pt>
                <c:pt idx="10256">
                  <c:v>-1.9799999999999922</c:v>
                </c:pt>
                <c:pt idx="10257">
                  <c:v>-3.2900000000000071</c:v>
                </c:pt>
                <c:pt idx="10258">
                  <c:v>0.92999999999999972</c:v>
                </c:pt>
                <c:pt idx="10259">
                  <c:v>1.9499999999999909</c:v>
                </c:pt>
                <c:pt idx="10260">
                  <c:v>2.0700000000000003</c:v>
                </c:pt>
                <c:pt idx="10261">
                  <c:v>-2.4399999999999977</c:v>
                </c:pt>
                <c:pt idx="10262">
                  <c:v>-3.0499999999999972</c:v>
                </c:pt>
                <c:pt idx="10263">
                  <c:v>0.13999999999999396</c:v>
                </c:pt>
                <c:pt idx="10264">
                  <c:v>-1</c:v>
                </c:pt>
                <c:pt idx="10265">
                  <c:v>0.21000000000000091</c:v>
                </c:pt>
                <c:pt idx="10266">
                  <c:v>-6.2999999999999972</c:v>
                </c:pt>
                <c:pt idx="10267">
                  <c:v>-9.3900000000000077</c:v>
                </c:pt>
                <c:pt idx="10268">
                  <c:v>1.9999999999996021E-2</c:v>
                </c:pt>
                <c:pt idx="10269">
                  <c:v>-1.5200000000000031</c:v>
                </c:pt>
                <c:pt idx="10270">
                  <c:v>-3.3200000000000003</c:v>
                </c:pt>
                <c:pt idx="10271">
                  <c:v>-1.2799999999999903</c:v>
                </c:pt>
                <c:pt idx="10272">
                  <c:v>1.8200000000000003</c:v>
                </c:pt>
                <c:pt idx="10273">
                  <c:v>-17.839999999999996</c:v>
                </c:pt>
                <c:pt idx="10274">
                  <c:v>-26.68</c:v>
                </c:pt>
                <c:pt idx="10275">
                  <c:v>-16.520000000000003</c:v>
                </c:pt>
                <c:pt idx="10276">
                  <c:v>-20</c:v>
                </c:pt>
                <c:pt idx="10277">
                  <c:v>-15.670000000000002</c:v>
                </c:pt>
                <c:pt idx="10278">
                  <c:v>-26.550000000000004</c:v>
                </c:pt>
                <c:pt idx="10279">
                  <c:v>-21.529999999999987</c:v>
                </c:pt>
                <c:pt idx="10280">
                  <c:v>-28.210000000000008</c:v>
                </c:pt>
                <c:pt idx="10281">
                  <c:v>-7.2800000000000082</c:v>
                </c:pt>
                <c:pt idx="10282">
                  <c:v>-10.130000000000001</c:v>
                </c:pt>
                <c:pt idx="10283">
                  <c:v>-14.920000000000002</c:v>
                </c:pt>
                <c:pt idx="10284">
                  <c:v>-10.920000000000002</c:v>
                </c:pt>
                <c:pt idx="10285">
                  <c:v>-5.759999999999998</c:v>
                </c:pt>
                <c:pt idx="10286">
                  <c:v>-3.4500000000000028</c:v>
                </c:pt>
                <c:pt idx="10287">
                  <c:v>-2.1700000000000017</c:v>
                </c:pt>
                <c:pt idx="10288">
                  <c:v>-5.4800000000000084</c:v>
                </c:pt>
                <c:pt idx="10289">
                  <c:v>-9.120000000000001</c:v>
                </c:pt>
                <c:pt idx="10290">
                  <c:v>-29.72</c:v>
                </c:pt>
                <c:pt idx="10291">
                  <c:v>-9.3500000000000068</c:v>
                </c:pt>
                <c:pt idx="10292">
                  <c:v>4.5600000000000005</c:v>
                </c:pt>
                <c:pt idx="10293">
                  <c:v>3.470000000000006</c:v>
                </c:pt>
                <c:pt idx="10294">
                  <c:v>-3.1899999999999982</c:v>
                </c:pt>
                <c:pt idx="10295">
                  <c:v>-7.5600000000000005</c:v>
                </c:pt>
                <c:pt idx="10296">
                  <c:v>-28.999999999999989</c:v>
                </c:pt>
                <c:pt idx="10297">
                  <c:v>-26.950000000000003</c:v>
                </c:pt>
                <c:pt idx="10298">
                  <c:v>-40.44</c:v>
                </c:pt>
                <c:pt idx="10299">
                  <c:v>-40.63000000000001</c:v>
                </c:pt>
                <c:pt idx="10300">
                  <c:v>-30.509999999999987</c:v>
                </c:pt>
                <c:pt idx="10301">
                  <c:v>-17.439999999999987</c:v>
                </c:pt>
                <c:pt idx="10302">
                  <c:v>-26.9</c:v>
                </c:pt>
                <c:pt idx="10303">
                  <c:v>-8.5400000000000009</c:v>
                </c:pt>
                <c:pt idx="10304">
                  <c:v>-18.090000000000003</c:v>
                </c:pt>
                <c:pt idx="10305">
                  <c:v>-17.199999999999996</c:v>
                </c:pt>
                <c:pt idx="10306">
                  <c:v>-11.24</c:v>
                </c:pt>
                <c:pt idx="10307">
                  <c:v>-11.04</c:v>
                </c:pt>
                <c:pt idx="10308">
                  <c:v>-5.3500000000000005</c:v>
                </c:pt>
                <c:pt idx="10309">
                  <c:v>-4.009999999999998</c:v>
                </c:pt>
                <c:pt idx="10310">
                  <c:v>-4.8599999999999985</c:v>
                </c:pt>
                <c:pt idx="10311">
                  <c:v>-4.490000000000002</c:v>
                </c:pt>
                <c:pt idx="10312">
                  <c:v>-4.4600000000000009</c:v>
                </c:pt>
                <c:pt idx="10313">
                  <c:v>3.1800000000000082</c:v>
                </c:pt>
                <c:pt idx="10314">
                  <c:v>-4.3500000000000085</c:v>
                </c:pt>
                <c:pt idx="10315">
                  <c:v>-4.5600000000000005</c:v>
                </c:pt>
                <c:pt idx="10316">
                  <c:v>2.5900000000000034</c:v>
                </c:pt>
                <c:pt idx="10317">
                  <c:v>9.9000000000000057</c:v>
                </c:pt>
                <c:pt idx="10318">
                  <c:v>-1.9600000000000009</c:v>
                </c:pt>
                <c:pt idx="10319">
                  <c:v>-3.2899999999999991</c:v>
                </c:pt>
                <c:pt idx="10320">
                  <c:v>0.9099999999999967</c:v>
                </c:pt>
                <c:pt idx="10321">
                  <c:v>3.0799999999999983</c:v>
                </c:pt>
                <c:pt idx="10322">
                  <c:v>1.9499999999999909</c:v>
                </c:pt>
                <c:pt idx="10323">
                  <c:v>2.4799999999999969</c:v>
                </c:pt>
                <c:pt idx="10324">
                  <c:v>3.8599999999999977</c:v>
                </c:pt>
                <c:pt idx="10325">
                  <c:v>1.6799999999999973</c:v>
                </c:pt>
                <c:pt idx="10326">
                  <c:v>-2.2100000000000009</c:v>
                </c:pt>
                <c:pt idx="10327">
                  <c:v>-6.5900000000000025</c:v>
                </c:pt>
                <c:pt idx="10328">
                  <c:v>-7.8799999999999963</c:v>
                </c:pt>
                <c:pt idx="10329">
                  <c:v>-1.7800000000000045</c:v>
                </c:pt>
                <c:pt idx="10330">
                  <c:v>-5.3999999999999915</c:v>
                </c:pt>
                <c:pt idx="10331">
                  <c:v>-13.16</c:v>
                </c:pt>
                <c:pt idx="10332">
                  <c:v>-4.3699999999999966</c:v>
                </c:pt>
                <c:pt idx="10333">
                  <c:v>-6.3800000000000026</c:v>
                </c:pt>
                <c:pt idx="10334">
                  <c:v>-6.6300000000000026</c:v>
                </c:pt>
                <c:pt idx="10335">
                  <c:v>-9.990000000000002</c:v>
                </c:pt>
                <c:pt idx="10336">
                  <c:v>-11.050000000000004</c:v>
                </c:pt>
                <c:pt idx="10337">
                  <c:v>-22.25</c:v>
                </c:pt>
                <c:pt idx="10338">
                  <c:v>-40.050000000000004</c:v>
                </c:pt>
                <c:pt idx="10339">
                  <c:v>-40.08</c:v>
                </c:pt>
                <c:pt idx="10340">
                  <c:v>-3.9399999999999977</c:v>
                </c:pt>
                <c:pt idx="10341">
                  <c:v>3</c:v>
                </c:pt>
                <c:pt idx="10342">
                  <c:v>-2.8999999999999977</c:v>
                </c:pt>
                <c:pt idx="10343">
                  <c:v>-20.459999999999987</c:v>
                </c:pt>
                <c:pt idx="10344">
                  <c:v>-27.610000000000031</c:v>
                </c:pt>
                <c:pt idx="10345">
                  <c:v>-36.520000000000003</c:v>
                </c:pt>
                <c:pt idx="10346">
                  <c:v>-32.230000000000011</c:v>
                </c:pt>
                <c:pt idx="10347">
                  <c:v>-30.959999999999987</c:v>
                </c:pt>
                <c:pt idx="10348">
                  <c:v>-30.71</c:v>
                </c:pt>
                <c:pt idx="10349">
                  <c:v>-34.690000000000012</c:v>
                </c:pt>
                <c:pt idx="10350">
                  <c:v>-38.1</c:v>
                </c:pt>
                <c:pt idx="10351">
                  <c:v>-35.56</c:v>
                </c:pt>
                <c:pt idx="10352">
                  <c:v>-35.190000000000012</c:v>
                </c:pt>
                <c:pt idx="10353">
                  <c:v>-25.21</c:v>
                </c:pt>
                <c:pt idx="10354">
                  <c:v>-15.910000000000004</c:v>
                </c:pt>
                <c:pt idx="10355">
                  <c:v>-20.79</c:v>
                </c:pt>
                <c:pt idx="10356">
                  <c:v>-16.450000000000003</c:v>
                </c:pt>
                <c:pt idx="10357">
                  <c:v>-13.470000000000002</c:v>
                </c:pt>
                <c:pt idx="10358">
                  <c:v>-10.270000000000003</c:v>
                </c:pt>
                <c:pt idx="10359">
                  <c:v>1.0199999999999922</c:v>
                </c:pt>
                <c:pt idx="10360">
                  <c:v>-3.8699999999999974</c:v>
                </c:pt>
                <c:pt idx="10361">
                  <c:v>-1.6000000000000021</c:v>
                </c:pt>
                <c:pt idx="10362">
                  <c:v>-10.93</c:v>
                </c:pt>
                <c:pt idx="10363">
                  <c:v>-7.3800000000000026</c:v>
                </c:pt>
                <c:pt idx="10364">
                  <c:v>-7.6599999999999975</c:v>
                </c:pt>
                <c:pt idx="10365">
                  <c:v>5.3900000000000006</c:v>
                </c:pt>
                <c:pt idx="10366">
                  <c:v>1.7199999999999978</c:v>
                </c:pt>
                <c:pt idx="10367">
                  <c:v>-12.840000000000002</c:v>
                </c:pt>
                <c:pt idx="10368">
                  <c:v>-24.230000000000004</c:v>
                </c:pt>
                <c:pt idx="10369">
                  <c:v>-35.74</c:v>
                </c:pt>
                <c:pt idx="10370">
                  <c:v>-31.27</c:v>
                </c:pt>
                <c:pt idx="10371">
                  <c:v>-20.630000000000031</c:v>
                </c:pt>
                <c:pt idx="10372">
                  <c:v>-23.02</c:v>
                </c:pt>
                <c:pt idx="10373">
                  <c:v>-31.51</c:v>
                </c:pt>
                <c:pt idx="10374">
                  <c:v>-41.839999999999996</c:v>
                </c:pt>
                <c:pt idx="10375">
                  <c:v>-27.759999999999987</c:v>
                </c:pt>
                <c:pt idx="10376">
                  <c:v>-34.75</c:v>
                </c:pt>
                <c:pt idx="10377">
                  <c:v>-31</c:v>
                </c:pt>
                <c:pt idx="10378">
                  <c:v>-30.12</c:v>
                </c:pt>
                <c:pt idx="10379">
                  <c:v>-29.870000000000005</c:v>
                </c:pt>
                <c:pt idx="10380">
                  <c:v>-30.21</c:v>
                </c:pt>
                <c:pt idx="10381">
                  <c:v>-28.259999999999987</c:v>
                </c:pt>
                <c:pt idx="10382">
                  <c:v>-21.080000000000002</c:v>
                </c:pt>
                <c:pt idx="10383">
                  <c:v>-22.86</c:v>
                </c:pt>
                <c:pt idx="10384">
                  <c:v>-12.639999999999999</c:v>
                </c:pt>
                <c:pt idx="10385">
                  <c:v>-13.55</c:v>
                </c:pt>
                <c:pt idx="10386">
                  <c:v>-12.470000000000002</c:v>
                </c:pt>
                <c:pt idx="10387">
                  <c:v>-2.6099999999999994</c:v>
                </c:pt>
                <c:pt idx="10388">
                  <c:v>-3.999999999999921E-2</c:v>
                </c:pt>
                <c:pt idx="10389">
                  <c:v>-0.43000000000000038</c:v>
                </c:pt>
                <c:pt idx="10390">
                  <c:v>-7.5300000000000011</c:v>
                </c:pt>
                <c:pt idx="10391">
                  <c:v>-10.780000000000001</c:v>
                </c:pt>
                <c:pt idx="10392">
                  <c:v>-1.0300000000000011</c:v>
                </c:pt>
                <c:pt idx="10393">
                  <c:v>-19.729999999999986</c:v>
                </c:pt>
                <c:pt idx="10394">
                  <c:v>-28.49</c:v>
                </c:pt>
                <c:pt idx="10395">
                  <c:v>-9.0600000000000023</c:v>
                </c:pt>
                <c:pt idx="10396">
                  <c:v>-10.560000000000002</c:v>
                </c:pt>
                <c:pt idx="10397">
                  <c:v>-14.610000000000001</c:v>
                </c:pt>
                <c:pt idx="10398">
                  <c:v>-31</c:v>
                </c:pt>
                <c:pt idx="10399">
                  <c:v>-30.32</c:v>
                </c:pt>
                <c:pt idx="10400">
                  <c:v>-41.31</c:v>
                </c:pt>
                <c:pt idx="10401">
                  <c:v>-44.7</c:v>
                </c:pt>
                <c:pt idx="10402">
                  <c:v>-36.82</c:v>
                </c:pt>
                <c:pt idx="10403">
                  <c:v>-39.449999999999996</c:v>
                </c:pt>
                <c:pt idx="10404">
                  <c:v>-43.01</c:v>
                </c:pt>
                <c:pt idx="10405">
                  <c:v>-39.050000000000004</c:v>
                </c:pt>
                <c:pt idx="10406">
                  <c:v>-26.32</c:v>
                </c:pt>
                <c:pt idx="10407">
                  <c:v>-29.990000000000002</c:v>
                </c:pt>
                <c:pt idx="10408">
                  <c:v>-30.630000000000031</c:v>
                </c:pt>
                <c:pt idx="10409">
                  <c:v>-29.439999999999987</c:v>
                </c:pt>
                <c:pt idx="10410">
                  <c:v>-18.189999999999987</c:v>
                </c:pt>
                <c:pt idx="10411">
                  <c:v>-22.39</c:v>
                </c:pt>
                <c:pt idx="10412">
                  <c:v>-6.009999999999998</c:v>
                </c:pt>
                <c:pt idx="10413">
                  <c:v>3.9299999999999997</c:v>
                </c:pt>
                <c:pt idx="10414">
                  <c:v>-10.68</c:v>
                </c:pt>
                <c:pt idx="10415">
                  <c:v>-14.15</c:v>
                </c:pt>
                <c:pt idx="10416">
                  <c:v>-44.46</c:v>
                </c:pt>
                <c:pt idx="10417">
                  <c:v>-37.090000000000003</c:v>
                </c:pt>
                <c:pt idx="10418">
                  <c:v>-36.720000000000013</c:v>
                </c:pt>
                <c:pt idx="10419">
                  <c:v>-19.71</c:v>
                </c:pt>
                <c:pt idx="10420">
                  <c:v>-18.18</c:v>
                </c:pt>
                <c:pt idx="10421">
                  <c:v>-24.459999999999987</c:v>
                </c:pt>
                <c:pt idx="10422">
                  <c:v>-19.62</c:v>
                </c:pt>
                <c:pt idx="10423">
                  <c:v>-24.47</c:v>
                </c:pt>
                <c:pt idx="10424">
                  <c:v>-21.82</c:v>
                </c:pt>
                <c:pt idx="10425">
                  <c:v>-23.87</c:v>
                </c:pt>
                <c:pt idx="10426">
                  <c:v>-28.130000000000031</c:v>
                </c:pt>
                <c:pt idx="10427">
                  <c:v>-25.459999999999987</c:v>
                </c:pt>
                <c:pt idx="10428">
                  <c:v>-40.660000000000011</c:v>
                </c:pt>
                <c:pt idx="10429">
                  <c:v>-20.66</c:v>
                </c:pt>
                <c:pt idx="10430">
                  <c:v>-19.03</c:v>
                </c:pt>
                <c:pt idx="10431">
                  <c:v>-17.36</c:v>
                </c:pt>
                <c:pt idx="10432">
                  <c:v>-16.580000000000002</c:v>
                </c:pt>
                <c:pt idx="10433">
                  <c:v>-26.01</c:v>
                </c:pt>
                <c:pt idx="10434">
                  <c:v>-37</c:v>
                </c:pt>
                <c:pt idx="10435">
                  <c:v>-40.15</c:v>
                </c:pt>
                <c:pt idx="10436">
                  <c:v>-21.499999999999989</c:v>
                </c:pt>
                <c:pt idx="10437">
                  <c:v>-7.68</c:v>
                </c:pt>
                <c:pt idx="10438">
                  <c:v>-19.230000000000004</c:v>
                </c:pt>
                <c:pt idx="10439">
                  <c:v>-31.299999999999986</c:v>
                </c:pt>
                <c:pt idx="10440">
                  <c:v>-26.45</c:v>
                </c:pt>
                <c:pt idx="10441">
                  <c:v>-19.54</c:v>
                </c:pt>
                <c:pt idx="10442">
                  <c:v>-21.23</c:v>
                </c:pt>
                <c:pt idx="10443">
                  <c:v>-17.150000000000031</c:v>
                </c:pt>
                <c:pt idx="10444">
                  <c:v>-15.49</c:v>
                </c:pt>
                <c:pt idx="10445">
                  <c:v>-19.2</c:v>
                </c:pt>
                <c:pt idx="10446">
                  <c:v>-39.4</c:v>
                </c:pt>
                <c:pt idx="10447">
                  <c:v>-68.960000000000022</c:v>
                </c:pt>
                <c:pt idx="10448">
                  <c:v>-54.97</c:v>
                </c:pt>
                <c:pt idx="10449">
                  <c:v>-53.64</c:v>
                </c:pt>
                <c:pt idx="10450">
                  <c:v>-55.260000000000012</c:v>
                </c:pt>
                <c:pt idx="10451">
                  <c:v>-56.81</c:v>
                </c:pt>
                <c:pt idx="10452">
                  <c:v>-57.480000000000004</c:v>
                </c:pt>
                <c:pt idx="10453">
                  <c:v>-59.120000000000012</c:v>
                </c:pt>
                <c:pt idx="10454">
                  <c:v>-61.980000000000004</c:v>
                </c:pt>
                <c:pt idx="10455">
                  <c:v>-54.7</c:v>
                </c:pt>
                <c:pt idx="10456">
                  <c:v>-55.89</c:v>
                </c:pt>
                <c:pt idx="10457">
                  <c:v>-51.86</c:v>
                </c:pt>
                <c:pt idx="10458">
                  <c:v>-46.760000000000012</c:v>
                </c:pt>
                <c:pt idx="10459">
                  <c:v>-49.339999999999989</c:v>
                </c:pt>
                <c:pt idx="10460">
                  <c:v>-39.040000000000006</c:v>
                </c:pt>
                <c:pt idx="10461">
                  <c:v>-23.839999999999996</c:v>
                </c:pt>
                <c:pt idx="10462">
                  <c:v>-39.01</c:v>
                </c:pt>
                <c:pt idx="10463">
                  <c:v>-50.27000000000001</c:v>
                </c:pt>
                <c:pt idx="10464">
                  <c:v>-44.8</c:v>
                </c:pt>
                <c:pt idx="10465">
                  <c:v>-40.230000000000011</c:v>
                </c:pt>
                <c:pt idx="10466">
                  <c:v>-36</c:v>
                </c:pt>
                <c:pt idx="10467">
                  <c:v>-31.89</c:v>
                </c:pt>
                <c:pt idx="10468">
                  <c:v>-31.19</c:v>
                </c:pt>
                <c:pt idx="10469">
                  <c:v>-35.04</c:v>
                </c:pt>
                <c:pt idx="10470">
                  <c:v>-44.449999999999996</c:v>
                </c:pt>
                <c:pt idx="10471">
                  <c:v>-43.760000000000012</c:v>
                </c:pt>
                <c:pt idx="10472">
                  <c:v>-45.070000000000007</c:v>
                </c:pt>
                <c:pt idx="10473">
                  <c:v>-29.229999999999986</c:v>
                </c:pt>
                <c:pt idx="10474">
                  <c:v>-21.370000000000005</c:v>
                </c:pt>
                <c:pt idx="10475">
                  <c:v>-17.370000000000005</c:v>
                </c:pt>
                <c:pt idx="10476">
                  <c:v>1.0399999999999954</c:v>
                </c:pt>
                <c:pt idx="10477">
                  <c:v>-1.8899999999999908</c:v>
                </c:pt>
                <c:pt idx="10478">
                  <c:v>-15.74</c:v>
                </c:pt>
                <c:pt idx="10479">
                  <c:v>-22.25</c:v>
                </c:pt>
                <c:pt idx="10480">
                  <c:v>-16.04</c:v>
                </c:pt>
                <c:pt idx="10481">
                  <c:v>-20.75</c:v>
                </c:pt>
                <c:pt idx="10482">
                  <c:v>-1.8400000000000041</c:v>
                </c:pt>
                <c:pt idx="10483">
                  <c:v>-10.950000000000006</c:v>
                </c:pt>
                <c:pt idx="10484">
                  <c:v>11.360000000000019</c:v>
                </c:pt>
                <c:pt idx="10485">
                  <c:v>21.019999999999996</c:v>
                </c:pt>
                <c:pt idx="10486">
                  <c:v>-6.1300000000000026</c:v>
                </c:pt>
                <c:pt idx="10487">
                  <c:v>-30.650000000000031</c:v>
                </c:pt>
                <c:pt idx="10488">
                  <c:v>-64.940000000000026</c:v>
                </c:pt>
                <c:pt idx="10489">
                  <c:v>-66.679999999999978</c:v>
                </c:pt>
                <c:pt idx="10490">
                  <c:v>-61.220000000000013</c:v>
                </c:pt>
                <c:pt idx="10491">
                  <c:v>-46.660000000000011</c:v>
                </c:pt>
                <c:pt idx="10492">
                  <c:v>-41.51</c:v>
                </c:pt>
                <c:pt idx="10493">
                  <c:v>-61.839999999999996</c:v>
                </c:pt>
                <c:pt idx="10494">
                  <c:v>-84.940000000000026</c:v>
                </c:pt>
                <c:pt idx="10495">
                  <c:v>-63.03</c:v>
                </c:pt>
                <c:pt idx="10496">
                  <c:v>-78.23</c:v>
                </c:pt>
                <c:pt idx="10497">
                  <c:v>-80.06</c:v>
                </c:pt>
                <c:pt idx="10498">
                  <c:v>-79.38</c:v>
                </c:pt>
                <c:pt idx="10499">
                  <c:v>-72.33</c:v>
                </c:pt>
                <c:pt idx="10500">
                  <c:v>-67.010000000000005</c:v>
                </c:pt>
                <c:pt idx="10501">
                  <c:v>-67.09</c:v>
                </c:pt>
                <c:pt idx="10502">
                  <c:v>-70.010000000000005</c:v>
                </c:pt>
                <c:pt idx="10503">
                  <c:v>-67.09</c:v>
                </c:pt>
                <c:pt idx="10504">
                  <c:v>-66.81</c:v>
                </c:pt>
                <c:pt idx="10505">
                  <c:v>-77.19</c:v>
                </c:pt>
                <c:pt idx="10506">
                  <c:v>-91.01</c:v>
                </c:pt>
                <c:pt idx="10507">
                  <c:v>-106.03</c:v>
                </c:pt>
                <c:pt idx="10508">
                  <c:v>-50.9</c:v>
                </c:pt>
                <c:pt idx="10509">
                  <c:v>-35.970000000000006</c:v>
                </c:pt>
                <c:pt idx="10510">
                  <c:v>-59.11</c:v>
                </c:pt>
                <c:pt idx="10511">
                  <c:v>-53.61</c:v>
                </c:pt>
                <c:pt idx="10512">
                  <c:v>-67.77</c:v>
                </c:pt>
                <c:pt idx="10513">
                  <c:v>-73.92</c:v>
                </c:pt>
                <c:pt idx="10514">
                  <c:v>-70.52</c:v>
                </c:pt>
                <c:pt idx="10515">
                  <c:v>-61.15</c:v>
                </c:pt>
                <c:pt idx="10516">
                  <c:v>-56.08</c:v>
                </c:pt>
                <c:pt idx="10517">
                  <c:v>-57.050000000000004</c:v>
                </c:pt>
                <c:pt idx="10518">
                  <c:v>-83.240000000000023</c:v>
                </c:pt>
                <c:pt idx="10519">
                  <c:v>-71.92</c:v>
                </c:pt>
                <c:pt idx="10520">
                  <c:v>-95.38000000000001</c:v>
                </c:pt>
                <c:pt idx="10521">
                  <c:v>-71.260000000000005</c:v>
                </c:pt>
                <c:pt idx="10522">
                  <c:v>-77.069999999999993</c:v>
                </c:pt>
                <c:pt idx="10523">
                  <c:v>-59.13000000000001</c:v>
                </c:pt>
                <c:pt idx="10524">
                  <c:v>-51.9</c:v>
                </c:pt>
                <c:pt idx="10525">
                  <c:v>-55.309999999999995</c:v>
                </c:pt>
                <c:pt idx="10526">
                  <c:v>-59.94</c:v>
                </c:pt>
                <c:pt idx="10527">
                  <c:v>-58.97</c:v>
                </c:pt>
                <c:pt idx="10528">
                  <c:v>-55.080000000000005</c:v>
                </c:pt>
                <c:pt idx="10529">
                  <c:v>-47.730000000000011</c:v>
                </c:pt>
                <c:pt idx="10530">
                  <c:v>-47.39</c:v>
                </c:pt>
                <c:pt idx="10531">
                  <c:v>-75.209999999999994</c:v>
                </c:pt>
                <c:pt idx="10532">
                  <c:v>-16.840000000000003</c:v>
                </c:pt>
                <c:pt idx="10533">
                  <c:v>-3.8599999999999977</c:v>
                </c:pt>
                <c:pt idx="10534">
                  <c:v>-36.650000000000006</c:v>
                </c:pt>
                <c:pt idx="10535">
                  <c:v>-50.190000000000012</c:v>
                </c:pt>
                <c:pt idx="10536">
                  <c:v>-27.639999999999997</c:v>
                </c:pt>
                <c:pt idx="10537">
                  <c:v>-45.290000000000013</c:v>
                </c:pt>
                <c:pt idx="10538">
                  <c:v>-46.620000000000012</c:v>
                </c:pt>
                <c:pt idx="10539">
                  <c:v>-42.83</c:v>
                </c:pt>
                <c:pt idx="10540">
                  <c:v>-34.11</c:v>
                </c:pt>
                <c:pt idx="10541">
                  <c:v>-32.480000000000004</c:v>
                </c:pt>
                <c:pt idx="10542">
                  <c:v>-26.070000000000004</c:v>
                </c:pt>
                <c:pt idx="10543">
                  <c:v>-19.079999999999988</c:v>
                </c:pt>
                <c:pt idx="10544">
                  <c:v>-25.610000000000031</c:v>
                </c:pt>
                <c:pt idx="10545">
                  <c:v>-14.66</c:v>
                </c:pt>
                <c:pt idx="10546">
                  <c:v>-23.939999999999987</c:v>
                </c:pt>
                <c:pt idx="10547">
                  <c:v>-23.019999999999996</c:v>
                </c:pt>
                <c:pt idx="10548">
                  <c:v>-5.6200000000000045</c:v>
                </c:pt>
                <c:pt idx="10549">
                  <c:v>-1.8900000000000021</c:v>
                </c:pt>
                <c:pt idx="10550">
                  <c:v>-6.1299999999999955</c:v>
                </c:pt>
                <c:pt idx="10551">
                  <c:v>-7.0399999999999991</c:v>
                </c:pt>
                <c:pt idx="10552">
                  <c:v>-6.4800000000000084</c:v>
                </c:pt>
                <c:pt idx="10553">
                  <c:v>-4.5600000000000005</c:v>
                </c:pt>
                <c:pt idx="10554">
                  <c:v>5.1000000000000005</c:v>
                </c:pt>
                <c:pt idx="10555">
                  <c:v>7</c:v>
                </c:pt>
                <c:pt idx="10556">
                  <c:v>19.019999999999996</c:v>
                </c:pt>
                <c:pt idx="10557">
                  <c:v>29.549999999999986</c:v>
                </c:pt>
                <c:pt idx="10558">
                  <c:v>1.240000000000002</c:v>
                </c:pt>
                <c:pt idx="10559">
                  <c:v>-0.11999999999999744</c:v>
                </c:pt>
                <c:pt idx="10560">
                  <c:v>-1.5399999999999954</c:v>
                </c:pt>
                <c:pt idx="10561">
                  <c:v>-13.630000000000003</c:v>
                </c:pt>
                <c:pt idx="10562">
                  <c:v>-20.910000000000004</c:v>
                </c:pt>
                <c:pt idx="10563">
                  <c:v>-21.109999999999996</c:v>
                </c:pt>
                <c:pt idx="10564">
                  <c:v>-15.07</c:v>
                </c:pt>
                <c:pt idx="10565">
                  <c:v>-20.919999999999987</c:v>
                </c:pt>
                <c:pt idx="10566">
                  <c:v>-27.439999999999987</c:v>
                </c:pt>
                <c:pt idx="10567">
                  <c:v>-35.230000000000011</c:v>
                </c:pt>
                <c:pt idx="10568">
                  <c:v>-38.4</c:v>
                </c:pt>
                <c:pt idx="10569">
                  <c:v>-32.89</c:v>
                </c:pt>
                <c:pt idx="10570">
                  <c:v>-30.599999999999987</c:v>
                </c:pt>
                <c:pt idx="10571">
                  <c:v>-22.539999999999996</c:v>
                </c:pt>
                <c:pt idx="10572">
                  <c:v>-22.189999999999987</c:v>
                </c:pt>
                <c:pt idx="10573">
                  <c:v>-15.54</c:v>
                </c:pt>
                <c:pt idx="10574">
                  <c:v>-12.709999999999999</c:v>
                </c:pt>
                <c:pt idx="10575">
                  <c:v>-12.330000000000002</c:v>
                </c:pt>
                <c:pt idx="10576">
                  <c:v>-12.490000000000002</c:v>
                </c:pt>
                <c:pt idx="10577">
                  <c:v>-23.439999999999987</c:v>
                </c:pt>
                <c:pt idx="10578">
                  <c:v>-9.5</c:v>
                </c:pt>
                <c:pt idx="10579">
                  <c:v>-35.51</c:v>
                </c:pt>
                <c:pt idx="10580">
                  <c:v>-1.0399999999999954</c:v>
                </c:pt>
                <c:pt idx="10581">
                  <c:v>2.9899999999999949</c:v>
                </c:pt>
                <c:pt idx="10582">
                  <c:v>-5.029999999999994</c:v>
                </c:pt>
                <c:pt idx="10583">
                  <c:v>-8.0100000000000016</c:v>
                </c:pt>
                <c:pt idx="10584">
                  <c:v>-14.54</c:v>
                </c:pt>
                <c:pt idx="10585">
                  <c:v>-9.9600000000000026</c:v>
                </c:pt>
                <c:pt idx="10586">
                  <c:v>-15.96</c:v>
                </c:pt>
                <c:pt idx="10587">
                  <c:v>-12.72</c:v>
                </c:pt>
                <c:pt idx="10588">
                  <c:v>-17.310000000000031</c:v>
                </c:pt>
                <c:pt idx="10589">
                  <c:v>-17.060000000000002</c:v>
                </c:pt>
                <c:pt idx="10590">
                  <c:v>-14.980000000000004</c:v>
                </c:pt>
                <c:pt idx="10591">
                  <c:v>-0.63000000000000034</c:v>
                </c:pt>
                <c:pt idx="10592">
                  <c:v>-19.520000000000003</c:v>
                </c:pt>
                <c:pt idx="10593">
                  <c:v>-14.249999999999996</c:v>
                </c:pt>
                <c:pt idx="10594">
                  <c:v>-15.25</c:v>
                </c:pt>
                <c:pt idx="10595">
                  <c:v>-6.0300000000000011</c:v>
                </c:pt>
                <c:pt idx="10596">
                  <c:v>-11.270000000000001</c:v>
                </c:pt>
                <c:pt idx="10597">
                  <c:v>-5.5899999999999963</c:v>
                </c:pt>
                <c:pt idx="10598">
                  <c:v>-1.1299999999999928</c:v>
                </c:pt>
                <c:pt idx="10599">
                  <c:v>-0.45000000000000284</c:v>
                </c:pt>
                <c:pt idx="10600">
                  <c:v>-4</c:v>
                </c:pt>
                <c:pt idx="10601">
                  <c:v>-5.1000000000000005</c:v>
                </c:pt>
                <c:pt idx="10602">
                  <c:v>0.89000000000000201</c:v>
                </c:pt>
                <c:pt idx="10603">
                  <c:v>-16.729999999999986</c:v>
                </c:pt>
                <c:pt idx="10604">
                  <c:v>-15.82</c:v>
                </c:pt>
                <c:pt idx="10605">
                  <c:v>-7.0600000000000005</c:v>
                </c:pt>
                <c:pt idx="10606">
                  <c:v>-17.580000000000002</c:v>
                </c:pt>
                <c:pt idx="10607">
                  <c:v>-32.910000000000004</c:v>
                </c:pt>
                <c:pt idx="10608">
                  <c:v>-38.71</c:v>
                </c:pt>
                <c:pt idx="10609">
                  <c:v>-43.15</c:v>
                </c:pt>
                <c:pt idx="10610">
                  <c:v>-39.78</c:v>
                </c:pt>
                <c:pt idx="10611">
                  <c:v>-30.01</c:v>
                </c:pt>
                <c:pt idx="10612">
                  <c:v>-26.18</c:v>
                </c:pt>
                <c:pt idx="10613">
                  <c:v>-44.620000000000012</c:v>
                </c:pt>
                <c:pt idx="10614">
                  <c:v>-55</c:v>
                </c:pt>
                <c:pt idx="10615">
                  <c:v>-60.210000000000008</c:v>
                </c:pt>
                <c:pt idx="10616">
                  <c:v>-61.98</c:v>
                </c:pt>
                <c:pt idx="10617">
                  <c:v>-61.3</c:v>
                </c:pt>
                <c:pt idx="10618">
                  <c:v>-58.870000000000005</c:v>
                </c:pt>
                <c:pt idx="10619">
                  <c:v>-58.309999999999995</c:v>
                </c:pt>
                <c:pt idx="10620">
                  <c:v>-54.379999999999995</c:v>
                </c:pt>
                <c:pt idx="10621">
                  <c:v>-64.960000000000022</c:v>
                </c:pt>
                <c:pt idx="10622">
                  <c:v>-63.960000000000008</c:v>
                </c:pt>
                <c:pt idx="10623">
                  <c:v>-59.349999999999994</c:v>
                </c:pt>
                <c:pt idx="10624">
                  <c:v>-56.14</c:v>
                </c:pt>
                <c:pt idx="10625">
                  <c:v>-60.790000000000013</c:v>
                </c:pt>
                <c:pt idx="10626">
                  <c:v>-55.190000000000012</c:v>
                </c:pt>
                <c:pt idx="10627">
                  <c:v>-52.07</c:v>
                </c:pt>
                <c:pt idx="10628">
                  <c:v>-15.74</c:v>
                </c:pt>
                <c:pt idx="10629">
                  <c:v>-4.1300000000000026</c:v>
                </c:pt>
                <c:pt idx="10630">
                  <c:v>-23.500000000000007</c:v>
                </c:pt>
                <c:pt idx="10631">
                  <c:v>-14.54</c:v>
                </c:pt>
                <c:pt idx="10632">
                  <c:v>1.3499999999999912</c:v>
                </c:pt>
                <c:pt idx="10633">
                  <c:v>-0.33999999999999769</c:v>
                </c:pt>
                <c:pt idx="10634">
                  <c:v>-3.2899999999999991</c:v>
                </c:pt>
                <c:pt idx="10635">
                  <c:v>-1.7299999999999958</c:v>
                </c:pt>
                <c:pt idx="10636">
                  <c:v>-4.5799999999999983</c:v>
                </c:pt>
                <c:pt idx="10637">
                  <c:v>-2.1799999999999997</c:v>
                </c:pt>
                <c:pt idx="10638">
                  <c:v>-11.850000000000021</c:v>
                </c:pt>
                <c:pt idx="10639">
                  <c:v>-12.900000000000002</c:v>
                </c:pt>
                <c:pt idx="10640">
                  <c:v>-14.410000000000004</c:v>
                </c:pt>
                <c:pt idx="10641">
                  <c:v>-1.9699999999999942</c:v>
                </c:pt>
                <c:pt idx="10642">
                  <c:v>-1.6400000000000021</c:v>
                </c:pt>
                <c:pt idx="10643">
                  <c:v>-10.990000000000002</c:v>
                </c:pt>
                <c:pt idx="10644">
                  <c:v>-6.5900000000000025</c:v>
                </c:pt>
                <c:pt idx="10645">
                  <c:v>-7.8300000000000054</c:v>
                </c:pt>
                <c:pt idx="10646">
                  <c:v>-13.030000000000008</c:v>
                </c:pt>
                <c:pt idx="10647">
                  <c:v>-13.780000000000001</c:v>
                </c:pt>
                <c:pt idx="10648">
                  <c:v>-19.64</c:v>
                </c:pt>
                <c:pt idx="10649">
                  <c:v>-20.770000000000003</c:v>
                </c:pt>
                <c:pt idx="10650">
                  <c:v>-17.479999999999986</c:v>
                </c:pt>
                <c:pt idx="10651">
                  <c:v>-18.740000000000009</c:v>
                </c:pt>
                <c:pt idx="10652">
                  <c:v>-0.96000000000000862</c:v>
                </c:pt>
                <c:pt idx="10653">
                  <c:v>3.5500000000000043</c:v>
                </c:pt>
                <c:pt idx="10654">
                  <c:v>2.6600000000000041</c:v>
                </c:pt>
                <c:pt idx="10655">
                  <c:v>-6.4600000000000009</c:v>
                </c:pt>
                <c:pt idx="10656">
                  <c:v>-14.91</c:v>
                </c:pt>
                <c:pt idx="10657">
                  <c:v>-25.68</c:v>
                </c:pt>
                <c:pt idx="10658">
                  <c:v>-28.189999999999987</c:v>
                </c:pt>
                <c:pt idx="10659">
                  <c:v>-33.17</c:v>
                </c:pt>
                <c:pt idx="10660">
                  <c:v>-31.2</c:v>
                </c:pt>
                <c:pt idx="10661">
                  <c:v>-32.870000000000005</c:v>
                </c:pt>
                <c:pt idx="10662">
                  <c:v>-39.400000000000006</c:v>
                </c:pt>
                <c:pt idx="10663">
                  <c:v>-29.900000000000006</c:v>
                </c:pt>
                <c:pt idx="10664">
                  <c:v>-21.53</c:v>
                </c:pt>
                <c:pt idx="10665">
                  <c:v>-23.699999999999996</c:v>
                </c:pt>
                <c:pt idx="10666">
                  <c:v>-28.990000000000002</c:v>
                </c:pt>
                <c:pt idx="10667">
                  <c:v>-32.210000000000008</c:v>
                </c:pt>
                <c:pt idx="10668">
                  <c:v>-22.759999999999987</c:v>
                </c:pt>
                <c:pt idx="10669">
                  <c:v>-27.110000000000031</c:v>
                </c:pt>
                <c:pt idx="10670">
                  <c:v>-35.050000000000004</c:v>
                </c:pt>
                <c:pt idx="10671">
                  <c:v>-30.04</c:v>
                </c:pt>
                <c:pt idx="10672">
                  <c:v>-28.38</c:v>
                </c:pt>
                <c:pt idx="10673">
                  <c:v>-24.25</c:v>
                </c:pt>
                <c:pt idx="10674">
                  <c:v>-20.420000000000002</c:v>
                </c:pt>
                <c:pt idx="10675">
                  <c:v>-44.370000000000005</c:v>
                </c:pt>
                <c:pt idx="10676">
                  <c:v>-4.4800000000000084</c:v>
                </c:pt>
                <c:pt idx="10677">
                  <c:v>-1.2000000000000028</c:v>
                </c:pt>
                <c:pt idx="10678">
                  <c:v>-15.72</c:v>
                </c:pt>
                <c:pt idx="10679">
                  <c:v>-23.650000000000031</c:v>
                </c:pt>
                <c:pt idx="10680">
                  <c:v>-14.480000000000004</c:v>
                </c:pt>
                <c:pt idx="10681">
                  <c:v>-24.150000000000031</c:v>
                </c:pt>
                <c:pt idx="10682">
                  <c:v>-22</c:v>
                </c:pt>
                <c:pt idx="10683">
                  <c:v>-22.020000000000003</c:v>
                </c:pt>
                <c:pt idx="10684">
                  <c:v>-23.07</c:v>
                </c:pt>
                <c:pt idx="10685">
                  <c:v>-25.539999999999996</c:v>
                </c:pt>
                <c:pt idx="10686">
                  <c:v>-35.260000000000012</c:v>
                </c:pt>
                <c:pt idx="10687">
                  <c:v>-30.240000000000002</c:v>
                </c:pt>
                <c:pt idx="10688">
                  <c:v>-42.75</c:v>
                </c:pt>
                <c:pt idx="10689">
                  <c:v>-35.27000000000001</c:v>
                </c:pt>
                <c:pt idx="10690">
                  <c:v>-29.930000000000007</c:v>
                </c:pt>
                <c:pt idx="10691">
                  <c:v>-40</c:v>
                </c:pt>
                <c:pt idx="10692">
                  <c:v>-32.67</c:v>
                </c:pt>
                <c:pt idx="10693">
                  <c:v>-33.18</c:v>
                </c:pt>
                <c:pt idx="10694">
                  <c:v>-33.879999999999995</c:v>
                </c:pt>
                <c:pt idx="10695">
                  <c:v>-42</c:v>
                </c:pt>
                <c:pt idx="10696">
                  <c:v>-36.54</c:v>
                </c:pt>
                <c:pt idx="10697">
                  <c:v>-31.29</c:v>
                </c:pt>
                <c:pt idx="10698">
                  <c:v>-32.47</c:v>
                </c:pt>
                <c:pt idx="10699">
                  <c:v>-56.61</c:v>
                </c:pt>
                <c:pt idx="10700">
                  <c:v>-23.799999999999986</c:v>
                </c:pt>
                <c:pt idx="10701">
                  <c:v>-18.959999999999987</c:v>
                </c:pt>
                <c:pt idx="10702">
                  <c:v>-20.5</c:v>
                </c:pt>
                <c:pt idx="10703">
                  <c:v>-37.86</c:v>
                </c:pt>
                <c:pt idx="10704">
                  <c:v>-62.61</c:v>
                </c:pt>
                <c:pt idx="10705">
                  <c:v>-59.790000000000013</c:v>
                </c:pt>
                <c:pt idx="10706">
                  <c:v>-50.65</c:v>
                </c:pt>
                <c:pt idx="10707">
                  <c:v>-42</c:v>
                </c:pt>
                <c:pt idx="10708">
                  <c:v>-40</c:v>
                </c:pt>
                <c:pt idx="10709">
                  <c:v>-47.800000000000004</c:v>
                </c:pt>
                <c:pt idx="10710">
                  <c:v>-77.27</c:v>
                </c:pt>
                <c:pt idx="10711">
                  <c:v>-72.92</c:v>
                </c:pt>
                <c:pt idx="10712">
                  <c:v>-73.09</c:v>
                </c:pt>
                <c:pt idx="10713">
                  <c:v>-63.500000000000007</c:v>
                </c:pt>
                <c:pt idx="10714">
                  <c:v>-61.96</c:v>
                </c:pt>
                <c:pt idx="10715">
                  <c:v>-62.230000000000011</c:v>
                </c:pt>
                <c:pt idx="10716">
                  <c:v>-47.449999999999996</c:v>
                </c:pt>
                <c:pt idx="10717">
                  <c:v>-47.57</c:v>
                </c:pt>
                <c:pt idx="10718">
                  <c:v>-51.86</c:v>
                </c:pt>
                <c:pt idx="10719">
                  <c:v>-44.13</c:v>
                </c:pt>
                <c:pt idx="10720">
                  <c:v>-49.99</c:v>
                </c:pt>
                <c:pt idx="10721">
                  <c:v>-47.44</c:v>
                </c:pt>
                <c:pt idx="10722">
                  <c:v>-43.449999999999996</c:v>
                </c:pt>
                <c:pt idx="10723">
                  <c:v>-67.610000000000014</c:v>
                </c:pt>
                <c:pt idx="10724">
                  <c:v>-31.050000000000004</c:v>
                </c:pt>
                <c:pt idx="10725">
                  <c:v>-10.340000000000002</c:v>
                </c:pt>
                <c:pt idx="10726">
                  <c:v>-25.03</c:v>
                </c:pt>
                <c:pt idx="10727">
                  <c:v>-20.77</c:v>
                </c:pt>
                <c:pt idx="10728">
                  <c:v>2.9100000000000037</c:v>
                </c:pt>
                <c:pt idx="10729">
                  <c:v>-13.57</c:v>
                </c:pt>
                <c:pt idx="10730">
                  <c:v>-16.97</c:v>
                </c:pt>
                <c:pt idx="10731">
                  <c:v>-3.5599999999999987</c:v>
                </c:pt>
                <c:pt idx="10732">
                  <c:v>4.6999999999999975</c:v>
                </c:pt>
                <c:pt idx="10733">
                  <c:v>-6.1099999999999985</c:v>
                </c:pt>
                <c:pt idx="10734">
                  <c:v>-15.09</c:v>
                </c:pt>
                <c:pt idx="10735">
                  <c:v>-15.920000000000002</c:v>
                </c:pt>
                <c:pt idx="10736">
                  <c:v>-23.93</c:v>
                </c:pt>
                <c:pt idx="10737">
                  <c:v>-21.88</c:v>
                </c:pt>
                <c:pt idx="10738">
                  <c:v>-10.39</c:v>
                </c:pt>
                <c:pt idx="10739">
                  <c:v>-9.5</c:v>
                </c:pt>
                <c:pt idx="10740">
                  <c:v>-27.759999999999987</c:v>
                </c:pt>
                <c:pt idx="10741">
                  <c:v>-30.839999999999996</c:v>
                </c:pt>
                <c:pt idx="10742">
                  <c:v>-10.340000000000003</c:v>
                </c:pt>
                <c:pt idx="10743">
                  <c:v>-9.5600000000000023</c:v>
                </c:pt>
                <c:pt idx="10744">
                  <c:v>-8.4600000000000026</c:v>
                </c:pt>
                <c:pt idx="10745">
                  <c:v>-0.38000000000000317</c:v>
                </c:pt>
                <c:pt idx="10746">
                  <c:v>1.0600000000000023</c:v>
                </c:pt>
                <c:pt idx="10747">
                  <c:v>-1.240000000000002</c:v>
                </c:pt>
                <c:pt idx="10748">
                  <c:v>9.2100000000000009</c:v>
                </c:pt>
                <c:pt idx="10749">
                  <c:v>22.019999999999996</c:v>
                </c:pt>
                <c:pt idx="10750">
                  <c:v>1.0099999999999936</c:v>
                </c:pt>
                <c:pt idx="10751">
                  <c:v>-1.2100000000000009</c:v>
                </c:pt>
                <c:pt idx="10752">
                  <c:v>-8.93</c:v>
                </c:pt>
                <c:pt idx="10753">
                  <c:v>-16.719999999999992</c:v>
                </c:pt>
                <c:pt idx="10754">
                  <c:v>-25.689999999999987</c:v>
                </c:pt>
                <c:pt idx="10755">
                  <c:v>-19.22</c:v>
                </c:pt>
                <c:pt idx="10756">
                  <c:v>-23.16</c:v>
                </c:pt>
                <c:pt idx="10757">
                  <c:v>-19.45</c:v>
                </c:pt>
                <c:pt idx="10758">
                  <c:v>-21.1</c:v>
                </c:pt>
                <c:pt idx="10759">
                  <c:v>-17.459999999999987</c:v>
                </c:pt>
                <c:pt idx="10760">
                  <c:v>-35</c:v>
                </c:pt>
                <c:pt idx="10761">
                  <c:v>-40.700000000000003</c:v>
                </c:pt>
                <c:pt idx="10762">
                  <c:v>-50.839999999999996</c:v>
                </c:pt>
                <c:pt idx="10763">
                  <c:v>-50</c:v>
                </c:pt>
                <c:pt idx="10764">
                  <c:v>-46.94</c:v>
                </c:pt>
                <c:pt idx="10765">
                  <c:v>-47.44</c:v>
                </c:pt>
                <c:pt idx="10766">
                  <c:v>-42.290000000000013</c:v>
                </c:pt>
                <c:pt idx="10767">
                  <c:v>-40</c:v>
                </c:pt>
                <c:pt idx="10768">
                  <c:v>-37.5</c:v>
                </c:pt>
                <c:pt idx="10769">
                  <c:v>-49.379999999999995</c:v>
                </c:pt>
                <c:pt idx="10770">
                  <c:v>-51.9</c:v>
                </c:pt>
                <c:pt idx="10771">
                  <c:v>-92.33</c:v>
                </c:pt>
                <c:pt idx="10772">
                  <c:v>-64.900000000000006</c:v>
                </c:pt>
                <c:pt idx="10773">
                  <c:v>-38.230000000000011</c:v>
                </c:pt>
                <c:pt idx="10774">
                  <c:v>-35.18</c:v>
                </c:pt>
                <c:pt idx="10775">
                  <c:v>-39.010000000000005</c:v>
                </c:pt>
                <c:pt idx="10776">
                  <c:v>-55.97</c:v>
                </c:pt>
                <c:pt idx="10777">
                  <c:v>-45.28</c:v>
                </c:pt>
                <c:pt idx="10778">
                  <c:v>-46.120000000000012</c:v>
                </c:pt>
                <c:pt idx="10779">
                  <c:v>-43.220000000000013</c:v>
                </c:pt>
                <c:pt idx="10780">
                  <c:v>-39.67</c:v>
                </c:pt>
                <c:pt idx="10781">
                  <c:v>-43.220000000000013</c:v>
                </c:pt>
                <c:pt idx="10782">
                  <c:v>-67</c:v>
                </c:pt>
                <c:pt idx="10783">
                  <c:v>-91.789999999999992</c:v>
                </c:pt>
                <c:pt idx="10784">
                  <c:v>-84.54</c:v>
                </c:pt>
                <c:pt idx="10785">
                  <c:v>-74.940000000000026</c:v>
                </c:pt>
                <c:pt idx="10786">
                  <c:v>-72.98</c:v>
                </c:pt>
                <c:pt idx="10787">
                  <c:v>-78.300000000000011</c:v>
                </c:pt>
                <c:pt idx="10788">
                  <c:v>-64.09</c:v>
                </c:pt>
                <c:pt idx="10789">
                  <c:v>-57.010000000000005</c:v>
                </c:pt>
                <c:pt idx="10790">
                  <c:v>-62.71</c:v>
                </c:pt>
                <c:pt idx="10791">
                  <c:v>-58.150000000000006</c:v>
                </c:pt>
                <c:pt idx="10792">
                  <c:v>-54.99</c:v>
                </c:pt>
                <c:pt idx="10793">
                  <c:v>-55.680000000000007</c:v>
                </c:pt>
                <c:pt idx="10794">
                  <c:v>-48.230000000000011</c:v>
                </c:pt>
                <c:pt idx="10795">
                  <c:v>-95</c:v>
                </c:pt>
                <c:pt idx="10796">
                  <c:v>-53.63000000000001</c:v>
                </c:pt>
                <c:pt idx="10797">
                  <c:v>-44.42</c:v>
                </c:pt>
                <c:pt idx="10798">
                  <c:v>-49.95</c:v>
                </c:pt>
                <c:pt idx="10799">
                  <c:v>-78.16</c:v>
                </c:pt>
                <c:pt idx="10800">
                  <c:v>-72.09</c:v>
                </c:pt>
                <c:pt idx="10801">
                  <c:v>-72.28</c:v>
                </c:pt>
                <c:pt idx="10802">
                  <c:v>-61.68</c:v>
                </c:pt>
                <c:pt idx="10803">
                  <c:v>-50.13</c:v>
                </c:pt>
                <c:pt idx="10804">
                  <c:v>-50.01</c:v>
                </c:pt>
                <c:pt idx="10805">
                  <c:v>-56.08</c:v>
                </c:pt>
                <c:pt idx="10806">
                  <c:v>-73.08</c:v>
                </c:pt>
                <c:pt idx="10807">
                  <c:v>-69.92</c:v>
                </c:pt>
                <c:pt idx="10808">
                  <c:v>-62.54</c:v>
                </c:pt>
                <c:pt idx="10809">
                  <c:v>-60.2</c:v>
                </c:pt>
                <c:pt idx="10810">
                  <c:v>-56.839999999999996</c:v>
                </c:pt>
                <c:pt idx="10811">
                  <c:v>-58.040000000000006</c:v>
                </c:pt>
                <c:pt idx="10812">
                  <c:v>-50.3</c:v>
                </c:pt>
                <c:pt idx="10813">
                  <c:v>-44.39</c:v>
                </c:pt>
                <c:pt idx="10814">
                  <c:v>-44.309999999999995</c:v>
                </c:pt>
                <c:pt idx="10815">
                  <c:v>-40.480000000000004</c:v>
                </c:pt>
                <c:pt idx="10816">
                  <c:v>-42.2</c:v>
                </c:pt>
                <c:pt idx="10817">
                  <c:v>-41.64</c:v>
                </c:pt>
                <c:pt idx="10818">
                  <c:v>-39</c:v>
                </c:pt>
                <c:pt idx="10819">
                  <c:v>-72.72</c:v>
                </c:pt>
                <c:pt idx="10820">
                  <c:v>-42.300000000000004</c:v>
                </c:pt>
                <c:pt idx="10821">
                  <c:v>-24.930000000000007</c:v>
                </c:pt>
                <c:pt idx="10822">
                  <c:v>-51.88</c:v>
                </c:pt>
                <c:pt idx="10823">
                  <c:v>-49.77000000000001</c:v>
                </c:pt>
                <c:pt idx="10824">
                  <c:v>-57.790000000000013</c:v>
                </c:pt>
                <c:pt idx="10825">
                  <c:v>-63.140000000000008</c:v>
                </c:pt>
                <c:pt idx="10826">
                  <c:v>-62.800000000000004</c:v>
                </c:pt>
                <c:pt idx="10827">
                  <c:v>-59.03</c:v>
                </c:pt>
                <c:pt idx="10828">
                  <c:v>-53.379999999999995</c:v>
                </c:pt>
                <c:pt idx="10829">
                  <c:v>-58.43</c:v>
                </c:pt>
                <c:pt idx="10830">
                  <c:v>-67.709999999999994</c:v>
                </c:pt>
                <c:pt idx="10831">
                  <c:v>-75.11</c:v>
                </c:pt>
                <c:pt idx="10832">
                  <c:v>-60.09</c:v>
                </c:pt>
                <c:pt idx="10833">
                  <c:v>-64.45</c:v>
                </c:pt>
                <c:pt idx="10834">
                  <c:v>-62.600000000000009</c:v>
                </c:pt>
                <c:pt idx="10835">
                  <c:v>-64.599999999999994</c:v>
                </c:pt>
                <c:pt idx="10836">
                  <c:v>-45.17</c:v>
                </c:pt>
                <c:pt idx="10837">
                  <c:v>-48.710000000000008</c:v>
                </c:pt>
                <c:pt idx="10838">
                  <c:v>-52.97</c:v>
                </c:pt>
                <c:pt idx="10839">
                  <c:v>-70.660000000000011</c:v>
                </c:pt>
                <c:pt idx="10840">
                  <c:v>-67.819999999999993</c:v>
                </c:pt>
                <c:pt idx="10841">
                  <c:v>-73.5</c:v>
                </c:pt>
                <c:pt idx="10842">
                  <c:v>-76.599999999999994</c:v>
                </c:pt>
                <c:pt idx="10843">
                  <c:v>-100.74000000000002</c:v>
                </c:pt>
                <c:pt idx="10844">
                  <c:v>-67.86999999999999</c:v>
                </c:pt>
                <c:pt idx="10845">
                  <c:v>-50.080000000000005</c:v>
                </c:pt>
                <c:pt idx="10846">
                  <c:v>-47.040000000000006</c:v>
                </c:pt>
                <c:pt idx="10847">
                  <c:v>-52.070000000000007</c:v>
                </c:pt>
                <c:pt idx="10848">
                  <c:v>-61.290000000000013</c:v>
                </c:pt>
                <c:pt idx="10849">
                  <c:v>-53.11</c:v>
                </c:pt>
                <c:pt idx="10850">
                  <c:v>-46.06</c:v>
                </c:pt>
                <c:pt idx="10851">
                  <c:v>-47.49</c:v>
                </c:pt>
                <c:pt idx="10852">
                  <c:v>-48.51</c:v>
                </c:pt>
                <c:pt idx="10853">
                  <c:v>-59.17</c:v>
                </c:pt>
                <c:pt idx="10854">
                  <c:v>-62.480000000000004</c:v>
                </c:pt>
                <c:pt idx="10855">
                  <c:v>-69.239999999999995</c:v>
                </c:pt>
                <c:pt idx="10856">
                  <c:v>-95.1</c:v>
                </c:pt>
                <c:pt idx="10857">
                  <c:v>-96.95</c:v>
                </c:pt>
                <c:pt idx="10858">
                  <c:v>-94.11999999999999</c:v>
                </c:pt>
                <c:pt idx="10859">
                  <c:v>-87.850000000000009</c:v>
                </c:pt>
                <c:pt idx="10860">
                  <c:v>-76.8</c:v>
                </c:pt>
                <c:pt idx="10861">
                  <c:v>-76.900000000000006</c:v>
                </c:pt>
                <c:pt idx="10862">
                  <c:v>-79.930000000000007</c:v>
                </c:pt>
                <c:pt idx="10863">
                  <c:v>-76.11999999999999</c:v>
                </c:pt>
                <c:pt idx="10864">
                  <c:v>-74.97</c:v>
                </c:pt>
                <c:pt idx="10865">
                  <c:v>-80.09</c:v>
                </c:pt>
                <c:pt idx="10866">
                  <c:v>-86.03</c:v>
                </c:pt>
                <c:pt idx="10867">
                  <c:v>-120.16</c:v>
                </c:pt>
                <c:pt idx="10868">
                  <c:v>-70.5</c:v>
                </c:pt>
                <c:pt idx="10869">
                  <c:v>-72.14</c:v>
                </c:pt>
                <c:pt idx="10870">
                  <c:v>-68</c:v>
                </c:pt>
                <c:pt idx="10871">
                  <c:v>-58.230000000000011</c:v>
                </c:pt>
                <c:pt idx="10872">
                  <c:v>-61.75</c:v>
                </c:pt>
                <c:pt idx="10873">
                  <c:v>-61.160000000000011</c:v>
                </c:pt>
                <c:pt idx="10874">
                  <c:v>-55.6</c:v>
                </c:pt>
                <c:pt idx="10875">
                  <c:v>-48.03</c:v>
                </c:pt>
                <c:pt idx="10876">
                  <c:v>-40.290000000000013</c:v>
                </c:pt>
                <c:pt idx="10877">
                  <c:v>-52.46</c:v>
                </c:pt>
                <c:pt idx="10878">
                  <c:v>-58.77</c:v>
                </c:pt>
                <c:pt idx="10879">
                  <c:v>-69.59</c:v>
                </c:pt>
                <c:pt idx="10880">
                  <c:v>-69.940000000000026</c:v>
                </c:pt>
                <c:pt idx="10881">
                  <c:v>-74.930000000000007</c:v>
                </c:pt>
                <c:pt idx="10882">
                  <c:v>-78.16</c:v>
                </c:pt>
                <c:pt idx="10883">
                  <c:v>-85.03</c:v>
                </c:pt>
                <c:pt idx="10884">
                  <c:v>-86.25</c:v>
                </c:pt>
                <c:pt idx="10885">
                  <c:v>-74.92</c:v>
                </c:pt>
                <c:pt idx="10886">
                  <c:v>-71.27</c:v>
                </c:pt>
                <c:pt idx="10887">
                  <c:v>-64.73</c:v>
                </c:pt>
                <c:pt idx="10888">
                  <c:v>-61.14</c:v>
                </c:pt>
                <c:pt idx="10889">
                  <c:v>-55.339999999999996</c:v>
                </c:pt>
                <c:pt idx="10890">
                  <c:v>-66.97</c:v>
                </c:pt>
                <c:pt idx="10891">
                  <c:v>-87.9</c:v>
                </c:pt>
                <c:pt idx="10892">
                  <c:v>-69</c:v>
                </c:pt>
                <c:pt idx="10893">
                  <c:v>-56.980000000000004</c:v>
                </c:pt>
                <c:pt idx="10894">
                  <c:v>-66</c:v>
                </c:pt>
                <c:pt idx="10895">
                  <c:v>-64.069999999999993</c:v>
                </c:pt>
                <c:pt idx="10896">
                  <c:v>-61.28</c:v>
                </c:pt>
                <c:pt idx="10897">
                  <c:v>-58.52</c:v>
                </c:pt>
                <c:pt idx="10898">
                  <c:v>-53.43</c:v>
                </c:pt>
                <c:pt idx="10899">
                  <c:v>-45.43</c:v>
                </c:pt>
                <c:pt idx="10900">
                  <c:v>-35.71</c:v>
                </c:pt>
                <c:pt idx="10901">
                  <c:v>-43.349999999999994</c:v>
                </c:pt>
                <c:pt idx="10902">
                  <c:v>-58.9</c:v>
                </c:pt>
                <c:pt idx="10903">
                  <c:v>-52.349999999999994</c:v>
                </c:pt>
                <c:pt idx="10904">
                  <c:v>-64.960000000000022</c:v>
                </c:pt>
                <c:pt idx="10905">
                  <c:v>-68.930000000000007</c:v>
                </c:pt>
                <c:pt idx="10906">
                  <c:v>-63.75</c:v>
                </c:pt>
                <c:pt idx="10907">
                  <c:v>-55.36</c:v>
                </c:pt>
                <c:pt idx="10908">
                  <c:v>-66.349999999999994</c:v>
                </c:pt>
                <c:pt idx="10909">
                  <c:v>-62.809999999999995</c:v>
                </c:pt>
                <c:pt idx="10910">
                  <c:v>-52.59</c:v>
                </c:pt>
                <c:pt idx="10911">
                  <c:v>-45.59</c:v>
                </c:pt>
                <c:pt idx="10912">
                  <c:v>-42.809999999999995</c:v>
                </c:pt>
                <c:pt idx="10913">
                  <c:v>-48.910000000000004</c:v>
                </c:pt>
                <c:pt idx="10914">
                  <c:v>-51.11</c:v>
                </c:pt>
                <c:pt idx="10915">
                  <c:v>-88.440000000000026</c:v>
                </c:pt>
                <c:pt idx="10916">
                  <c:v>-56.27000000000001</c:v>
                </c:pt>
                <c:pt idx="10917">
                  <c:v>-41.309999999999995</c:v>
                </c:pt>
                <c:pt idx="10918">
                  <c:v>-58.58</c:v>
                </c:pt>
                <c:pt idx="10919">
                  <c:v>-55.07</c:v>
                </c:pt>
                <c:pt idx="10920">
                  <c:v>-31.6</c:v>
                </c:pt>
                <c:pt idx="10921">
                  <c:v>-39.49</c:v>
                </c:pt>
                <c:pt idx="10922">
                  <c:v>-39.25</c:v>
                </c:pt>
                <c:pt idx="10923">
                  <c:v>-31.25</c:v>
                </c:pt>
                <c:pt idx="10924">
                  <c:v>-30.39</c:v>
                </c:pt>
                <c:pt idx="10925">
                  <c:v>-21.759999999999987</c:v>
                </c:pt>
                <c:pt idx="10926">
                  <c:v>-21.22</c:v>
                </c:pt>
                <c:pt idx="10927">
                  <c:v>-31.8</c:v>
                </c:pt>
                <c:pt idx="10928">
                  <c:v>-32.97</c:v>
                </c:pt>
                <c:pt idx="10929">
                  <c:v>-39.9</c:v>
                </c:pt>
                <c:pt idx="10930">
                  <c:v>-43.760000000000012</c:v>
                </c:pt>
                <c:pt idx="10931">
                  <c:v>-43.730000000000011</c:v>
                </c:pt>
                <c:pt idx="10932">
                  <c:v>-35.44</c:v>
                </c:pt>
                <c:pt idx="10933">
                  <c:v>-30.69</c:v>
                </c:pt>
                <c:pt idx="10934">
                  <c:v>-20.03</c:v>
                </c:pt>
                <c:pt idx="10935">
                  <c:v>-16.09</c:v>
                </c:pt>
                <c:pt idx="10936">
                  <c:v>-16.41</c:v>
                </c:pt>
                <c:pt idx="10937">
                  <c:v>-32.020000000000003</c:v>
                </c:pt>
                <c:pt idx="10938">
                  <c:v>-43.61</c:v>
                </c:pt>
                <c:pt idx="10939">
                  <c:v>-42.1</c:v>
                </c:pt>
                <c:pt idx="10940">
                  <c:v>-25.619999999999997</c:v>
                </c:pt>
                <c:pt idx="10941">
                  <c:v>-34.300000000000004</c:v>
                </c:pt>
                <c:pt idx="10942">
                  <c:v>-41.42</c:v>
                </c:pt>
                <c:pt idx="10943">
                  <c:v>-54.93</c:v>
                </c:pt>
                <c:pt idx="10944">
                  <c:v>-54.94</c:v>
                </c:pt>
                <c:pt idx="10945">
                  <c:v>-47.53</c:v>
                </c:pt>
                <c:pt idx="10946">
                  <c:v>-47.220000000000013</c:v>
                </c:pt>
                <c:pt idx="10947">
                  <c:v>-27.330000000000005</c:v>
                </c:pt>
                <c:pt idx="10948">
                  <c:v>-26.52</c:v>
                </c:pt>
                <c:pt idx="10949">
                  <c:v>-47.61</c:v>
                </c:pt>
                <c:pt idx="10950">
                  <c:v>-48.02</c:v>
                </c:pt>
                <c:pt idx="10951">
                  <c:v>-48.39</c:v>
                </c:pt>
                <c:pt idx="10952">
                  <c:v>-54.260000000000012</c:v>
                </c:pt>
                <c:pt idx="10953">
                  <c:v>-54.870000000000005</c:v>
                </c:pt>
                <c:pt idx="10954">
                  <c:v>-54.92</c:v>
                </c:pt>
                <c:pt idx="10955">
                  <c:v>-64.960000000000022</c:v>
                </c:pt>
                <c:pt idx="10956">
                  <c:v>-54.71</c:v>
                </c:pt>
                <c:pt idx="10957">
                  <c:v>-32.43</c:v>
                </c:pt>
                <c:pt idx="10958">
                  <c:v>-19.37</c:v>
                </c:pt>
                <c:pt idx="10959">
                  <c:v>-16.170000000000005</c:v>
                </c:pt>
                <c:pt idx="10960">
                  <c:v>-22.43</c:v>
                </c:pt>
                <c:pt idx="10961">
                  <c:v>-45.09</c:v>
                </c:pt>
                <c:pt idx="10962">
                  <c:v>-48.71</c:v>
                </c:pt>
                <c:pt idx="10963">
                  <c:v>-64.19</c:v>
                </c:pt>
                <c:pt idx="10964">
                  <c:v>-46.74</c:v>
                </c:pt>
                <c:pt idx="10965">
                  <c:v>-49.61</c:v>
                </c:pt>
                <c:pt idx="10966">
                  <c:v>-55</c:v>
                </c:pt>
                <c:pt idx="10967">
                  <c:v>-37.43</c:v>
                </c:pt>
                <c:pt idx="10968">
                  <c:v>-32.379999999999995</c:v>
                </c:pt>
                <c:pt idx="10969">
                  <c:v>-33.01</c:v>
                </c:pt>
                <c:pt idx="10970">
                  <c:v>-32.03</c:v>
                </c:pt>
                <c:pt idx="10971">
                  <c:v>-29.759999999999987</c:v>
                </c:pt>
                <c:pt idx="10972">
                  <c:v>-35.58</c:v>
                </c:pt>
                <c:pt idx="10973">
                  <c:v>-61.18</c:v>
                </c:pt>
                <c:pt idx="10974">
                  <c:v>-102.8</c:v>
                </c:pt>
                <c:pt idx="10975">
                  <c:v>-109.36</c:v>
                </c:pt>
                <c:pt idx="10976">
                  <c:v>-116.55</c:v>
                </c:pt>
                <c:pt idx="10977">
                  <c:v>-108.86</c:v>
                </c:pt>
                <c:pt idx="10978">
                  <c:v>-99.940000000000026</c:v>
                </c:pt>
                <c:pt idx="10979">
                  <c:v>-64.940000000000026</c:v>
                </c:pt>
                <c:pt idx="10980">
                  <c:v>-61.36</c:v>
                </c:pt>
                <c:pt idx="10981">
                  <c:v>-59.94</c:v>
                </c:pt>
                <c:pt idx="10982">
                  <c:v>-53.9</c:v>
                </c:pt>
                <c:pt idx="10983">
                  <c:v>-54.94</c:v>
                </c:pt>
                <c:pt idx="10984">
                  <c:v>-49.94</c:v>
                </c:pt>
                <c:pt idx="10985">
                  <c:v>-57.44</c:v>
                </c:pt>
                <c:pt idx="10986">
                  <c:v>-57.5</c:v>
                </c:pt>
                <c:pt idx="10987">
                  <c:v>-90.649999999999991</c:v>
                </c:pt>
                <c:pt idx="10988">
                  <c:v>-53.97</c:v>
                </c:pt>
                <c:pt idx="10989">
                  <c:v>-35.660000000000011</c:v>
                </c:pt>
                <c:pt idx="10990">
                  <c:v>-37.39</c:v>
                </c:pt>
                <c:pt idx="10991">
                  <c:v>-51.900000000000006</c:v>
                </c:pt>
                <c:pt idx="10992">
                  <c:v>-59.27</c:v>
                </c:pt>
                <c:pt idx="10993">
                  <c:v>-53.94</c:v>
                </c:pt>
                <c:pt idx="10994">
                  <c:v>-47.379999999999995</c:v>
                </c:pt>
                <c:pt idx="10995">
                  <c:v>-47.44</c:v>
                </c:pt>
                <c:pt idx="10996">
                  <c:v>-47.910000000000004</c:v>
                </c:pt>
                <c:pt idx="10997">
                  <c:v>-60.43</c:v>
                </c:pt>
                <c:pt idx="10998">
                  <c:v>-34.89</c:v>
                </c:pt>
                <c:pt idx="10999">
                  <c:v>-58.949999999999996</c:v>
                </c:pt>
                <c:pt idx="11000">
                  <c:v>-64.5</c:v>
                </c:pt>
                <c:pt idx="11001">
                  <c:v>-56.02</c:v>
                </c:pt>
                <c:pt idx="11002">
                  <c:v>-65.89</c:v>
                </c:pt>
                <c:pt idx="11003">
                  <c:v>-33.800000000000004</c:v>
                </c:pt>
                <c:pt idx="11004">
                  <c:v>-28.700000000000003</c:v>
                </c:pt>
                <c:pt idx="11005">
                  <c:v>-42.379999999999995</c:v>
                </c:pt>
                <c:pt idx="11006">
                  <c:v>-40.600000000000009</c:v>
                </c:pt>
                <c:pt idx="11007">
                  <c:v>-50.870000000000005</c:v>
                </c:pt>
                <c:pt idx="11008">
                  <c:v>-42.58</c:v>
                </c:pt>
                <c:pt idx="11009">
                  <c:v>-49.39</c:v>
                </c:pt>
                <c:pt idx="11010">
                  <c:v>-36.99</c:v>
                </c:pt>
                <c:pt idx="11011">
                  <c:v>-30.14</c:v>
                </c:pt>
                <c:pt idx="11012">
                  <c:v>-16.299999999999986</c:v>
                </c:pt>
                <c:pt idx="11013">
                  <c:v>-25.690000000000005</c:v>
                </c:pt>
                <c:pt idx="11014">
                  <c:v>-39.760000000000012</c:v>
                </c:pt>
                <c:pt idx="11015">
                  <c:v>-20.340000000000003</c:v>
                </c:pt>
                <c:pt idx="11016">
                  <c:v>-38.56</c:v>
                </c:pt>
                <c:pt idx="11017">
                  <c:v>-40.98</c:v>
                </c:pt>
                <c:pt idx="11018">
                  <c:v>-37.44</c:v>
                </c:pt>
                <c:pt idx="11019">
                  <c:v>-33.06</c:v>
                </c:pt>
                <c:pt idx="11020">
                  <c:v>-40.800000000000004</c:v>
                </c:pt>
                <c:pt idx="11021">
                  <c:v>-48.94</c:v>
                </c:pt>
                <c:pt idx="11022">
                  <c:v>-34.150000000000006</c:v>
                </c:pt>
                <c:pt idx="11023">
                  <c:v>-37.99</c:v>
                </c:pt>
                <c:pt idx="11024">
                  <c:v>-33</c:v>
                </c:pt>
                <c:pt idx="11025">
                  <c:v>-31.5</c:v>
                </c:pt>
                <c:pt idx="11026">
                  <c:v>-35.300000000000004</c:v>
                </c:pt>
                <c:pt idx="11027">
                  <c:v>-25.570000000000007</c:v>
                </c:pt>
                <c:pt idx="11028">
                  <c:v>-27.949999999999989</c:v>
                </c:pt>
                <c:pt idx="11029">
                  <c:v>-43.550000000000004</c:v>
                </c:pt>
                <c:pt idx="11030">
                  <c:v>-43.56</c:v>
                </c:pt>
                <c:pt idx="11031">
                  <c:v>-58.290000000000013</c:v>
                </c:pt>
                <c:pt idx="11032">
                  <c:v>-55</c:v>
                </c:pt>
                <c:pt idx="11033">
                  <c:v>-77.48</c:v>
                </c:pt>
                <c:pt idx="11034">
                  <c:v>-69.069999999999993</c:v>
                </c:pt>
                <c:pt idx="11035">
                  <c:v>-52.870000000000005</c:v>
                </c:pt>
                <c:pt idx="11036">
                  <c:v>-31.320000000000004</c:v>
                </c:pt>
                <c:pt idx="11037">
                  <c:v>-46.78</c:v>
                </c:pt>
                <c:pt idx="11038">
                  <c:v>-61.240000000000009</c:v>
                </c:pt>
                <c:pt idx="11039">
                  <c:v>-57.790000000000013</c:v>
                </c:pt>
                <c:pt idx="11040">
                  <c:v>-50.97</c:v>
                </c:pt>
                <c:pt idx="11041">
                  <c:v>-52.01</c:v>
                </c:pt>
                <c:pt idx="11042">
                  <c:v>-44.550000000000004</c:v>
                </c:pt>
                <c:pt idx="11043">
                  <c:v>-42.43</c:v>
                </c:pt>
                <c:pt idx="11044">
                  <c:v>-52.82</c:v>
                </c:pt>
                <c:pt idx="11045">
                  <c:v>-70.2</c:v>
                </c:pt>
                <c:pt idx="11046">
                  <c:v>-65.940000000000026</c:v>
                </c:pt>
                <c:pt idx="11047">
                  <c:v>-83.93</c:v>
                </c:pt>
                <c:pt idx="11048">
                  <c:v>-78.900000000000006</c:v>
                </c:pt>
                <c:pt idx="11049">
                  <c:v>-73.36</c:v>
                </c:pt>
                <c:pt idx="11050">
                  <c:v>-75.350000000000009</c:v>
                </c:pt>
                <c:pt idx="11051">
                  <c:v>-66.53</c:v>
                </c:pt>
                <c:pt idx="11052">
                  <c:v>-58.360000000000007</c:v>
                </c:pt>
                <c:pt idx="11053">
                  <c:v>-70.25</c:v>
                </c:pt>
                <c:pt idx="11054">
                  <c:v>-68.89</c:v>
                </c:pt>
                <c:pt idx="11055">
                  <c:v>-62.15</c:v>
                </c:pt>
                <c:pt idx="11056">
                  <c:v>-63.550000000000004</c:v>
                </c:pt>
                <c:pt idx="11057">
                  <c:v>-61.75</c:v>
                </c:pt>
                <c:pt idx="11058">
                  <c:v>-65.099999999999994</c:v>
                </c:pt>
                <c:pt idx="11059">
                  <c:v>-65.649999999999991</c:v>
                </c:pt>
                <c:pt idx="11060">
                  <c:v>-56.78</c:v>
                </c:pt>
                <c:pt idx="11061">
                  <c:v>-64.960000000000022</c:v>
                </c:pt>
                <c:pt idx="11062">
                  <c:v>-56.300000000000004</c:v>
                </c:pt>
                <c:pt idx="11063">
                  <c:v>-98.63</c:v>
                </c:pt>
                <c:pt idx="11064">
                  <c:v>-65.39</c:v>
                </c:pt>
                <c:pt idx="11065">
                  <c:v>-61.32</c:v>
                </c:pt>
                <c:pt idx="11066">
                  <c:v>-54.96</c:v>
                </c:pt>
                <c:pt idx="11067">
                  <c:v>-51.42</c:v>
                </c:pt>
                <c:pt idx="11068">
                  <c:v>-50.03</c:v>
                </c:pt>
                <c:pt idx="11069">
                  <c:v>-57.349999999999994</c:v>
                </c:pt>
                <c:pt idx="11070">
                  <c:v>-61.15</c:v>
                </c:pt>
                <c:pt idx="11071">
                  <c:v>-67.42</c:v>
                </c:pt>
                <c:pt idx="11072">
                  <c:v>-80.16</c:v>
                </c:pt>
                <c:pt idx="11073">
                  <c:v>-82.710000000000022</c:v>
                </c:pt>
                <c:pt idx="11074">
                  <c:v>-84.149999999999991</c:v>
                </c:pt>
                <c:pt idx="11075">
                  <c:v>-73.38</c:v>
                </c:pt>
                <c:pt idx="11076">
                  <c:v>-61.160000000000011</c:v>
                </c:pt>
                <c:pt idx="11077">
                  <c:v>-55</c:v>
                </c:pt>
                <c:pt idx="11078">
                  <c:v>-55</c:v>
                </c:pt>
                <c:pt idx="11079">
                  <c:v>-55.65</c:v>
                </c:pt>
                <c:pt idx="11080">
                  <c:v>-58.28</c:v>
                </c:pt>
                <c:pt idx="11081">
                  <c:v>-65.14</c:v>
                </c:pt>
                <c:pt idx="11082">
                  <c:v>-71.930000000000007</c:v>
                </c:pt>
                <c:pt idx="11083">
                  <c:v>-86.649999999999991</c:v>
                </c:pt>
                <c:pt idx="11084">
                  <c:v>-57.410000000000004</c:v>
                </c:pt>
                <c:pt idx="11085">
                  <c:v>-66.429999999999993</c:v>
                </c:pt>
                <c:pt idx="11086">
                  <c:v>-62.010000000000005</c:v>
                </c:pt>
                <c:pt idx="11087">
                  <c:v>-86.28</c:v>
                </c:pt>
                <c:pt idx="11088">
                  <c:v>-69.069999999999993</c:v>
                </c:pt>
                <c:pt idx="11089">
                  <c:v>-59.94</c:v>
                </c:pt>
                <c:pt idx="11090">
                  <c:v>-56.4</c:v>
                </c:pt>
                <c:pt idx="11091">
                  <c:v>-56.800000000000004</c:v>
                </c:pt>
                <c:pt idx="11092">
                  <c:v>-53.260000000000012</c:v>
                </c:pt>
                <c:pt idx="11093">
                  <c:v>-54.370000000000005</c:v>
                </c:pt>
                <c:pt idx="11094">
                  <c:v>-47.879999999999995</c:v>
                </c:pt>
                <c:pt idx="11095">
                  <c:v>-54.94</c:v>
                </c:pt>
                <c:pt idx="11096">
                  <c:v>-64.940000000000026</c:v>
                </c:pt>
                <c:pt idx="11097">
                  <c:v>-64.930000000000007</c:v>
                </c:pt>
                <c:pt idx="11098">
                  <c:v>-78.350000000000009</c:v>
                </c:pt>
                <c:pt idx="11099">
                  <c:v>-79.64</c:v>
                </c:pt>
                <c:pt idx="11100">
                  <c:v>-51.44</c:v>
                </c:pt>
                <c:pt idx="11101">
                  <c:v>-49.96</c:v>
                </c:pt>
                <c:pt idx="11102">
                  <c:v>-36.270000000000003</c:v>
                </c:pt>
                <c:pt idx="11103">
                  <c:v>-34.06</c:v>
                </c:pt>
                <c:pt idx="11104">
                  <c:v>-36.300000000000004</c:v>
                </c:pt>
                <c:pt idx="11105">
                  <c:v>-57.44</c:v>
                </c:pt>
                <c:pt idx="11106">
                  <c:v>-77.850000000000009</c:v>
                </c:pt>
                <c:pt idx="11107">
                  <c:v>-83.240000000000023</c:v>
                </c:pt>
                <c:pt idx="11108">
                  <c:v>-70.52</c:v>
                </c:pt>
                <c:pt idx="11109">
                  <c:v>-53.38</c:v>
                </c:pt>
                <c:pt idx="11110">
                  <c:v>-52.93</c:v>
                </c:pt>
                <c:pt idx="11111">
                  <c:v>-53.02</c:v>
                </c:pt>
                <c:pt idx="11112">
                  <c:v>-56.449999999999996</c:v>
                </c:pt>
                <c:pt idx="11113">
                  <c:v>-61.290000000000013</c:v>
                </c:pt>
                <c:pt idx="11114">
                  <c:v>-51.13</c:v>
                </c:pt>
                <c:pt idx="11115">
                  <c:v>-51.050000000000004</c:v>
                </c:pt>
                <c:pt idx="11116">
                  <c:v>-59.51</c:v>
                </c:pt>
                <c:pt idx="11117">
                  <c:v>-73.98</c:v>
                </c:pt>
                <c:pt idx="11118">
                  <c:v>-94.45</c:v>
                </c:pt>
                <c:pt idx="11119">
                  <c:v>-104.86</c:v>
                </c:pt>
                <c:pt idx="11120">
                  <c:v>-142.95000000000007</c:v>
                </c:pt>
                <c:pt idx="11121">
                  <c:v>-113.24000000000002</c:v>
                </c:pt>
                <c:pt idx="11122">
                  <c:v>-100.66</c:v>
                </c:pt>
                <c:pt idx="11123">
                  <c:v>-86.4</c:v>
                </c:pt>
                <c:pt idx="11124">
                  <c:v>-82.149999999999991</c:v>
                </c:pt>
                <c:pt idx="11125">
                  <c:v>-90.740000000000023</c:v>
                </c:pt>
                <c:pt idx="11126">
                  <c:v>-85.2</c:v>
                </c:pt>
                <c:pt idx="11127">
                  <c:v>-61.349999999999994</c:v>
                </c:pt>
                <c:pt idx="11128">
                  <c:v>-70</c:v>
                </c:pt>
                <c:pt idx="11129">
                  <c:v>-64.849999999999994</c:v>
                </c:pt>
                <c:pt idx="11130">
                  <c:v>-93.52</c:v>
                </c:pt>
                <c:pt idx="11131">
                  <c:v>-110.6</c:v>
                </c:pt>
                <c:pt idx="11132">
                  <c:v>-66.09</c:v>
                </c:pt>
                <c:pt idx="11133">
                  <c:v>-69.290000000000006</c:v>
                </c:pt>
                <c:pt idx="11134">
                  <c:v>-89.66</c:v>
                </c:pt>
                <c:pt idx="11135">
                  <c:v>-61.11</c:v>
                </c:pt>
                <c:pt idx="11136">
                  <c:v>-53.790000000000013</c:v>
                </c:pt>
                <c:pt idx="11137">
                  <c:v>-50.28</c:v>
                </c:pt>
                <c:pt idx="11138">
                  <c:v>-50.1</c:v>
                </c:pt>
                <c:pt idx="11139">
                  <c:v>-48.370000000000005</c:v>
                </c:pt>
                <c:pt idx="11140">
                  <c:v>-61.2</c:v>
                </c:pt>
                <c:pt idx="11141">
                  <c:v>-63.290000000000013</c:v>
                </c:pt>
                <c:pt idx="11142">
                  <c:v>-66.599999999999994</c:v>
                </c:pt>
                <c:pt idx="11143">
                  <c:v>-77.72</c:v>
                </c:pt>
                <c:pt idx="11144">
                  <c:v>-87.36999999999999</c:v>
                </c:pt>
                <c:pt idx="11145">
                  <c:v>-81.36</c:v>
                </c:pt>
                <c:pt idx="11146">
                  <c:v>-79.14</c:v>
                </c:pt>
                <c:pt idx="11147">
                  <c:v>-75.410000000000025</c:v>
                </c:pt>
                <c:pt idx="11148">
                  <c:v>-79.910000000000025</c:v>
                </c:pt>
                <c:pt idx="11149">
                  <c:v>-76.819999999999993</c:v>
                </c:pt>
                <c:pt idx="11150">
                  <c:v>-68.13</c:v>
                </c:pt>
                <c:pt idx="11151">
                  <c:v>-62.940000000000005</c:v>
                </c:pt>
                <c:pt idx="11152">
                  <c:v>-61.379999999999995</c:v>
                </c:pt>
                <c:pt idx="11153">
                  <c:v>-68.64</c:v>
                </c:pt>
                <c:pt idx="11154">
                  <c:v>-61.400000000000006</c:v>
                </c:pt>
                <c:pt idx="11155">
                  <c:v>-56.77000000000001</c:v>
                </c:pt>
                <c:pt idx="11156">
                  <c:v>-39.94</c:v>
                </c:pt>
                <c:pt idx="11157">
                  <c:v>-51.819999999999993</c:v>
                </c:pt>
                <c:pt idx="11158">
                  <c:v>-50.150000000000006</c:v>
                </c:pt>
                <c:pt idx="11159">
                  <c:v>-45.71</c:v>
                </c:pt>
                <c:pt idx="11160">
                  <c:v>-54.550000000000004</c:v>
                </c:pt>
                <c:pt idx="11161">
                  <c:v>-50.410000000000004</c:v>
                </c:pt>
                <c:pt idx="11162">
                  <c:v>-37.120000000000012</c:v>
                </c:pt>
                <c:pt idx="11163">
                  <c:v>-35.200000000000003</c:v>
                </c:pt>
                <c:pt idx="11164">
                  <c:v>-39.07</c:v>
                </c:pt>
                <c:pt idx="11165">
                  <c:v>-56.7</c:v>
                </c:pt>
                <c:pt idx="11166">
                  <c:v>-73.2</c:v>
                </c:pt>
                <c:pt idx="11167">
                  <c:v>-73.740000000000023</c:v>
                </c:pt>
                <c:pt idx="11168">
                  <c:v>-85.210000000000022</c:v>
                </c:pt>
                <c:pt idx="11169">
                  <c:v>-73.690000000000012</c:v>
                </c:pt>
                <c:pt idx="11170">
                  <c:v>-67.239999999999995</c:v>
                </c:pt>
                <c:pt idx="11171">
                  <c:v>-61.100000000000009</c:v>
                </c:pt>
                <c:pt idx="11172">
                  <c:v>-56.27</c:v>
                </c:pt>
                <c:pt idx="11173">
                  <c:v>-58.06</c:v>
                </c:pt>
                <c:pt idx="11174">
                  <c:v>-64.960000000000022</c:v>
                </c:pt>
                <c:pt idx="11175">
                  <c:v>-61.230000000000011</c:v>
                </c:pt>
                <c:pt idx="11176">
                  <c:v>-55.5</c:v>
                </c:pt>
                <c:pt idx="11177">
                  <c:v>-63.43</c:v>
                </c:pt>
                <c:pt idx="11178">
                  <c:v>-70.36</c:v>
                </c:pt>
                <c:pt idx="11179">
                  <c:v>-74.72</c:v>
                </c:pt>
                <c:pt idx="11180">
                  <c:v>-58.040000000000006</c:v>
                </c:pt>
                <c:pt idx="11181">
                  <c:v>-49.01</c:v>
                </c:pt>
                <c:pt idx="11182">
                  <c:v>-59.300000000000004</c:v>
                </c:pt>
                <c:pt idx="11183">
                  <c:v>-55</c:v>
                </c:pt>
                <c:pt idx="11184">
                  <c:v>-46.050000000000004</c:v>
                </c:pt>
                <c:pt idx="11185">
                  <c:v>-33.86</c:v>
                </c:pt>
                <c:pt idx="11186">
                  <c:v>-32.1</c:v>
                </c:pt>
                <c:pt idx="11187">
                  <c:v>-32.03</c:v>
                </c:pt>
                <c:pt idx="11188">
                  <c:v>-39.04</c:v>
                </c:pt>
                <c:pt idx="11189">
                  <c:v>-64.410000000000025</c:v>
                </c:pt>
                <c:pt idx="11190">
                  <c:v>-73.28</c:v>
                </c:pt>
                <c:pt idx="11191">
                  <c:v>-75.13</c:v>
                </c:pt>
                <c:pt idx="11192">
                  <c:v>-76.819999999999993</c:v>
                </c:pt>
                <c:pt idx="11193">
                  <c:v>-60.09</c:v>
                </c:pt>
                <c:pt idx="11194">
                  <c:v>-67.649999999999991</c:v>
                </c:pt>
                <c:pt idx="11195">
                  <c:v>-63.94</c:v>
                </c:pt>
                <c:pt idx="11196">
                  <c:v>-64.900000000000006</c:v>
                </c:pt>
                <c:pt idx="11197">
                  <c:v>-65</c:v>
                </c:pt>
                <c:pt idx="11198">
                  <c:v>-61.220000000000013</c:v>
                </c:pt>
                <c:pt idx="11199">
                  <c:v>-68.149999999999991</c:v>
                </c:pt>
                <c:pt idx="11200">
                  <c:v>-67.31</c:v>
                </c:pt>
                <c:pt idx="11201">
                  <c:v>-65.36999999999999</c:v>
                </c:pt>
                <c:pt idx="11202">
                  <c:v>-70.56</c:v>
                </c:pt>
                <c:pt idx="11203">
                  <c:v>-74.92</c:v>
                </c:pt>
                <c:pt idx="11204">
                  <c:v>-65.2</c:v>
                </c:pt>
                <c:pt idx="11205">
                  <c:v>-83.02</c:v>
                </c:pt>
                <c:pt idx="11206">
                  <c:v>-76.45</c:v>
                </c:pt>
                <c:pt idx="11207">
                  <c:v>-43.37</c:v>
                </c:pt>
                <c:pt idx="11208">
                  <c:v>-32.760000000000012</c:v>
                </c:pt>
                <c:pt idx="11209">
                  <c:v>-31.62</c:v>
                </c:pt>
                <c:pt idx="11210">
                  <c:v>-30.38</c:v>
                </c:pt>
                <c:pt idx="11211">
                  <c:v>-30.45</c:v>
                </c:pt>
                <c:pt idx="11212">
                  <c:v>-32.44</c:v>
                </c:pt>
                <c:pt idx="11213">
                  <c:v>-45.730000000000011</c:v>
                </c:pt>
                <c:pt idx="11214">
                  <c:v>-60.11</c:v>
                </c:pt>
                <c:pt idx="11215">
                  <c:v>-59.690000000000012</c:v>
                </c:pt>
                <c:pt idx="11216">
                  <c:v>-58.800000000000004</c:v>
                </c:pt>
                <c:pt idx="11217">
                  <c:v>-57.94</c:v>
                </c:pt>
                <c:pt idx="11218">
                  <c:v>-50.94</c:v>
                </c:pt>
                <c:pt idx="11219">
                  <c:v>-53.11</c:v>
                </c:pt>
                <c:pt idx="11220">
                  <c:v>-37.21</c:v>
                </c:pt>
                <c:pt idx="11221">
                  <c:v>-49.910000000000004</c:v>
                </c:pt>
                <c:pt idx="11222">
                  <c:v>-40.33</c:v>
                </c:pt>
                <c:pt idx="11223">
                  <c:v>-39.379999999999995</c:v>
                </c:pt>
                <c:pt idx="11224">
                  <c:v>-32.800000000000004</c:v>
                </c:pt>
                <c:pt idx="11225">
                  <c:v>-43.94</c:v>
                </c:pt>
                <c:pt idx="11226">
                  <c:v>-40.800000000000004</c:v>
                </c:pt>
                <c:pt idx="11227">
                  <c:v>-29.21</c:v>
                </c:pt>
                <c:pt idx="11228">
                  <c:v>-22.620000000000005</c:v>
                </c:pt>
                <c:pt idx="11229">
                  <c:v>-37.910000000000004</c:v>
                </c:pt>
                <c:pt idx="11230">
                  <c:v>-36.379999999999995</c:v>
                </c:pt>
                <c:pt idx="11231">
                  <c:v>-0.15000000000000221</c:v>
                </c:pt>
                <c:pt idx="11232">
                  <c:v>-2.9800000000000004</c:v>
                </c:pt>
                <c:pt idx="11233">
                  <c:v>-7.09</c:v>
                </c:pt>
                <c:pt idx="11234">
                  <c:v>-15.060000000000002</c:v>
                </c:pt>
                <c:pt idx="11235">
                  <c:v>-15.14</c:v>
                </c:pt>
                <c:pt idx="11236">
                  <c:v>-19.260000000000002</c:v>
                </c:pt>
                <c:pt idx="11237">
                  <c:v>-23.37</c:v>
                </c:pt>
                <c:pt idx="11238">
                  <c:v>-26.23</c:v>
                </c:pt>
                <c:pt idx="11239">
                  <c:v>-34.64</c:v>
                </c:pt>
                <c:pt idx="11240">
                  <c:v>-40.54</c:v>
                </c:pt>
                <c:pt idx="11241">
                  <c:v>-37.349999999999994</c:v>
                </c:pt>
                <c:pt idx="11242">
                  <c:v>-36.77000000000001</c:v>
                </c:pt>
                <c:pt idx="11243">
                  <c:v>-32.700000000000003</c:v>
                </c:pt>
                <c:pt idx="11244">
                  <c:v>-20.72</c:v>
                </c:pt>
                <c:pt idx="11245">
                  <c:v>-15.91</c:v>
                </c:pt>
                <c:pt idx="11246">
                  <c:v>-13.370000000000006</c:v>
                </c:pt>
                <c:pt idx="11247">
                  <c:v>-17.549999999999986</c:v>
                </c:pt>
                <c:pt idx="11248">
                  <c:v>-28.68</c:v>
                </c:pt>
                <c:pt idx="11249">
                  <c:v>-36.93</c:v>
                </c:pt>
                <c:pt idx="11250">
                  <c:v>-36.520000000000003</c:v>
                </c:pt>
                <c:pt idx="11251">
                  <c:v>-20.479999999999986</c:v>
                </c:pt>
                <c:pt idx="11252">
                  <c:v>-10.770000000000001</c:v>
                </c:pt>
                <c:pt idx="11253">
                  <c:v>-18.14</c:v>
                </c:pt>
                <c:pt idx="11254">
                  <c:v>-21.439999999999987</c:v>
                </c:pt>
                <c:pt idx="11255">
                  <c:v>-5.8999999999999986</c:v>
                </c:pt>
                <c:pt idx="11256">
                  <c:v>-16.100000000000001</c:v>
                </c:pt>
                <c:pt idx="11257">
                  <c:v>-15.55</c:v>
                </c:pt>
                <c:pt idx="11258">
                  <c:v>-14.040000000000001</c:v>
                </c:pt>
                <c:pt idx="11259">
                  <c:v>-11.709999999999999</c:v>
                </c:pt>
                <c:pt idx="11260">
                  <c:v>-13.27</c:v>
                </c:pt>
                <c:pt idx="11261">
                  <c:v>-12.11</c:v>
                </c:pt>
                <c:pt idx="11262">
                  <c:v>-9.61</c:v>
                </c:pt>
                <c:pt idx="11263">
                  <c:v>-16.23</c:v>
                </c:pt>
                <c:pt idx="11264">
                  <c:v>-18.240000000000002</c:v>
                </c:pt>
                <c:pt idx="11265">
                  <c:v>-17.690000000000001</c:v>
                </c:pt>
                <c:pt idx="11266">
                  <c:v>-16.32</c:v>
                </c:pt>
                <c:pt idx="11267">
                  <c:v>-14.41</c:v>
                </c:pt>
                <c:pt idx="11268">
                  <c:v>-5.8100000000000005</c:v>
                </c:pt>
                <c:pt idx="11269">
                  <c:v>-3.5</c:v>
                </c:pt>
                <c:pt idx="11270">
                  <c:v>-2.0000000000000049E-2</c:v>
                </c:pt>
                <c:pt idx="11271">
                  <c:v>-9.11</c:v>
                </c:pt>
                <c:pt idx="11272">
                  <c:v>-10.38</c:v>
                </c:pt>
                <c:pt idx="11273">
                  <c:v>-17.059999999999999</c:v>
                </c:pt>
                <c:pt idx="11274">
                  <c:v>-26.990000000000002</c:v>
                </c:pt>
                <c:pt idx="11275">
                  <c:v>-28.79</c:v>
                </c:pt>
                <c:pt idx="11276">
                  <c:v>-6.6099999999999985</c:v>
                </c:pt>
                <c:pt idx="11277">
                  <c:v>2.25</c:v>
                </c:pt>
                <c:pt idx="11278">
                  <c:v>4.1699999999999955</c:v>
                </c:pt>
                <c:pt idx="11279">
                  <c:v>9.9300000000000033</c:v>
                </c:pt>
                <c:pt idx="11280">
                  <c:v>8.6700000000000017</c:v>
                </c:pt>
                <c:pt idx="11281">
                  <c:v>5.8699999999999966</c:v>
                </c:pt>
                <c:pt idx="11282">
                  <c:v>2</c:v>
                </c:pt>
                <c:pt idx="11283">
                  <c:v>2.6900000000000013</c:v>
                </c:pt>
                <c:pt idx="11284">
                  <c:v>1.8800000000000021</c:v>
                </c:pt>
                <c:pt idx="11285">
                  <c:v>-10.810000000000002</c:v>
                </c:pt>
                <c:pt idx="11286">
                  <c:v>-3.2000000000000042</c:v>
                </c:pt>
                <c:pt idx="11287">
                  <c:v>4.490000000000002</c:v>
                </c:pt>
                <c:pt idx="11288">
                  <c:v>1.3799999999999928</c:v>
                </c:pt>
                <c:pt idx="11289">
                  <c:v>-7.5600000000000005</c:v>
                </c:pt>
                <c:pt idx="11290">
                  <c:v>-6.3799999999999963</c:v>
                </c:pt>
                <c:pt idx="11291">
                  <c:v>-0.67000000000000315</c:v>
                </c:pt>
                <c:pt idx="11292">
                  <c:v>-1.6400000000000021</c:v>
                </c:pt>
                <c:pt idx="11293">
                  <c:v>-7.6899999999999977</c:v>
                </c:pt>
                <c:pt idx="11294">
                  <c:v>-1.5200000000000031</c:v>
                </c:pt>
                <c:pt idx="11295">
                  <c:v>3.2899999999999991</c:v>
                </c:pt>
                <c:pt idx="11296">
                  <c:v>-10.07</c:v>
                </c:pt>
                <c:pt idx="11297">
                  <c:v>-12.65</c:v>
                </c:pt>
                <c:pt idx="11298">
                  <c:v>-11.480000000000004</c:v>
                </c:pt>
                <c:pt idx="11299">
                  <c:v>-13.520000000000001</c:v>
                </c:pt>
                <c:pt idx="11300">
                  <c:v>20.129999999999992</c:v>
                </c:pt>
                <c:pt idx="11301">
                  <c:v>-7.57</c:v>
                </c:pt>
                <c:pt idx="11302">
                  <c:v>3.2899999999999991</c:v>
                </c:pt>
                <c:pt idx="11303">
                  <c:v>-0.46000000000000085</c:v>
                </c:pt>
                <c:pt idx="11304">
                  <c:v>0.2800000000000013</c:v>
                </c:pt>
                <c:pt idx="11305">
                  <c:v>-2.0700000000000003</c:v>
                </c:pt>
                <c:pt idx="11306">
                  <c:v>-2.2600000000000016</c:v>
                </c:pt>
                <c:pt idx="11307">
                  <c:v>-4.84</c:v>
                </c:pt>
                <c:pt idx="11308">
                  <c:v>-3.9699999999999989</c:v>
                </c:pt>
                <c:pt idx="11309">
                  <c:v>-7.8500000000000005</c:v>
                </c:pt>
                <c:pt idx="11310">
                  <c:v>-4.4400000000000004</c:v>
                </c:pt>
                <c:pt idx="11311">
                  <c:v>-5.6800000000000068</c:v>
                </c:pt>
                <c:pt idx="11312">
                  <c:v>-5.3100000000000005</c:v>
                </c:pt>
                <c:pt idx="11313">
                  <c:v>-2.0800000000000054</c:v>
                </c:pt>
                <c:pt idx="11314">
                  <c:v>-2.3899999999999997</c:v>
                </c:pt>
                <c:pt idx="11315">
                  <c:v>3.000000000000121E-2</c:v>
                </c:pt>
                <c:pt idx="11316">
                  <c:v>1.1999999999999933</c:v>
                </c:pt>
                <c:pt idx="11317">
                  <c:v>-5.5200000000000005</c:v>
                </c:pt>
                <c:pt idx="11318">
                  <c:v>-8.0600000000000023</c:v>
                </c:pt>
                <c:pt idx="11319">
                  <c:v>-2.6200000000000045</c:v>
                </c:pt>
                <c:pt idx="11320">
                  <c:v>2.0999999999999943</c:v>
                </c:pt>
                <c:pt idx="11321">
                  <c:v>-5.2000000000000028</c:v>
                </c:pt>
                <c:pt idx="11322">
                  <c:v>-6.6900000000000048</c:v>
                </c:pt>
                <c:pt idx="11323">
                  <c:v>7.0000000000000437E-2</c:v>
                </c:pt>
                <c:pt idx="11324">
                  <c:v>11.13</c:v>
                </c:pt>
                <c:pt idx="11325">
                  <c:v>-8.9500000000000028</c:v>
                </c:pt>
                <c:pt idx="11326">
                  <c:v>-11.870000000000006</c:v>
                </c:pt>
                <c:pt idx="11327">
                  <c:v>25.53</c:v>
                </c:pt>
                <c:pt idx="11328">
                  <c:v>6.4899999999999984</c:v>
                </c:pt>
                <c:pt idx="11329">
                  <c:v>4.5100000000000016</c:v>
                </c:pt>
                <c:pt idx="11330">
                  <c:v>3.9600000000000009</c:v>
                </c:pt>
                <c:pt idx="11331">
                  <c:v>2.1699999999999982</c:v>
                </c:pt>
                <c:pt idx="11332">
                  <c:v>0.53999999999999915</c:v>
                </c:pt>
                <c:pt idx="11333">
                  <c:v>-0.10000000000000142</c:v>
                </c:pt>
                <c:pt idx="11334">
                  <c:v>0.14999999999999913</c:v>
                </c:pt>
                <c:pt idx="11335">
                  <c:v>-9.5100000000000051</c:v>
                </c:pt>
                <c:pt idx="11336">
                  <c:v>-5.1999999999999957</c:v>
                </c:pt>
                <c:pt idx="11337">
                  <c:v>-0.630000000000004</c:v>
                </c:pt>
                <c:pt idx="11338">
                  <c:v>-5.509999999999998</c:v>
                </c:pt>
                <c:pt idx="11339">
                  <c:v>-9.9999999999980573E-3</c:v>
                </c:pt>
                <c:pt idx="11340">
                  <c:v>2.7899999999999991</c:v>
                </c:pt>
                <c:pt idx="11341">
                  <c:v>-1.3900000000000021</c:v>
                </c:pt>
                <c:pt idx="11342">
                  <c:v>-0.48000000000000398</c:v>
                </c:pt>
                <c:pt idx="11343">
                  <c:v>-5.5300000000000074</c:v>
                </c:pt>
                <c:pt idx="11344">
                  <c:v>-5.2800000000000011</c:v>
                </c:pt>
                <c:pt idx="11345">
                  <c:v>-12.370000000000006</c:v>
                </c:pt>
                <c:pt idx="11346">
                  <c:v>-15.22</c:v>
                </c:pt>
                <c:pt idx="11347">
                  <c:v>-1.8100000000000023</c:v>
                </c:pt>
                <c:pt idx="11348">
                  <c:v>7</c:v>
                </c:pt>
                <c:pt idx="11349">
                  <c:v>8.8300000000000018</c:v>
                </c:pt>
                <c:pt idx="11350">
                  <c:v>5.5</c:v>
                </c:pt>
                <c:pt idx="11351">
                  <c:v>25.030000000000005</c:v>
                </c:pt>
                <c:pt idx="11352">
                  <c:v>12.63</c:v>
                </c:pt>
                <c:pt idx="11353">
                  <c:v>15.270000000000001</c:v>
                </c:pt>
                <c:pt idx="11354">
                  <c:v>13.62</c:v>
                </c:pt>
                <c:pt idx="11355">
                  <c:v>9.2000000000000011</c:v>
                </c:pt>
                <c:pt idx="11356">
                  <c:v>3.7899999999999991</c:v>
                </c:pt>
                <c:pt idx="11357">
                  <c:v>2.2400000000000042</c:v>
                </c:pt>
                <c:pt idx="11358">
                  <c:v>2.4299999999999997</c:v>
                </c:pt>
                <c:pt idx="11359">
                  <c:v>7.6899999999999977</c:v>
                </c:pt>
                <c:pt idx="11360">
                  <c:v>-7.0000000000000437E-2</c:v>
                </c:pt>
                <c:pt idx="11361">
                  <c:v>3</c:v>
                </c:pt>
                <c:pt idx="11362">
                  <c:v>-2.2100000000000009</c:v>
                </c:pt>
                <c:pt idx="11363">
                  <c:v>1.3800000000000041</c:v>
                </c:pt>
                <c:pt idx="11364">
                  <c:v>7.0000000000000437E-2</c:v>
                </c:pt>
                <c:pt idx="11365">
                  <c:v>-5.5</c:v>
                </c:pt>
                <c:pt idx="11366">
                  <c:v>-7.98</c:v>
                </c:pt>
                <c:pt idx="11367">
                  <c:v>-6.639999999999997</c:v>
                </c:pt>
                <c:pt idx="11368">
                  <c:v>-9.68</c:v>
                </c:pt>
                <c:pt idx="11369">
                  <c:v>-16.110000000000031</c:v>
                </c:pt>
                <c:pt idx="11370">
                  <c:v>-23.669999999999987</c:v>
                </c:pt>
                <c:pt idx="11371">
                  <c:v>-12.15</c:v>
                </c:pt>
                <c:pt idx="11372">
                  <c:v>-5.9300000000000024</c:v>
                </c:pt>
                <c:pt idx="11373">
                  <c:v>-9.5800000000000018</c:v>
                </c:pt>
                <c:pt idx="11374">
                  <c:v>-9.3700000000000028</c:v>
                </c:pt>
                <c:pt idx="11375">
                  <c:v>-15.860000000000019</c:v>
                </c:pt>
                <c:pt idx="11376">
                  <c:v>-12.270000000000001</c:v>
                </c:pt>
                <c:pt idx="11377">
                  <c:v>-10.93</c:v>
                </c:pt>
                <c:pt idx="11378">
                  <c:v>-10.860000000000019</c:v>
                </c:pt>
                <c:pt idx="11379">
                  <c:v>-10.4</c:v>
                </c:pt>
                <c:pt idx="11380">
                  <c:v>-17.77</c:v>
                </c:pt>
                <c:pt idx="11381">
                  <c:v>-32.17</c:v>
                </c:pt>
                <c:pt idx="11382">
                  <c:v>-35.07</c:v>
                </c:pt>
                <c:pt idx="11383">
                  <c:v>-35.590000000000003</c:v>
                </c:pt>
                <c:pt idx="11384">
                  <c:v>-53.730000000000011</c:v>
                </c:pt>
                <c:pt idx="11385">
                  <c:v>-46.809999999999995</c:v>
                </c:pt>
                <c:pt idx="11386">
                  <c:v>-42.65</c:v>
                </c:pt>
                <c:pt idx="11387">
                  <c:v>-42.290000000000013</c:v>
                </c:pt>
                <c:pt idx="11388">
                  <c:v>-41.54</c:v>
                </c:pt>
                <c:pt idx="11389">
                  <c:v>-38.11</c:v>
                </c:pt>
                <c:pt idx="11390">
                  <c:v>-35.809999999999995</c:v>
                </c:pt>
                <c:pt idx="11391">
                  <c:v>-33.64</c:v>
                </c:pt>
                <c:pt idx="11392">
                  <c:v>-33.130000000000003</c:v>
                </c:pt>
                <c:pt idx="11393">
                  <c:v>-36.949999999999996</c:v>
                </c:pt>
                <c:pt idx="11394">
                  <c:v>-36.92</c:v>
                </c:pt>
                <c:pt idx="11395">
                  <c:v>-44.52</c:v>
                </c:pt>
                <c:pt idx="11396">
                  <c:v>-31.75</c:v>
                </c:pt>
                <c:pt idx="11397">
                  <c:v>-29.060000000000002</c:v>
                </c:pt>
                <c:pt idx="11398">
                  <c:v>-30.39</c:v>
                </c:pt>
                <c:pt idx="11399">
                  <c:v>-25.02</c:v>
                </c:pt>
                <c:pt idx="11400">
                  <c:v>-26.080000000000002</c:v>
                </c:pt>
                <c:pt idx="11401">
                  <c:v>-24.35</c:v>
                </c:pt>
                <c:pt idx="11402">
                  <c:v>-20.27</c:v>
                </c:pt>
                <c:pt idx="11403">
                  <c:v>-15.11</c:v>
                </c:pt>
                <c:pt idx="11404">
                  <c:v>-18.02</c:v>
                </c:pt>
                <c:pt idx="11405">
                  <c:v>-17.62</c:v>
                </c:pt>
                <c:pt idx="11406">
                  <c:v>-25.02</c:v>
                </c:pt>
                <c:pt idx="11407">
                  <c:v>-30.979999999999986</c:v>
                </c:pt>
                <c:pt idx="11408">
                  <c:v>-36.58</c:v>
                </c:pt>
                <c:pt idx="11409">
                  <c:v>-35.160000000000011</c:v>
                </c:pt>
                <c:pt idx="11410">
                  <c:v>-33.61</c:v>
                </c:pt>
                <c:pt idx="11411">
                  <c:v>-35.050000000000004</c:v>
                </c:pt>
                <c:pt idx="11412">
                  <c:v>-26.919999999999987</c:v>
                </c:pt>
                <c:pt idx="11413">
                  <c:v>-22.270000000000003</c:v>
                </c:pt>
                <c:pt idx="11414">
                  <c:v>-20.9</c:v>
                </c:pt>
                <c:pt idx="11415">
                  <c:v>-19.350000000000001</c:v>
                </c:pt>
                <c:pt idx="11416">
                  <c:v>-23.650000000000031</c:v>
                </c:pt>
                <c:pt idx="11417">
                  <c:v>-28.37</c:v>
                </c:pt>
                <c:pt idx="11418">
                  <c:v>-28.4</c:v>
                </c:pt>
                <c:pt idx="11419">
                  <c:v>-14.870000000000006</c:v>
                </c:pt>
                <c:pt idx="11420">
                  <c:v>1.8800000000000041</c:v>
                </c:pt>
                <c:pt idx="11421">
                  <c:v>-5.9099999999999984</c:v>
                </c:pt>
                <c:pt idx="11422">
                  <c:v>0.84000000000000064</c:v>
                </c:pt>
                <c:pt idx="11423">
                  <c:v>4.639999999999997</c:v>
                </c:pt>
                <c:pt idx="11424">
                  <c:v>-1.7999999999999978</c:v>
                </c:pt>
                <c:pt idx="11425">
                  <c:v>-3.8299999999999987</c:v>
                </c:pt>
                <c:pt idx="11426">
                  <c:v>-0.72999999999999865</c:v>
                </c:pt>
                <c:pt idx="11427">
                  <c:v>-0.57000000000000062</c:v>
                </c:pt>
                <c:pt idx="11428">
                  <c:v>-1.7200000000000031</c:v>
                </c:pt>
                <c:pt idx="11429">
                  <c:v>-2.8699999999999997</c:v>
                </c:pt>
                <c:pt idx="11430">
                  <c:v>-4.58</c:v>
                </c:pt>
                <c:pt idx="11431">
                  <c:v>-9.3600000000000048</c:v>
                </c:pt>
                <c:pt idx="11432">
                  <c:v>-8.0400000000000009</c:v>
                </c:pt>
                <c:pt idx="11433">
                  <c:v>9.0000000000000066E-2</c:v>
                </c:pt>
                <c:pt idx="11434">
                  <c:v>1.6799999999999973</c:v>
                </c:pt>
                <c:pt idx="11435">
                  <c:v>2.6400000000000006</c:v>
                </c:pt>
                <c:pt idx="11436">
                  <c:v>6.2799999999999994</c:v>
                </c:pt>
                <c:pt idx="11437">
                  <c:v>5.3899999999999988</c:v>
                </c:pt>
                <c:pt idx="11438">
                  <c:v>3.3200000000000003</c:v>
                </c:pt>
                <c:pt idx="11439">
                  <c:v>0.63000000000000211</c:v>
                </c:pt>
                <c:pt idx="11440">
                  <c:v>-4.9300000000000024</c:v>
                </c:pt>
                <c:pt idx="11441">
                  <c:v>-13.620000000000001</c:v>
                </c:pt>
                <c:pt idx="11442">
                  <c:v>-16.060000000000002</c:v>
                </c:pt>
                <c:pt idx="11443">
                  <c:v>-18.889999999999986</c:v>
                </c:pt>
                <c:pt idx="11444">
                  <c:v>-7.4700000000000024</c:v>
                </c:pt>
                <c:pt idx="11445">
                  <c:v>-9.11</c:v>
                </c:pt>
                <c:pt idx="11446">
                  <c:v>-8.7100000000000009</c:v>
                </c:pt>
                <c:pt idx="11447">
                  <c:v>-2.9199999999999977</c:v>
                </c:pt>
                <c:pt idx="11448">
                  <c:v>-2.59</c:v>
                </c:pt>
                <c:pt idx="11449">
                  <c:v>-15.59</c:v>
                </c:pt>
                <c:pt idx="11450">
                  <c:v>-12.729999999999999</c:v>
                </c:pt>
                <c:pt idx="11451">
                  <c:v>-12.450000000000006</c:v>
                </c:pt>
                <c:pt idx="11452">
                  <c:v>-16.990000000000002</c:v>
                </c:pt>
                <c:pt idx="11453">
                  <c:v>-18.279999999999987</c:v>
                </c:pt>
                <c:pt idx="11454">
                  <c:v>-11.940000000000001</c:v>
                </c:pt>
                <c:pt idx="11455">
                  <c:v>-24.379999999999992</c:v>
                </c:pt>
                <c:pt idx="11456">
                  <c:v>-30.799999999999986</c:v>
                </c:pt>
                <c:pt idx="11457">
                  <c:v>-37.61</c:v>
                </c:pt>
                <c:pt idx="11458">
                  <c:v>-32.740000000000009</c:v>
                </c:pt>
                <c:pt idx="11459">
                  <c:v>-17.18</c:v>
                </c:pt>
                <c:pt idx="11460">
                  <c:v>-7.5</c:v>
                </c:pt>
                <c:pt idx="11461">
                  <c:v>-11.54</c:v>
                </c:pt>
                <c:pt idx="11462">
                  <c:v>-4.4200000000000017</c:v>
                </c:pt>
                <c:pt idx="11463">
                  <c:v>-3.480000000000004</c:v>
                </c:pt>
                <c:pt idx="11464">
                  <c:v>-4.7000000000000028</c:v>
                </c:pt>
                <c:pt idx="11465">
                  <c:v>-16.739999999999988</c:v>
                </c:pt>
                <c:pt idx="11466">
                  <c:v>-20.77</c:v>
                </c:pt>
                <c:pt idx="11467">
                  <c:v>-17.82</c:v>
                </c:pt>
                <c:pt idx="11468">
                  <c:v>-5.4200000000000017</c:v>
                </c:pt>
                <c:pt idx="11469">
                  <c:v>-17.68</c:v>
                </c:pt>
                <c:pt idx="11470">
                  <c:v>-23.959999999999987</c:v>
                </c:pt>
                <c:pt idx="11471">
                  <c:v>9.1300000000000008</c:v>
                </c:pt>
                <c:pt idx="11472">
                  <c:v>-1.3700000000000021</c:v>
                </c:pt>
                <c:pt idx="11473">
                  <c:v>3.5999999999999988</c:v>
                </c:pt>
                <c:pt idx="11474">
                  <c:v>6.4300000000000024</c:v>
                </c:pt>
                <c:pt idx="11475">
                  <c:v>2.7799999999999994</c:v>
                </c:pt>
                <c:pt idx="11476">
                  <c:v>-2.8000000000000007</c:v>
                </c:pt>
                <c:pt idx="11477">
                  <c:v>2.75</c:v>
                </c:pt>
                <c:pt idx="11478">
                  <c:v>-1.9200000000000017</c:v>
                </c:pt>
                <c:pt idx="11479">
                  <c:v>-14.880000000000004</c:v>
                </c:pt>
                <c:pt idx="11480">
                  <c:v>-14.340000000000003</c:v>
                </c:pt>
                <c:pt idx="11481">
                  <c:v>-5.0100000000000051</c:v>
                </c:pt>
                <c:pt idx="11482">
                  <c:v>-10.850000000000021</c:v>
                </c:pt>
                <c:pt idx="11483">
                  <c:v>-4.9200000000000017</c:v>
                </c:pt>
                <c:pt idx="11484">
                  <c:v>3.0399999999999987</c:v>
                </c:pt>
                <c:pt idx="11485">
                  <c:v>-2.0000000000003213E-2</c:v>
                </c:pt>
                <c:pt idx="11486">
                  <c:v>-0.17000000000000171</c:v>
                </c:pt>
                <c:pt idx="11487">
                  <c:v>-7.0000000000000437E-2</c:v>
                </c:pt>
                <c:pt idx="11488">
                  <c:v>3.5300000000000007</c:v>
                </c:pt>
                <c:pt idx="11489">
                  <c:v>5.6099999999999985</c:v>
                </c:pt>
                <c:pt idx="11490">
                  <c:v>-0.23000000000000398</c:v>
                </c:pt>
                <c:pt idx="11491">
                  <c:v>-4.3299999999999965</c:v>
                </c:pt>
                <c:pt idx="11492">
                  <c:v>3.5600000000000032</c:v>
                </c:pt>
                <c:pt idx="11493">
                  <c:v>1.2000000000000028</c:v>
                </c:pt>
                <c:pt idx="11494">
                  <c:v>7.0499999999999972</c:v>
                </c:pt>
                <c:pt idx="11495">
                  <c:v>18.279999999999987</c:v>
                </c:pt>
                <c:pt idx="11496">
                  <c:v>10.24</c:v>
                </c:pt>
                <c:pt idx="11497">
                  <c:v>11.950000000000006</c:v>
                </c:pt>
                <c:pt idx="11498">
                  <c:v>12.98</c:v>
                </c:pt>
                <c:pt idx="11499">
                  <c:v>10.5</c:v>
                </c:pt>
                <c:pt idx="11500">
                  <c:v>5.0600000000000005</c:v>
                </c:pt>
                <c:pt idx="11501">
                  <c:v>2.509999999999998</c:v>
                </c:pt>
                <c:pt idx="11502">
                  <c:v>-10.450000000000006</c:v>
                </c:pt>
                <c:pt idx="11503">
                  <c:v>-21.200000000000003</c:v>
                </c:pt>
                <c:pt idx="11504">
                  <c:v>-4.0899999999999963</c:v>
                </c:pt>
                <c:pt idx="11505">
                  <c:v>3.0300000000000007</c:v>
                </c:pt>
                <c:pt idx="11506">
                  <c:v>5.759999999999998</c:v>
                </c:pt>
                <c:pt idx="11507">
                  <c:v>9.7399999999999967</c:v>
                </c:pt>
                <c:pt idx="11508">
                  <c:v>11.100000000000001</c:v>
                </c:pt>
                <c:pt idx="11509">
                  <c:v>10.880000000000004</c:v>
                </c:pt>
                <c:pt idx="11510">
                  <c:v>14.41</c:v>
                </c:pt>
                <c:pt idx="11511">
                  <c:v>10.120000000000001</c:v>
                </c:pt>
                <c:pt idx="11512">
                  <c:v>7.5499999999999972</c:v>
                </c:pt>
                <c:pt idx="11513">
                  <c:v>2.1899999999999982</c:v>
                </c:pt>
                <c:pt idx="11514">
                  <c:v>1.5199999999999922</c:v>
                </c:pt>
                <c:pt idx="11515">
                  <c:v>2.8200000000000003</c:v>
                </c:pt>
                <c:pt idx="11516">
                  <c:v>7.990000000000002</c:v>
                </c:pt>
                <c:pt idx="11517">
                  <c:v>12.639999999999999</c:v>
                </c:pt>
                <c:pt idx="11518">
                  <c:v>13.190000000000001</c:v>
                </c:pt>
                <c:pt idx="11519">
                  <c:v>23.08</c:v>
                </c:pt>
                <c:pt idx="11520">
                  <c:v>20.199999999999996</c:v>
                </c:pt>
                <c:pt idx="11521">
                  <c:v>20.22</c:v>
                </c:pt>
                <c:pt idx="11522">
                  <c:v>22.99</c:v>
                </c:pt>
                <c:pt idx="11523">
                  <c:v>16.670000000000005</c:v>
                </c:pt>
                <c:pt idx="11524">
                  <c:v>11.900000000000002</c:v>
                </c:pt>
                <c:pt idx="11525">
                  <c:v>3.259999999999998</c:v>
                </c:pt>
                <c:pt idx="11526">
                  <c:v>2.7199999999999989</c:v>
                </c:pt>
                <c:pt idx="11527">
                  <c:v>4.5799999999999983</c:v>
                </c:pt>
                <c:pt idx="11528">
                  <c:v>9.57</c:v>
                </c:pt>
                <c:pt idx="11529">
                  <c:v>14.800000000000004</c:v>
                </c:pt>
                <c:pt idx="11530">
                  <c:v>16.95</c:v>
                </c:pt>
                <c:pt idx="11531">
                  <c:v>20.43</c:v>
                </c:pt>
                <c:pt idx="11532">
                  <c:v>21.339999999999996</c:v>
                </c:pt>
                <c:pt idx="11533">
                  <c:v>22.479999999999986</c:v>
                </c:pt>
                <c:pt idx="11534">
                  <c:v>23.849999999999987</c:v>
                </c:pt>
                <c:pt idx="11535">
                  <c:v>19.240000000000002</c:v>
                </c:pt>
                <c:pt idx="11536">
                  <c:v>14.510000000000002</c:v>
                </c:pt>
                <c:pt idx="11537">
                  <c:v>5.240000000000002</c:v>
                </c:pt>
                <c:pt idx="11538">
                  <c:v>0.76999999999999735</c:v>
                </c:pt>
                <c:pt idx="11539">
                  <c:v>5.6100000000000065</c:v>
                </c:pt>
                <c:pt idx="11540">
                  <c:v>9.8500000000000068</c:v>
                </c:pt>
                <c:pt idx="11541">
                  <c:v>11.980000000000004</c:v>
                </c:pt>
                <c:pt idx="11542">
                  <c:v>12.39</c:v>
                </c:pt>
                <c:pt idx="11543">
                  <c:v>19.779999999999987</c:v>
                </c:pt>
                <c:pt idx="11544">
                  <c:v>14.970000000000002</c:v>
                </c:pt>
                <c:pt idx="11545">
                  <c:v>16.07</c:v>
                </c:pt>
                <c:pt idx="11546">
                  <c:v>21.490000000000002</c:v>
                </c:pt>
                <c:pt idx="11547">
                  <c:v>16.82</c:v>
                </c:pt>
                <c:pt idx="11548">
                  <c:v>7.9600000000000009</c:v>
                </c:pt>
                <c:pt idx="11549">
                  <c:v>3.1000000000000014</c:v>
                </c:pt>
                <c:pt idx="11550">
                  <c:v>1.8900000000000021</c:v>
                </c:pt>
                <c:pt idx="11551">
                  <c:v>5.2100000000000009</c:v>
                </c:pt>
                <c:pt idx="11552">
                  <c:v>8.11</c:v>
                </c:pt>
                <c:pt idx="11553">
                  <c:v>7.1099999999999985</c:v>
                </c:pt>
                <c:pt idx="11554">
                  <c:v>4.0999999999999943</c:v>
                </c:pt>
                <c:pt idx="11555">
                  <c:v>6.0799999999999983</c:v>
                </c:pt>
                <c:pt idx="11556">
                  <c:v>1.0599999999999914</c:v>
                </c:pt>
                <c:pt idx="11557">
                  <c:v>-2.0600000000000032</c:v>
                </c:pt>
                <c:pt idx="11558">
                  <c:v>-3.6700000000000017</c:v>
                </c:pt>
                <c:pt idx="11559">
                  <c:v>-8.7100000000000009</c:v>
                </c:pt>
                <c:pt idx="11560">
                  <c:v>-12.990000000000002</c:v>
                </c:pt>
                <c:pt idx="11561">
                  <c:v>-14.460000000000004</c:v>
                </c:pt>
                <c:pt idx="11562">
                  <c:v>-16.450000000000003</c:v>
                </c:pt>
                <c:pt idx="11563">
                  <c:v>-6.6999999999999975</c:v>
                </c:pt>
                <c:pt idx="11564">
                  <c:v>-4</c:v>
                </c:pt>
                <c:pt idx="11565">
                  <c:v>-7.9600000000000009</c:v>
                </c:pt>
                <c:pt idx="11566">
                  <c:v>-7.1299999999999955</c:v>
                </c:pt>
                <c:pt idx="11567">
                  <c:v>-13.330000000000002</c:v>
                </c:pt>
                <c:pt idx="11568">
                  <c:v>-5.0399999999999991</c:v>
                </c:pt>
                <c:pt idx="11569">
                  <c:v>-7.98</c:v>
                </c:pt>
                <c:pt idx="11570">
                  <c:v>-10.330000000000002</c:v>
                </c:pt>
                <c:pt idx="11571">
                  <c:v>-9.84</c:v>
                </c:pt>
                <c:pt idx="11572">
                  <c:v>-10.91</c:v>
                </c:pt>
                <c:pt idx="11573">
                  <c:v>-11.310000000000002</c:v>
                </c:pt>
                <c:pt idx="11574">
                  <c:v>-14.05</c:v>
                </c:pt>
                <c:pt idx="11575">
                  <c:v>-27.37</c:v>
                </c:pt>
                <c:pt idx="11576">
                  <c:v>-22.41</c:v>
                </c:pt>
                <c:pt idx="11577">
                  <c:v>-17.619999999999997</c:v>
                </c:pt>
                <c:pt idx="11578">
                  <c:v>-17.45</c:v>
                </c:pt>
                <c:pt idx="11579">
                  <c:v>-14.970000000000002</c:v>
                </c:pt>
                <c:pt idx="11580">
                  <c:v>-10.870000000000006</c:v>
                </c:pt>
                <c:pt idx="11581">
                  <c:v>-14.04</c:v>
                </c:pt>
                <c:pt idx="11582">
                  <c:v>-14.07</c:v>
                </c:pt>
                <c:pt idx="11583">
                  <c:v>-15.75</c:v>
                </c:pt>
                <c:pt idx="11584">
                  <c:v>-21.09</c:v>
                </c:pt>
                <c:pt idx="11585">
                  <c:v>-26.479999999999986</c:v>
                </c:pt>
                <c:pt idx="11586">
                  <c:v>-28.910000000000004</c:v>
                </c:pt>
                <c:pt idx="11587">
                  <c:v>-23.62</c:v>
                </c:pt>
                <c:pt idx="11588">
                  <c:v>-7.0499999999999972</c:v>
                </c:pt>
                <c:pt idx="11589">
                  <c:v>-0.46999999999999975</c:v>
                </c:pt>
                <c:pt idx="11590">
                  <c:v>-2.8699999999999997</c:v>
                </c:pt>
                <c:pt idx="11591">
                  <c:v>-14.55</c:v>
                </c:pt>
                <c:pt idx="11592">
                  <c:v>-13.68</c:v>
                </c:pt>
                <c:pt idx="11593">
                  <c:v>-12.490000000000002</c:v>
                </c:pt>
                <c:pt idx="11594">
                  <c:v>-9.7200000000000006</c:v>
                </c:pt>
                <c:pt idx="11595">
                  <c:v>-10.02</c:v>
                </c:pt>
                <c:pt idx="11596">
                  <c:v>-11.61</c:v>
                </c:pt>
                <c:pt idx="11597">
                  <c:v>-10.52</c:v>
                </c:pt>
                <c:pt idx="11598">
                  <c:v>-10.09</c:v>
                </c:pt>
                <c:pt idx="11599">
                  <c:v>-24.060000000000002</c:v>
                </c:pt>
                <c:pt idx="11600">
                  <c:v>-27.68</c:v>
                </c:pt>
                <c:pt idx="11601">
                  <c:v>-28.419999999999987</c:v>
                </c:pt>
                <c:pt idx="11602">
                  <c:v>-30.82</c:v>
                </c:pt>
                <c:pt idx="11603">
                  <c:v>-24.09</c:v>
                </c:pt>
                <c:pt idx="11604">
                  <c:v>-15.01</c:v>
                </c:pt>
                <c:pt idx="11605">
                  <c:v>-10.870000000000006</c:v>
                </c:pt>
                <c:pt idx="11606">
                  <c:v>-10.19</c:v>
                </c:pt>
                <c:pt idx="11607">
                  <c:v>-14.209999999999999</c:v>
                </c:pt>
                <c:pt idx="11608">
                  <c:v>-17.75</c:v>
                </c:pt>
                <c:pt idx="11609">
                  <c:v>-30.22</c:v>
                </c:pt>
                <c:pt idx="11610">
                  <c:v>-33.89</c:v>
                </c:pt>
                <c:pt idx="11611">
                  <c:v>-34.550000000000004</c:v>
                </c:pt>
                <c:pt idx="11612">
                  <c:v>-28.690000000000005</c:v>
                </c:pt>
                <c:pt idx="11613">
                  <c:v>-18.730000000000004</c:v>
                </c:pt>
                <c:pt idx="11614">
                  <c:v>-24.009999999999987</c:v>
                </c:pt>
                <c:pt idx="11615">
                  <c:v>-16.130000000000031</c:v>
                </c:pt>
                <c:pt idx="11616">
                  <c:v>-21.19</c:v>
                </c:pt>
                <c:pt idx="11617">
                  <c:v>-25.439999999999987</c:v>
                </c:pt>
                <c:pt idx="11618">
                  <c:v>-22.130000000000031</c:v>
                </c:pt>
                <c:pt idx="11619">
                  <c:v>-22.93</c:v>
                </c:pt>
                <c:pt idx="11620">
                  <c:v>-30.18</c:v>
                </c:pt>
                <c:pt idx="11621">
                  <c:v>-28.880000000000003</c:v>
                </c:pt>
                <c:pt idx="11622">
                  <c:v>-19.22</c:v>
                </c:pt>
                <c:pt idx="11623">
                  <c:v>-19.110000000000031</c:v>
                </c:pt>
                <c:pt idx="11624">
                  <c:v>-15.07</c:v>
                </c:pt>
                <c:pt idx="11625">
                  <c:v>-14.850000000000021</c:v>
                </c:pt>
                <c:pt idx="11626">
                  <c:v>-24.270000000000003</c:v>
                </c:pt>
                <c:pt idx="11627">
                  <c:v>-26.259999999999987</c:v>
                </c:pt>
                <c:pt idx="11628">
                  <c:v>-18.080000000000002</c:v>
                </c:pt>
                <c:pt idx="11629">
                  <c:v>-25.409999999999989</c:v>
                </c:pt>
                <c:pt idx="11630">
                  <c:v>-17.139999999999997</c:v>
                </c:pt>
                <c:pt idx="11631">
                  <c:v>-14.34</c:v>
                </c:pt>
                <c:pt idx="11632">
                  <c:v>-9.5200000000000031</c:v>
                </c:pt>
                <c:pt idx="11633">
                  <c:v>-10.52</c:v>
                </c:pt>
                <c:pt idx="11634">
                  <c:v>-19.32</c:v>
                </c:pt>
                <c:pt idx="11635">
                  <c:v>-10.650000000000002</c:v>
                </c:pt>
                <c:pt idx="11636">
                  <c:v>-0.92999999999999972</c:v>
                </c:pt>
                <c:pt idx="11637">
                  <c:v>-2.2600000000000051</c:v>
                </c:pt>
                <c:pt idx="11638">
                  <c:v>-4.9700000000000024</c:v>
                </c:pt>
                <c:pt idx="11639">
                  <c:v>-5.1999999999999975</c:v>
                </c:pt>
                <c:pt idx="11640">
                  <c:v>-8.7000000000000011</c:v>
                </c:pt>
                <c:pt idx="11641">
                  <c:v>-4.4300000000000024</c:v>
                </c:pt>
                <c:pt idx="11642">
                  <c:v>0.96000000000000085</c:v>
                </c:pt>
                <c:pt idx="11643">
                  <c:v>-2.1999999999999993</c:v>
                </c:pt>
                <c:pt idx="11644">
                  <c:v>-1.9199999999999933</c:v>
                </c:pt>
                <c:pt idx="11645">
                  <c:v>0.880000000000004</c:v>
                </c:pt>
                <c:pt idx="11646">
                  <c:v>-2.6299999999999955</c:v>
                </c:pt>
                <c:pt idx="11647">
                  <c:v>-5.44</c:v>
                </c:pt>
                <c:pt idx="11648">
                  <c:v>-6.57</c:v>
                </c:pt>
                <c:pt idx="11649">
                  <c:v>-10.030000000000001</c:v>
                </c:pt>
                <c:pt idx="11650">
                  <c:v>-4.240000000000002</c:v>
                </c:pt>
                <c:pt idx="11651">
                  <c:v>-5.1000000000000005</c:v>
                </c:pt>
                <c:pt idx="11652">
                  <c:v>-3.5100000000000047</c:v>
                </c:pt>
                <c:pt idx="11653">
                  <c:v>-3.3599999999999977</c:v>
                </c:pt>
                <c:pt idx="11654">
                  <c:v>-2.0300000000000007</c:v>
                </c:pt>
                <c:pt idx="11655">
                  <c:v>-0.45000000000000284</c:v>
                </c:pt>
                <c:pt idx="11656">
                  <c:v>5</c:v>
                </c:pt>
                <c:pt idx="11657">
                  <c:v>5.9999999999995418E-2</c:v>
                </c:pt>
                <c:pt idx="11658">
                  <c:v>-0.82999999999999863</c:v>
                </c:pt>
                <c:pt idx="11659">
                  <c:v>9.9999999999980573E-3</c:v>
                </c:pt>
                <c:pt idx="11660">
                  <c:v>5.6300000000000026</c:v>
                </c:pt>
                <c:pt idx="11661">
                  <c:v>6.2899999999999991</c:v>
                </c:pt>
                <c:pt idx="11662">
                  <c:v>4.6199999999999966</c:v>
                </c:pt>
                <c:pt idx="11663">
                  <c:v>21.249999999999989</c:v>
                </c:pt>
                <c:pt idx="11664">
                  <c:v>21.479999999999986</c:v>
                </c:pt>
                <c:pt idx="11665">
                  <c:v>24.07</c:v>
                </c:pt>
                <c:pt idx="11666">
                  <c:v>27.900000000000002</c:v>
                </c:pt>
                <c:pt idx="11667">
                  <c:v>28.990000000000002</c:v>
                </c:pt>
                <c:pt idx="11668">
                  <c:v>29.509999999999987</c:v>
                </c:pt>
                <c:pt idx="11669">
                  <c:v>30.34</c:v>
                </c:pt>
                <c:pt idx="11670">
                  <c:v>27.599999999999987</c:v>
                </c:pt>
                <c:pt idx="11671">
                  <c:v>17.260000000000002</c:v>
                </c:pt>
                <c:pt idx="11672">
                  <c:v>19.93</c:v>
                </c:pt>
                <c:pt idx="11673">
                  <c:v>26.07</c:v>
                </c:pt>
                <c:pt idx="11674">
                  <c:v>27.520000000000003</c:v>
                </c:pt>
                <c:pt idx="11675">
                  <c:v>28.72</c:v>
                </c:pt>
                <c:pt idx="11676">
                  <c:v>33.78</c:v>
                </c:pt>
                <c:pt idx="11677">
                  <c:v>43.24</c:v>
                </c:pt>
                <c:pt idx="11678">
                  <c:v>35.730000000000011</c:v>
                </c:pt>
                <c:pt idx="11679">
                  <c:v>33.58</c:v>
                </c:pt>
                <c:pt idx="11680">
                  <c:v>27.930000000000003</c:v>
                </c:pt>
                <c:pt idx="11681">
                  <c:v>25.119999999999997</c:v>
                </c:pt>
                <c:pt idx="11682">
                  <c:v>18.600000000000001</c:v>
                </c:pt>
                <c:pt idx="11683">
                  <c:v>22.64</c:v>
                </c:pt>
                <c:pt idx="11684">
                  <c:v>36.300000000000004</c:v>
                </c:pt>
                <c:pt idx="11685">
                  <c:v>42.809999999999995</c:v>
                </c:pt>
                <c:pt idx="11686">
                  <c:v>33.96</c:v>
                </c:pt>
                <c:pt idx="11687">
                  <c:v>23.39</c:v>
                </c:pt>
                <c:pt idx="11688">
                  <c:v>28.009999999999987</c:v>
                </c:pt>
                <c:pt idx="11689">
                  <c:v>24.619999999999997</c:v>
                </c:pt>
                <c:pt idx="11690">
                  <c:v>31.029999999999987</c:v>
                </c:pt>
                <c:pt idx="11691">
                  <c:v>29.53</c:v>
                </c:pt>
                <c:pt idx="11692">
                  <c:v>22.010000000000005</c:v>
                </c:pt>
                <c:pt idx="11693">
                  <c:v>10.62</c:v>
                </c:pt>
                <c:pt idx="11694">
                  <c:v>2.7899999999999991</c:v>
                </c:pt>
                <c:pt idx="11695">
                  <c:v>-1.8999999999999957</c:v>
                </c:pt>
                <c:pt idx="11696">
                  <c:v>4.3800000000000026</c:v>
                </c:pt>
                <c:pt idx="11697">
                  <c:v>5.9899999999999984</c:v>
                </c:pt>
                <c:pt idx="11698">
                  <c:v>4.3500000000000005</c:v>
                </c:pt>
                <c:pt idx="11699">
                  <c:v>5.57</c:v>
                </c:pt>
                <c:pt idx="11700">
                  <c:v>7.1400000000000006</c:v>
                </c:pt>
                <c:pt idx="11701">
                  <c:v>9.3000000000000043</c:v>
                </c:pt>
                <c:pt idx="11702">
                  <c:v>11.440000000000001</c:v>
                </c:pt>
                <c:pt idx="11703">
                  <c:v>13.46</c:v>
                </c:pt>
                <c:pt idx="11704">
                  <c:v>14.11</c:v>
                </c:pt>
                <c:pt idx="11705">
                  <c:v>11.850000000000021</c:v>
                </c:pt>
                <c:pt idx="11706">
                  <c:v>9.0800000000000018</c:v>
                </c:pt>
                <c:pt idx="11707">
                  <c:v>11.860000000000019</c:v>
                </c:pt>
                <c:pt idx="11708">
                  <c:v>16.880000000000003</c:v>
                </c:pt>
                <c:pt idx="11709">
                  <c:v>16.04</c:v>
                </c:pt>
                <c:pt idx="11710">
                  <c:v>15.29</c:v>
                </c:pt>
                <c:pt idx="11711">
                  <c:v>15.05</c:v>
                </c:pt>
                <c:pt idx="11712">
                  <c:v>3.34</c:v>
                </c:pt>
                <c:pt idx="11713">
                  <c:v>3.999999999999921E-2</c:v>
                </c:pt>
                <c:pt idx="11714">
                  <c:v>6.8299999999999965</c:v>
                </c:pt>
                <c:pt idx="11715">
                  <c:v>2.9699999999999989</c:v>
                </c:pt>
                <c:pt idx="11716">
                  <c:v>0.97999999999999687</c:v>
                </c:pt>
                <c:pt idx="11717">
                  <c:v>5.6400000000000006</c:v>
                </c:pt>
                <c:pt idx="11718">
                  <c:v>2.6100000000000065</c:v>
                </c:pt>
                <c:pt idx="11719">
                  <c:v>1</c:v>
                </c:pt>
                <c:pt idx="11720">
                  <c:v>7.0000000000000437E-2</c:v>
                </c:pt>
                <c:pt idx="11721">
                  <c:v>-7.7799999999999994</c:v>
                </c:pt>
                <c:pt idx="11722">
                  <c:v>-5.4700000000000104</c:v>
                </c:pt>
                <c:pt idx="11723">
                  <c:v>2.6599999999999966</c:v>
                </c:pt>
                <c:pt idx="11724">
                  <c:v>10.090000000000002</c:v>
                </c:pt>
                <c:pt idx="11725">
                  <c:v>13.010000000000005</c:v>
                </c:pt>
                <c:pt idx="11726">
                  <c:v>18.77</c:v>
                </c:pt>
                <c:pt idx="11727">
                  <c:v>19.09</c:v>
                </c:pt>
                <c:pt idx="11728">
                  <c:v>18.150000000000031</c:v>
                </c:pt>
                <c:pt idx="11729">
                  <c:v>9.7700000000000031</c:v>
                </c:pt>
                <c:pt idx="11730">
                  <c:v>8.8400000000000034</c:v>
                </c:pt>
                <c:pt idx="11731">
                  <c:v>11.060000000000002</c:v>
                </c:pt>
                <c:pt idx="11732">
                  <c:v>11.090000000000003</c:v>
                </c:pt>
                <c:pt idx="11733">
                  <c:v>10.639999999999999</c:v>
                </c:pt>
                <c:pt idx="11734">
                  <c:v>13.57</c:v>
                </c:pt>
                <c:pt idx="11735">
                  <c:v>14.990000000000002</c:v>
                </c:pt>
                <c:pt idx="11736">
                  <c:v>19.410000000000004</c:v>
                </c:pt>
                <c:pt idx="11737">
                  <c:v>18.540000000000003</c:v>
                </c:pt>
                <c:pt idx="11738">
                  <c:v>18.87</c:v>
                </c:pt>
                <c:pt idx="11739">
                  <c:v>18.959999999999987</c:v>
                </c:pt>
                <c:pt idx="11740">
                  <c:v>16.510000000000005</c:v>
                </c:pt>
                <c:pt idx="11741">
                  <c:v>17.580000000000002</c:v>
                </c:pt>
                <c:pt idx="11742">
                  <c:v>12.150000000000002</c:v>
                </c:pt>
                <c:pt idx="11743">
                  <c:v>8.0200000000000031</c:v>
                </c:pt>
                <c:pt idx="11744">
                  <c:v>6.6400000000000006</c:v>
                </c:pt>
                <c:pt idx="11745">
                  <c:v>9.2900000000000009</c:v>
                </c:pt>
                <c:pt idx="11746">
                  <c:v>11.590000000000002</c:v>
                </c:pt>
                <c:pt idx="11747">
                  <c:v>13.880000000000004</c:v>
                </c:pt>
                <c:pt idx="11748">
                  <c:v>26.910000000000004</c:v>
                </c:pt>
                <c:pt idx="11749">
                  <c:v>26.439999999999987</c:v>
                </c:pt>
                <c:pt idx="11750">
                  <c:v>24.41</c:v>
                </c:pt>
                <c:pt idx="11751">
                  <c:v>24.099999999999987</c:v>
                </c:pt>
                <c:pt idx="11752">
                  <c:v>20.599999999999987</c:v>
                </c:pt>
                <c:pt idx="11753">
                  <c:v>10.630000000000003</c:v>
                </c:pt>
                <c:pt idx="11754">
                  <c:v>9.7800000000000011</c:v>
                </c:pt>
                <c:pt idx="11755">
                  <c:v>14.810000000000002</c:v>
                </c:pt>
                <c:pt idx="11756">
                  <c:v>17.68</c:v>
                </c:pt>
                <c:pt idx="11757">
                  <c:v>15.950000000000006</c:v>
                </c:pt>
                <c:pt idx="11758">
                  <c:v>17.760000000000002</c:v>
                </c:pt>
                <c:pt idx="11759">
                  <c:v>31.040000000000003</c:v>
                </c:pt>
                <c:pt idx="11760">
                  <c:v>31.830000000000005</c:v>
                </c:pt>
                <c:pt idx="11761">
                  <c:v>31.01</c:v>
                </c:pt>
                <c:pt idx="11762">
                  <c:v>34.67</c:v>
                </c:pt>
                <c:pt idx="11763">
                  <c:v>34.770000000000003</c:v>
                </c:pt>
                <c:pt idx="11764">
                  <c:v>34.25</c:v>
                </c:pt>
                <c:pt idx="11765">
                  <c:v>34.660000000000011</c:v>
                </c:pt>
                <c:pt idx="11766">
                  <c:v>32.550000000000004</c:v>
                </c:pt>
                <c:pt idx="11767">
                  <c:v>31.439999999999987</c:v>
                </c:pt>
                <c:pt idx="11768">
                  <c:v>32.410000000000004</c:v>
                </c:pt>
                <c:pt idx="11769">
                  <c:v>32.93</c:v>
                </c:pt>
                <c:pt idx="11770">
                  <c:v>27.87</c:v>
                </c:pt>
                <c:pt idx="11771">
                  <c:v>23.220000000000002</c:v>
                </c:pt>
                <c:pt idx="11772">
                  <c:v>28.43</c:v>
                </c:pt>
                <c:pt idx="11773">
                  <c:v>31.950000000000003</c:v>
                </c:pt>
                <c:pt idx="11774">
                  <c:v>29.119999999999997</c:v>
                </c:pt>
                <c:pt idx="11775">
                  <c:v>20.79</c:v>
                </c:pt>
                <c:pt idx="11776">
                  <c:v>18.869999999999987</c:v>
                </c:pt>
                <c:pt idx="11777">
                  <c:v>20.959999999999987</c:v>
                </c:pt>
                <c:pt idx="11778">
                  <c:v>23.570000000000004</c:v>
                </c:pt>
                <c:pt idx="11779">
                  <c:v>28.140000000000004</c:v>
                </c:pt>
                <c:pt idx="11780">
                  <c:v>34.27000000000001</c:v>
                </c:pt>
                <c:pt idx="11781">
                  <c:v>37.680000000000007</c:v>
                </c:pt>
                <c:pt idx="11782">
                  <c:v>25.53</c:v>
                </c:pt>
                <c:pt idx="11783">
                  <c:v>34.480000000000004</c:v>
                </c:pt>
                <c:pt idx="11784">
                  <c:v>36.650000000000006</c:v>
                </c:pt>
                <c:pt idx="11785">
                  <c:v>31.84</c:v>
                </c:pt>
                <c:pt idx="11786">
                  <c:v>33.300000000000004</c:v>
                </c:pt>
                <c:pt idx="11787">
                  <c:v>33.300000000000004</c:v>
                </c:pt>
                <c:pt idx="11788">
                  <c:v>29.2</c:v>
                </c:pt>
                <c:pt idx="11789">
                  <c:v>19.07</c:v>
                </c:pt>
                <c:pt idx="11790">
                  <c:v>9.3600000000000048</c:v>
                </c:pt>
                <c:pt idx="11791">
                  <c:v>6.7100000000000009</c:v>
                </c:pt>
                <c:pt idx="11792">
                  <c:v>5.8000000000000043</c:v>
                </c:pt>
                <c:pt idx="11793">
                  <c:v>13.160000000000004</c:v>
                </c:pt>
                <c:pt idx="11794">
                  <c:v>8.3100000000000023</c:v>
                </c:pt>
                <c:pt idx="11795">
                  <c:v>10.280000000000001</c:v>
                </c:pt>
                <c:pt idx="11796">
                  <c:v>13.380000000000004</c:v>
                </c:pt>
                <c:pt idx="11797">
                  <c:v>9.77</c:v>
                </c:pt>
                <c:pt idx="11798">
                  <c:v>11.22</c:v>
                </c:pt>
                <c:pt idx="11799">
                  <c:v>14.090000000000003</c:v>
                </c:pt>
                <c:pt idx="11800">
                  <c:v>15.07</c:v>
                </c:pt>
                <c:pt idx="11801">
                  <c:v>11.310000000000002</c:v>
                </c:pt>
                <c:pt idx="11802">
                  <c:v>9.3600000000000048</c:v>
                </c:pt>
                <c:pt idx="11803">
                  <c:v>11.690000000000005</c:v>
                </c:pt>
                <c:pt idx="11804">
                  <c:v>16.310000000000031</c:v>
                </c:pt>
                <c:pt idx="11805">
                  <c:v>15.11</c:v>
                </c:pt>
                <c:pt idx="11806">
                  <c:v>19.799999999999986</c:v>
                </c:pt>
                <c:pt idx="11807">
                  <c:v>19.880000000000003</c:v>
                </c:pt>
                <c:pt idx="11808">
                  <c:v>16.839999999999996</c:v>
                </c:pt>
                <c:pt idx="11809">
                  <c:v>18.309999999999999</c:v>
                </c:pt>
                <c:pt idx="11810">
                  <c:v>17.47</c:v>
                </c:pt>
                <c:pt idx="11811">
                  <c:v>15.340000000000002</c:v>
                </c:pt>
                <c:pt idx="11812">
                  <c:v>13.8</c:v>
                </c:pt>
                <c:pt idx="11813">
                  <c:v>13.430000000000007</c:v>
                </c:pt>
                <c:pt idx="11814">
                  <c:v>3.2399999999999949</c:v>
                </c:pt>
                <c:pt idx="11815">
                  <c:v>2.2800000000000011</c:v>
                </c:pt>
                <c:pt idx="11816">
                  <c:v>6.5500000000000043</c:v>
                </c:pt>
                <c:pt idx="11817">
                  <c:v>7.3400000000000025</c:v>
                </c:pt>
                <c:pt idx="11818">
                  <c:v>6.48</c:v>
                </c:pt>
                <c:pt idx="11819">
                  <c:v>7.3600000000000065</c:v>
                </c:pt>
                <c:pt idx="11820">
                  <c:v>8.480000000000004</c:v>
                </c:pt>
                <c:pt idx="11821">
                  <c:v>6.8599999999999985</c:v>
                </c:pt>
                <c:pt idx="11822">
                  <c:v>8.9100000000000037</c:v>
                </c:pt>
                <c:pt idx="11823">
                  <c:v>7.3500000000000005</c:v>
                </c:pt>
                <c:pt idx="11824">
                  <c:v>5.3399999999999963</c:v>
                </c:pt>
                <c:pt idx="11825">
                  <c:v>1.9699999999999942</c:v>
                </c:pt>
                <c:pt idx="11826">
                  <c:v>0.76999999999999735</c:v>
                </c:pt>
                <c:pt idx="11827">
                  <c:v>2.4399999999999977</c:v>
                </c:pt>
                <c:pt idx="11828">
                  <c:v>7.4600000000000009</c:v>
                </c:pt>
                <c:pt idx="11829">
                  <c:v>11.57</c:v>
                </c:pt>
                <c:pt idx="11830">
                  <c:v>14.010000000000002</c:v>
                </c:pt>
                <c:pt idx="11831">
                  <c:v>21.86</c:v>
                </c:pt>
                <c:pt idx="11832">
                  <c:v>23.009999999999987</c:v>
                </c:pt>
                <c:pt idx="11833">
                  <c:v>22.39</c:v>
                </c:pt>
                <c:pt idx="11834">
                  <c:v>20.41</c:v>
                </c:pt>
                <c:pt idx="11835">
                  <c:v>21.299999999999986</c:v>
                </c:pt>
                <c:pt idx="11836">
                  <c:v>25.43</c:v>
                </c:pt>
                <c:pt idx="11837">
                  <c:v>32.17</c:v>
                </c:pt>
                <c:pt idx="11838">
                  <c:v>36.700000000000003</c:v>
                </c:pt>
                <c:pt idx="11839">
                  <c:v>27.69</c:v>
                </c:pt>
                <c:pt idx="11840">
                  <c:v>27.740000000000002</c:v>
                </c:pt>
                <c:pt idx="11841">
                  <c:v>33.800000000000004</c:v>
                </c:pt>
                <c:pt idx="11842">
                  <c:v>28.07</c:v>
                </c:pt>
                <c:pt idx="11843">
                  <c:v>28.040000000000003</c:v>
                </c:pt>
                <c:pt idx="11844">
                  <c:v>26.580000000000002</c:v>
                </c:pt>
                <c:pt idx="11845">
                  <c:v>26.490000000000002</c:v>
                </c:pt>
                <c:pt idx="11846">
                  <c:v>33.83</c:v>
                </c:pt>
                <c:pt idx="11847">
                  <c:v>36.78</c:v>
                </c:pt>
                <c:pt idx="11848">
                  <c:v>38.090000000000003</c:v>
                </c:pt>
                <c:pt idx="11849">
                  <c:v>36.620000000000012</c:v>
                </c:pt>
                <c:pt idx="11850">
                  <c:v>35.180000000000007</c:v>
                </c:pt>
                <c:pt idx="11851">
                  <c:v>38.71</c:v>
                </c:pt>
                <c:pt idx="11852">
                  <c:v>41.99</c:v>
                </c:pt>
                <c:pt idx="11853">
                  <c:v>39.200000000000003</c:v>
                </c:pt>
                <c:pt idx="11854">
                  <c:v>33.130000000000003</c:v>
                </c:pt>
                <c:pt idx="11855">
                  <c:v>36.540000000000006</c:v>
                </c:pt>
                <c:pt idx="11856">
                  <c:v>36.39</c:v>
                </c:pt>
                <c:pt idx="11857">
                  <c:v>35.820000000000007</c:v>
                </c:pt>
                <c:pt idx="11858">
                  <c:v>32.480000000000004</c:v>
                </c:pt>
                <c:pt idx="11859">
                  <c:v>31.77</c:v>
                </c:pt>
                <c:pt idx="11860">
                  <c:v>31.45</c:v>
                </c:pt>
                <c:pt idx="11861">
                  <c:v>32.85</c:v>
                </c:pt>
                <c:pt idx="11862">
                  <c:v>37.100000000000009</c:v>
                </c:pt>
                <c:pt idx="11863">
                  <c:v>25.71</c:v>
                </c:pt>
                <c:pt idx="11864">
                  <c:v>26.349999999999987</c:v>
                </c:pt>
                <c:pt idx="11865">
                  <c:v>27.769999999999989</c:v>
                </c:pt>
                <c:pt idx="11866">
                  <c:v>29.02</c:v>
                </c:pt>
                <c:pt idx="11867">
                  <c:v>38.17</c:v>
                </c:pt>
                <c:pt idx="11868">
                  <c:v>38.82</c:v>
                </c:pt>
                <c:pt idx="11869">
                  <c:v>36.33</c:v>
                </c:pt>
                <c:pt idx="11870">
                  <c:v>36.27000000000001</c:v>
                </c:pt>
                <c:pt idx="11871">
                  <c:v>35.230000000000011</c:v>
                </c:pt>
                <c:pt idx="11872">
                  <c:v>37.839999999999996</c:v>
                </c:pt>
                <c:pt idx="11873">
                  <c:v>35.200000000000003</c:v>
                </c:pt>
                <c:pt idx="11874">
                  <c:v>33.64</c:v>
                </c:pt>
                <c:pt idx="11875">
                  <c:v>33.660000000000011</c:v>
                </c:pt>
                <c:pt idx="11876">
                  <c:v>37.06</c:v>
                </c:pt>
                <c:pt idx="11877">
                  <c:v>10.190000000000001</c:v>
                </c:pt>
                <c:pt idx="11878">
                  <c:v>19.53</c:v>
                </c:pt>
                <c:pt idx="11879">
                  <c:v>18.82</c:v>
                </c:pt>
                <c:pt idx="11880">
                  <c:v>16.53</c:v>
                </c:pt>
                <c:pt idx="11881">
                  <c:v>19.23</c:v>
                </c:pt>
                <c:pt idx="11882">
                  <c:v>21.779999999999987</c:v>
                </c:pt>
                <c:pt idx="11883">
                  <c:v>21.09</c:v>
                </c:pt>
                <c:pt idx="11884">
                  <c:v>21.57</c:v>
                </c:pt>
                <c:pt idx="11885">
                  <c:v>21.110000000000031</c:v>
                </c:pt>
                <c:pt idx="11886">
                  <c:v>30.959999999999987</c:v>
                </c:pt>
                <c:pt idx="11887">
                  <c:v>20.29</c:v>
                </c:pt>
                <c:pt idx="11888">
                  <c:v>9.69</c:v>
                </c:pt>
                <c:pt idx="11889">
                  <c:v>12.18</c:v>
                </c:pt>
                <c:pt idx="11890">
                  <c:v>12.490000000000002</c:v>
                </c:pt>
                <c:pt idx="11891">
                  <c:v>14.79</c:v>
                </c:pt>
                <c:pt idx="11892">
                  <c:v>21.16</c:v>
                </c:pt>
                <c:pt idx="11893">
                  <c:v>24.939999999999987</c:v>
                </c:pt>
                <c:pt idx="11894">
                  <c:v>26.419999999999987</c:v>
                </c:pt>
                <c:pt idx="11895">
                  <c:v>30.119999999999997</c:v>
                </c:pt>
                <c:pt idx="11896">
                  <c:v>32.050000000000004</c:v>
                </c:pt>
                <c:pt idx="11897">
                  <c:v>28.400000000000002</c:v>
                </c:pt>
                <c:pt idx="11898">
                  <c:v>27.919999999999987</c:v>
                </c:pt>
                <c:pt idx="11899">
                  <c:v>32.339999999999996</c:v>
                </c:pt>
                <c:pt idx="11900">
                  <c:v>32.339999999999996</c:v>
                </c:pt>
                <c:pt idx="11901">
                  <c:v>14.080000000000002</c:v>
                </c:pt>
                <c:pt idx="11902">
                  <c:v>19.850000000000001</c:v>
                </c:pt>
                <c:pt idx="11903">
                  <c:v>30.099999999999987</c:v>
                </c:pt>
                <c:pt idx="11904">
                  <c:v>36.77000000000001</c:v>
                </c:pt>
                <c:pt idx="11905">
                  <c:v>37.58</c:v>
                </c:pt>
                <c:pt idx="11906">
                  <c:v>34.540000000000006</c:v>
                </c:pt>
                <c:pt idx="11907">
                  <c:v>34.010000000000005</c:v>
                </c:pt>
                <c:pt idx="11908">
                  <c:v>34</c:v>
                </c:pt>
                <c:pt idx="11909">
                  <c:v>33.940000000000005</c:v>
                </c:pt>
                <c:pt idx="11910">
                  <c:v>29.339999999999996</c:v>
                </c:pt>
                <c:pt idx="11911">
                  <c:v>20.830000000000005</c:v>
                </c:pt>
                <c:pt idx="11912">
                  <c:v>24.130000000000031</c:v>
                </c:pt>
                <c:pt idx="11913">
                  <c:v>30.020000000000003</c:v>
                </c:pt>
                <c:pt idx="11914">
                  <c:v>30.979999999999986</c:v>
                </c:pt>
                <c:pt idx="11915">
                  <c:v>29.479999999999986</c:v>
                </c:pt>
                <c:pt idx="11916">
                  <c:v>33.849999999999994</c:v>
                </c:pt>
                <c:pt idx="11917">
                  <c:v>36.040000000000006</c:v>
                </c:pt>
                <c:pt idx="11918">
                  <c:v>35.020000000000003</c:v>
                </c:pt>
                <c:pt idx="11919">
                  <c:v>34.050000000000004</c:v>
                </c:pt>
                <c:pt idx="11920">
                  <c:v>34.230000000000011</c:v>
                </c:pt>
                <c:pt idx="11921">
                  <c:v>24.279999999999987</c:v>
                </c:pt>
                <c:pt idx="11922">
                  <c:v>30.830000000000005</c:v>
                </c:pt>
                <c:pt idx="11923">
                  <c:v>33.190000000000012</c:v>
                </c:pt>
                <c:pt idx="11924">
                  <c:v>36.520000000000003</c:v>
                </c:pt>
                <c:pt idx="11925">
                  <c:v>31.110000000000031</c:v>
                </c:pt>
                <c:pt idx="11926">
                  <c:v>31.95</c:v>
                </c:pt>
                <c:pt idx="11927">
                  <c:v>38.58</c:v>
                </c:pt>
                <c:pt idx="11928">
                  <c:v>33.25</c:v>
                </c:pt>
                <c:pt idx="11929">
                  <c:v>23.16</c:v>
                </c:pt>
                <c:pt idx="11930">
                  <c:v>25.95</c:v>
                </c:pt>
                <c:pt idx="11931">
                  <c:v>26.64</c:v>
                </c:pt>
                <c:pt idx="11932">
                  <c:v>27.16</c:v>
                </c:pt>
                <c:pt idx="11933">
                  <c:v>26.93</c:v>
                </c:pt>
                <c:pt idx="11934">
                  <c:v>15.380000000000004</c:v>
                </c:pt>
                <c:pt idx="11935">
                  <c:v>11.030000000000001</c:v>
                </c:pt>
                <c:pt idx="11936">
                  <c:v>10.74</c:v>
                </c:pt>
                <c:pt idx="11937">
                  <c:v>18.66</c:v>
                </c:pt>
                <c:pt idx="11938">
                  <c:v>22.53</c:v>
                </c:pt>
                <c:pt idx="11939">
                  <c:v>22.64</c:v>
                </c:pt>
                <c:pt idx="11940">
                  <c:v>24.279999999999987</c:v>
                </c:pt>
                <c:pt idx="11941">
                  <c:v>24.310000000000031</c:v>
                </c:pt>
                <c:pt idx="11942">
                  <c:v>23.47</c:v>
                </c:pt>
                <c:pt idx="11943">
                  <c:v>18.52</c:v>
                </c:pt>
                <c:pt idx="11944">
                  <c:v>12.229999999999999</c:v>
                </c:pt>
                <c:pt idx="11945">
                  <c:v>10.870000000000006</c:v>
                </c:pt>
                <c:pt idx="11946">
                  <c:v>9.3700000000000028</c:v>
                </c:pt>
                <c:pt idx="11947">
                  <c:v>16.599999999999987</c:v>
                </c:pt>
                <c:pt idx="11948">
                  <c:v>27.110000000000031</c:v>
                </c:pt>
                <c:pt idx="11949">
                  <c:v>26.56</c:v>
                </c:pt>
                <c:pt idx="11950">
                  <c:v>26.449999999999989</c:v>
                </c:pt>
                <c:pt idx="11951">
                  <c:v>34.11</c:v>
                </c:pt>
                <c:pt idx="11952">
                  <c:v>23.410000000000004</c:v>
                </c:pt>
                <c:pt idx="11953">
                  <c:v>19.350000000000001</c:v>
                </c:pt>
                <c:pt idx="11954">
                  <c:v>12.620000000000001</c:v>
                </c:pt>
                <c:pt idx="11955">
                  <c:v>14.06</c:v>
                </c:pt>
                <c:pt idx="11956">
                  <c:v>20.12</c:v>
                </c:pt>
                <c:pt idx="11957">
                  <c:v>30.89</c:v>
                </c:pt>
                <c:pt idx="11958">
                  <c:v>12.940000000000005</c:v>
                </c:pt>
                <c:pt idx="11959">
                  <c:v>10.850000000000021</c:v>
                </c:pt>
                <c:pt idx="11960">
                  <c:v>11.130000000000003</c:v>
                </c:pt>
                <c:pt idx="11961">
                  <c:v>8.8100000000000023</c:v>
                </c:pt>
                <c:pt idx="11962">
                  <c:v>4.8699999999999966</c:v>
                </c:pt>
                <c:pt idx="11963">
                  <c:v>7.8800000000000026</c:v>
                </c:pt>
                <c:pt idx="11964">
                  <c:v>9.3000000000000025</c:v>
                </c:pt>
                <c:pt idx="11965">
                  <c:v>8.1700000000000017</c:v>
                </c:pt>
                <c:pt idx="11966">
                  <c:v>9.990000000000002</c:v>
                </c:pt>
                <c:pt idx="11967">
                  <c:v>12.91</c:v>
                </c:pt>
                <c:pt idx="11968">
                  <c:v>14.130000000000003</c:v>
                </c:pt>
                <c:pt idx="11969">
                  <c:v>9.1300000000000008</c:v>
                </c:pt>
                <c:pt idx="11970">
                  <c:v>7.3500000000000005</c:v>
                </c:pt>
                <c:pt idx="11971">
                  <c:v>9.7700000000000031</c:v>
                </c:pt>
                <c:pt idx="11972">
                  <c:v>13.580000000000002</c:v>
                </c:pt>
                <c:pt idx="11973">
                  <c:v>12.580000000000005</c:v>
                </c:pt>
                <c:pt idx="11974">
                  <c:v>16.110000000000031</c:v>
                </c:pt>
                <c:pt idx="11975">
                  <c:v>20.22</c:v>
                </c:pt>
                <c:pt idx="11976">
                  <c:v>25.24</c:v>
                </c:pt>
                <c:pt idx="11977">
                  <c:v>28.720000000000002</c:v>
                </c:pt>
                <c:pt idx="11978">
                  <c:v>32.96</c:v>
                </c:pt>
                <c:pt idx="11979">
                  <c:v>33.470000000000006</c:v>
                </c:pt>
                <c:pt idx="11980">
                  <c:v>28.74</c:v>
                </c:pt>
                <c:pt idx="11981">
                  <c:v>13.120000000000005</c:v>
                </c:pt>
                <c:pt idx="11982">
                  <c:v>10.190000000000005</c:v>
                </c:pt>
                <c:pt idx="11983">
                  <c:v>12.15</c:v>
                </c:pt>
                <c:pt idx="11984">
                  <c:v>18.730000000000004</c:v>
                </c:pt>
                <c:pt idx="11985">
                  <c:v>20.880000000000003</c:v>
                </c:pt>
                <c:pt idx="11986">
                  <c:v>18.399999999999999</c:v>
                </c:pt>
                <c:pt idx="11987">
                  <c:v>22.08</c:v>
                </c:pt>
                <c:pt idx="11988">
                  <c:v>18.920000000000002</c:v>
                </c:pt>
                <c:pt idx="11989">
                  <c:v>11.490000000000002</c:v>
                </c:pt>
                <c:pt idx="11990">
                  <c:v>9.9700000000000042</c:v>
                </c:pt>
                <c:pt idx="11991">
                  <c:v>7.4400000000000084</c:v>
                </c:pt>
                <c:pt idx="11992">
                  <c:v>-0.96999999999999964</c:v>
                </c:pt>
                <c:pt idx="11993">
                  <c:v>-4.5500000000000043</c:v>
                </c:pt>
                <c:pt idx="11994">
                  <c:v>-3.2100000000000009</c:v>
                </c:pt>
                <c:pt idx="11995">
                  <c:v>4.9499999999999984</c:v>
                </c:pt>
                <c:pt idx="11996">
                  <c:v>10.48</c:v>
                </c:pt>
                <c:pt idx="11997">
                  <c:v>8.3700000000000028</c:v>
                </c:pt>
                <c:pt idx="11998">
                  <c:v>4.5700000000000038</c:v>
                </c:pt>
                <c:pt idx="11999">
                  <c:v>-1.0299999999999903</c:v>
                </c:pt>
                <c:pt idx="12000">
                  <c:v>10.380000000000004</c:v>
                </c:pt>
                <c:pt idx="12001">
                  <c:v>16.900000000000002</c:v>
                </c:pt>
                <c:pt idx="12002">
                  <c:v>21.059999999999992</c:v>
                </c:pt>
                <c:pt idx="12003">
                  <c:v>19.560000000000002</c:v>
                </c:pt>
                <c:pt idx="12004">
                  <c:v>16.939999999999987</c:v>
                </c:pt>
                <c:pt idx="12005">
                  <c:v>1.6099999999999965</c:v>
                </c:pt>
                <c:pt idx="12006">
                  <c:v>-2.8699999999999974</c:v>
                </c:pt>
                <c:pt idx="12007">
                  <c:v>-2.019999999999996</c:v>
                </c:pt>
                <c:pt idx="12008">
                  <c:v>-0.42000000000000182</c:v>
                </c:pt>
                <c:pt idx="12009">
                  <c:v>4.3199999999999985</c:v>
                </c:pt>
                <c:pt idx="12010">
                  <c:v>2.1799999999999997</c:v>
                </c:pt>
                <c:pt idx="12011">
                  <c:v>-7.9999999999998572E-2</c:v>
                </c:pt>
                <c:pt idx="12012">
                  <c:v>2.490000000000002</c:v>
                </c:pt>
                <c:pt idx="12013">
                  <c:v>2.490000000000002</c:v>
                </c:pt>
                <c:pt idx="12014">
                  <c:v>3.1199999999999974</c:v>
                </c:pt>
                <c:pt idx="12015">
                  <c:v>1.1000000000000021</c:v>
                </c:pt>
                <c:pt idx="12016">
                  <c:v>-0.66000000000000514</c:v>
                </c:pt>
                <c:pt idx="12017">
                  <c:v>-6.9099999999999984</c:v>
                </c:pt>
                <c:pt idx="12018">
                  <c:v>-10.920000000000002</c:v>
                </c:pt>
                <c:pt idx="12019">
                  <c:v>-6.3099999999999952</c:v>
                </c:pt>
                <c:pt idx="12020">
                  <c:v>0.22000000000000627</c:v>
                </c:pt>
                <c:pt idx="12021">
                  <c:v>-0.92999999999999972</c:v>
                </c:pt>
                <c:pt idx="12022">
                  <c:v>2.5300000000000007</c:v>
                </c:pt>
                <c:pt idx="12023">
                  <c:v>5.5300000000000011</c:v>
                </c:pt>
                <c:pt idx="12024">
                  <c:v>5.9999999999999964</c:v>
                </c:pt>
                <c:pt idx="12025">
                  <c:v>1.3200000000000003</c:v>
                </c:pt>
                <c:pt idx="12026">
                  <c:v>2.7100000000000009</c:v>
                </c:pt>
                <c:pt idx="12027">
                  <c:v>0.91999999999999815</c:v>
                </c:pt>
                <c:pt idx="12028">
                  <c:v>2.120000000000001</c:v>
                </c:pt>
                <c:pt idx="12029">
                  <c:v>5.2100000000000009</c:v>
                </c:pt>
                <c:pt idx="12030">
                  <c:v>3.0499999999999972</c:v>
                </c:pt>
                <c:pt idx="12031">
                  <c:v>2.3800000000000026</c:v>
                </c:pt>
                <c:pt idx="12032">
                  <c:v>1.4200000000000017</c:v>
                </c:pt>
                <c:pt idx="12033">
                  <c:v>1.3700000000000045</c:v>
                </c:pt>
                <c:pt idx="12034">
                  <c:v>1.4399999999999928</c:v>
                </c:pt>
                <c:pt idx="12035">
                  <c:v>-0.44000000000000544</c:v>
                </c:pt>
                <c:pt idx="12036">
                  <c:v>-3.3699999999999974</c:v>
                </c:pt>
                <c:pt idx="12037">
                  <c:v>6.0000000000002413E-2</c:v>
                </c:pt>
                <c:pt idx="12038">
                  <c:v>1.1300000000000041</c:v>
                </c:pt>
                <c:pt idx="12039">
                  <c:v>0.94000000000000483</c:v>
                </c:pt>
                <c:pt idx="12040">
                  <c:v>2.6799999999999997</c:v>
                </c:pt>
                <c:pt idx="12041">
                  <c:v>1</c:v>
                </c:pt>
                <c:pt idx="12042">
                  <c:v>1.9699999999999942</c:v>
                </c:pt>
                <c:pt idx="12043">
                  <c:v>2.4200000000000017</c:v>
                </c:pt>
                <c:pt idx="12044">
                  <c:v>7.8100000000000005</c:v>
                </c:pt>
                <c:pt idx="12045">
                  <c:v>10.8</c:v>
                </c:pt>
                <c:pt idx="12046">
                  <c:v>7.3799999999999963</c:v>
                </c:pt>
                <c:pt idx="12047">
                  <c:v>17.009999999999987</c:v>
                </c:pt>
                <c:pt idx="12048">
                  <c:v>9.6600000000000037</c:v>
                </c:pt>
                <c:pt idx="12049">
                  <c:v>8.9400000000000013</c:v>
                </c:pt>
                <c:pt idx="12050">
                  <c:v>4.1599999999999975</c:v>
                </c:pt>
                <c:pt idx="12051">
                  <c:v>3.6000000000000014</c:v>
                </c:pt>
                <c:pt idx="12052">
                  <c:v>-3.0599999999999987</c:v>
                </c:pt>
                <c:pt idx="12053">
                  <c:v>-2.6099999999999994</c:v>
                </c:pt>
                <c:pt idx="12054">
                  <c:v>-1.4399999999999928</c:v>
                </c:pt>
                <c:pt idx="12055">
                  <c:v>-2.1300000000000026</c:v>
                </c:pt>
                <c:pt idx="12056">
                  <c:v>-5.769999999999996</c:v>
                </c:pt>
                <c:pt idx="12057">
                  <c:v>-1.490000000000002</c:v>
                </c:pt>
                <c:pt idx="12058">
                  <c:v>-3.4399999999999977</c:v>
                </c:pt>
                <c:pt idx="12059">
                  <c:v>-0.96999999999999964</c:v>
                </c:pt>
                <c:pt idx="12060">
                  <c:v>5.0799999999999983</c:v>
                </c:pt>
                <c:pt idx="12061">
                  <c:v>4.2800000000000011</c:v>
                </c:pt>
                <c:pt idx="12062">
                  <c:v>7.4800000000000084</c:v>
                </c:pt>
                <c:pt idx="12063">
                  <c:v>7.4899999999999984</c:v>
                </c:pt>
                <c:pt idx="12064">
                  <c:v>6.2299999999999969</c:v>
                </c:pt>
                <c:pt idx="12065">
                  <c:v>1.0500000000000043</c:v>
                </c:pt>
                <c:pt idx="12066">
                  <c:v>0.92999999999999972</c:v>
                </c:pt>
                <c:pt idx="12067">
                  <c:v>5.8699999999999966</c:v>
                </c:pt>
                <c:pt idx="12068">
                  <c:v>9.2700000000000031</c:v>
                </c:pt>
                <c:pt idx="12069">
                  <c:v>12.260000000000002</c:v>
                </c:pt>
                <c:pt idx="12070">
                  <c:v>14.34</c:v>
                </c:pt>
                <c:pt idx="12071">
                  <c:v>23.58</c:v>
                </c:pt>
                <c:pt idx="12072">
                  <c:v>25.12</c:v>
                </c:pt>
                <c:pt idx="12073">
                  <c:v>23.819999999999997</c:v>
                </c:pt>
                <c:pt idx="12074">
                  <c:v>22.150000000000031</c:v>
                </c:pt>
                <c:pt idx="12075">
                  <c:v>15.53</c:v>
                </c:pt>
                <c:pt idx="12076">
                  <c:v>13.8</c:v>
                </c:pt>
                <c:pt idx="12077">
                  <c:v>10.360000000000019</c:v>
                </c:pt>
                <c:pt idx="12078">
                  <c:v>9.02</c:v>
                </c:pt>
                <c:pt idx="12079">
                  <c:v>5.76</c:v>
                </c:pt>
                <c:pt idx="12080">
                  <c:v>6.6699999999999955</c:v>
                </c:pt>
                <c:pt idx="12081">
                  <c:v>6.6299999999999955</c:v>
                </c:pt>
                <c:pt idx="12082">
                  <c:v>4.84</c:v>
                </c:pt>
                <c:pt idx="12083">
                  <c:v>4.67</c:v>
                </c:pt>
                <c:pt idx="12084">
                  <c:v>5.6599999999999975</c:v>
                </c:pt>
                <c:pt idx="12085">
                  <c:v>6.6099999999999985</c:v>
                </c:pt>
                <c:pt idx="12086">
                  <c:v>6.6599999999999975</c:v>
                </c:pt>
                <c:pt idx="12087">
                  <c:v>3.5699999999999985</c:v>
                </c:pt>
                <c:pt idx="12088">
                  <c:v>5.7799999999999994</c:v>
                </c:pt>
                <c:pt idx="12089">
                  <c:v>2.9099999999999997</c:v>
                </c:pt>
                <c:pt idx="12090">
                  <c:v>6.6499999999999986</c:v>
                </c:pt>
                <c:pt idx="12091">
                  <c:v>12.57</c:v>
                </c:pt>
                <c:pt idx="12092">
                  <c:v>21.91</c:v>
                </c:pt>
                <c:pt idx="12093">
                  <c:v>16.809999999999999</c:v>
                </c:pt>
                <c:pt idx="12094">
                  <c:v>18.669999999999987</c:v>
                </c:pt>
                <c:pt idx="12095">
                  <c:v>12.540000000000003</c:v>
                </c:pt>
                <c:pt idx="12096">
                  <c:v>17.149999999999999</c:v>
                </c:pt>
                <c:pt idx="12097">
                  <c:v>18.119999999999997</c:v>
                </c:pt>
                <c:pt idx="12098">
                  <c:v>22.35</c:v>
                </c:pt>
                <c:pt idx="12099">
                  <c:v>22.459999999999987</c:v>
                </c:pt>
                <c:pt idx="12100">
                  <c:v>21.630000000000031</c:v>
                </c:pt>
                <c:pt idx="12101">
                  <c:v>21.9</c:v>
                </c:pt>
                <c:pt idx="12102">
                  <c:v>19.439999999999987</c:v>
                </c:pt>
                <c:pt idx="12103">
                  <c:v>18.93</c:v>
                </c:pt>
                <c:pt idx="12104">
                  <c:v>18.5</c:v>
                </c:pt>
                <c:pt idx="12105">
                  <c:v>22.419999999999987</c:v>
                </c:pt>
                <c:pt idx="12106">
                  <c:v>23.330000000000005</c:v>
                </c:pt>
                <c:pt idx="12107">
                  <c:v>30.64</c:v>
                </c:pt>
                <c:pt idx="12108">
                  <c:v>33.879999999999995</c:v>
                </c:pt>
                <c:pt idx="12109">
                  <c:v>34.849999999999994</c:v>
                </c:pt>
                <c:pt idx="12110">
                  <c:v>35.630000000000003</c:v>
                </c:pt>
                <c:pt idx="12111">
                  <c:v>32.220000000000013</c:v>
                </c:pt>
                <c:pt idx="12112">
                  <c:v>30.089999999999989</c:v>
                </c:pt>
                <c:pt idx="12113">
                  <c:v>24.669999999999987</c:v>
                </c:pt>
                <c:pt idx="12114">
                  <c:v>20.790000000000003</c:v>
                </c:pt>
                <c:pt idx="12115">
                  <c:v>28.070000000000004</c:v>
                </c:pt>
                <c:pt idx="12116">
                  <c:v>47.82</c:v>
                </c:pt>
                <c:pt idx="12117">
                  <c:v>47.91</c:v>
                </c:pt>
                <c:pt idx="12118">
                  <c:v>32.650000000000006</c:v>
                </c:pt>
                <c:pt idx="12119">
                  <c:v>25.430000000000003</c:v>
                </c:pt>
                <c:pt idx="12120">
                  <c:v>26.659999999999997</c:v>
                </c:pt>
                <c:pt idx="12121">
                  <c:v>25.299999999999986</c:v>
                </c:pt>
                <c:pt idx="12122">
                  <c:v>22.91</c:v>
                </c:pt>
                <c:pt idx="12123">
                  <c:v>20.740000000000002</c:v>
                </c:pt>
                <c:pt idx="12124">
                  <c:v>29.73</c:v>
                </c:pt>
                <c:pt idx="12125">
                  <c:v>33.08</c:v>
                </c:pt>
                <c:pt idx="12126">
                  <c:v>32.800000000000004</c:v>
                </c:pt>
                <c:pt idx="12127">
                  <c:v>21.79</c:v>
                </c:pt>
                <c:pt idx="12128">
                  <c:v>21.7</c:v>
                </c:pt>
                <c:pt idx="12129">
                  <c:v>17.439999999999987</c:v>
                </c:pt>
                <c:pt idx="12130">
                  <c:v>14.65</c:v>
                </c:pt>
                <c:pt idx="12131">
                  <c:v>17.170000000000005</c:v>
                </c:pt>
                <c:pt idx="12132">
                  <c:v>28.279999999999987</c:v>
                </c:pt>
                <c:pt idx="12133">
                  <c:v>30.659999999999997</c:v>
                </c:pt>
                <c:pt idx="12134">
                  <c:v>29.680000000000003</c:v>
                </c:pt>
                <c:pt idx="12135">
                  <c:v>26.919999999999987</c:v>
                </c:pt>
                <c:pt idx="12136">
                  <c:v>19.04</c:v>
                </c:pt>
                <c:pt idx="12137">
                  <c:v>16.18</c:v>
                </c:pt>
                <c:pt idx="12138">
                  <c:v>12.93</c:v>
                </c:pt>
                <c:pt idx="12139">
                  <c:v>13.280000000000001</c:v>
                </c:pt>
                <c:pt idx="12140">
                  <c:v>13.450000000000006</c:v>
                </c:pt>
                <c:pt idx="12141">
                  <c:v>12.030000000000001</c:v>
                </c:pt>
                <c:pt idx="12142">
                  <c:v>15.43</c:v>
                </c:pt>
                <c:pt idx="12143">
                  <c:v>17.05</c:v>
                </c:pt>
                <c:pt idx="12144">
                  <c:v>18.649999999999999</c:v>
                </c:pt>
                <c:pt idx="12145">
                  <c:v>23.66</c:v>
                </c:pt>
                <c:pt idx="12146">
                  <c:v>22.99</c:v>
                </c:pt>
                <c:pt idx="12147">
                  <c:v>19.759999999999987</c:v>
                </c:pt>
                <c:pt idx="12148">
                  <c:v>15.61</c:v>
                </c:pt>
                <c:pt idx="12149">
                  <c:v>6.6900000000000048</c:v>
                </c:pt>
                <c:pt idx="12150">
                  <c:v>-8.7600000000000016</c:v>
                </c:pt>
                <c:pt idx="12151">
                  <c:v>-4.1099999999999985</c:v>
                </c:pt>
                <c:pt idx="12152">
                  <c:v>1.9499999999999909</c:v>
                </c:pt>
                <c:pt idx="12153">
                  <c:v>-6.0000000000002413E-2</c:v>
                </c:pt>
                <c:pt idx="12154">
                  <c:v>-1.6700000000000021</c:v>
                </c:pt>
                <c:pt idx="12155">
                  <c:v>6.3000000000000043</c:v>
                </c:pt>
                <c:pt idx="12156">
                  <c:v>8.4200000000000017</c:v>
                </c:pt>
                <c:pt idx="12157">
                  <c:v>9.4100000000000037</c:v>
                </c:pt>
                <c:pt idx="12158">
                  <c:v>9.2000000000000011</c:v>
                </c:pt>
                <c:pt idx="12159">
                  <c:v>8.7100000000000009</c:v>
                </c:pt>
                <c:pt idx="12160">
                  <c:v>5.3700000000000054</c:v>
                </c:pt>
                <c:pt idx="12161">
                  <c:v>1.0000000000005147E-2</c:v>
                </c:pt>
                <c:pt idx="12162">
                  <c:v>-4.4300000000000024</c:v>
                </c:pt>
                <c:pt idx="12163">
                  <c:v>-5.4100000000000037</c:v>
                </c:pt>
                <c:pt idx="12164">
                  <c:v>2.4600000000000009</c:v>
                </c:pt>
                <c:pt idx="12165">
                  <c:v>7.769999999999996</c:v>
                </c:pt>
                <c:pt idx="12166">
                  <c:v>12.25</c:v>
                </c:pt>
                <c:pt idx="12167">
                  <c:v>11.639999999999999</c:v>
                </c:pt>
                <c:pt idx="12168">
                  <c:v>1.9299999999999948</c:v>
                </c:pt>
                <c:pt idx="12169">
                  <c:v>4.2199999999999989</c:v>
                </c:pt>
                <c:pt idx="12170">
                  <c:v>8.93</c:v>
                </c:pt>
                <c:pt idx="12171">
                  <c:v>6.75</c:v>
                </c:pt>
                <c:pt idx="12172">
                  <c:v>-0.71999999999999964</c:v>
                </c:pt>
                <c:pt idx="12173">
                  <c:v>7.0000000000000437E-2</c:v>
                </c:pt>
                <c:pt idx="12174">
                  <c:v>3.0899999999999972</c:v>
                </c:pt>
                <c:pt idx="12175">
                  <c:v>-0.10000000000000142</c:v>
                </c:pt>
                <c:pt idx="12176">
                  <c:v>-2.6700000000000017</c:v>
                </c:pt>
                <c:pt idx="12177">
                  <c:v>-14.620000000000005</c:v>
                </c:pt>
                <c:pt idx="12178">
                  <c:v>-7.009999999999998</c:v>
                </c:pt>
                <c:pt idx="12179">
                  <c:v>1.5399999999999954</c:v>
                </c:pt>
                <c:pt idx="12180">
                  <c:v>3.9200000000000017</c:v>
                </c:pt>
                <c:pt idx="12181">
                  <c:v>-4.5400000000000063</c:v>
                </c:pt>
                <c:pt idx="12182">
                  <c:v>-4.9700000000000104</c:v>
                </c:pt>
                <c:pt idx="12183">
                  <c:v>-3.4299999999999997</c:v>
                </c:pt>
                <c:pt idx="12184">
                  <c:v>-0.880000000000004</c:v>
                </c:pt>
                <c:pt idx="12185">
                  <c:v>-5.0000000000004333E-2</c:v>
                </c:pt>
                <c:pt idx="12186">
                  <c:v>5.94</c:v>
                </c:pt>
                <c:pt idx="12187">
                  <c:v>11.18</c:v>
                </c:pt>
                <c:pt idx="12188">
                  <c:v>11.810000000000002</c:v>
                </c:pt>
                <c:pt idx="12189">
                  <c:v>4.4599999999999937</c:v>
                </c:pt>
                <c:pt idx="12190">
                  <c:v>8.3700000000000045</c:v>
                </c:pt>
                <c:pt idx="12191">
                  <c:v>4.2100000000000044</c:v>
                </c:pt>
                <c:pt idx="12192">
                  <c:v>4.9699999999999989</c:v>
                </c:pt>
                <c:pt idx="12193">
                  <c:v>6.2200000000000015</c:v>
                </c:pt>
                <c:pt idx="12194">
                  <c:v>8.5800000000000018</c:v>
                </c:pt>
                <c:pt idx="12195">
                  <c:v>8.84</c:v>
                </c:pt>
                <c:pt idx="12196">
                  <c:v>5.8000000000000007</c:v>
                </c:pt>
                <c:pt idx="12197">
                  <c:v>-2.4200000000000017</c:v>
                </c:pt>
                <c:pt idx="12198">
                  <c:v>-13.470000000000006</c:v>
                </c:pt>
                <c:pt idx="12199">
                  <c:v>-12.39</c:v>
                </c:pt>
                <c:pt idx="12200">
                  <c:v>-3.8899999999999997</c:v>
                </c:pt>
                <c:pt idx="12201">
                  <c:v>-1.7800000000000045</c:v>
                </c:pt>
                <c:pt idx="12202">
                  <c:v>-4.5600000000000005</c:v>
                </c:pt>
                <c:pt idx="12203">
                  <c:v>-1.6700000000000021</c:v>
                </c:pt>
                <c:pt idx="12204">
                  <c:v>0.97999999999999687</c:v>
                </c:pt>
                <c:pt idx="12205">
                  <c:v>7.0000000000000437E-2</c:v>
                </c:pt>
                <c:pt idx="12206">
                  <c:v>-2.0599999999999947</c:v>
                </c:pt>
                <c:pt idx="12207">
                  <c:v>-3.7899999999999991</c:v>
                </c:pt>
                <c:pt idx="12208">
                  <c:v>-7.9699999999999989</c:v>
                </c:pt>
                <c:pt idx="12209">
                  <c:v>-20.319999999999993</c:v>
                </c:pt>
                <c:pt idx="12210">
                  <c:v>-22.789999999999953</c:v>
                </c:pt>
                <c:pt idx="12211">
                  <c:v>-15.280000000000001</c:v>
                </c:pt>
                <c:pt idx="12212">
                  <c:v>-7.0399999999999991</c:v>
                </c:pt>
                <c:pt idx="12213">
                  <c:v>-8.1399999999999988</c:v>
                </c:pt>
                <c:pt idx="12214">
                  <c:v>-4.9600000000000009</c:v>
                </c:pt>
                <c:pt idx="12215">
                  <c:v>-4.5900000000000025</c:v>
                </c:pt>
                <c:pt idx="12216">
                  <c:v>-4.9199999999999982</c:v>
                </c:pt>
                <c:pt idx="12217">
                  <c:v>-5.8900000000000006</c:v>
                </c:pt>
                <c:pt idx="12218">
                  <c:v>-4.84</c:v>
                </c:pt>
                <c:pt idx="12219">
                  <c:v>-5.0799999999999983</c:v>
                </c:pt>
                <c:pt idx="12220">
                  <c:v>-4.0100000000000016</c:v>
                </c:pt>
                <c:pt idx="12221">
                  <c:v>-13.04</c:v>
                </c:pt>
                <c:pt idx="12222">
                  <c:v>-16.959999999999987</c:v>
                </c:pt>
                <c:pt idx="12223">
                  <c:v>-19.5</c:v>
                </c:pt>
                <c:pt idx="12224">
                  <c:v>-23.25</c:v>
                </c:pt>
                <c:pt idx="12225">
                  <c:v>-17.629999999999992</c:v>
                </c:pt>
                <c:pt idx="12226">
                  <c:v>-20.60000000000003</c:v>
                </c:pt>
                <c:pt idx="12227">
                  <c:v>-10.840000000000002</c:v>
                </c:pt>
                <c:pt idx="12228">
                  <c:v>-3.9699999999999989</c:v>
                </c:pt>
                <c:pt idx="12229">
                  <c:v>-1.9100000000000037</c:v>
                </c:pt>
                <c:pt idx="12230">
                  <c:v>3.2899999999999991</c:v>
                </c:pt>
                <c:pt idx="12231">
                  <c:v>4.0900000000000025</c:v>
                </c:pt>
                <c:pt idx="12232">
                  <c:v>2.3599999999999977</c:v>
                </c:pt>
                <c:pt idx="12233">
                  <c:v>-4.9800000000000004</c:v>
                </c:pt>
                <c:pt idx="12234">
                  <c:v>-4.7800000000000011</c:v>
                </c:pt>
                <c:pt idx="12235">
                  <c:v>4.9999999999997373E-2</c:v>
                </c:pt>
                <c:pt idx="12236">
                  <c:v>4.9600000000000009</c:v>
                </c:pt>
                <c:pt idx="12237">
                  <c:v>2.4799999999999969</c:v>
                </c:pt>
                <c:pt idx="12238">
                  <c:v>3.9399999999999977</c:v>
                </c:pt>
                <c:pt idx="12239">
                  <c:v>-10.050000000000004</c:v>
                </c:pt>
                <c:pt idx="12240">
                  <c:v>8.3800000000000026</c:v>
                </c:pt>
                <c:pt idx="12241">
                  <c:v>9.0000000000003674E-2</c:v>
                </c:pt>
                <c:pt idx="12242">
                  <c:v>-0.46000000000000085</c:v>
                </c:pt>
                <c:pt idx="12243">
                  <c:v>-0.32000000000000095</c:v>
                </c:pt>
                <c:pt idx="12244">
                  <c:v>0.53000000000000114</c:v>
                </c:pt>
                <c:pt idx="12245">
                  <c:v>1.3999999999999957</c:v>
                </c:pt>
                <c:pt idx="12246">
                  <c:v>4.5100000000000051</c:v>
                </c:pt>
                <c:pt idx="12247">
                  <c:v>6.9199999999999964</c:v>
                </c:pt>
                <c:pt idx="12248">
                  <c:v>7.0600000000000005</c:v>
                </c:pt>
                <c:pt idx="12249">
                  <c:v>7.9100000000000037</c:v>
                </c:pt>
                <c:pt idx="12250">
                  <c:v>7.1000000000000005</c:v>
                </c:pt>
                <c:pt idx="12251">
                  <c:v>-8.6900000000000031</c:v>
                </c:pt>
                <c:pt idx="12252">
                  <c:v>-2.6899999999999982</c:v>
                </c:pt>
                <c:pt idx="12253">
                  <c:v>-0.35000000000000142</c:v>
                </c:pt>
                <c:pt idx="12254">
                  <c:v>9.6399999999999988</c:v>
                </c:pt>
                <c:pt idx="12255">
                  <c:v>6.75</c:v>
                </c:pt>
                <c:pt idx="12256">
                  <c:v>7.009999999999998</c:v>
                </c:pt>
                <c:pt idx="12257">
                  <c:v>6.4699999999999989</c:v>
                </c:pt>
                <c:pt idx="12258">
                  <c:v>6.3799999999999963</c:v>
                </c:pt>
                <c:pt idx="12259">
                  <c:v>10.010000000000002</c:v>
                </c:pt>
                <c:pt idx="12260">
                  <c:v>12.24</c:v>
                </c:pt>
                <c:pt idx="12261">
                  <c:v>5.18</c:v>
                </c:pt>
                <c:pt idx="12262">
                  <c:v>0.69999999999999762</c:v>
                </c:pt>
                <c:pt idx="12263">
                  <c:v>20.130000000000031</c:v>
                </c:pt>
                <c:pt idx="12264">
                  <c:v>26.099999999999987</c:v>
                </c:pt>
                <c:pt idx="12265">
                  <c:v>20.180000000000003</c:v>
                </c:pt>
                <c:pt idx="12266">
                  <c:v>25.72</c:v>
                </c:pt>
                <c:pt idx="12267">
                  <c:v>26.18</c:v>
                </c:pt>
                <c:pt idx="12268">
                  <c:v>24.97</c:v>
                </c:pt>
                <c:pt idx="12269">
                  <c:v>29.1</c:v>
                </c:pt>
                <c:pt idx="12270">
                  <c:v>27.64</c:v>
                </c:pt>
                <c:pt idx="12271">
                  <c:v>23.1</c:v>
                </c:pt>
                <c:pt idx="12272">
                  <c:v>20.190000000000001</c:v>
                </c:pt>
                <c:pt idx="12273">
                  <c:v>26.240000000000002</c:v>
                </c:pt>
                <c:pt idx="12274">
                  <c:v>25.830000000000005</c:v>
                </c:pt>
                <c:pt idx="12275">
                  <c:v>17.560000000000002</c:v>
                </c:pt>
                <c:pt idx="12276">
                  <c:v>29.01</c:v>
                </c:pt>
                <c:pt idx="12277">
                  <c:v>24.250000000000004</c:v>
                </c:pt>
                <c:pt idx="12278">
                  <c:v>19.730000000000004</c:v>
                </c:pt>
                <c:pt idx="12279">
                  <c:v>18.97</c:v>
                </c:pt>
                <c:pt idx="12280">
                  <c:v>14.19</c:v>
                </c:pt>
                <c:pt idx="12281">
                  <c:v>13.190000000000001</c:v>
                </c:pt>
                <c:pt idx="12282">
                  <c:v>20.499999999999989</c:v>
                </c:pt>
                <c:pt idx="12283">
                  <c:v>28.630000000000031</c:v>
                </c:pt>
                <c:pt idx="12284">
                  <c:v>32.5</c:v>
                </c:pt>
                <c:pt idx="12285">
                  <c:v>21.800000000000004</c:v>
                </c:pt>
                <c:pt idx="12286">
                  <c:v>18.580000000000002</c:v>
                </c:pt>
                <c:pt idx="12287">
                  <c:v>25.590000000000003</c:v>
                </c:pt>
                <c:pt idx="12288">
                  <c:v>21.87</c:v>
                </c:pt>
                <c:pt idx="12289">
                  <c:v>14.840000000000003</c:v>
                </c:pt>
                <c:pt idx="12290">
                  <c:v>16.090000000000003</c:v>
                </c:pt>
                <c:pt idx="12291">
                  <c:v>16.72</c:v>
                </c:pt>
                <c:pt idx="12292">
                  <c:v>13.27</c:v>
                </c:pt>
                <c:pt idx="12293">
                  <c:v>5.9699999999999989</c:v>
                </c:pt>
                <c:pt idx="12294">
                  <c:v>3.9399999999999977</c:v>
                </c:pt>
                <c:pt idx="12295">
                  <c:v>1.1099999999999965</c:v>
                </c:pt>
                <c:pt idx="12296">
                  <c:v>-0.56000000000000261</c:v>
                </c:pt>
                <c:pt idx="12297">
                  <c:v>-2.4200000000000017</c:v>
                </c:pt>
                <c:pt idx="12298">
                  <c:v>-1.9000000000000057</c:v>
                </c:pt>
                <c:pt idx="12299">
                  <c:v>1.3400000000000041</c:v>
                </c:pt>
                <c:pt idx="12300">
                  <c:v>-0.42000000000000182</c:v>
                </c:pt>
                <c:pt idx="12301">
                  <c:v>-4.5300000000000011</c:v>
                </c:pt>
                <c:pt idx="12302">
                  <c:v>-1.8700000000000045</c:v>
                </c:pt>
                <c:pt idx="12303">
                  <c:v>-1.0700000000000003</c:v>
                </c:pt>
                <c:pt idx="12304">
                  <c:v>0.31000000000000238</c:v>
                </c:pt>
                <c:pt idx="12305">
                  <c:v>-4.0499999999999972</c:v>
                </c:pt>
                <c:pt idx="12306">
                  <c:v>-5.6399999999999935</c:v>
                </c:pt>
                <c:pt idx="12307">
                  <c:v>1.3500000000000021</c:v>
                </c:pt>
                <c:pt idx="12308">
                  <c:v>-1.4400000000000048</c:v>
                </c:pt>
                <c:pt idx="12309">
                  <c:v>-4.1899999999999977</c:v>
                </c:pt>
                <c:pt idx="12310">
                  <c:v>-1.9600000000000009</c:v>
                </c:pt>
                <c:pt idx="12311">
                  <c:v>11.66</c:v>
                </c:pt>
                <c:pt idx="12312">
                  <c:v>9.82</c:v>
                </c:pt>
                <c:pt idx="12313">
                  <c:v>7.7899999999999991</c:v>
                </c:pt>
                <c:pt idx="12314">
                  <c:v>8.4500000000000028</c:v>
                </c:pt>
                <c:pt idx="12315">
                  <c:v>1.3300000000000021</c:v>
                </c:pt>
                <c:pt idx="12316">
                  <c:v>0.33999999999999769</c:v>
                </c:pt>
                <c:pt idx="12317">
                  <c:v>1</c:v>
                </c:pt>
                <c:pt idx="12318">
                  <c:v>-7.4099999999999984</c:v>
                </c:pt>
                <c:pt idx="12319">
                  <c:v>-5.1300000000000026</c:v>
                </c:pt>
                <c:pt idx="12320">
                  <c:v>-7.3000000000000043</c:v>
                </c:pt>
                <c:pt idx="12321">
                  <c:v>-12.63</c:v>
                </c:pt>
                <c:pt idx="12322">
                  <c:v>-21.379999999999992</c:v>
                </c:pt>
                <c:pt idx="12323">
                  <c:v>-21.489999999999952</c:v>
                </c:pt>
                <c:pt idx="12324">
                  <c:v>-17.670000000000005</c:v>
                </c:pt>
                <c:pt idx="12325">
                  <c:v>-17.729999999999986</c:v>
                </c:pt>
                <c:pt idx="12326">
                  <c:v>-4.2399999999999984</c:v>
                </c:pt>
                <c:pt idx="12327">
                  <c:v>-1.2100000000000009</c:v>
                </c:pt>
                <c:pt idx="12328">
                  <c:v>-6.6700000000000017</c:v>
                </c:pt>
                <c:pt idx="12329">
                  <c:v>-19.239999999999988</c:v>
                </c:pt>
                <c:pt idx="12330">
                  <c:v>-15.5</c:v>
                </c:pt>
                <c:pt idx="12331">
                  <c:v>-2.1000000000000014</c:v>
                </c:pt>
                <c:pt idx="12332">
                  <c:v>0.92999999999999972</c:v>
                </c:pt>
                <c:pt idx="12333">
                  <c:v>-0.92000000000000171</c:v>
                </c:pt>
                <c:pt idx="12334">
                  <c:v>-8.39</c:v>
                </c:pt>
                <c:pt idx="12335">
                  <c:v>12.96</c:v>
                </c:pt>
                <c:pt idx="12336">
                  <c:v>11.229999999999999</c:v>
                </c:pt>
                <c:pt idx="12337">
                  <c:v>9.620000000000001</c:v>
                </c:pt>
                <c:pt idx="12338">
                  <c:v>9.98</c:v>
                </c:pt>
                <c:pt idx="12339">
                  <c:v>9.9700000000000024</c:v>
                </c:pt>
                <c:pt idx="12340">
                  <c:v>8.66</c:v>
                </c:pt>
                <c:pt idx="12341">
                  <c:v>3.8299999999999983</c:v>
                </c:pt>
                <c:pt idx="12342">
                  <c:v>-9.9999999999980573E-3</c:v>
                </c:pt>
                <c:pt idx="12343">
                  <c:v>-12.330000000000002</c:v>
                </c:pt>
                <c:pt idx="12344">
                  <c:v>-24.430000000000007</c:v>
                </c:pt>
                <c:pt idx="12345">
                  <c:v>-22.010000000000005</c:v>
                </c:pt>
                <c:pt idx="12346">
                  <c:v>-25.459999999999987</c:v>
                </c:pt>
                <c:pt idx="12347">
                  <c:v>-16.600000000000001</c:v>
                </c:pt>
                <c:pt idx="12348">
                  <c:v>-16.810000000000031</c:v>
                </c:pt>
                <c:pt idx="12349">
                  <c:v>-28.630000000000031</c:v>
                </c:pt>
                <c:pt idx="12350">
                  <c:v>-26.08</c:v>
                </c:pt>
                <c:pt idx="12351">
                  <c:v>-25.979999999999986</c:v>
                </c:pt>
                <c:pt idx="12352">
                  <c:v>-26.959999999999987</c:v>
                </c:pt>
                <c:pt idx="12353">
                  <c:v>-35.03</c:v>
                </c:pt>
                <c:pt idx="12354">
                  <c:v>-32.03</c:v>
                </c:pt>
                <c:pt idx="12355">
                  <c:v>-17.21</c:v>
                </c:pt>
                <c:pt idx="12356">
                  <c:v>-7.5499999999999972</c:v>
                </c:pt>
                <c:pt idx="12357">
                  <c:v>-6.3499999999999943</c:v>
                </c:pt>
                <c:pt idx="12358">
                  <c:v>-3.259999999999998</c:v>
                </c:pt>
                <c:pt idx="12359">
                  <c:v>9.1399999999999988</c:v>
                </c:pt>
                <c:pt idx="12360">
                  <c:v>7.3599999999999985</c:v>
                </c:pt>
                <c:pt idx="12361">
                  <c:v>6.6400000000000006</c:v>
                </c:pt>
                <c:pt idx="12362">
                  <c:v>9.3700000000000045</c:v>
                </c:pt>
                <c:pt idx="12363">
                  <c:v>7.8699999999999966</c:v>
                </c:pt>
                <c:pt idx="12364">
                  <c:v>8.1399999999999988</c:v>
                </c:pt>
                <c:pt idx="12365">
                  <c:v>4.0499999999999972</c:v>
                </c:pt>
                <c:pt idx="12366">
                  <c:v>1.3900000000000021</c:v>
                </c:pt>
                <c:pt idx="12367">
                  <c:v>-7.6099999999999985</c:v>
                </c:pt>
                <c:pt idx="12368">
                  <c:v>-3.2199999999999989</c:v>
                </c:pt>
                <c:pt idx="12369">
                  <c:v>-12.520000000000003</c:v>
                </c:pt>
                <c:pt idx="12370">
                  <c:v>-17.68</c:v>
                </c:pt>
                <c:pt idx="12371">
                  <c:v>-14.590000000000002</c:v>
                </c:pt>
                <c:pt idx="12372">
                  <c:v>-11.160000000000004</c:v>
                </c:pt>
                <c:pt idx="12373">
                  <c:v>-5.44</c:v>
                </c:pt>
                <c:pt idx="12374">
                  <c:v>-9.0000000000003674E-2</c:v>
                </c:pt>
                <c:pt idx="12375">
                  <c:v>-4.1299999999999955</c:v>
                </c:pt>
                <c:pt idx="12376">
                  <c:v>3.8899999999999997</c:v>
                </c:pt>
                <c:pt idx="12377">
                  <c:v>3.0799999999999983</c:v>
                </c:pt>
                <c:pt idx="12378">
                  <c:v>1.9399999999999928</c:v>
                </c:pt>
                <c:pt idx="12379">
                  <c:v>5.2700000000000031</c:v>
                </c:pt>
                <c:pt idx="12380">
                  <c:v>8.3700000000000045</c:v>
                </c:pt>
                <c:pt idx="12381">
                  <c:v>1.0000000000005147E-2</c:v>
                </c:pt>
                <c:pt idx="12382">
                  <c:v>3.9100000000000037</c:v>
                </c:pt>
                <c:pt idx="12383">
                  <c:v>20.260000000000002</c:v>
                </c:pt>
                <c:pt idx="12384">
                  <c:v>21.24</c:v>
                </c:pt>
                <c:pt idx="12385">
                  <c:v>21.630000000000031</c:v>
                </c:pt>
                <c:pt idx="12386">
                  <c:v>25.279999999999987</c:v>
                </c:pt>
                <c:pt idx="12387">
                  <c:v>18.090000000000003</c:v>
                </c:pt>
                <c:pt idx="12388">
                  <c:v>12.790000000000003</c:v>
                </c:pt>
                <c:pt idx="12389">
                  <c:v>11.18</c:v>
                </c:pt>
                <c:pt idx="12390">
                  <c:v>4.6999999999999957</c:v>
                </c:pt>
                <c:pt idx="12391">
                  <c:v>-5.5600000000000005</c:v>
                </c:pt>
                <c:pt idx="12392">
                  <c:v>-6.8599999999999985</c:v>
                </c:pt>
                <c:pt idx="12393">
                  <c:v>-7.07</c:v>
                </c:pt>
                <c:pt idx="12394">
                  <c:v>-4.3100000000000005</c:v>
                </c:pt>
                <c:pt idx="12395">
                  <c:v>0.39999999999999997</c:v>
                </c:pt>
                <c:pt idx="12396">
                  <c:v>2.0800000000000054</c:v>
                </c:pt>
                <c:pt idx="12397">
                  <c:v>1.2599999999999936</c:v>
                </c:pt>
                <c:pt idx="12398">
                  <c:v>2.5800000000000018</c:v>
                </c:pt>
                <c:pt idx="12399">
                  <c:v>2.6300000000000026</c:v>
                </c:pt>
                <c:pt idx="12400">
                  <c:v>0.14000000000000071</c:v>
                </c:pt>
                <c:pt idx="12401">
                  <c:v>2.0200000000000031</c:v>
                </c:pt>
                <c:pt idx="12402">
                  <c:v>3.2400000000000042</c:v>
                </c:pt>
                <c:pt idx="12403">
                  <c:v>10.090000000000003</c:v>
                </c:pt>
                <c:pt idx="12404">
                  <c:v>15.96</c:v>
                </c:pt>
                <c:pt idx="12405">
                  <c:v>10.760000000000002</c:v>
                </c:pt>
                <c:pt idx="12406">
                  <c:v>13.270000000000003</c:v>
                </c:pt>
                <c:pt idx="12407">
                  <c:v>21.619999999999997</c:v>
                </c:pt>
                <c:pt idx="12408">
                  <c:v>22.180000000000003</c:v>
                </c:pt>
                <c:pt idx="12409">
                  <c:v>15.19</c:v>
                </c:pt>
                <c:pt idx="12410">
                  <c:v>13.8</c:v>
                </c:pt>
                <c:pt idx="12411">
                  <c:v>13.34</c:v>
                </c:pt>
                <c:pt idx="12412">
                  <c:v>13.26</c:v>
                </c:pt>
                <c:pt idx="12413">
                  <c:v>12.68</c:v>
                </c:pt>
                <c:pt idx="12414">
                  <c:v>10.000000000000002</c:v>
                </c:pt>
                <c:pt idx="12415">
                  <c:v>9.7299999999999986</c:v>
                </c:pt>
                <c:pt idx="12416">
                  <c:v>12.530000000000001</c:v>
                </c:pt>
                <c:pt idx="12417">
                  <c:v>13.29</c:v>
                </c:pt>
                <c:pt idx="12418">
                  <c:v>17.669999999999987</c:v>
                </c:pt>
                <c:pt idx="12419">
                  <c:v>19.560000000000002</c:v>
                </c:pt>
                <c:pt idx="12420">
                  <c:v>23.49</c:v>
                </c:pt>
                <c:pt idx="12421">
                  <c:v>23.279999999999987</c:v>
                </c:pt>
                <c:pt idx="12422">
                  <c:v>23.939999999999987</c:v>
                </c:pt>
                <c:pt idx="12423">
                  <c:v>20.490000000000002</c:v>
                </c:pt>
                <c:pt idx="12424">
                  <c:v>17.700000000000003</c:v>
                </c:pt>
                <c:pt idx="12425">
                  <c:v>12.84</c:v>
                </c:pt>
                <c:pt idx="12426">
                  <c:v>14.1</c:v>
                </c:pt>
                <c:pt idx="12427">
                  <c:v>18.659999999999997</c:v>
                </c:pt>
                <c:pt idx="12428">
                  <c:v>25.669999999999987</c:v>
                </c:pt>
                <c:pt idx="12429">
                  <c:v>25.02</c:v>
                </c:pt>
                <c:pt idx="12430">
                  <c:v>21.130000000000031</c:v>
                </c:pt>
                <c:pt idx="12431">
                  <c:v>21.060000000000002</c:v>
                </c:pt>
                <c:pt idx="12432">
                  <c:v>11.06</c:v>
                </c:pt>
                <c:pt idx="12433">
                  <c:v>1.2799999999999956</c:v>
                </c:pt>
                <c:pt idx="12434">
                  <c:v>-1.96</c:v>
                </c:pt>
                <c:pt idx="12435">
                  <c:v>-2.2199999999999998</c:v>
                </c:pt>
                <c:pt idx="12436">
                  <c:v>0.19000000000000009</c:v>
                </c:pt>
                <c:pt idx="12437">
                  <c:v>1.069999999999997</c:v>
                </c:pt>
                <c:pt idx="12438">
                  <c:v>-2.9299999999999997</c:v>
                </c:pt>
                <c:pt idx="12439">
                  <c:v>-5.3599999999999985</c:v>
                </c:pt>
                <c:pt idx="12440">
                  <c:v>-5.1199999999999966</c:v>
                </c:pt>
                <c:pt idx="12441">
                  <c:v>-3.16</c:v>
                </c:pt>
                <c:pt idx="12442">
                  <c:v>4.99</c:v>
                </c:pt>
                <c:pt idx="12443">
                  <c:v>10.719999999999999</c:v>
                </c:pt>
                <c:pt idx="12444">
                  <c:v>15.280000000000001</c:v>
                </c:pt>
                <c:pt idx="12445">
                  <c:v>23.2</c:v>
                </c:pt>
                <c:pt idx="12446">
                  <c:v>17.82</c:v>
                </c:pt>
                <c:pt idx="12447">
                  <c:v>11.52</c:v>
                </c:pt>
                <c:pt idx="12448">
                  <c:v>4.0500000000000007</c:v>
                </c:pt>
                <c:pt idx="12449">
                  <c:v>8.6300000000000008</c:v>
                </c:pt>
                <c:pt idx="12450">
                  <c:v>11.370000000000006</c:v>
                </c:pt>
                <c:pt idx="12451">
                  <c:v>22.69</c:v>
                </c:pt>
                <c:pt idx="12452">
                  <c:v>29.25</c:v>
                </c:pt>
                <c:pt idx="12453">
                  <c:v>29.77</c:v>
                </c:pt>
                <c:pt idx="12454">
                  <c:v>16.29</c:v>
                </c:pt>
                <c:pt idx="12455">
                  <c:v>15.260000000000002</c:v>
                </c:pt>
                <c:pt idx="12456">
                  <c:v>4.2699999999999996</c:v>
                </c:pt>
                <c:pt idx="12457">
                  <c:v>-0.17000000000000004</c:v>
                </c:pt>
                <c:pt idx="12458">
                  <c:v>0.18000000000000016</c:v>
                </c:pt>
                <c:pt idx="12459">
                  <c:v>0.80999999999999961</c:v>
                </c:pt>
                <c:pt idx="12460">
                  <c:v>2.3999999999999977</c:v>
                </c:pt>
                <c:pt idx="12461">
                  <c:v>8.8800000000000026</c:v>
                </c:pt>
                <c:pt idx="12462">
                  <c:v>0.15999999999999726</c:v>
                </c:pt>
                <c:pt idx="12463">
                  <c:v>3.6400000000000006</c:v>
                </c:pt>
                <c:pt idx="12464">
                  <c:v>4.6500000000000057</c:v>
                </c:pt>
                <c:pt idx="12465">
                  <c:v>3.7400000000000042</c:v>
                </c:pt>
                <c:pt idx="12466">
                  <c:v>1.2900000000000063</c:v>
                </c:pt>
                <c:pt idx="12467">
                  <c:v>5.759999999999998</c:v>
                </c:pt>
                <c:pt idx="12468">
                  <c:v>8.4100000000000037</c:v>
                </c:pt>
                <c:pt idx="12469">
                  <c:v>9.3100000000000023</c:v>
                </c:pt>
                <c:pt idx="12470">
                  <c:v>13.330000000000002</c:v>
                </c:pt>
                <c:pt idx="12471">
                  <c:v>15.139999999999999</c:v>
                </c:pt>
                <c:pt idx="12472">
                  <c:v>13.55</c:v>
                </c:pt>
                <c:pt idx="12473">
                  <c:v>9.6000000000000014</c:v>
                </c:pt>
                <c:pt idx="12474">
                  <c:v>7.1900000000000048</c:v>
                </c:pt>
                <c:pt idx="12475">
                  <c:v>12.310000000000002</c:v>
                </c:pt>
                <c:pt idx="12476">
                  <c:v>16.680000000000007</c:v>
                </c:pt>
                <c:pt idx="12477">
                  <c:v>2.490000000000002</c:v>
                </c:pt>
                <c:pt idx="12478">
                  <c:v>11.610000000000007</c:v>
                </c:pt>
                <c:pt idx="12479">
                  <c:v>9.0800000000000018</c:v>
                </c:pt>
                <c:pt idx="12480">
                  <c:v>2.0300000000000007</c:v>
                </c:pt>
                <c:pt idx="12481">
                  <c:v>3.3599999999999977</c:v>
                </c:pt>
                <c:pt idx="12482">
                  <c:v>14.170000000000002</c:v>
                </c:pt>
                <c:pt idx="12483">
                  <c:v>16.97</c:v>
                </c:pt>
                <c:pt idx="12484">
                  <c:v>11.32</c:v>
                </c:pt>
                <c:pt idx="12485">
                  <c:v>10.560000000000002</c:v>
                </c:pt>
                <c:pt idx="12486">
                  <c:v>-0.48999999999999594</c:v>
                </c:pt>
                <c:pt idx="12487">
                  <c:v>-8.11</c:v>
                </c:pt>
                <c:pt idx="12488">
                  <c:v>0.77000000000000313</c:v>
                </c:pt>
                <c:pt idx="12489">
                  <c:v>7.8199999999999985</c:v>
                </c:pt>
                <c:pt idx="12490">
                  <c:v>9.5</c:v>
                </c:pt>
                <c:pt idx="12491">
                  <c:v>14.190000000000005</c:v>
                </c:pt>
                <c:pt idx="12492">
                  <c:v>13.04</c:v>
                </c:pt>
                <c:pt idx="12493">
                  <c:v>15.82</c:v>
                </c:pt>
                <c:pt idx="12494">
                  <c:v>16.880000000000003</c:v>
                </c:pt>
                <c:pt idx="12495">
                  <c:v>15.15</c:v>
                </c:pt>
                <c:pt idx="12496">
                  <c:v>11.920000000000002</c:v>
                </c:pt>
                <c:pt idx="12497">
                  <c:v>8.65</c:v>
                </c:pt>
                <c:pt idx="12498">
                  <c:v>5.0799999999999983</c:v>
                </c:pt>
                <c:pt idx="12499">
                  <c:v>10.24</c:v>
                </c:pt>
                <c:pt idx="12500">
                  <c:v>14.090000000000003</c:v>
                </c:pt>
                <c:pt idx="12501">
                  <c:v>9.0200000000000031</c:v>
                </c:pt>
                <c:pt idx="12502">
                  <c:v>11.930000000000007</c:v>
                </c:pt>
                <c:pt idx="12503">
                  <c:v>17.779999999999987</c:v>
                </c:pt>
                <c:pt idx="12504">
                  <c:v>16.12</c:v>
                </c:pt>
                <c:pt idx="12505">
                  <c:v>21.349999999999987</c:v>
                </c:pt>
                <c:pt idx="12506">
                  <c:v>28.45</c:v>
                </c:pt>
                <c:pt idx="12507">
                  <c:v>30.85</c:v>
                </c:pt>
                <c:pt idx="12508">
                  <c:v>22.4</c:v>
                </c:pt>
                <c:pt idx="12509">
                  <c:v>4.18</c:v>
                </c:pt>
                <c:pt idx="12510">
                  <c:v>-4.5999999999999943</c:v>
                </c:pt>
                <c:pt idx="12511">
                  <c:v>-4.75</c:v>
                </c:pt>
                <c:pt idx="12512">
                  <c:v>4.9300000000000024</c:v>
                </c:pt>
                <c:pt idx="12513">
                  <c:v>14.72</c:v>
                </c:pt>
                <c:pt idx="12514">
                  <c:v>17.309999999999992</c:v>
                </c:pt>
                <c:pt idx="12515">
                  <c:v>25.069999999999986</c:v>
                </c:pt>
                <c:pt idx="12516">
                  <c:v>24.959999999999987</c:v>
                </c:pt>
                <c:pt idx="12517">
                  <c:v>22.150000000000031</c:v>
                </c:pt>
                <c:pt idx="12518">
                  <c:v>22.650000000000031</c:v>
                </c:pt>
                <c:pt idx="12519">
                  <c:v>21.87</c:v>
                </c:pt>
                <c:pt idx="12520">
                  <c:v>19.189999999999987</c:v>
                </c:pt>
                <c:pt idx="12521">
                  <c:v>8.61</c:v>
                </c:pt>
                <c:pt idx="12522">
                  <c:v>7.1099999999999985</c:v>
                </c:pt>
                <c:pt idx="12523">
                  <c:v>14.25</c:v>
                </c:pt>
                <c:pt idx="12524">
                  <c:v>24.580000000000002</c:v>
                </c:pt>
                <c:pt idx="12525">
                  <c:v>13.760000000000005</c:v>
                </c:pt>
                <c:pt idx="12526">
                  <c:v>22.499999999999989</c:v>
                </c:pt>
                <c:pt idx="12527">
                  <c:v>31.040000000000003</c:v>
                </c:pt>
                <c:pt idx="12528">
                  <c:v>32.010000000000005</c:v>
                </c:pt>
                <c:pt idx="12529">
                  <c:v>33.150000000000006</c:v>
                </c:pt>
                <c:pt idx="12530">
                  <c:v>34.879999999999995</c:v>
                </c:pt>
                <c:pt idx="12531">
                  <c:v>34.200000000000003</c:v>
                </c:pt>
                <c:pt idx="12532">
                  <c:v>33.949999999999996</c:v>
                </c:pt>
                <c:pt idx="12533">
                  <c:v>33.08</c:v>
                </c:pt>
                <c:pt idx="12534">
                  <c:v>19.099999999999987</c:v>
                </c:pt>
                <c:pt idx="12535">
                  <c:v>8.5100000000000016</c:v>
                </c:pt>
                <c:pt idx="12536">
                  <c:v>15.200000000000003</c:v>
                </c:pt>
                <c:pt idx="12537">
                  <c:v>18.39</c:v>
                </c:pt>
                <c:pt idx="12538">
                  <c:v>21.939999999999987</c:v>
                </c:pt>
                <c:pt idx="12539">
                  <c:v>23.330000000000005</c:v>
                </c:pt>
                <c:pt idx="12540">
                  <c:v>21.37</c:v>
                </c:pt>
                <c:pt idx="12541">
                  <c:v>18.260000000000002</c:v>
                </c:pt>
                <c:pt idx="12542">
                  <c:v>17.349999999999987</c:v>
                </c:pt>
                <c:pt idx="12543">
                  <c:v>18.290000000000003</c:v>
                </c:pt>
                <c:pt idx="12544">
                  <c:v>26.490000000000002</c:v>
                </c:pt>
                <c:pt idx="12545">
                  <c:v>15.800000000000004</c:v>
                </c:pt>
                <c:pt idx="12546">
                  <c:v>16.149999999999999</c:v>
                </c:pt>
                <c:pt idx="12547">
                  <c:v>22.009999999999987</c:v>
                </c:pt>
                <c:pt idx="12548">
                  <c:v>26.47</c:v>
                </c:pt>
                <c:pt idx="12549">
                  <c:v>19.369999999999987</c:v>
                </c:pt>
                <c:pt idx="12550">
                  <c:v>18.14</c:v>
                </c:pt>
                <c:pt idx="12551">
                  <c:v>26.72</c:v>
                </c:pt>
                <c:pt idx="12552">
                  <c:v>33.309999999999995</c:v>
                </c:pt>
                <c:pt idx="12553">
                  <c:v>33.39</c:v>
                </c:pt>
                <c:pt idx="12554">
                  <c:v>32.809999999999995</c:v>
                </c:pt>
                <c:pt idx="12555">
                  <c:v>32.64</c:v>
                </c:pt>
                <c:pt idx="12556">
                  <c:v>33.14</c:v>
                </c:pt>
                <c:pt idx="12557">
                  <c:v>28.62</c:v>
                </c:pt>
                <c:pt idx="12558">
                  <c:v>19.709999999999987</c:v>
                </c:pt>
                <c:pt idx="12559">
                  <c:v>5.009999999999998</c:v>
                </c:pt>
                <c:pt idx="12560">
                  <c:v>11.010000000000002</c:v>
                </c:pt>
                <c:pt idx="12561">
                  <c:v>12.450000000000006</c:v>
                </c:pt>
                <c:pt idx="12562">
                  <c:v>11.18</c:v>
                </c:pt>
                <c:pt idx="12563">
                  <c:v>19.579999999999988</c:v>
                </c:pt>
                <c:pt idx="12564">
                  <c:v>20.220000000000002</c:v>
                </c:pt>
                <c:pt idx="12565">
                  <c:v>18.380000000000003</c:v>
                </c:pt>
                <c:pt idx="12566">
                  <c:v>18.23</c:v>
                </c:pt>
                <c:pt idx="12567">
                  <c:v>20.820000000000004</c:v>
                </c:pt>
                <c:pt idx="12568">
                  <c:v>19.130000000000031</c:v>
                </c:pt>
                <c:pt idx="12569">
                  <c:v>23.279999999999987</c:v>
                </c:pt>
                <c:pt idx="12570">
                  <c:v>26.830000000000005</c:v>
                </c:pt>
                <c:pt idx="12571">
                  <c:v>31.279999999999987</c:v>
                </c:pt>
                <c:pt idx="12572">
                  <c:v>35.290000000000013</c:v>
                </c:pt>
                <c:pt idx="12573">
                  <c:v>28.51</c:v>
                </c:pt>
                <c:pt idx="12574">
                  <c:v>28.310000000000031</c:v>
                </c:pt>
                <c:pt idx="12575">
                  <c:v>41.790000000000013</c:v>
                </c:pt>
                <c:pt idx="12576">
                  <c:v>41.58</c:v>
                </c:pt>
                <c:pt idx="12577">
                  <c:v>38.25</c:v>
                </c:pt>
                <c:pt idx="12578">
                  <c:v>36.58</c:v>
                </c:pt>
                <c:pt idx="12579">
                  <c:v>37.15</c:v>
                </c:pt>
                <c:pt idx="12580">
                  <c:v>35.82</c:v>
                </c:pt>
                <c:pt idx="12581">
                  <c:v>35.07</c:v>
                </c:pt>
                <c:pt idx="12582">
                  <c:v>32.430000000000007</c:v>
                </c:pt>
                <c:pt idx="12583">
                  <c:v>32.160000000000011</c:v>
                </c:pt>
                <c:pt idx="12584">
                  <c:v>33.35</c:v>
                </c:pt>
                <c:pt idx="12585">
                  <c:v>34.370000000000005</c:v>
                </c:pt>
                <c:pt idx="12586">
                  <c:v>32.36</c:v>
                </c:pt>
                <c:pt idx="12587">
                  <c:v>31.939999999999987</c:v>
                </c:pt>
                <c:pt idx="12588">
                  <c:v>32.620000000000012</c:v>
                </c:pt>
                <c:pt idx="12589">
                  <c:v>29.610000000000031</c:v>
                </c:pt>
                <c:pt idx="12590">
                  <c:v>32.130000000000003</c:v>
                </c:pt>
                <c:pt idx="12591">
                  <c:v>28.68</c:v>
                </c:pt>
                <c:pt idx="12592">
                  <c:v>28.869999999999987</c:v>
                </c:pt>
                <c:pt idx="12593">
                  <c:v>26.810000000000031</c:v>
                </c:pt>
                <c:pt idx="12594">
                  <c:v>30.840000000000003</c:v>
                </c:pt>
                <c:pt idx="12595">
                  <c:v>35.840000000000003</c:v>
                </c:pt>
                <c:pt idx="12596">
                  <c:v>37.760000000000012</c:v>
                </c:pt>
                <c:pt idx="12597">
                  <c:v>36.849999999999994</c:v>
                </c:pt>
                <c:pt idx="12598">
                  <c:v>35.17</c:v>
                </c:pt>
                <c:pt idx="12599">
                  <c:v>35.980000000000004</c:v>
                </c:pt>
                <c:pt idx="12600">
                  <c:v>34.020000000000003</c:v>
                </c:pt>
                <c:pt idx="12601">
                  <c:v>29.019999999999996</c:v>
                </c:pt>
                <c:pt idx="12602">
                  <c:v>32.370000000000005</c:v>
                </c:pt>
                <c:pt idx="12603">
                  <c:v>30.979999999999986</c:v>
                </c:pt>
                <c:pt idx="12604">
                  <c:v>29.610000000000031</c:v>
                </c:pt>
                <c:pt idx="12605">
                  <c:v>31.56</c:v>
                </c:pt>
                <c:pt idx="12606">
                  <c:v>21.14</c:v>
                </c:pt>
                <c:pt idx="12607">
                  <c:v>14.94</c:v>
                </c:pt>
                <c:pt idx="12608">
                  <c:v>18.7</c:v>
                </c:pt>
                <c:pt idx="12609">
                  <c:v>23.54</c:v>
                </c:pt>
                <c:pt idx="12610">
                  <c:v>28.3</c:v>
                </c:pt>
                <c:pt idx="12611">
                  <c:v>27.66</c:v>
                </c:pt>
                <c:pt idx="12612">
                  <c:v>28.279999999999987</c:v>
                </c:pt>
                <c:pt idx="12613">
                  <c:v>25.950000000000003</c:v>
                </c:pt>
                <c:pt idx="12614">
                  <c:v>22.56</c:v>
                </c:pt>
                <c:pt idx="12615">
                  <c:v>14.340000000000002</c:v>
                </c:pt>
                <c:pt idx="12616">
                  <c:v>12.9</c:v>
                </c:pt>
                <c:pt idx="12617">
                  <c:v>13.810000000000002</c:v>
                </c:pt>
                <c:pt idx="12618">
                  <c:v>21.68</c:v>
                </c:pt>
                <c:pt idx="12619">
                  <c:v>26.869999999999987</c:v>
                </c:pt>
                <c:pt idx="12620">
                  <c:v>35.53</c:v>
                </c:pt>
                <c:pt idx="12621">
                  <c:v>32.349999999999994</c:v>
                </c:pt>
                <c:pt idx="12622">
                  <c:v>31.22</c:v>
                </c:pt>
                <c:pt idx="12623">
                  <c:v>37.47</c:v>
                </c:pt>
                <c:pt idx="12624">
                  <c:v>27.830000000000005</c:v>
                </c:pt>
                <c:pt idx="12625">
                  <c:v>19.610000000000031</c:v>
                </c:pt>
                <c:pt idx="12626">
                  <c:v>15.27</c:v>
                </c:pt>
                <c:pt idx="12627">
                  <c:v>16.399999999999999</c:v>
                </c:pt>
                <c:pt idx="12628">
                  <c:v>15.57</c:v>
                </c:pt>
                <c:pt idx="12629">
                  <c:v>29.74</c:v>
                </c:pt>
                <c:pt idx="12630">
                  <c:v>12.630000000000003</c:v>
                </c:pt>
                <c:pt idx="12631">
                  <c:v>9.4000000000000057</c:v>
                </c:pt>
                <c:pt idx="12632">
                  <c:v>9.5800000000000018</c:v>
                </c:pt>
                <c:pt idx="12633">
                  <c:v>8.94</c:v>
                </c:pt>
                <c:pt idx="12634">
                  <c:v>5.2900000000000063</c:v>
                </c:pt>
                <c:pt idx="12635">
                  <c:v>12.5</c:v>
                </c:pt>
                <c:pt idx="12636">
                  <c:v>14.139999999999999</c:v>
                </c:pt>
                <c:pt idx="12637">
                  <c:v>15.010000000000002</c:v>
                </c:pt>
                <c:pt idx="12638">
                  <c:v>16.529999999999987</c:v>
                </c:pt>
                <c:pt idx="12639">
                  <c:v>17.479999999999986</c:v>
                </c:pt>
                <c:pt idx="12640">
                  <c:v>16.840000000000003</c:v>
                </c:pt>
                <c:pt idx="12641">
                  <c:v>10.24</c:v>
                </c:pt>
                <c:pt idx="12642">
                  <c:v>8.9700000000000042</c:v>
                </c:pt>
                <c:pt idx="12643">
                  <c:v>12.91</c:v>
                </c:pt>
                <c:pt idx="12644">
                  <c:v>20.340000000000003</c:v>
                </c:pt>
                <c:pt idx="12645">
                  <c:v>15.950000000000006</c:v>
                </c:pt>
                <c:pt idx="12646">
                  <c:v>17.599999999999987</c:v>
                </c:pt>
                <c:pt idx="12647">
                  <c:v>29.830000000000005</c:v>
                </c:pt>
                <c:pt idx="12648">
                  <c:v>26.889999999999986</c:v>
                </c:pt>
                <c:pt idx="12649">
                  <c:v>21.95</c:v>
                </c:pt>
                <c:pt idx="12650">
                  <c:v>23</c:v>
                </c:pt>
                <c:pt idx="12651">
                  <c:v>20.520000000000003</c:v>
                </c:pt>
                <c:pt idx="12652">
                  <c:v>21.449999999999989</c:v>
                </c:pt>
                <c:pt idx="12653">
                  <c:v>15.450000000000006</c:v>
                </c:pt>
                <c:pt idx="12654">
                  <c:v>4.7800000000000011</c:v>
                </c:pt>
                <c:pt idx="12655">
                  <c:v>4.5200000000000005</c:v>
                </c:pt>
                <c:pt idx="12656">
                  <c:v>6.3500000000000005</c:v>
                </c:pt>
                <c:pt idx="12657">
                  <c:v>9.7100000000000009</c:v>
                </c:pt>
                <c:pt idx="12658">
                  <c:v>9.3100000000000023</c:v>
                </c:pt>
                <c:pt idx="12659">
                  <c:v>17.880000000000003</c:v>
                </c:pt>
                <c:pt idx="12660">
                  <c:v>20.16</c:v>
                </c:pt>
                <c:pt idx="12661">
                  <c:v>17.97</c:v>
                </c:pt>
                <c:pt idx="12662">
                  <c:v>17.929999999999989</c:v>
                </c:pt>
                <c:pt idx="12663">
                  <c:v>18.12</c:v>
                </c:pt>
                <c:pt idx="12664">
                  <c:v>17.520000000000003</c:v>
                </c:pt>
                <c:pt idx="12665">
                  <c:v>11.110000000000007</c:v>
                </c:pt>
                <c:pt idx="12666">
                  <c:v>7.1699999999999946</c:v>
                </c:pt>
                <c:pt idx="12667">
                  <c:v>11.180000000000007</c:v>
                </c:pt>
                <c:pt idx="12668">
                  <c:v>17.86</c:v>
                </c:pt>
                <c:pt idx="12669">
                  <c:v>14.66</c:v>
                </c:pt>
                <c:pt idx="12670">
                  <c:v>21.320000000000004</c:v>
                </c:pt>
                <c:pt idx="12671">
                  <c:v>22.09</c:v>
                </c:pt>
                <c:pt idx="12672">
                  <c:v>24.310000000000031</c:v>
                </c:pt>
                <c:pt idx="12673">
                  <c:v>29.799999999999986</c:v>
                </c:pt>
                <c:pt idx="12674">
                  <c:v>31.120000000000005</c:v>
                </c:pt>
                <c:pt idx="12675">
                  <c:v>29.27</c:v>
                </c:pt>
                <c:pt idx="12676">
                  <c:v>29.709999999999987</c:v>
                </c:pt>
                <c:pt idx="12677">
                  <c:v>19.45</c:v>
                </c:pt>
                <c:pt idx="12678">
                  <c:v>10.68</c:v>
                </c:pt>
                <c:pt idx="12679">
                  <c:v>10.370000000000006</c:v>
                </c:pt>
                <c:pt idx="12680">
                  <c:v>16.509999999999987</c:v>
                </c:pt>
                <c:pt idx="12681">
                  <c:v>19.590000000000003</c:v>
                </c:pt>
                <c:pt idx="12682">
                  <c:v>19.170000000000005</c:v>
                </c:pt>
                <c:pt idx="12683">
                  <c:v>25.21</c:v>
                </c:pt>
                <c:pt idx="12684">
                  <c:v>24.099999999999987</c:v>
                </c:pt>
                <c:pt idx="12685">
                  <c:v>22.59</c:v>
                </c:pt>
                <c:pt idx="12686">
                  <c:v>22.250000000000004</c:v>
                </c:pt>
                <c:pt idx="12687">
                  <c:v>23.2</c:v>
                </c:pt>
                <c:pt idx="12688">
                  <c:v>19.93</c:v>
                </c:pt>
                <c:pt idx="12689">
                  <c:v>12.22</c:v>
                </c:pt>
                <c:pt idx="12690">
                  <c:v>10.24</c:v>
                </c:pt>
                <c:pt idx="12691">
                  <c:v>13.670000000000002</c:v>
                </c:pt>
                <c:pt idx="12692">
                  <c:v>14.22</c:v>
                </c:pt>
                <c:pt idx="12693">
                  <c:v>14.470000000000002</c:v>
                </c:pt>
                <c:pt idx="12694">
                  <c:v>24.799999999999986</c:v>
                </c:pt>
                <c:pt idx="12695">
                  <c:v>23.759999999999987</c:v>
                </c:pt>
                <c:pt idx="12696">
                  <c:v>32.39</c:v>
                </c:pt>
                <c:pt idx="12697">
                  <c:v>30.559999999999992</c:v>
                </c:pt>
                <c:pt idx="12698">
                  <c:v>33.25</c:v>
                </c:pt>
                <c:pt idx="12699">
                  <c:v>27.330000000000005</c:v>
                </c:pt>
                <c:pt idx="12700">
                  <c:v>29.110000000000031</c:v>
                </c:pt>
                <c:pt idx="12701">
                  <c:v>19.34</c:v>
                </c:pt>
                <c:pt idx="12702">
                  <c:v>14.670000000000002</c:v>
                </c:pt>
                <c:pt idx="12703">
                  <c:v>9.5800000000000018</c:v>
                </c:pt>
                <c:pt idx="12704">
                  <c:v>10.810000000000002</c:v>
                </c:pt>
                <c:pt idx="12705">
                  <c:v>15.12</c:v>
                </c:pt>
                <c:pt idx="12706">
                  <c:v>15.190000000000001</c:v>
                </c:pt>
                <c:pt idx="12707">
                  <c:v>19.740000000000002</c:v>
                </c:pt>
                <c:pt idx="12708">
                  <c:v>19.53</c:v>
                </c:pt>
                <c:pt idx="12709">
                  <c:v>17.43</c:v>
                </c:pt>
                <c:pt idx="12710">
                  <c:v>17.77</c:v>
                </c:pt>
                <c:pt idx="12711">
                  <c:v>16.55</c:v>
                </c:pt>
                <c:pt idx="12712">
                  <c:v>10.770000000000001</c:v>
                </c:pt>
                <c:pt idx="12713">
                  <c:v>9.0100000000000016</c:v>
                </c:pt>
                <c:pt idx="12714">
                  <c:v>8.8800000000000026</c:v>
                </c:pt>
                <c:pt idx="12715">
                  <c:v>14.800000000000004</c:v>
                </c:pt>
                <c:pt idx="12716">
                  <c:v>23.650000000000031</c:v>
                </c:pt>
                <c:pt idx="12717">
                  <c:v>14.790000000000003</c:v>
                </c:pt>
                <c:pt idx="12718">
                  <c:v>17.759999999999987</c:v>
                </c:pt>
                <c:pt idx="12719">
                  <c:v>31.04</c:v>
                </c:pt>
                <c:pt idx="12720">
                  <c:v>23.91</c:v>
                </c:pt>
                <c:pt idx="12721">
                  <c:v>23.299999999999986</c:v>
                </c:pt>
                <c:pt idx="12722">
                  <c:v>24.919999999999987</c:v>
                </c:pt>
                <c:pt idx="12723">
                  <c:v>23.169999999999987</c:v>
                </c:pt>
                <c:pt idx="12724">
                  <c:v>25.200000000000003</c:v>
                </c:pt>
                <c:pt idx="12725">
                  <c:v>23.130000000000031</c:v>
                </c:pt>
                <c:pt idx="12726">
                  <c:v>10.8</c:v>
                </c:pt>
                <c:pt idx="12727">
                  <c:v>10.520000000000001</c:v>
                </c:pt>
                <c:pt idx="12728">
                  <c:v>11.830000000000002</c:v>
                </c:pt>
                <c:pt idx="12729">
                  <c:v>14.25</c:v>
                </c:pt>
                <c:pt idx="12730">
                  <c:v>14.729999999999999</c:v>
                </c:pt>
                <c:pt idx="12731">
                  <c:v>17.330000000000005</c:v>
                </c:pt>
                <c:pt idx="12732">
                  <c:v>21.470000000000002</c:v>
                </c:pt>
                <c:pt idx="12733">
                  <c:v>22.700000000000003</c:v>
                </c:pt>
                <c:pt idx="12734">
                  <c:v>23.249999999999989</c:v>
                </c:pt>
                <c:pt idx="12735">
                  <c:v>19.369999999999987</c:v>
                </c:pt>
                <c:pt idx="12736">
                  <c:v>14.520000000000001</c:v>
                </c:pt>
                <c:pt idx="12737">
                  <c:v>9.0400000000000009</c:v>
                </c:pt>
                <c:pt idx="12738">
                  <c:v>6.5799999999999983</c:v>
                </c:pt>
                <c:pt idx="12739">
                  <c:v>6.3900000000000006</c:v>
                </c:pt>
                <c:pt idx="12740">
                  <c:v>7.3900000000000006</c:v>
                </c:pt>
                <c:pt idx="12741">
                  <c:v>5.0799999999999983</c:v>
                </c:pt>
                <c:pt idx="12742">
                  <c:v>13.870000000000006</c:v>
                </c:pt>
                <c:pt idx="12743">
                  <c:v>27.099999999999987</c:v>
                </c:pt>
                <c:pt idx="12744">
                  <c:v>34.01</c:v>
                </c:pt>
                <c:pt idx="12745">
                  <c:v>36.71</c:v>
                </c:pt>
                <c:pt idx="12746">
                  <c:v>37.17</c:v>
                </c:pt>
                <c:pt idx="12747">
                  <c:v>40.339999999999996</c:v>
                </c:pt>
                <c:pt idx="12748">
                  <c:v>43.330000000000005</c:v>
                </c:pt>
                <c:pt idx="12749">
                  <c:v>43.1</c:v>
                </c:pt>
                <c:pt idx="12750">
                  <c:v>35.160000000000011</c:v>
                </c:pt>
                <c:pt idx="12751">
                  <c:v>32.46</c:v>
                </c:pt>
                <c:pt idx="12752">
                  <c:v>32.309999999999995</c:v>
                </c:pt>
                <c:pt idx="12753">
                  <c:v>35.480000000000004</c:v>
                </c:pt>
                <c:pt idx="12754">
                  <c:v>36.56</c:v>
                </c:pt>
                <c:pt idx="12755">
                  <c:v>38.53</c:v>
                </c:pt>
                <c:pt idx="12756">
                  <c:v>42.2</c:v>
                </c:pt>
                <c:pt idx="12757">
                  <c:v>49.07</c:v>
                </c:pt>
                <c:pt idx="12758">
                  <c:v>50.000000000000007</c:v>
                </c:pt>
                <c:pt idx="12759">
                  <c:v>47.84</c:v>
                </c:pt>
                <c:pt idx="12760">
                  <c:v>41.6</c:v>
                </c:pt>
                <c:pt idx="12761">
                  <c:v>36.57</c:v>
                </c:pt>
                <c:pt idx="12762">
                  <c:v>35.809999999999995</c:v>
                </c:pt>
                <c:pt idx="12763">
                  <c:v>37.720000000000013</c:v>
                </c:pt>
                <c:pt idx="12764">
                  <c:v>40.540000000000006</c:v>
                </c:pt>
                <c:pt idx="12765">
                  <c:v>27.650000000000031</c:v>
                </c:pt>
                <c:pt idx="12766">
                  <c:v>31.979999999999986</c:v>
                </c:pt>
                <c:pt idx="12767">
                  <c:v>43.33</c:v>
                </c:pt>
                <c:pt idx="12768">
                  <c:v>44.4</c:v>
                </c:pt>
                <c:pt idx="12769">
                  <c:v>48.11</c:v>
                </c:pt>
                <c:pt idx="12770">
                  <c:v>108.27000000000001</c:v>
                </c:pt>
                <c:pt idx="12771">
                  <c:v>202.22000000000003</c:v>
                </c:pt>
                <c:pt idx="12772">
                  <c:v>248.1</c:v>
                </c:pt>
                <c:pt idx="12773">
                  <c:v>245</c:v>
                </c:pt>
                <c:pt idx="12774">
                  <c:v>240.02</c:v>
                </c:pt>
                <c:pt idx="12775">
                  <c:v>39.700000000000003</c:v>
                </c:pt>
                <c:pt idx="12776">
                  <c:v>34.61</c:v>
                </c:pt>
                <c:pt idx="12777">
                  <c:v>41.93</c:v>
                </c:pt>
                <c:pt idx="12778">
                  <c:v>42</c:v>
                </c:pt>
                <c:pt idx="12779">
                  <c:v>34.9</c:v>
                </c:pt>
                <c:pt idx="12780">
                  <c:v>67.02000000000001</c:v>
                </c:pt>
                <c:pt idx="12781">
                  <c:v>134.63</c:v>
                </c:pt>
                <c:pt idx="12782">
                  <c:v>126</c:v>
                </c:pt>
                <c:pt idx="12783">
                  <c:v>67.169999999999987</c:v>
                </c:pt>
                <c:pt idx="12784">
                  <c:v>18.239999999999988</c:v>
                </c:pt>
                <c:pt idx="12785">
                  <c:v>12.19</c:v>
                </c:pt>
                <c:pt idx="12786">
                  <c:v>14.440000000000001</c:v>
                </c:pt>
                <c:pt idx="12787">
                  <c:v>27.53</c:v>
                </c:pt>
                <c:pt idx="12788">
                  <c:v>37.130000000000003</c:v>
                </c:pt>
                <c:pt idx="12789">
                  <c:v>33.760000000000012</c:v>
                </c:pt>
                <c:pt idx="12790">
                  <c:v>33.74</c:v>
                </c:pt>
                <c:pt idx="12791">
                  <c:v>29.650000000000031</c:v>
                </c:pt>
                <c:pt idx="12792">
                  <c:v>26.34</c:v>
                </c:pt>
                <c:pt idx="12793">
                  <c:v>20.36</c:v>
                </c:pt>
                <c:pt idx="12794">
                  <c:v>27.880000000000003</c:v>
                </c:pt>
                <c:pt idx="12795">
                  <c:v>16.54</c:v>
                </c:pt>
                <c:pt idx="12796">
                  <c:v>17.14</c:v>
                </c:pt>
                <c:pt idx="12797">
                  <c:v>24.110000000000031</c:v>
                </c:pt>
                <c:pt idx="12798">
                  <c:v>1.6700000000000021</c:v>
                </c:pt>
                <c:pt idx="12799">
                  <c:v>5.2100000000000009</c:v>
                </c:pt>
                <c:pt idx="12800">
                  <c:v>6.3400000000000025</c:v>
                </c:pt>
                <c:pt idx="12801">
                  <c:v>7.9300000000000024</c:v>
                </c:pt>
                <c:pt idx="12802">
                  <c:v>7.0600000000000005</c:v>
                </c:pt>
                <c:pt idx="12803">
                  <c:v>8.25</c:v>
                </c:pt>
                <c:pt idx="12804">
                  <c:v>9.0900000000000016</c:v>
                </c:pt>
                <c:pt idx="12805">
                  <c:v>1.0199999999999922</c:v>
                </c:pt>
                <c:pt idx="12806">
                  <c:v>-3.0499999999999972</c:v>
                </c:pt>
                <c:pt idx="12807">
                  <c:v>-3.6300000000000026</c:v>
                </c:pt>
                <c:pt idx="12808">
                  <c:v>-4.9699999999999989</c:v>
                </c:pt>
                <c:pt idx="12809">
                  <c:v>-3.9399999999999977</c:v>
                </c:pt>
                <c:pt idx="12810">
                  <c:v>-0.74000000000000321</c:v>
                </c:pt>
                <c:pt idx="12811">
                  <c:v>9.1399999999999988</c:v>
                </c:pt>
                <c:pt idx="12812">
                  <c:v>29.979999999999986</c:v>
                </c:pt>
                <c:pt idx="12813">
                  <c:v>15.91</c:v>
                </c:pt>
                <c:pt idx="12814">
                  <c:v>24.159999999999997</c:v>
                </c:pt>
                <c:pt idx="12815">
                  <c:v>18.499999999999989</c:v>
                </c:pt>
                <c:pt idx="12816">
                  <c:v>28.240000000000002</c:v>
                </c:pt>
                <c:pt idx="12817">
                  <c:v>30.32</c:v>
                </c:pt>
                <c:pt idx="12818">
                  <c:v>32.43</c:v>
                </c:pt>
                <c:pt idx="12819">
                  <c:v>32.32</c:v>
                </c:pt>
                <c:pt idx="12820">
                  <c:v>32.660000000000011</c:v>
                </c:pt>
                <c:pt idx="12821">
                  <c:v>21.08</c:v>
                </c:pt>
                <c:pt idx="12822">
                  <c:v>5.8199999999999985</c:v>
                </c:pt>
                <c:pt idx="12823">
                  <c:v>6.6899999999999977</c:v>
                </c:pt>
                <c:pt idx="12824">
                  <c:v>8.990000000000002</c:v>
                </c:pt>
                <c:pt idx="12825">
                  <c:v>11.990000000000002</c:v>
                </c:pt>
                <c:pt idx="12826">
                  <c:v>9.6399999999999988</c:v>
                </c:pt>
                <c:pt idx="12827">
                  <c:v>10.25</c:v>
                </c:pt>
                <c:pt idx="12828">
                  <c:v>6.3699999999999966</c:v>
                </c:pt>
                <c:pt idx="12829">
                  <c:v>3.5499999999999972</c:v>
                </c:pt>
                <c:pt idx="12830">
                  <c:v>5.3399999999999963</c:v>
                </c:pt>
                <c:pt idx="12831">
                  <c:v>7.7800000000000011</c:v>
                </c:pt>
                <c:pt idx="12832">
                  <c:v>6</c:v>
                </c:pt>
                <c:pt idx="12833">
                  <c:v>5.6599999999999975</c:v>
                </c:pt>
                <c:pt idx="12834">
                  <c:v>3.5500000000000043</c:v>
                </c:pt>
                <c:pt idx="12835">
                  <c:v>3.8600000000000065</c:v>
                </c:pt>
                <c:pt idx="12836">
                  <c:v>6.990000000000002</c:v>
                </c:pt>
                <c:pt idx="12837">
                  <c:v>8.74</c:v>
                </c:pt>
                <c:pt idx="12838">
                  <c:v>10.990000000000002</c:v>
                </c:pt>
                <c:pt idx="12839">
                  <c:v>16.249999999999989</c:v>
                </c:pt>
                <c:pt idx="12840">
                  <c:v>16.339999999999996</c:v>
                </c:pt>
                <c:pt idx="12841">
                  <c:v>21.229999999999986</c:v>
                </c:pt>
                <c:pt idx="12842">
                  <c:v>26.409999999999989</c:v>
                </c:pt>
                <c:pt idx="12843">
                  <c:v>25.830000000000005</c:v>
                </c:pt>
                <c:pt idx="12844">
                  <c:v>23.32</c:v>
                </c:pt>
                <c:pt idx="12845">
                  <c:v>12.530000000000001</c:v>
                </c:pt>
                <c:pt idx="12846">
                  <c:v>6.3199999999999985</c:v>
                </c:pt>
                <c:pt idx="12847">
                  <c:v>5.07</c:v>
                </c:pt>
                <c:pt idx="12848">
                  <c:v>7.4499999999999984</c:v>
                </c:pt>
                <c:pt idx="12849">
                  <c:v>8.48</c:v>
                </c:pt>
                <c:pt idx="12850">
                  <c:v>6.6499999999999986</c:v>
                </c:pt>
                <c:pt idx="12851">
                  <c:v>7.2399999999999984</c:v>
                </c:pt>
                <c:pt idx="12852">
                  <c:v>10.580000000000002</c:v>
                </c:pt>
                <c:pt idx="12853">
                  <c:v>9.8500000000000068</c:v>
                </c:pt>
                <c:pt idx="12854">
                  <c:v>12.940000000000001</c:v>
                </c:pt>
                <c:pt idx="12855">
                  <c:v>14.970000000000002</c:v>
                </c:pt>
                <c:pt idx="12856">
                  <c:v>10.229999999999999</c:v>
                </c:pt>
                <c:pt idx="12857">
                  <c:v>5.5900000000000025</c:v>
                </c:pt>
                <c:pt idx="12858">
                  <c:v>5.57</c:v>
                </c:pt>
                <c:pt idx="12859">
                  <c:v>12.39</c:v>
                </c:pt>
                <c:pt idx="12860">
                  <c:v>14.080000000000002</c:v>
                </c:pt>
                <c:pt idx="12861">
                  <c:v>17.160000000000004</c:v>
                </c:pt>
                <c:pt idx="12862">
                  <c:v>18.070000000000004</c:v>
                </c:pt>
                <c:pt idx="12863">
                  <c:v>23.159999999999997</c:v>
                </c:pt>
                <c:pt idx="12864">
                  <c:v>22.160000000000004</c:v>
                </c:pt>
                <c:pt idx="12865">
                  <c:v>22.700000000000003</c:v>
                </c:pt>
                <c:pt idx="12866">
                  <c:v>23.110000000000031</c:v>
                </c:pt>
                <c:pt idx="12867">
                  <c:v>27.54</c:v>
                </c:pt>
                <c:pt idx="12868">
                  <c:v>21.959999999999987</c:v>
                </c:pt>
                <c:pt idx="12869">
                  <c:v>14.560000000000002</c:v>
                </c:pt>
                <c:pt idx="12870">
                  <c:v>3.279999999999994</c:v>
                </c:pt>
                <c:pt idx="12871">
                  <c:v>2.0300000000000007</c:v>
                </c:pt>
                <c:pt idx="12872">
                  <c:v>0.23000000000000398</c:v>
                </c:pt>
                <c:pt idx="12873">
                  <c:v>4</c:v>
                </c:pt>
                <c:pt idx="12874">
                  <c:v>-1.9299999999999948</c:v>
                </c:pt>
                <c:pt idx="12875">
                  <c:v>-3.3000000000000043</c:v>
                </c:pt>
                <c:pt idx="12876">
                  <c:v>11.41</c:v>
                </c:pt>
                <c:pt idx="12877">
                  <c:v>9.5600000000000023</c:v>
                </c:pt>
                <c:pt idx="12878">
                  <c:v>8.69</c:v>
                </c:pt>
                <c:pt idx="12879">
                  <c:v>9.4700000000000042</c:v>
                </c:pt>
                <c:pt idx="12880">
                  <c:v>5.769999999999996</c:v>
                </c:pt>
                <c:pt idx="12881">
                  <c:v>2.0499999999999972</c:v>
                </c:pt>
                <c:pt idx="12882">
                  <c:v>2.6799999999999997</c:v>
                </c:pt>
                <c:pt idx="12883">
                  <c:v>9.0400000000000009</c:v>
                </c:pt>
                <c:pt idx="12884">
                  <c:v>14.690000000000001</c:v>
                </c:pt>
                <c:pt idx="12885">
                  <c:v>15.440000000000001</c:v>
                </c:pt>
                <c:pt idx="12886">
                  <c:v>18.090000000000003</c:v>
                </c:pt>
                <c:pt idx="12887">
                  <c:v>23.479999999999986</c:v>
                </c:pt>
                <c:pt idx="12888">
                  <c:v>23.430000000000003</c:v>
                </c:pt>
                <c:pt idx="12889">
                  <c:v>21.609999999999996</c:v>
                </c:pt>
                <c:pt idx="12890">
                  <c:v>25.830000000000005</c:v>
                </c:pt>
                <c:pt idx="12891">
                  <c:v>26.759999999999987</c:v>
                </c:pt>
                <c:pt idx="12892">
                  <c:v>21.38</c:v>
                </c:pt>
                <c:pt idx="12893">
                  <c:v>16.150000000000031</c:v>
                </c:pt>
                <c:pt idx="12894">
                  <c:v>9.74</c:v>
                </c:pt>
                <c:pt idx="12895">
                  <c:v>10.210000000000001</c:v>
                </c:pt>
                <c:pt idx="12896">
                  <c:v>19.209999999999987</c:v>
                </c:pt>
                <c:pt idx="12897">
                  <c:v>21.560000000000002</c:v>
                </c:pt>
                <c:pt idx="12898">
                  <c:v>18.32</c:v>
                </c:pt>
                <c:pt idx="12899">
                  <c:v>15.55</c:v>
                </c:pt>
                <c:pt idx="12900">
                  <c:v>24.5</c:v>
                </c:pt>
                <c:pt idx="12901">
                  <c:v>23.58</c:v>
                </c:pt>
                <c:pt idx="12902">
                  <c:v>24.060000000000002</c:v>
                </c:pt>
                <c:pt idx="12903">
                  <c:v>22.12</c:v>
                </c:pt>
                <c:pt idx="12904">
                  <c:v>16.91</c:v>
                </c:pt>
                <c:pt idx="12905">
                  <c:v>9.4200000000000017</c:v>
                </c:pt>
                <c:pt idx="12906">
                  <c:v>2.8699999999999974</c:v>
                </c:pt>
                <c:pt idx="12907">
                  <c:v>15.080000000000002</c:v>
                </c:pt>
                <c:pt idx="12908">
                  <c:v>22.35</c:v>
                </c:pt>
                <c:pt idx="12909">
                  <c:v>15.630000000000003</c:v>
                </c:pt>
                <c:pt idx="12910">
                  <c:v>20.849999999999987</c:v>
                </c:pt>
                <c:pt idx="12911">
                  <c:v>37.120000000000012</c:v>
                </c:pt>
                <c:pt idx="12912">
                  <c:v>40.28</c:v>
                </c:pt>
                <c:pt idx="12913">
                  <c:v>40.89</c:v>
                </c:pt>
                <c:pt idx="12914">
                  <c:v>38.89</c:v>
                </c:pt>
                <c:pt idx="12915">
                  <c:v>40.86</c:v>
                </c:pt>
                <c:pt idx="12916">
                  <c:v>42.78</c:v>
                </c:pt>
                <c:pt idx="12917">
                  <c:v>38.86</c:v>
                </c:pt>
                <c:pt idx="12918">
                  <c:v>34.210000000000008</c:v>
                </c:pt>
                <c:pt idx="12919">
                  <c:v>33.31</c:v>
                </c:pt>
                <c:pt idx="12920">
                  <c:v>33.56</c:v>
                </c:pt>
                <c:pt idx="12921">
                  <c:v>33.690000000000012</c:v>
                </c:pt>
                <c:pt idx="12922">
                  <c:v>33.42</c:v>
                </c:pt>
                <c:pt idx="12923">
                  <c:v>34.220000000000013</c:v>
                </c:pt>
                <c:pt idx="12924">
                  <c:v>33.71</c:v>
                </c:pt>
                <c:pt idx="12925">
                  <c:v>36.63000000000001</c:v>
                </c:pt>
                <c:pt idx="12926">
                  <c:v>35.75</c:v>
                </c:pt>
                <c:pt idx="12927">
                  <c:v>35.04</c:v>
                </c:pt>
                <c:pt idx="12928">
                  <c:v>35.03</c:v>
                </c:pt>
                <c:pt idx="12929">
                  <c:v>33.580000000000005</c:v>
                </c:pt>
                <c:pt idx="12930">
                  <c:v>32.839999999999996</c:v>
                </c:pt>
                <c:pt idx="12931">
                  <c:v>38.880000000000003</c:v>
                </c:pt>
                <c:pt idx="12932">
                  <c:v>40.720000000000013</c:v>
                </c:pt>
                <c:pt idx="12933">
                  <c:v>27.25</c:v>
                </c:pt>
                <c:pt idx="12934">
                  <c:v>32.190000000000012</c:v>
                </c:pt>
                <c:pt idx="12935">
                  <c:v>37.67</c:v>
                </c:pt>
                <c:pt idx="12936">
                  <c:v>36.18</c:v>
                </c:pt>
                <c:pt idx="12937">
                  <c:v>24.53</c:v>
                </c:pt>
                <c:pt idx="12938">
                  <c:v>28.97</c:v>
                </c:pt>
                <c:pt idx="12939">
                  <c:v>29.19</c:v>
                </c:pt>
                <c:pt idx="12940">
                  <c:v>26.5</c:v>
                </c:pt>
                <c:pt idx="12941">
                  <c:v>22.03</c:v>
                </c:pt>
                <c:pt idx="12942">
                  <c:v>14.120000000000001</c:v>
                </c:pt>
                <c:pt idx="12943">
                  <c:v>5.8</c:v>
                </c:pt>
                <c:pt idx="12944">
                  <c:v>10.360000000000019</c:v>
                </c:pt>
                <c:pt idx="12945">
                  <c:v>14.17</c:v>
                </c:pt>
                <c:pt idx="12946">
                  <c:v>15.52</c:v>
                </c:pt>
                <c:pt idx="12947">
                  <c:v>16.050000000000004</c:v>
                </c:pt>
                <c:pt idx="12948">
                  <c:v>19.87</c:v>
                </c:pt>
                <c:pt idx="12949">
                  <c:v>21.88</c:v>
                </c:pt>
                <c:pt idx="12950">
                  <c:v>18.73</c:v>
                </c:pt>
                <c:pt idx="12951">
                  <c:v>7.7</c:v>
                </c:pt>
                <c:pt idx="12952">
                  <c:v>-3.9099999999999997</c:v>
                </c:pt>
                <c:pt idx="12953">
                  <c:v>-4.57</c:v>
                </c:pt>
                <c:pt idx="12954">
                  <c:v>0.40000000000000036</c:v>
                </c:pt>
                <c:pt idx="12955">
                  <c:v>14.07</c:v>
                </c:pt>
                <c:pt idx="12956">
                  <c:v>21.89</c:v>
                </c:pt>
                <c:pt idx="12957">
                  <c:v>12.670000000000002</c:v>
                </c:pt>
                <c:pt idx="12958">
                  <c:v>8.1399999999999988</c:v>
                </c:pt>
                <c:pt idx="12959">
                  <c:v>2.2699999999999996</c:v>
                </c:pt>
                <c:pt idx="12960">
                  <c:v>-7.3199999999999985</c:v>
                </c:pt>
                <c:pt idx="12961">
                  <c:v>-1.0000000000000026E-2</c:v>
                </c:pt>
                <c:pt idx="12962">
                  <c:v>-3.92</c:v>
                </c:pt>
                <c:pt idx="12963">
                  <c:v>-6.24</c:v>
                </c:pt>
                <c:pt idx="12964">
                  <c:v>-7.72</c:v>
                </c:pt>
                <c:pt idx="12965">
                  <c:v>-9.8800000000000008</c:v>
                </c:pt>
                <c:pt idx="12966">
                  <c:v>-14.209999999999999</c:v>
                </c:pt>
                <c:pt idx="12967">
                  <c:v>-12.760000000000002</c:v>
                </c:pt>
                <c:pt idx="12968">
                  <c:v>-11.139999999999999</c:v>
                </c:pt>
                <c:pt idx="12969">
                  <c:v>-8.7100000000000009</c:v>
                </c:pt>
                <c:pt idx="12970">
                  <c:v>-12.060000000000002</c:v>
                </c:pt>
                <c:pt idx="12971">
                  <c:v>-10.010000000000002</c:v>
                </c:pt>
                <c:pt idx="12972">
                  <c:v>-8.7200000000000006</c:v>
                </c:pt>
                <c:pt idx="12973">
                  <c:v>-8.4700000000000042</c:v>
                </c:pt>
                <c:pt idx="12974">
                  <c:v>-4.9100000000000037</c:v>
                </c:pt>
                <c:pt idx="12975">
                  <c:v>-2.7400000000000042</c:v>
                </c:pt>
                <c:pt idx="12976">
                  <c:v>-6.2799999999999994</c:v>
                </c:pt>
                <c:pt idx="12977">
                  <c:v>-4.8199999999999985</c:v>
                </c:pt>
                <c:pt idx="12978">
                  <c:v>-1.7599999999999978</c:v>
                </c:pt>
                <c:pt idx="12979">
                  <c:v>-1.4200000000000017</c:v>
                </c:pt>
                <c:pt idx="12980">
                  <c:v>-1.0900000000000041</c:v>
                </c:pt>
                <c:pt idx="12981">
                  <c:v>-8.0800000000000018</c:v>
                </c:pt>
                <c:pt idx="12982">
                  <c:v>-10.100000000000001</c:v>
                </c:pt>
                <c:pt idx="12983">
                  <c:v>-1.0600000000000023</c:v>
                </c:pt>
                <c:pt idx="12984">
                  <c:v>-2.5700000000000003</c:v>
                </c:pt>
                <c:pt idx="12985">
                  <c:v>-11.010000000000002</c:v>
                </c:pt>
                <c:pt idx="12986">
                  <c:v>-1.25</c:v>
                </c:pt>
                <c:pt idx="12987">
                  <c:v>-6.49</c:v>
                </c:pt>
                <c:pt idx="12988">
                  <c:v>-3.0199999999999987</c:v>
                </c:pt>
                <c:pt idx="12989">
                  <c:v>-6.8100000000000005</c:v>
                </c:pt>
                <c:pt idx="12990">
                  <c:v>3.490000000000002</c:v>
                </c:pt>
                <c:pt idx="12991">
                  <c:v>-0.10999999999999943</c:v>
                </c:pt>
                <c:pt idx="12992">
                  <c:v>-3.009999999999998</c:v>
                </c:pt>
                <c:pt idx="12993">
                  <c:v>0.69000000000000639</c:v>
                </c:pt>
                <c:pt idx="12994">
                  <c:v>2.0300000000000007</c:v>
                </c:pt>
                <c:pt idx="12995">
                  <c:v>6.9300000000000024</c:v>
                </c:pt>
                <c:pt idx="12996">
                  <c:v>8.18</c:v>
                </c:pt>
                <c:pt idx="12997">
                  <c:v>9.74</c:v>
                </c:pt>
                <c:pt idx="12998">
                  <c:v>11.770000000000001</c:v>
                </c:pt>
                <c:pt idx="12999">
                  <c:v>14.18</c:v>
                </c:pt>
                <c:pt idx="13000">
                  <c:v>13.980000000000004</c:v>
                </c:pt>
                <c:pt idx="13001">
                  <c:v>11.41</c:v>
                </c:pt>
                <c:pt idx="13002">
                  <c:v>10.900000000000002</c:v>
                </c:pt>
                <c:pt idx="13003">
                  <c:v>11.68</c:v>
                </c:pt>
                <c:pt idx="13004">
                  <c:v>14.11</c:v>
                </c:pt>
                <c:pt idx="13005">
                  <c:v>12.48</c:v>
                </c:pt>
                <c:pt idx="13006">
                  <c:v>3.0399999999999987</c:v>
                </c:pt>
                <c:pt idx="13007">
                  <c:v>2.9099999999999997</c:v>
                </c:pt>
                <c:pt idx="13008">
                  <c:v>0.38000000000000017</c:v>
                </c:pt>
                <c:pt idx="13009">
                  <c:v>-1.9999999999999574E-2</c:v>
                </c:pt>
                <c:pt idx="13010">
                  <c:v>0.13999999999999924</c:v>
                </c:pt>
                <c:pt idx="13011">
                  <c:v>-1.8000000000000007</c:v>
                </c:pt>
                <c:pt idx="13012">
                  <c:v>-6</c:v>
                </c:pt>
                <c:pt idx="13013">
                  <c:v>-5.6299999999999955</c:v>
                </c:pt>
                <c:pt idx="13014">
                  <c:v>0.67000000000000315</c:v>
                </c:pt>
                <c:pt idx="13015">
                  <c:v>3.3600000000000065</c:v>
                </c:pt>
                <c:pt idx="13016">
                  <c:v>9.5100000000000016</c:v>
                </c:pt>
                <c:pt idx="13017">
                  <c:v>3.1400000000000006</c:v>
                </c:pt>
                <c:pt idx="13018">
                  <c:v>8.9999999999996735E-2</c:v>
                </c:pt>
                <c:pt idx="13019">
                  <c:v>-0.52000000000000313</c:v>
                </c:pt>
                <c:pt idx="13020">
                  <c:v>0.64000000000000201</c:v>
                </c:pt>
                <c:pt idx="13021">
                  <c:v>4.8999999999999986</c:v>
                </c:pt>
                <c:pt idx="13022">
                  <c:v>11.440000000000001</c:v>
                </c:pt>
                <c:pt idx="13023">
                  <c:v>15.770000000000003</c:v>
                </c:pt>
                <c:pt idx="13024">
                  <c:v>15.880000000000004</c:v>
                </c:pt>
                <c:pt idx="13025">
                  <c:v>10.68</c:v>
                </c:pt>
                <c:pt idx="13026">
                  <c:v>8.1600000000000037</c:v>
                </c:pt>
                <c:pt idx="13027">
                  <c:v>8.69</c:v>
                </c:pt>
                <c:pt idx="13028">
                  <c:v>12.100000000000001</c:v>
                </c:pt>
                <c:pt idx="13029">
                  <c:v>3.4600000000000009</c:v>
                </c:pt>
                <c:pt idx="13030">
                  <c:v>-2.6900000000000013</c:v>
                </c:pt>
                <c:pt idx="13031">
                  <c:v>-6.240000000000002</c:v>
                </c:pt>
                <c:pt idx="13032">
                  <c:v>-9.9200000000000017</c:v>
                </c:pt>
                <c:pt idx="13033">
                  <c:v>-11.05</c:v>
                </c:pt>
                <c:pt idx="13034">
                  <c:v>-12.360000000000019</c:v>
                </c:pt>
                <c:pt idx="13035">
                  <c:v>-14.330000000000002</c:v>
                </c:pt>
                <c:pt idx="13036">
                  <c:v>-12.830000000000002</c:v>
                </c:pt>
                <c:pt idx="13037">
                  <c:v>-9.6000000000000014</c:v>
                </c:pt>
                <c:pt idx="13038">
                  <c:v>-6.2199999999999989</c:v>
                </c:pt>
                <c:pt idx="13039">
                  <c:v>-2.3699999999999974</c:v>
                </c:pt>
                <c:pt idx="13040">
                  <c:v>-2.4500000000000028</c:v>
                </c:pt>
                <c:pt idx="13041">
                  <c:v>-2.7100000000000009</c:v>
                </c:pt>
                <c:pt idx="13042">
                  <c:v>-3.9399999999999977</c:v>
                </c:pt>
                <c:pt idx="13043">
                  <c:v>-0.10000000000000142</c:v>
                </c:pt>
                <c:pt idx="13044">
                  <c:v>1.3699999999999948</c:v>
                </c:pt>
                <c:pt idx="13045">
                  <c:v>4.1000000000000005</c:v>
                </c:pt>
                <c:pt idx="13046">
                  <c:v>6.0900000000000025</c:v>
                </c:pt>
                <c:pt idx="13047">
                  <c:v>7.7899999999999991</c:v>
                </c:pt>
                <c:pt idx="13048">
                  <c:v>1.8700000000000045</c:v>
                </c:pt>
                <c:pt idx="13049">
                  <c:v>-5.9500000000000028</c:v>
                </c:pt>
                <c:pt idx="13050">
                  <c:v>-9.9000000000000021</c:v>
                </c:pt>
                <c:pt idx="13051">
                  <c:v>-1.3200000000000003</c:v>
                </c:pt>
                <c:pt idx="13052">
                  <c:v>1.490000000000002</c:v>
                </c:pt>
                <c:pt idx="13053">
                  <c:v>1.990000000000002</c:v>
                </c:pt>
                <c:pt idx="13054">
                  <c:v>-2.16</c:v>
                </c:pt>
                <c:pt idx="13055">
                  <c:v>-1.1799999999999973</c:v>
                </c:pt>
                <c:pt idx="13056">
                  <c:v>-1.7500000000000027</c:v>
                </c:pt>
                <c:pt idx="13057">
                  <c:v>-7.0000000000000437E-2</c:v>
                </c:pt>
                <c:pt idx="13058">
                  <c:v>3.3200000000000003</c:v>
                </c:pt>
                <c:pt idx="13059">
                  <c:v>4.2199999999999989</c:v>
                </c:pt>
                <c:pt idx="13060">
                  <c:v>-1.8200000000000003</c:v>
                </c:pt>
                <c:pt idx="13061">
                  <c:v>-1.8700000000000045</c:v>
                </c:pt>
                <c:pt idx="13062">
                  <c:v>5.0399999999999991</c:v>
                </c:pt>
                <c:pt idx="13063">
                  <c:v>4.0499999999999972</c:v>
                </c:pt>
                <c:pt idx="13064">
                  <c:v>2.8599999999999977</c:v>
                </c:pt>
                <c:pt idx="13065">
                  <c:v>3.6199999999999974</c:v>
                </c:pt>
                <c:pt idx="13066">
                  <c:v>5.0899999999999963</c:v>
                </c:pt>
                <c:pt idx="13067">
                  <c:v>3.2700000000000031</c:v>
                </c:pt>
                <c:pt idx="13068">
                  <c:v>9.3600000000000065</c:v>
                </c:pt>
                <c:pt idx="13069">
                  <c:v>12.590000000000003</c:v>
                </c:pt>
                <c:pt idx="13070">
                  <c:v>13.639999999999999</c:v>
                </c:pt>
                <c:pt idx="13071">
                  <c:v>12.270000000000001</c:v>
                </c:pt>
                <c:pt idx="13072">
                  <c:v>11.360000000000019</c:v>
                </c:pt>
                <c:pt idx="13073">
                  <c:v>9.2000000000000011</c:v>
                </c:pt>
                <c:pt idx="13074">
                  <c:v>10.89</c:v>
                </c:pt>
                <c:pt idx="13075">
                  <c:v>10.139999999999999</c:v>
                </c:pt>
                <c:pt idx="13076">
                  <c:v>12.030000000000001</c:v>
                </c:pt>
                <c:pt idx="13077">
                  <c:v>8.8300000000000018</c:v>
                </c:pt>
                <c:pt idx="13078">
                  <c:v>10.430000000000001</c:v>
                </c:pt>
                <c:pt idx="13079">
                  <c:v>4.5799999999999983</c:v>
                </c:pt>
                <c:pt idx="13080">
                  <c:v>7.1999999999999975</c:v>
                </c:pt>
                <c:pt idx="13081">
                  <c:v>5.1999999999999975</c:v>
                </c:pt>
                <c:pt idx="13082">
                  <c:v>5.6999999999999975</c:v>
                </c:pt>
                <c:pt idx="13083">
                  <c:v>8.83</c:v>
                </c:pt>
                <c:pt idx="13084">
                  <c:v>5.35</c:v>
                </c:pt>
                <c:pt idx="13085">
                  <c:v>3.9399999999999977</c:v>
                </c:pt>
                <c:pt idx="13086">
                  <c:v>7.5499999999999989</c:v>
                </c:pt>
                <c:pt idx="13087">
                  <c:v>4.1499999999999995</c:v>
                </c:pt>
                <c:pt idx="13088">
                  <c:v>7.379999999999999</c:v>
                </c:pt>
                <c:pt idx="13089">
                  <c:v>10.77</c:v>
                </c:pt>
                <c:pt idx="13090">
                  <c:v>19.149999999999999</c:v>
                </c:pt>
                <c:pt idx="13091">
                  <c:v>21.759999999999987</c:v>
                </c:pt>
                <c:pt idx="13092">
                  <c:v>23.35</c:v>
                </c:pt>
                <c:pt idx="13093">
                  <c:v>26.03</c:v>
                </c:pt>
                <c:pt idx="13094">
                  <c:v>27.650000000000031</c:v>
                </c:pt>
                <c:pt idx="13095">
                  <c:v>24.900000000000006</c:v>
                </c:pt>
                <c:pt idx="13096">
                  <c:v>20.07</c:v>
                </c:pt>
                <c:pt idx="13097">
                  <c:v>11.400000000000002</c:v>
                </c:pt>
                <c:pt idx="13098">
                  <c:v>12.060000000000002</c:v>
                </c:pt>
                <c:pt idx="13099">
                  <c:v>15.75</c:v>
                </c:pt>
                <c:pt idx="13100">
                  <c:v>22.590000000000003</c:v>
                </c:pt>
                <c:pt idx="13101">
                  <c:v>13.650000000000002</c:v>
                </c:pt>
                <c:pt idx="13102">
                  <c:v>12.450000000000006</c:v>
                </c:pt>
                <c:pt idx="13103">
                  <c:v>14.31</c:v>
                </c:pt>
                <c:pt idx="13104">
                  <c:v>10.48</c:v>
                </c:pt>
                <c:pt idx="13105">
                  <c:v>-2.4399999999999977</c:v>
                </c:pt>
                <c:pt idx="13106">
                  <c:v>0.5</c:v>
                </c:pt>
                <c:pt idx="13107">
                  <c:v>0.82000000000000062</c:v>
                </c:pt>
                <c:pt idx="13108">
                  <c:v>1.7100000000000033</c:v>
                </c:pt>
                <c:pt idx="13109">
                  <c:v>-3.9499999999999997</c:v>
                </c:pt>
                <c:pt idx="13110">
                  <c:v>-6.52</c:v>
                </c:pt>
                <c:pt idx="13111">
                  <c:v>-6.59</c:v>
                </c:pt>
                <c:pt idx="13112">
                  <c:v>-2.4699999999999998</c:v>
                </c:pt>
                <c:pt idx="13113">
                  <c:v>17.670000000000005</c:v>
                </c:pt>
                <c:pt idx="13114">
                  <c:v>18.649999999999999</c:v>
                </c:pt>
                <c:pt idx="13115">
                  <c:v>28.830000000000005</c:v>
                </c:pt>
                <c:pt idx="13116">
                  <c:v>35.46</c:v>
                </c:pt>
                <c:pt idx="13117">
                  <c:v>32.11</c:v>
                </c:pt>
                <c:pt idx="13118">
                  <c:v>27.020000000000003</c:v>
                </c:pt>
                <c:pt idx="13119">
                  <c:v>20.67</c:v>
                </c:pt>
                <c:pt idx="13120">
                  <c:v>18.439999999999987</c:v>
                </c:pt>
                <c:pt idx="13121">
                  <c:v>11.310000000000002</c:v>
                </c:pt>
                <c:pt idx="13122">
                  <c:v>17.599999999999987</c:v>
                </c:pt>
                <c:pt idx="13123">
                  <c:v>23.41</c:v>
                </c:pt>
                <c:pt idx="13124">
                  <c:v>27.439999999999987</c:v>
                </c:pt>
                <c:pt idx="13125">
                  <c:v>15.330000000000002</c:v>
                </c:pt>
                <c:pt idx="13126">
                  <c:v>17.18</c:v>
                </c:pt>
                <c:pt idx="13127">
                  <c:v>25.38</c:v>
                </c:pt>
                <c:pt idx="13128">
                  <c:v>28.610000000000031</c:v>
                </c:pt>
                <c:pt idx="13129">
                  <c:v>8.2800000000000011</c:v>
                </c:pt>
                <c:pt idx="13130">
                  <c:v>11.2</c:v>
                </c:pt>
                <c:pt idx="13131">
                  <c:v>16.269999999999989</c:v>
                </c:pt>
                <c:pt idx="13132">
                  <c:v>23.25</c:v>
                </c:pt>
                <c:pt idx="13133">
                  <c:v>15.22</c:v>
                </c:pt>
                <c:pt idx="13134">
                  <c:v>3.990000000000002</c:v>
                </c:pt>
                <c:pt idx="13135">
                  <c:v>5.019999999999996</c:v>
                </c:pt>
                <c:pt idx="13136">
                  <c:v>6.2199999999999989</c:v>
                </c:pt>
                <c:pt idx="13137">
                  <c:v>6.2999999999999972</c:v>
                </c:pt>
                <c:pt idx="13138">
                  <c:v>4.6599999999999966</c:v>
                </c:pt>
                <c:pt idx="13139">
                  <c:v>5.3999999999999986</c:v>
                </c:pt>
                <c:pt idx="13140">
                  <c:v>6.57</c:v>
                </c:pt>
                <c:pt idx="13141">
                  <c:v>4</c:v>
                </c:pt>
                <c:pt idx="13142">
                  <c:v>8.2299999999999986</c:v>
                </c:pt>
                <c:pt idx="13143">
                  <c:v>12.75</c:v>
                </c:pt>
                <c:pt idx="13144">
                  <c:v>14.48</c:v>
                </c:pt>
                <c:pt idx="13145">
                  <c:v>8.8500000000000068</c:v>
                </c:pt>
                <c:pt idx="13146">
                  <c:v>2.5600000000000032</c:v>
                </c:pt>
                <c:pt idx="13147">
                  <c:v>1.0799999999999952</c:v>
                </c:pt>
                <c:pt idx="13148">
                  <c:v>4.9600000000000009</c:v>
                </c:pt>
                <c:pt idx="13149">
                  <c:v>5.3599999999999985</c:v>
                </c:pt>
                <c:pt idx="13150">
                  <c:v>10.5</c:v>
                </c:pt>
                <c:pt idx="13151">
                  <c:v>15.66</c:v>
                </c:pt>
                <c:pt idx="13152">
                  <c:v>16.739999999999988</c:v>
                </c:pt>
                <c:pt idx="13153">
                  <c:v>14.900000000000002</c:v>
                </c:pt>
                <c:pt idx="13154">
                  <c:v>14.7</c:v>
                </c:pt>
                <c:pt idx="13155">
                  <c:v>24.590000000000003</c:v>
                </c:pt>
                <c:pt idx="13156">
                  <c:v>14.800000000000004</c:v>
                </c:pt>
                <c:pt idx="13157">
                  <c:v>13.5</c:v>
                </c:pt>
                <c:pt idx="13158">
                  <c:v>4.3500000000000005</c:v>
                </c:pt>
                <c:pt idx="13159">
                  <c:v>1.0300000000000011</c:v>
                </c:pt>
                <c:pt idx="13160">
                  <c:v>5.07</c:v>
                </c:pt>
                <c:pt idx="13161">
                  <c:v>8.8700000000000028</c:v>
                </c:pt>
                <c:pt idx="13162">
                  <c:v>8.8800000000000026</c:v>
                </c:pt>
                <c:pt idx="13163">
                  <c:v>12.270000000000001</c:v>
                </c:pt>
                <c:pt idx="13164">
                  <c:v>17.160000000000004</c:v>
                </c:pt>
                <c:pt idx="13165">
                  <c:v>17.130000000000031</c:v>
                </c:pt>
                <c:pt idx="13166">
                  <c:v>16.959999999999987</c:v>
                </c:pt>
                <c:pt idx="13167">
                  <c:v>17.020000000000003</c:v>
                </c:pt>
                <c:pt idx="13168">
                  <c:v>10.280000000000001</c:v>
                </c:pt>
                <c:pt idx="13169">
                  <c:v>4.5799999999999983</c:v>
                </c:pt>
                <c:pt idx="13170">
                  <c:v>3.9799999999999969</c:v>
                </c:pt>
                <c:pt idx="13171">
                  <c:v>6.4699999999999989</c:v>
                </c:pt>
                <c:pt idx="13172">
                  <c:v>11.940000000000001</c:v>
                </c:pt>
                <c:pt idx="13173">
                  <c:v>10.190000000000001</c:v>
                </c:pt>
                <c:pt idx="13174">
                  <c:v>18.459999999999987</c:v>
                </c:pt>
                <c:pt idx="13175">
                  <c:v>21.970000000000002</c:v>
                </c:pt>
                <c:pt idx="13176">
                  <c:v>25.040000000000003</c:v>
                </c:pt>
                <c:pt idx="13177">
                  <c:v>21.34</c:v>
                </c:pt>
                <c:pt idx="13178">
                  <c:v>24.529999999999987</c:v>
                </c:pt>
                <c:pt idx="13179">
                  <c:v>24.769999999999989</c:v>
                </c:pt>
                <c:pt idx="13180">
                  <c:v>22.859999999999996</c:v>
                </c:pt>
                <c:pt idx="13181">
                  <c:v>18.149999999999999</c:v>
                </c:pt>
                <c:pt idx="13182">
                  <c:v>11.48</c:v>
                </c:pt>
                <c:pt idx="13183">
                  <c:v>3.1499999999999986</c:v>
                </c:pt>
                <c:pt idx="13184">
                  <c:v>1.1600000000000041</c:v>
                </c:pt>
                <c:pt idx="13185">
                  <c:v>0.20000000000000284</c:v>
                </c:pt>
                <c:pt idx="13186">
                  <c:v>-6.8100000000000005</c:v>
                </c:pt>
                <c:pt idx="13187">
                  <c:v>-2.6499999999999986</c:v>
                </c:pt>
                <c:pt idx="13188">
                  <c:v>0.95000000000000284</c:v>
                </c:pt>
                <c:pt idx="13189">
                  <c:v>4.9200000000000017</c:v>
                </c:pt>
                <c:pt idx="13190">
                  <c:v>7.019999999999996</c:v>
                </c:pt>
                <c:pt idx="13191">
                  <c:v>8.2600000000000016</c:v>
                </c:pt>
                <c:pt idx="13192">
                  <c:v>8.25</c:v>
                </c:pt>
                <c:pt idx="13193">
                  <c:v>5.8700000000000054</c:v>
                </c:pt>
                <c:pt idx="13194">
                  <c:v>5.4100000000000037</c:v>
                </c:pt>
                <c:pt idx="13195">
                  <c:v>9.5500000000000025</c:v>
                </c:pt>
                <c:pt idx="13196">
                  <c:v>12.840000000000003</c:v>
                </c:pt>
                <c:pt idx="13197">
                  <c:v>11.690000000000001</c:v>
                </c:pt>
                <c:pt idx="13198">
                  <c:v>11.350000000000021</c:v>
                </c:pt>
                <c:pt idx="13199">
                  <c:v>21.130000000000031</c:v>
                </c:pt>
                <c:pt idx="13200">
                  <c:v>18.990000000000002</c:v>
                </c:pt>
                <c:pt idx="13201">
                  <c:v>13.950000000000006</c:v>
                </c:pt>
                <c:pt idx="13202">
                  <c:v>18.79</c:v>
                </c:pt>
                <c:pt idx="13203">
                  <c:v>20.580000000000002</c:v>
                </c:pt>
                <c:pt idx="13204">
                  <c:v>14.580000000000002</c:v>
                </c:pt>
                <c:pt idx="13205">
                  <c:v>8.1000000000000014</c:v>
                </c:pt>
                <c:pt idx="13206">
                  <c:v>-0.19999999999999646</c:v>
                </c:pt>
                <c:pt idx="13207">
                  <c:v>-0.7999999999999976</c:v>
                </c:pt>
                <c:pt idx="13208">
                  <c:v>-2.9799999999999969</c:v>
                </c:pt>
                <c:pt idx="13209">
                  <c:v>-1.5700000000000003</c:v>
                </c:pt>
                <c:pt idx="13210">
                  <c:v>-3.0799999999999983</c:v>
                </c:pt>
                <c:pt idx="13211">
                  <c:v>-4.019999999999996</c:v>
                </c:pt>
                <c:pt idx="13212">
                  <c:v>5.1899999999999977</c:v>
                </c:pt>
                <c:pt idx="13213">
                  <c:v>5.6700000000000017</c:v>
                </c:pt>
                <c:pt idx="13214">
                  <c:v>9.0500000000000025</c:v>
                </c:pt>
                <c:pt idx="13215">
                  <c:v>11.41</c:v>
                </c:pt>
                <c:pt idx="13216">
                  <c:v>11.690000000000001</c:v>
                </c:pt>
                <c:pt idx="13217">
                  <c:v>7.1899999999999977</c:v>
                </c:pt>
                <c:pt idx="13218">
                  <c:v>5.1000000000000005</c:v>
                </c:pt>
                <c:pt idx="13219">
                  <c:v>9.5400000000000009</c:v>
                </c:pt>
                <c:pt idx="13220">
                  <c:v>12.810000000000002</c:v>
                </c:pt>
                <c:pt idx="13221">
                  <c:v>6.5</c:v>
                </c:pt>
                <c:pt idx="13222">
                  <c:v>9.4600000000000026</c:v>
                </c:pt>
                <c:pt idx="13223">
                  <c:v>7.6199999999999966</c:v>
                </c:pt>
                <c:pt idx="13224">
                  <c:v>-1.7999999999999972</c:v>
                </c:pt>
                <c:pt idx="13225">
                  <c:v>-3.8699999999999997</c:v>
                </c:pt>
                <c:pt idx="13226">
                  <c:v>3.5999999999999988</c:v>
                </c:pt>
                <c:pt idx="13227">
                  <c:v>-1.7500000000000027</c:v>
                </c:pt>
                <c:pt idx="13228">
                  <c:v>-3.1900000000000013</c:v>
                </c:pt>
                <c:pt idx="13229">
                  <c:v>1.5</c:v>
                </c:pt>
                <c:pt idx="13230">
                  <c:v>4.3199999999999985</c:v>
                </c:pt>
                <c:pt idx="13231">
                  <c:v>-0.60000000000000164</c:v>
                </c:pt>
                <c:pt idx="13232">
                  <c:v>1.9600000000000009</c:v>
                </c:pt>
                <c:pt idx="13233">
                  <c:v>4.8400000000000025</c:v>
                </c:pt>
                <c:pt idx="13234">
                  <c:v>6.07</c:v>
                </c:pt>
                <c:pt idx="13235">
                  <c:v>12.020000000000003</c:v>
                </c:pt>
                <c:pt idx="13236">
                  <c:v>22.240000000000002</c:v>
                </c:pt>
                <c:pt idx="13237">
                  <c:v>17.959999999999987</c:v>
                </c:pt>
                <c:pt idx="13238">
                  <c:v>19.269999999999989</c:v>
                </c:pt>
                <c:pt idx="13239">
                  <c:v>21.08</c:v>
                </c:pt>
                <c:pt idx="13240">
                  <c:v>17.600000000000001</c:v>
                </c:pt>
                <c:pt idx="13241">
                  <c:v>14.810000000000002</c:v>
                </c:pt>
                <c:pt idx="13242">
                  <c:v>15.900000000000002</c:v>
                </c:pt>
                <c:pt idx="13243">
                  <c:v>17.589999999999989</c:v>
                </c:pt>
                <c:pt idx="13244">
                  <c:v>19.229999999999986</c:v>
                </c:pt>
                <c:pt idx="13245">
                  <c:v>13.790000000000003</c:v>
                </c:pt>
                <c:pt idx="13246">
                  <c:v>19.150000000000031</c:v>
                </c:pt>
                <c:pt idx="13247">
                  <c:v>21.610000000000031</c:v>
                </c:pt>
                <c:pt idx="13248">
                  <c:v>28.330000000000005</c:v>
                </c:pt>
                <c:pt idx="13249">
                  <c:v>25.370000000000005</c:v>
                </c:pt>
                <c:pt idx="13250">
                  <c:v>26.320000000000004</c:v>
                </c:pt>
                <c:pt idx="13251">
                  <c:v>25.89</c:v>
                </c:pt>
                <c:pt idx="13252">
                  <c:v>18.91</c:v>
                </c:pt>
                <c:pt idx="13253">
                  <c:v>23.75</c:v>
                </c:pt>
                <c:pt idx="13254">
                  <c:v>19.259999999999987</c:v>
                </c:pt>
                <c:pt idx="13255">
                  <c:v>12.88</c:v>
                </c:pt>
                <c:pt idx="13256">
                  <c:v>26.56</c:v>
                </c:pt>
                <c:pt idx="13257">
                  <c:v>31.230000000000004</c:v>
                </c:pt>
                <c:pt idx="13258">
                  <c:v>34.050000000000004</c:v>
                </c:pt>
                <c:pt idx="13259">
                  <c:v>31.240000000000002</c:v>
                </c:pt>
                <c:pt idx="13260">
                  <c:v>32.36</c:v>
                </c:pt>
                <c:pt idx="13261">
                  <c:v>30.150000000000031</c:v>
                </c:pt>
                <c:pt idx="13262">
                  <c:v>32.67</c:v>
                </c:pt>
                <c:pt idx="13263">
                  <c:v>36.520000000000003</c:v>
                </c:pt>
                <c:pt idx="13264">
                  <c:v>32.77000000000001</c:v>
                </c:pt>
                <c:pt idx="13265">
                  <c:v>30.360000000000003</c:v>
                </c:pt>
                <c:pt idx="13266">
                  <c:v>29.950000000000003</c:v>
                </c:pt>
                <c:pt idx="13267">
                  <c:v>31.830000000000005</c:v>
                </c:pt>
                <c:pt idx="13268">
                  <c:v>34.92</c:v>
                </c:pt>
                <c:pt idx="13269">
                  <c:v>21.270000000000003</c:v>
                </c:pt>
                <c:pt idx="13270">
                  <c:v>25.69</c:v>
                </c:pt>
                <c:pt idx="13271">
                  <c:v>30.32</c:v>
                </c:pt>
                <c:pt idx="13272">
                  <c:v>30.189999999999987</c:v>
                </c:pt>
                <c:pt idx="13273">
                  <c:v>20.479999999999986</c:v>
                </c:pt>
                <c:pt idx="13274">
                  <c:v>21.27</c:v>
                </c:pt>
                <c:pt idx="13275">
                  <c:v>14.470000000000002</c:v>
                </c:pt>
                <c:pt idx="13276">
                  <c:v>14.950000000000006</c:v>
                </c:pt>
                <c:pt idx="13277">
                  <c:v>16.64</c:v>
                </c:pt>
                <c:pt idx="13278">
                  <c:v>19.54</c:v>
                </c:pt>
                <c:pt idx="13279">
                  <c:v>15.560000000000002</c:v>
                </c:pt>
                <c:pt idx="13280">
                  <c:v>21.67</c:v>
                </c:pt>
                <c:pt idx="13281">
                  <c:v>31.189999999999987</c:v>
                </c:pt>
                <c:pt idx="13282">
                  <c:v>32.53</c:v>
                </c:pt>
                <c:pt idx="13283">
                  <c:v>33.1</c:v>
                </c:pt>
                <c:pt idx="13284">
                  <c:v>37.28</c:v>
                </c:pt>
                <c:pt idx="13285">
                  <c:v>41.93</c:v>
                </c:pt>
                <c:pt idx="13286">
                  <c:v>41.86</c:v>
                </c:pt>
                <c:pt idx="13287">
                  <c:v>36.17</c:v>
                </c:pt>
                <c:pt idx="13288">
                  <c:v>33.660000000000011</c:v>
                </c:pt>
                <c:pt idx="13289">
                  <c:v>33.220000000000013</c:v>
                </c:pt>
                <c:pt idx="13290">
                  <c:v>31.389999999999986</c:v>
                </c:pt>
                <c:pt idx="13291">
                  <c:v>30.430000000000003</c:v>
                </c:pt>
                <c:pt idx="13292">
                  <c:v>25.58</c:v>
                </c:pt>
                <c:pt idx="13293">
                  <c:v>24.06</c:v>
                </c:pt>
                <c:pt idx="13294">
                  <c:v>21.240000000000002</c:v>
                </c:pt>
                <c:pt idx="13295">
                  <c:v>28.300000000000004</c:v>
                </c:pt>
                <c:pt idx="13296">
                  <c:v>26.580000000000002</c:v>
                </c:pt>
                <c:pt idx="13297">
                  <c:v>3.9299999999999997</c:v>
                </c:pt>
                <c:pt idx="13298">
                  <c:v>4.1399999999999997</c:v>
                </c:pt>
                <c:pt idx="13299">
                  <c:v>13.02</c:v>
                </c:pt>
                <c:pt idx="13300">
                  <c:v>12.15</c:v>
                </c:pt>
                <c:pt idx="13301">
                  <c:v>21.47</c:v>
                </c:pt>
                <c:pt idx="13302">
                  <c:v>13.090000000000002</c:v>
                </c:pt>
                <c:pt idx="13303">
                  <c:v>15.07</c:v>
                </c:pt>
                <c:pt idx="13304">
                  <c:v>13.07</c:v>
                </c:pt>
                <c:pt idx="13305">
                  <c:v>17.939999999999987</c:v>
                </c:pt>
                <c:pt idx="13306">
                  <c:v>17.14</c:v>
                </c:pt>
                <c:pt idx="13307">
                  <c:v>20.259999999999987</c:v>
                </c:pt>
                <c:pt idx="13308">
                  <c:v>22.259999999999987</c:v>
                </c:pt>
                <c:pt idx="13309">
                  <c:v>22.39</c:v>
                </c:pt>
                <c:pt idx="13310">
                  <c:v>21.05</c:v>
                </c:pt>
                <c:pt idx="13311">
                  <c:v>21.479999999999986</c:v>
                </c:pt>
                <c:pt idx="13312">
                  <c:v>19.86</c:v>
                </c:pt>
                <c:pt idx="13313">
                  <c:v>14.11</c:v>
                </c:pt>
                <c:pt idx="13314">
                  <c:v>9.24</c:v>
                </c:pt>
                <c:pt idx="13315">
                  <c:v>14.990000000000002</c:v>
                </c:pt>
                <c:pt idx="13316">
                  <c:v>14.32</c:v>
                </c:pt>
                <c:pt idx="13317">
                  <c:v>10.79</c:v>
                </c:pt>
                <c:pt idx="13318">
                  <c:v>16</c:v>
                </c:pt>
                <c:pt idx="13319">
                  <c:v>21.959999999999987</c:v>
                </c:pt>
                <c:pt idx="13320">
                  <c:v>22.009999999999987</c:v>
                </c:pt>
                <c:pt idx="13321">
                  <c:v>18.43</c:v>
                </c:pt>
                <c:pt idx="13322">
                  <c:v>21.82</c:v>
                </c:pt>
                <c:pt idx="13323">
                  <c:v>21.669999999999987</c:v>
                </c:pt>
                <c:pt idx="13324">
                  <c:v>23.24</c:v>
                </c:pt>
                <c:pt idx="13325">
                  <c:v>16.29</c:v>
                </c:pt>
                <c:pt idx="13326">
                  <c:v>10.65</c:v>
                </c:pt>
                <c:pt idx="13327">
                  <c:v>3.0399999999999987</c:v>
                </c:pt>
                <c:pt idx="13328">
                  <c:v>5.0300000000000011</c:v>
                </c:pt>
                <c:pt idx="13329">
                  <c:v>6.4699999999999989</c:v>
                </c:pt>
                <c:pt idx="13330">
                  <c:v>6.6300000000000026</c:v>
                </c:pt>
                <c:pt idx="13331">
                  <c:v>11.590000000000003</c:v>
                </c:pt>
                <c:pt idx="13332">
                  <c:v>15.61</c:v>
                </c:pt>
                <c:pt idx="13333">
                  <c:v>19.089999999999989</c:v>
                </c:pt>
                <c:pt idx="13334">
                  <c:v>20.019999999999996</c:v>
                </c:pt>
                <c:pt idx="13335">
                  <c:v>18.170000000000005</c:v>
                </c:pt>
                <c:pt idx="13336">
                  <c:v>12.260000000000005</c:v>
                </c:pt>
                <c:pt idx="13337">
                  <c:v>9.5300000000000011</c:v>
                </c:pt>
                <c:pt idx="13338">
                  <c:v>4.3100000000000005</c:v>
                </c:pt>
                <c:pt idx="13339">
                  <c:v>10.700000000000003</c:v>
                </c:pt>
                <c:pt idx="13340">
                  <c:v>14.340000000000002</c:v>
                </c:pt>
                <c:pt idx="13341">
                  <c:v>10.350000000000021</c:v>
                </c:pt>
                <c:pt idx="13342">
                  <c:v>13.82</c:v>
                </c:pt>
                <c:pt idx="13343">
                  <c:v>23.22</c:v>
                </c:pt>
                <c:pt idx="13344">
                  <c:v>21.6</c:v>
                </c:pt>
                <c:pt idx="13345">
                  <c:v>22.810000000000031</c:v>
                </c:pt>
                <c:pt idx="13346">
                  <c:v>25.830000000000005</c:v>
                </c:pt>
                <c:pt idx="13347">
                  <c:v>21.97</c:v>
                </c:pt>
                <c:pt idx="13348">
                  <c:v>25</c:v>
                </c:pt>
                <c:pt idx="13349">
                  <c:v>22.859999999999996</c:v>
                </c:pt>
                <c:pt idx="13350">
                  <c:v>13.090000000000003</c:v>
                </c:pt>
                <c:pt idx="13351">
                  <c:v>8.2299999999999986</c:v>
                </c:pt>
                <c:pt idx="13352">
                  <c:v>12.060000000000002</c:v>
                </c:pt>
                <c:pt idx="13353">
                  <c:v>15.420000000000002</c:v>
                </c:pt>
                <c:pt idx="13354">
                  <c:v>16.659999999999997</c:v>
                </c:pt>
                <c:pt idx="13355">
                  <c:v>23.150000000000031</c:v>
                </c:pt>
                <c:pt idx="13356">
                  <c:v>24.8</c:v>
                </c:pt>
                <c:pt idx="13357">
                  <c:v>20.82</c:v>
                </c:pt>
                <c:pt idx="13358">
                  <c:v>22.570000000000004</c:v>
                </c:pt>
                <c:pt idx="13359">
                  <c:v>23.51</c:v>
                </c:pt>
                <c:pt idx="13360">
                  <c:v>22.919999999999987</c:v>
                </c:pt>
                <c:pt idx="13361">
                  <c:v>17.490000000000002</c:v>
                </c:pt>
                <c:pt idx="13362">
                  <c:v>15.950000000000006</c:v>
                </c:pt>
                <c:pt idx="13363">
                  <c:v>20.170000000000005</c:v>
                </c:pt>
                <c:pt idx="13364">
                  <c:v>22.110000000000031</c:v>
                </c:pt>
                <c:pt idx="13365">
                  <c:v>16</c:v>
                </c:pt>
                <c:pt idx="13366">
                  <c:v>20.250000000000004</c:v>
                </c:pt>
                <c:pt idx="13367">
                  <c:v>22.91</c:v>
                </c:pt>
                <c:pt idx="13368">
                  <c:v>22.610000000000031</c:v>
                </c:pt>
                <c:pt idx="13369">
                  <c:v>21.59</c:v>
                </c:pt>
                <c:pt idx="13370">
                  <c:v>22.620000000000005</c:v>
                </c:pt>
                <c:pt idx="13371">
                  <c:v>22.479999999999986</c:v>
                </c:pt>
                <c:pt idx="13372">
                  <c:v>24.27</c:v>
                </c:pt>
                <c:pt idx="13373">
                  <c:v>20.72</c:v>
                </c:pt>
                <c:pt idx="13374">
                  <c:v>8.1000000000000014</c:v>
                </c:pt>
                <c:pt idx="13375">
                  <c:v>5.990000000000002</c:v>
                </c:pt>
                <c:pt idx="13376">
                  <c:v>7.2600000000000051</c:v>
                </c:pt>
                <c:pt idx="13377">
                  <c:v>13.600000000000001</c:v>
                </c:pt>
                <c:pt idx="13378">
                  <c:v>14.400000000000002</c:v>
                </c:pt>
                <c:pt idx="13379">
                  <c:v>21.019999999999996</c:v>
                </c:pt>
                <c:pt idx="13380">
                  <c:v>22.520000000000003</c:v>
                </c:pt>
                <c:pt idx="13381">
                  <c:v>22.03</c:v>
                </c:pt>
                <c:pt idx="13382">
                  <c:v>24.700000000000003</c:v>
                </c:pt>
                <c:pt idx="13383">
                  <c:v>26.550000000000004</c:v>
                </c:pt>
                <c:pt idx="13384">
                  <c:v>20.79</c:v>
                </c:pt>
                <c:pt idx="13385">
                  <c:v>14.770000000000003</c:v>
                </c:pt>
                <c:pt idx="13386">
                  <c:v>11.75</c:v>
                </c:pt>
                <c:pt idx="13387">
                  <c:v>14.11</c:v>
                </c:pt>
                <c:pt idx="13388">
                  <c:v>19.700000000000003</c:v>
                </c:pt>
                <c:pt idx="13389">
                  <c:v>15.840000000000003</c:v>
                </c:pt>
                <c:pt idx="13390">
                  <c:v>20.939999999999987</c:v>
                </c:pt>
                <c:pt idx="13391">
                  <c:v>30.09</c:v>
                </c:pt>
                <c:pt idx="13392">
                  <c:v>30.21</c:v>
                </c:pt>
                <c:pt idx="13393">
                  <c:v>22.05</c:v>
                </c:pt>
                <c:pt idx="13394">
                  <c:v>33.480000000000004</c:v>
                </c:pt>
                <c:pt idx="13395">
                  <c:v>35.42</c:v>
                </c:pt>
                <c:pt idx="13396">
                  <c:v>25.919999999999987</c:v>
                </c:pt>
                <c:pt idx="13397">
                  <c:v>19.589999999999989</c:v>
                </c:pt>
                <c:pt idx="13398">
                  <c:v>18.699999999999996</c:v>
                </c:pt>
                <c:pt idx="13399">
                  <c:v>17.950000000000003</c:v>
                </c:pt>
                <c:pt idx="13400">
                  <c:v>22.379999999999992</c:v>
                </c:pt>
                <c:pt idx="13401">
                  <c:v>25.179999999999993</c:v>
                </c:pt>
                <c:pt idx="13402">
                  <c:v>24.299999999999986</c:v>
                </c:pt>
                <c:pt idx="13403">
                  <c:v>27.240000000000002</c:v>
                </c:pt>
                <c:pt idx="13404">
                  <c:v>28.279999999999987</c:v>
                </c:pt>
                <c:pt idx="13405">
                  <c:v>28.54</c:v>
                </c:pt>
                <c:pt idx="13406">
                  <c:v>35.96</c:v>
                </c:pt>
                <c:pt idx="13407">
                  <c:v>34.510000000000005</c:v>
                </c:pt>
                <c:pt idx="13408">
                  <c:v>32.480000000000004</c:v>
                </c:pt>
                <c:pt idx="13409">
                  <c:v>26.900000000000006</c:v>
                </c:pt>
                <c:pt idx="13410">
                  <c:v>22.439999999999987</c:v>
                </c:pt>
                <c:pt idx="13411">
                  <c:v>25.979999999999986</c:v>
                </c:pt>
                <c:pt idx="13412">
                  <c:v>27.03</c:v>
                </c:pt>
                <c:pt idx="13413">
                  <c:v>24.329999999999988</c:v>
                </c:pt>
                <c:pt idx="13414">
                  <c:v>27.299999999999986</c:v>
                </c:pt>
                <c:pt idx="13415">
                  <c:v>30.549999999999986</c:v>
                </c:pt>
                <c:pt idx="13416">
                  <c:v>30.089999999999989</c:v>
                </c:pt>
                <c:pt idx="13417">
                  <c:v>29.45</c:v>
                </c:pt>
                <c:pt idx="13418">
                  <c:v>28.419999999999987</c:v>
                </c:pt>
                <c:pt idx="13419">
                  <c:v>24.560000000000002</c:v>
                </c:pt>
                <c:pt idx="13420">
                  <c:v>30.810000000000031</c:v>
                </c:pt>
                <c:pt idx="13421">
                  <c:v>36.590000000000003</c:v>
                </c:pt>
                <c:pt idx="13422">
                  <c:v>27.93</c:v>
                </c:pt>
                <c:pt idx="13423">
                  <c:v>18</c:v>
                </c:pt>
                <c:pt idx="13424">
                  <c:v>21.799999999999986</c:v>
                </c:pt>
                <c:pt idx="13425">
                  <c:v>26.54</c:v>
                </c:pt>
                <c:pt idx="13426">
                  <c:v>27</c:v>
                </c:pt>
                <c:pt idx="13427">
                  <c:v>28.959999999999987</c:v>
                </c:pt>
                <c:pt idx="13428">
                  <c:v>31.599999999999987</c:v>
                </c:pt>
                <c:pt idx="13429">
                  <c:v>30.17</c:v>
                </c:pt>
                <c:pt idx="13430">
                  <c:v>33.660000000000011</c:v>
                </c:pt>
                <c:pt idx="13431">
                  <c:v>32.43</c:v>
                </c:pt>
                <c:pt idx="13432">
                  <c:v>28.169999999999987</c:v>
                </c:pt>
                <c:pt idx="13433">
                  <c:v>21.43</c:v>
                </c:pt>
                <c:pt idx="13434">
                  <c:v>22.36</c:v>
                </c:pt>
                <c:pt idx="13435">
                  <c:v>25.89</c:v>
                </c:pt>
                <c:pt idx="13436">
                  <c:v>27.119999999999997</c:v>
                </c:pt>
                <c:pt idx="13437">
                  <c:v>23.240000000000002</c:v>
                </c:pt>
                <c:pt idx="13438">
                  <c:v>27.32</c:v>
                </c:pt>
                <c:pt idx="13439">
                  <c:v>36.35</c:v>
                </c:pt>
                <c:pt idx="13440">
                  <c:v>42.04</c:v>
                </c:pt>
                <c:pt idx="13441">
                  <c:v>39.44</c:v>
                </c:pt>
                <c:pt idx="13442">
                  <c:v>39.949999999999996</c:v>
                </c:pt>
                <c:pt idx="13443">
                  <c:v>35.43</c:v>
                </c:pt>
                <c:pt idx="13444">
                  <c:v>35.89</c:v>
                </c:pt>
                <c:pt idx="13445">
                  <c:v>36.809999999999995</c:v>
                </c:pt>
                <c:pt idx="13446">
                  <c:v>35.71</c:v>
                </c:pt>
                <c:pt idx="13447">
                  <c:v>34.120000000000012</c:v>
                </c:pt>
                <c:pt idx="13448">
                  <c:v>31.69</c:v>
                </c:pt>
                <c:pt idx="13449">
                  <c:v>36.78</c:v>
                </c:pt>
                <c:pt idx="13450">
                  <c:v>39.790000000000013</c:v>
                </c:pt>
                <c:pt idx="13451">
                  <c:v>44.17</c:v>
                </c:pt>
                <c:pt idx="13452">
                  <c:v>49.190000000000012</c:v>
                </c:pt>
                <c:pt idx="13453">
                  <c:v>44.660000000000011</c:v>
                </c:pt>
                <c:pt idx="13454">
                  <c:v>45.01</c:v>
                </c:pt>
                <c:pt idx="13455">
                  <c:v>42.25</c:v>
                </c:pt>
                <c:pt idx="13456">
                  <c:v>40.65</c:v>
                </c:pt>
                <c:pt idx="13457">
                  <c:v>38.08</c:v>
                </c:pt>
                <c:pt idx="13458">
                  <c:v>37.44</c:v>
                </c:pt>
                <c:pt idx="13459">
                  <c:v>38.760000000000012</c:v>
                </c:pt>
                <c:pt idx="13460">
                  <c:v>40.28</c:v>
                </c:pt>
                <c:pt idx="13461">
                  <c:v>28.880000000000003</c:v>
                </c:pt>
                <c:pt idx="13462">
                  <c:v>28.970000000000006</c:v>
                </c:pt>
                <c:pt idx="13463">
                  <c:v>35.33</c:v>
                </c:pt>
                <c:pt idx="13464">
                  <c:v>32.590000000000003</c:v>
                </c:pt>
                <c:pt idx="13465">
                  <c:v>21.730000000000004</c:v>
                </c:pt>
                <c:pt idx="13466">
                  <c:v>15.739999999999998</c:v>
                </c:pt>
                <c:pt idx="13467">
                  <c:v>15.96</c:v>
                </c:pt>
                <c:pt idx="13468">
                  <c:v>14.690000000000001</c:v>
                </c:pt>
                <c:pt idx="13469">
                  <c:v>14.360000000000019</c:v>
                </c:pt>
                <c:pt idx="13470">
                  <c:v>12.670000000000002</c:v>
                </c:pt>
                <c:pt idx="13471">
                  <c:v>10.340000000000002</c:v>
                </c:pt>
                <c:pt idx="13472">
                  <c:v>18.32</c:v>
                </c:pt>
                <c:pt idx="13473">
                  <c:v>22.249999999999989</c:v>
                </c:pt>
                <c:pt idx="13474">
                  <c:v>21.120000000000005</c:v>
                </c:pt>
                <c:pt idx="13475">
                  <c:v>26.279999999999987</c:v>
                </c:pt>
                <c:pt idx="13476">
                  <c:v>29.249999999999989</c:v>
                </c:pt>
                <c:pt idx="13477">
                  <c:v>24.700000000000003</c:v>
                </c:pt>
                <c:pt idx="13478">
                  <c:v>27.039999999999992</c:v>
                </c:pt>
                <c:pt idx="13479">
                  <c:v>30.479999999999986</c:v>
                </c:pt>
                <c:pt idx="13480">
                  <c:v>25.21</c:v>
                </c:pt>
                <c:pt idx="13481">
                  <c:v>20.54</c:v>
                </c:pt>
                <c:pt idx="13482">
                  <c:v>16.769999999999989</c:v>
                </c:pt>
                <c:pt idx="13483">
                  <c:v>17.57</c:v>
                </c:pt>
                <c:pt idx="13484">
                  <c:v>20.619999999999997</c:v>
                </c:pt>
                <c:pt idx="13485">
                  <c:v>12.39</c:v>
                </c:pt>
                <c:pt idx="13486">
                  <c:v>18.450000000000003</c:v>
                </c:pt>
                <c:pt idx="13487">
                  <c:v>27.130000000000031</c:v>
                </c:pt>
                <c:pt idx="13488">
                  <c:v>18.919999999999987</c:v>
                </c:pt>
                <c:pt idx="13489">
                  <c:v>15.870000000000006</c:v>
                </c:pt>
                <c:pt idx="13490">
                  <c:v>25.07</c:v>
                </c:pt>
                <c:pt idx="13491">
                  <c:v>25.299999999999986</c:v>
                </c:pt>
                <c:pt idx="13492">
                  <c:v>17.849999999999987</c:v>
                </c:pt>
                <c:pt idx="13493">
                  <c:v>15.16</c:v>
                </c:pt>
                <c:pt idx="13494">
                  <c:v>12.190000000000005</c:v>
                </c:pt>
                <c:pt idx="13495">
                  <c:v>-2.1000000000000014</c:v>
                </c:pt>
                <c:pt idx="13496">
                  <c:v>11.520000000000001</c:v>
                </c:pt>
                <c:pt idx="13497">
                  <c:v>16.590000000000003</c:v>
                </c:pt>
                <c:pt idx="13498">
                  <c:v>15.830000000000002</c:v>
                </c:pt>
                <c:pt idx="13499">
                  <c:v>18.520000000000003</c:v>
                </c:pt>
                <c:pt idx="13500">
                  <c:v>20.39</c:v>
                </c:pt>
                <c:pt idx="13501">
                  <c:v>15.96</c:v>
                </c:pt>
                <c:pt idx="13502">
                  <c:v>17.299999999999986</c:v>
                </c:pt>
                <c:pt idx="13503">
                  <c:v>17.269999999999989</c:v>
                </c:pt>
                <c:pt idx="13504">
                  <c:v>13.470000000000002</c:v>
                </c:pt>
                <c:pt idx="13505">
                  <c:v>8.15</c:v>
                </c:pt>
                <c:pt idx="13506">
                  <c:v>5.1000000000000005</c:v>
                </c:pt>
                <c:pt idx="13507">
                  <c:v>10.940000000000001</c:v>
                </c:pt>
                <c:pt idx="13508">
                  <c:v>11.22</c:v>
                </c:pt>
                <c:pt idx="13509">
                  <c:v>12.18</c:v>
                </c:pt>
                <c:pt idx="13510">
                  <c:v>19.29</c:v>
                </c:pt>
                <c:pt idx="13511">
                  <c:v>25.25</c:v>
                </c:pt>
                <c:pt idx="13512">
                  <c:v>20.269999999999989</c:v>
                </c:pt>
                <c:pt idx="13513">
                  <c:v>13.48</c:v>
                </c:pt>
                <c:pt idx="13514">
                  <c:v>15.600000000000001</c:v>
                </c:pt>
                <c:pt idx="13515">
                  <c:v>16.899999999999999</c:v>
                </c:pt>
                <c:pt idx="13516">
                  <c:v>15.120000000000001</c:v>
                </c:pt>
                <c:pt idx="13517">
                  <c:v>12.010000000000002</c:v>
                </c:pt>
                <c:pt idx="13518">
                  <c:v>-7.490000000000002</c:v>
                </c:pt>
                <c:pt idx="13519">
                  <c:v>-1.4399999999999928</c:v>
                </c:pt>
                <c:pt idx="13520">
                  <c:v>2.6500000000000057</c:v>
                </c:pt>
                <c:pt idx="13521">
                  <c:v>6.3299999999999965</c:v>
                </c:pt>
                <c:pt idx="13522">
                  <c:v>4.9699999999999989</c:v>
                </c:pt>
                <c:pt idx="13523">
                  <c:v>10.880000000000004</c:v>
                </c:pt>
                <c:pt idx="13524">
                  <c:v>13.340000000000002</c:v>
                </c:pt>
                <c:pt idx="13525">
                  <c:v>9.4000000000000021</c:v>
                </c:pt>
                <c:pt idx="13526">
                  <c:v>15.630000000000003</c:v>
                </c:pt>
                <c:pt idx="13527">
                  <c:v>14.380000000000004</c:v>
                </c:pt>
                <c:pt idx="13528">
                  <c:v>10.580000000000002</c:v>
                </c:pt>
                <c:pt idx="13529">
                  <c:v>2.0700000000000003</c:v>
                </c:pt>
                <c:pt idx="13530">
                  <c:v>2</c:v>
                </c:pt>
                <c:pt idx="13531">
                  <c:v>2.759999999999998</c:v>
                </c:pt>
                <c:pt idx="13532">
                  <c:v>9.7600000000000016</c:v>
                </c:pt>
                <c:pt idx="13533">
                  <c:v>5.0399999999999991</c:v>
                </c:pt>
                <c:pt idx="13534">
                  <c:v>12.25</c:v>
                </c:pt>
                <c:pt idx="13535">
                  <c:v>22.270000000000003</c:v>
                </c:pt>
                <c:pt idx="13536">
                  <c:v>14.830000000000002</c:v>
                </c:pt>
                <c:pt idx="13537">
                  <c:v>15.209999999999999</c:v>
                </c:pt>
                <c:pt idx="13538">
                  <c:v>18.23</c:v>
                </c:pt>
                <c:pt idx="13539">
                  <c:v>18.240000000000002</c:v>
                </c:pt>
                <c:pt idx="13540">
                  <c:v>17.079999999999988</c:v>
                </c:pt>
                <c:pt idx="13541">
                  <c:v>17.52</c:v>
                </c:pt>
                <c:pt idx="13542">
                  <c:v>17.509999999999987</c:v>
                </c:pt>
                <c:pt idx="13543">
                  <c:v>6.9200000000000017</c:v>
                </c:pt>
                <c:pt idx="13544">
                  <c:v>5.5</c:v>
                </c:pt>
                <c:pt idx="13545">
                  <c:v>11.82</c:v>
                </c:pt>
                <c:pt idx="13546">
                  <c:v>11.5</c:v>
                </c:pt>
                <c:pt idx="13547">
                  <c:v>16.430000000000007</c:v>
                </c:pt>
                <c:pt idx="13548">
                  <c:v>16.64</c:v>
                </c:pt>
                <c:pt idx="13549">
                  <c:v>16.259999999999987</c:v>
                </c:pt>
                <c:pt idx="13550">
                  <c:v>18.770000000000003</c:v>
                </c:pt>
                <c:pt idx="13551">
                  <c:v>17.22</c:v>
                </c:pt>
                <c:pt idx="13552">
                  <c:v>11.470000000000002</c:v>
                </c:pt>
                <c:pt idx="13553">
                  <c:v>11.39</c:v>
                </c:pt>
                <c:pt idx="13554">
                  <c:v>15.18</c:v>
                </c:pt>
                <c:pt idx="13555">
                  <c:v>18.090000000000003</c:v>
                </c:pt>
                <c:pt idx="13556">
                  <c:v>24.369999999999987</c:v>
                </c:pt>
                <c:pt idx="13557">
                  <c:v>9.1600000000000037</c:v>
                </c:pt>
                <c:pt idx="13558">
                  <c:v>15.550000000000004</c:v>
                </c:pt>
                <c:pt idx="13559">
                  <c:v>26.740000000000002</c:v>
                </c:pt>
                <c:pt idx="13560">
                  <c:v>22.32</c:v>
                </c:pt>
                <c:pt idx="13561">
                  <c:v>24.21</c:v>
                </c:pt>
                <c:pt idx="13562">
                  <c:v>27.54</c:v>
                </c:pt>
                <c:pt idx="13563">
                  <c:v>31.57</c:v>
                </c:pt>
                <c:pt idx="13564">
                  <c:v>24.310000000000031</c:v>
                </c:pt>
                <c:pt idx="13565">
                  <c:v>22.54</c:v>
                </c:pt>
                <c:pt idx="13566">
                  <c:v>13.400000000000006</c:v>
                </c:pt>
                <c:pt idx="13567">
                  <c:v>8.1600000000000037</c:v>
                </c:pt>
                <c:pt idx="13568">
                  <c:v>13</c:v>
                </c:pt>
                <c:pt idx="13569">
                  <c:v>17.149999999999999</c:v>
                </c:pt>
                <c:pt idx="13570">
                  <c:v>20.97</c:v>
                </c:pt>
                <c:pt idx="13571">
                  <c:v>27.020000000000003</c:v>
                </c:pt>
                <c:pt idx="13572">
                  <c:v>29.67</c:v>
                </c:pt>
                <c:pt idx="13573">
                  <c:v>27.79</c:v>
                </c:pt>
                <c:pt idx="13574">
                  <c:v>29.510000000000005</c:v>
                </c:pt>
                <c:pt idx="13575">
                  <c:v>27.95</c:v>
                </c:pt>
                <c:pt idx="13576">
                  <c:v>24.779999999999987</c:v>
                </c:pt>
                <c:pt idx="13577">
                  <c:v>19.5</c:v>
                </c:pt>
                <c:pt idx="13578">
                  <c:v>17.589999999999989</c:v>
                </c:pt>
                <c:pt idx="13579">
                  <c:v>21.400000000000006</c:v>
                </c:pt>
                <c:pt idx="13580">
                  <c:v>21.939999999999987</c:v>
                </c:pt>
                <c:pt idx="13581">
                  <c:v>19.82</c:v>
                </c:pt>
                <c:pt idx="13582">
                  <c:v>19.799999999999986</c:v>
                </c:pt>
                <c:pt idx="13583">
                  <c:v>23.020000000000003</c:v>
                </c:pt>
                <c:pt idx="13584">
                  <c:v>27.18</c:v>
                </c:pt>
                <c:pt idx="13585">
                  <c:v>21.14</c:v>
                </c:pt>
                <c:pt idx="13586">
                  <c:v>30.419999999999987</c:v>
                </c:pt>
                <c:pt idx="13587">
                  <c:v>29.150000000000031</c:v>
                </c:pt>
                <c:pt idx="13588">
                  <c:v>26.79</c:v>
                </c:pt>
                <c:pt idx="13589">
                  <c:v>29.67</c:v>
                </c:pt>
                <c:pt idx="13590">
                  <c:v>31.500000000000004</c:v>
                </c:pt>
                <c:pt idx="13591">
                  <c:v>26.2</c:v>
                </c:pt>
                <c:pt idx="13592">
                  <c:v>17.279999999999987</c:v>
                </c:pt>
                <c:pt idx="13593">
                  <c:v>17.119999999999997</c:v>
                </c:pt>
                <c:pt idx="13594">
                  <c:v>23.439999999999987</c:v>
                </c:pt>
                <c:pt idx="13595">
                  <c:v>25.689999999999987</c:v>
                </c:pt>
                <c:pt idx="13596">
                  <c:v>31.080000000000002</c:v>
                </c:pt>
                <c:pt idx="13597">
                  <c:v>29.29</c:v>
                </c:pt>
                <c:pt idx="13598">
                  <c:v>31.029999999999987</c:v>
                </c:pt>
                <c:pt idx="13599">
                  <c:v>29.279999999999987</c:v>
                </c:pt>
                <c:pt idx="13600">
                  <c:v>24.279999999999987</c:v>
                </c:pt>
                <c:pt idx="13601">
                  <c:v>14.450000000000006</c:v>
                </c:pt>
                <c:pt idx="13602">
                  <c:v>15.12</c:v>
                </c:pt>
                <c:pt idx="13603">
                  <c:v>17.019999999999996</c:v>
                </c:pt>
                <c:pt idx="13604">
                  <c:v>18.369999999999987</c:v>
                </c:pt>
                <c:pt idx="13605">
                  <c:v>18.649999999999999</c:v>
                </c:pt>
                <c:pt idx="13606">
                  <c:v>21.450000000000003</c:v>
                </c:pt>
                <c:pt idx="13607">
                  <c:v>35</c:v>
                </c:pt>
                <c:pt idx="13608">
                  <c:v>35.83</c:v>
                </c:pt>
                <c:pt idx="13609">
                  <c:v>35.090000000000003</c:v>
                </c:pt>
                <c:pt idx="13610">
                  <c:v>31.790000000000003</c:v>
                </c:pt>
                <c:pt idx="13611">
                  <c:v>31.93</c:v>
                </c:pt>
                <c:pt idx="13612">
                  <c:v>30.74</c:v>
                </c:pt>
                <c:pt idx="13613">
                  <c:v>33.68</c:v>
                </c:pt>
                <c:pt idx="13614">
                  <c:v>33.880000000000003</c:v>
                </c:pt>
                <c:pt idx="13615">
                  <c:v>29.240000000000002</c:v>
                </c:pt>
                <c:pt idx="13616">
                  <c:v>29.16</c:v>
                </c:pt>
                <c:pt idx="13617">
                  <c:v>31.14</c:v>
                </c:pt>
                <c:pt idx="13618">
                  <c:v>33.56</c:v>
                </c:pt>
                <c:pt idx="13619">
                  <c:v>31.779999999999987</c:v>
                </c:pt>
                <c:pt idx="13620">
                  <c:v>35.650000000000006</c:v>
                </c:pt>
                <c:pt idx="13621">
                  <c:v>37.130000000000003</c:v>
                </c:pt>
                <c:pt idx="13622">
                  <c:v>36.56</c:v>
                </c:pt>
                <c:pt idx="13623">
                  <c:v>33.160000000000011</c:v>
                </c:pt>
                <c:pt idx="13624">
                  <c:v>31.779999999999987</c:v>
                </c:pt>
                <c:pt idx="13625">
                  <c:v>26.650000000000031</c:v>
                </c:pt>
                <c:pt idx="13626">
                  <c:v>27.32</c:v>
                </c:pt>
                <c:pt idx="13627">
                  <c:v>35.14</c:v>
                </c:pt>
                <c:pt idx="13628">
                  <c:v>36.4</c:v>
                </c:pt>
                <c:pt idx="13629">
                  <c:v>23.149999999999988</c:v>
                </c:pt>
                <c:pt idx="13630">
                  <c:v>27.049999999999986</c:v>
                </c:pt>
                <c:pt idx="13631">
                  <c:v>26.82</c:v>
                </c:pt>
                <c:pt idx="13632">
                  <c:v>28.18</c:v>
                </c:pt>
                <c:pt idx="13633">
                  <c:v>21.419999999999987</c:v>
                </c:pt>
                <c:pt idx="13634">
                  <c:v>28.49</c:v>
                </c:pt>
                <c:pt idx="13635">
                  <c:v>26.409999999999989</c:v>
                </c:pt>
                <c:pt idx="13636">
                  <c:v>20.090000000000003</c:v>
                </c:pt>
                <c:pt idx="13637">
                  <c:v>22.150000000000031</c:v>
                </c:pt>
                <c:pt idx="13638">
                  <c:v>12.89</c:v>
                </c:pt>
                <c:pt idx="13639">
                  <c:v>8.7100000000000009</c:v>
                </c:pt>
                <c:pt idx="13640">
                  <c:v>14.470000000000006</c:v>
                </c:pt>
                <c:pt idx="13641">
                  <c:v>15</c:v>
                </c:pt>
                <c:pt idx="13642">
                  <c:v>15.310000000000002</c:v>
                </c:pt>
                <c:pt idx="13643">
                  <c:v>18.509999999999987</c:v>
                </c:pt>
                <c:pt idx="13644">
                  <c:v>20.07</c:v>
                </c:pt>
                <c:pt idx="13645">
                  <c:v>14.16</c:v>
                </c:pt>
                <c:pt idx="13646">
                  <c:v>18.580000000000002</c:v>
                </c:pt>
                <c:pt idx="13647">
                  <c:v>16.240000000000002</c:v>
                </c:pt>
                <c:pt idx="13648">
                  <c:v>9.4700000000000042</c:v>
                </c:pt>
                <c:pt idx="13649">
                  <c:v>4.4099999999999984</c:v>
                </c:pt>
                <c:pt idx="13650">
                  <c:v>4.9300000000000024</c:v>
                </c:pt>
                <c:pt idx="13651">
                  <c:v>7.0600000000000005</c:v>
                </c:pt>
                <c:pt idx="13652">
                  <c:v>7.5600000000000005</c:v>
                </c:pt>
                <c:pt idx="13653">
                  <c:v>7.9800000000000084</c:v>
                </c:pt>
                <c:pt idx="13654">
                  <c:v>19.479999999999986</c:v>
                </c:pt>
                <c:pt idx="13655">
                  <c:v>24.21</c:v>
                </c:pt>
                <c:pt idx="13656">
                  <c:v>19.279999999999987</c:v>
                </c:pt>
                <c:pt idx="13657">
                  <c:v>13.370000000000006</c:v>
                </c:pt>
                <c:pt idx="13658">
                  <c:v>12.729999999999999</c:v>
                </c:pt>
                <c:pt idx="13659">
                  <c:v>7.490000000000002</c:v>
                </c:pt>
                <c:pt idx="13660">
                  <c:v>11.5</c:v>
                </c:pt>
                <c:pt idx="13661">
                  <c:v>7.8500000000000005</c:v>
                </c:pt>
                <c:pt idx="13662">
                  <c:v>3.2400000000000042</c:v>
                </c:pt>
                <c:pt idx="13663">
                  <c:v>5.2999999999999972</c:v>
                </c:pt>
                <c:pt idx="13664">
                  <c:v>6.8800000000000026</c:v>
                </c:pt>
                <c:pt idx="13665">
                  <c:v>10.050000000000002</c:v>
                </c:pt>
                <c:pt idx="13666">
                  <c:v>7.519999999999996</c:v>
                </c:pt>
                <c:pt idx="13667">
                  <c:v>8.7700000000000031</c:v>
                </c:pt>
                <c:pt idx="13668">
                  <c:v>12.090000000000003</c:v>
                </c:pt>
                <c:pt idx="13669">
                  <c:v>9.1700000000000017</c:v>
                </c:pt>
                <c:pt idx="13670">
                  <c:v>11.61</c:v>
                </c:pt>
                <c:pt idx="13671">
                  <c:v>10.450000000000006</c:v>
                </c:pt>
                <c:pt idx="13672">
                  <c:v>8.5300000000000011</c:v>
                </c:pt>
                <c:pt idx="13673">
                  <c:v>4.7899999999999991</c:v>
                </c:pt>
                <c:pt idx="13674">
                  <c:v>4.5499999999999972</c:v>
                </c:pt>
                <c:pt idx="13675">
                  <c:v>5.1199999999999966</c:v>
                </c:pt>
                <c:pt idx="13676">
                  <c:v>10.57</c:v>
                </c:pt>
                <c:pt idx="13677">
                  <c:v>5.8800000000000026</c:v>
                </c:pt>
                <c:pt idx="13678">
                  <c:v>20.450000000000003</c:v>
                </c:pt>
                <c:pt idx="13679">
                  <c:v>17.189999999999987</c:v>
                </c:pt>
                <c:pt idx="13680">
                  <c:v>16.149999999999999</c:v>
                </c:pt>
                <c:pt idx="13681">
                  <c:v>15.170000000000002</c:v>
                </c:pt>
                <c:pt idx="13682">
                  <c:v>15</c:v>
                </c:pt>
                <c:pt idx="13683">
                  <c:v>14.360000000000019</c:v>
                </c:pt>
                <c:pt idx="13684">
                  <c:v>11.920000000000002</c:v>
                </c:pt>
                <c:pt idx="13685">
                  <c:v>16.269999999999989</c:v>
                </c:pt>
                <c:pt idx="13686">
                  <c:v>2.8400000000000034</c:v>
                </c:pt>
                <c:pt idx="13687">
                  <c:v>9.0900000000000034</c:v>
                </c:pt>
                <c:pt idx="13688">
                  <c:v>1.5700000000000003</c:v>
                </c:pt>
                <c:pt idx="13689">
                  <c:v>2.7800000000000011</c:v>
                </c:pt>
                <c:pt idx="13690">
                  <c:v>-2.2399999999999949</c:v>
                </c:pt>
                <c:pt idx="13691">
                  <c:v>4.4800000000000004</c:v>
                </c:pt>
                <c:pt idx="13692">
                  <c:v>-1.659999999999987</c:v>
                </c:pt>
                <c:pt idx="13693">
                  <c:v>2</c:v>
                </c:pt>
                <c:pt idx="13694">
                  <c:v>0.29999999999999827</c:v>
                </c:pt>
                <c:pt idx="13695">
                  <c:v>2.6400000000000006</c:v>
                </c:pt>
                <c:pt idx="13696">
                  <c:v>-2.4299999999999997</c:v>
                </c:pt>
                <c:pt idx="13697">
                  <c:v>-3.490000000000002</c:v>
                </c:pt>
                <c:pt idx="13698">
                  <c:v>1.0099999999999936</c:v>
                </c:pt>
                <c:pt idx="13699">
                  <c:v>-3.2400000000000042</c:v>
                </c:pt>
                <c:pt idx="13700">
                  <c:v>4.8699999999999966</c:v>
                </c:pt>
                <c:pt idx="13701">
                  <c:v>1.2899999999999954</c:v>
                </c:pt>
                <c:pt idx="13702">
                  <c:v>3.5200000000000031</c:v>
                </c:pt>
                <c:pt idx="13703">
                  <c:v>24.6</c:v>
                </c:pt>
                <c:pt idx="13704">
                  <c:v>26.479999999999986</c:v>
                </c:pt>
                <c:pt idx="13705">
                  <c:v>22.190000000000005</c:v>
                </c:pt>
                <c:pt idx="13706">
                  <c:v>20.979999999999986</c:v>
                </c:pt>
                <c:pt idx="13707">
                  <c:v>26.07</c:v>
                </c:pt>
                <c:pt idx="13708">
                  <c:v>19.610000000000031</c:v>
                </c:pt>
                <c:pt idx="13709">
                  <c:v>18.399999999999999</c:v>
                </c:pt>
                <c:pt idx="13710">
                  <c:v>1.0099999999999936</c:v>
                </c:pt>
                <c:pt idx="13711">
                  <c:v>-3.4699999999999989</c:v>
                </c:pt>
                <c:pt idx="13712">
                  <c:v>-4.2300000000000084</c:v>
                </c:pt>
                <c:pt idx="13713">
                  <c:v>-2.4799999999999969</c:v>
                </c:pt>
                <c:pt idx="13714">
                  <c:v>-3.259999999999998</c:v>
                </c:pt>
                <c:pt idx="13715">
                  <c:v>6.0999999999999943</c:v>
                </c:pt>
                <c:pt idx="13716">
                  <c:v>12.260000000000005</c:v>
                </c:pt>
                <c:pt idx="13717">
                  <c:v>-4.7300000000000084</c:v>
                </c:pt>
                <c:pt idx="13718">
                  <c:v>0.18000000000000016</c:v>
                </c:pt>
                <c:pt idx="13719">
                  <c:v>10.970000000000002</c:v>
                </c:pt>
                <c:pt idx="13720">
                  <c:v>3.5</c:v>
                </c:pt>
                <c:pt idx="13721">
                  <c:v>-6.2800000000000011</c:v>
                </c:pt>
                <c:pt idx="13722">
                  <c:v>-3.3899999999999997</c:v>
                </c:pt>
                <c:pt idx="13723">
                  <c:v>9.6399999999999988</c:v>
                </c:pt>
                <c:pt idx="13724">
                  <c:v>0.75000000000000133</c:v>
                </c:pt>
                <c:pt idx="13725">
                  <c:v>2.5700000000000003</c:v>
                </c:pt>
                <c:pt idx="13726">
                  <c:v>17.240000000000002</c:v>
                </c:pt>
                <c:pt idx="13727">
                  <c:v>22.490000000000002</c:v>
                </c:pt>
                <c:pt idx="13728">
                  <c:v>20.21</c:v>
                </c:pt>
                <c:pt idx="13729">
                  <c:v>14.310000000000002</c:v>
                </c:pt>
                <c:pt idx="13730">
                  <c:v>19.329999999999988</c:v>
                </c:pt>
                <c:pt idx="13731">
                  <c:v>24.56</c:v>
                </c:pt>
                <c:pt idx="13732">
                  <c:v>15.07</c:v>
                </c:pt>
                <c:pt idx="13733">
                  <c:v>15.18</c:v>
                </c:pt>
                <c:pt idx="13734">
                  <c:v>7.3999999999999986</c:v>
                </c:pt>
                <c:pt idx="13735">
                  <c:v>8.0300000000000011</c:v>
                </c:pt>
                <c:pt idx="13736">
                  <c:v>10.920000000000002</c:v>
                </c:pt>
                <c:pt idx="13737">
                  <c:v>12.020000000000003</c:v>
                </c:pt>
                <c:pt idx="13738">
                  <c:v>12.760000000000002</c:v>
                </c:pt>
                <c:pt idx="13739">
                  <c:v>11.050000000000004</c:v>
                </c:pt>
                <c:pt idx="13740">
                  <c:v>16.689999999999987</c:v>
                </c:pt>
                <c:pt idx="13741">
                  <c:v>15.22</c:v>
                </c:pt>
                <c:pt idx="13742">
                  <c:v>14.79</c:v>
                </c:pt>
                <c:pt idx="13743">
                  <c:v>10.729999999999999</c:v>
                </c:pt>
                <c:pt idx="13744">
                  <c:v>1.3200000000000003</c:v>
                </c:pt>
                <c:pt idx="13745">
                  <c:v>1.5</c:v>
                </c:pt>
                <c:pt idx="13746">
                  <c:v>-7.0000000000000437E-2</c:v>
                </c:pt>
                <c:pt idx="13747">
                  <c:v>4.6200000000000045</c:v>
                </c:pt>
                <c:pt idx="13748">
                  <c:v>9.4700000000000042</c:v>
                </c:pt>
                <c:pt idx="13749">
                  <c:v>11</c:v>
                </c:pt>
                <c:pt idx="13750">
                  <c:v>19.830000000000005</c:v>
                </c:pt>
                <c:pt idx="13751">
                  <c:v>21.909999999999989</c:v>
                </c:pt>
                <c:pt idx="13752">
                  <c:v>21.490000000000002</c:v>
                </c:pt>
                <c:pt idx="13753">
                  <c:v>17.72</c:v>
                </c:pt>
                <c:pt idx="13754">
                  <c:v>20.69</c:v>
                </c:pt>
                <c:pt idx="13755">
                  <c:v>19.580000000000002</c:v>
                </c:pt>
                <c:pt idx="13756">
                  <c:v>15.639999999999999</c:v>
                </c:pt>
                <c:pt idx="13757">
                  <c:v>16.630000000000031</c:v>
                </c:pt>
                <c:pt idx="13758">
                  <c:v>13.46</c:v>
                </c:pt>
                <c:pt idx="13759">
                  <c:v>9.6000000000000014</c:v>
                </c:pt>
                <c:pt idx="13760">
                  <c:v>12.490000000000002</c:v>
                </c:pt>
                <c:pt idx="13761">
                  <c:v>14.310000000000002</c:v>
                </c:pt>
                <c:pt idx="13762">
                  <c:v>14.68</c:v>
                </c:pt>
                <c:pt idx="13763">
                  <c:v>9.5300000000000011</c:v>
                </c:pt>
                <c:pt idx="13764">
                  <c:v>9.6700000000000017</c:v>
                </c:pt>
                <c:pt idx="13765">
                  <c:v>7.18</c:v>
                </c:pt>
                <c:pt idx="13766">
                  <c:v>6.8100000000000005</c:v>
                </c:pt>
                <c:pt idx="13767">
                  <c:v>5.4600000000000009</c:v>
                </c:pt>
                <c:pt idx="13768">
                  <c:v>2.5599999999999947</c:v>
                </c:pt>
                <c:pt idx="13769">
                  <c:v>-1.1899999999999953</c:v>
                </c:pt>
                <c:pt idx="13770">
                  <c:v>-0.82000000000000062</c:v>
                </c:pt>
                <c:pt idx="13771">
                  <c:v>4.8499999999999943</c:v>
                </c:pt>
                <c:pt idx="13772">
                  <c:v>7.6300000000000026</c:v>
                </c:pt>
                <c:pt idx="13773">
                  <c:v>7.0600000000000005</c:v>
                </c:pt>
                <c:pt idx="13774">
                  <c:v>9.1600000000000037</c:v>
                </c:pt>
                <c:pt idx="13775">
                  <c:v>18.690000000000005</c:v>
                </c:pt>
                <c:pt idx="13776">
                  <c:v>20.630000000000031</c:v>
                </c:pt>
                <c:pt idx="13777">
                  <c:v>13.080000000000002</c:v>
                </c:pt>
                <c:pt idx="13778">
                  <c:v>14</c:v>
                </c:pt>
                <c:pt idx="13779">
                  <c:v>7.1199999999999966</c:v>
                </c:pt>
                <c:pt idx="13780">
                  <c:v>8.0400000000000009</c:v>
                </c:pt>
                <c:pt idx="13781">
                  <c:v>8.44</c:v>
                </c:pt>
                <c:pt idx="13782">
                  <c:v>8.4700000000000042</c:v>
                </c:pt>
                <c:pt idx="13783">
                  <c:v>6.6499999999999995</c:v>
                </c:pt>
                <c:pt idx="13784">
                  <c:v>7.5399999999999991</c:v>
                </c:pt>
                <c:pt idx="13785">
                  <c:v>7.1899999999999995</c:v>
                </c:pt>
                <c:pt idx="13786">
                  <c:v>8.59</c:v>
                </c:pt>
                <c:pt idx="13787">
                  <c:v>13.22</c:v>
                </c:pt>
                <c:pt idx="13788">
                  <c:v>15.66</c:v>
                </c:pt>
                <c:pt idx="13789">
                  <c:v>10.639999999999999</c:v>
                </c:pt>
                <c:pt idx="13790">
                  <c:v>5.5</c:v>
                </c:pt>
                <c:pt idx="13791">
                  <c:v>1.4199999999999933</c:v>
                </c:pt>
                <c:pt idx="13792">
                  <c:v>6.3599999999999985</c:v>
                </c:pt>
                <c:pt idx="13793">
                  <c:v>-0.51000000000000167</c:v>
                </c:pt>
                <c:pt idx="13794">
                  <c:v>2</c:v>
                </c:pt>
                <c:pt idx="13795">
                  <c:v>5.2800000000000011</c:v>
                </c:pt>
                <c:pt idx="13796">
                  <c:v>10.350000000000021</c:v>
                </c:pt>
                <c:pt idx="13797">
                  <c:v>16.850000000000001</c:v>
                </c:pt>
                <c:pt idx="13798">
                  <c:v>18.490000000000002</c:v>
                </c:pt>
                <c:pt idx="13799">
                  <c:v>23.439999999999987</c:v>
                </c:pt>
                <c:pt idx="13800">
                  <c:v>13.280000000000001</c:v>
                </c:pt>
                <c:pt idx="13801">
                  <c:v>0.19999999999999996</c:v>
                </c:pt>
                <c:pt idx="13802">
                  <c:v>1.1699999999999957</c:v>
                </c:pt>
                <c:pt idx="13803">
                  <c:v>0.91999999999999815</c:v>
                </c:pt>
                <c:pt idx="13804">
                  <c:v>-1.3900000000000021</c:v>
                </c:pt>
                <c:pt idx="13805">
                  <c:v>0.56000000000000261</c:v>
                </c:pt>
                <c:pt idx="13806">
                  <c:v>3.4600000000000009</c:v>
                </c:pt>
                <c:pt idx="13807">
                  <c:v>4.75</c:v>
                </c:pt>
                <c:pt idx="13808">
                  <c:v>3.000000000000121E-2</c:v>
                </c:pt>
                <c:pt idx="13809">
                  <c:v>1.2599999999999936</c:v>
                </c:pt>
                <c:pt idx="13810">
                  <c:v>-1.990000000000002</c:v>
                </c:pt>
                <c:pt idx="13811">
                  <c:v>3.759999999999998</c:v>
                </c:pt>
                <c:pt idx="13812">
                  <c:v>1.8699999999999948</c:v>
                </c:pt>
                <c:pt idx="13813">
                  <c:v>-0.2800000000000013</c:v>
                </c:pt>
                <c:pt idx="13814">
                  <c:v>1.3900000000000021</c:v>
                </c:pt>
                <c:pt idx="13815">
                  <c:v>5.519999999999996</c:v>
                </c:pt>
                <c:pt idx="13816">
                  <c:v>3.5800000000000054</c:v>
                </c:pt>
                <c:pt idx="13817">
                  <c:v>4.8600000000000065</c:v>
                </c:pt>
                <c:pt idx="13818">
                  <c:v>8.0300000000000011</c:v>
                </c:pt>
                <c:pt idx="13819">
                  <c:v>12.139999999999999</c:v>
                </c:pt>
                <c:pt idx="13820">
                  <c:v>13.010000000000002</c:v>
                </c:pt>
                <c:pt idx="13821">
                  <c:v>13.590000000000002</c:v>
                </c:pt>
                <c:pt idx="13822">
                  <c:v>22.04</c:v>
                </c:pt>
                <c:pt idx="13823">
                  <c:v>23.700000000000003</c:v>
                </c:pt>
                <c:pt idx="13824">
                  <c:v>21.259999999999987</c:v>
                </c:pt>
                <c:pt idx="13825">
                  <c:v>20.36</c:v>
                </c:pt>
                <c:pt idx="13826">
                  <c:v>15.660000000000004</c:v>
                </c:pt>
                <c:pt idx="13827">
                  <c:v>14.89</c:v>
                </c:pt>
                <c:pt idx="13828">
                  <c:v>12.62</c:v>
                </c:pt>
                <c:pt idx="13829">
                  <c:v>17.32</c:v>
                </c:pt>
                <c:pt idx="13830">
                  <c:v>11.900000000000002</c:v>
                </c:pt>
                <c:pt idx="13831">
                  <c:v>5.4200000000000017</c:v>
                </c:pt>
                <c:pt idx="13832">
                  <c:v>10.98</c:v>
                </c:pt>
                <c:pt idx="13833">
                  <c:v>14.940000000000001</c:v>
                </c:pt>
                <c:pt idx="13834">
                  <c:v>15.54</c:v>
                </c:pt>
                <c:pt idx="13835">
                  <c:v>17.54</c:v>
                </c:pt>
                <c:pt idx="13836">
                  <c:v>21.279999999999987</c:v>
                </c:pt>
                <c:pt idx="13837">
                  <c:v>18.729999999999986</c:v>
                </c:pt>
                <c:pt idx="13838">
                  <c:v>22.049999999999986</c:v>
                </c:pt>
                <c:pt idx="13839">
                  <c:v>25.04</c:v>
                </c:pt>
                <c:pt idx="13840">
                  <c:v>21.25</c:v>
                </c:pt>
                <c:pt idx="13841">
                  <c:v>16.279999999999987</c:v>
                </c:pt>
                <c:pt idx="13842">
                  <c:v>11.229999999999999</c:v>
                </c:pt>
                <c:pt idx="13843">
                  <c:v>14.75</c:v>
                </c:pt>
                <c:pt idx="13844">
                  <c:v>13.810000000000002</c:v>
                </c:pt>
                <c:pt idx="13845">
                  <c:v>11.810000000000002</c:v>
                </c:pt>
                <c:pt idx="13846">
                  <c:v>18.769999999999989</c:v>
                </c:pt>
                <c:pt idx="13847">
                  <c:v>24.79</c:v>
                </c:pt>
                <c:pt idx="13848">
                  <c:v>26.459999999999987</c:v>
                </c:pt>
                <c:pt idx="13849">
                  <c:v>30.24</c:v>
                </c:pt>
                <c:pt idx="13850">
                  <c:v>28.939999999999987</c:v>
                </c:pt>
                <c:pt idx="13851">
                  <c:v>28.549999999999986</c:v>
                </c:pt>
                <c:pt idx="13852">
                  <c:v>22.69</c:v>
                </c:pt>
                <c:pt idx="13853">
                  <c:v>14.96</c:v>
                </c:pt>
                <c:pt idx="13854">
                  <c:v>14.130000000000003</c:v>
                </c:pt>
                <c:pt idx="13855">
                  <c:v>12.990000000000002</c:v>
                </c:pt>
                <c:pt idx="13856">
                  <c:v>14.93</c:v>
                </c:pt>
                <c:pt idx="13857">
                  <c:v>16.57</c:v>
                </c:pt>
                <c:pt idx="13858">
                  <c:v>16.300000000000004</c:v>
                </c:pt>
                <c:pt idx="13859">
                  <c:v>20.230000000000004</c:v>
                </c:pt>
                <c:pt idx="13860">
                  <c:v>22.900000000000006</c:v>
                </c:pt>
                <c:pt idx="13861">
                  <c:v>22.72</c:v>
                </c:pt>
                <c:pt idx="13862">
                  <c:v>23.58</c:v>
                </c:pt>
                <c:pt idx="13863">
                  <c:v>21.6</c:v>
                </c:pt>
                <c:pt idx="13864">
                  <c:v>14.760000000000002</c:v>
                </c:pt>
                <c:pt idx="13865">
                  <c:v>11.120000000000005</c:v>
                </c:pt>
                <c:pt idx="13866">
                  <c:v>8.4000000000000021</c:v>
                </c:pt>
                <c:pt idx="13867">
                  <c:v>8.39</c:v>
                </c:pt>
                <c:pt idx="13868">
                  <c:v>11.010000000000002</c:v>
                </c:pt>
                <c:pt idx="13869">
                  <c:v>12.100000000000001</c:v>
                </c:pt>
                <c:pt idx="13870">
                  <c:v>17.57</c:v>
                </c:pt>
                <c:pt idx="13871">
                  <c:v>14.810000000000002</c:v>
                </c:pt>
                <c:pt idx="13872">
                  <c:v>9.93</c:v>
                </c:pt>
                <c:pt idx="13873">
                  <c:v>4.4300000000000024</c:v>
                </c:pt>
                <c:pt idx="13874">
                  <c:v>4.0799999999999983</c:v>
                </c:pt>
                <c:pt idx="13875">
                  <c:v>2.6099999999999994</c:v>
                </c:pt>
                <c:pt idx="13876">
                  <c:v>-0.49000000000000232</c:v>
                </c:pt>
                <c:pt idx="13877">
                  <c:v>2.0600000000000032</c:v>
                </c:pt>
                <c:pt idx="13878">
                  <c:v>3.999999999999921E-2</c:v>
                </c:pt>
                <c:pt idx="13879">
                  <c:v>3.6300000000000026</c:v>
                </c:pt>
                <c:pt idx="13880">
                  <c:v>3.9100000000000037</c:v>
                </c:pt>
                <c:pt idx="13881">
                  <c:v>8.2299999999999986</c:v>
                </c:pt>
                <c:pt idx="13882">
                  <c:v>4.9600000000000009</c:v>
                </c:pt>
                <c:pt idx="13883">
                  <c:v>8.2299999999999986</c:v>
                </c:pt>
                <c:pt idx="13884">
                  <c:v>8.2000000000000011</c:v>
                </c:pt>
                <c:pt idx="13885">
                  <c:v>6.6200000000000045</c:v>
                </c:pt>
                <c:pt idx="13886">
                  <c:v>6.7300000000000084</c:v>
                </c:pt>
                <c:pt idx="13887">
                  <c:v>5.57</c:v>
                </c:pt>
                <c:pt idx="13888">
                  <c:v>-0.5500000000000046</c:v>
                </c:pt>
                <c:pt idx="13889">
                  <c:v>-3.25</c:v>
                </c:pt>
                <c:pt idx="13890">
                  <c:v>-0.65000000000000013</c:v>
                </c:pt>
                <c:pt idx="13891">
                  <c:v>4.5499999999999972</c:v>
                </c:pt>
                <c:pt idx="13892">
                  <c:v>8.430000000000005</c:v>
                </c:pt>
                <c:pt idx="13893">
                  <c:v>7.0799999999999983</c:v>
                </c:pt>
                <c:pt idx="13894">
                  <c:v>12.150000000000006</c:v>
                </c:pt>
                <c:pt idx="13895">
                  <c:v>19.079999999999988</c:v>
                </c:pt>
                <c:pt idx="13896">
                  <c:v>16.050000000000004</c:v>
                </c:pt>
                <c:pt idx="13897">
                  <c:v>20.979999999999986</c:v>
                </c:pt>
                <c:pt idx="13898">
                  <c:v>33.910000000000004</c:v>
                </c:pt>
                <c:pt idx="13899">
                  <c:v>23.819999999999997</c:v>
                </c:pt>
                <c:pt idx="13900">
                  <c:v>14.880000000000004</c:v>
                </c:pt>
                <c:pt idx="13901">
                  <c:v>8.7700000000000031</c:v>
                </c:pt>
                <c:pt idx="13902">
                  <c:v>14.729999999999999</c:v>
                </c:pt>
                <c:pt idx="13903">
                  <c:v>9.9500000000000028</c:v>
                </c:pt>
                <c:pt idx="13904">
                  <c:v>12.729999999999999</c:v>
                </c:pt>
                <c:pt idx="13905">
                  <c:v>13.75</c:v>
                </c:pt>
                <c:pt idx="13906">
                  <c:v>12.11</c:v>
                </c:pt>
                <c:pt idx="13907">
                  <c:v>12.68</c:v>
                </c:pt>
                <c:pt idx="13908">
                  <c:v>17.899999999999999</c:v>
                </c:pt>
                <c:pt idx="13909">
                  <c:v>16.939999999999987</c:v>
                </c:pt>
                <c:pt idx="13910">
                  <c:v>14.690000000000001</c:v>
                </c:pt>
                <c:pt idx="13911">
                  <c:v>10.25</c:v>
                </c:pt>
                <c:pt idx="13912">
                  <c:v>5.9600000000000009</c:v>
                </c:pt>
                <c:pt idx="13913">
                  <c:v>0.52000000000000313</c:v>
                </c:pt>
                <c:pt idx="13914">
                  <c:v>1.0599999999999914</c:v>
                </c:pt>
                <c:pt idx="13915">
                  <c:v>13.25</c:v>
                </c:pt>
                <c:pt idx="13916">
                  <c:v>11.690000000000001</c:v>
                </c:pt>
                <c:pt idx="13917">
                  <c:v>13.020000000000001</c:v>
                </c:pt>
                <c:pt idx="13918">
                  <c:v>19.959999999999987</c:v>
                </c:pt>
                <c:pt idx="13919">
                  <c:v>24.230000000000004</c:v>
                </c:pt>
                <c:pt idx="13920">
                  <c:v>25.380000000000003</c:v>
                </c:pt>
                <c:pt idx="13921">
                  <c:v>25.580000000000002</c:v>
                </c:pt>
                <c:pt idx="13922">
                  <c:v>25.979999999999986</c:v>
                </c:pt>
                <c:pt idx="13923">
                  <c:v>26.86</c:v>
                </c:pt>
                <c:pt idx="13924">
                  <c:v>24.050000000000004</c:v>
                </c:pt>
                <c:pt idx="13925">
                  <c:v>26.419999999999987</c:v>
                </c:pt>
                <c:pt idx="13926">
                  <c:v>21.220000000000002</c:v>
                </c:pt>
                <c:pt idx="13927">
                  <c:v>17.479999999999986</c:v>
                </c:pt>
                <c:pt idx="13928">
                  <c:v>18.050000000000004</c:v>
                </c:pt>
                <c:pt idx="13929">
                  <c:v>20.790000000000003</c:v>
                </c:pt>
                <c:pt idx="13930">
                  <c:v>18.300000000000004</c:v>
                </c:pt>
                <c:pt idx="13931">
                  <c:v>22.630000000000031</c:v>
                </c:pt>
                <c:pt idx="13932">
                  <c:v>24.939999999999987</c:v>
                </c:pt>
                <c:pt idx="13933">
                  <c:v>21.21</c:v>
                </c:pt>
                <c:pt idx="13934">
                  <c:v>23.959999999999987</c:v>
                </c:pt>
                <c:pt idx="13935">
                  <c:v>23.479999999999986</c:v>
                </c:pt>
                <c:pt idx="13936">
                  <c:v>17.64</c:v>
                </c:pt>
                <c:pt idx="13937">
                  <c:v>11.43</c:v>
                </c:pt>
                <c:pt idx="13938">
                  <c:v>6.9500000000000028</c:v>
                </c:pt>
                <c:pt idx="13939">
                  <c:v>12.010000000000002</c:v>
                </c:pt>
                <c:pt idx="13940">
                  <c:v>12.430000000000007</c:v>
                </c:pt>
                <c:pt idx="13941">
                  <c:v>8.9200000000000017</c:v>
                </c:pt>
                <c:pt idx="13942">
                  <c:v>15.790000000000003</c:v>
                </c:pt>
                <c:pt idx="13943">
                  <c:v>16.670000000000005</c:v>
                </c:pt>
                <c:pt idx="13944">
                  <c:v>20.14</c:v>
                </c:pt>
                <c:pt idx="13945">
                  <c:v>20.479999999999986</c:v>
                </c:pt>
                <c:pt idx="13946">
                  <c:v>20.16</c:v>
                </c:pt>
                <c:pt idx="13947">
                  <c:v>23.43</c:v>
                </c:pt>
                <c:pt idx="13948">
                  <c:v>22.03</c:v>
                </c:pt>
                <c:pt idx="13949">
                  <c:v>28.2</c:v>
                </c:pt>
                <c:pt idx="13950">
                  <c:v>28.03</c:v>
                </c:pt>
                <c:pt idx="13951">
                  <c:v>19.090000000000003</c:v>
                </c:pt>
                <c:pt idx="13952">
                  <c:v>16.5</c:v>
                </c:pt>
                <c:pt idx="13953">
                  <c:v>16.419999999999987</c:v>
                </c:pt>
                <c:pt idx="13954">
                  <c:v>18.739999999999988</c:v>
                </c:pt>
                <c:pt idx="13955">
                  <c:v>22.05</c:v>
                </c:pt>
                <c:pt idx="13956">
                  <c:v>26.52</c:v>
                </c:pt>
                <c:pt idx="13957">
                  <c:v>25.820000000000004</c:v>
                </c:pt>
                <c:pt idx="13958">
                  <c:v>26.870000000000005</c:v>
                </c:pt>
                <c:pt idx="13959">
                  <c:v>21.319999999999997</c:v>
                </c:pt>
                <c:pt idx="13960">
                  <c:v>15.780000000000001</c:v>
                </c:pt>
                <c:pt idx="13961">
                  <c:v>9.89</c:v>
                </c:pt>
                <c:pt idx="13962">
                  <c:v>6.6199999999999966</c:v>
                </c:pt>
                <c:pt idx="13963">
                  <c:v>7.25</c:v>
                </c:pt>
                <c:pt idx="13964">
                  <c:v>5.7800000000000011</c:v>
                </c:pt>
                <c:pt idx="13965">
                  <c:v>9.27</c:v>
                </c:pt>
                <c:pt idx="13966">
                  <c:v>16.930000000000007</c:v>
                </c:pt>
                <c:pt idx="13967">
                  <c:v>19.270000000000003</c:v>
                </c:pt>
                <c:pt idx="13968">
                  <c:v>15.130000000000003</c:v>
                </c:pt>
                <c:pt idx="13969">
                  <c:v>15.2</c:v>
                </c:pt>
                <c:pt idx="13970">
                  <c:v>20.540000000000003</c:v>
                </c:pt>
                <c:pt idx="13971">
                  <c:v>22.210000000000004</c:v>
                </c:pt>
                <c:pt idx="13972">
                  <c:v>18.989999999999952</c:v>
                </c:pt>
                <c:pt idx="13973">
                  <c:v>15.2</c:v>
                </c:pt>
                <c:pt idx="13974">
                  <c:v>14.39</c:v>
                </c:pt>
                <c:pt idx="13975">
                  <c:v>1.4600000000000009</c:v>
                </c:pt>
                <c:pt idx="13976">
                  <c:v>-3.0800000000000054</c:v>
                </c:pt>
                <c:pt idx="13977">
                  <c:v>3.4699999999999989</c:v>
                </c:pt>
                <c:pt idx="13978">
                  <c:v>8.3100000000000023</c:v>
                </c:pt>
                <c:pt idx="13979">
                  <c:v>11.580000000000002</c:v>
                </c:pt>
                <c:pt idx="13980">
                  <c:v>12.260000000000002</c:v>
                </c:pt>
                <c:pt idx="13981">
                  <c:v>10.940000000000005</c:v>
                </c:pt>
                <c:pt idx="13982">
                  <c:v>11.55</c:v>
                </c:pt>
                <c:pt idx="13983">
                  <c:v>8.61</c:v>
                </c:pt>
                <c:pt idx="13984">
                  <c:v>4.5300000000000011</c:v>
                </c:pt>
                <c:pt idx="13985">
                  <c:v>-0.81000000000000261</c:v>
                </c:pt>
                <c:pt idx="13986">
                  <c:v>-3.7100000000000009</c:v>
                </c:pt>
                <c:pt idx="13987">
                  <c:v>7.0000000000000437E-2</c:v>
                </c:pt>
                <c:pt idx="13988">
                  <c:v>0.12999999999999581</c:v>
                </c:pt>
                <c:pt idx="13989">
                  <c:v>0.60999999999999965</c:v>
                </c:pt>
                <c:pt idx="13990">
                  <c:v>12.729999999999999</c:v>
                </c:pt>
                <c:pt idx="13991">
                  <c:v>20.85</c:v>
                </c:pt>
                <c:pt idx="13992">
                  <c:v>19.489999999999952</c:v>
                </c:pt>
                <c:pt idx="13993">
                  <c:v>22.740000000000002</c:v>
                </c:pt>
                <c:pt idx="13994">
                  <c:v>30.740000000000002</c:v>
                </c:pt>
                <c:pt idx="13995">
                  <c:v>35.43</c:v>
                </c:pt>
                <c:pt idx="13996">
                  <c:v>24.05</c:v>
                </c:pt>
                <c:pt idx="13997">
                  <c:v>16.779999999999987</c:v>
                </c:pt>
                <c:pt idx="13998">
                  <c:v>17.459999999999987</c:v>
                </c:pt>
                <c:pt idx="13999">
                  <c:v>12.63</c:v>
                </c:pt>
                <c:pt idx="14000">
                  <c:v>18.159999999999997</c:v>
                </c:pt>
                <c:pt idx="14001">
                  <c:v>20.919999999999987</c:v>
                </c:pt>
                <c:pt idx="14002">
                  <c:v>19.53</c:v>
                </c:pt>
                <c:pt idx="14003">
                  <c:v>20.86</c:v>
                </c:pt>
                <c:pt idx="14004">
                  <c:v>22.14</c:v>
                </c:pt>
                <c:pt idx="14005">
                  <c:v>18.32</c:v>
                </c:pt>
                <c:pt idx="14006">
                  <c:v>15.57</c:v>
                </c:pt>
                <c:pt idx="14007">
                  <c:v>11.260000000000002</c:v>
                </c:pt>
                <c:pt idx="14008">
                  <c:v>11.370000000000006</c:v>
                </c:pt>
                <c:pt idx="14009">
                  <c:v>9.61</c:v>
                </c:pt>
                <c:pt idx="14010">
                  <c:v>8.0200000000000031</c:v>
                </c:pt>
                <c:pt idx="14011">
                  <c:v>6.269999999999996</c:v>
                </c:pt>
                <c:pt idx="14012">
                  <c:v>6.1700000000000017</c:v>
                </c:pt>
                <c:pt idx="14013">
                  <c:v>8.1000000000000014</c:v>
                </c:pt>
                <c:pt idx="14014">
                  <c:v>14.32</c:v>
                </c:pt>
                <c:pt idx="14015">
                  <c:v>19.180000000000003</c:v>
                </c:pt>
                <c:pt idx="14016">
                  <c:v>17.029999999999987</c:v>
                </c:pt>
                <c:pt idx="14017">
                  <c:v>18.200000000000003</c:v>
                </c:pt>
                <c:pt idx="14018">
                  <c:v>27.240000000000006</c:v>
                </c:pt>
                <c:pt idx="14019">
                  <c:v>29.4</c:v>
                </c:pt>
                <c:pt idx="14020">
                  <c:v>28.51</c:v>
                </c:pt>
                <c:pt idx="14021">
                  <c:v>21.52</c:v>
                </c:pt>
                <c:pt idx="14022">
                  <c:v>15.330000000000002</c:v>
                </c:pt>
                <c:pt idx="14023">
                  <c:v>12.11</c:v>
                </c:pt>
                <c:pt idx="14024">
                  <c:v>4.9500000000000028</c:v>
                </c:pt>
                <c:pt idx="14025">
                  <c:v>3.1300000000000026</c:v>
                </c:pt>
                <c:pt idx="14026">
                  <c:v>4.3399999999999963</c:v>
                </c:pt>
                <c:pt idx="14027">
                  <c:v>6.98</c:v>
                </c:pt>
                <c:pt idx="14028">
                  <c:v>7.0799999999999983</c:v>
                </c:pt>
                <c:pt idx="14029">
                  <c:v>8.2700000000000031</c:v>
                </c:pt>
                <c:pt idx="14030">
                  <c:v>8</c:v>
                </c:pt>
                <c:pt idx="14031">
                  <c:v>7.3599999999999985</c:v>
                </c:pt>
                <c:pt idx="14032">
                  <c:v>7.2199999999999989</c:v>
                </c:pt>
                <c:pt idx="14033">
                  <c:v>2.5799999999999983</c:v>
                </c:pt>
                <c:pt idx="14034">
                  <c:v>2.25</c:v>
                </c:pt>
                <c:pt idx="14035">
                  <c:v>14.590000000000003</c:v>
                </c:pt>
                <c:pt idx="14036">
                  <c:v>15.910000000000004</c:v>
                </c:pt>
                <c:pt idx="14037">
                  <c:v>15.560000000000002</c:v>
                </c:pt>
                <c:pt idx="14038">
                  <c:v>20.330000000000005</c:v>
                </c:pt>
                <c:pt idx="14039">
                  <c:v>23.34</c:v>
                </c:pt>
                <c:pt idx="14040">
                  <c:v>17.309999999999999</c:v>
                </c:pt>
                <c:pt idx="14041">
                  <c:v>23.650000000000031</c:v>
                </c:pt>
                <c:pt idx="14042">
                  <c:v>29.39</c:v>
                </c:pt>
                <c:pt idx="14043">
                  <c:v>29.34</c:v>
                </c:pt>
                <c:pt idx="14044">
                  <c:v>30.130000000000031</c:v>
                </c:pt>
                <c:pt idx="14045">
                  <c:v>19.860000000000003</c:v>
                </c:pt>
                <c:pt idx="14046">
                  <c:v>6.6599999999999975</c:v>
                </c:pt>
                <c:pt idx="14047">
                  <c:v>9.9700000000000042</c:v>
                </c:pt>
                <c:pt idx="14048">
                  <c:v>4.8900000000000006</c:v>
                </c:pt>
                <c:pt idx="14049">
                  <c:v>5.4600000000000009</c:v>
                </c:pt>
                <c:pt idx="14050">
                  <c:v>3.1199999999999974</c:v>
                </c:pt>
                <c:pt idx="14051">
                  <c:v>7.1000000000000005</c:v>
                </c:pt>
                <c:pt idx="14052">
                  <c:v>9.6399999999999988</c:v>
                </c:pt>
                <c:pt idx="14053">
                  <c:v>9.8300000000000018</c:v>
                </c:pt>
                <c:pt idx="14054">
                  <c:v>9.4600000000000026</c:v>
                </c:pt>
                <c:pt idx="14055">
                  <c:v>12.880000000000004</c:v>
                </c:pt>
                <c:pt idx="14056">
                  <c:v>13.940000000000005</c:v>
                </c:pt>
                <c:pt idx="14057">
                  <c:v>10.190000000000001</c:v>
                </c:pt>
                <c:pt idx="14058">
                  <c:v>10.280000000000001</c:v>
                </c:pt>
                <c:pt idx="14059">
                  <c:v>13.310000000000002</c:v>
                </c:pt>
                <c:pt idx="14060">
                  <c:v>12.260000000000002</c:v>
                </c:pt>
                <c:pt idx="14061">
                  <c:v>13.910000000000004</c:v>
                </c:pt>
                <c:pt idx="14062">
                  <c:v>18.72</c:v>
                </c:pt>
                <c:pt idx="14063">
                  <c:v>16.309999999999999</c:v>
                </c:pt>
                <c:pt idx="14064">
                  <c:v>19.740000000000002</c:v>
                </c:pt>
                <c:pt idx="14065">
                  <c:v>24.57</c:v>
                </c:pt>
                <c:pt idx="14066">
                  <c:v>25.29</c:v>
                </c:pt>
                <c:pt idx="14067">
                  <c:v>23.85</c:v>
                </c:pt>
                <c:pt idx="14068">
                  <c:v>26.79</c:v>
                </c:pt>
                <c:pt idx="14069">
                  <c:v>25.269999999999989</c:v>
                </c:pt>
                <c:pt idx="14070">
                  <c:v>16.849999999999987</c:v>
                </c:pt>
                <c:pt idx="14071">
                  <c:v>13.840000000000003</c:v>
                </c:pt>
                <c:pt idx="14072">
                  <c:v>6.6300000000000026</c:v>
                </c:pt>
                <c:pt idx="14073">
                  <c:v>6.68</c:v>
                </c:pt>
                <c:pt idx="14074">
                  <c:v>6.4199999999999964</c:v>
                </c:pt>
                <c:pt idx="14075">
                  <c:v>7.1300000000000026</c:v>
                </c:pt>
                <c:pt idx="14076">
                  <c:v>12.810000000000002</c:v>
                </c:pt>
                <c:pt idx="14077">
                  <c:v>12.090000000000002</c:v>
                </c:pt>
                <c:pt idx="14078">
                  <c:v>14.910000000000004</c:v>
                </c:pt>
                <c:pt idx="14079">
                  <c:v>17.36</c:v>
                </c:pt>
                <c:pt idx="14080">
                  <c:v>20.309999999999999</c:v>
                </c:pt>
                <c:pt idx="14081">
                  <c:v>15.010000000000005</c:v>
                </c:pt>
                <c:pt idx="14082">
                  <c:v>13.72</c:v>
                </c:pt>
                <c:pt idx="14083">
                  <c:v>18.299999999999986</c:v>
                </c:pt>
                <c:pt idx="14084">
                  <c:v>19.669999999999987</c:v>
                </c:pt>
                <c:pt idx="14085">
                  <c:v>10.530000000000001</c:v>
                </c:pt>
                <c:pt idx="14086">
                  <c:v>11.780000000000001</c:v>
                </c:pt>
                <c:pt idx="14087">
                  <c:v>27.27</c:v>
                </c:pt>
                <c:pt idx="14088">
                  <c:v>27.400000000000002</c:v>
                </c:pt>
                <c:pt idx="14089">
                  <c:v>24.369999999999987</c:v>
                </c:pt>
                <c:pt idx="14090">
                  <c:v>23.839999999999996</c:v>
                </c:pt>
                <c:pt idx="14091">
                  <c:v>20.21</c:v>
                </c:pt>
                <c:pt idx="14092">
                  <c:v>17.52</c:v>
                </c:pt>
                <c:pt idx="14093">
                  <c:v>17.920000000000002</c:v>
                </c:pt>
                <c:pt idx="14094">
                  <c:v>15.56</c:v>
                </c:pt>
                <c:pt idx="14095">
                  <c:v>14.600000000000001</c:v>
                </c:pt>
                <c:pt idx="14096">
                  <c:v>22.38</c:v>
                </c:pt>
                <c:pt idx="14097">
                  <c:v>23.99</c:v>
                </c:pt>
                <c:pt idx="14098">
                  <c:v>23.610000000000031</c:v>
                </c:pt>
                <c:pt idx="14099">
                  <c:v>19.97</c:v>
                </c:pt>
                <c:pt idx="14100">
                  <c:v>30.479999999999986</c:v>
                </c:pt>
                <c:pt idx="14101">
                  <c:v>29.910000000000004</c:v>
                </c:pt>
                <c:pt idx="14102">
                  <c:v>33.790000000000013</c:v>
                </c:pt>
                <c:pt idx="14103">
                  <c:v>33.9</c:v>
                </c:pt>
                <c:pt idx="14104">
                  <c:v>28.650000000000031</c:v>
                </c:pt>
                <c:pt idx="14105">
                  <c:v>24.630000000000031</c:v>
                </c:pt>
                <c:pt idx="14106">
                  <c:v>26.580000000000002</c:v>
                </c:pt>
                <c:pt idx="14107">
                  <c:v>28.669999999999987</c:v>
                </c:pt>
                <c:pt idx="14108">
                  <c:v>29.55</c:v>
                </c:pt>
                <c:pt idx="14109">
                  <c:v>23.990000000000002</c:v>
                </c:pt>
                <c:pt idx="14110">
                  <c:v>19.02</c:v>
                </c:pt>
                <c:pt idx="14111">
                  <c:v>33.54</c:v>
                </c:pt>
                <c:pt idx="14112">
                  <c:v>31.849999999999987</c:v>
                </c:pt>
                <c:pt idx="14113">
                  <c:v>26.330000000000005</c:v>
                </c:pt>
                <c:pt idx="14114">
                  <c:v>25.830000000000005</c:v>
                </c:pt>
                <c:pt idx="14115">
                  <c:v>20.95</c:v>
                </c:pt>
                <c:pt idx="14116">
                  <c:v>24</c:v>
                </c:pt>
                <c:pt idx="14117">
                  <c:v>28.580000000000002</c:v>
                </c:pt>
                <c:pt idx="14118">
                  <c:v>25.580000000000002</c:v>
                </c:pt>
                <c:pt idx="14119">
                  <c:v>21.36</c:v>
                </c:pt>
                <c:pt idx="14120">
                  <c:v>22.479999999999986</c:v>
                </c:pt>
                <c:pt idx="14121">
                  <c:v>25.9</c:v>
                </c:pt>
                <c:pt idx="14122">
                  <c:v>29.86</c:v>
                </c:pt>
                <c:pt idx="14123">
                  <c:v>33.190000000000012</c:v>
                </c:pt>
                <c:pt idx="14124">
                  <c:v>36.27000000000001</c:v>
                </c:pt>
                <c:pt idx="14125">
                  <c:v>37.89</c:v>
                </c:pt>
                <c:pt idx="14126">
                  <c:v>39.51</c:v>
                </c:pt>
                <c:pt idx="14127">
                  <c:v>35.03</c:v>
                </c:pt>
                <c:pt idx="14128">
                  <c:v>32.64</c:v>
                </c:pt>
                <c:pt idx="14129">
                  <c:v>31.04</c:v>
                </c:pt>
                <c:pt idx="14130">
                  <c:v>27.19</c:v>
                </c:pt>
                <c:pt idx="14131">
                  <c:v>26.759999999999987</c:v>
                </c:pt>
                <c:pt idx="14132">
                  <c:v>30.310000000000031</c:v>
                </c:pt>
                <c:pt idx="14133">
                  <c:v>28.97</c:v>
                </c:pt>
                <c:pt idx="14134">
                  <c:v>25.310000000000031</c:v>
                </c:pt>
                <c:pt idx="14135">
                  <c:v>34.130000000000003</c:v>
                </c:pt>
                <c:pt idx="14136">
                  <c:v>30.51</c:v>
                </c:pt>
                <c:pt idx="14137">
                  <c:v>22.58</c:v>
                </c:pt>
                <c:pt idx="14138">
                  <c:v>17.72</c:v>
                </c:pt>
                <c:pt idx="14139">
                  <c:v>13.8</c:v>
                </c:pt>
                <c:pt idx="14140">
                  <c:v>19.399999999999999</c:v>
                </c:pt>
                <c:pt idx="14141">
                  <c:v>24.509999999999987</c:v>
                </c:pt>
                <c:pt idx="14142">
                  <c:v>32.18</c:v>
                </c:pt>
                <c:pt idx="14143">
                  <c:v>23.03</c:v>
                </c:pt>
                <c:pt idx="14144">
                  <c:v>19</c:v>
                </c:pt>
                <c:pt idx="14145">
                  <c:v>19.29</c:v>
                </c:pt>
                <c:pt idx="14146">
                  <c:v>12.39</c:v>
                </c:pt>
                <c:pt idx="14147">
                  <c:v>14.920000000000002</c:v>
                </c:pt>
                <c:pt idx="14148">
                  <c:v>18.870000000000005</c:v>
                </c:pt>
                <c:pt idx="14149">
                  <c:v>12.470000000000002</c:v>
                </c:pt>
                <c:pt idx="14150">
                  <c:v>15.209999999999999</c:v>
                </c:pt>
                <c:pt idx="14151">
                  <c:v>14.760000000000002</c:v>
                </c:pt>
                <c:pt idx="14152">
                  <c:v>15.370000000000006</c:v>
                </c:pt>
                <c:pt idx="14153">
                  <c:v>11.48</c:v>
                </c:pt>
                <c:pt idx="14154">
                  <c:v>7.68</c:v>
                </c:pt>
                <c:pt idx="14155">
                  <c:v>13.96</c:v>
                </c:pt>
                <c:pt idx="14156">
                  <c:v>13.940000000000001</c:v>
                </c:pt>
                <c:pt idx="14157">
                  <c:v>9.6399999999999988</c:v>
                </c:pt>
                <c:pt idx="14158">
                  <c:v>11.05</c:v>
                </c:pt>
                <c:pt idx="14159">
                  <c:v>15.560000000000002</c:v>
                </c:pt>
                <c:pt idx="14160">
                  <c:v>6.4699999999999989</c:v>
                </c:pt>
                <c:pt idx="14161">
                  <c:v>18.579999999999988</c:v>
                </c:pt>
                <c:pt idx="14162">
                  <c:v>17.91</c:v>
                </c:pt>
                <c:pt idx="14163">
                  <c:v>11.42</c:v>
                </c:pt>
                <c:pt idx="14164">
                  <c:v>8.8500000000000068</c:v>
                </c:pt>
                <c:pt idx="14165">
                  <c:v>14.83</c:v>
                </c:pt>
                <c:pt idx="14166">
                  <c:v>9.6000000000000014</c:v>
                </c:pt>
                <c:pt idx="14167">
                  <c:v>29.110000000000031</c:v>
                </c:pt>
                <c:pt idx="14168">
                  <c:v>21.790000000000003</c:v>
                </c:pt>
                <c:pt idx="14169">
                  <c:v>19.25</c:v>
                </c:pt>
                <c:pt idx="14170">
                  <c:v>7.7300000000000084</c:v>
                </c:pt>
                <c:pt idx="14171">
                  <c:v>11.62</c:v>
                </c:pt>
                <c:pt idx="14172">
                  <c:v>16.979999999999986</c:v>
                </c:pt>
                <c:pt idx="14173">
                  <c:v>19.07</c:v>
                </c:pt>
                <c:pt idx="14174">
                  <c:v>21.439999999999987</c:v>
                </c:pt>
                <c:pt idx="14175">
                  <c:v>21.909999999999989</c:v>
                </c:pt>
                <c:pt idx="14176">
                  <c:v>18.75</c:v>
                </c:pt>
                <c:pt idx="14177">
                  <c:v>27.930000000000003</c:v>
                </c:pt>
                <c:pt idx="14178">
                  <c:v>26.439999999999987</c:v>
                </c:pt>
                <c:pt idx="14179">
                  <c:v>19.25</c:v>
                </c:pt>
                <c:pt idx="14180">
                  <c:v>13.660000000000004</c:v>
                </c:pt>
                <c:pt idx="14181">
                  <c:v>11.62</c:v>
                </c:pt>
                <c:pt idx="14182">
                  <c:v>14.150000000000002</c:v>
                </c:pt>
                <c:pt idx="14183">
                  <c:v>19.29</c:v>
                </c:pt>
                <c:pt idx="14184">
                  <c:v>9.5500000000000007</c:v>
                </c:pt>
                <c:pt idx="14185">
                  <c:v>9.41</c:v>
                </c:pt>
                <c:pt idx="14186">
                  <c:v>13.99</c:v>
                </c:pt>
                <c:pt idx="14187">
                  <c:v>13.68</c:v>
                </c:pt>
                <c:pt idx="14188">
                  <c:v>15.120000000000001</c:v>
                </c:pt>
                <c:pt idx="14189">
                  <c:v>14.66</c:v>
                </c:pt>
                <c:pt idx="14190">
                  <c:v>24.97</c:v>
                </c:pt>
                <c:pt idx="14191">
                  <c:v>18.64</c:v>
                </c:pt>
                <c:pt idx="14192">
                  <c:v>20.420000000000002</c:v>
                </c:pt>
                <c:pt idx="14193">
                  <c:v>23.77</c:v>
                </c:pt>
                <c:pt idx="14194">
                  <c:v>19.119999999999997</c:v>
                </c:pt>
                <c:pt idx="14195">
                  <c:v>21.950000000000003</c:v>
                </c:pt>
                <c:pt idx="14196">
                  <c:v>24.509999999999987</c:v>
                </c:pt>
                <c:pt idx="14197">
                  <c:v>24.119999999999997</c:v>
                </c:pt>
                <c:pt idx="14198">
                  <c:v>25.500000000000004</c:v>
                </c:pt>
                <c:pt idx="14199">
                  <c:v>24.970000000000002</c:v>
                </c:pt>
                <c:pt idx="14200">
                  <c:v>23.150000000000031</c:v>
                </c:pt>
                <c:pt idx="14201">
                  <c:v>20.650000000000031</c:v>
                </c:pt>
                <c:pt idx="14202">
                  <c:v>18.560000000000002</c:v>
                </c:pt>
                <c:pt idx="14203">
                  <c:v>25.090000000000003</c:v>
                </c:pt>
                <c:pt idx="14204">
                  <c:v>25.520000000000003</c:v>
                </c:pt>
                <c:pt idx="14205">
                  <c:v>17.459999999999987</c:v>
                </c:pt>
                <c:pt idx="14206">
                  <c:v>18.579999999999988</c:v>
                </c:pt>
                <c:pt idx="14207">
                  <c:v>24.389999999999986</c:v>
                </c:pt>
                <c:pt idx="14208">
                  <c:v>25.34</c:v>
                </c:pt>
                <c:pt idx="14209">
                  <c:v>20.87</c:v>
                </c:pt>
                <c:pt idx="14210">
                  <c:v>29.330000000000005</c:v>
                </c:pt>
                <c:pt idx="14211">
                  <c:v>27.02</c:v>
                </c:pt>
                <c:pt idx="14212">
                  <c:v>26.08</c:v>
                </c:pt>
                <c:pt idx="14213">
                  <c:v>30.979999999999986</c:v>
                </c:pt>
                <c:pt idx="14214">
                  <c:v>34.790000000000013</c:v>
                </c:pt>
                <c:pt idx="14215">
                  <c:v>25.549999999999986</c:v>
                </c:pt>
                <c:pt idx="14216">
                  <c:v>23.630000000000031</c:v>
                </c:pt>
                <c:pt idx="14217">
                  <c:v>18.409999999999989</c:v>
                </c:pt>
                <c:pt idx="14218">
                  <c:v>22.459999999999987</c:v>
                </c:pt>
                <c:pt idx="14219">
                  <c:v>24.2</c:v>
                </c:pt>
                <c:pt idx="14220">
                  <c:v>25.4</c:v>
                </c:pt>
                <c:pt idx="14221">
                  <c:v>26.43</c:v>
                </c:pt>
                <c:pt idx="14222">
                  <c:v>30.02</c:v>
                </c:pt>
                <c:pt idx="14223">
                  <c:v>28.93</c:v>
                </c:pt>
                <c:pt idx="14224">
                  <c:v>26.47</c:v>
                </c:pt>
                <c:pt idx="14225">
                  <c:v>29.08</c:v>
                </c:pt>
                <c:pt idx="14226">
                  <c:v>25.51</c:v>
                </c:pt>
                <c:pt idx="14227">
                  <c:v>30.900000000000002</c:v>
                </c:pt>
                <c:pt idx="14228">
                  <c:v>28.449999999999989</c:v>
                </c:pt>
                <c:pt idx="14229">
                  <c:v>21.810000000000031</c:v>
                </c:pt>
                <c:pt idx="14230">
                  <c:v>25.709999999999987</c:v>
                </c:pt>
                <c:pt idx="14231">
                  <c:v>19.850000000000001</c:v>
                </c:pt>
                <c:pt idx="14232">
                  <c:v>18.89</c:v>
                </c:pt>
                <c:pt idx="14233">
                  <c:v>20.09</c:v>
                </c:pt>
                <c:pt idx="14234">
                  <c:v>17.229999999999986</c:v>
                </c:pt>
                <c:pt idx="14235">
                  <c:v>16.22</c:v>
                </c:pt>
                <c:pt idx="14236">
                  <c:v>11.400000000000002</c:v>
                </c:pt>
                <c:pt idx="14237">
                  <c:v>15.209999999999999</c:v>
                </c:pt>
                <c:pt idx="14238">
                  <c:v>14.170000000000002</c:v>
                </c:pt>
                <c:pt idx="14239">
                  <c:v>12.74</c:v>
                </c:pt>
                <c:pt idx="14240">
                  <c:v>9.2200000000000006</c:v>
                </c:pt>
                <c:pt idx="14241">
                  <c:v>10.030000000000001</c:v>
                </c:pt>
                <c:pt idx="14242">
                  <c:v>11.61</c:v>
                </c:pt>
                <c:pt idx="14243">
                  <c:v>13.850000000000021</c:v>
                </c:pt>
                <c:pt idx="14244">
                  <c:v>22.120000000000005</c:v>
                </c:pt>
                <c:pt idx="14245">
                  <c:v>20.009999999999987</c:v>
                </c:pt>
                <c:pt idx="14246">
                  <c:v>19.559999999999999</c:v>
                </c:pt>
                <c:pt idx="14247">
                  <c:v>16.979999999999986</c:v>
                </c:pt>
                <c:pt idx="14248">
                  <c:v>10.560000000000002</c:v>
                </c:pt>
                <c:pt idx="14249">
                  <c:v>7.8299999999999965</c:v>
                </c:pt>
                <c:pt idx="14250">
                  <c:v>6.0499999999999972</c:v>
                </c:pt>
                <c:pt idx="14251">
                  <c:v>7.9500000000000028</c:v>
                </c:pt>
                <c:pt idx="14252">
                  <c:v>4.9499999999999984</c:v>
                </c:pt>
                <c:pt idx="14253">
                  <c:v>5.2100000000000009</c:v>
                </c:pt>
                <c:pt idx="14254">
                  <c:v>8.2800000000000011</c:v>
                </c:pt>
                <c:pt idx="14255">
                  <c:v>16.589999999999989</c:v>
                </c:pt>
                <c:pt idx="14256">
                  <c:v>18.509999999999987</c:v>
                </c:pt>
                <c:pt idx="14257">
                  <c:v>19.169999999999987</c:v>
                </c:pt>
                <c:pt idx="14258">
                  <c:v>17.32</c:v>
                </c:pt>
                <c:pt idx="14259">
                  <c:v>11.190000000000001</c:v>
                </c:pt>
                <c:pt idx="14260">
                  <c:v>11.420000000000002</c:v>
                </c:pt>
                <c:pt idx="14261">
                  <c:v>10.91</c:v>
                </c:pt>
                <c:pt idx="14262">
                  <c:v>10.280000000000001</c:v>
                </c:pt>
                <c:pt idx="14263">
                  <c:v>10.709999999999999</c:v>
                </c:pt>
                <c:pt idx="14264">
                  <c:v>16.060000000000002</c:v>
                </c:pt>
                <c:pt idx="14265">
                  <c:v>19.71</c:v>
                </c:pt>
                <c:pt idx="14266">
                  <c:v>23.380000000000003</c:v>
                </c:pt>
                <c:pt idx="14267">
                  <c:v>22.800000000000004</c:v>
                </c:pt>
                <c:pt idx="14268">
                  <c:v>25.429999999999989</c:v>
                </c:pt>
                <c:pt idx="14269">
                  <c:v>22.810000000000031</c:v>
                </c:pt>
                <c:pt idx="14270">
                  <c:v>25.620000000000005</c:v>
                </c:pt>
                <c:pt idx="14271">
                  <c:v>23.539999999999996</c:v>
                </c:pt>
                <c:pt idx="14272">
                  <c:v>17.130000000000031</c:v>
                </c:pt>
                <c:pt idx="14273">
                  <c:v>14.060000000000002</c:v>
                </c:pt>
                <c:pt idx="14274">
                  <c:v>12.229999999999999</c:v>
                </c:pt>
                <c:pt idx="14275">
                  <c:v>14.05</c:v>
                </c:pt>
                <c:pt idx="14276">
                  <c:v>16.75</c:v>
                </c:pt>
                <c:pt idx="14277">
                  <c:v>20.14</c:v>
                </c:pt>
                <c:pt idx="14278">
                  <c:v>19.04</c:v>
                </c:pt>
                <c:pt idx="14279">
                  <c:v>27.439999999999987</c:v>
                </c:pt>
                <c:pt idx="14280">
                  <c:v>28.16</c:v>
                </c:pt>
                <c:pt idx="14281">
                  <c:v>34.18</c:v>
                </c:pt>
                <c:pt idx="14282">
                  <c:v>36.46</c:v>
                </c:pt>
                <c:pt idx="14283">
                  <c:v>37.89</c:v>
                </c:pt>
                <c:pt idx="14284">
                  <c:v>38.100000000000009</c:v>
                </c:pt>
                <c:pt idx="14285">
                  <c:v>37.4</c:v>
                </c:pt>
                <c:pt idx="14286">
                  <c:v>36.06</c:v>
                </c:pt>
                <c:pt idx="14287">
                  <c:v>31.299999999999986</c:v>
                </c:pt>
                <c:pt idx="14288">
                  <c:v>26.03</c:v>
                </c:pt>
                <c:pt idx="14289">
                  <c:v>23.759999999999987</c:v>
                </c:pt>
                <c:pt idx="14290">
                  <c:v>27.43</c:v>
                </c:pt>
                <c:pt idx="14291">
                  <c:v>32.28</c:v>
                </c:pt>
                <c:pt idx="14292">
                  <c:v>32.5</c:v>
                </c:pt>
                <c:pt idx="14293">
                  <c:v>30.929999999999989</c:v>
                </c:pt>
                <c:pt idx="14294">
                  <c:v>29.360000000000003</c:v>
                </c:pt>
                <c:pt idx="14295">
                  <c:v>31.71</c:v>
                </c:pt>
                <c:pt idx="14296">
                  <c:v>28.19</c:v>
                </c:pt>
                <c:pt idx="14297">
                  <c:v>15</c:v>
                </c:pt>
                <c:pt idx="14298">
                  <c:v>16.089999999999989</c:v>
                </c:pt>
                <c:pt idx="14299">
                  <c:v>16.100000000000001</c:v>
                </c:pt>
                <c:pt idx="14300">
                  <c:v>17.310000000000031</c:v>
                </c:pt>
                <c:pt idx="14301">
                  <c:v>19.21</c:v>
                </c:pt>
                <c:pt idx="14302">
                  <c:v>20.199999999999996</c:v>
                </c:pt>
                <c:pt idx="14303">
                  <c:v>19.689999999999987</c:v>
                </c:pt>
                <c:pt idx="14304">
                  <c:v>19.020000000000003</c:v>
                </c:pt>
                <c:pt idx="14305">
                  <c:v>10.670000000000005</c:v>
                </c:pt>
                <c:pt idx="14306">
                  <c:v>16.93</c:v>
                </c:pt>
                <c:pt idx="14307">
                  <c:v>12.639999999999999</c:v>
                </c:pt>
                <c:pt idx="14308">
                  <c:v>9.5400000000000009</c:v>
                </c:pt>
                <c:pt idx="14309">
                  <c:v>4.0900000000000025</c:v>
                </c:pt>
                <c:pt idx="14310">
                  <c:v>8.620000000000001</c:v>
                </c:pt>
                <c:pt idx="14311">
                  <c:v>-0.43999999999999911</c:v>
                </c:pt>
                <c:pt idx="14312">
                  <c:v>-0.5499999999999976</c:v>
                </c:pt>
                <c:pt idx="14313">
                  <c:v>3.999999999999921E-2</c:v>
                </c:pt>
                <c:pt idx="14314">
                  <c:v>3.529999999999994</c:v>
                </c:pt>
                <c:pt idx="14315">
                  <c:v>0.47999999999999793</c:v>
                </c:pt>
                <c:pt idx="14316">
                  <c:v>4.3699999999999966</c:v>
                </c:pt>
                <c:pt idx="14317">
                  <c:v>-3.1000000000000014</c:v>
                </c:pt>
                <c:pt idx="14318">
                  <c:v>0.630000000000004</c:v>
                </c:pt>
                <c:pt idx="14319">
                  <c:v>-0.67000000000000315</c:v>
                </c:pt>
                <c:pt idx="14320">
                  <c:v>-6.8700000000000054</c:v>
                </c:pt>
                <c:pt idx="14321">
                  <c:v>-8.5800000000000054</c:v>
                </c:pt>
                <c:pt idx="14322">
                  <c:v>-0.56000000000000261</c:v>
                </c:pt>
                <c:pt idx="14323">
                  <c:v>-4.4100000000000037</c:v>
                </c:pt>
                <c:pt idx="14324">
                  <c:v>-0.53999999999999915</c:v>
                </c:pt>
                <c:pt idx="14325">
                  <c:v>6.1000000000000005</c:v>
                </c:pt>
                <c:pt idx="14326">
                  <c:v>11.340000000000002</c:v>
                </c:pt>
                <c:pt idx="14327">
                  <c:v>13.680000000000003</c:v>
                </c:pt>
                <c:pt idx="14328">
                  <c:v>9.1300000000000008</c:v>
                </c:pt>
                <c:pt idx="14329">
                  <c:v>3.25</c:v>
                </c:pt>
                <c:pt idx="14330">
                  <c:v>8.3000000000000007</c:v>
                </c:pt>
                <c:pt idx="14331">
                  <c:v>11.58</c:v>
                </c:pt>
                <c:pt idx="14332">
                  <c:v>5.6899999999999977</c:v>
                </c:pt>
                <c:pt idx="14333">
                  <c:v>7.1000000000000005</c:v>
                </c:pt>
                <c:pt idx="14334">
                  <c:v>4.4699999999999989</c:v>
                </c:pt>
                <c:pt idx="14335">
                  <c:v>0.10999999999999943</c:v>
                </c:pt>
                <c:pt idx="14336">
                  <c:v>-3.9200000000000017</c:v>
                </c:pt>
                <c:pt idx="14337">
                  <c:v>0.45999999999999452</c:v>
                </c:pt>
                <c:pt idx="14338">
                  <c:v>0.6899999999999995</c:v>
                </c:pt>
                <c:pt idx="14339">
                  <c:v>9.57</c:v>
                </c:pt>
                <c:pt idx="14340">
                  <c:v>13.48</c:v>
                </c:pt>
                <c:pt idx="14341">
                  <c:v>11.800000000000004</c:v>
                </c:pt>
                <c:pt idx="14342">
                  <c:v>13.690000000000001</c:v>
                </c:pt>
                <c:pt idx="14343">
                  <c:v>14.24</c:v>
                </c:pt>
                <c:pt idx="14344">
                  <c:v>11.690000000000001</c:v>
                </c:pt>
                <c:pt idx="14345">
                  <c:v>7.7700000000000031</c:v>
                </c:pt>
                <c:pt idx="14346">
                  <c:v>2.0100000000000047</c:v>
                </c:pt>
                <c:pt idx="14347">
                  <c:v>7.1099999999999985</c:v>
                </c:pt>
                <c:pt idx="14348">
                  <c:v>9.5600000000000023</c:v>
                </c:pt>
                <c:pt idx="14349">
                  <c:v>14.89</c:v>
                </c:pt>
                <c:pt idx="14350">
                  <c:v>16.75</c:v>
                </c:pt>
                <c:pt idx="14351">
                  <c:v>21.169999999999987</c:v>
                </c:pt>
                <c:pt idx="14352">
                  <c:v>17.959999999999987</c:v>
                </c:pt>
                <c:pt idx="14353">
                  <c:v>20.87</c:v>
                </c:pt>
                <c:pt idx="14354">
                  <c:v>25.62</c:v>
                </c:pt>
                <c:pt idx="14355">
                  <c:v>30.34</c:v>
                </c:pt>
                <c:pt idx="14356">
                  <c:v>23.610000000000031</c:v>
                </c:pt>
                <c:pt idx="14357">
                  <c:v>3.3100000000000023</c:v>
                </c:pt>
                <c:pt idx="14358">
                  <c:v>11.709999999999999</c:v>
                </c:pt>
                <c:pt idx="14359">
                  <c:v>2</c:v>
                </c:pt>
                <c:pt idx="14360">
                  <c:v>8.0800000000000054</c:v>
                </c:pt>
                <c:pt idx="14361">
                  <c:v>10.600000000000001</c:v>
                </c:pt>
                <c:pt idx="14362">
                  <c:v>9.2299999999999986</c:v>
                </c:pt>
                <c:pt idx="14363">
                  <c:v>11.520000000000001</c:v>
                </c:pt>
                <c:pt idx="14364">
                  <c:v>14.590000000000002</c:v>
                </c:pt>
                <c:pt idx="14365">
                  <c:v>14.540000000000003</c:v>
                </c:pt>
                <c:pt idx="14366">
                  <c:v>15.07</c:v>
                </c:pt>
                <c:pt idx="14367">
                  <c:v>13.639999999999999</c:v>
                </c:pt>
                <c:pt idx="14368">
                  <c:v>10.090000000000003</c:v>
                </c:pt>
                <c:pt idx="14369">
                  <c:v>7.9600000000000009</c:v>
                </c:pt>
                <c:pt idx="14370">
                  <c:v>6.7300000000000084</c:v>
                </c:pt>
                <c:pt idx="14371">
                  <c:v>2.9199999999999937</c:v>
                </c:pt>
                <c:pt idx="14372">
                  <c:v>5.7299999999999969</c:v>
                </c:pt>
                <c:pt idx="14373">
                  <c:v>12.950000000000006</c:v>
                </c:pt>
                <c:pt idx="14374">
                  <c:v>14.600000000000001</c:v>
                </c:pt>
                <c:pt idx="14375">
                  <c:v>21.489999999999952</c:v>
                </c:pt>
                <c:pt idx="14376">
                  <c:v>16.43</c:v>
                </c:pt>
                <c:pt idx="14377">
                  <c:v>13.16</c:v>
                </c:pt>
                <c:pt idx="14378">
                  <c:v>19.559999999999999</c:v>
                </c:pt>
                <c:pt idx="14379">
                  <c:v>27.380000000000003</c:v>
                </c:pt>
                <c:pt idx="14380">
                  <c:v>8.3700000000000028</c:v>
                </c:pt>
                <c:pt idx="14381">
                  <c:v>7.5799999999999983</c:v>
                </c:pt>
                <c:pt idx="14382">
                  <c:v>8.2200000000000006</c:v>
                </c:pt>
                <c:pt idx="14383">
                  <c:v>3.5899999999999972</c:v>
                </c:pt>
                <c:pt idx="14384">
                  <c:v>3.519999999999996</c:v>
                </c:pt>
                <c:pt idx="14385">
                  <c:v>4.5600000000000005</c:v>
                </c:pt>
                <c:pt idx="14386">
                  <c:v>2.1999999999999957</c:v>
                </c:pt>
                <c:pt idx="14387">
                  <c:v>9.0100000000000016</c:v>
                </c:pt>
                <c:pt idx="14388">
                  <c:v>10.96</c:v>
                </c:pt>
                <c:pt idx="14389">
                  <c:v>10.07</c:v>
                </c:pt>
                <c:pt idx="14390">
                  <c:v>9.6600000000000037</c:v>
                </c:pt>
                <c:pt idx="14391">
                  <c:v>7.0500000000000043</c:v>
                </c:pt>
                <c:pt idx="14392">
                  <c:v>0.46999999999999975</c:v>
                </c:pt>
                <c:pt idx="14393">
                  <c:v>0.36999999999999866</c:v>
                </c:pt>
                <c:pt idx="14394">
                  <c:v>1.8599999999999965</c:v>
                </c:pt>
                <c:pt idx="14395">
                  <c:v>4.07</c:v>
                </c:pt>
                <c:pt idx="14396">
                  <c:v>6.25</c:v>
                </c:pt>
                <c:pt idx="14397">
                  <c:v>7.0400000000000063</c:v>
                </c:pt>
                <c:pt idx="14398">
                  <c:v>12.700000000000001</c:v>
                </c:pt>
                <c:pt idx="14399">
                  <c:v>18.97</c:v>
                </c:pt>
                <c:pt idx="14400">
                  <c:v>15.440000000000005</c:v>
                </c:pt>
                <c:pt idx="14401">
                  <c:v>15.420000000000002</c:v>
                </c:pt>
                <c:pt idx="14402">
                  <c:v>13.180000000000003</c:v>
                </c:pt>
                <c:pt idx="14403">
                  <c:v>18.690000000000001</c:v>
                </c:pt>
                <c:pt idx="14404">
                  <c:v>9.0400000000000009</c:v>
                </c:pt>
                <c:pt idx="14405">
                  <c:v>1.9200000000000017</c:v>
                </c:pt>
                <c:pt idx="14406">
                  <c:v>-5.9999999999995418E-2</c:v>
                </c:pt>
                <c:pt idx="14407">
                  <c:v>-1.8000000000000043</c:v>
                </c:pt>
                <c:pt idx="14408">
                  <c:v>-3.1400000000000006</c:v>
                </c:pt>
                <c:pt idx="14409">
                  <c:v>-0.56000000000000261</c:v>
                </c:pt>
                <c:pt idx="14410">
                  <c:v>2.5200000000000031</c:v>
                </c:pt>
                <c:pt idx="14411">
                  <c:v>7.44</c:v>
                </c:pt>
                <c:pt idx="14412">
                  <c:v>13.590000000000003</c:v>
                </c:pt>
                <c:pt idx="14413">
                  <c:v>13.360000000000019</c:v>
                </c:pt>
                <c:pt idx="14414">
                  <c:v>13.630000000000003</c:v>
                </c:pt>
                <c:pt idx="14415">
                  <c:v>12.990000000000002</c:v>
                </c:pt>
                <c:pt idx="14416">
                  <c:v>8.7100000000000009</c:v>
                </c:pt>
                <c:pt idx="14417">
                  <c:v>5.5</c:v>
                </c:pt>
                <c:pt idx="14418">
                  <c:v>5.6899999999999977</c:v>
                </c:pt>
                <c:pt idx="14419">
                  <c:v>6.5599999999999952</c:v>
                </c:pt>
                <c:pt idx="14420">
                  <c:v>10.920000000000002</c:v>
                </c:pt>
                <c:pt idx="14421">
                  <c:v>14.010000000000002</c:v>
                </c:pt>
                <c:pt idx="14422">
                  <c:v>15.200000000000001</c:v>
                </c:pt>
                <c:pt idx="14423">
                  <c:v>22.73</c:v>
                </c:pt>
                <c:pt idx="14424">
                  <c:v>20.97</c:v>
                </c:pt>
                <c:pt idx="14425">
                  <c:v>18.810000000000031</c:v>
                </c:pt>
                <c:pt idx="14426">
                  <c:v>20.32</c:v>
                </c:pt>
                <c:pt idx="14427">
                  <c:v>22.110000000000031</c:v>
                </c:pt>
                <c:pt idx="14428">
                  <c:v>17.339999999999996</c:v>
                </c:pt>
                <c:pt idx="14429">
                  <c:v>16.88</c:v>
                </c:pt>
                <c:pt idx="14430">
                  <c:v>12.450000000000006</c:v>
                </c:pt>
                <c:pt idx="14431">
                  <c:v>7.8699999999999966</c:v>
                </c:pt>
                <c:pt idx="14432">
                  <c:v>9.9600000000000026</c:v>
                </c:pt>
                <c:pt idx="14433">
                  <c:v>12.540000000000003</c:v>
                </c:pt>
                <c:pt idx="14434">
                  <c:v>13.290000000000003</c:v>
                </c:pt>
                <c:pt idx="14435">
                  <c:v>14.670000000000002</c:v>
                </c:pt>
                <c:pt idx="14436">
                  <c:v>24.080000000000002</c:v>
                </c:pt>
                <c:pt idx="14437">
                  <c:v>21.6</c:v>
                </c:pt>
                <c:pt idx="14438">
                  <c:v>21.18</c:v>
                </c:pt>
                <c:pt idx="14439">
                  <c:v>16.730000000000004</c:v>
                </c:pt>
                <c:pt idx="14440">
                  <c:v>12.729999999999999</c:v>
                </c:pt>
                <c:pt idx="14441">
                  <c:v>11.970000000000002</c:v>
                </c:pt>
                <c:pt idx="14442">
                  <c:v>9.4700000000000042</c:v>
                </c:pt>
                <c:pt idx="14443">
                  <c:v>7.68</c:v>
                </c:pt>
                <c:pt idx="14444">
                  <c:v>11.630000000000003</c:v>
                </c:pt>
                <c:pt idx="14445">
                  <c:v>11.940000000000005</c:v>
                </c:pt>
                <c:pt idx="14446">
                  <c:v>13.8</c:v>
                </c:pt>
                <c:pt idx="14447">
                  <c:v>19.23</c:v>
                </c:pt>
                <c:pt idx="14448">
                  <c:v>13.510000000000002</c:v>
                </c:pt>
                <c:pt idx="14449">
                  <c:v>15.990000000000002</c:v>
                </c:pt>
                <c:pt idx="14450">
                  <c:v>18.669999999999987</c:v>
                </c:pt>
                <c:pt idx="14451">
                  <c:v>16.7</c:v>
                </c:pt>
                <c:pt idx="14452">
                  <c:v>19.310000000000031</c:v>
                </c:pt>
                <c:pt idx="14453">
                  <c:v>17.09</c:v>
                </c:pt>
                <c:pt idx="14454">
                  <c:v>18</c:v>
                </c:pt>
                <c:pt idx="14455">
                  <c:v>11.010000000000002</c:v>
                </c:pt>
                <c:pt idx="14456">
                  <c:v>8.3500000000000068</c:v>
                </c:pt>
                <c:pt idx="14457">
                  <c:v>7.7199999999999989</c:v>
                </c:pt>
                <c:pt idx="14458">
                  <c:v>10.54</c:v>
                </c:pt>
                <c:pt idx="14459">
                  <c:v>14.25</c:v>
                </c:pt>
                <c:pt idx="14460">
                  <c:v>19.430000000000003</c:v>
                </c:pt>
                <c:pt idx="14461">
                  <c:v>23.32</c:v>
                </c:pt>
                <c:pt idx="14462">
                  <c:v>26.160000000000004</c:v>
                </c:pt>
                <c:pt idx="14463">
                  <c:v>25.41</c:v>
                </c:pt>
                <c:pt idx="14464">
                  <c:v>22.38</c:v>
                </c:pt>
                <c:pt idx="14465">
                  <c:v>17.739999999999988</c:v>
                </c:pt>
                <c:pt idx="14466">
                  <c:v>14.450000000000006</c:v>
                </c:pt>
                <c:pt idx="14467">
                  <c:v>15.93</c:v>
                </c:pt>
                <c:pt idx="14468">
                  <c:v>18.629999999999992</c:v>
                </c:pt>
                <c:pt idx="14469">
                  <c:v>21</c:v>
                </c:pt>
                <c:pt idx="14470">
                  <c:v>22.800000000000004</c:v>
                </c:pt>
                <c:pt idx="14471">
                  <c:v>19.479999999999986</c:v>
                </c:pt>
                <c:pt idx="14472">
                  <c:v>17.04</c:v>
                </c:pt>
                <c:pt idx="14473">
                  <c:v>11.52</c:v>
                </c:pt>
                <c:pt idx="14474">
                  <c:v>7.4600000000000009</c:v>
                </c:pt>
                <c:pt idx="14475">
                  <c:v>7.4400000000000013</c:v>
                </c:pt>
                <c:pt idx="14476">
                  <c:v>7.59</c:v>
                </c:pt>
                <c:pt idx="14477">
                  <c:v>1.0700000000000003</c:v>
                </c:pt>
                <c:pt idx="14478">
                  <c:v>-3.5599999999999947</c:v>
                </c:pt>
                <c:pt idx="14479">
                  <c:v>0.25</c:v>
                </c:pt>
                <c:pt idx="14480">
                  <c:v>-1.3500000000000021</c:v>
                </c:pt>
                <c:pt idx="14481">
                  <c:v>4.4500000000000028</c:v>
                </c:pt>
                <c:pt idx="14482">
                  <c:v>2.6300000000000026</c:v>
                </c:pt>
                <c:pt idx="14483">
                  <c:v>6.0999999999999943</c:v>
                </c:pt>
                <c:pt idx="14484">
                  <c:v>8.61</c:v>
                </c:pt>
                <c:pt idx="14485">
                  <c:v>1.230000000000004</c:v>
                </c:pt>
                <c:pt idx="14486">
                  <c:v>7.4300000000000024</c:v>
                </c:pt>
                <c:pt idx="14487">
                  <c:v>6.9499999999999984</c:v>
                </c:pt>
                <c:pt idx="14488">
                  <c:v>4.8600000000000065</c:v>
                </c:pt>
                <c:pt idx="14489">
                  <c:v>-0.46000000000000085</c:v>
                </c:pt>
                <c:pt idx="14490">
                  <c:v>-3.4299999999999997</c:v>
                </c:pt>
                <c:pt idx="14491">
                  <c:v>-6.8400000000000025</c:v>
                </c:pt>
                <c:pt idx="14492">
                  <c:v>-1.9100000000000037</c:v>
                </c:pt>
                <c:pt idx="14493">
                  <c:v>-3</c:v>
                </c:pt>
                <c:pt idx="14494">
                  <c:v>-0.46999999999999975</c:v>
                </c:pt>
                <c:pt idx="14495">
                  <c:v>10.46</c:v>
                </c:pt>
                <c:pt idx="14496">
                  <c:v>7.6700000000000017</c:v>
                </c:pt>
                <c:pt idx="14497">
                  <c:v>7.6099999999999985</c:v>
                </c:pt>
                <c:pt idx="14498">
                  <c:v>2.0799999999999983</c:v>
                </c:pt>
                <c:pt idx="14499">
                  <c:v>1.339999999999997</c:v>
                </c:pt>
                <c:pt idx="14500">
                  <c:v>-0.77999999999999403</c:v>
                </c:pt>
                <c:pt idx="14501">
                  <c:v>2.3499999999999988</c:v>
                </c:pt>
                <c:pt idx="14502">
                  <c:v>-5.8999999999999986</c:v>
                </c:pt>
                <c:pt idx="14503">
                  <c:v>-12.050000000000004</c:v>
                </c:pt>
                <c:pt idx="14504">
                  <c:v>-3.4100000000000037</c:v>
                </c:pt>
                <c:pt idx="14505">
                  <c:v>-1.5599999999999914</c:v>
                </c:pt>
                <c:pt idx="14506">
                  <c:v>-2.5799999999999983</c:v>
                </c:pt>
                <c:pt idx="14507">
                  <c:v>0.69999999999999762</c:v>
                </c:pt>
                <c:pt idx="14508">
                  <c:v>1.7999999999999972</c:v>
                </c:pt>
                <c:pt idx="14509">
                  <c:v>3.8299999999999983</c:v>
                </c:pt>
                <c:pt idx="14510">
                  <c:v>3.8300000000000027</c:v>
                </c:pt>
                <c:pt idx="14511">
                  <c:v>4.8500000000000005</c:v>
                </c:pt>
                <c:pt idx="14512">
                  <c:v>3.6600000000000041</c:v>
                </c:pt>
                <c:pt idx="14513">
                  <c:v>3.7199999999999989</c:v>
                </c:pt>
                <c:pt idx="14514">
                  <c:v>1.0199999999999922</c:v>
                </c:pt>
                <c:pt idx="14515">
                  <c:v>3.5799999999999983</c:v>
                </c:pt>
                <c:pt idx="14516">
                  <c:v>6.98</c:v>
                </c:pt>
                <c:pt idx="14517">
                  <c:v>6.8599999999999985</c:v>
                </c:pt>
                <c:pt idx="14518">
                  <c:v>5.8999999999999986</c:v>
                </c:pt>
                <c:pt idx="14519">
                  <c:v>2.8200000000000003</c:v>
                </c:pt>
                <c:pt idx="14520">
                  <c:v>0.14999999999999913</c:v>
                </c:pt>
                <c:pt idx="14521">
                  <c:v>4.4600000000000009</c:v>
                </c:pt>
                <c:pt idx="14522">
                  <c:v>1.5500000000000007</c:v>
                </c:pt>
                <c:pt idx="14523">
                  <c:v>-0.2299999999999976</c:v>
                </c:pt>
                <c:pt idx="14524">
                  <c:v>-1.7699999999999958</c:v>
                </c:pt>
                <c:pt idx="14525">
                  <c:v>-9.74</c:v>
                </c:pt>
                <c:pt idx="14526">
                  <c:v>-14.510000000000002</c:v>
                </c:pt>
                <c:pt idx="14527">
                  <c:v>-14.900000000000002</c:v>
                </c:pt>
                <c:pt idx="14528">
                  <c:v>-13.970000000000002</c:v>
                </c:pt>
                <c:pt idx="14529">
                  <c:v>-11.850000000000016</c:v>
                </c:pt>
                <c:pt idx="14530">
                  <c:v>-11.260000000000002</c:v>
                </c:pt>
                <c:pt idx="14531">
                  <c:v>-1.1799999999999973</c:v>
                </c:pt>
                <c:pt idx="14532">
                  <c:v>-2.6499999999999986</c:v>
                </c:pt>
                <c:pt idx="14533">
                  <c:v>-1.6700000000000021</c:v>
                </c:pt>
                <c:pt idx="14534">
                  <c:v>-0.2800000000000013</c:v>
                </c:pt>
                <c:pt idx="14535">
                  <c:v>-1.8299999999999952</c:v>
                </c:pt>
                <c:pt idx="14536">
                  <c:v>-6.5300000000000011</c:v>
                </c:pt>
                <c:pt idx="14537">
                  <c:v>-10.3</c:v>
                </c:pt>
                <c:pt idx="14538">
                  <c:v>-10.980000000000004</c:v>
                </c:pt>
                <c:pt idx="14539">
                  <c:v>-15.32</c:v>
                </c:pt>
                <c:pt idx="14540">
                  <c:v>-8.1300000000000008</c:v>
                </c:pt>
                <c:pt idx="14541">
                  <c:v>-2.6300000000000026</c:v>
                </c:pt>
                <c:pt idx="14542">
                  <c:v>-1.9600000000000009</c:v>
                </c:pt>
                <c:pt idx="14543">
                  <c:v>3.4799999999999969</c:v>
                </c:pt>
                <c:pt idx="14544">
                  <c:v>0.35000000000000142</c:v>
                </c:pt>
                <c:pt idx="14545">
                  <c:v>-3.1799999999999997</c:v>
                </c:pt>
                <c:pt idx="14546">
                  <c:v>-4.5199999999999996</c:v>
                </c:pt>
                <c:pt idx="14547">
                  <c:v>-3.5</c:v>
                </c:pt>
                <c:pt idx="14548">
                  <c:v>-4.57</c:v>
                </c:pt>
                <c:pt idx="14549">
                  <c:v>-7.6499999999999986</c:v>
                </c:pt>
                <c:pt idx="14550">
                  <c:v>-6.1599999999999966</c:v>
                </c:pt>
                <c:pt idx="14551">
                  <c:v>-16.689999999999987</c:v>
                </c:pt>
                <c:pt idx="14552">
                  <c:v>-9.5800000000000018</c:v>
                </c:pt>
                <c:pt idx="14553">
                  <c:v>-5.48</c:v>
                </c:pt>
                <c:pt idx="14554">
                  <c:v>-7.9200000000000017</c:v>
                </c:pt>
                <c:pt idx="14555">
                  <c:v>-1.5999999999999912</c:v>
                </c:pt>
                <c:pt idx="14556">
                  <c:v>1.5799999999999952</c:v>
                </c:pt>
                <c:pt idx="14557">
                  <c:v>-2.5799999999999983</c:v>
                </c:pt>
                <c:pt idx="14558">
                  <c:v>-2.259999999999998</c:v>
                </c:pt>
                <c:pt idx="14559">
                  <c:v>-3.6200000000000045</c:v>
                </c:pt>
                <c:pt idx="14560">
                  <c:v>-6.7100000000000009</c:v>
                </c:pt>
                <c:pt idx="14561">
                  <c:v>-10.340000000000003</c:v>
                </c:pt>
                <c:pt idx="14562">
                  <c:v>-6.4200000000000017</c:v>
                </c:pt>
                <c:pt idx="14563">
                  <c:v>-0.46000000000000085</c:v>
                </c:pt>
                <c:pt idx="14564">
                  <c:v>-2.3899999999999997</c:v>
                </c:pt>
                <c:pt idx="14565">
                  <c:v>-3.7199999999999989</c:v>
                </c:pt>
                <c:pt idx="14566">
                  <c:v>2.8999999999999977</c:v>
                </c:pt>
                <c:pt idx="14567">
                  <c:v>-1.8900000000000021</c:v>
                </c:pt>
                <c:pt idx="14568">
                  <c:v>-4.4100000000000037</c:v>
                </c:pt>
                <c:pt idx="14569">
                  <c:v>6.0000000000002413E-2</c:v>
                </c:pt>
                <c:pt idx="14570">
                  <c:v>4.1400000000000006</c:v>
                </c:pt>
                <c:pt idx="14571">
                  <c:v>2.8999999999999977</c:v>
                </c:pt>
                <c:pt idx="14572">
                  <c:v>4.8900000000000006</c:v>
                </c:pt>
                <c:pt idx="14573">
                  <c:v>-9.0000000000003674E-2</c:v>
                </c:pt>
                <c:pt idx="14574">
                  <c:v>-3.019999999999996</c:v>
                </c:pt>
                <c:pt idx="14575">
                  <c:v>-5.1300000000000026</c:v>
                </c:pt>
                <c:pt idx="14576">
                  <c:v>-1.980000000000004</c:v>
                </c:pt>
                <c:pt idx="14577">
                  <c:v>0.14000000000000071</c:v>
                </c:pt>
                <c:pt idx="14578">
                  <c:v>-0.48000000000000398</c:v>
                </c:pt>
                <c:pt idx="14579">
                  <c:v>-0.57999999999999863</c:v>
                </c:pt>
                <c:pt idx="14580">
                  <c:v>6.2000000000000028</c:v>
                </c:pt>
                <c:pt idx="14581">
                  <c:v>3.8799999999999937</c:v>
                </c:pt>
                <c:pt idx="14582">
                  <c:v>7.1400000000000006</c:v>
                </c:pt>
                <c:pt idx="14583">
                  <c:v>11.57</c:v>
                </c:pt>
                <c:pt idx="14584">
                  <c:v>6.8800000000000026</c:v>
                </c:pt>
                <c:pt idx="14585">
                  <c:v>2.8499999999999988</c:v>
                </c:pt>
                <c:pt idx="14586">
                  <c:v>1.9399999999999928</c:v>
                </c:pt>
                <c:pt idx="14587">
                  <c:v>0.50999999999999801</c:v>
                </c:pt>
                <c:pt idx="14588">
                  <c:v>6.6499999999999986</c:v>
                </c:pt>
                <c:pt idx="14589">
                  <c:v>0.68000000000000116</c:v>
                </c:pt>
                <c:pt idx="14590">
                  <c:v>3.999999999999921E-2</c:v>
                </c:pt>
                <c:pt idx="14591">
                  <c:v>12.800000000000004</c:v>
                </c:pt>
                <c:pt idx="14592">
                  <c:v>12.090000000000002</c:v>
                </c:pt>
                <c:pt idx="14593">
                  <c:v>7.02</c:v>
                </c:pt>
                <c:pt idx="14594">
                  <c:v>7.7299999999999969</c:v>
                </c:pt>
                <c:pt idx="14595">
                  <c:v>6.8999999999999986</c:v>
                </c:pt>
                <c:pt idx="14596">
                  <c:v>0.84000000000000064</c:v>
                </c:pt>
                <c:pt idx="14597">
                  <c:v>4.0000000000002714E-2</c:v>
                </c:pt>
                <c:pt idx="14598">
                  <c:v>-1.0200000000000031</c:v>
                </c:pt>
                <c:pt idx="14599">
                  <c:v>-2.2800000000000011</c:v>
                </c:pt>
                <c:pt idx="14600">
                  <c:v>1.5799999999999952</c:v>
                </c:pt>
                <c:pt idx="14601">
                  <c:v>5.44</c:v>
                </c:pt>
                <c:pt idx="14602">
                  <c:v>5.9499999999999984</c:v>
                </c:pt>
                <c:pt idx="14603">
                  <c:v>6.2899999999999991</c:v>
                </c:pt>
                <c:pt idx="14604">
                  <c:v>13.2</c:v>
                </c:pt>
                <c:pt idx="14605">
                  <c:v>9.98</c:v>
                </c:pt>
                <c:pt idx="14606">
                  <c:v>10</c:v>
                </c:pt>
                <c:pt idx="14607">
                  <c:v>10.27</c:v>
                </c:pt>
                <c:pt idx="14608">
                  <c:v>8.6700000000000017</c:v>
                </c:pt>
                <c:pt idx="14609">
                  <c:v>1.6499999999999957</c:v>
                </c:pt>
                <c:pt idx="14610">
                  <c:v>-9.9999999999980573E-3</c:v>
                </c:pt>
                <c:pt idx="14611">
                  <c:v>-1.770000000000006</c:v>
                </c:pt>
                <c:pt idx="14612">
                  <c:v>3.5700000000000003</c:v>
                </c:pt>
                <c:pt idx="14613">
                  <c:v>2.8800000000000026</c:v>
                </c:pt>
                <c:pt idx="14614">
                  <c:v>-9.9999999999980573E-3</c:v>
                </c:pt>
                <c:pt idx="14615">
                  <c:v>24.6</c:v>
                </c:pt>
                <c:pt idx="14616">
                  <c:v>8.4100000000000037</c:v>
                </c:pt>
                <c:pt idx="14617">
                  <c:v>4.139999999999997</c:v>
                </c:pt>
                <c:pt idx="14618">
                  <c:v>8.8000000000000007</c:v>
                </c:pt>
                <c:pt idx="14619">
                  <c:v>11.380000000000004</c:v>
                </c:pt>
                <c:pt idx="14620">
                  <c:v>7.7899999999999991</c:v>
                </c:pt>
                <c:pt idx="14621">
                  <c:v>5.5300000000000011</c:v>
                </c:pt>
                <c:pt idx="14622">
                  <c:v>6.44</c:v>
                </c:pt>
                <c:pt idx="14623">
                  <c:v>4.7800000000000011</c:v>
                </c:pt>
                <c:pt idx="14624">
                  <c:v>2.7799999999999976</c:v>
                </c:pt>
                <c:pt idx="14625">
                  <c:v>9.59</c:v>
                </c:pt>
                <c:pt idx="14626">
                  <c:v>11.2</c:v>
                </c:pt>
                <c:pt idx="14627">
                  <c:v>18.73</c:v>
                </c:pt>
                <c:pt idx="14628">
                  <c:v>27.580000000000002</c:v>
                </c:pt>
                <c:pt idx="14629">
                  <c:v>29.009999999999987</c:v>
                </c:pt>
                <c:pt idx="14630">
                  <c:v>22.890000000000004</c:v>
                </c:pt>
                <c:pt idx="14631">
                  <c:v>13.79</c:v>
                </c:pt>
                <c:pt idx="14632">
                  <c:v>7.9899999999999984</c:v>
                </c:pt>
                <c:pt idx="14633">
                  <c:v>3.9399999999999977</c:v>
                </c:pt>
                <c:pt idx="14634">
                  <c:v>-0.45000000000000284</c:v>
                </c:pt>
                <c:pt idx="14635">
                  <c:v>9.6700000000000017</c:v>
                </c:pt>
                <c:pt idx="14636">
                  <c:v>23.020000000000003</c:v>
                </c:pt>
                <c:pt idx="14637">
                  <c:v>23.610000000000031</c:v>
                </c:pt>
                <c:pt idx="14638">
                  <c:v>22.870000000000005</c:v>
                </c:pt>
                <c:pt idx="14639">
                  <c:v>15.690000000000001</c:v>
                </c:pt>
                <c:pt idx="14640">
                  <c:v>5.1199999999999966</c:v>
                </c:pt>
                <c:pt idx="14641">
                  <c:v>3.0700000000000003</c:v>
                </c:pt>
                <c:pt idx="14642">
                  <c:v>6.9899999999999984</c:v>
                </c:pt>
                <c:pt idx="14643">
                  <c:v>11.91</c:v>
                </c:pt>
                <c:pt idx="14644">
                  <c:v>4.9300000000000024</c:v>
                </c:pt>
                <c:pt idx="14645">
                  <c:v>4.4899999999999984</c:v>
                </c:pt>
                <c:pt idx="14646">
                  <c:v>2.3999999999999977</c:v>
                </c:pt>
                <c:pt idx="14647">
                  <c:v>1.6700000000000021</c:v>
                </c:pt>
                <c:pt idx="14648">
                  <c:v>4.4800000000000004</c:v>
                </c:pt>
                <c:pt idx="14649">
                  <c:v>1.6400000000000021</c:v>
                </c:pt>
                <c:pt idx="14650">
                  <c:v>-0.52000000000000313</c:v>
                </c:pt>
                <c:pt idx="14651">
                  <c:v>0.43999999999999911</c:v>
                </c:pt>
                <c:pt idx="14652">
                  <c:v>-1.4100000000000037</c:v>
                </c:pt>
                <c:pt idx="14653">
                  <c:v>-2.2900000000000071</c:v>
                </c:pt>
                <c:pt idx="14654">
                  <c:v>1.6799999999999973</c:v>
                </c:pt>
                <c:pt idx="14655">
                  <c:v>-6.0000000000002413E-2</c:v>
                </c:pt>
                <c:pt idx="14656">
                  <c:v>4.3199999999999985</c:v>
                </c:pt>
                <c:pt idx="14657">
                  <c:v>2.2400000000000042</c:v>
                </c:pt>
                <c:pt idx="14658">
                  <c:v>4.4400000000000084</c:v>
                </c:pt>
                <c:pt idx="14659">
                  <c:v>7.740000000000002</c:v>
                </c:pt>
                <c:pt idx="14660">
                  <c:v>15.370000000000006</c:v>
                </c:pt>
                <c:pt idx="14661">
                  <c:v>8.5400000000000009</c:v>
                </c:pt>
                <c:pt idx="14662">
                  <c:v>5.9300000000000024</c:v>
                </c:pt>
                <c:pt idx="14663">
                  <c:v>18.329999999999988</c:v>
                </c:pt>
                <c:pt idx="14664">
                  <c:v>16.05</c:v>
                </c:pt>
                <c:pt idx="14665">
                  <c:v>16.680000000000003</c:v>
                </c:pt>
                <c:pt idx="14666">
                  <c:v>13.18</c:v>
                </c:pt>
                <c:pt idx="14667">
                  <c:v>5.7200000000000015</c:v>
                </c:pt>
                <c:pt idx="14668">
                  <c:v>9.3700000000000028</c:v>
                </c:pt>
                <c:pt idx="14669">
                  <c:v>0.21000000000000091</c:v>
                </c:pt>
                <c:pt idx="14670">
                  <c:v>-0.66999999999999604</c:v>
                </c:pt>
                <c:pt idx="14671">
                  <c:v>0.98999999999999488</c:v>
                </c:pt>
                <c:pt idx="14672">
                  <c:v>4.4300000000000024</c:v>
                </c:pt>
                <c:pt idx="14673">
                  <c:v>3.8899999999999997</c:v>
                </c:pt>
                <c:pt idx="14674">
                  <c:v>1.0000000000005147E-2</c:v>
                </c:pt>
                <c:pt idx="14675">
                  <c:v>0</c:v>
                </c:pt>
                <c:pt idx="14676">
                  <c:v>1.9200000000000017</c:v>
                </c:pt>
                <c:pt idx="14677">
                  <c:v>0.74000000000000321</c:v>
                </c:pt>
                <c:pt idx="14678">
                  <c:v>0.32999999999999968</c:v>
                </c:pt>
                <c:pt idx="14679">
                  <c:v>1.9199999999999897</c:v>
                </c:pt>
                <c:pt idx="14680">
                  <c:v>-0.85999999999999965</c:v>
                </c:pt>
                <c:pt idx="14681">
                  <c:v>-1.0099999999999936</c:v>
                </c:pt>
                <c:pt idx="14682">
                  <c:v>-6.94</c:v>
                </c:pt>
                <c:pt idx="14683">
                  <c:v>-6.769999999999996</c:v>
                </c:pt>
                <c:pt idx="14684">
                  <c:v>-1.2900000000000063</c:v>
                </c:pt>
                <c:pt idx="14685">
                  <c:v>1.6099999999999965</c:v>
                </c:pt>
                <c:pt idx="14686">
                  <c:v>7.0600000000000005</c:v>
                </c:pt>
                <c:pt idx="14687">
                  <c:v>12.100000000000001</c:v>
                </c:pt>
                <c:pt idx="14688">
                  <c:v>10.61</c:v>
                </c:pt>
                <c:pt idx="14689">
                  <c:v>2.3400000000000034</c:v>
                </c:pt>
                <c:pt idx="14690">
                  <c:v>5.7100000000000009</c:v>
                </c:pt>
                <c:pt idx="14691">
                  <c:v>5.5100000000000016</c:v>
                </c:pt>
                <c:pt idx="14692">
                  <c:v>2.7899999999999991</c:v>
                </c:pt>
                <c:pt idx="14693">
                  <c:v>4.0500000000000043</c:v>
                </c:pt>
                <c:pt idx="14694">
                  <c:v>4.9499999999999984</c:v>
                </c:pt>
                <c:pt idx="14695">
                  <c:v>-3.7000000000000042</c:v>
                </c:pt>
                <c:pt idx="14696">
                  <c:v>-12.560000000000002</c:v>
                </c:pt>
                <c:pt idx="14697">
                  <c:v>-7.9300000000000024</c:v>
                </c:pt>
                <c:pt idx="14698">
                  <c:v>-5.25</c:v>
                </c:pt>
                <c:pt idx="14699">
                  <c:v>-2.0500000000000043</c:v>
                </c:pt>
                <c:pt idx="14700">
                  <c:v>0.58999999999999664</c:v>
                </c:pt>
                <c:pt idx="14701">
                  <c:v>1.0899999999999932</c:v>
                </c:pt>
                <c:pt idx="14702">
                  <c:v>1.5300000000000011</c:v>
                </c:pt>
                <c:pt idx="14703">
                  <c:v>-0.13999999999999396</c:v>
                </c:pt>
                <c:pt idx="14704">
                  <c:v>-4</c:v>
                </c:pt>
                <c:pt idx="14705">
                  <c:v>-9.3900000000000077</c:v>
                </c:pt>
                <c:pt idx="14706">
                  <c:v>-8.44</c:v>
                </c:pt>
                <c:pt idx="14707">
                  <c:v>-1.8300000000000061</c:v>
                </c:pt>
                <c:pt idx="14708">
                  <c:v>5.0600000000000005</c:v>
                </c:pt>
                <c:pt idx="14709">
                  <c:v>4.4400000000000084</c:v>
                </c:pt>
                <c:pt idx="14710">
                  <c:v>8.0800000000000054</c:v>
                </c:pt>
                <c:pt idx="14711">
                  <c:v>11.89</c:v>
                </c:pt>
                <c:pt idx="14712">
                  <c:v>0.65000000000000013</c:v>
                </c:pt>
                <c:pt idx="14713">
                  <c:v>7.0000000000000437E-2</c:v>
                </c:pt>
                <c:pt idx="14714">
                  <c:v>-2.2600000000000016</c:v>
                </c:pt>
                <c:pt idx="14715">
                  <c:v>-0.5</c:v>
                </c:pt>
                <c:pt idx="14716">
                  <c:v>-2.34</c:v>
                </c:pt>
                <c:pt idx="14717">
                  <c:v>-3.8600000000000065</c:v>
                </c:pt>
                <c:pt idx="14718">
                  <c:v>-2.9299999999999997</c:v>
                </c:pt>
                <c:pt idx="14719">
                  <c:v>-8.1500000000000057</c:v>
                </c:pt>
                <c:pt idx="14720">
                  <c:v>-3.0700000000000003</c:v>
                </c:pt>
                <c:pt idx="14721">
                  <c:v>4.019999999999996</c:v>
                </c:pt>
                <c:pt idx="14722">
                  <c:v>6.9100000000000037</c:v>
                </c:pt>
                <c:pt idx="14723">
                  <c:v>6.7399999999999984</c:v>
                </c:pt>
                <c:pt idx="14724">
                  <c:v>1.7400000000000047</c:v>
                </c:pt>
                <c:pt idx="14725">
                  <c:v>-3.5</c:v>
                </c:pt>
                <c:pt idx="14726">
                  <c:v>-2.5100000000000047</c:v>
                </c:pt>
                <c:pt idx="14727">
                  <c:v>1.6799999999999973</c:v>
                </c:pt>
                <c:pt idx="14728">
                  <c:v>2.7000000000000042</c:v>
                </c:pt>
                <c:pt idx="14729">
                  <c:v>-0.25999999999999868</c:v>
                </c:pt>
                <c:pt idx="14730">
                  <c:v>-3.2600000000000051</c:v>
                </c:pt>
                <c:pt idx="14731">
                  <c:v>-5.3400000000000025</c:v>
                </c:pt>
                <c:pt idx="14732">
                  <c:v>9.3500000000000068</c:v>
                </c:pt>
                <c:pt idx="14733">
                  <c:v>2.4499999999999957</c:v>
                </c:pt>
                <c:pt idx="14734">
                  <c:v>0.99000000000000199</c:v>
                </c:pt>
                <c:pt idx="14735">
                  <c:v>17.400000000000006</c:v>
                </c:pt>
                <c:pt idx="14736">
                  <c:v>21.14</c:v>
                </c:pt>
                <c:pt idx="14737">
                  <c:v>17.12</c:v>
                </c:pt>
                <c:pt idx="14738">
                  <c:v>17.939999999999987</c:v>
                </c:pt>
                <c:pt idx="14739">
                  <c:v>17.55</c:v>
                </c:pt>
                <c:pt idx="14740">
                  <c:v>13.950000000000006</c:v>
                </c:pt>
                <c:pt idx="14741">
                  <c:v>5.1000000000000005</c:v>
                </c:pt>
                <c:pt idx="14742">
                  <c:v>2.1499999999999986</c:v>
                </c:pt>
                <c:pt idx="14743">
                  <c:v>5.019999999999996</c:v>
                </c:pt>
                <c:pt idx="14744">
                  <c:v>0.15000000000000571</c:v>
                </c:pt>
                <c:pt idx="14745">
                  <c:v>-3.000000000000121E-2</c:v>
                </c:pt>
                <c:pt idx="14746">
                  <c:v>-3.0300000000000078</c:v>
                </c:pt>
                <c:pt idx="14747">
                  <c:v>-1.8699999999999875</c:v>
                </c:pt>
                <c:pt idx="14748">
                  <c:v>4.18</c:v>
                </c:pt>
                <c:pt idx="14749">
                  <c:v>0.66000000000000514</c:v>
                </c:pt>
                <c:pt idx="14750">
                  <c:v>8.7100000000000009</c:v>
                </c:pt>
                <c:pt idx="14751">
                  <c:v>8.1600000000000037</c:v>
                </c:pt>
                <c:pt idx="14752">
                  <c:v>8.5900000000000016</c:v>
                </c:pt>
                <c:pt idx="14753">
                  <c:v>5.7800000000000011</c:v>
                </c:pt>
                <c:pt idx="14754">
                  <c:v>3.8899999999999997</c:v>
                </c:pt>
                <c:pt idx="14755">
                  <c:v>3.1000000000000014</c:v>
                </c:pt>
                <c:pt idx="14756">
                  <c:v>11.590000000000002</c:v>
                </c:pt>
                <c:pt idx="14757">
                  <c:v>2.6099999999999994</c:v>
                </c:pt>
                <c:pt idx="14758">
                  <c:v>3.1799999999999997</c:v>
                </c:pt>
                <c:pt idx="14759">
                  <c:v>15.920000000000002</c:v>
                </c:pt>
                <c:pt idx="14760">
                  <c:v>20.349999999999987</c:v>
                </c:pt>
                <c:pt idx="14761">
                  <c:v>16.770000000000003</c:v>
                </c:pt>
                <c:pt idx="14762">
                  <c:v>14.340000000000003</c:v>
                </c:pt>
                <c:pt idx="14763">
                  <c:v>14.5</c:v>
                </c:pt>
                <c:pt idx="14764">
                  <c:v>15.330000000000002</c:v>
                </c:pt>
                <c:pt idx="14765">
                  <c:v>14.600000000000001</c:v>
                </c:pt>
                <c:pt idx="14766">
                  <c:v>11.79</c:v>
                </c:pt>
                <c:pt idx="14767">
                  <c:v>7.7000000000000028</c:v>
                </c:pt>
                <c:pt idx="14768">
                  <c:v>6.2700000000000031</c:v>
                </c:pt>
                <c:pt idx="14769">
                  <c:v>9.3600000000000048</c:v>
                </c:pt>
                <c:pt idx="14770">
                  <c:v>11.450000000000006</c:v>
                </c:pt>
                <c:pt idx="14771">
                  <c:v>13.260000000000005</c:v>
                </c:pt>
                <c:pt idx="14772">
                  <c:v>16.25</c:v>
                </c:pt>
                <c:pt idx="14773">
                  <c:v>16.769999999999989</c:v>
                </c:pt>
                <c:pt idx="14774">
                  <c:v>18.39</c:v>
                </c:pt>
                <c:pt idx="14775">
                  <c:v>15.810000000000002</c:v>
                </c:pt>
                <c:pt idx="14776">
                  <c:v>8.0400000000000009</c:v>
                </c:pt>
                <c:pt idx="14777">
                  <c:v>1.1099999999999965</c:v>
                </c:pt>
                <c:pt idx="14778">
                  <c:v>-0.31000000000000238</c:v>
                </c:pt>
                <c:pt idx="14779">
                  <c:v>1.5099999999999936</c:v>
                </c:pt>
                <c:pt idx="14780">
                  <c:v>15.420000000000002</c:v>
                </c:pt>
                <c:pt idx="14781">
                  <c:v>16.920000000000002</c:v>
                </c:pt>
                <c:pt idx="14782">
                  <c:v>20.259999999999987</c:v>
                </c:pt>
                <c:pt idx="14783">
                  <c:v>19.099999999999987</c:v>
                </c:pt>
                <c:pt idx="14784">
                  <c:v>18.540000000000003</c:v>
                </c:pt>
                <c:pt idx="14785">
                  <c:v>17.570000000000004</c:v>
                </c:pt>
                <c:pt idx="14786">
                  <c:v>19.540000000000003</c:v>
                </c:pt>
                <c:pt idx="14787">
                  <c:v>28.449999999999989</c:v>
                </c:pt>
                <c:pt idx="14788">
                  <c:v>27.729999999999986</c:v>
                </c:pt>
                <c:pt idx="14789">
                  <c:v>19.820000000000004</c:v>
                </c:pt>
                <c:pt idx="14790">
                  <c:v>16.510000000000005</c:v>
                </c:pt>
                <c:pt idx="14791">
                  <c:v>11.830000000000002</c:v>
                </c:pt>
                <c:pt idx="14792">
                  <c:v>11.030000000000001</c:v>
                </c:pt>
                <c:pt idx="14793">
                  <c:v>18.360000000000003</c:v>
                </c:pt>
                <c:pt idx="14794">
                  <c:v>17.23</c:v>
                </c:pt>
                <c:pt idx="14795">
                  <c:v>19.110000000000031</c:v>
                </c:pt>
                <c:pt idx="14796">
                  <c:v>22.39</c:v>
                </c:pt>
                <c:pt idx="14797">
                  <c:v>19.310000000000031</c:v>
                </c:pt>
                <c:pt idx="14798">
                  <c:v>21.210000000000004</c:v>
                </c:pt>
                <c:pt idx="14799">
                  <c:v>16.169999999999987</c:v>
                </c:pt>
                <c:pt idx="14800">
                  <c:v>11.18</c:v>
                </c:pt>
                <c:pt idx="14801">
                  <c:v>11.380000000000004</c:v>
                </c:pt>
                <c:pt idx="14802">
                  <c:v>5.4000000000000083</c:v>
                </c:pt>
                <c:pt idx="14803">
                  <c:v>5.8400000000000025</c:v>
                </c:pt>
                <c:pt idx="14804">
                  <c:v>17.610000000000031</c:v>
                </c:pt>
                <c:pt idx="14805">
                  <c:v>20.350000000000001</c:v>
                </c:pt>
                <c:pt idx="14806">
                  <c:v>20.739999999999988</c:v>
                </c:pt>
                <c:pt idx="14807">
                  <c:v>19.03</c:v>
                </c:pt>
                <c:pt idx="14808">
                  <c:v>22.390000000000004</c:v>
                </c:pt>
                <c:pt idx="14809">
                  <c:v>12.780000000000005</c:v>
                </c:pt>
                <c:pt idx="14810">
                  <c:v>17.630000000000031</c:v>
                </c:pt>
                <c:pt idx="14811">
                  <c:v>19.54</c:v>
                </c:pt>
                <c:pt idx="14812">
                  <c:v>24.279999999999987</c:v>
                </c:pt>
                <c:pt idx="14813">
                  <c:v>11.209999999999999</c:v>
                </c:pt>
                <c:pt idx="14814">
                  <c:v>-3.9699999999999989</c:v>
                </c:pt>
                <c:pt idx="14815">
                  <c:v>-7.3599999999999985</c:v>
                </c:pt>
                <c:pt idx="14816">
                  <c:v>-5.8400000000000025</c:v>
                </c:pt>
                <c:pt idx="14817">
                  <c:v>-2.3100000000000023</c:v>
                </c:pt>
                <c:pt idx="14818">
                  <c:v>-3.490000000000002</c:v>
                </c:pt>
                <c:pt idx="14819">
                  <c:v>6.8100000000000005</c:v>
                </c:pt>
                <c:pt idx="14820">
                  <c:v>6.6000000000000005</c:v>
                </c:pt>
                <c:pt idx="14821">
                  <c:v>6.2800000000000011</c:v>
                </c:pt>
                <c:pt idx="14822">
                  <c:v>7.3099999999999952</c:v>
                </c:pt>
                <c:pt idx="14823">
                  <c:v>9.3000000000000025</c:v>
                </c:pt>
                <c:pt idx="14824">
                  <c:v>5.019999999999996</c:v>
                </c:pt>
                <c:pt idx="14825">
                  <c:v>0.61999999999999866</c:v>
                </c:pt>
                <c:pt idx="14826">
                  <c:v>-8.2299999999999986</c:v>
                </c:pt>
                <c:pt idx="14827">
                  <c:v>-11.65</c:v>
                </c:pt>
                <c:pt idx="14828">
                  <c:v>0.78000000000000114</c:v>
                </c:pt>
                <c:pt idx="14829">
                  <c:v>3.5600000000000032</c:v>
                </c:pt>
                <c:pt idx="14830">
                  <c:v>6.0900000000000025</c:v>
                </c:pt>
                <c:pt idx="14831">
                  <c:v>17.009999999999987</c:v>
                </c:pt>
                <c:pt idx="14832">
                  <c:v>18.03</c:v>
                </c:pt>
                <c:pt idx="14833">
                  <c:v>17.05</c:v>
                </c:pt>
                <c:pt idx="14834">
                  <c:v>18.37</c:v>
                </c:pt>
                <c:pt idx="14835">
                  <c:v>12.84</c:v>
                </c:pt>
                <c:pt idx="14836">
                  <c:v>10.170000000000002</c:v>
                </c:pt>
                <c:pt idx="14837">
                  <c:v>3.3299999999999983</c:v>
                </c:pt>
                <c:pt idx="14838">
                  <c:v>-3.009999999999998</c:v>
                </c:pt>
                <c:pt idx="14839">
                  <c:v>0</c:v>
                </c:pt>
                <c:pt idx="14840">
                  <c:v>0.36999999999999866</c:v>
                </c:pt>
                <c:pt idx="14841">
                  <c:v>0.59000000000000363</c:v>
                </c:pt>
                <c:pt idx="14842">
                  <c:v>0.9</c:v>
                </c:pt>
                <c:pt idx="14843">
                  <c:v>1.6300000000000041</c:v>
                </c:pt>
                <c:pt idx="14844">
                  <c:v>-0.99000000000000199</c:v>
                </c:pt>
                <c:pt idx="14845">
                  <c:v>0.21999999999999947</c:v>
                </c:pt>
                <c:pt idx="14846">
                  <c:v>-0.68000000000000116</c:v>
                </c:pt>
                <c:pt idx="14847">
                  <c:v>3.000000000000121E-2</c:v>
                </c:pt>
                <c:pt idx="14848">
                  <c:v>-2.9600000000000009</c:v>
                </c:pt>
                <c:pt idx="14849">
                  <c:v>-5.8999999999999986</c:v>
                </c:pt>
                <c:pt idx="14850">
                  <c:v>-8.9500000000000028</c:v>
                </c:pt>
                <c:pt idx="14851">
                  <c:v>-4.8699999999999966</c:v>
                </c:pt>
                <c:pt idx="14852">
                  <c:v>4.07</c:v>
                </c:pt>
                <c:pt idx="14853">
                  <c:v>4.4600000000000009</c:v>
                </c:pt>
                <c:pt idx="14854">
                  <c:v>5.1599999999999975</c:v>
                </c:pt>
                <c:pt idx="14855">
                  <c:v>-4.7899999999999991</c:v>
                </c:pt>
                <c:pt idx="14856">
                  <c:v>-16.760000000000002</c:v>
                </c:pt>
                <c:pt idx="14857">
                  <c:v>-11.29</c:v>
                </c:pt>
                <c:pt idx="14858">
                  <c:v>-8.5</c:v>
                </c:pt>
                <c:pt idx="14859">
                  <c:v>-9.2399999999999984</c:v>
                </c:pt>
                <c:pt idx="14860">
                  <c:v>-21.43</c:v>
                </c:pt>
                <c:pt idx="14861">
                  <c:v>-17.489999999999952</c:v>
                </c:pt>
                <c:pt idx="14862">
                  <c:v>-18.550000000000004</c:v>
                </c:pt>
                <c:pt idx="14863">
                  <c:v>-20.82</c:v>
                </c:pt>
                <c:pt idx="14864">
                  <c:v>-15.22</c:v>
                </c:pt>
                <c:pt idx="14865">
                  <c:v>-14.450000000000006</c:v>
                </c:pt>
                <c:pt idx="14866">
                  <c:v>-19.910000000000004</c:v>
                </c:pt>
                <c:pt idx="14867">
                  <c:v>-18.130000000000031</c:v>
                </c:pt>
                <c:pt idx="14868">
                  <c:v>-15.600000000000001</c:v>
                </c:pt>
                <c:pt idx="14869">
                  <c:v>-15.360000000000019</c:v>
                </c:pt>
                <c:pt idx="14870">
                  <c:v>-14.090000000000003</c:v>
                </c:pt>
                <c:pt idx="14871">
                  <c:v>-12.709999999999999</c:v>
                </c:pt>
                <c:pt idx="14872">
                  <c:v>-12.060000000000002</c:v>
                </c:pt>
                <c:pt idx="14873">
                  <c:v>-15.420000000000002</c:v>
                </c:pt>
                <c:pt idx="14874">
                  <c:v>-17.990000000000002</c:v>
                </c:pt>
                <c:pt idx="14875">
                  <c:v>-14.760000000000002</c:v>
                </c:pt>
                <c:pt idx="14876">
                  <c:v>-11.580000000000005</c:v>
                </c:pt>
                <c:pt idx="14877">
                  <c:v>-8.7000000000000011</c:v>
                </c:pt>
                <c:pt idx="14878">
                  <c:v>-9.82</c:v>
                </c:pt>
                <c:pt idx="14879">
                  <c:v>-2.1899999999999982</c:v>
                </c:pt>
                <c:pt idx="14880">
                  <c:v>4.0000000000002714E-2</c:v>
                </c:pt>
                <c:pt idx="14881">
                  <c:v>-3.1099999999999994</c:v>
                </c:pt>
                <c:pt idx="14882">
                  <c:v>4.6199999999999966</c:v>
                </c:pt>
                <c:pt idx="14883">
                  <c:v>5.6499999999999995</c:v>
                </c:pt>
                <c:pt idx="14884">
                  <c:v>0.90000000000000213</c:v>
                </c:pt>
                <c:pt idx="14885">
                  <c:v>-3.019999999999996</c:v>
                </c:pt>
                <c:pt idx="14886">
                  <c:v>-9.4700000000000042</c:v>
                </c:pt>
                <c:pt idx="14887">
                  <c:v>-13.970000000000002</c:v>
                </c:pt>
                <c:pt idx="14888">
                  <c:v>-13.440000000000001</c:v>
                </c:pt>
                <c:pt idx="14889">
                  <c:v>-9.6700000000000017</c:v>
                </c:pt>
                <c:pt idx="14890">
                  <c:v>-14.550000000000004</c:v>
                </c:pt>
                <c:pt idx="14891">
                  <c:v>-3.1299999999999955</c:v>
                </c:pt>
                <c:pt idx="14892">
                  <c:v>0.43000000000000038</c:v>
                </c:pt>
                <c:pt idx="14893">
                  <c:v>-4.5500000000000043</c:v>
                </c:pt>
                <c:pt idx="14894">
                  <c:v>-4.2800000000000011</c:v>
                </c:pt>
                <c:pt idx="14895">
                  <c:v>-2.4200000000000017</c:v>
                </c:pt>
                <c:pt idx="14896">
                  <c:v>-5.1700000000000017</c:v>
                </c:pt>
                <c:pt idx="14897">
                  <c:v>-7.94</c:v>
                </c:pt>
                <c:pt idx="14898">
                  <c:v>-6.6200000000000045</c:v>
                </c:pt>
                <c:pt idx="14899">
                  <c:v>-2.009999999999998</c:v>
                </c:pt>
                <c:pt idx="14900">
                  <c:v>1.2000000000000028</c:v>
                </c:pt>
                <c:pt idx="14901">
                  <c:v>-0.92999999999999972</c:v>
                </c:pt>
                <c:pt idx="14902">
                  <c:v>2.4299999999999997</c:v>
                </c:pt>
                <c:pt idx="14903">
                  <c:v>8.9100000000000037</c:v>
                </c:pt>
                <c:pt idx="14904">
                  <c:v>-2.6200000000000045</c:v>
                </c:pt>
                <c:pt idx="14905">
                  <c:v>-2.8099999999999987</c:v>
                </c:pt>
                <c:pt idx="14906">
                  <c:v>-3.3599999999999977</c:v>
                </c:pt>
                <c:pt idx="14907">
                  <c:v>0.10999999999999943</c:v>
                </c:pt>
                <c:pt idx="14908">
                  <c:v>-5.3999999999999986</c:v>
                </c:pt>
                <c:pt idx="14909">
                  <c:v>-6.3199999999999985</c:v>
                </c:pt>
                <c:pt idx="14910">
                  <c:v>-8.120000000000001</c:v>
                </c:pt>
                <c:pt idx="14911">
                  <c:v>-7.7800000000000011</c:v>
                </c:pt>
                <c:pt idx="14912">
                  <c:v>-6.4100000000000037</c:v>
                </c:pt>
                <c:pt idx="14913">
                  <c:v>-4.3599999999999985</c:v>
                </c:pt>
                <c:pt idx="14914">
                  <c:v>-3.7699999999999982</c:v>
                </c:pt>
                <c:pt idx="14915">
                  <c:v>-1.990000000000002</c:v>
                </c:pt>
                <c:pt idx="14916">
                  <c:v>1.9799999999999922</c:v>
                </c:pt>
                <c:pt idx="14917">
                  <c:v>3.6800000000000082</c:v>
                </c:pt>
                <c:pt idx="14918">
                  <c:v>6.740000000000002</c:v>
                </c:pt>
                <c:pt idx="14919">
                  <c:v>8.1300000000000008</c:v>
                </c:pt>
                <c:pt idx="14920">
                  <c:v>5.6899999999999977</c:v>
                </c:pt>
                <c:pt idx="14921">
                  <c:v>3.230000000000004</c:v>
                </c:pt>
                <c:pt idx="14922">
                  <c:v>-0.15999999999999726</c:v>
                </c:pt>
                <c:pt idx="14923">
                  <c:v>3.019999999999996</c:v>
                </c:pt>
                <c:pt idx="14924">
                  <c:v>16.29</c:v>
                </c:pt>
                <c:pt idx="14925">
                  <c:v>20.939999999999987</c:v>
                </c:pt>
                <c:pt idx="14926">
                  <c:v>24.18</c:v>
                </c:pt>
                <c:pt idx="14927">
                  <c:v>21.020000000000003</c:v>
                </c:pt>
                <c:pt idx="14928">
                  <c:v>21.040000000000006</c:v>
                </c:pt>
                <c:pt idx="14929">
                  <c:v>19.87</c:v>
                </c:pt>
                <c:pt idx="14930">
                  <c:v>20.990000000000002</c:v>
                </c:pt>
                <c:pt idx="14931">
                  <c:v>23.089999999999989</c:v>
                </c:pt>
                <c:pt idx="14932">
                  <c:v>22.939999999999987</c:v>
                </c:pt>
                <c:pt idx="14933">
                  <c:v>17.02</c:v>
                </c:pt>
                <c:pt idx="14934">
                  <c:v>15.080000000000005</c:v>
                </c:pt>
                <c:pt idx="14935">
                  <c:v>11.330000000000005</c:v>
                </c:pt>
                <c:pt idx="14936">
                  <c:v>7.0799999999999983</c:v>
                </c:pt>
                <c:pt idx="14937">
                  <c:v>7.0600000000000005</c:v>
                </c:pt>
                <c:pt idx="14938">
                  <c:v>4.9100000000000037</c:v>
                </c:pt>
                <c:pt idx="14939">
                  <c:v>9.77</c:v>
                </c:pt>
                <c:pt idx="14940">
                  <c:v>15.39</c:v>
                </c:pt>
                <c:pt idx="14941">
                  <c:v>17.93</c:v>
                </c:pt>
                <c:pt idx="14942">
                  <c:v>17.97</c:v>
                </c:pt>
                <c:pt idx="14943">
                  <c:v>17.03</c:v>
                </c:pt>
                <c:pt idx="14944">
                  <c:v>13.680000000000007</c:v>
                </c:pt>
                <c:pt idx="14945">
                  <c:v>10.440000000000001</c:v>
                </c:pt>
                <c:pt idx="14946">
                  <c:v>7.0899999999999963</c:v>
                </c:pt>
                <c:pt idx="14947">
                  <c:v>6.5300000000000011</c:v>
                </c:pt>
                <c:pt idx="14948">
                  <c:v>22.32</c:v>
                </c:pt>
                <c:pt idx="14949">
                  <c:v>14.68</c:v>
                </c:pt>
                <c:pt idx="14950">
                  <c:v>11.310000000000002</c:v>
                </c:pt>
                <c:pt idx="14951">
                  <c:v>29.52</c:v>
                </c:pt>
                <c:pt idx="14952">
                  <c:v>25.170000000000005</c:v>
                </c:pt>
                <c:pt idx="14953">
                  <c:v>16.749999999999989</c:v>
                </c:pt>
                <c:pt idx="14954">
                  <c:v>25.990000000000002</c:v>
                </c:pt>
                <c:pt idx="14955">
                  <c:v>27.049999999999986</c:v>
                </c:pt>
                <c:pt idx="14956">
                  <c:v>22.639999999999997</c:v>
                </c:pt>
                <c:pt idx="14957">
                  <c:v>9.8200000000000021</c:v>
                </c:pt>
                <c:pt idx="14958">
                  <c:v>9.2199999999999989</c:v>
                </c:pt>
                <c:pt idx="14959">
                  <c:v>4.009999999999998</c:v>
                </c:pt>
                <c:pt idx="14960">
                  <c:v>-1.9999999999999574E-2</c:v>
                </c:pt>
                <c:pt idx="14961">
                  <c:v>-1.2899999999999954</c:v>
                </c:pt>
                <c:pt idx="14962">
                  <c:v>-6.0100000000000016</c:v>
                </c:pt>
                <c:pt idx="14963">
                  <c:v>-7.9200000000000017</c:v>
                </c:pt>
                <c:pt idx="14964">
                  <c:v>3.9499999999999957</c:v>
                </c:pt>
                <c:pt idx="14965">
                  <c:v>9.2000000000000011</c:v>
                </c:pt>
                <c:pt idx="14966">
                  <c:v>9.94</c:v>
                </c:pt>
                <c:pt idx="14967">
                  <c:v>9.0800000000000018</c:v>
                </c:pt>
                <c:pt idx="14968">
                  <c:v>18.100000000000001</c:v>
                </c:pt>
                <c:pt idx="14969">
                  <c:v>7.6899999999999977</c:v>
                </c:pt>
                <c:pt idx="14970">
                  <c:v>14.490000000000002</c:v>
                </c:pt>
                <c:pt idx="14971">
                  <c:v>10.639999999999999</c:v>
                </c:pt>
                <c:pt idx="14972">
                  <c:v>34.42</c:v>
                </c:pt>
                <c:pt idx="14973">
                  <c:v>29.990000000000002</c:v>
                </c:pt>
                <c:pt idx="14974">
                  <c:v>31.12</c:v>
                </c:pt>
                <c:pt idx="14975">
                  <c:v>34.190000000000012</c:v>
                </c:pt>
                <c:pt idx="14976">
                  <c:v>34.39</c:v>
                </c:pt>
                <c:pt idx="14977">
                  <c:v>32.83</c:v>
                </c:pt>
                <c:pt idx="14978">
                  <c:v>35.94</c:v>
                </c:pt>
                <c:pt idx="14979">
                  <c:v>36.86</c:v>
                </c:pt>
                <c:pt idx="14980">
                  <c:v>26.93</c:v>
                </c:pt>
                <c:pt idx="14981">
                  <c:v>7.9699999999999989</c:v>
                </c:pt>
                <c:pt idx="14982">
                  <c:v>4.8299999999999965</c:v>
                </c:pt>
                <c:pt idx="14983">
                  <c:v>3.4299999999999997</c:v>
                </c:pt>
                <c:pt idx="14984">
                  <c:v>7.3199999999999985</c:v>
                </c:pt>
                <c:pt idx="14985">
                  <c:v>5.8999999999999986</c:v>
                </c:pt>
                <c:pt idx="14986">
                  <c:v>3.0399999999999987</c:v>
                </c:pt>
                <c:pt idx="14987">
                  <c:v>6.0800000000000054</c:v>
                </c:pt>
                <c:pt idx="14988">
                  <c:v>7.25</c:v>
                </c:pt>
                <c:pt idx="14989">
                  <c:v>2.1300000000000026</c:v>
                </c:pt>
                <c:pt idx="14990">
                  <c:v>3.0899999999999972</c:v>
                </c:pt>
                <c:pt idx="14991">
                  <c:v>3.3499999999999988</c:v>
                </c:pt>
                <c:pt idx="14992">
                  <c:v>-0.57999999999999863</c:v>
                </c:pt>
                <c:pt idx="14993">
                  <c:v>-4.1499999999999986</c:v>
                </c:pt>
                <c:pt idx="14994">
                  <c:v>-14.61</c:v>
                </c:pt>
                <c:pt idx="14995">
                  <c:v>-6.4500000000000028</c:v>
                </c:pt>
                <c:pt idx="14996">
                  <c:v>5.4099999999999984</c:v>
                </c:pt>
                <c:pt idx="14997">
                  <c:v>6.990000000000002</c:v>
                </c:pt>
                <c:pt idx="14998">
                  <c:v>4.3500000000000005</c:v>
                </c:pt>
                <c:pt idx="14999">
                  <c:v>12.900000000000002</c:v>
                </c:pt>
                <c:pt idx="15000">
                  <c:v>5.4899999999999984</c:v>
                </c:pt>
                <c:pt idx="15001">
                  <c:v>2.75</c:v>
                </c:pt>
                <c:pt idx="15002">
                  <c:v>6.9499999999999993</c:v>
                </c:pt>
                <c:pt idx="15003">
                  <c:v>13.550000000000002</c:v>
                </c:pt>
                <c:pt idx="15004">
                  <c:v>1.6900000000000037</c:v>
                </c:pt>
                <c:pt idx="15005">
                  <c:v>-8.0000000000005428E-2</c:v>
                </c:pt>
                <c:pt idx="15006">
                  <c:v>-5.9200000000000017</c:v>
                </c:pt>
                <c:pt idx="15007">
                  <c:v>-2.6799999999999997</c:v>
                </c:pt>
                <c:pt idx="15008">
                  <c:v>0.2299999999999976</c:v>
                </c:pt>
                <c:pt idx="15009">
                  <c:v>1.4399999999999928</c:v>
                </c:pt>
                <c:pt idx="15010">
                  <c:v>-0.32999999999999968</c:v>
                </c:pt>
                <c:pt idx="15011">
                  <c:v>2.4099999999999966</c:v>
                </c:pt>
                <c:pt idx="15012">
                  <c:v>1.8599999999999965</c:v>
                </c:pt>
                <c:pt idx="15013">
                  <c:v>-1.7300000000000066</c:v>
                </c:pt>
                <c:pt idx="15014">
                  <c:v>-0.21999999999999947</c:v>
                </c:pt>
                <c:pt idx="15015">
                  <c:v>-3.999999999999921E-2</c:v>
                </c:pt>
                <c:pt idx="15016">
                  <c:v>11.61</c:v>
                </c:pt>
                <c:pt idx="15017">
                  <c:v>6.6299999999999955</c:v>
                </c:pt>
                <c:pt idx="15018">
                  <c:v>8</c:v>
                </c:pt>
                <c:pt idx="15019">
                  <c:v>10.030000000000001</c:v>
                </c:pt>
                <c:pt idx="15020">
                  <c:v>27.790000000000006</c:v>
                </c:pt>
                <c:pt idx="15021">
                  <c:v>20.93</c:v>
                </c:pt>
                <c:pt idx="15022">
                  <c:v>17.939999999999987</c:v>
                </c:pt>
                <c:pt idx="15023">
                  <c:v>21.029999999999987</c:v>
                </c:pt>
                <c:pt idx="15024">
                  <c:v>20.64</c:v>
                </c:pt>
                <c:pt idx="15025">
                  <c:v>20.45</c:v>
                </c:pt>
                <c:pt idx="15026">
                  <c:v>27.09</c:v>
                </c:pt>
                <c:pt idx="15027">
                  <c:v>24.189999999999987</c:v>
                </c:pt>
                <c:pt idx="15028">
                  <c:v>17.75</c:v>
                </c:pt>
                <c:pt idx="15029">
                  <c:v>2.1999999999999957</c:v>
                </c:pt>
                <c:pt idx="15030">
                  <c:v>-2.9699999999999989</c:v>
                </c:pt>
                <c:pt idx="15031">
                  <c:v>-0.41000000000000381</c:v>
                </c:pt>
                <c:pt idx="15032">
                  <c:v>-1.6400000000000021</c:v>
                </c:pt>
                <c:pt idx="15033">
                  <c:v>-1.8799999999999928</c:v>
                </c:pt>
                <c:pt idx="15034">
                  <c:v>-1.5</c:v>
                </c:pt>
                <c:pt idx="15035">
                  <c:v>1.4699999999999942</c:v>
                </c:pt>
                <c:pt idx="15036">
                  <c:v>-0.90000000000000568</c:v>
                </c:pt>
                <c:pt idx="15037">
                  <c:v>-2.7199999999999989</c:v>
                </c:pt>
                <c:pt idx="15038">
                  <c:v>-1.8399999999999932</c:v>
                </c:pt>
                <c:pt idx="15039">
                  <c:v>-0.30999999999999639</c:v>
                </c:pt>
                <c:pt idx="15040">
                  <c:v>0.80999999999999561</c:v>
                </c:pt>
                <c:pt idx="15041">
                  <c:v>-1.5200000000000031</c:v>
                </c:pt>
                <c:pt idx="15042">
                  <c:v>-7.1099999999999985</c:v>
                </c:pt>
                <c:pt idx="15043">
                  <c:v>-3</c:v>
                </c:pt>
                <c:pt idx="15044">
                  <c:v>9.3800000000000026</c:v>
                </c:pt>
                <c:pt idx="15045">
                  <c:v>11.170000000000002</c:v>
                </c:pt>
                <c:pt idx="15046">
                  <c:v>6.75</c:v>
                </c:pt>
                <c:pt idx="15047">
                  <c:v>17.049999999999986</c:v>
                </c:pt>
                <c:pt idx="15048">
                  <c:v>14.670000000000002</c:v>
                </c:pt>
                <c:pt idx="15049">
                  <c:v>14.870000000000006</c:v>
                </c:pt>
                <c:pt idx="15050">
                  <c:v>16.3</c:v>
                </c:pt>
                <c:pt idx="15051">
                  <c:v>3.3999999999999977</c:v>
                </c:pt>
                <c:pt idx="15052">
                  <c:v>7.0700000000000038</c:v>
                </c:pt>
                <c:pt idx="15053">
                  <c:v>-3.0900000000000034</c:v>
                </c:pt>
                <c:pt idx="15054">
                  <c:v>-4.509999999999998</c:v>
                </c:pt>
                <c:pt idx="15055">
                  <c:v>-2.7699999999999982</c:v>
                </c:pt>
                <c:pt idx="15056">
                  <c:v>-1.7599999999999978</c:v>
                </c:pt>
                <c:pt idx="15057">
                  <c:v>-9.9999999999980573E-3</c:v>
                </c:pt>
                <c:pt idx="15058">
                  <c:v>1.1900000000000073</c:v>
                </c:pt>
                <c:pt idx="15059">
                  <c:v>4.3800000000000026</c:v>
                </c:pt>
                <c:pt idx="15060">
                  <c:v>4.8399999999999963</c:v>
                </c:pt>
                <c:pt idx="15061">
                  <c:v>5.7199999999999989</c:v>
                </c:pt>
                <c:pt idx="15062">
                  <c:v>10.030000000000001</c:v>
                </c:pt>
                <c:pt idx="15063">
                  <c:v>8.2000000000000011</c:v>
                </c:pt>
                <c:pt idx="15064">
                  <c:v>0.36000000000000032</c:v>
                </c:pt>
                <c:pt idx="15065">
                  <c:v>-2.4000000000000057</c:v>
                </c:pt>
                <c:pt idx="15066">
                  <c:v>-5.4500000000000028</c:v>
                </c:pt>
                <c:pt idx="15067">
                  <c:v>-8.0000000000005428E-2</c:v>
                </c:pt>
                <c:pt idx="15068">
                  <c:v>7.3500000000000005</c:v>
                </c:pt>
                <c:pt idx="15069">
                  <c:v>11.360000000000019</c:v>
                </c:pt>
                <c:pt idx="15070">
                  <c:v>5.5300000000000011</c:v>
                </c:pt>
                <c:pt idx="15071">
                  <c:v>17.71</c:v>
                </c:pt>
                <c:pt idx="15072">
                  <c:v>14.620000000000001</c:v>
                </c:pt>
                <c:pt idx="15073">
                  <c:v>13.670000000000002</c:v>
                </c:pt>
                <c:pt idx="15074">
                  <c:v>14.93</c:v>
                </c:pt>
                <c:pt idx="15075">
                  <c:v>17.190000000000005</c:v>
                </c:pt>
                <c:pt idx="15076">
                  <c:v>6.48</c:v>
                </c:pt>
                <c:pt idx="15077">
                  <c:v>-4.8599999999999985</c:v>
                </c:pt>
                <c:pt idx="15078">
                  <c:v>-3.4500000000000028</c:v>
                </c:pt>
                <c:pt idx="15079">
                  <c:v>-1.4500000000000028</c:v>
                </c:pt>
                <c:pt idx="15080">
                  <c:v>-1.5499999999999934</c:v>
                </c:pt>
                <c:pt idx="15081">
                  <c:v>-5.0000000000000071</c:v>
                </c:pt>
                <c:pt idx="15082">
                  <c:v>-6.7000000000000028</c:v>
                </c:pt>
                <c:pt idx="15083">
                  <c:v>0.32000000000000095</c:v>
                </c:pt>
                <c:pt idx="15084">
                  <c:v>6.07</c:v>
                </c:pt>
                <c:pt idx="15085">
                  <c:v>4.8499999999999943</c:v>
                </c:pt>
                <c:pt idx="15086">
                  <c:v>6.94</c:v>
                </c:pt>
                <c:pt idx="15087">
                  <c:v>9.2900000000000009</c:v>
                </c:pt>
                <c:pt idx="15088">
                  <c:v>7.0600000000000005</c:v>
                </c:pt>
                <c:pt idx="15089">
                  <c:v>2.7299999999999982</c:v>
                </c:pt>
                <c:pt idx="15090">
                  <c:v>-4.0400000000000063</c:v>
                </c:pt>
                <c:pt idx="15091">
                  <c:v>-6.7600000000000051</c:v>
                </c:pt>
                <c:pt idx="15092">
                  <c:v>6.57</c:v>
                </c:pt>
                <c:pt idx="15093">
                  <c:v>9.4100000000000037</c:v>
                </c:pt>
                <c:pt idx="15094">
                  <c:v>3.2199999999999989</c:v>
                </c:pt>
                <c:pt idx="15095">
                  <c:v>17.93</c:v>
                </c:pt>
                <c:pt idx="15096">
                  <c:v>19.380000000000003</c:v>
                </c:pt>
                <c:pt idx="15097">
                  <c:v>16.3</c:v>
                </c:pt>
                <c:pt idx="15098">
                  <c:v>12.04</c:v>
                </c:pt>
                <c:pt idx="15099">
                  <c:v>6.3299999999999965</c:v>
                </c:pt>
                <c:pt idx="15100">
                  <c:v>3.120000000000001</c:v>
                </c:pt>
                <c:pt idx="15101">
                  <c:v>7.6899999999999995</c:v>
                </c:pt>
                <c:pt idx="15102">
                  <c:v>6.0599999999999952</c:v>
                </c:pt>
                <c:pt idx="15103">
                  <c:v>4.07</c:v>
                </c:pt>
                <c:pt idx="15104">
                  <c:v>2.2700000000000031</c:v>
                </c:pt>
                <c:pt idx="15105">
                  <c:v>3.0799999999999983</c:v>
                </c:pt>
                <c:pt idx="15106">
                  <c:v>7.0500000000000043</c:v>
                </c:pt>
                <c:pt idx="15107">
                  <c:v>5.1700000000000017</c:v>
                </c:pt>
                <c:pt idx="15108">
                  <c:v>9.3100000000000023</c:v>
                </c:pt>
                <c:pt idx="15109">
                  <c:v>16.22</c:v>
                </c:pt>
                <c:pt idx="15110">
                  <c:v>20.55</c:v>
                </c:pt>
                <c:pt idx="15111">
                  <c:v>19.53</c:v>
                </c:pt>
                <c:pt idx="15112">
                  <c:v>13.870000000000006</c:v>
                </c:pt>
                <c:pt idx="15113">
                  <c:v>7.0399999999999991</c:v>
                </c:pt>
                <c:pt idx="15114">
                  <c:v>1</c:v>
                </c:pt>
                <c:pt idx="15115">
                  <c:v>12.810000000000002</c:v>
                </c:pt>
                <c:pt idx="15116">
                  <c:v>28.339999999999996</c:v>
                </c:pt>
                <c:pt idx="15117">
                  <c:v>20.270000000000003</c:v>
                </c:pt>
                <c:pt idx="15118">
                  <c:v>12.68</c:v>
                </c:pt>
                <c:pt idx="15119">
                  <c:v>30.159999999999997</c:v>
                </c:pt>
                <c:pt idx="15120">
                  <c:v>23.88</c:v>
                </c:pt>
                <c:pt idx="15121">
                  <c:v>20.54</c:v>
                </c:pt>
                <c:pt idx="15122">
                  <c:v>22.320000000000004</c:v>
                </c:pt>
                <c:pt idx="15123">
                  <c:v>24.380000000000003</c:v>
                </c:pt>
                <c:pt idx="15124">
                  <c:v>24.2</c:v>
                </c:pt>
                <c:pt idx="15125">
                  <c:v>20.499999999999989</c:v>
                </c:pt>
                <c:pt idx="15126">
                  <c:v>20.100000000000001</c:v>
                </c:pt>
                <c:pt idx="15127">
                  <c:v>13.560000000000002</c:v>
                </c:pt>
                <c:pt idx="15128">
                  <c:v>13.91</c:v>
                </c:pt>
                <c:pt idx="15129">
                  <c:v>12.98</c:v>
                </c:pt>
                <c:pt idx="15130">
                  <c:v>15.510000000000002</c:v>
                </c:pt>
                <c:pt idx="15131">
                  <c:v>18.3</c:v>
                </c:pt>
                <c:pt idx="15132">
                  <c:v>29.479999999999986</c:v>
                </c:pt>
                <c:pt idx="15133">
                  <c:v>30.939999999999987</c:v>
                </c:pt>
                <c:pt idx="15134">
                  <c:v>29.75</c:v>
                </c:pt>
                <c:pt idx="15135">
                  <c:v>24.06</c:v>
                </c:pt>
                <c:pt idx="15136">
                  <c:v>18.34</c:v>
                </c:pt>
                <c:pt idx="15137">
                  <c:v>14.65</c:v>
                </c:pt>
                <c:pt idx="15138">
                  <c:v>11.660000000000004</c:v>
                </c:pt>
                <c:pt idx="15139">
                  <c:v>27.019999999999996</c:v>
                </c:pt>
                <c:pt idx="15140">
                  <c:v>37.710000000000008</c:v>
                </c:pt>
                <c:pt idx="15141">
                  <c:v>37.920000000000009</c:v>
                </c:pt>
                <c:pt idx="15142">
                  <c:v>33.819999999999993</c:v>
                </c:pt>
                <c:pt idx="15143">
                  <c:v>37.550000000000004</c:v>
                </c:pt>
                <c:pt idx="15144">
                  <c:v>30.639999999999997</c:v>
                </c:pt>
                <c:pt idx="15145">
                  <c:v>26.74</c:v>
                </c:pt>
                <c:pt idx="15146">
                  <c:v>25.16</c:v>
                </c:pt>
                <c:pt idx="15147">
                  <c:v>11.54</c:v>
                </c:pt>
                <c:pt idx="15148">
                  <c:v>18.110000000000031</c:v>
                </c:pt>
                <c:pt idx="15149">
                  <c:v>7.9600000000000009</c:v>
                </c:pt>
                <c:pt idx="15150">
                  <c:v>4.1400000000000006</c:v>
                </c:pt>
                <c:pt idx="15151">
                  <c:v>2.5899999999999972</c:v>
                </c:pt>
                <c:pt idx="15152">
                  <c:v>3.9100000000000037</c:v>
                </c:pt>
                <c:pt idx="15153">
                  <c:v>7.1899999999999977</c:v>
                </c:pt>
                <c:pt idx="15154">
                  <c:v>5.4200000000000017</c:v>
                </c:pt>
                <c:pt idx="15155">
                  <c:v>8.7299999999999986</c:v>
                </c:pt>
                <c:pt idx="15156">
                  <c:v>4.9300000000000024</c:v>
                </c:pt>
                <c:pt idx="15157">
                  <c:v>4.8999999999999986</c:v>
                </c:pt>
                <c:pt idx="15158">
                  <c:v>3.8499999999999988</c:v>
                </c:pt>
                <c:pt idx="15159">
                  <c:v>9.4000000000000057</c:v>
                </c:pt>
                <c:pt idx="15160">
                  <c:v>10.760000000000002</c:v>
                </c:pt>
                <c:pt idx="15161">
                  <c:v>2.9100000000000037</c:v>
                </c:pt>
                <c:pt idx="15162">
                  <c:v>-0.75000000000000133</c:v>
                </c:pt>
                <c:pt idx="15163">
                  <c:v>9.4100000000000037</c:v>
                </c:pt>
                <c:pt idx="15164">
                  <c:v>20.340000000000003</c:v>
                </c:pt>
                <c:pt idx="15165">
                  <c:v>20.950000000000003</c:v>
                </c:pt>
                <c:pt idx="15166">
                  <c:v>15.72</c:v>
                </c:pt>
                <c:pt idx="15167">
                  <c:v>20.049999999999986</c:v>
                </c:pt>
                <c:pt idx="15168">
                  <c:v>15.98</c:v>
                </c:pt>
                <c:pt idx="15169">
                  <c:v>17.840000000000003</c:v>
                </c:pt>
                <c:pt idx="15170">
                  <c:v>15.74</c:v>
                </c:pt>
                <c:pt idx="15171">
                  <c:v>18.220000000000002</c:v>
                </c:pt>
                <c:pt idx="15172">
                  <c:v>11.22</c:v>
                </c:pt>
                <c:pt idx="15173">
                  <c:v>3.8599999999999977</c:v>
                </c:pt>
                <c:pt idx="15174">
                  <c:v>4.9999999999997373E-2</c:v>
                </c:pt>
                <c:pt idx="15175">
                  <c:v>1</c:v>
                </c:pt>
                <c:pt idx="15176">
                  <c:v>2.9099999999999966</c:v>
                </c:pt>
                <c:pt idx="15177">
                  <c:v>3.1800000000000082</c:v>
                </c:pt>
                <c:pt idx="15178">
                  <c:v>5.8299999999999885</c:v>
                </c:pt>
                <c:pt idx="15179">
                  <c:v>10.680000000000001</c:v>
                </c:pt>
                <c:pt idx="15180">
                  <c:v>14.66</c:v>
                </c:pt>
                <c:pt idx="15181">
                  <c:v>9.6000000000000014</c:v>
                </c:pt>
                <c:pt idx="15182">
                  <c:v>14.610000000000007</c:v>
                </c:pt>
                <c:pt idx="15183">
                  <c:v>12.850000000000016</c:v>
                </c:pt>
                <c:pt idx="15184">
                  <c:v>7.5799999999999983</c:v>
                </c:pt>
                <c:pt idx="15185">
                  <c:v>-0.29999999999999827</c:v>
                </c:pt>
                <c:pt idx="15186">
                  <c:v>-6.7199999999999989</c:v>
                </c:pt>
                <c:pt idx="15187">
                  <c:v>-9.0000000000003674E-2</c:v>
                </c:pt>
                <c:pt idx="15188">
                  <c:v>10.520000000000001</c:v>
                </c:pt>
                <c:pt idx="15189">
                  <c:v>10.29</c:v>
                </c:pt>
                <c:pt idx="15190">
                  <c:v>13.350000000000021</c:v>
                </c:pt>
                <c:pt idx="15191">
                  <c:v>29.619999999999997</c:v>
                </c:pt>
                <c:pt idx="15192">
                  <c:v>28.369999999999987</c:v>
                </c:pt>
                <c:pt idx="15193">
                  <c:v>26.009999999999987</c:v>
                </c:pt>
                <c:pt idx="15194">
                  <c:v>26.66</c:v>
                </c:pt>
                <c:pt idx="15195">
                  <c:v>16.03</c:v>
                </c:pt>
                <c:pt idx="15196">
                  <c:v>13.480000000000004</c:v>
                </c:pt>
                <c:pt idx="15197">
                  <c:v>3.7800000000000011</c:v>
                </c:pt>
                <c:pt idx="15198">
                  <c:v>0.12000000000000456</c:v>
                </c:pt>
                <c:pt idx="15199">
                  <c:v>-2.5700000000000074</c:v>
                </c:pt>
                <c:pt idx="15200">
                  <c:v>-3.000000000000121E-2</c:v>
                </c:pt>
                <c:pt idx="15201">
                  <c:v>1.6299999999999928</c:v>
                </c:pt>
                <c:pt idx="15202">
                  <c:v>1.980000000000004</c:v>
                </c:pt>
                <c:pt idx="15203">
                  <c:v>4.3399999999999963</c:v>
                </c:pt>
                <c:pt idx="15204">
                  <c:v>5.0600000000000005</c:v>
                </c:pt>
                <c:pt idx="15205">
                  <c:v>5.07</c:v>
                </c:pt>
                <c:pt idx="15206">
                  <c:v>3.3699999999999974</c:v>
                </c:pt>
                <c:pt idx="15207">
                  <c:v>4.6599999999999966</c:v>
                </c:pt>
                <c:pt idx="15208">
                  <c:v>2.3200000000000003</c:v>
                </c:pt>
                <c:pt idx="15209">
                  <c:v>-0.89999999999999303</c:v>
                </c:pt>
                <c:pt idx="15210">
                  <c:v>-7.6400000000000006</c:v>
                </c:pt>
                <c:pt idx="15211">
                  <c:v>2.9899999999999949</c:v>
                </c:pt>
                <c:pt idx="15212">
                  <c:v>13.500000000000007</c:v>
                </c:pt>
                <c:pt idx="15213">
                  <c:v>11.440000000000005</c:v>
                </c:pt>
                <c:pt idx="15214">
                  <c:v>8.5</c:v>
                </c:pt>
                <c:pt idx="15215">
                  <c:v>20.589999999999989</c:v>
                </c:pt>
                <c:pt idx="15216">
                  <c:v>22.950000000000003</c:v>
                </c:pt>
                <c:pt idx="15217">
                  <c:v>28.130000000000031</c:v>
                </c:pt>
                <c:pt idx="15218">
                  <c:v>29.810000000000031</c:v>
                </c:pt>
                <c:pt idx="15219">
                  <c:v>24.419999999999987</c:v>
                </c:pt>
                <c:pt idx="15220">
                  <c:v>18.39</c:v>
                </c:pt>
                <c:pt idx="15221">
                  <c:v>8.6300000000000008</c:v>
                </c:pt>
                <c:pt idx="15222">
                  <c:v>4.9800000000000084</c:v>
                </c:pt>
                <c:pt idx="15223">
                  <c:v>1.8799999999999928</c:v>
                </c:pt>
                <c:pt idx="15224">
                  <c:v>1.4399999999999928</c:v>
                </c:pt>
                <c:pt idx="15225">
                  <c:v>4.3400000000000025</c:v>
                </c:pt>
                <c:pt idx="15226">
                  <c:v>1.9699999999999942</c:v>
                </c:pt>
                <c:pt idx="15227">
                  <c:v>3.1599999999999966</c:v>
                </c:pt>
                <c:pt idx="15228">
                  <c:v>2.3100000000000023</c:v>
                </c:pt>
                <c:pt idx="15229">
                  <c:v>-7.0000000000000437E-2</c:v>
                </c:pt>
                <c:pt idx="15230">
                  <c:v>1.4399999999999928</c:v>
                </c:pt>
                <c:pt idx="15231">
                  <c:v>1.5700000000000003</c:v>
                </c:pt>
                <c:pt idx="15232">
                  <c:v>-0.46000000000000085</c:v>
                </c:pt>
                <c:pt idx="15233">
                  <c:v>-1.4000000000000057</c:v>
                </c:pt>
                <c:pt idx="15234">
                  <c:v>-9.8200000000000074</c:v>
                </c:pt>
                <c:pt idx="15235">
                  <c:v>-0.53000000000000114</c:v>
                </c:pt>
                <c:pt idx="15236">
                  <c:v>6.1999999999999957</c:v>
                </c:pt>
                <c:pt idx="15237">
                  <c:v>9.5100000000000016</c:v>
                </c:pt>
                <c:pt idx="15238">
                  <c:v>2.5700000000000003</c:v>
                </c:pt>
                <c:pt idx="15239">
                  <c:v>4.6300000000000026</c:v>
                </c:pt>
                <c:pt idx="15240">
                  <c:v>10.54</c:v>
                </c:pt>
                <c:pt idx="15241">
                  <c:v>8.3700000000000045</c:v>
                </c:pt>
                <c:pt idx="15242">
                  <c:v>8.69</c:v>
                </c:pt>
                <c:pt idx="15243">
                  <c:v>2.0399999999999987</c:v>
                </c:pt>
                <c:pt idx="15244">
                  <c:v>-0.59000000000000363</c:v>
                </c:pt>
                <c:pt idx="15245">
                  <c:v>-4.9400000000000004</c:v>
                </c:pt>
                <c:pt idx="15246">
                  <c:v>-5.3999999999999986</c:v>
                </c:pt>
                <c:pt idx="15247">
                  <c:v>-9.98</c:v>
                </c:pt>
                <c:pt idx="15248">
                  <c:v>-1.5200000000000031</c:v>
                </c:pt>
                <c:pt idx="15249">
                  <c:v>-0.320000000000008</c:v>
                </c:pt>
                <c:pt idx="15250">
                  <c:v>-2.0000000000003213E-2</c:v>
                </c:pt>
                <c:pt idx="15251">
                  <c:v>1.6099999999999965</c:v>
                </c:pt>
                <c:pt idx="15252">
                  <c:v>0.24000000000000199</c:v>
                </c:pt>
                <c:pt idx="15253">
                  <c:v>-2.9999999999994031E-2</c:v>
                </c:pt>
                <c:pt idx="15254">
                  <c:v>-2.0000000000003213E-2</c:v>
                </c:pt>
                <c:pt idx="15255">
                  <c:v>-3.1199999999999974</c:v>
                </c:pt>
                <c:pt idx="15256">
                  <c:v>-4.3000000000000043</c:v>
                </c:pt>
                <c:pt idx="15257">
                  <c:v>-3.9699999999999989</c:v>
                </c:pt>
                <c:pt idx="15258">
                  <c:v>-8.680000000000005</c:v>
                </c:pt>
                <c:pt idx="15259">
                  <c:v>0.14000000000000071</c:v>
                </c:pt>
                <c:pt idx="15260">
                  <c:v>6.0600000000000005</c:v>
                </c:pt>
                <c:pt idx="15261">
                  <c:v>-0.9</c:v>
                </c:pt>
                <c:pt idx="15262">
                  <c:v>-2.0000000000003213E-2</c:v>
                </c:pt>
                <c:pt idx="15263">
                  <c:v>10.18</c:v>
                </c:pt>
                <c:pt idx="15264">
                  <c:v>8.4200000000000017</c:v>
                </c:pt>
                <c:pt idx="15265">
                  <c:v>2.7100000000000009</c:v>
                </c:pt>
                <c:pt idx="15266">
                  <c:v>7.2700000000000031</c:v>
                </c:pt>
                <c:pt idx="15267">
                  <c:v>11.120000000000001</c:v>
                </c:pt>
                <c:pt idx="15268">
                  <c:v>6.7899999999999991</c:v>
                </c:pt>
                <c:pt idx="15269">
                  <c:v>4.9099999999999984</c:v>
                </c:pt>
                <c:pt idx="15270">
                  <c:v>1.3399999999999932</c:v>
                </c:pt>
                <c:pt idx="15271">
                  <c:v>-2.8299999999999983</c:v>
                </c:pt>
                <c:pt idx="15272">
                  <c:v>-0.82000000000000062</c:v>
                </c:pt>
                <c:pt idx="15273">
                  <c:v>1.0700000000000003</c:v>
                </c:pt>
                <c:pt idx="15274">
                  <c:v>7.0000000000000437E-2</c:v>
                </c:pt>
                <c:pt idx="15275">
                  <c:v>-1.9299999999999948</c:v>
                </c:pt>
                <c:pt idx="15276">
                  <c:v>-0.880000000000004</c:v>
                </c:pt>
                <c:pt idx="15277">
                  <c:v>-1.9699999999999942</c:v>
                </c:pt>
                <c:pt idx="15278">
                  <c:v>3.2099999999999942</c:v>
                </c:pt>
                <c:pt idx="15279">
                  <c:v>2.25</c:v>
                </c:pt>
                <c:pt idx="15280">
                  <c:v>0.50999999999999801</c:v>
                </c:pt>
                <c:pt idx="15281">
                  <c:v>-1.0099999999999936</c:v>
                </c:pt>
                <c:pt idx="15282">
                  <c:v>-3.0799999999999983</c:v>
                </c:pt>
                <c:pt idx="15283">
                  <c:v>11.810000000000002</c:v>
                </c:pt>
                <c:pt idx="15284">
                  <c:v>23.200000000000003</c:v>
                </c:pt>
                <c:pt idx="15285">
                  <c:v>11.15</c:v>
                </c:pt>
                <c:pt idx="15286">
                  <c:v>2.5</c:v>
                </c:pt>
                <c:pt idx="15287">
                  <c:v>29.959999999999987</c:v>
                </c:pt>
                <c:pt idx="15288">
                  <c:v>12.580000000000002</c:v>
                </c:pt>
                <c:pt idx="15289">
                  <c:v>8.2600000000000016</c:v>
                </c:pt>
                <c:pt idx="15290">
                  <c:v>15.77</c:v>
                </c:pt>
                <c:pt idx="15291">
                  <c:v>15.98</c:v>
                </c:pt>
                <c:pt idx="15292">
                  <c:v>13.360000000000019</c:v>
                </c:pt>
                <c:pt idx="15293">
                  <c:v>12.51</c:v>
                </c:pt>
                <c:pt idx="15294">
                  <c:v>14.99</c:v>
                </c:pt>
                <c:pt idx="15295">
                  <c:v>9.3700000000000028</c:v>
                </c:pt>
                <c:pt idx="15296">
                  <c:v>9.48</c:v>
                </c:pt>
                <c:pt idx="15297">
                  <c:v>12.900000000000002</c:v>
                </c:pt>
                <c:pt idx="15298">
                  <c:v>9.5000000000000018</c:v>
                </c:pt>
                <c:pt idx="15299">
                  <c:v>3.2300000000000004</c:v>
                </c:pt>
                <c:pt idx="15300">
                  <c:v>4.18</c:v>
                </c:pt>
                <c:pt idx="15301">
                  <c:v>12.41</c:v>
                </c:pt>
                <c:pt idx="15302">
                  <c:v>14.690000000000001</c:v>
                </c:pt>
                <c:pt idx="15303">
                  <c:v>12.820000000000002</c:v>
                </c:pt>
                <c:pt idx="15304">
                  <c:v>12.020000000000001</c:v>
                </c:pt>
                <c:pt idx="15305">
                  <c:v>2.09</c:v>
                </c:pt>
                <c:pt idx="15306">
                  <c:v>-0.24000000000000199</c:v>
                </c:pt>
                <c:pt idx="15307">
                  <c:v>23.160000000000004</c:v>
                </c:pt>
                <c:pt idx="15308">
                  <c:v>34.97</c:v>
                </c:pt>
                <c:pt idx="15309">
                  <c:v>35.49</c:v>
                </c:pt>
                <c:pt idx="15310">
                  <c:v>36.77000000000001</c:v>
                </c:pt>
                <c:pt idx="15311">
                  <c:v>17.740000000000002</c:v>
                </c:pt>
                <c:pt idx="15312">
                  <c:v>6.94</c:v>
                </c:pt>
                <c:pt idx="15313">
                  <c:v>-6.26</c:v>
                </c:pt>
                <c:pt idx="15314">
                  <c:v>-6.2000000000000011</c:v>
                </c:pt>
                <c:pt idx="15315">
                  <c:v>-3.7000000000000011</c:v>
                </c:pt>
                <c:pt idx="15316">
                  <c:v>-2.8699999999999997</c:v>
                </c:pt>
                <c:pt idx="15317">
                  <c:v>-4.3999999999999986</c:v>
                </c:pt>
                <c:pt idx="15318">
                  <c:v>-5.4699999999999989</c:v>
                </c:pt>
                <c:pt idx="15319">
                  <c:v>1.7400000000000047</c:v>
                </c:pt>
                <c:pt idx="15320">
                  <c:v>2.8999999999999977</c:v>
                </c:pt>
                <c:pt idx="15321">
                  <c:v>3.7700000000000031</c:v>
                </c:pt>
                <c:pt idx="15322">
                  <c:v>2.9399999999999977</c:v>
                </c:pt>
                <c:pt idx="15323">
                  <c:v>4.1500000000000057</c:v>
                </c:pt>
                <c:pt idx="15324">
                  <c:v>10.010000000000005</c:v>
                </c:pt>
                <c:pt idx="15325">
                  <c:v>5.9899999999999984</c:v>
                </c:pt>
                <c:pt idx="15326">
                  <c:v>9.5800000000000054</c:v>
                </c:pt>
                <c:pt idx="15327">
                  <c:v>9.3800000000000026</c:v>
                </c:pt>
                <c:pt idx="15328">
                  <c:v>18</c:v>
                </c:pt>
                <c:pt idx="15329">
                  <c:v>2.519999999999996</c:v>
                </c:pt>
                <c:pt idx="15330">
                  <c:v>0</c:v>
                </c:pt>
                <c:pt idx="15331">
                  <c:v>7.0100000000000051</c:v>
                </c:pt>
                <c:pt idx="15332">
                  <c:v>20.609999999999992</c:v>
                </c:pt>
                <c:pt idx="15333">
                  <c:v>11.24</c:v>
                </c:pt>
                <c:pt idx="15334">
                  <c:v>8.24</c:v>
                </c:pt>
                <c:pt idx="15335">
                  <c:v>5.2899999999999991</c:v>
                </c:pt>
                <c:pt idx="15336">
                  <c:v>2.8899999999999997</c:v>
                </c:pt>
                <c:pt idx="15337">
                  <c:v>-4.25</c:v>
                </c:pt>
                <c:pt idx="15338">
                  <c:v>-5.2600000000000016</c:v>
                </c:pt>
                <c:pt idx="15339">
                  <c:v>-10.02</c:v>
                </c:pt>
                <c:pt idx="15340">
                  <c:v>-7.5400000000000027</c:v>
                </c:pt>
                <c:pt idx="15341">
                  <c:v>-6.4500000000000028</c:v>
                </c:pt>
                <c:pt idx="15342">
                  <c:v>-13.830000000000005</c:v>
                </c:pt>
                <c:pt idx="15343">
                  <c:v>-11.940000000000005</c:v>
                </c:pt>
                <c:pt idx="15344">
                  <c:v>-5.9800000000000084</c:v>
                </c:pt>
                <c:pt idx="15345">
                  <c:v>-0.40999999999999748</c:v>
                </c:pt>
                <c:pt idx="15346">
                  <c:v>1.4299999999999948</c:v>
                </c:pt>
                <c:pt idx="15347">
                  <c:v>7.1099999999999985</c:v>
                </c:pt>
                <c:pt idx="15348">
                  <c:v>-7.0000000000000437E-2</c:v>
                </c:pt>
                <c:pt idx="15349">
                  <c:v>-2.4399999999999977</c:v>
                </c:pt>
                <c:pt idx="15350">
                  <c:v>-1.0099999999999936</c:v>
                </c:pt>
                <c:pt idx="15351">
                  <c:v>-1.6600000000000041</c:v>
                </c:pt>
                <c:pt idx="15352">
                  <c:v>2.5900000000000034</c:v>
                </c:pt>
                <c:pt idx="15353">
                  <c:v>-3.3100000000000023</c:v>
                </c:pt>
                <c:pt idx="15354">
                  <c:v>-12.74</c:v>
                </c:pt>
                <c:pt idx="15355">
                  <c:v>2.9200000000000017</c:v>
                </c:pt>
                <c:pt idx="15356">
                  <c:v>13.940000000000001</c:v>
                </c:pt>
                <c:pt idx="15357">
                  <c:v>14.190000000000001</c:v>
                </c:pt>
                <c:pt idx="15358">
                  <c:v>10.870000000000006</c:v>
                </c:pt>
                <c:pt idx="15359">
                  <c:v>31.110000000000031</c:v>
                </c:pt>
                <c:pt idx="15360">
                  <c:v>26.57</c:v>
                </c:pt>
                <c:pt idx="15361">
                  <c:v>23.580000000000002</c:v>
                </c:pt>
                <c:pt idx="15362">
                  <c:v>26.759999999999987</c:v>
                </c:pt>
                <c:pt idx="15363">
                  <c:v>24.750000000000004</c:v>
                </c:pt>
                <c:pt idx="15364">
                  <c:v>21.29</c:v>
                </c:pt>
                <c:pt idx="15365">
                  <c:v>17.57</c:v>
                </c:pt>
                <c:pt idx="15366">
                  <c:v>9.1399999999999988</c:v>
                </c:pt>
                <c:pt idx="15367">
                  <c:v>7.1499999999999986</c:v>
                </c:pt>
                <c:pt idx="15368">
                  <c:v>10.270000000000001</c:v>
                </c:pt>
                <c:pt idx="15369">
                  <c:v>13.170000000000002</c:v>
                </c:pt>
                <c:pt idx="15370">
                  <c:v>8.490000000000002</c:v>
                </c:pt>
                <c:pt idx="15371">
                  <c:v>11.330000000000002</c:v>
                </c:pt>
                <c:pt idx="15372">
                  <c:v>13.060000000000002</c:v>
                </c:pt>
                <c:pt idx="15373">
                  <c:v>12.66</c:v>
                </c:pt>
                <c:pt idx="15374">
                  <c:v>18.640000000000008</c:v>
                </c:pt>
                <c:pt idx="15375">
                  <c:v>19.560000000000002</c:v>
                </c:pt>
                <c:pt idx="15376">
                  <c:v>22.25</c:v>
                </c:pt>
                <c:pt idx="15377">
                  <c:v>9.9100000000000037</c:v>
                </c:pt>
                <c:pt idx="15378">
                  <c:v>2.6099999999999994</c:v>
                </c:pt>
                <c:pt idx="15379">
                  <c:v>8.6000000000000085</c:v>
                </c:pt>
                <c:pt idx="15380">
                  <c:v>21.45000000000001</c:v>
                </c:pt>
                <c:pt idx="15381">
                  <c:v>10.770000000000001</c:v>
                </c:pt>
                <c:pt idx="15382">
                  <c:v>13.410000000000004</c:v>
                </c:pt>
                <c:pt idx="15383">
                  <c:v>26.559999999999992</c:v>
                </c:pt>
                <c:pt idx="15384">
                  <c:v>14.670000000000002</c:v>
                </c:pt>
                <c:pt idx="15385">
                  <c:v>17.939999999999987</c:v>
                </c:pt>
                <c:pt idx="15386">
                  <c:v>15.61</c:v>
                </c:pt>
                <c:pt idx="15387">
                  <c:v>13.280000000000001</c:v>
                </c:pt>
                <c:pt idx="15388">
                  <c:v>6.639999999999997</c:v>
                </c:pt>
                <c:pt idx="15389">
                  <c:v>-1.0399999999999954</c:v>
                </c:pt>
                <c:pt idx="15390">
                  <c:v>-3.8699999999999974</c:v>
                </c:pt>
                <c:pt idx="15391">
                  <c:v>4.9999999999997373E-2</c:v>
                </c:pt>
                <c:pt idx="15392">
                  <c:v>-1.4400000000000048</c:v>
                </c:pt>
                <c:pt idx="15393">
                  <c:v>-2.7800000000000011</c:v>
                </c:pt>
                <c:pt idx="15394">
                  <c:v>-1.4500000000000028</c:v>
                </c:pt>
                <c:pt idx="15395">
                  <c:v>-3.4500000000000028</c:v>
                </c:pt>
                <c:pt idx="15396">
                  <c:v>-2.3800000000000026</c:v>
                </c:pt>
                <c:pt idx="15397">
                  <c:v>-3.7600000000000051</c:v>
                </c:pt>
                <c:pt idx="15398">
                  <c:v>-3.0700000000000003</c:v>
                </c:pt>
                <c:pt idx="15399">
                  <c:v>-2.9099999999999966</c:v>
                </c:pt>
                <c:pt idx="15400">
                  <c:v>0.31999999999999457</c:v>
                </c:pt>
                <c:pt idx="15401">
                  <c:v>-8.9999999999996735E-2</c:v>
                </c:pt>
                <c:pt idx="15402">
                  <c:v>-3.230000000000004</c:v>
                </c:pt>
                <c:pt idx="15403">
                  <c:v>7.4299999999999926</c:v>
                </c:pt>
                <c:pt idx="15404">
                  <c:v>15.91</c:v>
                </c:pt>
                <c:pt idx="15405">
                  <c:v>13.840000000000002</c:v>
                </c:pt>
                <c:pt idx="15406">
                  <c:v>13.870000000000006</c:v>
                </c:pt>
                <c:pt idx="15407">
                  <c:v>17.450000000000003</c:v>
                </c:pt>
                <c:pt idx="15408">
                  <c:v>22.510000000000005</c:v>
                </c:pt>
                <c:pt idx="15409">
                  <c:v>26.130000000000031</c:v>
                </c:pt>
                <c:pt idx="15410">
                  <c:v>30.55</c:v>
                </c:pt>
                <c:pt idx="15411">
                  <c:v>32.99</c:v>
                </c:pt>
                <c:pt idx="15412">
                  <c:v>23.540000000000003</c:v>
                </c:pt>
                <c:pt idx="15413">
                  <c:v>21.529999999999987</c:v>
                </c:pt>
                <c:pt idx="15414">
                  <c:v>9.4600000000000026</c:v>
                </c:pt>
                <c:pt idx="15415">
                  <c:v>11.74</c:v>
                </c:pt>
                <c:pt idx="15416">
                  <c:v>12.440000000000005</c:v>
                </c:pt>
                <c:pt idx="15417">
                  <c:v>11.880000000000004</c:v>
                </c:pt>
                <c:pt idx="15418">
                  <c:v>8.6600000000000037</c:v>
                </c:pt>
                <c:pt idx="15419">
                  <c:v>10.74</c:v>
                </c:pt>
                <c:pt idx="15420">
                  <c:v>10.860000000000015</c:v>
                </c:pt>
                <c:pt idx="15421">
                  <c:v>11.96000000000002</c:v>
                </c:pt>
                <c:pt idx="15422">
                  <c:v>15.760000000000002</c:v>
                </c:pt>
                <c:pt idx="15423">
                  <c:v>18.990000000000009</c:v>
                </c:pt>
                <c:pt idx="15424">
                  <c:v>15.680000000000007</c:v>
                </c:pt>
                <c:pt idx="15425">
                  <c:v>12.66</c:v>
                </c:pt>
                <c:pt idx="15426">
                  <c:v>3.8499999999999943</c:v>
                </c:pt>
                <c:pt idx="15427">
                  <c:v>14.080000000000002</c:v>
                </c:pt>
                <c:pt idx="15428">
                  <c:v>20.979999999999986</c:v>
                </c:pt>
                <c:pt idx="15429">
                  <c:v>16.10000000000003</c:v>
                </c:pt>
                <c:pt idx="15430">
                  <c:v>18.360000000000007</c:v>
                </c:pt>
                <c:pt idx="15431">
                  <c:v>26.35</c:v>
                </c:pt>
                <c:pt idx="15432">
                  <c:v>34.730000000000011</c:v>
                </c:pt>
                <c:pt idx="15433">
                  <c:v>32.04</c:v>
                </c:pt>
                <c:pt idx="15434">
                  <c:v>25.05</c:v>
                </c:pt>
                <c:pt idx="15435">
                  <c:v>23.300000000000004</c:v>
                </c:pt>
                <c:pt idx="15436">
                  <c:v>21.490000000000002</c:v>
                </c:pt>
                <c:pt idx="15437">
                  <c:v>22.540000000000003</c:v>
                </c:pt>
                <c:pt idx="15438">
                  <c:v>21.810000000000031</c:v>
                </c:pt>
                <c:pt idx="15439">
                  <c:v>13.639999999999999</c:v>
                </c:pt>
                <c:pt idx="15440">
                  <c:v>14.700000000000003</c:v>
                </c:pt>
                <c:pt idx="15441">
                  <c:v>18.18</c:v>
                </c:pt>
                <c:pt idx="15442">
                  <c:v>15.590000000000002</c:v>
                </c:pt>
                <c:pt idx="15443">
                  <c:v>10.700000000000003</c:v>
                </c:pt>
                <c:pt idx="15444">
                  <c:v>18.329999999999988</c:v>
                </c:pt>
                <c:pt idx="15445">
                  <c:v>23.07</c:v>
                </c:pt>
                <c:pt idx="15446">
                  <c:v>25.840000000000003</c:v>
                </c:pt>
                <c:pt idx="15447">
                  <c:v>22.339999999999996</c:v>
                </c:pt>
                <c:pt idx="15448">
                  <c:v>17.64</c:v>
                </c:pt>
                <c:pt idx="15449">
                  <c:v>9.82</c:v>
                </c:pt>
                <c:pt idx="15450">
                  <c:v>1.8399999999999932</c:v>
                </c:pt>
                <c:pt idx="15451">
                  <c:v>18.619999999999997</c:v>
                </c:pt>
                <c:pt idx="15452">
                  <c:v>28.649999999999988</c:v>
                </c:pt>
                <c:pt idx="15453">
                  <c:v>21.660000000000004</c:v>
                </c:pt>
                <c:pt idx="15454">
                  <c:v>16.939999999999987</c:v>
                </c:pt>
                <c:pt idx="15455">
                  <c:v>35.790000000000013</c:v>
                </c:pt>
                <c:pt idx="15456">
                  <c:v>34.83</c:v>
                </c:pt>
                <c:pt idx="15457">
                  <c:v>26.190000000000005</c:v>
                </c:pt>
                <c:pt idx="15458">
                  <c:v>31.560000000000002</c:v>
                </c:pt>
                <c:pt idx="15459">
                  <c:v>34.090000000000003</c:v>
                </c:pt>
                <c:pt idx="15460">
                  <c:v>34.260000000000012</c:v>
                </c:pt>
                <c:pt idx="15461">
                  <c:v>20.830000000000005</c:v>
                </c:pt>
                <c:pt idx="15462">
                  <c:v>16.580000000000002</c:v>
                </c:pt>
                <c:pt idx="15463">
                  <c:v>11.610000000000001</c:v>
                </c:pt>
                <c:pt idx="15464">
                  <c:v>11.8</c:v>
                </c:pt>
                <c:pt idx="15465">
                  <c:v>9.0300000000000011</c:v>
                </c:pt>
                <c:pt idx="15466">
                  <c:v>7.8800000000000026</c:v>
                </c:pt>
                <c:pt idx="15467">
                  <c:v>9.1900000000000031</c:v>
                </c:pt>
                <c:pt idx="15468">
                  <c:v>9.2600000000000051</c:v>
                </c:pt>
                <c:pt idx="15469">
                  <c:v>11.639999999999999</c:v>
                </c:pt>
                <c:pt idx="15470">
                  <c:v>16.230000000000004</c:v>
                </c:pt>
                <c:pt idx="15471">
                  <c:v>14.520000000000001</c:v>
                </c:pt>
                <c:pt idx="15472">
                  <c:v>9.7100000000000009</c:v>
                </c:pt>
                <c:pt idx="15473">
                  <c:v>7.5799999999999983</c:v>
                </c:pt>
                <c:pt idx="15474">
                  <c:v>-6.6199999999999966</c:v>
                </c:pt>
                <c:pt idx="15475">
                  <c:v>7.9500000000000028</c:v>
                </c:pt>
                <c:pt idx="15476">
                  <c:v>30.759999999999987</c:v>
                </c:pt>
                <c:pt idx="15477">
                  <c:v>27.910000000000004</c:v>
                </c:pt>
                <c:pt idx="15478">
                  <c:v>19.909999999999989</c:v>
                </c:pt>
                <c:pt idx="15479">
                  <c:v>19.990000000000002</c:v>
                </c:pt>
                <c:pt idx="15480">
                  <c:v>15.600000000000001</c:v>
                </c:pt>
                <c:pt idx="15481">
                  <c:v>7.3300000000000054</c:v>
                </c:pt>
                <c:pt idx="15482">
                  <c:v>10.290000000000003</c:v>
                </c:pt>
                <c:pt idx="15483">
                  <c:v>12.57</c:v>
                </c:pt>
                <c:pt idx="15484">
                  <c:v>8.3600000000000048</c:v>
                </c:pt>
                <c:pt idx="15485">
                  <c:v>-2.6300000000000026</c:v>
                </c:pt>
                <c:pt idx="15486">
                  <c:v>-1.0199999999999922</c:v>
                </c:pt>
                <c:pt idx="15487">
                  <c:v>2.5600000000000032</c:v>
                </c:pt>
                <c:pt idx="15488">
                  <c:v>3.0600000000000032</c:v>
                </c:pt>
                <c:pt idx="15489">
                  <c:v>2.1600000000000112</c:v>
                </c:pt>
                <c:pt idx="15490">
                  <c:v>1.5799999999999952</c:v>
                </c:pt>
                <c:pt idx="15491">
                  <c:v>8.2600000000000016</c:v>
                </c:pt>
                <c:pt idx="15492">
                  <c:v>8.990000000000002</c:v>
                </c:pt>
                <c:pt idx="15493">
                  <c:v>12.260000000000005</c:v>
                </c:pt>
                <c:pt idx="15494">
                  <c:v>14.120000000000005</c:v>
                </c:pt>
                <c:pt idx="15495">
                  <c:v>14.96000000000002</c:v>
                </c:pt>
                <c:pt idx="15496">
                  <c:v>9.5600000000000094</c:v>
                </c:pt>
                <c:pt idx="15497">
                  <c:v>4.2999999999999972</c:v>
                </c:pt>
                <c:pt idx="15498">
                  <c:v>-7.2299999999999898</c:v>
                </c:pt>
                <c:pt idx="15499">
                  <c:v>2.5799999999999983</c:v>
                </c:pt>
                <c:pt idx="15500">
                  <c:v>11.72</c:v>
                </c:pt>
                <c:pt idx="15501">
                  <c:v>12.420000000000009</c:v>
                </c:pt>
                <c:pt idx="15502">
                  <c:v>15.700000000000001</c:v>
                </c:pt>
                <c:pt idx="15503">
                  <c:v>18.300000000000004</c:v>
                </c:pt>
                <c:pt idx="15504">
                  <c:v>11.940000000000001</c:v>
                </c:pt>
                <c:pt idx="15505">
                  <c:v>15.040000000000003</c:v>
                </c:pt>
                <c:pt idx="15506">
                  <c:v>15.950000000000006</c:v>
                </c:pt>
                <c:pt idx="15507">
                  <c:v>13.22</c:v>
                </c:pt>
                <c:pt idx="15508">
                  <c:v>11.840000000000002</c:v>
                </c:pt>
                <c:pt idx="15509">
                  <c:v>3.0300000000000007</c:v>
                </c:pt>
                <c:pt idx="15510">
                  <c:v>3.3099999999999947</c:v>
                </c:pt>
                <c:pt idx="15511">
                  <c:v>3.7199999999999989</c:v>
                </c:pt>
                <c:pt idx="15512">
                  <c:v>4.6400000000000006</c:v>
                </c:pt>
                <c:pt idx="15513">
                  <c:v>6.7900000000000063</c:v>
                </c:pt>
                <c:pt idx="15514">
                  <c:v>5.5200000000000005</c:v>
                </c:pt>
                <c:pt idx="15515">
                  <c:v>10.46000000000002</c:v>
                </c:pt>
                <c:pt idx="15516">
                  <c:v>14.470000000000006</c:v>
                </c:pt>
                <c:pt idx="15517">
                  <c:v>13.840000000000003</c:v>
                </c:pt>
                <c:pt idx="15518">
                  <c:v>15.330000000000005</c:v>
                </c:pt>
                <c:pt idx="15519">
                  <c:v>14.450000000000006</c:v>
                </c:pt>
                <c:pt idx="15520">
                  <c:v>9.9600000000000097</c:v>
                </c:pt>
                <c:pt idx="15521">
                  <c:v>2.7899999999999952</c:v>
                </c:pt>
                <c:pt idx="15522">
                  <c:v>-8.44</c:v>
                </c:pt>
                <c:pt idx="15523">
                  <c:v>2.9100000000000108</c:v>
                </c:pt>
                <c:pt idx="15524">
                  <c:v>10.48</c:v>
                </c:pt>
                <c:pt idx="15525">
                  <c:v>9.1600000000000037</c:v>
                </c:pt>
                <c:pt idx="15526">
                  <c:v>-4.9099999999999984</c:v>
                </c:pt>
                <c:pt idx="15527">
                  <c:v>-5.0100000000000051</c:v>
                </c:pt>
                <c:pt idx="15528">
                  <c:v>-1.2199999999999942</c:v>
                </c:pt>
                <c:pt idx="15529">
                  <c:v>-2.5399999999999987</c:v>
                </c:pt>
                <c:pt idx="15530">
                  <c:v>-1.9400000000000013</c:v>
                </c:pt>
                <c:pt idx="15531">
                  <c:v>-4.3499999999999979</c:v>
                </c:pt>
                <c:pt idx="15532">
                  <c:v>-3.0100000000000047</c:v>
                </c:pt>
                <c:pt idx="15533">
                  <c:v>-9.5500000000000025</c:v>
                </c:pt>
                <c:pt idx="15534">
                  <c:v>-12.450000000000006</c:v>
                </c:pt>
                <c:pt idx="15535">
                  <c:v>-9.61</c:v>
                </c:pt>
                <c:pt idx="15536">
                  <c:v>-12.350000000000026</c:v>
                </c:pt>
                <c:pt idx="15537">
                  <c:v>-10.860000000000019</c:v>
                </c:pt>
                <c:pt idx="15538">
                  <c:v>-11.260000000000005</c:v>
                </c:pt>
                <c:pt idx="15539">
                  <c:v>-9</c:v>
                </c:pt>
                <c:pt idx="15540">
                  <c:v>-3.4600000000000009</c:v>
                </c:pt>
                <c:pt idx="15541">
                  <c:v>-1.8699999999999948</c:v>
                </c:pt>
                <c:pt idx="15542">
                  <c:v>0.84999999999999465</c:v>
                </c:pt>
                <c:pt idx="15543">
                  <c:v>9.27</c:v>
                </c:pt>
                <c:pt idx="15544">
                  <c:v>7.0300000000000011</c:v>
                </c:pt>
                <c:pt idx="15545">
                  <c:v>1.6599999999999937</c:v>
                </c:pt>
                <c:pt idx="15546">
                  <c:v>-3.9200000000000017</c:v>
                </c:pt>
                <c:pt idx="15547">
                  <c:v>4.269999999999996</c:v>
                </c:pt>
                <c:pt idx="15548">
                  <c:v>9.0400000000000009</c:v>
                </c:pt>
                <c:pt idx="15549">
                  <c:v>2.5</c:v>
                </c:pt>
                <c:pt idx="15550">
                  <c:v>4.8400000000000025</c:v>
                </c:pt>
                <c:pt idx="15551">
                  <c:v>0.42000000000000182</c:v>
                </c:pt>
                <c:pt idx="15552">
                  <c:v>0.21000000000000091</c:v>
                </c:pt>
                <c:pt idx="15553">
                  <c:v>-0.91999999999999815</c:v>
                </c:pt>
                <c:pt idx="15554">
                  <c:v>6.0000000000002413E-2</c:v>
                </c:pt>
                <c:pt idx="15555">
                  <c:v>-0.84999999999999865</c:v>
                </c:pt>
                <c:pt idx="15556">
                  <c:v>-1.4499999999999909</c:v>
                </c:pt>
                <c:pt idx="15557">
                  <c:v>2.9699999999999989</c:v>
                </c:pt>
                <c:pt idx="15558">
                  <c:v>-1.9699999999999942</c:v>
                </c:pt>
                <c:pt idx="15559">
                  <c:v>-2.7400000000000042</c:v>
                </c:pt>
                <c:pt idx="15560">
                  <c:v>-4.3599999999999985</c:v>
                </c:pt>
                <c:pt idx="15561">
                  <c:v>-4.6500000000000057</c:v>
                </c:pt>
                <c:pt idx="15562">
                  <c:v>-7.269999999999996</c:v>
                </c:pt>
                <c:pt idx="15563">
                  <c:v>-0.42000000000000182</c:v>
                </c:pt>
                <c:pt idx="15564">
                  <c:v>-0.92999999999999972</c:v>
                </c:pt>
                <c:pt idx="15565">
                  <c:v>-5.4100000000000037</c:v>
                </c:pt>
                <c:pt idx="15566">
                  <c:v>-4.5399999999999991</c:v>
                </c:pt>
                <c:pt idx="15567">
                  <c:v>-4.5500000000000043</c:v>
                </c:pt>
                <c:pt idx="15568">
                  <c:v>-6.5399999999999991</c:v>
                </c:pt>
                <c:pt idx="15569">
                  <c:v>-7.759999999999998</c:v>
                </c:pt>
                <c:pt idx="15570">
                  <c:v>-29.75</c:v>
                </c:pt>
                <c:pt idx="15571">
                  <c:v>-2.9799999999999969</c:v>
                </c:pt>
                <c:pt idx="15572">
                  <c:v>4.0100000000000051</c:v>
                </c:pt>
                <c:pt idx="15573">
                  <c:v>-0.10000000000000142</c:v>
                </c:pt>
                <c:pt idx="15574">
                  <c:v>-9.3300000000000018</c:v>
                </c:pt>
                <c:pt idx="15575">
                  <c:v>-2.4699999999999989</c:v>
                </c:pt>
                <c:pt idx="15576">
                  <c:v>-5.240000000000002</c:v>
                </c:pt>
                <c:pt idx="15577">
                  <c:v>-2.5900000000000034</c:v>
                </c:pt>
                <c:pt idx="15578">
                  <c:v>-1.1200000000000021</c:v>
                </c:pt>
                <c:pt idx="15579">
                  <c:v>-0.39000000000000123</c:v>
                </c:pt>
                <c:pt idx="15580">
                  <c:v>-1.5900000000000041</c:v>
                </c:pt>
                <c:pt idx="15581">
                  <c:v>2.1199999999999974</c:v>
                </c:pt>
                <c:pt idx="15582">
                  <c:v>-0.65999999999999814</c:v>
                </c:pt>
                <c:pt idx="15583">
                  <c:v>-5.0000000000004333E-2</c:v>
                </c:pt>
                <c:pt idx="15584">
                  <c:v>-0.21000000000000796</c:v>
                </c:pt>
                <c:pt idx="15585">
                  <c:v>-1.2399999999999904</c:v>
                </c:pt>
                <c:pt idx="15586">
                  <c:v>-5</c:v>
                </c:pt>
                <c:pt idx="15587">
                  <c:v>-0.65000000000000013</c:v>
                </c:pt>
                <c:pt idx="15588">
                  <c:v>-0.73000000000000465</c:v>
                </c:pt>
                <c:pt idx="15589">
                  <c:v>-1.0000000000005147E-2</c:v>
                </c:pt>
                <c:pt idx="15590">
                  <c:v>5.1299999999999955</c:v>
                </c:pt>
                <c:pt idx="15591">
                  <c:v>3.6400000000000006</c:v>
                </c:pt>
                <c:pt idx="15592">
                  <c:v>2.0000000000003213E-2</c:v>
                </c:pt>
                <c:pt idx="15593">
                  <c:v>-2.8999999999999977</c:v>
                </c:pt>
                <c:pt idx="15594">
                  <c:v>-15.46000000000002</c:v>
                </c:pt>
                <c:pt idx="15595">
                  <c:v>-4.5699999999999905</c:v>
                </c:pt>
                <c:pt idx="15596">
                  <c:v>5.0699999999999905</c:v>
                </c:pt>
                <c:pt idx="15597">
                  <c:v>-6.0000000000002413E-2</c:v>
                </c:pt>
                <c:pt idx="15598">
                  <c:v>2.7200000000000082</c:v>
                </c:pt>
                <c:pt idx="15599">
                  <c:v>8.2600000000000016</c:v>
                </c:pt>
                <c:pt idx="15600">
                  <c:v>11.050000000000004</c:v>
                </c:pt>
                <c:pt idx="15601">
                  <c:v>9.8600000000000048</c:v>
                </c:pt>
                <c:pt idx="15602">
                  <c:v>16.299999999999986</c:v>
                </c:pt>
                <c:pt idx="15603">
                  <c:v>21.43</c:v>
                </c:pt>
                <c:pt idx="15604">
                  <c:v>21.68</c:v>
                </c:pt>
                <c:pt idx="15605">
                  <c:v>13.3</c:v>
                </c:pt>
                <c:pt idx="15606">
                  <c:v>0.82000000000000062</c:v>
                </c:pt>
                <c:pt idx="15607">
                  <c:v>-1.8800000000000041</c:v>
                </c:pt>
                <c:pt idx="15608">
                  <c:v>-1.4600000000000009</c:v>
                </c:pt>
                <c:pt idx="15609">
                  <c:v>-2.009999999999998</c:v>
                </c:pt>
                <c:pt idx="15610">
                  <c:v>-2.3000000000000043</c:v>
                </c:pt>
                <c:pt idx="15611">
                  <c:v>-3.2800000000000011</c:v>
                </c:pt>
                <c:pt idx="15612">
                  <c:v>-1.0099999999999936</c:v>
                </c:pt>
                <c:pt idx="15613">
                  <c:v>2.4200000000000017</c:v>
                </c:pt>
                <c:pt idx="15614">
                  <c:v>4.1400000000000006</c:v>
                </c:pt>
                <c:pt idx="15615">
                  <c:v>2.3699999999999974</c:v>
                </c:pt>
                <c:pt idx="15616">
                  <c:v>7.0000000000000437E-2</c:v>
                </c:pt>
                <c:pt idx="15617">
                  <c:v>-0.23000000000000398</c:v>
                </c:pt>
                <c:pt idx="15618">
                  <c:v>-6.7000000000000028</c:v>
                </c:pt>
                <c:pt idx="15619">
                  <c:v>-7.0000000000000437E-2</c:v>
                </c:pt>
                <c:pt idx="15620">
                  <c:v>18.019999999999996</c:v>
                </c:pt>
                <c:pt idx="15621">
                  <c:v>7.0699999999999905</c:v>
                </c:pt>
                <c:pt idx="15622">
                  <c:v>-0.20000000000000284</c:v>
                </c:pt>
                <c:pt idx="15623">
                  <c:v>10.729999999999999</c:v>
                </c:pt>
                <c:pt idx="15624">
                  <c:v>16.170000000000005</c:v>
                </c:pt>
                <c:pt idx="15625">
                  <c:v>14.030000000000001</c:v>
                </c:pt>
                <c:pt idx="15626">
                  <c:v>21.040000000000003</c:v>
                </c:pt>
                <c:pt idx="15627">
                  <c:v>22.979999999999986</c:v>
                </c:pt>
                <c:pt idx="15628">
                  <c:v>23.43</c:v>
                </c:pt>
                <c:pt idx="15629">
                  <c:v>19.71</c:v>
                </c:pt>
                <c:pt idx="15630">
                  <c:v>18.489999999999952</c:v>
                </c:pt>
                <c:pt idx="15631">
                  <c:v>12.639999999999999</c:v>
                </c:pt>
                <c:pt idx="15632">
                  <c:v>12.360000000000019</c:v>
                </c:pt>
                <c:pt idx="15633">
                  <c:v>11.65</c:v>
                </c:pt>
                <c:pt idx="15634">
                  <c:v>9.7800000000000011</c:v>
                </c:pt>
                <c:pt idx="15635">
                  <c:v>11.990000000000002</c:v>
                </c:pt>
                <c:pt idx="15636">
                  <c:v>20.490000000000002</c:v>
                </c:pt>
                <c:pt idx="15637">
                  <c:v>23.620000000000005</c:v>
                </c:pt>
                <c:pt idx="15638">
                  <c:v>22.150000000000031</c:v>
                </c:pt>
                <c:pt idx="15639">
                  <c:v>15.639999999999999</c:v>
                </c:pt>
                <c:pt idx="15640">
                  <c:v>13.080000000000002</c:v>
                </c:pt>
                <c:pt idx="15641">
                  <c:v>9.98</c:v>
                </c:pt>
                <c:pt idx="15642">
                  <c:v>3.9699999999999989</c:v>
                </c:pt>
                <c:pt idx="15643">
                  <c:v>13.310000000000002</c:v>
                </c:pt>
                <c:pt idx="15644">
                  <c:v>32.36</c:v>
                </c:pt>
                <c:pt idx="15645">
                  <c:v>24.449999999999989</c:v>
                </c:pt>
                <c:pt idx="15646">
                  <c:v>20.770000000000003</c:v>
                </c:pt>
                <c:pt idx="15647">
                  <c:v>32.64</c:v>
                </c:pt>
                <c:pt idx="15648">
                  <c:v>23.73</c:v>
                </c:pt>
                <c:pt idx="15649">
                  <c:v>22.6</c:v>
                </c:pt>
                <c:pt idx="15650">
                  <c:v>18.579999999999988</c:v>
                </c:pt>
                <c:pt idx="15651">
                  <c:v>20.25</c:v>
                </c:pt>
                <c:pt idx="15652">
                  <c:v>27.330000000000005</c:v>
                </c:pt>
                <c:pt idx="15653">
                  <c:v>14.370000000000006</c:v>
                </c:pt>
                <c:pt idx="15654">
                  <c:v>8.1000000000000014</c:v>
                </c:pt>
                <c:pt idx="15655">
                  <c:v>15.300000000000004</c:v>
                </c:pt>
                <c:pt idx="15656">
                  <c:v>10.66</c:v>
                </c:pt>
                <c:pt idx="15657">
                  <c:v>9.9000000000000057</c:v>
                </c:pt>
                <c:pt idx="15658">
                  <c:v>1.1800000000000093</c:v>
                </c:pt>
                <c:pt idx="15659">
                  <c:v>8.8400000000000034</c:v>
                </c:pt>
                <c:pt idx="15660">
                  <c:v>6.2900000000000063</c:v>
                </c:pt>
                <c:pt idx="15661">
                  <c:v>4.5200000000000085</c:v>
                </c:pt>
                <c:pt idx="15662">
                  <c:v>8.3700000000000028</c:v>
                </c:pt>
                <c:pt idx="15663">
                  <c:v>12.560000000000002</c:v>
                </c:pt>
                <c:pt idx="15664">
                  <c:v>8.7800000000000011</c:v>
                </c:pt>
                <c:pt idx="15665">
                  <c:v>2.3299999999999983</c:v>
                </c:pt>
                <c:pt idx="15666">
                  <c:v>-0.85999999999999965</c:v>
                </c:pt>
                <c:pt idx="15667">
                  <c:v>16.569999999999986</c:v>
                </c:pt>
                <c:pt idx="15668">
                  <c:v>29.560000000000002</c:v>
                </c:pt>
                <c:pt idx="15669">
                  <c:v>19.930000000000007</c:v>
                </c:pt>
                <c:pt idx="15670">
                  <c:v>14</c:v>
                </c:pt>
                <c:pt idx="15671">
                  <c:v>-3.000000000000121E-2</c:v>
                </c:pt>
                <c:pt idx="15672">
                  <c:v>2.9100000000000037</c:v>
                </c:pt>
                <c:pt idx="15673">
                  <c:v>-0.34000000000000413</c:v>
                </c:pt>
                <c:pt idx="15674">
                  <c:v>1.9399999999999928</c:v>
                </c:pt>
                <c:pt idx="15675">
                  <c:v>-0.91999999999999815</c:v>
                </c:pt>
                <c:pt idx="15676">
                  <c:v>-5.4200000000000017</c:v>
                </c:pt>
                <c:pt idx="15677">
                  <c:v>-7.4400000000000084</c:v>
                </c:pt>
                <c:pt idx="15678">
                  <c:v>-10.900000000000002</c:v>
                </c:pt>
                <c:pt idx="15679">
                  <c:v>-7.2000000000000028</c:v>
                </c:pt>
                <c:pt idx="15680">
                  <c:v>-5.0900000000000025</c:v>
                </c:pt>
                <c:pt idx="15681">
                  <c:v>-4.1400000000000006</c:v>
                </c:pt>
                <c:pt idx="15682">
                  <c:v>-7.4200000000000017</c:v>
                </c:pt>
                <c:pt idx="15683">
                  <c:v>-6.0000000000002413E-2</c:v>
                </c:pt>
                <c:pt idx="15684">
                  <c:v>-4.6899999999999977</c:v>
                </c:pt>
                <c:pt idx="15685">
                  <c:v>-11.160000000000004</c:v>
                </c:pt>
                <c:pt idx="15686">
                  <c:v>-5.1699999999999946</c:v>
                </c:pt>
                <c:pt idx="15687">
                  <c:v>-4</c:v>
                </c:pt>
                <c:pt idx="15688">
                  <c:v>-7.3800000000000026</c:v>
                </c:pt>
                <c:pt idx="15689">
                  <c:v>-7.8799999999999963</c:v>
                </c:pt>
                <c:pt idx="15690">
                  <c:v>-22.82</c:v>
                </c:pt>
                <c:pt idx="15691">
                  <c:v>3.2199999999999989</c:v>
                </c:pt>
                <c:pt idx="15692">
                  <c:v>10.760000000000002</c:v>
                </c:pt>
                <c:pt idx="15693">
                  <c:v>6.6199999999999966</c:v>
                </c:pt>
                <c:pt idx="15694">
                  <c:v>-3.75</c:v>
                </c:pt>
                <c:pt idx="15695">
                  <c:v>-13.16</c:v>
                </c:pt>
                <c:pt idx="15696">
                  <c:v>-8.3700000000000028</c:v>
                </c:pt>
                <c:pt idx="15697">
                  <c:v>-3.9000000000000057</c:v>
                </c:pt>
                <c:pt idx="15698">
                  <c:v>0</c:v>
                </c:pt>
                <c:pt idx="15699">
                  <c:v>-1.9699999999999942</c:v>
                </c:pt>
                <c:pt idx="15700">
                  <c:v>-5.0300000000000011</c:v>
                </c:pt>
                <c:pt idx="15701">
                  <c:v>-5.5500000000000043</c:v>
                </c:pt>
                <c:pt idx="15702">
                  <c:v>-10.11</c:v>
                </c:pt>
                <c:pt idx="15703">
                  <c:v>-9.980000000000004</c:v>
                </c:pt>
                <c:pt idx="15704">
                  <c:v>-7.7999999999999972</c:v>
                </c:pt>
                <c:pt idx="15705">
                  <c:v>-5.3699999999999966</c:v>
                </c:pt>
                <c:pt idx="15706">
                  <c:v>-6.9100000000000037</c:v>
                </c:pt>
                <c:pt idx="15707">
                  <c:v>-2.2199999999999989</c:v>
                </c:pt>
                <c:pt idx="15708">
                  <c:v>1.8299999999999952</c:v>
                </c:pt>
                <c:pt idx="15709">
                  <c:v>2.5499999999999972</c:v>
                </c:pt>
                <c:pt idx="15710">
                  <c:v>7.3899999999999935</c:v>
                </c:pt>
                <c:pt idx="15711">
                  <c:v>10.440000000000001</c:v>
                </c:pt>
                <c:pt idx="15712">
                  <c:v>7.509999999999998</c:v>
                </c:pt>
                <c:pt idx="15713">
                  <c:v>2.0499999999999972</c:v>
                </c:pt>
                <c:pt idx="15714">
                  <c:v>-0.75000000000000133</c:v>
                </c:pt>
                <c:pt idx="15715">
                  <c:v>15.970000000000002</c:v>
                </c:pt>
                <c:pt idx="15716">
                  <c:v>20.699999999999996</c:v>
                </c:pt>
                <c:pt idx="15717">
                  <c:v>6.0100000000000051</c:v>
                </c:pt>
                <c:pt idx="15718">
                  <c:v>10.5</c:v>
                </c:pt>
                <c:pt idx="15719">
                  <c:v>19.689999999999987</c:v>
                </c:pt>
                <c:pt idx="15720">
                  <c:v>25.550000000000004</c:v>
                </c:pt>
                <c:pt idx="15721">
                  <c:v>31.1</c:v>
                </c:pt>
                <c:pt idx="15722">
                  <c:v>34.380000000000003</c:v>
                </c:pt>
                <c:pt idx="15723">
                  <c:v>36.260000000000012</c:v>
                </c:pt>
                <c:pt idx="15724">
                  <c:v>28.52</c:v>
                </c:pt>
                <c:pt idx="15725">
                  <c:v>18.409999999999989</c:v>
                </c:pt>
                <c:pt idx="15726">
                  <c:v>7.1000000000000005</c:v>
                </c:pt>
                <c:pt idx="15727">
                  <c:v>3.279999999999994</c:v>
                </c:pt>
                <c:pt idx="15728">
                  <c:v>3.0700000000000003</c:v>
                </c:pt>
                <c:pt idx="15729">
                  <c:v>8.5500000000000025</c:v>
                </c:pt>
                <c:pt idx="15730">
                  <c:v>4.8500000000000005</c:v>
                </c:pt>
                <c:pt idx="15731">
                  <c:v>6.0799999999999912</c:v>
                </c:pt>
                <c:pt idx="15732">
                  <c:v>7.7499999999999929</c:v>
                </c:pt>
                <c:pt idx="15733">
                  <c:v>7.009999999999998</c:v>
                </c:pt>
                <c:pt idx="15734">
                  <c:v>11.940000000000001</c:v>
                </c:pt>
                <c:pt idx="15735">
                  <c:v>11.940000000000001</c:v>
                </c:pt>
                <c:pt idx="15736">
                  <c:v>12.950000000000006</c:v>
                </c:pt>
                <c:pt idx="15737">
                  <c:v>5.009999999999998</c:v>
                </c:pt>
                <c:pt idx="15738">
                  <c:v>-12.950000000000006</c:v>
                </c:pt>
                <c:pt idx="15739">
                  <c:v>6.2700000000000031</c:v>
                </c:pt>
                <c:pt idx="15740">
                  <c:v>14.65</c:v>
                </c:pt>
                <c:pt idx="15741">
                  <c:v>7.0300000000000011</c:v>
                </c:pt>
                <c:pt idx="15742">
                  <c:v>-4.8599999999999985</c:v>
                </c:pt>
                <c:pt idx="15743">
                  <c:v>10.840000000000003</c:v>
                </c:pt>
                <c:pt idx="15744">
                  <c:v>6.25</c:v>
                </c:pt>
                <c:pt idx="15745">
                  <c:v>8.2600000000000016</c:v>
                </c:pt>
                <c:pt idx="15746">
                  <c:v>18.000000000000004</c:v>
                </c:pt>
                <c:pt idx="15747">
                  <c:v>18.339999999999996</c:v>
                </c:pt>
                <c:pt idx="15748">
                  <c:v>-2.8100000000000023</c:v>
                </c:pt>
                <c:pt idx="15749">
                  <c:v>-2.0600000000000032</c:v>
                </c:pt>
                <c:pt idx="15750">
                  <c:v>-9.61</c:v>
                </c:pt>
                <c:pt idx="15751">
                  <c:v>-8.3800000000000026</c:v>
                </c:pt>
                <c:pt idx="15752">
                  <c:v>-9.0600000000000023</c:v>
                </c:pt>
                <c:pt idx="15753">
                  <c:v>-10.39</c:v>
                </c:pt>
                <c:pt idx="15754">
                  <c:v>-7.1099999999999985</c:v>
                </c:pt>
                <c:pt idx="15755">
                  <c:v>-8.11</c:v>
                </c:pt>
                <c:pt idx="15756">
                  <c:v>-5.6700000000000017</c:v>
                </c:pt>
                <c:pt idx="15757">
                  <c:v>-2.6999999999999957</c:v>
                </c:pt>
                <c:pt idx="15758">
                  <c:v>-6.7300000000000084</c:v>
                </c:pt>
                <c:pt idx="15759">
                  <c:v>-5.7100000000000009</c:v>
                </c:pt>
                <c:pt idx="15760">
                  <c:v>-5.8700000000000054</c:v>
                </c:pt>
                <c:pt idx="15761">
                  <c:v>-8.15</c:v>
                </c:pt>
                <c:pt idx="15762">
                  <c:v>-10.870000000000006</c:v>
                </c:pt>
                <c:pt idx="15763">
                  <c:v>-4.7799999999999994</c:v>
                </c:pt>
                <c:pt idx="15764">
                  <c:v>3.75</c:v>
                </c:pt>
                <c:pt idx="15765">
                  <c:v>-0.61999999999999866</c:v>
                </c:pt>
                <c:pt idx="15766">
                  <c:v>0.15999999999999726</c:v>
                </c:pt>
                <c:pt idx="15767">
                  <c:v>9.1300000000000008</c:v>
                </c:pt>
                <c:pt idx="15768">
                  <c:v>7.9600000000000009</c:v>
                </c:pt>
                <c:pt idx="15769">
                  <c:v>3.7300000000000004</c:v>
                </c:pt>
                <c:pt idx="15770">
                  <c:v>7.34</c:v>
                </c:pt>
                <c:pt idx="15771">
                  <c:v>8.5300000000000011</c:v>
                </c:pt>
                <c:pt idx="15772">
                  <c:v>3.5199999999999987</c:v>
                </c:pt>
                <c:pt idx="15773">
                  <c:v>3.5799999999999983</c:v>
                </c:pt>
                <c:pt idx="15774">
                  <c:v>3.66</c:v>
                </c:pt>
                <c:pt idx="15775">
                  <c:v>3.000000000000121E-2</c:v>
                </c:pt>
                <c:pt idx="15776">
                  <c:v>0.77999999999999403</c:v>
                </c:pt>
                <c:pt idx="15777">
                  <c:v>9.34</c:v>
                </c:pt>
                <c:pt idx="15778">
                  <c:v>7.509999999999998</c:v>
                </c:pt>
                <c:pt idx="15779">
                  <c:v>8.6500000000000057</c:v>
                </c:pt>
                <c:pt idx="15780">
                  <c:v>13.670000000000002</c:v>
                </c:pt>
                <c:pt idx="15781">
                  <c:v>13.41</c:v>
                </c:pt>
                <c:pt idx="15782">
                  <c:v>12.93</c:v>
                </c:pt>
                <c:pt idx="15783">
                  <c:v>10.620000000000001</c:v>
                </c:pt>
                <c:pt idx="15784">
                  <c:v>8.3500000000000068</c:v>
                </c:pt>
                <c:pt idx="15785">
                  <c:v>2.9000000000000057</c:v>
                </c:pt>
                <c:pt idx="15786">
                  <c:v>2.2899999999999991</c:v>
                </c:pt>
                <c:pt idx="15787">
                  <c:v>22.89</c:v>
                </c:pt>
                <c:pt idx="15788">
                  <c:v>29.14</c:v>
                </c:pt>
                <c:pt idx="15789">
                  <c:v>18.600000000000001</c:v>
                </c:pt>
                <c:pt idx="15790">
                  <c:v>13.74</c:v>
                </c:pt>
                <c:pt idx="15791">
                  <c:v>31.35</c:v>
                </c:pt>
                <c:pt idx="15792">
                  <c:v>34.200000000000003</c:v>
                </c:pt>
                <c:pt idx="15793">
                  <c:v>22.93</c:v>
                </c:pt>
                <c:pt idx="15794">
                  <c:v>23.439999999999987</c:v>
                </c:pt>
                <c:pt idx="15795">
                  <c:v>25.91</c:v>
                </c:pt>
                <c:pt idx="15796">
                  <c:v>27.279999999999987</c:v>
                </c:pt>
                <c:pt idx="15797">
                  <c:v>24.349999999999987</c:v>
                </c:pt>
                <c:pt idx="15798">
                  <c:v>23</c:v>
                </c:pt>
                <c:pt idx="15799">
                  <c:v>22.220000000000002</c:v>
                </c:pt>
                <c:pt idx="15800">
                  <c:v>16.870000000000005</c:v>
                </c:pt>
                <c:pt idx="15801">
                  <c:v>19.949999999999989</c:v>
                </c:pt>
                <c:pt idx="15802">
                  <c:v>15.160000000000004</c:v>
                </c:pt>
                <c:pt idx="15803">
                  <c:v>11.530000000000001</c:v>
                </c:pt>
                <c:pt idx="15804">
                  <c:v>20.150000000000031</c:v>
                </c:pt>
                <c:pt idx="15805">
                  <c:v>22.630000000000031</c:v>
                </c:pt>
                <c:pt idx="15806">
                  <c:v>18.25</c:v>
                </c:pt>
                <c:pt idx="15807">
                  <c:v>9.32</c:v>
                </c:pt>
                <c:pt idx="15808">
                  <c:v>1.2799999999999903</c:v>
                </c:pt>
                <c:pt idx="15809">
                  <c:v>3.7800000000000011</c:v>
                </c:pt>
                <c:pt idx="15810">
                  <c:v>-1.0399999999999954</c:v>
                </c:pt>
                <c:pt idx="15811">
                  <c:v>11.96</c:v>
                </c:pt>
                <c:pt idx="15812">
                  <c:v>24.43</c:v>
                </c:pt>
                <c:pt idx="15813">
                  <c:v>24.119999999999997</c:v>
                </c:pt>
                <c:pt idx="15814">
                  <c:v>19.649999999999999</c:v>
                </c:pt>
                <c:pt idx="15815">
                  <c:v>18.59</c:v>
                </c:pt>
                <c:pt idx="15816">
                  <c:v>9.07</c:v>
                </c:pt>
                <c:pt idx="15817">
                  <c:v>9.0400000000000009</c:v>
                </c:pt>
                <c:pt idx="15818">
                  <c:v>16.010000000000005</c:v>
                </c:pt>
                <c:pt idx="15819">
                  <c:v>11.920000000000002</c:v>
                </c:pt>
                <c:pt idx="15820">
                  <c:v>0.23000000000000043</c:v>
                </c:pt>
                <c:pt idx="15821">
                  <c:v>-3.5899999999999972</c:v>
                </c:pt>
                <c:pt idx="15822">
                  <c:v>-7.07</c:v>
                </c:pt>
                <c:pt idx="15823">
                  <c:v>-5.269999999999996</c:v>
                </c:pt>
                <c:pt idx="15824">
                  <c:v>-5.019999999999996</c:v>
                </c:pt>
                <c:pt idx="15825">
                  <c:v>-5.4200000000000017</c:v>
                </c:pt>
                <c:pt idx="15826">
                  <c:v>-6.1599999999999966</c:v>
                </c:pt>
                <c:pt idx="15827">
                  <c:v>-6.75</c:v>
                </c:pt>
                <c:pt idx="15828">
                  <c:v>-5.0900000000000025</c:v>
                </c:pt>
                <c:pt idx="15829">
                  <c:v>-4.7700000000000031</c:v>
                </c:pt>
                <c:pt idx="15830">
                  <c:v>-4.75</c:v>
                </c:pt>
                <c:pt idx="15831">
                  <c:v>-4.259999999999998</c:v>
                </c:pt>
                <c:pt idx="15832">
                  <c:v>-6.0200000000000005</c:v>
                </c:pt>
                <c:pt idx="15833">
                  <c:v>-11.11</c:v>
                </c:pt>
                <c:pt idx="15834">
                  <c:v>-18.699999999999996</c:v>
                </c:pt>
                <c:pt idx="15835">
                  <c:v>-2.8899999999999997</c:v>
                </c:pt>
                <c:pt idx="15836">
                  <c:v>6.5300000000000011</c:v>
                </c:pt>
                <c:pt idx="15837">
                  <c:v>0.42000000000000182</c:v>
                </c:pt>
                <c:pt idx="15838">
                  <c:v>-2.1000000000000014</c:v>
                </c:pt>
                <c:pt idx="15839">
                  <c:v>-5.8499999999999979</c:v>
                </c:pt>
                <c:pt idx="15840">
                  <c:v>-5.8599999999999985</c:v>
                </c:pt>
                <c:pt idx="15841">
                  <c:v>-0.35000000000000142</c:v>
                </c:pt>
                <c:pt idx="15842">
                  <c:v>4.6099999999999985</c:v>
                </c:pt>
                <c:pt idx="15843">
                  <c:v>-0.62000000000000222</c:v>
                </c:pt>
                <c:pt idx="15844">
                  <c:v>-4.8100000000000005</c:v>
                </c:pt>
                <c:pt idx="15845">
                  <c:v>-13.709999999999999</c:v>
                </c:pt>
                <c:pt idx="15846">
                  <c:v>-18.97</c:v>
                </c:pt>
                <c:pt idx="15847">
                  <c:v>-12.639999999999999</c:v>
                </c:pt>
                <c:pt idx="15848">
                  <c:v>-7.4100000000000037</c:v>
                </c:pt>
                <c:pt idx="15849">
                  <c:v>-0.62000000000000577</c:v>
                </c:pt>
                <c:pt idx="15850">
                  <c:v>-4.9999999999997373E-2</c:v>
                </c:pt>
                <c:pt idx="15851">
                  <c:v>0.98000000000000398</c:v>
                </c:pt>
                <c:pt idx="15852">
                  <c:v>2.6600000000000041</c:v>
                </c:pt>
                <c:pt idx="15853">
                  <c:v>7.9999999999998572E-2</c:v>
                </c:pt>
                <c:pt idx="15854">
                  <c:v>-1.7500000000000027</c:v>
                </c:pt>
                <c:pt idx="15855">
                  <c:v>-1.9799999999999922</c:v>
                </c:pt>
                <c:pt idx="15856">
                  <c:v>-3.6899999999999982</c:v>
                </c:pt>
                <c:pt idx="15857">
                  <c:v>-7.2000000000000028</c:v>
                </c:pt>
                <c:pt idx="15858">
                  <c:v>-8.990000000000002</c:v>
                </c:pt>
                <c:pt idx="15859">
                  <c:v>-0.30000000000000432</c:v>
                </c:pt>
                <c:pt idx="15860">
                  <c:v>7.5399999999999991</c:v>
                </c:pt>
                <c:pt idx="15861">
                  <c:v>-3.9200000000000017</c:v>
                </c:pt>
                <c:pt idx="15862">
                  <c:v>-3.3299999999999983</c:v>
                </c:pt>
                <c:pt idx="15863">
                  <c:v>0.84000000000000064</c:v>
                </c:pt>
                <c:pt idx="15864">
                  <c:v>2.2899999999999991</c:v>
                </c:pt>
                <c:pt idx="15865">
                  <c:v>1.0300000000000011</c:v>
                </c:pt>
                <c:pt idx="15866">
                  <c:v>-9.25</c:v>
                </c:pt>
                <c:pt idx="15867">
                  <c:v>-11.74</c:v>
                </c:pt>
                <c:pt idx="15868">
                  <c:v>-9.5200000000000014</c:v>
                </c:pt>
                <c:pt idx="15869">
                  <c:v>-7.9699999999999989</c:v>
                </c:pt>
                <c:pt idx="15870">
                  <c:v>2.3699999999999974</c:v>
                </c:pt>
                <c:pt idx="15871">
                  <c:v>-0.53000000000000114</c:v>
                </c:pt>
                <c:pt idx="15872">
                  <c:v>-1.8500000000000021</c:v>
                </c:pt>
                <c:pt idx="15873">
                  <c:v>-1.2199999999999942</c:v>
                </c:pt>
                <c:pt idx="15874">
                  <c:v>-3.6300000000000026</c:v>
                </c:pt>
                <c:pt idx="15875">
                  <c:v>-0.43000000000000038</c:v>
                </c:pt>
                <c:pt idx="15876">
                  <c:v>3.1700000000000017</c:v>
                </c:pt>
                <c:pt idx="15877">
                  <c:v>1.8600000000000065</c:v>
                </c:pt>
                <c:pt idx="15878">
                  <c:v>8.3600000000000065</c:v>
                </c:pt>
                <c:pt idx="15879">
                  <c:v>13.04</c:v>
                </c:pt>
                <c:pt idx="15880">
                  <c:v>15.13</c:v>
                </c:pt>
                <c:pt idx="15881">
                  <c:v>3.6099999999999994</c:v>
                </c:pt>
                <c:pt idx="15882">
                  <c:v>-7.7000000000000028</c:v>
                </c:pt>
                <c:pt idx="15883">
                  <c:v>14.770000000000001</c:v>
                </c:pt>
                <c:pt idx="15884">
                  <c:v>34.900000000000006</c:v>
                </c:pt>
                <c:pt idx="15885">
                  <c:v>15.130000000000003</c:v>
                </c:pt>
                <c:pt idx="15886">
                  <c:v>13.050000000000004</c:v>
                </c:pt>
                <c:pt idx="15887">
                  <c:v>17.64</c:v>
                </c:pt>
                <c:pt idx="15888">
                  <c:v>25.830000000000005</c:v>
                </c:pt>
                <c:pt idx="15889">
                  <c:v>29.86</c:v>
                </c:pt>
                <c:pt idx="15890">
                  <c:v>28.5</c:v>
                </c:pt>
                <c:pt idx="15891">
                  <c:v>18.350000000000001</c:v>
                </c:pt>
                <c:pt idx="15892">
                  <c:v>14.910000000000004</c:v>
                </c:pt>
                <c:pt idx="15893">
                  <c:v>14.05</c:v>
                </c:pt>
                <c:pt idx="15894">
                  <c:v>1.1999999999999933</c:v>
                </c:pt>
                <c:pt idx="15895">
                  <c:v>-5.4800000000000084</c:v>
                </c:pt>
                <c:pt idx="15896">
                  <c:v>-4.2000000000000028</c:v>
                </c:pt>
                <c:pt idx="15897">
                  <c:v>-0.14000000000000071</c:v>
                </c:pt>
                <c:pt idx="15898">
                  <c:v>-2.6299999999999955</c:v>
                </c:pt>
                <c:pt idx="15899">
                  <c:v>2.7099999999999942</c:v>
                </c:pt>
                <c:pt idx="15900">
                  <c:v>0.24000000000000199</c:v>
                </c:pt>
                <c:pt idx="15901">
                  <c:v>-2.7700000000000031</c:v>
                </c:pt>
                <c:pt idx="15902">
                  <c:v>0.5</c:v>
                </c:pt>
                <c:pt idx="15903">
                  <c:v>-4.4300000000000024</c:v>
                </c:pt>
                <c:pt idx="15904">
                  <c:v>-12.39</c:v>
                </c:pt>
                <c:pt idx="15905">
                  <c:v>-27.330000000000005</c:v>
                </c:pt>
                <c:pt idx="15906">
                  <c:v>-42</c:v>
                </c:pt>
                <c:pt idx="15907">
                  <c:v>1.5499999999999934</c:v>
                </c:pt>
                <c:pt idx="15908">
                  <c:v>9.7600000000000016</c:v>
                </c:pt>
                <c:pt idx="15909">
                  <c:v>6.5899999999999963</c:v>
                </c:pt>
                <c:pt idx="15910">
                  <c:v>-3.2700000000000031</c:v>
                </c:pt>
                <c:pt idx="15911">
                  <c:v>-4.6700000000000017</c:v>
                </c:pt>
                <c:pt idx="15912">
                  <c:v>-7.02</c:v>
                </c:pt>
                <c:pt idx="15913">
                  <c:v>-8.91</c:v>
                </c:pt>
                <c:pt idx="15914">
                  <c:v>6.23</c:v>
                </c:pt>
                <c:pt idx="15915">
                  <c:v>6.8000000000000007</c:v>
                </c:pt>
                <c:pt idx="15916">
                  <c:v>9.1399999999999988</c:v>
                </c:pt>
                <c:pt idx="15917">
                  <c:v>-9.25</c:v>
                </c:pt>
                <c:pt idx="15918">
                  <c:v>-6.7800000000000011</c:v>
                </c:pt>
                <c:pt idx="15919">
                  <c:v>-9.5500000000000043</c:v>
                </c:pt>
                <c:pt idx="15920">
                  <c:v>-1.1799999999999973</c:v>
                </c:pt>
                <c:pt idx="15921">
                  <c:v>5.18</c:v>
                </c:pt>
                <c:pt idx="15922">
                  <c:v>11.830000000000005</c:v>
                </c:pt>
                <c:pt idx="15923">
                  <c:v>4.5200000000000005</c:v>
                </c:pt>
                <c:pt idx="15924">
                  <c:v>6.7799999999999994</c:v>
                </c:pt>
                <c:pt idx="15925">
                  <c:v>5.9300000000000024</c:v>
                </c:pt>
                <c:pt idx="15926">
                  <c:v>8.57</c:v>
                </c:pt>
                <c:pt idx="15927">
                  <c:v>10.600000000000001</c:v>
                </c:pt>
                <c:pt idx="15928">
                  <c:v>8.7800000000000011</c:v>
                </c:pt>
                <c:pt idx="15929">
                  <c:v>7</c:v>
                </c:pt>
                <c:pt idx="15930">
                  <c:v>2.6099999999999994</c:v>
                </c:pt>
                <c:pt idx="15931">
                  <c:v>28.11999999999999</c:v>
                </c:pt>
                <c:pt idx="15932">
                  <c:v>40.170000000000009</c:v>
                </c:pt>
                <c:pt idx="15933">
                  <c:v>24.459999999999987</c:v>
                </c:pt>
                <c:pt idx="15934">
                  <c:v>31.060000000000002</c:v>
                </c:pt>
                <c:pt idx="15935">
                  <c:v>20.54</c:v>
                </c:pt>
                <c:pt idx="15936">
                  <c:v>29.500000000000004</c:v>
                </c:pt>
                <c:pt idx="15937">
                  <c:v>29.290000000000003</c:v>
                </c:pt>
                <c:pt idx="15938">
                  <c:v>32.760000000000012</c:v>
                </c:pt>
                <c:pt idx="15939">
                  <c:v>31.459999999999987</c:v>
                </c:pt>
                <c:pt idx="15940">
                  <c:v>30.519999999999996</c:v>
                </c:pt>
                <c:pt idx="15941">
                  <c:v>25.07</c:v>
                </c:pt>
                <c:pt idx="15942">
                  <c:v>18.880000000000003</c:v>
                </c:pt>
                <c:pt idx="15943">
                  <c:v>5.1899999999999977</c:v>
                </c:pt>
                <c:pt idx="15944">
                  <c:v>8.1600000000000037</c:v>
                </c:pt>
                <c:pt idx="15945">
                  <c:v>16.14</c:v>
                </c:pt>
                <c:pt idx="15946">
                  <c:v>20.680000000000007</c:v>
                </c:pt>
                <c:pt idx="15947">
                  <c:v>26.18</c:v>
                </c:pt>
                <c:pt idx="15948">
                  <c:v>34.040000000000006</c:v>
                </c:pt>
                <c:pt idx="15949">
                  <c:v>34.380000000000003</c:v>
                </c:pt>
                <c:pt idx="15950">
                  <c:v>31.130000000000031</c:v>
                </c:pt>
                <c:pt idx="15951">
                  <c:v>22.779999999999987</c:v>
                </c:pt>
                <c:pt idx="15952">
                  <c:v>16.14</c:v>
                </c:pt>
                <c:pt idx="15953">
                  <c:v>11.080000000000005</c:v>
                </c:pt>
                <c:pt idx="15954">
                  <c:v>7.0600000000000005</c:v>
                </c:pt>
                <c:pt idx="15955">
                  <c:v>28.2</c:v>
                </c:pt>
                <c:pt idx="15956">
                  <c:v>37.07</c:v>
                </c:pt>
                <c:pt idx="15957">
                  <c:v>24.340000000000003</c:v>
                </c:pt>
                <c:pt idx="15958">
                  <c:v>32.200000000000003</c:v>
                </c:pt>
                <c:pt idx="15959">
                  <c:v>35.410000000000004</c:v>
                </c:pt>
                <c:pt idx="15960">
                  <c:v>38.100000000000009</c:v>
                </c:pt>
                <c:pt idx="15961">
                  <c:v>36.379999999999995</c:v>
                </c:pt>
                <c:pt idx="15962">
                  <c:v>35.4</c:v>
                </c:pt>
                <c:pt idx="15963">
                  <c:v>34.800000000000004</c:v>
                </c:pt>
                <c:pt idx="15964">
                  <c:v>33.720000000000013</c:v>
                </c:pt>
                <c:pt idx="15965">
                  <c:v>28.839999999999996</c:v>
                </c:pt>
                <c:pt idx="15966">
                  <c:v>27.699999999999996</c:v>
                </c:pt>
                <c:pt idx="15967">
                  <c:v>21.47</c:v>
                </c:pt>
                <c:pt idx="15968">
                  <c:v>22.91</c:v>
                </c:pt>
                <c:pt idx="15969">
                  <c:v>28.14</c:v>
                </c:pt>
                <c:pt idx="15970">
                  <c:v>31.650000000000031</c:v>
                </c:pt>
                <c:pt idx="15971">
                  <c:v>28.439999999999987</c:v>
                </c:pt>
                <c:pt idx="15972">
                  <c:v>31.23</c:v>
                </c:pt>
                <c:pt idx="15973">
                  <c:v>35.04</c:v>
                </c:pt>
                <c:pt idx="15974">
                  <c:v>36.449999999999996</c:v>
                </c:pt>
                <c:pt idx="15975">
                  <c:v>33.28</c:v>
                </c:pt>
                <c:pt idx="15976">
                  <c:v>22.810000000000031</c:v>
                </c:pt>
                <c:pt idx="15977">
                  <c:v>16.299999999999986</c:v>
                </c:pt>
                <c:pt idx="15978">
                  <c:v>20.959999999999987</c:v>
                </c:pt>
                <c:pt idx="15979">
                  <c:v>25.650000000000031</c:v>
                </c:pt>
                <c:pt idx="15980">
                  <c:v>34.040000000000006</c:v>
                </c:pt>
                <c:pt idx="15981">
                  <c:v>25.599999999999987</c:v>
                </c:pt>
                <c:pt idx="15982">
                  <c:v>25.56</c:v>
                </c:pt>
                <c:pt idx="15983">
                  <c:v>31.22</c:v>
                </c:pt>
                <c:pt idx="15984">
                  <c:v>10.639999999999999</c:v>
                </c:pt>
                <c:pt idx="15985">
                  <c:v>-1.96</c:v>
                </c:pt>
                <c:pt idx="15986">
                  <c:v>-5.2700000000000014</c:v>
                </c:pt>
                <c:pt idx="15987">
                  <c:v>-6.3500000000000005</c:v>
                </c:pt>
                <c:pt idx="15988">
                  <c:v>-5.9</c:v>
                </c:pt>
                <c:pt idx="15989">
                  <c:v>-6.63</c:v>
                </c:pt>
                <c:pt idx="15990">
                  <c:v>-9.5400000000000009</c:v>
                </c:pt>
                <c:pt idx="15991">
                  <c:v>-2.4299999999999997</c:v>
                </c:pt>
                <c:pt idx="15992">
                  <c:v>-2.0000000000003213E-2</c:v>
                </c:pt>
                <c:pt idx="15993">
                  <c:v>0.66000000000000514</c:v>
                </c:pt>
                <c:pt idx="15994">
                  <c:v>1.4600000000000009</c:v>
                </c:pt>
                <c:pt idx="15995">
                  <c:v>-2.0000000000003213E-2</c:v>
                </c:pt>
                <c:pt idx="15996">
                  <c:v>2.4799999999999969</c:v>
                </c:pt>
                <c:pt idx="15997">
                  <c:v>1.6899999999999953</c:v>
                </c:pt>
                <c:pt idx="15998">
                  <c:v>2.4299999999999997</c:v>
                </c:pt>
                <c:pt idx="15999">
                  <c:v>6.0499999999999972</c:v>
                </c:pt>
                <c:pt idx="16000">
                  <c:v>5.6700000000000017</c:v>
                </c:pt>
                <c:pt idx="16001">
                  <c:v>-9.9999999999980573E-3</c:v>
                </c:pt>
                <c:pt idx="16002">
                  <c:v>-18.22</c:v>
                </c:pt>
                <c:pt idx="16003">
                  <c:v>-10.709999999999999</c:v>
                </c:pt>
                <c:pt idx="16004">
                  <c:v>7.240000000000002</c:v>
                </c:pt>
                <c:pt idx="16005">
                  <c:v>12.66</c:v>
                </c:pt>
                <c:pt idx="16006">
                  <c:v>-0.23000000000000398</c:v>
                </c:pt>
                <c:pt idx="16007">
                  <c:v>1.9499999999999909</c:v>
                </c:pt>
                <c:pt idx="16008">
                  <c:v>9.9600000000000026</c:v>
                </c:pt>
                <c:pt idx="16009">
                  <c:v>9.4700000000000042</c:v>
                </c:pt>
                <c:pt idx="16010">
                  <c:v>5.879999999999999</c:v>
                </c:pt>
                <c:pt idx="16011">
                  <c:v>20.079999999999988</c:v>
                </c:pt>
                <c:pt idx="16012">
                  <c:v>18.560000000000002</c:v>
                </c:pt>
                <c:pt idx="16013">
                  <c:v>0.92000000000000171</c:v>
                </c:pt>
                <c:pt idx="16014">
                  <c:v>4.0599999999999952</c:v>
                </c:pt>
                <c:pt idx="16015">
                  <c:v>2.9699999999999989</c:v>
                </c:pt>
                <c:pt idx="16016">
                  <c:v>-3.4799999999999969</c:v>
                </c:pt>
                <c:pt idx="16017">
                  <c:v>-3.4799999999999969</c:v>
                </c:pt>
                <c:pt idx="16018">
                  <c:v>-0.60000000000000164</c:v>
                </c:pt>
                <c:pt idx="16019">
                  <c:v>-0.6899999999999995</c:v>
                </c:pt>
                <c:pt idx="16020">
                  <c:v>3.000000000000121E-2</c:v>
                </c:pt>
                <c:pt idx="16021">
                  <c:v>-5.740000000000002</c:v>
                </c:pt>
                <c:pt idx="16022">
                  <c:v>-6.44</c:v>
                </c:pt>
                <c:pt idx="16023">
                  <c:v>-12.22</c:v>
                </c:pt>
                <c:pt idx="16024">
                  <c:v>-17.71</c:v>
                </c:pt>
                <c:pt idx="16025">
                  <c:v>-22.85</c:v>
                </c:pt>
                <c:pt idx="16026">
                  <c:v>-28.36</c:v>
                </c:pt>
                <c:pt idx="16027">
                  <c:v>-18.36</c:v>
                </c:pt>
                <c:pt idx="16028">
                  <c:v>-11.190000000000005</c:v>
                </c:pt>
                <c:pt idx="16029">
                  <c:v>-2.5599999999999947</c:v>
                </c:pt>
                <c:pt idx="16030">
                  <c:v>-11.690000000000005</c:v>
                </c:pt>
                <c:pt idx="16031">
                  <c:v>-13.130000000000003</c:v>
                </c:pt>
                <c:pt idx="16032">
                  <c:v>3.6799999999999997</c:v>
                </c:pt>
                <c:pt idx="16033">
                  <c:v>-7.2000000000000028</c:v>
                </c:pt>
                <c:pt idx="16034">
                  <c:v>-2.9899999999999984</c:v>
                </c:pt>
                <c:pt idx="16035">
                  <c:v>2.7899999999999991</c:v>
                </c:pt>
                <c:pt idx="16036">
                  <c:v>-1.2199999999999942</c:v>
                </c:pt>
                <c:pt idx="16037">
                  <c:v>-6.5700000000000038</c:v>
                </c:pt>
                <c:pt idx="16038">
                  <c:v>0.85999999999999965</c:v>
                </c:pt>
                <c:pt idx="16039">
                  <c:v>-1.3200000000000003</c:v>
                </c:pt>
                <c:pt idx="16040">
                  <c:v>-4.7999999999999972</c:v>
                </c:pt>
                <c:pt idx="16041">
                  <c:v>-8.2000000000000011</c:v>
                </c:pt>
                <c:pt idx="16042">
                  <c:v>-5.6099999999999985</c:v>
                </c:pt>
                <c:pt idx="16043">
                  <c:v>-5.2800000000000011</c:v>
                </c:pt>
                <c:pt idx="16044">
                  <c:v>0.67000000000000315</c:v>
                </c:pt>
                <c:pt idx="16045">
                  <c:v>4.1199999999999966</c:v>
                </c:pt>
                <c:pt idx="16046">
                  <c:v>5.3599999999999985</c:v>
                </c:pt>
                <c:pt idx="16047">
                  <c:v>6.7899999999999991</c:v>
                </c:pt>
                <c:pt idx="16048">
                  <c:v>2.5499999999999972</c:v>
                </c:pt>
                <c:pt idx="16049">
                  <c:v>-3.4799999999999969</c:v>
                </c:pt>
                <c:pt idx="16050">
                  <c:v>-20.799999999999986</c:v>
                </c:pt>
                <c:pt idx="16051">
                  <c:v>-8.8200000000000021</c:v>
                </c:pt>
                <c:pt idx="16052">
                  <c:v>9.8500000000000068</c:v>
                </c:pt>
                <c:pt idx="16053">
                  <c:v>13.880000000000004</c:v>
                </c:pt>
                <c:pt idx="16054">
                  <c:v>7.7999999999999972</c:v>
                </c:pt>
                <c:pt idx="16055">
                  <c:v>5.9200000000000017</c:v>
                </c:pt>
                <c:pt idx="16056">
                  <c:v>3.259999999999998</c:v>
                </c:pt>
                <c:pt idx="16057">
                  <c:v>9</c:v>
                </c:pt>
                <c:pt idx="16058">
                  <c:v>4.6599999999999975</c:v>
                </c:pt>
                <c:pt idx="16059">
                  <c:v>9.1500000000000021</c:v>
                </c:pt>
                <c:pt idx="16060">
                  <c:v>0.58999999999999664</c:v>
                </c:pt>
                <c:pt idx="16061">
                  <c:v>1.5099999999999936</c:v>
                </c:pt>
                <c:pt idx="16062">
                  <c:v>0.60000000000000164</c:v>
                </c:pt>
                <c:pt idx="16063">
                  <c:v>-8.65</c:v>
                </c:pt>
                <c:pt idx="16064">
                  <c:v>-1.5</c:v>
                </c:pt>
                <c:pt idx="16065">
                  <c:v>0.70000000000000284</c:v>
                </c:pt>
                <c:pt idx="16066">
                  <c:v>0.92999999999999972</c:v>
                </c:pt>
                <c:pt idx="16067">
                  <c:v>-1.2599999999999936</c:v>
                </c:pt>
                <c:pt idx="16068">
                  <c:v>1.6799999999999973</c:v>
                </c:pt>
                <c:pt idx="16069">
                  <c:v>2.0399999999999987</c:v>
                </c:pt>
                <c:pt idx="16070">
                  <c:v>2.1400000000000006</c:v>
                </c:pt>
                <c:pt idx="16071">
                  <c:v>1.8999999999999957</c:v>
                </c:pt>
                <c:pt idx="16072">
                  <c:v>3.8700000000000037</c:v>
                </c:pt>
                <c:pt idx="16073">
                  <c:v>1.1900000000000073</c:v>
                </c:pt>
                <c:pt idx="16074">
                  <c:v>-1.9500000000000028</c:v>
                </c:pt>
                <c:pt idx="16075">
                  <c:v>4.0399999999999991</c:v>
                </c:pt>
                <c:pt idx="16076">
                  <c:v>6.25</c:v>
                </c:pt>
                <c:pt idx="16077">
                  <c:v>13.580000000000005</c:v>
                </c:pt>
                <c:pt idx="16078">
                  <c:v>10.96</c:v>
                </c:pt>
                <c:pt idx="16079">
                  <c:v>6.259999999999998</c:v>
                </c:pt>
                <c:pt idx="16080">
                  <c:v>30.259999999999987</c:v>
                </c:pt>
                <c:pt idx="16081">
                  <c:v>25.340000000000003</c:v>
                </c:pt>
                <c:pt idx="16082">
                  <c:v>25.03</c:v>
                </c:pt>
                <c:pt idx="16083">
                  <c:v>23.56</c:v>
                </c:pt>
                <c:pt idx="16084">
                  <c:v>23.310000000000031</c:v>
                </c:pt>
                <c:pt idx="16085">
                  <c:v>20.04</c:v>
                </c:pt>
                <c:pt idx="16086">
                  <c:v>15.100000000000001</c:v>
                </c:pt>
                <c:pt idx="16087">
                  <c:v>16.419999999999987</c:v>
                </c:pt>
                <c:pt idx="16088">
                  <c:v>6.4499999999999984</c:v>
                </c:pt>
                <c:pt idx="16089">
                  <c:v>8.11</c:v>
                </c:pt>
                <c:pt idx="16090">
                  <c:v>8.4100000000000037</c:v>
                </c:pt>
                <c:pt idx="16091">
                  <c:v>8.15</c:v>
                </c:pt>
                <c:pt idx="16092">
                  <c:v>3.6399999999999935</c:v>
                </c:pt>
                <c:pt idx="16093">
                  <c:v>7.0399999999999991</c:v>
                </c:pt>
                <c:pt idx="16094">
                  <c:v>8.94</c:v>
                </c:pt>
                <c:pt idx="16095">
                  <c:v>7.9300000000000024</c:v>
                </c:pt>
                <c:pt idx="16096">
                  <c:v>4.0600000000000005</c:v>
                </c:pt>
                <c:pt idx="16097">
                  <c:v>-2.5700000000000003</c:v>
                </c:pt>
                <c:pt idx="16098">
                  <c:v>2.3800000000000026</c:v>
                </c:pt>
                <c:pt idx="16099">
                  <c:v>6.0499999999999972</c:v>
                </c:pt>
                <c:pt idx="16100">
                  <c:v>9.6700000000000017</c:v>
                </c:pt>
                <c:pt idx="16101">
                  <c:v>14.160000000000004</c:v>
                </c:pt>
                <c:pt idx="16102">
                  <c:v>10.040000000000001</c:v>
                </c:pt>
                <c:pt idx="16103">
                  <c:v>13.260000000000005</c:v>
                </c:pt>
                <c:pt idx="16104">
                  <c:v>9.82</c:v>
                </c:pt>
                <c:pt idx="16105">
                  <c:v>4.6299999999999955</c:v>
                </c:pt>
                <c:pt idx="16106">
                  <c:v>6.8699999999999966</c:v>
                </c:pt>
                <c:pt idx="16107">
                  <c:v>11.1</c:v>
                </c:pt>
                <c:pt idx="16108">
                  <c:v>11.23</c:v>
                </c:pt>
                <c:pt idx="16109">
                  <c:v>12.53</c:v>
                </c:pt>
                <c:pt idx="16110">
                  <c:v>11.960000000000004</c:v>
                </c:pt>
                <c:pt idx="16111">
                  <c:v>11.88</c:v>
                </c:pt>
                <c:pt idx="16112">
                  <c:v>-0.56000000000000261</c:v>
                </c:pt>
                <c:pt idx="16113">
                  <c:v>-2.5900000000000034</c:v>
                </c:pt>
                <c:pt idx="16114">
                  <c:v>-2.6400000000000006</c:v>
                </c:pt>
                <c:pt idx="16115">
                  <c:v>-7.2700000000000031</c:v>
                </c:pt>
                <c:pt idx="16116">
                  <c:v>3.6099999999999994</c:v>
                </c:pt>
                <c:pt idx="16117">
                  <c:v>8.2800000000000011</c:v>
                </c:pt>
                <c:pt idx="16118">
                  <c:v>9.9600000000000026</c:v>
                </c:pt>
                <c:pt idx="16119">
                  <c:v>7.769999999999996</c:v>
                </c:pt>
                <c:pt idx="16120">
                  <c:v>-2.8999999999999977</c:v>
                </c:pt>
                <c:pt idx="16121">
                  <c:v>2.0900000000000034</c:v>
                </c:pt>
                <c:pt idx="16122">
                  <c:v>2.6499999999999986</c:v>
                </c:pt>
                <c:pt idx="16123">
                  <c:v>14.39</c:v>
                </c:pt>
                <c:pt idx="16124">
                  <c:v>20.269999999999989</c:v>
                </c:pt>
                <c:pt idx="16125">
                  <c:v>24.750000000000004</c:v>
                </c:pt>
                <c:pt idx="16126">
                  <c:v>15.870000000000006</c:v>
                </c:pt>
                <c:pt idx="16127">
                  <c:v>17.000000000000004</c:v>
                </c:pt>
                <c:pt idx="16128">
                  <c:v>37.870000000000005</c:v>
                </c:pt>
                <c:pt idx="16129">
                  <c:v>37.620000000000012</c:v>
                </c:pt>
                <c:pt idx="16130">
                  <c:v>31.809999999999992</c:v>
                </c:pt>
                <c:pt idx="16131">
                  <c:v>27.52</c:v>
                </c:pt>
                <c:pt idx="16132">
                  <c:v>27.72</c:v>
                </c:pt>
                <c:pt idx="16133">
                  <c:v>28.53</c:v>
                </c:pt>
                <c:pt idx="16134">
                  <c:v>33.92</c:v>
                </c:pt>
                <c:pt idx="16135">
                  <c:v>31.57</c:v>
                </c:pt>
                <c:pt idx="16136">
                  <c:v>24.840000000000003</c:v>
                </c:pt>
                <c:pt idx="16137">
                  <c:v>26.08</c:v>
                </c:pt>
                <c:pt idx="16138">
                  <c:v>31.520000000000003</c:v>
                </c:pt>
                <c:pt idx="16139">
                  <c:v>32.730000000000011</c:v>
                </c:pt>
                <c:pt idx="16140">
                  <c:v>34.74</c:v>
                </c:pt>
                <c:pt idx="16141">
                  <c:v>36.700000000000003</c:v>
                </c:pt>
                <c:pt idx="16142">
                  <c:v>37.86</c:v>
                </c:pt>
                <c:pt idx="16143">
                  <c:v>34.590000000000003</c:v>
                </c:pt>
                <c:pt idx="16144">
                  <c:v>28.110000000000031</c:v>
                </c:pt>
                <c:pt idx="16145">
                  <c:v>19.110000000000031</c:v>
                </c:pt>
                <c:pt idx="16146">
                  <c:v>14.96</c:v>
                </c:pt>
                <c:pt idx="16147">
                  <c:v>23.800000000000004</c:v>
                </c:pt>
                <c:pt idx="16148">
                  <c:v>32.77000000000001</c:v>
                </c:pt>
                <c:pt idx="16149">
                  <c:v>36.849999999999994</c:v>
                </c:pt>
                <c:pt idx="16150">
                  <c:v>27.529999999999987</c:v>
                </c:pt>
                <c:pt idx="16151">
                  <c:v>29.060000000000002</c:v>
                </c:pt>
                <c:pt idx="16152">
                  <c:v>13.01</c:v>
                </c:pt>
                <c:pt idx="16153">
                  <c:v>0.89000000000000201</c:v>
                </c:pt>
                <c:pt idx="16154">
                  <c:v>-8.2100000000000009</c:v>
                </c:pt>
                <c:pt idx="16155">
                  <c:v>-4.1899999999999995</c:v>
                </c:pt>
                <c:pt idx="16156">
                  <c:v>-3.4899999999999998</c:v>
                </c:pt>
                <c:pt idx="16157">
                  <c:v>-8.17</c:v>
                </c:pt>
                <c:pt idx="16158">
                  <c:v>-30.419999999999987</c:v>
                </c:pt>
                <c:pt idx="16159">
                  <c:v>-29.959999999999987</c:v>
                </c:pt>
                <c:pt idx="16160">
                  <c:v>-28.100000000000005</c:v>
                </c:pt>
                <c:pt idx="16161">
                  <c:v>-24.939999999999987</c:v>
                </c:pt>
                <c:pt idx="16162">
                  <c:v>-25.86</c:v>
                </c:pt>
                <c:pt idx="16163">
                  <c:v>-42.59</c:v>
                </c:pt>
                <c:pt idx="16164">
                  <c:v>-31.19</c:v>
                </c:pt>
                <c:pt idx="16165">
                  <c:v>-46.41</c:v>
                </c:pt>
                <c:pt idx="16166">
                  <c:v>-47.99</c:v>
                </c:pt>
                <c:pt idx="16167">
                  <c:v>-50.1</c:v>
                </c:pt>
                <c:pt idx="16168">
                  <c:v>-50.14</c:v>
                </c:pt>
                <c:pt idx="16169">
                  <c:v>-52.89</c:v>
                </c:pt>
                <c:pt idx="16170">
                  <c:v>-58.46</c:v>
                </c:pt>
                <c:pt idx="16171">
                  <c:v>-25.090000000000003</c:v>
                </c:pt>
                <c:pt idx="16172">
                  <c:v>-15.260000000000005</c:v>
                </c:pt>
                <c:pt idx="16173">
                  <c:v>-5.4500000000000028</c:v>
                </c:pt>
                <c:pt idx="16174">
                  <c:v>-15.280000000000001</c:v>
                </c:pt>
                <c:pt idx="16175">
                  <c:v>-35.809999999999995</c:v>
                </c:pt>
                <c:pt idx="16176">
                  <c:v>-43.36</c:v>
                </c:pt>
                <c:pt idx="16177">
                  <c:v>-30.03</c:v>
                </c:pt>
                <c:pt idx="16178">
                  <c:v>-19.630000000000031</c:v>
                </c:pt>
                <c:pt idx="16179">
                  <c:v>-18.330000000000005</c:v>
                </c:pt>
                <c:pt idx="16180">
                  <c:v>-19.62</c:v>
                </c:pt>
                <c:pt idx="16181">
                  <c:v>-26.95</c:v>
                </c:pt>
                <c:pt idx="16182">
                  <c:v>-43.660000000000011</c:v>
                </c:pt>
                <c:pt idx="16183">
                  <c:v>-32.720000000000013</c:v>
                </c:pt>
                <c:pt idx="16184">
                  <c:v>-28</c:v>
                </c:pt>
                <c:pt idx="16185">
                  <c:v>-18.659999999999997</c:v>
                </c:pt>
                <c:pt idx="16186">
                  <c:v>-14.310000000000002</c:v>
                </c:pt>
                <c:pt idx="16187">
                  <c:v>-22.82</c:v>
                </c:pt>
                <c:pt idx="16188">
                  <c:v>-15.700000000000001</c:v>
                </c:pt>
                <c:pt idx="16189">
                  <c:v>-13.980000000000004</c:v>
                </c:pt>
                <c:pt idx="16190">
                  <c:v>-18.410000000000004</c:v>
                </c:pt>
                <c:pt idx="16191">
                  <c:v>-9.8800000000000026</c:v>
                </c:pt>
                <c:pt idx="16192">
                  <c:v>-9.930000000000005</c:v>
                </c:pt>
                <c:pt idx="16193">
                  <c:v>-16.97</c:v>
                </c:pt>
                <c:pt idx="16194">
                  <c:v>-10.210000000000001</c:v>
                </c:pt>
                <c:pt idx="16195">
                  <c:v>1.6799999999999973</c:v>
                </c:pt>
                <c:pt idx="16196">
                  <c:v>9.3600000000000048</c:v>
                </c:pt>
                <c:pt idx="16197">
                  <c:v>15.98</c:v>
                </c:pt>
                <c:pt idx="16198">
                  <c:v>6</c:v>
                </c:pt>
                <c:pt idx="16199">
                  <c:v>6.3199999999999985</c:v>
                </c:pt>
                <c:pt idx="16200">
                  <c:v>11.729999999999999</c:v>
                </c:pt>
                <c:pt idx="16201">
                  <c:v>10.39</c:v>
                </c:pt>
                <c:pt idx="16202">
                  <c:v>10.850000000000019</c:v>
                </c:pt>
                <c:pt idx="16203">
                  <c:v>14.98</c:v>
                </c:pt>
                <c:pt idx="16204">
                  <c:v>17.610000000000031</c:v>
                </c:pt>
                <c:pt idx="16205">
                  <c:v>9.8100000000000023</c:v>
                </c:pt>
                <c:pt idx="16206">
                  <c:v>6.9200000000000017</c:v>
                </c:pt>
                <c:pt idx="16207">
                  <c:v>4.4800000000000084</c:v>
                </c:pt>
                <c:pt idx="16208">
                  <c:v>-7.9999999999998572E-2</c:v>
                </c:pt>
                <c:pt idx="16209">
                  <c:v>1.0399999999999954</c:v>
                </c:pt>
                <c:pt idx="16210">
                  <c:v>4.0899999999999963</c:v>
                </c:pt>
                <c:pt idx="16211">
                  <c:v>5.6000000000000005</c:v>
                </c:pt>
                <c:pt idx="16212">
                  <c:v>12.470000000000002</c:v>
                </c:pt>
                <c:pt idx="16213">
                  <c:v>10.060000000000002</c:v>
                </c:pt>
                <c:pt idx="16214">
                  <c:v>10.060000000000002</c:v>
                </c:pt>
                <c:pt idx="16215">
                  <c:v>11.57</c:v>
                </c:pt>
                <c:pt idx="16216">
                  <c:v>9.0100000000000051</c:v>
                </c:pt>
                <c:pt idx="16217">
                  <c:v>1.6099999999999965</c:v>
                </c:pt>
                <c:pt idx="16218">
                  <c:v>-6.8199999999999905</c:v>
                </c:pt>
                <c:pt idx="16219">
                  <c:v>20.339999999999996</c:v>
                </c:pt>
                <c:pt idx="16220">
                  <c:v>31.07</c:v>
                </c:pt>
                <c:pt idx="16221">
                  <c:v>34.949999999999996</c:v>
                </c:pt>
                <c:pt idx="16222">
                  <c:v>18.850000000000001</c:v>
                </c:pt>
                <c:pt idx="16223">
                  <c:v>16.71</c:v>
                </c:pt>
                <c:pt idx="16224">
                  <c:v>21.169999999999987</c:v>
                </c:pt>
                <c:pt idx="16225">
                  <c:v>29.179999999999996</c:v>
                </c:pt>
                <c:pt idx="16226">
                  <c:v>29.419999999999987</c:v>
                </c:pt>
                <c:pt idx="16227">
                  <c:v>36.03</c:v>
                </c:pt>
                <c:pt idx="16228">
                  <c:v>35.32</c:v>
                </c:pt>
                <c:pt idx="16229">
                  <c:v>26.88</c:v>
                </c:pt>
                <c:pt idx="16230">
                  <c:v>8.6600000000000037</c:v>
                </c:pt>
                <c:pt idx="16231">
                  <c:v>1.3500000000000021</c:v>
                </c:pt>
                <c:pt idx="16232">
                  <c:v>1.3299999999999952</c:v>
                </c:pt>
                <c:pt idx="16233">
                  <c:v>4.990000000000002</c:v>
                </c:pt>
                <c:pt idx="16234">
                  <c:v>5.8499999999999943</c:v>
                </c:pt>
                <c:pt idx="16235">
                  <c:v>4.1299999999999955</c:v>
                </c:pt>
                <c:pt idx="16236">
                  <c:v>5.1199999999999966</c:v>
                </c:pt>
                <c:pt idx="16237">
                  <c:v>3.9499999999999957</c:v>
                </c:pt>
                <c:pt idx="16238">
                  <c:v>1.7400000000000047</c:v>
                </c:pt>
                <c:pt idx="16239">
                  <c:v>0.9</c:v>
                </c:pt>
                <c:pt idx="16240">
                  <c:v>0</c:v>
                </c:pt>
                <c:pt idx="16241">
                  <c:v>-14.350000000000016</c:v>
                </c:pt>
                <c:pt idx="16242">
                  <c:v>-22.909999999999989</c:v>
                </c:pt>
                <c:pt idx="16243">
                  <c:v>-4.7800000000000011</c:v>
                </c:pt>
                <c:pt idx="16244">
                  <c:v>5.5</c:v>
                </c:pt>
                <c:pt idx="16245">
                  <c:v>15.880000000000004</c:v>
                </c:pt>
                <c:pt idx="16246">
                  <c:v>6.4600000000000009</c:v>
                </c:pt>
                <c:pt idx="16247">
                  <c:v>4.740000000000002</c:v>
                </c:pt>
                <c:pt idx="16248">
                  <c:v>11.210000000000003</c:v>
                </c:pt>
                <c:pt idx="16249">
                  <c:v>7.6000000000000005</c:v>
                </c:pt>
                <c:pt idx="16250">
                  <c:v>2.129999999999999</c:v>
                </c:pt>
                <c:pt idx="16251">
                  <c:v>7.8000000000000007</c:v>
                </c:pt>
                <c:pt idx="16252">
                  <c:v>7.6599999999999975</c:v>
                </c:pt>
                <c:pt idx="16253">
                  <c:v>-5.0000000000000829E-2</c:v>
                </c:pt>
                <c:pt idx="16254">
                  <c:v>-0.14000000000000071</c:v>
                </c:pt>
                <c:pt idx="16255">
                  <c:v>-15.910000000000004</c:v>
                </c:pt>
                <c:pt idx="16256">
                  <c:v>-15.290000000000003</c:v>
                </c:pt>
                <c:pt idx="16257">
                  <c:v>-8.6300000000000008</c:v>
                </c:pt>
                <c:pt idx="16258">
                  <c:v>-10.310000000000002</c:v>
                </c:pt>
                <c:pt idx="16259">
                  <c:v>-11.57</c:v>
                </c:pt>
                <c:pt idx="16260">
                  <c:v>-8.7200000000000006</c:v>
                </c:pt>
                <c:pt idx="16261">
                  <c:v>-11.270000000000001</c:v>
                </c:pt>
                <c:pt idx="16262">
                  <c:v>-8.2600000000000016</c:v>
                </c:pt>
                <c:pt idx="16263">
                  <c:v>-6.9400000000000084</c:v>
                </c:pt>
                <c:pt idx="16264">
                  <c:v>-6.1699999999999946</c:v>
                </c:pt>
                <c:pt idx="16265">
                  <c:v>-23.519999999999996</c:v>
                </c:pt>
                <c:pt idx="16266">
                  <c:v>-27.979999999999986</c:v>
                </c:pt>
                <c:pt idx="16267">
                  <c:v>-4.9800000000000084</c:v>
                </c:pt>
                <c:pt idx="16268">
                  <c:v>3.6099999999999994</c:v>
                </c:pt>
                <c:pt idx="16269">
                  <c:v>12.810000000000002</c:v>
                </c:pt>
                <c:pt idx="16270">
                  <c:v>0.72999999999999765</c:v>
                </c:pt>
                <c:pt idx="16271">
                  <c:v>4.3900000000000006</c:v>
                </c:pt>
                <c:pt idx="16272">
                  <c:v>16.170000000000005</c:v>
                </c:pt>
                <c:pt idx="16273">
                  <c:v>14.96</c:v>
                </c:pt>
                <c:pt idx="16274">
                  <c:v>20.34</c:v>
                </c:pt>
                <c:pt idx="16275">
                  <c:v>23.509999999999987</c:v>
                </c:pt>
                <c:pt idx="16276">
                  <c:v>21.69</c:v>
                </c:pt>
                <c:pt idx="16277">
                  <c:v>16.41</c:v>
                </c:pt>
                <c:pt idx="16278">
                  <c:v>17.099999999999987</c:v>
                </c:pt>
                <c:pt idx="16279">
                  <c:v>10.620000000000001</c:v>
                </c:pt>
                <c:pt idx="16280">
                  <c:v>0.85000000000000164</c:v>
                </c:pt>
                <c:pt idx="16281">
                  <c:v>1.2699999999999922</c:v>
                </c:pt>
                <c:pt idx="16282">
                  <c:v>0.65000000000000013</c:v>
                </c:pt>
                <c:pt idx="16283">
                  <c:v>1.2299999999999922</c:v>
                </c:pt>
                <c:pt idx="16284">
                  <c:v>-0.29000000000000004</c:v>
                </c:pt>
                <c:pt idx="16285">
                  <c:v>0.59999999999999465</c:v>
                </c:pt>
                <c:pt idx="16286">
                  <c:v>0.97999999999999687</c:v>
                </c:pt>
                <c:pt idx="16287">
                  <c:v>-5.6499999999999986</c:v>
                </c:pt>
                <c:pt idx="16288">
                  <c:v>-7.6899999999999977</c:v>
                </c:pt>
                <c:pt idx="16289">
                  <c:v>-5.0800000000000054</c:v>
                </c:pt>
                <c:pt idx="16290">
                  <c:v>-10.920000000000002</c:v>
                </c:pt>
                <c:pt idx="16291">
                  <c:v>-4.4800000000000004</c:v>
                </c:pt>
                <c:pt idx="16292">
                  <c:v>7.1699999999999946</c:v>
                </c:pt>
                <c:pt idx="16293">
                  <c:v>9.7800000000000011</c:v>
                </c:pt>
                <c:pt idx="16294">
                  <c:v>2.2700000000000031</c:v>
                </c:pt>
                <c:pt idx="16295">
                  <c:v>3.7299999999999982</c:v>
                </c:pt>
                <c:pt idx="16296">
                  <c:v>12.510000000000002</c:v>
                </c:pt>
                <c:pt idx="16297">
                  <c:v>12.42</c:v>
                </c:pt>
                <c:pt idx="16298">
                  <c:v>3.4499999999999993</c:v>
                </c:pt>
                <c:pt idx="16299">
                  <c:v>2.92</c:v>
                </c:pt>
                <c:pt idx="16300">
                  <c:v>0.9</c:v>
                </c:pt>
                <c:pt idx="16301">
                  <c:v>-1.83</c:v>
                </c:pt>
                <c:pt idx="16302">
                  <c:v>-5.3100000000000005</c:v>
                </c:pt>
                <c:pt idx="16303">
                  <c:v>-6.0600000000000005</c:v>
                </c:pt>
                <c:pt idx="16304">
                  <c:v>-9.66</c:v>
                </c:pt>
                <c:pt idx="16305">
                  <c:v>-9.1700000000000017</c:v>
                </c:pt>
                <c:pt idx="16306">
                  <c:v>-12.360000000000021</c:v>
                </c:pt>
                <c:pt idx="16307">
                  <c:v>-11.650000000000002</c:v>
                </c:pt>
                <c:pt idx="16308">
                  <c:v>-9.3800000000000026</c:v>
                </c:pt>
                <c:pt idx="16309">
                  <c:v>-4.1999999999999975</c:v>
                </c:pt>
                <c:pt idx="16310">
                  <c:v>-5.9400000000000013</c:v>
                </c:pt>
                <c:pt idx="16311">
                  <c:v>0.78999999999999915</c:v>
                </c:pt>
                <c:pt idx="16312">
                  <c:v>-2.9099999999999997</c:v>
                </c:pt>
                <c:pt idx="16313">
                  <c:v>-9.9600000000000026</c:v>
                </c:pt>
                <c:pt idx="16314">
                  <c:v>-0.17000000000000171</c:v>
                </c:pt>
                <c:pt idx="16315">
                  <c:v>-5.8199999999999905</c:v>
                </c:pt>
                <c:pt idx="16316">
                  <c:v>4.9999999999997373E-2</c:v>
                </c:pt>
                <c:pt idx="16317">
                  <c:v>7.6699999999999946</c:v>
                </c:pt>
                <c:pt idx="16318">
                  <c:v>-2.3800000000000026</c:v>
                </c:pt>
                <c:pt idx="16319">
                  <c:v>-4.8600000000000065</c:v>
                </c:pt>
                <c:pt idx="16320">
                  <c:v>-17.93</c:v>
                </c:pt>
                <c:pt idx="16321">
                  <c:v>-5.8000000000000007</c:v>
                </c:pt>
                <c:pt idx="16322">
                  <c:v>-10.830000000000002</c:v>
                </c:pt>
                <c:pt idx="16323">
                  <c:v>-2.8899999999999988</c:v>
                </c:pt>
                <c:pt idx="16324">
                  <c:v>-0.54999999999999893</c:v>
                </c:pt>
                <c:pt idx="16325">
                  <c:v>-1.8000000000000007</c:v>
                </c:pt>
                <c:pt idx="16326">
                  <c:v>-12.560000000000002</c:v>
                </c:pt>
                <c:pt idx="16327">
                  <c:v>0.26999999999999685</c:v>
                </c:pt>
                <c:pt idx="16328">
                  <c:v>-1.6300000000000041</c:v>
                </c:pt>
                <c:pt idx="16329">
                  <c:v>-4.9599999999999937</c:v>
                </c:pt>
                <c:pt idx="16330">
                  <c:v>0.6299999999999969</c:v>
                </c:pt>
                <c:pt idx="16331">
                  <c:v>-0.32000000000000095</c:v>
                </c:pt>
                <c:pt idx="16332">
                  <c:v>-2.5900000000000034</c:v>
                </c:pt>
                <c:pt idx="16333">
                  <c:v>-3.000000000000121E-2</c:v>
                </c:pt>
                <c:pt idx="16334">
                  <c:v>1.5099999999999936</c:v>
                </c:pt>
                <c:pt idx="16335">
                  <c:v>0.5500000000000046</c:v>
                </c:pt>
                <c:pt idx="16336">
                  <c:v>1.7200000000000084</c:v>
                </c:pt>
                <c:pt idx="16337">
                  <c:v>-8.3600000000000048</c:v>
                </c:pt>
                <c:pt idx="16338">
                  <c:v>-12.490000000000002</c:v>
                </c:pt>
                <c:pt idx="16339">
                  <c:v>-4.1399999999999935</c:v>
                </c:pt>
                <c:pt idx="16340">
                  <c:v>2.7400000000000042</c:v>
                </c:pt>
                <c:pt idx="16341">
                  <c:v>6.3700000000000054</c:v>
                </c:pt>
                <c:pt idx="16342">
                  <c:v>1.5199999999999922</c:v>
                </c:pt>
                <c:pt idx="16343">
                  <c:v>-0.53999999999999915</c:v>
                </c:pt>
                <c:pt idx="16344">
                  <c:v>-6.4600000000000009</c:v>
                </c:pt>
                <c:pt idx="16345">
                  <c:v>-4.3700000000000054</c:v>
                </c:pt>
                <c:pt idx="16346">
                  <c:v>-7.9300000000000024</c:v>
                </c:pt>
                <c:pt idx="16347">
                  <c:v>-3.259999999999998</c:v>
                </c:pt>
                <c:pt idx="16348">
                  <c:v>-2.6199999999999974</c:v>
                </c:pt>
                <c:pt idx="16349">
                  <c:v>-3.5500000000000043</c:v>
                </c:pt>
                <c:pt idx="16350">
                  <c:v>-10.54</c:v>
                </c:pt>
                <c:pt idx="16351">
                  <c:v>-16.220000000000006</c:v>
                </c:pt>
                <c:pt idx="16352">
                  <c:v>-11.91</c:v>
                </c:pt>
                <c:pt idx="16353">
                  <c:v>-7.8399999999999963</c:v>
                </c:pt>
                <c:pt idx="16354">
                  <c:v>-2.7800000000000011</c:v>
                </c:pt>
                <c:pt idx="16355">
                  <c:v>-6.3199999999999985</c:v>
                </c:pt>
                <c:pt idx="16356">
                  <c:v>0.87000000000000577</c:v>
                </c:pt>
                <c:pt idx="16357">
                  <c:v>-0.14000000000000071</c:v>
                </c:pt>
                <c:pt idx="16358">
                  <c:v>-2.6499999999999986</c:v>
                </c:pt>
                <c:pt idx="16359">
                  <c:v>-7.5900000000000025</c:v>
                </c:pt>
                <c:pt idx="16360">
                  <c:v>-9.9700000000000042</c:v>
                </c:pt>
                <c:pt idx="16361">
                  <c:v>-40.83</c:v>
                </c:pt>
                <c:pt idx="16362">
                  <c:v>-55.24</c:v>
                </c:pt>
                <c:pt idx="16363">
                  <c:v>-18.310000000000031</c:v>
                </c:pt>
                <c:pt idx="16364">
                  <c:v>-10.25</c:v>
                </c:pt>
                <c:pt idx="16365">
                  <c:v>-1.0500000000000043</c:v>
                </c:pt>
                <c:pt idx="16366">
                  <c:v>-8.980000000000004</c:v>
                </c:pt>
                <c:pt idx="16367">
                  <c:v>-17.800000000000004</c:v>
                </c:pt>
                <c:pt idx="16368">
                  <c:v>-9.5</c:v>
                </c:pt>
                <c:pt idx="16369">
                  <c:v>-16.71</c:v>
                </c:pt>
                <c:pt idx="16370">
                  <c:v>-12.830000000000002</c:v>
                </c:pt>
                <c:pt idx="16371">
                  <c:v>-7.57</c:v>
                </c:pt>
                <c:pt idx="16372">
                  <c:v>-11.709999999999999</c:v>
                </c:pt>
                <c:pt idx="16373">
                  <c:v>-21.7</c:v>
                </c:pt>
                <c:pt idx="16374">
                  <c:v>-20.660000000000004</c:v>
                </c:pt>
                <c:pt idx="16375">
                  <c:v>-13.030000000000001</c:v>
                </c:pt>
                <c:pt idx="16376">
                  <c:v>-14.010000000000005</c:v>
                </c:pt>
                <c:pt idx="16377">
                  <c:v>-15.120000000000005</c:v>
                </c:pt>
                <c:pt idx="16378">
                  <c:v>-14.68</c:v>
                </c:pt>
                <c:pt idx="16379">
                  <c:v>-13.850000000000021</c:v>
                </c:pt>
                <c:pt idx="16380">
                  <c:v>-10.010000000000005</c:v>
                </c:pt>
                <c:pt idx="16381">
                  <c:v>-8.6000000000000014</c:v>
                </c:pt>
                <c:pt idx="16382">
                  <c:v>-7.98</c:v>
                </c:pt>
                <c:pt idx="16383">
                  <c:v>-9.0800000000000018</c:v>
                </c:pt>
                <c:pt idx="16384">
                  <c:v>-11.639999999999999</c:v>
                </c:pt>
                <c:pt idx="16385">
                  <c:v>-36.6</c:v>
                </c:pt>
                <c:pt idx="16386">
                  <c:v>-60.8</c:v>
                </c:pt>
                <c:pt idx="16387">
                  <c:v>-13.470000000000006</c:v>
                </c:pt>
                <c:pt idx="16388">
                  <c:v>-5.8999999999999986</c:v>
                </c:pt>
                <c:pt idx="16389">
                  <c:v>-2.2600000000000051</c:v>
                </c:pt>
                <c:pt idx="16390">
                  <c:v>-7.490000000000002</c:v>
                </c:pt>
                <c:pt idx="16391">
                  <c:v>-20.779999999999987</c:v>
                </c:pt>
                <c:pt idx="16392">
                  <c:v>-15.950000000000006</c:v>
                </c:pt>
                <c:pt idx="16393">
                  <c:v>-16.64</c:v>
                </c:pt>
                <c:pt idx="16394">
                  <c:v>-25.479999999999986</c:v>
                </c:pt>
                <c:pt idx="16395">
                  <c:v>-12.639999999999999</c:v>
                </c:pt>
                <c:pt idx="16396">
                  <c:v>-13.78</c:v>
                </c:pt>
                <c:pt idx="16397">
                  <c:v>-11.55</c:v>
                </c:pt>
                <c:pt idx="16398">
                  <c:v>-15.880000000000004</c:v>
                </c:pt>
                <c:pt idx="16399">
                  <c:v>-13.350000000000021</c:v>
                </c:pt>
                <c:pt idx="16400">
                  <c:v>-15.410000000000004</c:v>
                </c:pt>
                <c:pt idx="16401">
                  <c:v>-16.18</c:v>
                </c:pt>
                <c:pt idx="16402">
                  <c:v>-22.230000000000004</c:v>
                </c:pt>
                <c:pt idx="16403">
                  <c:v>-24.67</c:v>
                </c:pt>
                <c:pt idx="16404">
                  <c:v>-17.329999999999988</c:v>
                </c:pt>
                <c:pt idx="16405">
                  <c:v>-17.910000000000004</c:v>
                </c:pt>
                <c:pt idx="16406">
                  <c:v>-20.03</c:v>
                </c:pt>
                <c:pt idx="16407">
                  <c:v>-24.110000000000031</c:v>
                </c:pt>
                <c:pt idx="16408">
                  <c:v>-22.220000000000006</c:v>
                </c:pt>
                <c:pt idx="16409">
                  <c:v>-35.63000000000001</c:v>
                </c:pt>
                <c:pt idx="16410">
                  <c:v>-50.15</c:v>
                </c:pt>
                <c:pt idx="16411">
                  <c:v>-18.720000000000006</c:v>
                </c:pt>
                <c:pt idx="16412">
                  <c:v>-13.940000000000005</c:v>
                </c:pt>
                <c:pt idx="16413">
                  <c:v>-11.310000000000002</c:v>
                </c:pt>
                <c:pt idx="16414">
                  <c:v>-16</c:v>
                </c:pt>
                <c:pt idx="16415">
                  <c:v>-24.720000000000002</c:v>
                </c:pt>
                <c:pt idx="16416">
                  <c:v>-30.95</c:v>
                </c:pt>
                <c:pt idx="16417">
                  <c:v>-32.270000000000003</c:v>
                </c:pt>
                <c:pt idx="16418">
                  <c:v>-29.800000000000004</c:v>
                </c:pt>
                <c:pt idx="16419">
                  <c:v>-20.959999999999987</c:v>
                </c:pt>
                <c:pt idx="16420">
                  <c:v>-21.56</c:v>
                </c:pt>
                <c:pt idx="16421">
                  <c:v>-30.050000000000004</c:v>
                </c:pt>
                <c:pt idx="16422">
                  <c:v>-30.89</c:v>
                </c:pt>
                <c:pt idx="16423">
                  <c:v>-27.730000000000004</c:v>
                </c:pt>
                <c:pt idx="16424">
                  <c:v>-27.14</c:v>
                </c:pt>
                <c:pt idx="16425">
                  <c:v>-26.010000000000005</c:v>
                </c:pt>
                <c:pt idx="16426">
                  <c:v>-29.509999999999987</c:v>
                </c:pt>
                <c:pt idx="16427">
                  <c:v>-29.330000000000005</c:v>
                </c:pt>
                <c:pt idx="16428">
                  <c:v>-23.589999999999989</c:v>
                </c:pt>
                <c:pt idx="16429">
                  <c:v>-20.410000000000004</c:v>
                </c:pt>
                <c:pt idx="16430">
                  <c:v>-23.310000000000031</c:v>
                </c:pt>
                <c:pt idx="16431">
                  <c:v>-29.009999999999987</c:v>
                </c:pt>
                <c:pt idx="16432">
                  <c:v>-29.09</c:v>
                </c:pt>
                <c:pt idx="16433">
                  <c:v>-24.809999999999992</c:v>
                </c:pt>
                <c:pt idx="16434">
                  <c:v>-23.979999999999986</c:v>
                </c:pt>
                <c:pt idx="16435">
                  <c:v>-17.22</c:v>
                </c:pt>
                <c:pt idx="16436">
                  <c:v>-15.030000000000001</c:v>
                </c:pt>
                <c:pt idx="16437">
                  <c:v>-8.5200000000000031</c:v>
                </c:pt>
                <c:pt idx="16438">
                  <c:v>-12.470000000000002</c:v>
                </c:pt>
                <c:pt idx="16439">
                  <c:v>-10.120000000000005</c:v>
                </c:pt>
                <c:pt idx="16440">
                  <c:v>-9.9600000000000026</c:v>
                </c:pt>
                <c:pt idx="16441">
                  <c:v>-6.0999999999999943</c:v>
                </c:pt>
                <c:pt idx="16442">
                  <c:v>-8.8000000000000043</c:v>
                </c:pt>
                <c:pt idx="16443">
                  <c:v>-0.92999999999999972</c:v>
                </c:pt>
                <c:pt idx="16444">
                  <c:v>5.48</c:v>
                </c:pt>
                <c:pt idx="16445">
                  <c:v>1.4400000000000048</c:v>
                </c:pt>
                <c:pt idx="16446">
                  <c:v>-3.9600000000000009</c:v>
                </c:pt>
                <c:pt idx="16447">
                  <c:v>-10.32</c:v>
                </c:pt>
                <c:pt idx="16448">
                  <c:v>-15.05</c:v>
                </c:pt>
                <c:pt idx="16449">
                  <c:v>-16.740000000000002</c:v>
                </c:pt>
                <c:pt idx="16450">
                  <c:v>-12.57</c:v>
                </c:pt>
                <c:pt idx="16451">
                  <c:v>-13.43</c:v>
                </c:pt>
                <c:pt idx="16452">
                  <c:v>-16.14</c:v>
                </c:pt>
                <c:pt idx="16453">
                  <c:v>-10.450000000000006</c:v>
                </c:pt>
                <c:pt idx="16454">
                  <c:v>-10.330000000000005</c:v>
                </c:pt>
                <c:pt idx="16455">
                  <c:v>-8.4100000000000037</c:v>
                </c:pt>
                <c:pt idx="16456">
                  <c:v>-6.9000000000000083</c:v>
                </c:pt>
                <c:pt idx="16457">
                  <c:v>-22.04</c:v>
                </c:pt>
                <c:pt idx="16458">
                  <c:v>-26.970000000000006</c:v>
                </c:pt>
                <c:pt idx="16459">
                  <c:v>-13.350000000000016</c:v>
                </c:pt>
                <c:pt idx="16460">
                  <c:v>-9.89</c:v>
                </c:pt>
                <c:pt idx="16461">
                  <c:v>-4.4499999999999984</c:v>
                </c:pt>
                <c:pt idx="16462">
                  <c:v>-13.790000000000003</c:v>
                </c:pt>
                <c:pt idx="16463">
                  <c:v>-13.540000000000003</c:v>
                </c:pt>
                <c:pt idx="16464">
                  <c:v>-0.2800000000000013</c:v>
                </c:pt>
                <c:pt idx="16465">
                  <c:v>-0.61999999999999866</c:v>
                </c:pt>
                <c:pt idx="16466">
                  <c:v>2.259999999999998</c:v>
                </c:pt>
                <c:pt idx="16467">
                  <c:v>4.8599999999999985</c:v>
                </c:pt>
                <c:pt idx="16468">
                  <c:v>7.1599999999999966</c:v>
                </c:pt>
                <c:pt idx="16469">
                  <c:v>7.8900000000000006</c:v>
                </c:pt>
                <c:pt idx="16470">
                  <c:v>11.470000000000002</c:v>
                </c:pt>
                <c:pt idx="16471">
                  <c:v>10.74</c:v>
                </c:pt>
                <c:pt idx="16472">
                  <c:v>4.5399999999999991</c:v>
                </c:pt>
                <c:pt idx="16473">
                  <c:v>-2.5900000000000034</c:v>
                </c:pt>
                <c:pt idx="16474">
                  <c:v>-0.6899999999999995</c:v>
                </c:pt>
                <c:pt idx="16475">
                  <c:v>0.25</c:v>
                </c:pt>
                <c:pt idx="16476">
                  <c:v>-0.97999999999999687</c:v>
                </c:pt>
                <c:pt idx="16477">
                  <c:v>-1.3700000000000045</c:v>
                </c:pt>
                <c:pt idx="16478">
                  <c:v>-2.9200000000000017</c:v>
                </c:pt>
                <c:pt idx="16479">
                  <c:v>0.89000000000000201</c:v>
                </c:pt>
                <c:pt idx="16480">
                  <c:v>1.0700000000000003</c:v>
                </c:pt>
                <c:pt idx="16481">
                  <c:v>-3.6799999999999997</c:v>
                </c:pt>
                <c:pt idx="16482">
                  <c:v>-14.04</c:v>
                </c:pt>
                <c:pt idx="16483">
                  <c:v>-12.350000000000026</c:v>
                </c:pt>
                <c:pt idx="16484">
                  <c:v>7.68</c:v>
                </c:pt>
                <c:pt idx="16485">
                  <c:v>17.240000000000002</c:v>
                </c:pt>
                <c:pt idx="16486">
                  <c:v>9.5100000000000051</c:v>
                </c:pt>
                <c:pt idx="16487">
                  <c:v>-0.35000000000000142</c:v>
                </c:pt>
                <c:pt idx="16488">
                  <c:v>5.5</c:v>
                </c:pt>
                <c:pt idx="16489">
                  <c:v>2.019999999999996</c:v>
                </c:pt>
                <c:pt idx="16490">
                  <c:v>5.4699999999999953</c:v>
                </c:pt>
                <c:pt idx="16491">
                  <c:v>6.6099999999999959</c:v>
                </c:pt>
                <c:pt idx="16492">
                  <c:v>4.5200000000000005</c:v>
                </c:pt>
                <c:pt idx="16493">
                  <c:v>3.5</c:v>
                </c:pt>
                <c:pt idx="16494">
                  <c:v>-13.310000000000002</c:v>
                </c:pt>
                <c:pt idx="16495">
                  <c:v>-13.709999999999999</c:v>
                </c:pt>
                <c:pt idx="16496">
                  <c:v>-8.930000000000005</c:v>
                </c:pt>
                <c:pt idx="16497">
                  <c:v>-11.07</c:v>
                </c:pt>
                <c:pt idx="16498">
                  <c:v>-10.790000000000003</c:v>
                </c:pt>
                <c:pt idx="16499">
                  <c:v>-22.220000000000006</c:v>
                </c:pt>
                <c:pt idx="16500">
                  <c:v>-21.500000000000007</c:v>
                </c:pt>
                <c:pt idx="16501">
                  <c:v>-19.18</c:v>
                </c:pt>
                <c:pt idx="16502">
                  <c:v>-18.339999999999996</c:v>
                </c:pt>
                <c:pt idx="16503">
                  <c:v>-13.260000000000002</c:v>
                </c:pt>
                <c:pt idx="16504">
                  <c:v>-14.74</c:v>
                </c:pt>
                <c:pt idx="16505">
                  <c:v>-35.13000000000001</c:v>
                </c:pt>
                <c:pt idx="16506">
                  <c:v>-40.270000000000003</c:v>
                </c:pt>
                <c:pt idx="16507">
                  <c:v>-9.5200000000000031</c:v>
                </c:pt>
                <c:pt idx="16508">
                  <c:v>-8.9600000000000026</c:v>
                </c:pt>
                <c:pt idx="16509">
                  <c:v>-4.759999999999998</c:v>
                </c:pt>
                <c:pt idx="16510">
                  <c:v>-9.94</c:v>
                </c:pt>
                <c:pt idx="16511">
                  <c:v>-12.910000000000004</c:v>
                </c:pt>
                <c:pt idx="16512">
                  <c:v>-20.86</c:v>
                </c:pt>
                <c:pt idx="16513">
                  <c:v>-23.419999999999987</c:v>
                </c:pt>
                <c:pt idx="16514">
                  <c:v>-30.91</c:v>
                </c:pt>
                <c:pt idx="16515">
                  <c:v>-24.790000000000003</c:v>
                </c:pt>
                <c:pt idx="16516">
                  <c:v>-21.520000000000003</c:v>
                </c:pt>
                <c:pt idx="16517">
                  <c:v>-27.520000000000003</c:v>
                </c:pt>
                <c:pt idx="16518">
                  <c:v>-31.110000000000031</c:v>
                </c:pt>
                <c:pt idx="16519">
                  <c:v>-21.840000000000003</c:v>
                </c:pt>
                <c:pt idx="16520">
                  <c:v>-27.6</c:v>
                </c:pt>
                <c:pt idx="16521">
                  <c:v>-22.959999999999987</c:v>
                </c:pt>
                <c:pt idx="16522">
                  <c:v>-20.470000000000006</c:v>
                </c:pt>
                <c:pt idx="16523">
                  <c:v>-20.800000000000004</c:v>
                </c:pt>
                <c:pt idx="16524">
                  <c:v>-17.279999999999987</c:v>
                </c:pt>
                <c:pt idx="16525">
                  <c:v>-19.369999999999987</c:v>
                </c:pt>
                <c:pt idx="16526">
                  <c:v>-21.64</c:v>
                </c:pt>
                <c:pt idx="16527">
                  <c:v>-25.07</c:v>
                </c:pt>
                <c:pt idx="16528">
                  <c:v>-24.560000000000002</c:v>
                </c:pt>
                <c:pt idx="16529">
                  <c:v>-46.780000000000008</c:v>
                </c:pt>
                <c:pt idx="16530">
                  <c:v>-49.449999999999996</c:v>
                </c:pt>
                <c:pt idx="16531">
                  <c:v>-22.439999999999987</c:v>
                </c:pt>
                <c:pt idx="16532">
                  <c:v>-10.360000000000019</c:v>
                </c:pt>
                <c:pt idx="16533">
                  <c:v>-6.4800000000000084</c:v>
                </c:pt>
                <c:pt idx="16534">
                  <c:v>-13.910000000000004</c:v>
                </c:pt>
                <c:pt idx="16535">
                  <c:v>-14.18</c:v>
                </c:pt>
                <c:pt idx="16536">
                  <c:v>-3.6099999999999994</c:v>
                </c:pt>
                <c:pt idx="16537">
                  <c:v>-2.8000000000000043</c:v>
                </c:pt>
                <c:pt idx="16538">
                  <c:v>-9.2200000000000006</c:v>
                </c:pt>
                <c:pt idx="16539">
                  <c:v>-8.8600000000000048</c:v>
                </c:pt>
                <c:pt idx="16540">
                  <c:v>-10.3</c:v>
                </c:pt>
                <c:pt idx="16541">
                  <c:v>-11.090000000000003</c:v>
                </c:pt>
                <c:pt idx="16542">
                  <c:v>-16.03</c:v>
                </c:pt>
                <c:pt idx="16543">
                  <c:v>-10.590000000000003</c:v>
                </c:pt>
                <c:pt idx="16544">
                  <c:v>-12.209999999999999</c:v>
                </c:pt>
                <c:pt idx="16545">
                  <c:v>-13.63</c:v>
                </c:pt>
                <c:pt idx="16546">
                  <c:v>-12.530000000000001</c:v>
                </c:pt>
                <c:pt idx="16547">
                  <c:v>-13.72</c:v>
                </c:pt>
                <c:pt idx="16548">
                  <c:v>-5.9100000000000037</c:v>
                </c:pt>
                <c:pt idx="16549">
                  <c:v>-6.3999999999999986</c:v>
                </c:pt>
                <c:pt idx="16550">
                  <c:v>-6.9200000000000017</c:v>
                </c:pt>
                <c:pt idx="16551">
                  <c:v>-9.32</c:v>
                </c:pt>
                <c:pt idx="16552">
                  <c:v>-13.900000000000002</c:v>
                </c:pt>
                <c:pt idx="16553">
                  <c:v>-30.459999999999987</c:v>
                </c:pt>
                <c:pt idx="16554">
                  <c:v>-31.310000000000031</c:v>
                </c:pt>
                <c:pt idx="16555">
                  <c:v>1.4500000000000028</c:v>
                </c:pt>
                <c:pt idx="16556">
                  <c:v>6.029999999999994</c:v>
                </c:pt>
                <c:pt idx="16557">
                  <c:v>10.229999999999999</c:v>
                </c:pt>
                <c:pt idx="16558">
                  <c:v>0.62000000000000577</c:v>
                </c:pt>
                <c:pt idx="16559">
                  <c:v>-3.3100000000000023</c:v>
                </c:pt>
                <c:pt idx="16560">
                  <c:v>2.7299999999999982</c:v>
                </c:pt>
                <c:pt idx="16561">
                  <c:v>-1.6900000000000073</c:v>
                </c:pt>
                <c:pt idx="16562">
                  <c:v>-1.3200000000000003</c:v>
                </c:pt>
                <c:pt idx="16563">
                  <c:v>1.7299999999999958</c:v>
                </c:pt>
                <c:pt idx="16564">
                  <c:v>1.240000000000002</c:v>
                </c:pt>
                <c:pt idx="16565">
                  <c:v>-11.670000000000002</c:v>
                </c:pt>
                <c:pt idx="16566">
                  <c:v>-16.959999999999987</c:v>
                </c:pt>
                <c:pt idx="16567">
                  <c:v>-20.060000000000009</c:v>
                </c:pt>
                <c:pt idx="16568">
                  <c:v>-18.519999999999996</c:v>
                </c:pt>
                <c:pt idx="16569">
                  <c:v>-14.70000000000001</c:v>
                </c:pt>
                <c:pt idx="16570">
                  <c:v>-10.920000000000002</c:v>
                </c:pt>
                <c:pt idx="16571">
                  <c:v>-17.540000000000006</c:v>
                </c:pt>
                <c:pt idx="16572">
                  <c:v>-17.43</c:v>
                </c:pt>
                <c:pt idx="16573">
                  <c:v>-18.550000000000004</c:v>
                </c:pt>
                <c:pt idx="16574">
                  <c:v>-20.03</c:v>
                </c:pt>
                <c:pt idx="16575">
                  <c:v>-20.230000000000004</c:v>
                </c:pt>
                <c:pt idx="16576">
                  <c:v>-19.32</c:v>
                </c:pt>
                <c:pt idx="16577">
                  <c:v>-47.09</c:v>
                </c:pt>
                <c:pt idx="16578">
                  <c:v>-40.530000000000008</c:v>
                </c:pt>
                <c:pt idx="16579">
                  <c:v>-18.240000000000002</c:v>
                </c:pt>
                <c:pt idx="16580">
                  <c:v>-4.3900000000000006</c:v>
                </c:pt>
                <c:pt idx="16581">
                  <c:v>-0.48000000000000398</c:v>
                </c:pt>
                <c:pt idx="16582">
                  <c:v>-5.3700000000000054</c:v>
                </c:pt>
                <c:pt idx="16583">
                  <c:v>-11.32</c:v>
                </c:pt>
                <c:pt idx="16584">
                  <c:v>-6.07</c:v>
                </c:pt>
                <c:pt idx="16585">
                  <c:v>-7.2799999999999994</c:v>
                </c:pt>
                <c:pt idx="16586">
                  <c:v>-13.100000000000001</c:v>
                </c:pt>
                <c:pt idx="16587">
                  <c:v>-5.0500000000000043</c:v>
                </c:pt>
                <c:pt idx="16588">
                  <c:v>-11.209999999999999</c:v>
                </c:pt>
                <c:pt idx="16589">
                  <c:v>-9.74</c:v>
                </c:pt>
                <c:pt idx="16590">
                  <c:v>-8.3700000000000045</c:v>
                </c:pt>
                <c:pt idx="16591">
                  <c:v>-12.120000000000005</c:v>
                </c:pt>
                <c:pt idx="16592">
                  <c:v>-11.139999999999999</c:v>
                </c:pt>
                <c:pt idx="16593">
                  <c:v>-14.250000000000007</c:v>
                </c:pt>
                <c:pt idx="16594">
                  <c:v>-11.410000000000004</c:v>
                </c:pt>
                <c:pt idx="16595">
                  <c:v>-13.900000000000002</c:v>
                </c:pt>
                <c:pt idx="16596">
                  <c:v>-10.900000000000006</c:v>
                </c:pt>
                <c:pt idx="16597">
                  <c:v>-11.270000000000001</c:v>
                </c:pt>
                <c:pt idx="16598">
                  <c:v>-12.980000000000004</c:v>
                </c:pt>
                <c:pt idx="16599">
                  <c:v>-10.620000000000005</c:v>
                </c:pt>
                <c:pt idx="16600">
                  <c:v>-15.310000000000002</c:v>
                </c:pt>
                <c:pt idx="16601">
                  <c:v>-20.189999999999987</c:v>
                </c:pt>
                <c:pt idx="16602">
                  <c:v>-17.500000000000007</c:v>
                </c:pt>
                <c:pt idx="16603">
                  <c:v>-9.3600000000000065</c:v>
                </c:pt>
                <c:pt idx="16604">
                  <c:v>-8.4200000000000017</c:v>
                </c:pt>
                <c:pt idx="16605">
                  <c:v>-5.3399999999999963</c:v>
                </c:pt>
                <c:pt idx="16606">
                  <c:v>-7.8900000000000006</c:v>
                </c:pt>
                <c:pt idx="16607">
                  <c:v>-8.2900000000000009</c:v>
                </c:pt>
                <c:pt idx="16608">
                  <c:v>-1.2199999999999942</c:v>
                </c:pt>
                <c:pt idx="16609">
                  <c:v>-2.7199999999999989</c:v>
                </c:pt>
                <c:pt idx="16610">
                  <c:v>-5.8299999999999965</c:v>
                </c:pt>
                <c:pt idx="16611">
                  <c:v>3.999999999999921E-2</c:v>
                </c:pt>
                <c:pt idx="16612">
                  <c:v>3.2100000000000009</c:v>
                </c:pt>
                <c:pt idx="16613">
                  <c:v>-2.0300000000000007</c:v>
                </c:pt>
                <c:pt idx="16614">
                  <c:v>-5.8299999999999965</c:v>
                </c:pt>
                <c:pt idx="16615">
                  <c:v>-11.850000000000021</c:v>
                </c:pt>
                <c:pt idx="16616">
                  <c:v>-11.65</c:v>
                </c:pt>
                <c:pt idx="16617">
                  <c:v>-17.86</c:v>
                </c:pt>
                <c:pt idx="16618">
                  <c:v>-18.670000000000005</c:v>
                </c:pt>
                <c:pt idx="16619">
                  <c:v>-19.490000000000002</c:v>
                </c:pt>
                <c:pt idx="16620">
                  <c:v>-19.550000000000004</c:v>
                </c:pt>
                <c:pt idx="16621">
                  <c:v>-12.82</c:v>
                </c:pt>
                <c:pt idx="16622">
                  <c:v>-4.9099999999999984</c:v>
                </c:pt>
                <c:pt idx="16623">
                  <c:v>-4.490000000000002</c:v>
                </c:pt>
                <c:pt idx="16624">
                  <c:v>-14.700000000000001</c:v>
                </c:pt>
                <c:pt idx="16625">
                  <c:v>-18.769999999999989</c:v>
                </c:pt>
                <c:pt idx="16626">
                  <c:v>-15.400000000000002</c:v>
                </c:pt>
                <c:pt idx="16627">
                  <c:v>-7.9499999999999984</c:v>
                </c:pt>
                <c:pt idx="16628">
                  <c:v>-4.8999999999999986</c:v>
                </c:pt>
                <c:pt idx="16629">
                  <c:v>-3.9299999999999997</c:v>
                </c:pt>
                <c:pt idx="16630">
                  <c:v>-3.3899999999999997</c:v>
                </c:pt>
                <c:pt idx="16631">
                  <c:v>-1.3999999999999957</c:v>
                </c:pt>
                <c:pt idx="16632">
                  <c:v>-10.970000000000002</c:v>
                </c:pt>
                <c:pt idx="16633">
                  <c:v>-12.490000000000002</c:v>
                </c:pt>
                <c:pt idx="16634">
                  <c:v>-14.96</c:v>
                </c:pt>
                <c:pt idx="16635">
                  <c:v>-10.11</c:v>
                </c:pt>
                <c:pt idx="16636">
                  <c:v>-7.9200000000000017</c:v>
                </c:pt>
                <c:pt idx="16637">
                  <c:v>-7.9200000000000017</c:v>
                </c:pt>
                <c:pt idx="16638">
                  <c:v>-19.43</c:v>
                </c:pt>
                <c:pt idx="16639">
                  <c:v>-14.46</c:v>
                </c:pt>
                <c:pt idx="16640">
                  <c:v>-18.560000000000002</c:v>
                </c:pt>
                <c:pt idx="16641">
                  <c:v>-21.939999999999987</c:v>
                </c:pt>
                <c:pt idx="16642">
                  <c:v>-12.870000000000006</c:v>
                </c:pt>
                <c:pt idx="16643">
                  <c:v>-13.700000000000003</c:v>
                </c:pt>
                <c:pt idx="16644">
                  <c:v>-17.939999999999987</c:v>
                </c:pt>
                <c:pt idx="16645">
                  <c:v>-11.040000000000003</c:v>
                </c:pt>
                <c:pt idx="16646">
                  <c:v>-10.540000000000003</c:v>
                </c:pt>
                <c:pt idx="16647">
                  <c:v>-11.04</c:v>
                </c:pt>
                <c:pt idx="16648">
                  <c:v>-15.330000000000002</c:v>
                </c:pt>
                <c:pt idx="16649">
                  <c:v>-18.979999999999986</c:v>
                </c:pt>
                <c:pt idx="16650">
                  <c:v>-24.230000000000004</c:v>
                </c:pt>
                <c:pt idx="16651">
                  <c:v>-24.889999999999986</c:v>
                </c:pt>
                <c:pt idx="16652">
                  <c:v>-11.130000000000003</c:v>
                </c:pt>
                <c:pt idx="16653">
                  <c:v>-3.25</c:v>
                </c:pt>
                <c:pt idx="16654">
                  <c:v>-8.75</c:v>
                </c:pt>
                <c:pt idx="16655">
                  <c:v>-10.480000000000004</c:v>
                </c:pt>
                <c:pt idx="16656">
                  <c:v>-25.009999999999987</c:v>
                </c:pt>
                <c:pt idx="16657">
                  <c:v>-40.480000000000004</c:v>
                </c:pt>
                <c:pt idx="16658">
                  <c:v>-37.01</c:v>
                </c:pt>
                <c:pt idx="16659">
                  <c:v>-22.459999999999987</c:v>
                </c:pt>
                <c:pt idx="16660">
                  <c:v>-22.330000000000005</c:v>
                </c:pt>
                <c:pt idx="16661">
                  <c:v>-21.800000000000004</c:v>
                </c:pt>
                <c:pt idx="16662">
                  <c:v>-26.14</c:v>
                </c:pt>
                <c:pt idx="16663">
                  <c:v>-20.47</c:v>
                </c:pt>
                <c:pt idx="16664">
                  <c:v>-11.89</c:v>
                </c:pt>
                <c:pt idx="16665">
                  <c:v>-18.350000000000001</c:v>
                </c:pt>
                <c:pt idx="16666">
                  <c:v>-17.399999999999999</c:v>
                </c:pt>
                <c:pt idx="16667">
                  <c:v>-18.009999999999987</c:v>
                </c:pt>
                <c:pt idx="16668">
                  <c:v>-10.57</c:v>
                </c:pt>
                <c:pt idx="16669">
                  <c:v>-11.75</c:v>
                </c:pt>
                <c:pt idx="16670">
                  <c:v>-7.8800000000000026</c:v>
                </c:pt>
                <c:pt idx="16671">
                  <c:v>-16.830000000000005</c:v>
                </c:pt>
                <c:pt idx="16672">
                  <c:v>-13.780000000000001</c:v>
                </c:pt>
                <c:pt idx="16673">
                  <c:v>-28.610000000000031</c:v>
                </c:pt>
                <c:pt idx="16674">
                  <c:v>-32.32</c:v>
                </c:pt>
                <c:pt idx="16675">
                  <c:v>-16.039999999999992</c:v>
                </c:pt>
                <c:pt idx="16676">
                  <c:v>-3.4600000000000009</c:v>
                </c:pt>
                <c:pt idx="16677">
                  <c:v>0.65000000000000013</c:v>
                </c:pt>
                <c:pt idx="16678">
                  <c:v>-3.5999999999999943</c:v>
                </c:pt>
                <c:pt idx="16679">
                  <c:v>-11.07</c:v>
                </c:pt>
                <c:pt idx="16680">
                  <c:v>-11.990000000000002</c:v>
                </c:pt>
                <c:pt idx="16681">
                  <c:v>-17.459999999999987</c:v>
                </c:pt>
                <c:pt idx="16682">
                  <c:v>-19.590000000000003</c:v>
                </c:pt>
                <c:pt idx="16683">
                  <c:v>-20.6</c:v>
                </c:pt>
                <c:pt idx="16684">
                  <c:v>-20.29</c:v>
                </c:pt>
                <c:pt idx="16685">
                  <c:v>-22.47</c:v>
                </c:pt>
                <c:pt idx="16686">
                  <c:v>-10.63</c:v>
                </c:pt>
                <c:pt idx="16687">
                  <c:v>-12.32</c:v>
                </c:pt>
                <c:pt idx="16688">
                  <c:v>-16.71</c:v>
                </c:pt>
                <c:pt idx="16689">
                  <c:v>-17.160000000000004</c:v>
                </c:pt>
                <c:pt idx="16690">
                  <c:v>-14.280000000000001</c:v>
                </c:pt>
                <c:pt idx="16691">
                  <c:v>-13.990000000000002</c:v>
                </c:pt>
                <c:pt idx="16692">
                  <c:v>-8.4600000000000026</c:v>
                </c:pt>
                <c:pt idx="16693">
                  <c:v>-9.5300000000000011</c:v>
                </c:pt>
                <c:pt idx="16694">
                  <c:v>-11.370000000000006</c:v>
                </c:pt>
                <c:pt idx="16695">
                  <c:v>-16.279999999999987</c:v>
                </c:pt>
                <c:pt idx="16696">
                  <c:v>-23</c:v>
                </c:pt>
                <c:pt idx="16697">
                  <c:v>-64.319999999999993</c:v>
                </c:pt>
                <c:pt idx="16698">
                  <c:v>-62.42</c:v>
                </c:pt>
                <c:pt idx="16699">
                  <c:v>-24.150000000000031</c:v>
                </c:pt>
                <c:pt idx="16700">
                  <c:v>-11.260000000000005</c:v>
                </c:pt>
                <c:pt idx="16701">
                  <c:v>-5.7800000000000011</c:v>
                </c:pt>
                <c:pt idx="16702">
                  <c:v>-6.57</c:v>
                </c:pt>
                <c:pt idx="16703">
                  <c:v>-12.13</c:v>
                </c:pt>
                <c:pt idx="16704">
                  <c:v>-0.9099999999999967</c:v>
                </c:pt>
                <c:pt idx="16705">
                  <c:v>-17.420000000000002</c:v>
                </c:pt>
                <c:pt idx="16706">
                  <c:v>-20.550000000000004</c:v>
                </c:pt>
                <c:pt idx="16707">
                  <c:v>-17.079999999999988</c:v>
                </c:pt>
                <c:pt idx="16708">
                  <c:v>-16.730000000000004</c:v>
                </c:pt>
                <c:pt idx="16709">
                  <c:v>-23.090000000000003</c:v>
                </c:pt>
                <c:pt idx="16710">
                  <c:v>-28.910000000000004</c:v>
                </c:pt>
                <c:pt idx="16711">
                  <c:v>-21.370000000000005</c:v>
                </c:pt>
                <c:pt idx="16712">
                  <c:v>-12.990000000000002</c:v>
                </c:pt>
                <c:pt idx="16713">
                  <c:v>-14.110000000000001</c:v>
                </c:pt>
                <c:pt idx="16714">
                  <c:v>-14.350000000000021</c:v>
                </c:pt>
                <c:pt idx="16715">
                  <c:v>-13.940000000000005</c:v>
                </c:pt>
                <c:pt idx="16716">
                  <c:v>-12.22</c:v>
                </c:pt>
                <c:pt idx="16717">
                  <c:v>-11.520000000000001</c:v>
                </c:pt>
                <c:pt idx="16718">
                  <c:v>-14.690000000000001</c:v>
                </c:pt>
                <c:pt idx="16719">
                  <c:v>-12.940000000000001</c:v>
                </c:pt>
                <c:pt idx="16720">
                  <c:v>-9.94</c:v>
                </c:pt>
                <c:pt idx="16721">
                  <c:v>-36.42</c:v>
                </c:pt>
                <c:pt idx="16722">
                  <c:v>-82.6</c:v>
                </c:pt>
                <c:pt idx="16723">
                  <c:v>-35.510000000000005</c:v>
                </c:pt>
                <c:pt idx="16724">
                  <c:v>-5.3400000000000025</c:v>
                </c:pt>
                <c:pt idx="16725">
                  <c:v>6.3999999999999986</c:v>
                </c:pt>
                <c:pt idx="16726">
                  <c:v>-7.710000000000008</c:v>
                </c:pt>
                <c:pt idx="16727">
                  <c:v>-18.29</c:v>
                </c:pt>
                <c:pt idx="16728">
                  <c:v>-0.30999999999999639</c:v>
                </c:pt>
                <c:pt idx="16729">
                  <c:v>-7.2900000000000063</c:v>
                </c:pt>
                <c:pt idx="16730">
                  <c:v>-9.8800000000000026</c:v>
                </c:pt>
                <c:pt idx="16731">
                  <c:v>-9.0500000000000043</c:v>
                </c:pt>
                <c:pt idx="16732">
                  <c:v>-8.8300000000000054</c:v>
                </c:pt>
                <c:pt idx="16733">
                  <c:v>-8.7399999999999967</c:v>
                </c:pt>
                <c:pt idx="16734">
                  <c:v>-7.3999999999999986</c:v>
                </c:pt>
                <c:pt idx="16735">
                  <c:v>-25.080000000000002</c:v>
                </c:pt>
                <c:pt idx="16736">
                  <c:v>-11.530000000000001</c:v>
                </c:pt>
                <c:pt idx="16737">
                  <c:v>-12.090000000000003</c:v>
                </c:pt>
                <c:pt idx="16738">
                  <c:v>-9.6800000000000015</c:v>
                </c:pt>
                <c:pt idx="16739">
                  <c:v>-8.0800000000000018</c:v>
                </c:pt>
                <c:pt idx="16740">
                  <c:v>-3.3999999999999977</c:v>
                </c:pt>
                <c:pt idx="16741">
                  <c:v>-3.2199999999999989</c:v>
                </c:pt>
                <c:pt idx="16742">
                  <c:v>-0.9</c:v>
                </c:pt>
                <c:pt idx="16743">
                  <c:v>-0.65999999999999814</c:v>
                </c:pt>
                <c:pt idx="16744">
                  <c:v>-5.9800000000000084</c:v>
                </c:pt>
                <c:pt idx="16745">
                  <c:v>-24.300000000000004</c:v>
                </c:pt>
                <c:pt idx="16746">
                  <c:v>-53.839999999999996</c:v>
                </c:pt>
                <c:pt idx="16747">
                  <c:v>-2.4899999999999949</c:v>
                </c:pt>
                <c:pt idx="16748">
                  <c:v>-5.2199999999999989</c:v>
                </c:pt>
                <c:pt idx="16749">
                  <c:v>-2.7499999999999942</c:v>
                </c:pt>
                <c:pt idx="16750">
                  <c:v>-5.1000000000000005</c:v>
                </c:pt>
                <c:pt idx="16751">
                  <c:v>-7.769999999999996</c:v>
                </c:pt>
                <c:pt idx="16752">
                  <c:v>-9.7299999999999986</c:v>
                </c:pt>
                <c:pt idx="16753">
                  <c:v>-9.7800000000000011</c:v>
                </c:pt>
                <c:pt idx="16754">
                  <c:v>-10.450000000000006</c:v>
                </c:pt>
                <c:pt idx="16755">
                  <c:v>-6.1899999999999977</c:v>
                </c:pt>
                <c:pt idx="16756">
                  <c:v>-4.0200000000000005</c:v>
                </c:pt>
                <c:pt idx="16757">
                  <c:v>-14.980000000000004</c:v>
                </c:pt>
                <c:pt idx="16758">
                  <c:v>-17.79</c:v>
                </c:pt>
                <c:pt idx="16759">
                  <c:v>-15.440000000000001</c:v>
                </c:pt>
                <c:pt idx="16760">
                  <c:v>-22.590000000000003</c:v>
                </c:pt>
                <c:pt idx="16761">
                  <c:v>-14.860000000000019</c:v>
                </c:pt>
                <c:pt idx="16762">
                  <c:v>-13.32</c:v>
                </c:pt>
                <c:pt idx="16763">
                  <c:v>-9.0200000000000102</c:v>
                </c:pt>
                <c:pt idx="16764">
                  <c:v>-8.3500000000000068</c:v>
                </c:pt>
                <c:pt idx="16765">
                  <c:v>-3.6000000000000014</c:v>
                </c:pt>
                <c:pt idx="16766">
                  <c:v>-4.3599999999999985</c:v>
                </c:pt>
                <c:pt idx="16767">
                  <c:v>1.9200000000000017</c:v>
                </c:pt>
                <c:pt idx="16768">
                  <c:v>2.8699999999999974</c:v>
                </c:pt>
                <c:pt idx="16769">
                  <c:v>-13.780000000000001</c:v>
                </c:pt>
                <c:pt idx="16770">
                  <c:v>-19.310000000000031</c:v>
                </c:pt>
                <c:pt idx="16771">
                  <c:v>-12.760000000000002</c:v>
                </c:pt>
                <c:pt idx="16772">
                  <c:v>-0.96999999999999964</c:v>
                </c:pt>
                <c:pt idx="16773">
                  <c:v>4.3999999999999986</c:v>
                </c:pt>
                <c:pt idx="16774">
                  <c:v>2.6799999999999997</c:v>
                </c:pt>
                <c:pt idx="16775">
                  <c:v>1.0700000000000003</c:v>
                </c:pt>
                <c:pt idx="16776">
                  <c:v>14.530000000000001</c:v>
                </c:pt>
                <c:pt idx="16777">
                  <c:v>6.0600000000000005</c:v>
                </c:pt>
                <c:pt idx="16778">
                  <c:v>6.3900000000000006</c:v>
                </c:pt>
                <c:pt idx="16779">
                  <c:v>11.080000000000002</c:v>
                </c:pt>
                <c:pt idx="16780">
                  <c:v>10.780000000000001</c:v>
                </c:pt>
                <c:pt idx="16781">
                  <c:v>12.520000000000003</c:v>
                </c:pt>
                <c:pt idx="16782">
                  <c:v>5.1199999999999966</c:v>
                </c:pt>
                <c:pt idx="16783">
                  <c:v>-2.1400000000000006</c:v>
                </c:pt>
                <c:pt idx="16784">
                  <c:v>-7.9699999999999989</c:v>
                </c:pt>
                <c:pt idx="16785">
                  <c:v>-7.6199999999999966</c:v>
                </c:pt>
                <c:pt idx="16786">
                  <c:v>-1.1700000000000021</c:v>
                </c:pt>
                <c:pt idx="16787">
                  <c:v>-4.990000000000002</c:v>
                </c:pt>
                <c:pt idx="16788">
                  <c:v>-12.55</c:v>
                </c:pt>
                <c:pt idx="16789">
                  <c:v>-9.3500000000000068</c:v>
                </c:pt>
                <c:pt idx="16790">
                  <c:v>-5.98</c:v>
                </c:pt>
                <c:pt idx="16791">
                  <c:v>-5.4500000000000028</c:v>
                </c:pt>
                <c:pt idx="16792">
                  <c:v>-6.1000000000000005</c:v>
                </c:pt>
                <c:pt idx="16793">
                  <c:v>-12.870000000000006</c:v>
                </c:pt>
                <c:pt idx="16794">
                  <c:v>-6.1400000000000077</c:v>
                </c:pt>
                <c:pt idx="16795">
                  <c:v>-3.3200000000000003</c:v>
                </c:pt>
                <c:pt idx="16796">
                  <c:v>-0.91000000000000369</c:v>
                </c:pt>
                <c:pt idx="16797">
                  <c:v>6.57</c:v>
                </c:pt>
                <c:pt idx="16798">
                  <c:v>-9.120000000000001</c:v>
                </c:pt>
                <c:pt idx="16799">
                  <c:v>-12.580000000000005</c:v>
                </c:pt>
                <c:pt idx="16800">
                  <c:v>-6.7999999999999972</c:v>
                </c:pt>
                <c:pt idx="16801">
                  <c:v>-10.810000000000002</c:v>
                </c:pt>
                <c:pt idx="16802">
                  <c:v>-14.93</c:v>
                </c:pt>
                <c:pt idx="16803">
                  <c:v>-13.760000000000002</c:v>
                </c:pt>
                <c:pt idx="16804">
                  <c:v>-9.490000000000002</c:v>
                </c:pt>
                <c:pt idx="16805">
                  <c:v>-12.380000000000004</c:v>
                </c:pt>
                <c:pt idx="16806">
                  <c:v>-17.099999999999987</c:v>
                </c:pt>
                <c:pt idx="16807">
                  <c:v>-14.330000000000002</c:v>
                </c:pt>
                <c:pt idx="16808">
                  <c:v>-18.990000000000002</c:v>
                </c:pt>
                <c:pt idx="16809">
                  <c:v>-25.340000000000003</c:v>
                </c:pt>
                <c:pt idx="16810">
                  <c:v>-17.310000000000031</c:v>
                </c:pt>
                <c:pt idx="16811">
                  <c:v>-14.840000000000002</c:v>
                </c:pt>
                <c:pt idx="16812">
                  <c:v>-15.209999999999999</c:v>
                </c:pt>
                <c:pt idx="16813">
                  <c:v>-4.759999999999998</c:v>
                </c:pt>
                <c:pt idx="16814">
                  <c:v>-6</c:v>
                </c:pt>
                <c:pt idx="16815">
                  <c:v>-4.4400000000000004</c:v>
                </c:pt>
                <c:pt idx="16816">
                  <c:v>-3.4399999999999977</c:v>
                </c:pt>
                <c:pt idx="16817">
                  <c:v>-6.0799999999999983</c:v>
                </c:pt>
                <c:pt idx="16818">
                  <c:v>2.4899999999999949</c:v>
                </c:pt>
                <c:pt idx="16819">
                  <c:v>9.8700000000000028</c:v>
                </c:pt>
                <c:pt idx="16820">
                  <c:v>12.840000000000002</c:v>
                </c:pt>
                <c:pt idx="16821">
                  <c:v>20.299999999999986</c:v>
                </c:pt>
                <c:pt idx="16822">
                  <c:v>17.5</c:v>
                </c:pt>
                <c:pt idx="16823">
                  <c:v>9.610000000000003</c:v>
                </c:pt>
                <c:pt idx="16824">
                  <c:v>7.8700000000000054</c:v>
                </c:pt>
                <c:pt idx="16825">
                  <c:v>-0.94999999999999574</c:v>
                </c:pt>
                <c:pt idx="16826">
                  <c:v>-4.3400000000000025</c:v>
                </c:pt>
                <c:pt idx="16827">
                  <c:v>8.52</c:v>
                </c:pt>
                <c:pt idx="16828">
                  <c:v>8.5400000000000009</c:v>
                </c:pt>
                <c:pt idx="16829">
                  <c:v>1.3900000000000021</c:v>
                </c:pt>
                <c:pt idx="16830">
                  <c:v>-10.43</c:v>
                </c:pt>
                <c:pt idx="16831">
                  <c:v>-4.8400000000000025</c:v>
                </c:pt>
                <c:pt idx="16832">
                  <c:v>-4.5</c:v>
                </c:pt>
                <c:pt idx="16833">
                  <c:v>1.2099999999999891</c:v>
                </c:pt>
                <c:pt idx="16834">
                  <c:v>10.520000000000001</c:v>
                </c:pt>
                <c:pt idx="16835">
                  <c:v>13.12</c:v>
                </c:pt>
                <c:pt idx="16836">
                  <c:v>10.66</c:v>
                </c:pt>
                <c:pt idx="16837">
                  <c:v>9.8700000000000045</c:v>
                </c:pt>
                <c:pt idx="16838">
                  <c:v>11.400000000000006</c:v>
                </c:pt>
                <c:pt idx="16839">
                  <c:v>12.360000000000024</c:v>
                </c:pt>
                <c:pt idx="16840">
                  <c:v>6.9200000000000017</c:v>
                </c:pt>
                <c:pt idx="16841">
                  <c:v>-18.260000000000002</c:v>
                </c:pt>
                <c:pt idx="16842">
                  <c:v>-28.53</c:v>
                </c:pt>
                <c:pt idx="16843">
                  <c:v>13.100000000000001</c:v>
                </c:pt>
                <c:pt idx="16844">
                  <c:v>31.72</c:v>
                </c:pt>
                <c:pt idx="16845">
                  <c:v>50.190000000000012</c:v>
                </c:pt>
                <c:pt idx="16846">
                  <c:v>24.21</c:v>
                </c:pt>
                <c:pt idx="16847">
                  <c:v>17.279999999999987</c:v>
                </c:pt>
                <c:pt idx="16848">
                  <c:v>26.070000000000007</c:v>
                </c:pt>
                <c:pt idx="16849">
                  <c:v>9.4500000000000028</c:v>
                </c:pt>
                <c:pt idx="16850">
                  <c:v>4.3500000000000005</c:v>
                </c:pt>
                <c:pt idx="16851">
                  <c:v>8.24</c:v>
                </c:pt>
                <c:pt idx="16852">
                  <c:v>7.0799999999999983</c:v>
                </c:pt>
                <c:pt idx="16853">
                  <c:v>3.3599999999999977</c:v>
                </c:pt>
                <c:pt idx="16854">
                  <c:v>4.7000000000000028</c:v>
                </c:pt>
                <c:pt idx="16855">
                  <c:v>7.94</c:v>
                </c:pt>
                <c:pt idx="16856">
                  <c:v>-8.8500000000000068</c:v>
                </c:pt>
                <c:pt idx="16857">
                  <c:v>-4.6299999999999955</c:v>
                </c:pt>
                <c:pt idx="16858">
                  <c:v>2.5900000000000034</c:v>
                </c:pt>
                <c:pt idx="16859">
                  <c:v>0.93999999999999773</c:v>
                </c:pt>
                <c:pt idx="16860">
                  <c:v>13.690000000000001</c:v>
                </c:pt>
                <c:pt idx="16861">
                  <c:v>14.210000000000008</c:v>
                </c:pt>
                <c:pt idx="16862">
                  <c:v>16.990000000000009</c:v>
                </c:pt>
                <c:pt idx="16863">
                  <c:v>8.930000000000005</c:v>
                </c:pt>
                <c:pt idx="16864">
                  <c:v>3.9599999999999937</c:v>
                </c:pt>
                <c:pt idx="16865">
                  <c:v>-15.360000000000019</c:v>
                </c:pt>
                <c:pt idx="16866">
                  <c:v>-19.700000000000003</c:v>
                </c:pt>
                <c:pt idx="16867">
                  <c:v>9.0300000000000011</c:v>
                </c:pt>
                <c:pt idx="16868">
                  <c:v>30.739999999999988</c:v>
                </c:pt>
                <c:pt idx="16869">
                  <c:v>44.010000000000005</c:v>
                </c:pt>
                <c:pt idx="16870">
                  <c:v>21.210000000000008</c:v>
                </c:pt>
                <c:pt idx="16871">
                  <c:v>12.090000000000002</c:v>
                </c:pt>
                <c:pt idx="16872">
                  <c:v>34.260000000000012</c:v>
                </c:pt>
                <c:pt idx="16873">
                  <c:v>23.299999999999986</c:v>
                </c:pt>
                <c:pt idx="16874">
                  <c:v>21.319999999999993</c:v>
                </c:pt>
                <c:pt idx="16875">
                  <c:v>25.939999999999987</c:v>
                </c:pt>
                <c:pt idx="16876">
                  <c:v>24.819999999999993</c:v>
                </c:pt>
                <c:pt idx="16877">
                  <c:v>26.269999999999989</c:v>
                </c:pt>
                <c:pt idx="16878">
                  <c:v>16.490000000000002</c:v>
                </c:pt>
                <c:pt idx="16879">
                  <c:v>-10.72</c:v>
                </c:pt>
                <c:pt idx="16880">
                  <c:v>-10.57</c:v>
                </c:pt>
                <c:pt idx="16881">
                  <c:v>-4.1499999999999915</c:v>
                </c:pt>
                <c:pt idx="16882">
                  <c:v>-4.3200000000000065</c:v>
                </c:pt>
                <c:pt idx="16883">
                  <c:v>4.6499999999999915</c:v>
                </c:pt>
                <c:pt idx="16884">
                  <c:v>21.019999999999996</c:v>
                </c:pt>
                <c:pt idx="16885">
                  <c:v>28.47</c:v>
                </c:pt>
                <c:pt idx="16886">
                  <c:v>22.160000000000011</c:v>
                </c:pt>
                <c:pt idx="16887">
                  <c:v>27.279999999999987</c:v>
                </c:pt>
                <c:pt idx="16888">
                  <c:v>24.209999999999987</c:v>
                </c:pt>
                <c:pt idx="16889">
                  <c:v>5.25</c:v>
                </c:pt>
                <c:pt idx="16890">
                  <c:v>-3.000000000000121E-2</c:v>
                </c:pt>
                <c:pt idx="16891">
                  <c:v>14.100000000000001</c:v>
                </c:pt>
                <c:pt idx="16892">
                  <c:v>14.030000000000001</c:v>
                </c:pt>
                <c:pt idx="16893">
                  <c:v>33.950000000000003</c:v>
                </c:pt>
                <c:pt idx="16894">
                  <c:v>24.230000000000004</c:v>
                </c:pt>
                <c:pt idx="16895">
                  <c:v>18.840000000000003</c:v>
                </c:pt>
                <c:pt idx="16896">
                  <c:v>33.379999999999995</c:v>
                </c:pt>
                <c:pt idx="16897">
                  <c:v>16.840000000000003</c:v>
                </c:pt>
                <c:pt idx="16898">
                  <c:v>4.7299999999999969</c:v>
                </c:pt>
                <c:pt idx="16899">
                  <c:v>12.96</c:v>
                </c:pt>
                <c:pt idx="16900">
                  <c:v>14.380000000000004</c:v>
                </c:pt>
                <c:pt idx="16901">
                  <c:v>7.5499999999999972</c:v>
                </c:pt>
                <c:pt idx="16902">
                  <c:v>-12.870000000000006</c:v>
                </c:pt>
                <c:pt idx="16903">
                  <c:v>-7.3900000000000006</c:v>
                </c:pt>
                <c:pt idx="16904">
                  <c:v>-25.39</c:v>
                </c:pt>
                <c:pt idx="16905">
                  <c:v>-12.440000000000001</c:v>
                </c:pt>
                <c:pt idx="16906">
                  <c:v>7.8599999999999985</c:v>
                </c:pt>
                <c:pt idx="16907">
                  <c:v>8.1300000000000008</c:v>
                </c:pt>
                <c:pt idx="16908">
                  <c:v>11.48</c:v>
                </c:pt>
                <c:pt idx="16909">
                  <c:v>8.5</c:v>
                </c:pt>
                <c:pt idx="16910">
                  <c:v>6.5799999999999983</c:v>
                </c:pt>
                <c:pt idx="16911">
                  <c:v>10.89</c:v>
                </c:pt>
                <c:pt idx="16912">
                  <c:v>11.280000000000001</c:v>
                </c:pt>
                <c:pt idx="16913">
                  <c:v>1.5</c:v>
                </c:pt>
                <c:pt idx="16914">
                  <c:v>-16.739999999999988</c:v>
                </c:pt>
                <c:pt idx="16915">
                  <c:v>-3.210000000000008</c:v>
                </c:pt>
                <c:pt idx="16916">
                  <c:v>10.440000000000012</c:v>
                </c:pt>
                <c:pt idx="16917">
                  <c:v>18.010000000000005</c:v>
                </c:pt>
                <c:pt idx="16918">
                  <c:v>16.03</c:v>
                </c:pt>
                <c:pt idx="16919">
                  <c:v>5.75</c:v>
                </c:pt>
                <c:pt idx="16920">
                  <c:v>11</c:v>
                </c:pt>
                <c:pt idx="16921">
                  <c:v>12.930000000000007</c:v>
                </c:pt>
                <c:pt idx="16922">
                  <c:v>5.6000000000000005</c:v>
                </c:pt>
                <c:pt idx="16923">
                  <c:v>16.090000000000003</c:v>
                </c:pt>
                <c:pt idx="16924">
                  <c:v>17.259999999999987</c:v>
                </c:pt>
                <c:pt idx="16925">
                  <c:v>13.65</c:v>
                </c:pt>
                <c:pt idx="16926">
                  <c:v>-3.3200000000000003</c:v>
                </c:pt>
                <c:pt idx="16927">
                  <c:v>-10.340000000000002</c:v>
                </c:pt>
                <c:pt idx="16928">
                  <c:v>-24.379999999999992</c:v>
                </c:pt>
                <c:pt idx="16929">
                  <c:v>-3.019999999999996</c:v>
                </c:pt>
                <c:pt idx="16930">
                  <c:v>2.0499999999999972</c:v>
                </c:pt>
                <c:pt idx="16931">
                  <c:v>-3.980000000000004</c:v>
                </c:pt>
                <c:pt idx="16932">
                  <c:v>4.4099999999999984</c:v>
                </c:pt>
                <c:pt idx="16933">
                  <c:v>7.5600000000000005</c:v>
                </c:pt>
                <c:pt idx="16934">
                  <c:v>6.0600000000000005</c:v>
                </c:pt>
                <c:pt idx="16935">
                  <c:v>3.8600000000000136</c:v>
                </c:pt>
                <c:pt idx="16936">
                  <c:v>1.7999999999999972</c:v>
                </c:pt>
                <c:pt idx="16937">
                  <c:v>-17.86</c:v>
                </c:pt>
                <c:pt idx="16938">
                  <c:v>-21.259999999999987</c:v>
                </c:pt>
                <c:pt idx="16939">
                  <c:v>2.2999999999999972</c:v>
                </c:pt>
                <c:pt idx="16940">
                  <c:v>16.209999999999987</c:v>
                </c:pt>
                <c:pt idx="16941">
                  <c:v>14.330000000000002</c:v>
                </c:pt>
                <c:pt idx="16942">
                  <c:v>11.150000000000006</c:v>
                </c:pt>
                <c:pt idx="16943">
                  <c:v>10.190000000000001</c:v>
                </c:pt>
                <c:pt idx="16944">
                  <c:v>27.380000000000003</c:v>
                </c:pt>
                <c:pt idx="16945">
                  <c:v>23.79</c:v>
                </c:pt>
                <c:pt idx="16946">
                  <c:v>6.4300000000000104</c:v>
                </c:pt>
                <c:pt idx="16947">
                  <c:v>10.050000000000002</c:v>
                </c:pt>
                <c:pt idx="16948">
                  <c:v>14.970000000000002</c:v>
                </c:pt>
                <c:pt idx="16949">
                  <c:v>15.91</c:v>
                </c:pt>
                <c:pt idx="16950">
                  <c:v>13.510000000000002</c:v>
                </c:pt>
                <c:pt idx="16951">
                  <c:v>8.8800000000000026</c:v>
                </c:pt>
                <c:pt idx="16952">
                  <c:v>7.8500000000000085</c:v>
                </c:pt>
                <c:pt idx="16953">
                  <c:v>16.800000000000004</c:v>
                </c:pt>
                <c:pt idx="16954">
                  <c:v>15.480000000000004</c:v>
                </c:pt>
                <c:pt idx="16955">
                  <c:v>17.759999999999987</c:v>
                </c:pt>
                <c:pt idx="16956">
                  <c:v>16.53</c:v>
                </c:pt>
                <c:pt idx="16957">
                  <c:v>23.979999999999986</c:v>
                </c:pt>
                <c:pt idx="16958">
                  <c:v>32.790000000000013</c:v>
                </c:pt>
                <c:pt idx="16959">
                  <c:v>34.980000000000004</c:v>
                </c:pt>
                <c:pt idx="16960">
                  <c:v>34.600000000000009</c:v>
                </c:pt>
                <c:pt idx="16961">
                  <c:v>22.97</c:v>
                </c:pt>
                <c:pt idx="16962">
                  <c:v>26.330000000000005</c:v>
                </c:pt>
                <c:pt idx="16963">
                  <c:v>41.089999999999989</c:v>
                </c:pt>
                <c:pt idx="16964">
                  <c:v>51.18</c:v>
                </c:pt>
                <c:pt idx="16965">
                  <c:v>56.95</c:v>
                </c:pt>
                <c:pt idx="16966">
                  <c:v>54.27000000000001</c:v>
                </c:pt>
                <c:pt idx="16967">
                  <c:v>46</c:v>
                </c:pt>
                <c:pt idx="16968">
                  <c:v>51.160000000000011</c:v>
                </c:pt>
                <c:pt idx="16969">
                  <c:v>46.99</c:v>
                </c:pt>
                <c:pt idx="16970">
                  <c:v>44.51</c:v>
                </c:pt>
                <c:pt idx="16971">
                  <c:v>50.530000000000008</c:v>
                </c:pt>
                <c:pt idx="16972">
                  <c:v>52.95</c:v>
                </c:pt>
                <c:pt idx="16973">
                  <c:v>53.640000000000008</c:v>
                </c:pt>
                <c:pt idx="16974">
                  <c:v>54.320000000000007</c:v>
                </c:pt>
                <c:pt idx="16975">
                  <c:v>54.57</c:v>
                </c:pt>
                <c:pt idx="16976">
                  <c:v>47.190000000000012</c:v>
                </c:pt>
                <c:pt idx="16977">
                  <c:v>43.56</c:v>
                </c:pt>
                <c:pt idx="16978">
                  <c:v>39.090000000000003</c:v>
                </c:pt>
                <c:pt idx="16979">
                  <c:v>34.290000000000013</c:v>
                </c:pt>
                <c:pt idx="16980">
                  <c:v>31.58</c:v>
                </c:pt>
                <c:pt idx="16981">
                  <c:v>30.72</c:v>
                </c:pt>
                <c:pt idx="16982">
                  <c:v>37.96</c:v>
                </c:pt>
                <c:pt idx="16983">
                  <c:v>37.190000000000012</c:v>
                </c:pt>
                <c:pt idx="16984">
                  <c:v>32.520000000000003</c:v>
                </c:pt>
                <c:pt idx="16985">
                  <c:v>19.909999999999989</c:v>
                </c:pt>
                <c:pt idx="16986">
                  <c:v>15.590000000000003</c:v>
                </c:pt>
                <c:pt idx="16987">
                  <c:v>24.310000000000031</c:v>
                </c:pt>
                <c:pt idx="16988">
                  <c:v>47.32</c:v>
                </c:pt>
                <c:pt idx="16989">
                  <c:v>58.730000000000011</c:v>
                </c:pt>
                <c:pt idx="16990">
                  <c:v>53.410000000000004</c:v>
                </c:pt>
                <c:pt idx="16991">
                  <c:v>46.61</c:v>
                </c:pt>
                <c:pt idx="16992">
                  <c:v>46.260000000000012</c:v>
                </c:pt>
                <c:pt idx="16993">
                  <c:v>32.78</c:v>
                </c:pt>
                <c:pt idx="16994">
                  <c:v>17.520000000000003</c:v>
                </c:pt>
                <c:pt idx="16995">
                  <c:v>28.520000000000003</c:v>
                </c:pt>
                <c:pt idx="16996">
                  <c:v>27.910000000000004</c:v>
                </c:pt>
                <c:pt idx="16997">
                  <c:v>21.970000000000006</c:v>
                </c:pt>
                <c:pt idx="16998">
                  <c:v>13.63</c:v>
                </c:pt>
                <c:pt idx="16999">
                  <c:v>-7.8400000000000025</c:v>
                </c:pt>
                <c:pt idx="17000">
                  <c:v>5.1900000000000075</c:v>
                </c:pt>
                <c:pt idx="17001">
                  <c:v>23.650000000000031</c:v>
                </c:pt>
                <c:pt idx="17002">
                  <c:v>25.97</c:v>
                </c:pt>
                <c:pt idx="17003">
                  <c:v>24.239999999999988</c:v>
                </c:pt>
                <c:pt idx="17004">
                  <c:v>33.77000000000001</c:v>
                </c:pt>
                <c:pt idx="17005">
                  <c:v>30.589999999999989</c:v>
                </c:pt>
                <c:pt idx="17006">
                  <c:v>30.089999999999989</c:v>
                </c:pt>
                <c:pt idx="17007">
                  <c:v>24.690000000000005</c:v>
                </c:pt>
                <c:pt idx="17008">
                  <c:v>19.869999999999987</c:v>
                </c:pt>
                <c:pt idx="17009">
                  <c:v>-1.1999999999999862</c:v>
                </c:pt>
                <c:pt idx="17010">
                  <c:v>20</c:v>
                </c:pt>
                <c:pt idx="17011">
                  <c:v>27.47</c:v>
                </c:pt>
                <c:pt idx="17012">
                  <c:v>34.5</c:v>
                </c:pt>
                <c:pt idx="17013">
                  <c:v>49.03</c:v>
                </c:pt>
                <c:pt idx="17014">
                  <c:v>42.949999999999996</c:v>
                </c:pt>
                <c:pt idx="17015">
                  <c:v>18.950000000000003</c:v>
                </c:pt>
                <c:pt idx="17016">
                  <c:v>26.189999999999987</c:v>
                </c:pt>
                <c:pt idx="17017">
                  <c:v>15.55</c:v>
                </c:pt>
                <c:pt idx="17018">
                  <c:v>15.46</c:v>
                </c:pt>
                <c:pt idx="17019">
                  <c:v>20.079999999999988</c:v>
                </c:pt>
                <c:pt idx="17020">
                  <c:v>21.979999999999986</c:v>
                </c:pt>
                <c:pt idx="17021">
                  <c:v>11.590000000000002</c:v>
                </c:pt>
                <c:pt idx="17022">
                  <c:v>6.0099999999999909</c:v>
                </c:pt>
                <c:pt idx="17023">
                  <c:v>8.19</c:v>
                </c:pt>
                <c:pt idx="17024">
                  <c:v>4.8199999999999905</c:v>
                </c:pt>
                <c:pt idx="17025">
                  <c:v>9.4500000000000028</c:v>
                </c:pt>
                <c:pt idx="17026">
                  <c:v>11.670000000000002</c:v>
                </c:pt>
                <c:pt idx="17027">
                  <c:v>17.900000000000006</c:v>
                </c:pt>
                <c:pt idx="17028">
                  <c:v>26.700000000000003</c:v>
                </c:pt>
                <c:pt idx="17029">
                  <c:v>26.610000000000031</c:v>
                </c:pt>
                <c:pt idx="17030">
                  <c:v>25.900000000000006</c:v>
                </c:pt>
                <c:pt idx="17031">
                  <c:v>14.700000000000003</c:v>
                </c:pt>
                <c:pt idx="17032">
                  <c:v>9.120000000000001</c:v>
                </c:pt>
                <c:pt idx="17033">
                  <c:v>4.6999999999999886</c:v>
                </c:pt>
                <c:pt idx="17034">
                  <c:v>15.8</c:v>
                </c:pt>
                <c:pt idx="17035">
                  <c:v>30.399999999999988</c:v>
                </c:pt>
                <c:pt idx="17036">
                  <c:v>34.02000000000001</c:v>
                </c:pt>
                <c:pt idx="17037">
                  <c:v>41.65</c:v>
                </c:pt>
                <c:pt idx="17038">
                  <c:v>29.959999999999987</c:v>
                </c:pt>
                <c:pt idx="17039">
                  <c:v>11.440000000000001</c:v>
                </c:pt>
                <c:pt idx="17040">
                  <c:v>2.3299999999999983</c:v>
                </c:pt>
                <c:pt idx="17041">
                  <c:v>-8.8600000000000048</c:v>
                </c:pt>
                <c:pt idx="17042">
                  <c:v>-16.53</c:v>
                </c:pt>
                <c:pt idx="17043">
                  <c:v>-22.869999999999987</c:v>
                </c:pt>
                <c:pt idx="17044">
                  <c:v>-28.990000000000002</c:v>
                </c:pt>
                <c:pt idx="17045">
                  <c:v>-17.479999999999986</c:v>
                </c:pt>
                <c:pt idx="17046">
                  <c:v>-11.030000000000001</c:v>
                </c:pt>
                <c:pt idx="17047">
                  <c:v>-0.65000000000000702</c:v>
                </c:pt>
                <c:pt idx="17048">
                  <c:v>-2.8299999999999983</c:v>
                </c:pt>
                <c:pt idx="17049">
                  <c:v>0</c:v>
                </c:pt>
                <c:pt idx="17050">
                  <c:v>1.9599999999999891</c:v>
                </c:pt>
                <c:pt idx="17051">
                  <c:v>-2.0300000000000007</c:v>
                </c:pt>
                <c:pt idx="17052">
                  <c:v>8.8400000000000016</c:v>
                </c:pt>
                <c:pt idx="17053">
                  <c:v>2.8200000000000074</c:v>
                </c:pt>
                <c:pt idx="17054">
                  <c:v>-0.10999999999999943</c:v>
                </c:pt>
                <c:pt idx="17055">
                  <c:v>-1.0499999999999934</c:v>
                </c:pt>
                <c:pt idx="17056">
                  <c:v>-7.3599999999999985</c:v>
                </c:pt>
                <c:pt idx="17057">
                  <c:v>-17.729999999999986</c:v>
                </c:pt>
                <c:pt idx="17058">
                  <c:v>-15.13</c:v>
                </c:pt>
                <c:pt idx="17059">
                  <c:v>4.9799999999999924</c:v>
                </c:pt>
                <c:pt idx="17060">
                  <c:v>21.39</c:v>
                </c:pt>
                <c:pt idx="17061">
                  <c:v>33.190000000000012</c:v>
                </c:pt>
                <c:pt idx="17062">
                  <c:v>26.089999999999989</c:v>
                </c:pt>
                <c:pt idx="17063">
                  <c:v>12.200000000000001</c:v>
                </c:pt>
                <c:pt idx="17064">
                  <c:v>19.82</c:v>
                </c:pt>
                <c:pt idx="17065">
                  <c:v>9.0100000000000016</c:v>
                </c:pt>
                <c:pt idx="17066">
                  <c:v>2.1899999999999982</c:v>
                </c:pt>
                <c:pt idx="17067">
                  <c:v>10.080000000000002</c:v>
                </c:pt>
                <c:pt idx="17068">
                  <c:v>12.910000000000004</c:v>
                </c:pt>
                <c:pt idx="17069">
                  <c:v>13.8</c:v>
                </c:pt>
                <c:pt idx="17070">
                  <c:v>5.0799999999999983</c:v>
                </c:pt>
                <c:pt idx="17071">
                  <c:v>-0.29999999999999827</c:v>
                </c:pt>
                <c:pt idx="17072">
                  <c:v>4.0600000000000005</c:v>
                </c:pt>
                <c:pt idx="17073">
                  <c:v>19.60000000000003</c:v>
                </c:pt>
                <c:pt idx="17074">
                  <c:v>20.83000000000003</c:v>
                </c:pt>
                <c:pt idx="17075">
                  <c:v>28</c:v>
                </c:pt>
                <c:pt idx="17076">
                  <c:v>36.28</c:v>
                </c:pt>
                <c:pt idx="17077">
                  <c:v>33.83</c:v>
                </c:pt>
                <c:pt idx="17078">
                  <c:v>30.5</c:v>
                </c:pt>
                <c:pt idx="17079">
                  <c:v>24.14</c:v>
                </c:pt>
                <c:pt idx="17080">
                  <c:v>14.46000000000002</c:v>
                </c:pt>
                <c:pt idx="17081">
                  <c:v>-9.5500000000000025</c:v>
                </c:pt>
                <c:pt idx="17082">
                  <c:v>7.4200000000000017</c:v>
                </c:pt>
                <c:pt idx="17083">
                  <c:v>21.849999999999987</c:v>
                </c:pt>
                <c:pt idx="17084">
                  <c:v>36.150000000000006</c:v>
                </c:pt>
                <c:pt idx="17085">
                  <c:v>46.08</c:v>
                </c:pt>
                <c:pt idx="17086">
                  <c:v>36.770000000000003</c:v>
                </c:pt>
                <c:pt idx="17087">
                  <c:v>29.220000000000006</c:v>
                </c:pt>
                <c:pt idx="17088">
                  <c:v>36.93</c:v>
                </c:pt>
                <c:pt idx="17089">
                  <c:v>27.07</c:v>
                </c:pt>
                <c:pt idx="17090">
                  <c:v>11.170000000000002</c:v>
                </c:pt>
                <c:pt idx="17091">
                  <c:v>15.360000000000019</c:v>
                </c:pt>
                <c:pt idx="17092">
                  <c:v>18.340000000000003</c:v>
                </c:pt>
                <c:pt idx="17093">
                  <c:v>10.139999999999999</c:v>
                </c:pt>
                <c:pt idx="17094">
                  <c:v>-2.1700000000000017</c:v>
                </c:pt>
                <c:pt idx="17095">
                  <c:v>-1.7000000000000053</c:v>
                </c:pt>
                <c:pt idx="17096">
                  <c:v>-5.9199999999999884</c:v>
                </c:pt>
                <c:pt idx="17097">
                  <c:v>7.289999999999992</c:v>
                </c:pt>
                <c:pt idx="17098">
                  <c:v>21.539999999999992</c:v>
                </c:pt>
                <c:pt idx="17099">
                  <c:v>24.899999999999988</c:v>
                </c:pt>
                <c:pt idx="17100">
                  <c:v>24.069999999999986</c:v>
                </c:pt>
                <c:pt idx="17101">
                  <c:v>29.689999999999987</c:v>
                </c:pt>
                <c:pt idx="17102">
                  <c:v>32.25</c:v>
                </c:pt>
                <c:pt idx="17103">
                  <c:v>23.130000000000031</c:v>
                </c:pt>
                <c:pt idx="17104">
                  <c:v>4.0999999999999943</c:v>
                </c:pt>
                <c:pt idx="17105">
                  <c:v>-1.2700000000000102</c:v>
                </c:pt>
                <c:pt idx="17106">
                  <c:v>5.1600000000000055</c:v>
                </c:pt>
                <c:pt idx="17107">
                  <c:v>21.150000000000031</c:v>
                </c:pt>
                <c:pt idx="17108">
                  <c:v>26.319999999999993</c:v>
                </c:pt>
                <c:pt idx="17109">
                  <c:v>35.220000000000013</c:v>
                </c:pt>
                <c:pt idx="17110">
                  <c:v>23.510000000000005</c:v>
                </c:pt>
                <c:pt idx="17111">
                  <c:v>15.510000000000002</c:v>
                </c:pt>
                <c:pt idx="17112">
                  <c:v>41.400000000000006</c:v>
                </c:pt>
                <c:pt idx="17113">
                  <c:v>30.029999999999987</c:v>
                </c:pt>
                <c:pt idx="17114">
                  <c:v>16.399999999999988</c:v>
                </c:pt>
                <c:pt idx="17115">
                  <c:v>24.47</c:v>
                </c:pt>
                <c:pt idx="17116">
                  <c:v>20.399999999999999</c:v>
                </c:pt>
                <c:pt idx="17117">
                  <c:v>17.03</c:v>
                </c:pt>
                <c:pt idx="17118">
                  <c:v>16.21</c:v>
                </c:pt>
                <c:pt idx="17119">
                  <c:v>16.110000000000031</c:v>
                </c:pt>
                <c:pt idx="17120">
                  <c:v>5.8000000000000043</c:v>
                </c:pt>
                <c:pt idx="17121">
                  <c:v>6.5799999999999912</c:v>
                </c:pt>
                <c:pt idx="17122">
                  <c:v>9.8500000000000068</c:v>
                </c:pt>
                <c:pt idx="17123">
                  <c:v>15.600000000000001</c:v>
                </c:pt>
                <c:pt idx="17124">
                  <c:v>17.149999999999999</c:v>
                </c:pt>
                <c:pt idx="17125">
                  <c:v>21.759999999999987</c:v>
                </c:pt>
                <c:pt idx="17126">
                  <c:v>29.119999999999997</c:v>
                </c:pt>
                <c:pt idx="17127">
                  <c:v>26.560000000000009</c:v>
                </c:pt>
                <c:pt idx="17128">
                  <c:v>20.060000000000002</c:v>
                </c:pt>
                <c:pt idx="17129">
                  <c:v>22.619999999999997</c:v>
                </c:pt>
                <c:pt idx="17130">
                  <c:v>38.180000000000007</c:v>
                </c:pt>
                <c:pt idx="17131">
                  <c:v>42.87</c:v>
                </c:pt>
                <c:pt idx="17132">
                  <c:v>47.050000000000004</c:v>
                </c:pt>
                <c:pt idx="17133">
                  <c:v>44.42</c:v>
                </c:pt>
                <c:pt idx="17134">
                  <c:v>46.48</c:v>
                </c:pt>
                <c:pt idx="17135">
                  <c:v>40.42</c:v>
                </c:pt>
                <c:pt idx="17136">
                  <c:v>37.70000000000001</c:v>
                </c:pt>
                <c:pt idx="17137">
                  <c:v>25.580000000000002</c:v>
                </c:pt>
                <c:pt idx="17138">
                  <c:v>16.259999999999987</c:v>
                </c:pt>
                <c:pt idx="17139">
                  <c:v>23.009999999999987</c:v>
                </c:pt>
                <c:pt idx="17140">
                  <c:v>28.14</c:v>
                </c:pt>
                <c:pt idx="17141">
                  <c:v>27.830000000000005</c:v>
                </c:pt>
                <c:pt idx="17142">
                  <c:v>14.39</c:v>
                </c:pt>
                <c:pt idx="17143">
                  <c:v>12.29</c:v>
                </c:pt>
                <c:pt idx="17144">
                  <c:v>6.7700000000000031</c:v>
                </c:pt>
                <c:pt idx="17145">
                  <c:v>0.72999999999999765</c:v>
                </c:pt>
                <c:pt idx="17146">
                  <c:v>-0.6299999999999969</c:v>
                </c:pt>
                <c:pt idx="17147">
                  <c:v>1.1299999999999928</c:v>
                </c:pt>
                <c:pt idx="17148">
                  <c:v>-1.0900000000000041</c:v>
                </c:pt>
                <c:pt idx="17149">
                  <c:v>9.9600000000000097</c:v>
                </c:pt>
                <c:pt idx="17150">
                  <c:v>15.05</c:v>
                </c:pt>
                <c:pt idx="17151">
                  <c:v>21.18</c:v>
                </c:pt>
                <c:pt idx="17152">
                  <c:v>18.080000000000002</c:v>
                </c:pt>
                <c:pt idx="17153">
                  <c:v>7.0900000000000105</c:v>
                </c:pt>
                <c:pt idx="17154">
                  <c:v>24.5</c:v>
                </c:pt>
                <c:pt idx="17155">
                  <c:v>28.409999999999989</c:v>
                </c:pt>
                <c:pt idx="17156">
                  <c:v>35.710000000000008</c:v>
                </c:pt>
                <c:pt idx="17157">
                  <c:v>44.040000000000006</c:v>
                </c:pt>
                <c:pt idx="17158">
                  <c:v>38.050000000000004</c:v>
                </c:pt>
                <c:pt idx="17159">
                  <c:v>35.620000000000012</c:v>
                </c:pt>
                <c:pt idx="17160">
                  <c:v>18.279999999999987</c:v>
                </c:pt>
                <c:pt idx="17161">
                  <c:v>10.16</c:v>
                </c:pt>
                <c:pt idx="17162">
                  <c:v>-14.04</c:v>
                </c:pt>
                <c:pt idx="17163">
                  <c:v>-4.5600000000000005</c:v>
                </c:pt>
                <c:pt idx="17164">
                  <c:v>-1.6100000000000041</c:v>
                </c:pt>
                <c:pt idx="17165">
                  <c:v>-0.74000000000000321</c:v>
                </c:pt>
                <c:pt idx="17166">
                  <c:v>7.6899999999999977</c:v>
                </c:pt>
                <c:pt idx="17167">
                  <c:v>32.52000000000001</c:v>
                </c:pt>
                <c:pt idx="17168">
                  <c:v>27.43</c:v>
                </c:pt>
                <c:pt idx="17169">
                  <c:v>30.240000000000002</c:v>
                </c:pt>
                <c:pt idx="17170">
                  <c:v>24.11999999999999</c:v>
                </c:pt>
                <c:pt idx="17171">
                  <c:v>19.549999999999986</c:v>
                </c:pt>
                <c:pt idx="17172">
                  <c:v>28.609999999999992</c:v>
                </c:pt>
                <c:pt idx="17173">
                  <c:v>28.89</c:v>
                </c:pt>
                <c:pt idx="17174">
                  <c:v>31.449999999999989</c:v>
                </c:pt>
                <c:pt idx="17175">
                  <c:v>33.440000000000005</c:v>
                </c:pt>
                <c:pt idx="17176">
                  <c:v>31.470000000000006</c:v>
                </c:pt>
                <c:pt idx="17177">
                  <c:v>27.14</c:v>
                </c:pt>
                <c:pt idx="17178">
                  <c:v>20</c:v>
                </c:pt>
                <c:pt idx="17179">
                  <c:v>30.820000000000007</c:v>
                </c:pt>
                <c:pt idx="17180">
                  <c:v>35.06</c:v>
                </c:pt>
                <c:pt idx="17181">
                  <c:v>36.300000000000004</c:v>
                </c:pt>
                <c:pt idx="17182">
                  <c:v>31.229999999999986</c:v>
                </c:pt>
                <c:pt idx="17183">
                  <c:v>11.540000000000003</c:v>
                </c:pt>
                <c:pt idx="17184">
                  <c:v>21.560000000000002</c:v>
                </c:pt>
                <c:pt idx="17185">
                  <c:v>5.3199999999999985</c:v>
                </c:pt>
                <c:pt idx="17186">
                  <c:v>1.6999999999999933</c:v>
                </c:pt>
                <c:pt idx="17187">
                  <c:v>19.72</c:v>
                </c:pt>
                <c:pt idx="17188">
                  <c:v>24.6</c:v>
                </c:pt>
                <c:pt idx="17189">
                  <c:v>15.760000000000002</c:v>
                </c:pt>
                <c:pt idx="17190">
                  <c:v>15.330000000000002</c:v>
                </c:pt>
                <c:pt idx="17191">
                  <c:v>26.60000000000003</c:v>
                </c:pt>
                <c:pt idx="17192">
                  <c:v>16.939999999999987</c:v>
                </c:pt>
                <c:pt idx="17193">
                  <c:v>23.820000000000007</c:v>
                </c:pt>
                <c:pt idx="17194">
                  <c:v>32.339999999999996</c:v>
                </c:pt>
                <c:pt idx="17195">
                  <c:v>31.630000000000031</c:v>
                </c:pt>
                <c:pt idx="17196">
                  <c:v>38.380000000000003</c:v>
                </c:pt>
                <c:pt idx="17197">
                  <c:v>41.01</c:v>
                </c:pt>
                <c:pt idx="17198">
                  <c:v>40.440000000000005</c:v>
                </c:pt>
                <c:pt idx="17199">
                  <c:v>37.330000000000005</c:v>
                </c:pt>
                <c:pt idx="17200">
                  <c:v>26.330000000000005</c:v>
                </c:pt>
                <c:pt idx="17201">
                  <c:v>-2.8799999999999937</c:v>
                </c:pt>
                <c:pt idx="17202">
                  <c:v>8.1000000000000014</c:v>
                </c:pt>
                <c:pt idx="17203">
                  <c:v>29.97</c:v>
                </c:pt>
                <c:pt idx="17204">
                  <c:v>44.11</c:v>
                </c:pt>
                <c:pt idx="17205">
                  <c:v>52.04</c:v>
                </c:pt>
                <c:pt idx="17206">
                  <c:v>47.220000000000013</c:v>
                </c:pt>
                <c:pt idx="17207">
                  <c:v>45.85</c:v>
                </c:pt>
                <c:pt idx="17208">
                  <c:v>53.150000000000006</c:v>
                </c:pt>
                <c:pt idx="17209">
                  <c:v>53.410000000000004</c:v>
                </c:pt>
                <c:pt idx="17210">
                  <c:v>40.46</c:v>
                </c:pt>
                <c:pt idx="17211">
                  <c:v>45.82</c:v>
                </c:pt>
                <c:pt idx="17212">
                  <c:v>43.49</c:v>
                </c:pt>
                <c:pt idx="17213">
                  <c:v>43.27</c:v>
                </c:pt>
                <c:pt idx="17214">
                  <c:v>39.18</c:v>
                </c:pt>
                <c:pt idx="17215">
                  <c:v>35.5</c:v>
                </c:pt>
                <c:pt idx="17216">
                  <c:v>34.83</c:v>
                </c:pt>
                <c:pt idx="17217">
                  <c:v>34.77000000000001</c:v>
                </c:pt>
                <c:pt idx="17218">
                  <c:v>32.690000000000012</c:v>
                </c:pt>
                <c:pt idx="17219">
                  <c:v>31.069999999999986</c:v>
                </c:pt>
                <c:pt idx="17220">
                  <c:v>33.030000000000008</c:v>
                </c:pt>
                <c:pt idx="17221">
                  <c:v>34.63000000000001</c:v>
                </c:pt>
                <c:pt idx="17222">
                  <c:v>38.25</c:v>
                </c:pt>
                <c:pt idx="17223">
                  <c:v>35.980000000000004</c:v>
                </c:pt>
                <c:pt idx="17224">
                  <c:v>30.229999999999986</c:v>
                </c:pt>
                <c:pt idx="17225">
                  <c:v>27.010000000000005</c:v>
                </c:pt>
                <c:pt idx="17226">
                  <c:v>35.36</c:v>
                </c:pt>
                <c:pt idx="17227">
                  <c:v>40.050000000000004</c:v>
                </c:pt>
                <c:pt idx="17228">
                  <c:v>46.75</c:v>
                </c:pt>
                <c:pt idx="17229">
                  <c:v>53.550000000000004</c:v>
                </c:pt>
                <c:pt idx="17230">
                  <c:v>43.97</c:v>
                </c:pt>
                <c:pt idx="17231">
                  <c:v>32.64</c:v>
                </c:pt>
                <c:pt idx="17232">
                  <c:v>27.650000000000031</c:v>
                </c:pt>
                <c:pt idx="17233">
                  <c:v>22.240000000000002</c:v>
                </c:pt>
                <c:pt idx="17234">
                  <c:v>2.5299999999999976</c:v>
                </c:pt>
                <c:pt idx="17235">
                  <c:v>15.400000000000002</c:v>
                </c:pt>
                <c:pt idx="17236">
                  <c:v>19.329999999999988</c:v>
                </c:pt>
                <c:pt idx="17237">
                  <c:v>12.729999999999999</c:v>
                </c:pt>
                <c:pt idx="17238">
                  <c:v>9.7900000000000009</c:v>
                </c:pt>
                <c:pt idx="17239">
                  <c:v>20.830000000000005</c:v>
                </c:pt>
                <c:pt idx="17240">
                  <c:v>21.10000000000003</c:v>
                </c:pt>
                <c:pt idx="17241">
                  <c:v>28.889999999999986</c:v>
                </c:pt>
                <c:pt idx="17242">
                  <c:v>29.820000000000007</c:v>
                </c:pt>
                <c:pt idx="17243">
                  <c:v>28.25</c:v>
                </c:pt>
                <c:pt idx="17244">
                  <c:v>31.35000000000003</c:v>
                </c:pt>
                <c:pt idx="17245">
                  <c:v>28.139999999999993</c:v>
                </c:pt>
                <c:pt idx="17246">
                  <c:v>23.590000000000003</c:v>
                </c:pt>
                <c:pt idx="17247">
                  <c:v>10.72</c:v>
                </c:pt>
                <c:pt idx="17248">
                  <c:v>19.579999999999988</c:v>
                </c:pt>
                <c:pt idx="17249">
                  <c:v>18.129999999999992</c:v>
                </c:pt>
                <c:pt idx="17250">
                  <c:v>21.899999999999988</c:v>
                </c:pt>
                <c:pt idx="17251">
                  <c:v>26.650000000000031</c:v>
                </c:pt>
                <c:pt idx="17252">
                  <c:v>25.590000000000003</c:v>
                </c:pt>
                <c:pt idx="17253">
                  <c:v>30.099999999999987</c:v>
                </c:pt>
                <c:pt idx="17254">
                  <c:v>7.9600000000000009</c:v>
                </c:pt>
                <c:pt idx="17255">
                  <c:v>-6.25</c:v>
                </c:pt>
                <c:pt idx="17256">
                  <c:v>-22.12</c:v>
                </c:pt>
                <c:pt idx="17257">
                  <c:v>-36.720000000000013</c:v>
                </c:pt>
                <c:pt idx="17258">
                  <c:v>-29.310000000000031</c:v>
                </c:pt>
                <c:pt idx="17259">
                  <c:v>-28.07</c:v>
                </c:pt>
                <c:pt idx="17260">
                  <c:v>-29.259999999999987</c:v>
                </c:pt>
                <c:pt idx="17261">
                  <c:v>-27.85</c:v>
                </c:pt>
                <c:pt idx="17262">
                  <c:v>-14.15</c:v>
                </c:pt>
                <c:pt idx="17263">
                  <c:v>0.18999999999999836</c:v>
                </c:pt>
                <c:pt idx="17264">
                  <c:v>-2.3699999999999974</c:v>
                </c:pt>
                <c:pt idx="17265">
                  <c:v>17.730000000000004</c:v>
                </c:pt>
                <c:pt idx="17266">
                  <c:v>4.6599999999999966</c:v>
                </c:pt>
                <c:pt idx="17267">
                  <c:v>-2.2800000000000011</c:v>
                </c:pt>
                <c:pt idx="17268">
                  <c:v>2.039999999999992</c:v>
                </c:pt>
                <c:pt idx="17269">
                  <c:v>2.5800000000000054</c:v>
                </c:pt>
                <c:pt idx="17270">
                  <c:v>7.6000000000000005</c:v>
                </c:pt>
                <c:pt idx="17271">
                  <c:v>12.400000000000002</c:v>
                </c:pt>
                <c:pt idx="17272">
                  <c:v>10.54</c:v>
                </c:pt>
                <c:pt idx="17273">
                  <c:v>18.929999999999989</c:v>
                </c:pt>
                <c:pt idx="17274">
                  <c:v>21.450000000000003</c:v>
                </c:pt>
                <c:pt idx="17275">
                  <c:v>31.599999999999987</c:v>
                </c:pt>
                <c:pt idx="17276">
                  <c:v>34.06</c:v>
                </c:pt>
                <c:pt idx="17277">
                  <c:v>45.53</c:v>
                </c:pt>
                <c:pt idx="17278">
                  <c:v>38.21</c:v>
                </c:pt>
                <c:pt idx="17279">
                  <c:v>41.34</c:v>
                </c:pt>
                <c:pt idx="17280">
                  <c:v>56.640000000000008</c:v>
                </c:pt>
                <c:pt idx="17281">
                  <c:v>51.85</c:v>
                </c:pt>
                <c:pt idx="17282">
                  <c:v>45.210000000000008</c:v>
                </c:pt>
                <c:pt idx="17283">
                  <c:v>32.910000000000004</c:v>
                </c:pt>
                <c:pt idx="17284">
                  <c:v>46.42</c:v>
                </c:pt>
                <c:pt idx="17285">
                  <c:v>40.97</c:v>
                </c:pt>
                <c:pt idx="17286">
                  <c:v>33.190000000000012</c:v>
                </c:pt>
                <c:pt idx="17287">
                  <c:v>33.590000000000003</c:v>
                </c:pt>
                <c:pt idx="17288">
                  <c:v>41.18</c:v>
                </c:pt>
                <c:pt idx="17289">
                  <c:v>39.5</c:v>
                </c:pt>
                <c:pt idx="17290">
                  <c:v>43.300000000000004</c:v>
                </c:pt>
                <c:pt idx="17291">
                  <c:v>45.64</c:v>
                </c:pt>
                <c:pt idx="17292">
                  <c:v>28</c:v>
                </c:pt>
                <c:pt idx="17293">
                  <c:v>47.87</c:v>
                </c:pt>
                <c:pt idx="17294">
                  <c:v>54.27</c:v>
                </c:pt>
                <c:pt idx="17295">
                  <c:v>52.710000000000008</c:v>
                </c:pt>
                <c:pt idx="17296">
                  <c:v>45.86</c:v>
                </c:pt>
                <c:pt idx="17297">
                  <c:v>37.54</c:v>
                </c:pt>
                <c:pt idx="17298">
                  <c:v>43.440000000000005</c:v>
                </c:pt>
                <c:pt idx="17299">
                  <c:v>48.640000000000008</c:v>
                </c:pt>
                <c:pt idx="17300">
                  <c:v>49.780000000000008</c:v>
                </c:pt>
                <c:pt idx="17301">
                  <c:v>64.169999999999987</c:v>
                </c:pt>
                <c:pt idx="17302">
                  <c:v>48.440000000000005</c:v>
                </c:pt>
                <c:pt idx="17303">
                  <c:v>48.650000000000006</c:v>
                </c:pt>
                <c:pt idx="17304">
                  <c:v>62.31</c:v>
                </c:pt>
                <c:pt idx="17305">
                  <c:v>61.02</c:v>
                </c:pt>
                <c:pt idx="17306">
                  <c:v>43.210000000000008</c:v>
                </c:pt>
                <c:pt idx="17307">
                  <c:v>45.27</c:v>
                </c:pt>
                <c:pt idx="17308">
                  <c:v>47.63</c:v>
                </c:pt>
                <c:pt idx="17309">
                  <c:v>49.44</c:v>
                </c:pt>
                <c:pt idx="17310">
                  <c:v>46.120000000000012</c:v>
                </c:pt>
                <c:pt idx="17311">
                  <c:v>46.720000000000013</c:v>
                </c:pt>
                <c:pt idx="17312">
                  <c:v>45.38</c:v>
                </c:pt>
                <c:pt idx="17313">
                  <c:v>46.92</c:v>
                </c:pt>
                <c:pt idx="17314">
                  <c:v>52.180000000000007</c:v>
                </c:pt>
                <c:pt idx="17315">
                  <c:v>43.000000000000007</c:v>
                </c:pt>
                <c:pt idx="17316">
                  <c:v>49</c:v>
                </c:pt>
                <c:pt idx="17317">
                  <c:v>55.240000000000009</c:v>
                </c:pt>
                <c:pt idx="17318">
                  <c:v>64.75</c:v>
                </c:pt>
                <c:pt idx="17319">
                  <c:v>58.39</c:v>
                </c:pt>
                <c:pt idx="17320">
                  <c:v>55.760000000000012</c:v>
                </c:pt>
                <c:pt idx="17321">
                  <c:v>51.87</c:v>
                </c:pt>
                <c:pt idx="17322">
                  <c:v>56.210000000000008</c:v>
                </c:pt>
                <c:pt idx="17323">
                  <c:v>62.740000000000009</c:v>
                </c:pt>
                <c:pt idx="17324">
                  <c:v>77.760000000000005</c:v>
                </c:pt>
                <c:pt idx="17325">
                  <c:v>89.22999999999999</c:v>
                </c:pt>
                <c:pt idx="17326">
                  <c:v>65.259999999999991</c:v>
                </c:pt>
                <c:pt idx="17327">
                  <c:v>53.290000000000013</c:v>
                </c:pt>
                <c:pt idx="17328">
                  <c:v>68.52</c:v>
                </c:pt>
                <c:pt idx="17329">
                  <c:v>48.25</c:v>
                </c:pt>
                <c:pt idx="17330">
                  <c:v>32.9</c:v>
                </c:pt>
                <c:pt idx="17331">
                  <c:v>32.42</c:v>
                </c:pt>
                <c:pt idx="17332">
                  <c:v>31.150000000000031</c:v>
                </c:pt>
                <c:pt idx="17333">
                  <c:v>26.68</c:v>
                </c:pt>
                <c:pt idx="17334">
                  <c:v>24.959999999999987</c:v>
                </c:pt>
                <c:pt idx="17335">
                  <c:v>23.689999999999987</c:v>
                </c:pt>
                <c:pt idx="17336">
                  <c:v>28.949999999999989</c:v>
                </c:pt>
                <c:pt idx="17337">
                  <c:v>30.540000000000006</c:v>
                </c:pt>
                <c:pt idx="17338">
                  <c:v>34.27000000000001</c:v>
                </c:pt>
                <c:pt idx="17339">
                  <c:v>39.77000000000001</c:v>
                </c:pt>
                <c:pt idx="17340">
                  <c:v>35</c:v>
                </c:pt>
                <c:pt idx="17341">
                  <c:v>38.44</c:v>
                </c:pt>
                <c:pt idx="17342">
                  <c:v>21.730000000000004</c:v>
                </c:pt>
                <c:pt idx="17343">
                  <c:v>20.079999999999988</c:v>
                </c:pt>
                <c:pt idx="17344">
                  <c:v>20.57</c:v>
                </c:pt>
                <c:pt idx="17345">
                  <c:v>21.1</c:v>
                </c:pt>
                <c:pt idx="17346">
                  <c:v>29.190000000000005</c:v>
                </c:pt>
                <c:pt idx="17347">
                  <c:v>36.020000000000003</c:v>
                </c:pt>
                <c:pt idx="17348">
                  <c:v>32.449999999999996</c:v>
                </c:pt>
                <c:pt idx="17349">
                  <c:v>52.48</c:v>
                </c:pt>
                <c:pt idx="17350">
                  <c:v>39.130000000000003</c:v>
                </c:pt>
                <c:pt idx="17351">
                  <c:v>12.57</c:v>
                </c:pt>
                <c:pt idx="17352">
                  <c:v>-3.3899999999999997</c:v>
                </c:pt>
                <c:pt idx="17353">
                  <c:v>-11.55</c:v>
                </c:pt>
                <c:pt idx="17354">
                  <c:v>-9.69</c:v>
                </c:pt>
                <c:pt idx="17355">
                  <c:v>-6.29</c:v>
                </c:pt>
                <c:pt idx="17356">
                  <c:v>-0.15000000000000024</c:v>
                </c:pt>
                <c:pt idx="17357">
                  <c:v>-1.35</c:v>
                </c:pt>
                <c:pt idx="17358">
                  <c:v>-6.8599999999999985</c:v>
                </c:pt>
                <c:pt idx="17359">
                  <c:v>-5.5400000000000009</c:v>
                </c:pt>
                <c:pt idx="17360">
                  <c:v>-5.9699999999999989</c:v>
                </c:pt>
                <c:pt idx="17361">
                  <c:v>-0.19000000000000158</c:v>
                </c:pt>
                <c:pt idx="17362">
                  <c:v>4.2300000000000004</c:v>
                </c:pt>
                <c:pt idx="17363">
                  <c:v>0.42000000000000032</c:v>
                </c:pt>
                <c:pt idx="17364">
                  <c:v>4.58</c:v>
                </c:pt>
                <c:pt idx="17365">
                  <c:v>1.6800000000000039</c:v>
                </c:pt>
                <c:pt idx="17366">
                  <c:v>-0.77000000000000135</c:v>
                </c:pt>
                <c:pt idx="17367">
                  <c:v>-1.6399999999999959</c:v>
                </c:pt>
                <c:pt idx="17368">
                  <c:v>-2.3599999999999977</c:v>
                </c:pt>
                <c:pt idx="17369">
                  <c:v>-3.7000000000000011</c:v>
                </c:pt>
                <c:pt idx="17370">
                  <c:v>-2.7800000000000011</c:v>
                </c:pt>
                <c:pt idx="17371">
                  <c:v>0.18000000000000016</c:v>
                </c:pt>
                <c:pt idx="17372">
                  <c:v>0.3300000000000009</c:v>
                </c:pt>
                <c:pt idx="17373">
                  <c:v>0.84999999999999964</c:v>
                </c:pt>
                <c:pt idx="17374">
                  <c:v>-4.01</c:v>
                </c:pt>
                <c:pt idx="17375">
                  <c:v>-9.9</c:v>
                </c:pt>
                <c:pt idx="17376">
                  <c:v>-2.2300000000000004</c:v>
                </c:pt>
                <c:pt idx="17377">
                  <c:v>-10.81</c:v>
                </c:pt>
                <c:pt idx="17378">
                  <c:v>-10.540000000000001</c:v>
                </c:pt>
                <c:pt idx="17379">
                  <c:v>-5.29</c:v>
                </c:pt>
                <c:pt idx="17380">
                  <c:v>-1.44</c:v>
                </c:pt>
                <c:pt idx="17381">
                  <c:v>-2.09</c:v>
                </c:pt>
                <c:pt idx="17382">
                  <c:v>-4.96</c:v>
                </c:pt>
                <c:pt idx="17383">
                  <c:v>-8.2399999999999984</c:v>
                </c:pt>
                <c:pt idx="17384">
                  <c:v>-12.040000000000001</c:v>
                </c:pt>
                <c:pt idx="17385">
                  <c:v>-25.09</c:v>
                </c:pt>
                <c:pt idx="17386">
                  <c:v>-29.95</c:v>
                </c:pt>
                <c:pt idx="17387">
                  <c:v>-34.74</c:v>
                </c:pt>
                <c:pt idx="17388">
                  <c:v>-29.880000000000003</c:v>
                </c:pt>
                <c:pt idx="17389">
                  <c:v>-24.54</c:v>
                </c:pt>
                <c:pt idx="17390">
                  <c:v>-23.7</c:v>
                </c:pt>
                <c:pt idx="17391">
                  <c:v>-16.07</c:v>
                </c:pt>
                <c:pt idx="17392">
                  <c:v>-21.900000000000002</c:v>
                </c:pt>
                <c:pt idx="17393">
                  <c:v>-38.21</c:v>
                </c:pt>
                <c:pt idx="17394">
                  <c:v>-23.459999999999987</c:v>
                </c:pt>
                <c:pt idx="17395">
                  <c:v>-28.479999999999986</c:v>
                </c:pt>
                <c:pt idx="17396">
                  <c:v>-12.04</c:v>
                </c:pt>
                <c:pt idx="17397">
                  <c:v>-6.7600000000000016</c:v>
                </c:pt>
                <c:pt idx="17398">
                  <c:v>-13.2</c:v>
                </c:pt>
                <c:pt idx="17399">
                  <c:v>-17.53</c:v>
                </c:pt>
                <c:pt idx="17400">
                  <c:v>-28.810000000000031</c:v>
                </c:pt>
                <c:pt idx="17401">
                  <c:v>-12.67</c:v>
                </c:pt>
                <c:pt idx="17402">
                  <c:v>-12.040000000000001</c:v>
                </c:pt>
                <c:pt idx="17403">
                  <c:v>-9.77</c:v>
                </c:pt>
                <c:pt idx="17404">
                  <c:v>-5.9</c:v>
                </c:pt>
                <c:pt idx="17405">
                  <c:v>-14.709999999999999</c:v>
                </c:pt>
                <c:pt idx="17406">
                  <c:v>-22.38</c:v>
                </c:pt>
                <c:pt idx="17407">
                  <c:v>-26.29</c:v>
                </c:pt>
                <c:pt idx="17408">
                  <c:v>-23.35</c:v>
                </c:pt>
                <c:pt idx="17409">
                  <c:v>-12.91</c:v>
                </c:pt>
                <c:pt idx="17410">
                  <c:v>-19.489999999999952</c:v>
                </c:pt>
                <c:pt idx="17411">
                  <c:v>-34.220000000000013</c:v>
                </c:pt>
                <c:pt idx="17412">
                  <c:v>-21.93</c:v>
                </c:pt>
                <c:pt idx="17413">
                  <c:v>-22.259999999999987</c:v>
                </c:pt>
                <c:pt idx="17414">
                  <c:v>-22.29</c:v>
                </c:pt>
                <c:pt idx="17415">
                  <c:v>-26.189999999999987</c:v>
                </c:pt>
                <c:pt idx="17416">
                  <c:v>-29.830000000000005</c:v>
                </c:pt>
                <c:pt idx="17417">
                  <c:v>-25.680000000000003</c:v>
                </c:pt>
                <c:pt idx="17418">
                  <c:v>-30.419999999999987</c:v>
                </c:pt>
                <c:pt idx="17419">
                  <c:v>-20.300000000000004</c:v>
                </c:pt>
                <c:pt idx="17420">
                  <c:v>-4.1499999999999986</c:v>
                </c:pt>
                <c:pt idx="17421">
                  <c:v>-0.46000000000000085</c:v>
                </c:pt>
                <c:pt idx="17422">
                  <c:v>-14.27</c:v>
                </c:pt>
                <c:pt idx="17423">
                  <c:v>-17.670000000000005</c:v>
                </c:pt>
                <c:pt idx="17424">
                  <c:v>-16.959999999999987</c:v>
                </c:pt>
                <c:pt idx="17425">
                  <c:v>-13.860000000000019</c:v>
                </c:pt>
                <c:pt idx="17426">
                  <c:v>-11.92</c:v>
                </c:pt>
                <c:pt idx="17427">
                  <c:v>-11</c:v>
                </c:pt>
                <c:pt idx="17428">
                  <c:v>-6.21</c:v>
                </c:pt>
                <c:pt idx="17429">
                  <c:v>-9.75</c:v>
                </c:pt>
                <c:pt idx="17430">
                  <c:v>-24.04</c:v>
                </c:pt>
                <c:pt idx="17431">
                  <c:v>-25.5</c:v>
                </c:pt>
                <c:pt idx="17432">
                  <c:v>-22.88</c:v>
                </c:pt>
                <c:pt idx="17433">
                  <c:v>-9.57</c:v>
                </c:pt>
                <c:pt idx="17434">
                  <c:v>-3.8699999999999974</c:v>
                </c:pt>
                <c:pt idx="17435">
                  <c:v>-4.34</c:v>
                </c:pt>
                <c:pt idx="17436">
                  <c:v>-5.9899999999999984</c:v>
                </c:pt>
                <c:pt idx="17437">
                  <c:v>-8.3100000000000023</c:v>
                </c:pt>
                <c:pt idx="17438">
                  <c:v>-11.480000000000004</c:v>
                </c:pt>
                <c:pt idx="17439">
                  <c:v>-15.8</c:v>
                </c:pt>
                <c:pt idx="17440">
                  <c:v>-21.560000000000002</c:v>
                </c:pt>
                <c:pt idx="17441">
                  <c:v>-22.08</c:v>
                </c:pt>
                <c:pt idx="17442">
                  <c:v>-13.040000000000003</c:v>
                </c:pt>
                <c:pt idx="17443">
                  <c:v>-8.1300000000000008</c:v>
                </c:pt>
                <c:pt idx="17444">
                  <c:v>-10.780000000000001</c:v>
                </c:pt>
                <c:pt idx="17445">
                  <c:v>2.3499999999999979</c:v>
                </c:pt>
                <c:pt idx="17446">
                  <c:v>-10.220000000000001</c:v>
                </c:pt>
                <c:pt idx="17447">
                  <c:v>-24.279999999999987</c:v>
                </c:pt>
                <c:pt idx="17448">
                  <c:v>8.4</c:v>
                </c:pt>
                <c:pt idx="17449">
                  <c:v>-3.1199999999999988</c:v>
                </c:pt>
                <c:pt idx="17450">
                  <c:v>-6.1199999999999966</c:v>
                </c:pt>
                <c:pt idx="17451">
                  <c:v>-6.000000000000013E-2</c:v>
                </c:pt>
                <c:pt idx="17452">
                  <c:v>-0.58000000000000063</c:v>
                </c:pt>
                <c:pt idx="17453">
                  <c:v>-5.8500000000000005</c:v>
                </c:pt>
                <c:pt idx="17454">
                  <c:v>-7.84</c:v>
                </c:pt>
                <c:pt idx="17455">
                  <c:v>-8.0600000000000023</c:v>
                </c:pt>
                <c:pt idx="17456">
                  <c:v>-5.3199999999999985</c:v>
                </c:pt>
                <c:pt idx="17457">
                  <c:v>-14.53</c:v>
                </c:pt>
                <c:pt idx="17458">
                  <c:v>-8.110000000000003</c:v>
                </c:pt>
                <c:pt idx="17459">
                  <c:v>-8.5</c:v>
                </c:pt>
                <c:pt idx="17460">
                  <c:v>-14.69</c:v>
                </c:pt>
                <c:pt idx="17461">
                  <c:v>-15.6</c:v>
                </c:pt>
                <c:pt idx="17462">
                  <c:v>-15.67</c:v>
                </c:pt>
                <c:pt idx="17463">
                  <c:v>-16.200000000000003</c:v>
                </c:pt>
                <c:pt idx="17464">
                  <c:v>-6.2000000000000011</c:v>
                </c:pt>
                <c:pt idx="17465">
                  <c:v>-27.360000000000003</c:v>
                </c:pt>
                <c:pt idx="17466">
                  <c:v>-4.509999999999998</c:v>
                </c:pt>
                <c:pt idx="17467">
                  <c:v>18.950000000000003</c:v>
                </c:pt>
                <c:pt idx="17468">
                  <c:v>43.89</c:v>
                </c:pt>
                <c:pt idx="17469">
                  <c:v>39.080000000000005</c:v>
                </c:pt>
                <c:pt idx="17470">
                  <c:v>8.2800000000000011</c:v>
                </c:pt>
                <c:pt idx="17471">
                  <c:v>8.9500000000000028</c:v>
                </c:pt>
                <c:pt idx="17472">
                  <c:v>6.09</c:v>
                </c:pt>
                <c:pt idx="17473">
                  <c:v>6.8599999999999985</c:v>
                </c:pt>
                <c:pt idx="17474">
                  <c:v>2.0500000000000007</c:v>
                </c:pt>
                <c:pt idx="17475">
                  <c:v>3.6900000000000013</c:v>
                </c:pt>
                <c:pt idx="17476">
                  <c:v>5.5800000000000018</c:v>
                </c:pt>
                <c:pt idx="17477">
                  <c:v>7.3699999999999966</c:v>
                </c:pt>
                <c:pt idx="17478">
                  <c:v>12.22</c:v>
                </c:pt>
                <c:pt idx="17479">
                  <c:v>12.66</c:v>
                </c:pt>
                <c:pt idx="17480">
                  <c:v>6.73</c:v>
                </c:pt>
                <c:pt idx="17481">
                  <c:v>-0.21000000000000091</c:v>
                </c:pt>
                <c:pt idx="17482">
                  <c:v>4.2099999999999973</c:v>
                </c:pt>
                <c:pt idx="17483">
                  <c:v>-0.23000000000000398</c:v>
                </c:pt>
                <c:pt idx="17484">
                  <c:v>1.2599999999999936</c:v>
                </c:pt>
                <c:pt idx="17485">
                  <c:v>2.3299999999999983</c:v>
                </c:pt>
                <c:pt idx="17486">
                  <c:v>1.3200000000000003</c:v>
                </c:pt>
                <c:pt idx="17487">
                  <c:v>0.89000000000000201</c:v>
                </c:pt>
                <c:pt idx="17488">
                  <c:v>-0.43999999999999911</c:v>
                </c:pt>
                <c:pt idx="17489">
                  <c:v>4.9800000000000004</c:v>
                </c:pt>
                <c:pt idx="17490">
                  <c:v>2</c:v>
                </c:pt>
                <c:pt idx="17491">
                  <c:v>35.06</c:v>
                </c:pt>
                <c:pt idx="17492">
                  <c:v>55.52000000000001</c:v>
                </c:pt>
                <c:pt idx="17493">
                  <c:v>63.11</c:v>
                </c:pt>
                <c:pt idx="17494">
                  <c:v>56.690000000000012</c:v>
                </c:pt>
                <c:pt idx="17495">
                  <c:v>25.990000000000002</c:v>
                </c:pt>
                <c:pt idx="17496">
                  <c:v>19.610000000000031</c:v>
                </c:pt>
                <c:pt idx="17497">
                  <c:v>5.370000000000001</c:v>
                </c:pt>
                <c:pt idx="17498">
                  <c:v>0.68000000000000116</c:v>
                </c:pt>
                <c:pt idx="17499">
                  <c:v>10.330000000000002</c:v>
                </c:pt>
                <c:pt idx="17500">
                  <c:v>4.7799999999999994</c:v>
                </c:pt>
                <c:pt idx="17501">
                  <c:v>1.6499999999999957</c:v>
                </c:pt>
                <c:pt idx="17502">
                  <c:v>0.88000000000000034</c:v>
                </c:pt>
                <c:pt idx="17503">
                  <c:v>12.330000000000002</c:v>
                </c:pt>
                <c:pt idx="17504">
                  <c:v>4.6499999999999986</c:v>
                </c:pt>
                <c:pt idx="17505">
                  <c:v>7.2300000000000084</c:v>
                </c:pt>
                <c:pt idx="17506">
                  <c:v>5.6500000000000057</c:v>
                </c:pt>
                <c:pt idx="17507">
                  <c:v>2.0899999999999972</c:v>
                </c:pt>
                <c:pt idx="17508">
                  <c:v>0.53999999999999915</c:v>
                </c:pt>
                <c:pt idx="17509">
                  <c:v>3.259999999999998</c:v>
                </c:pt>
                <c:pt idx="17510">
                  <c:v>7.4300000000000024</c:v>
                </c:pt>
                <c:pt idx="17511">
                  <c:v>7.57</c:v>
                </c:pt>
                <c:pt idx="17512">
                  <c:v>3.6200000000000045</c:v>
                </c:pt>
                <c:pt idx="17513">
                  <c:v>-2.279999999999994</c:v>
                </c:pt>
                <c:pt idx="17514">
                  <c:v>-17.86</c:v>
                </c:pt>
                <c:pt idx="17515">
                  <c:v>3.8999999999999866</c:v>
                </c:pt>
                <c:pt idx="17516">
                  <c:v>28.75</c:v>
                </c:pt>
                <c:pt idx="17517">
                  <c:v>43.74</c:v>
                </c:pt>
                <c:pt idx="17518">
                  <c:v>4.5600000000000005</c:v>
                </c:pt>
                <c:pt idx="17519">
                  <c:v>3.0399999999999987</c:v>
                </c:pt>
                <c:pt idx="17520">
                  <c:v>4.2699999999999996</c:v>
                </c:pt>
                <c:pt idx="17521">
                  <c:v>5.6899999999999995</c:v>
                </c:pt>
                <c:pt idx="17522">
                  <c:v>-8.7900000000000009</c:v>
                </c:pt>
                <c:pt idx="17523">
                  <c:v>-9.27</c:v>
                </c:pt>
                <c:pt idx="17524">
                  <c:v>-10.75</c:v>
                </c:pt>
                <c:pt idx="17525">
                  <c:v>-12.25</c:v>
                </c:pt>
                <c:pt idx="17526">
                  <c:v>-9.2800000000000011</c:v>
                </c:pt>
                <c:pt idx="17527">
                  <c:v>-6.75</c:v>
                </c:pt>
                <c:pt idx="17528">
                  <c:v>-8.57</c:v>
                </c:pt>
                <c:pt idx="17529">
                  <c:v>-4.0999999999999979</c:v>
                </c:pt>
                <c:pt idx="17530">
                  <c:v>-1.5700000000000041</c:v>
                </c:pt>
                <c:pt idx="17531">
                  <c:v>0.77000000000000313</c:v>
                </c:pt>
                <c:pt idx="17532">
                  <c:v>3.3599999999999977</c:v>
                </c:pt>
                <c:pt idx="17533">
                  <c:v>2.9000000000000021</c:v>
                </c:pt>
                <c:pt idx="17534">
                  <c:v>-0.65000000000000346</c:v>
                </c:pt>
                <c:pt idx="17535">
                  <c:v>-3.490000000000002</c:v>
                </c:pt>
                <c:pt idx="17536">
                  <c:v>-4.5799999999999983</c:v>
                </c:pt>
                <c:pt idx="17537">
                  <c:v>-9.8900000000000041</c:v>
                </c:pt>
                <c:pt idx="17538">
                  <c:v>3.3999999999999977</c:v>
                </c:pt>
                <c:pt idx="17539">
                  <c:v>7.8300000000000018</c:v>
                </c:pt>
                <c:pt idx="17540">
                  <c:v>5.9400000000000013</c:v>
                </c:pt>
                <c:pt idx="17541">
                  <c:v>10.290000000000003</c:v>
                </c:pt>
                <c:pt idx="17542">
                  <c:v>-0.16000000000000048</c:v>
                </c:pt>
                <c:pt idx="17543">
                  <c:v>1.3599999999999965</c:v>
                </c:pt>
                <c:pt idx="17544">
                  <c:v>4.8699999999999966</c:v>
                </c:pt>
                <c:pt idx="17545">
                  <c:v>-2.620000000000001</c:v>
                </c:pt>
                <c:pt idx="17546">
                  <c:v>-6.7399999999999993</c:v>
                </c:pt>
                <c:pt idx="17547">
                  <c:v>-6.7000000000000011</c:v>
                </c:pt>
                <c:pt idx="17548">
                  <c:v>-11.16</c:v>
                </c:pt>
                <c:pt idx="17549">
                  <c:v>-11.350000000000019</c:v>
                </c:pt>
                <c:pt idx="17550">
                  <c:v>-9.8500000000000068</c:v>
                </c:pt>
                <c:pt idx="17551">
                  <c:v>-9.5400000000000009</c:v>
                </c:pt>
                <c:pt idx="17552">
                  <c:v>-9.49</c:v>
                </c:pt>
                <c:pt idx="17553">
                  <c:v>-11.639999999999999</c:v>
                </c:pt>
                <c:pt idx="17554">
                  <c:v>-9.94</c:v>
                </c:pt>
                <c:pt idx="17555">
                  <c:v>-8.4</c:v>
                </c:pt>
                <c:pt idx="17556">
                  <c:v>-9.89</c:v>
                </c:pt>
                <c:pt idx="17557">
                  <c:v>-8.7900000000000009</c:v>
                </c:pt>
                <c:pt idx="17558">
                  <c:v>-11.53</c:v>
                </c:pt>
                <c:pt idx="17559">
                  <c:v>-9.92</c:v>
                </c:pt>
                <c:pt idx="17560">
                  <c:v>-12.120000000000001</c:v>
                </c:pt>
                <c:pt idx="17561">
                  <c:v>-15.239999999999998</c:v>
                </c:pt>
                <c:pt idx="17562">
                  <c:v>-10.729999999999999</c:v>
                </c:pt>
                <c:pt idx="17563">
                  <c:v>-9.93</c:v>
                </c:pt>
                <c:pt idx="17564">
                  <c:v>3.2700000000000014</c:v>
                </c:pt>
                <c:pt idx="17565">
                  <c:v>6.07</c:v>
                </c:pt>
                <c:pt idx="17566">
                  <c:v>4.9000000000000004</c:v>
                </c:pt>
                <c:pt idx="17567">
                  <c:v>-4.3500000000000005</c:v>
                </c:pt>
                <c:pt idx="17568">
                  <c:v>-4.4900000000000011</c:v>
                </c:pt>
                <c:pt idx="17569">
                  <c:v>-7.6400000000000006</c:v>
                </c:pt>
                <c:pt idx="17570">
                  <c:v>-4.96</c:v>
                </c:pt>
                <c:pt idx="17571">
                  <c:v>-6.000000000000013E-2</c:v>
                </c:pt>
                <c:pt idx="17572">
                  <c:v>-1.05</c:v>
                </c:pt>
                <c:pt idx="17573">
                  <c:v>-7.08</c:v>
                </c:pt>
                <c:pt idx="17574">
                  <c:v>-12.5</c:v>
                </c:pt>
                <c:pt idx="17575">
                  <c:v>-2.4099999999999966</c:v>
                </c:pt>
                <c:pt idx="17576">
                  <c:v>-3.2400000000000042</c:v>
                </c:pt>
                <c:pt idx="17577">
                  <c:v>0.51999999999999602</c:v>
                </c:pt>
                <c:pt idx="17578">
                  <c:v>7.07</c:v>
                </c:pt>
                <c:pt idx="17579">
                  <c:v>7.1000000000000005</c:v>
                </c:pt>
                <c:pt idx="17580">
                  <c:v>3.6799999999999997</c:v>
                </c:pt>
                <c:pt idx="17581">
                  <c:v>1.7599999999999978</c:v>
                </c:pt>
                <c:pt idx="17582">
                  <c:v>-1.0399999999999954</c:v>
                </c:pt>
                <c:pt idx="17583">
                  <c:v>2.6899999999999982</c:v>
                </c:pt>
                <c:pt idx="17584">
                  <c:v>-3.5600000000000032</c:v>
                </c:pt>
                <c:pt idx="17585">
                  <c:v>-15.82</c:v>
                </c:pt>
                <c:pt idx="17586">
                  <c:v>-25.310000000000031</c:v>
                </c:pt>
                <c:pt idx="17587">
                  <c:v>-12.65</c:v>
                </c:pt>
                <c:pt idx="17588">
                  <c:v>1.3400000000000041</c:v>
                </c:pt>
                <c:pt idx="17589">
                  <c:v>1.2199999999999942</c:v>
                </c:pt>
                <c:pt idx="17590">
                  <c:v>-0.36000000000000032</c:v>
                </c:pt>
                <c:pt idx="17591">
                  <c:v>-5.5399999999999991</c:v>
                </c:pt>
                <c:pt idx="17592">
                  <c:v>-12.100000000000001</c:v>
                </c:pt>
                <c:pt idx="17593">
                  <c:v>-20.100000000000001</c:v>
                </c:pt>
                <c:pt idx="17594">
                  <c:v>-15.629999999999999</c:v>
                </c:pt>
                <c:pt idx="17595">
                  <c:v>-8.7399999999999984</c:v>
                </c:pt>
                <c:pt idx="17596">
                  <c:v>-11.28</c:v>
                </c:pt>
                <c:pt idx="17597">
                  <c:v>-12.34</c:v>
                </c:pt>
                <c:pt idx="17598">
                  <c:v>-24.02</c:v>
                </c:pt>
                <c:pt idx="17599">
                  <c:v>-4.6599999999999975</c:v>
                </c:pt>
                <c:pt idx="17600">
                  <c:v>5.0600000000000005</c:v>
                </c:pt>
                <c:pt idx="17601">
                  <c:v>10.060000000000002</c:v>
                </c:pt>
                <c:pt idx="17602">
                  <c:v>14.07</c:v>
                </c:pt>
                <c:pt idx="17603">
                  <c:v>13.55</c:v>
                </c:pt>
                <c:pt idx="17604">
                  <c:v>6.4499999999999984</c:v>
                </c:pt>
                <c:pt idx="17605">
                  <c:v>11.41</c:v>
                </c:pt>
                <c:pt idx="17606">
                  <c:v>6.7899999999999991</c:v>
                </c:pt>
                <c:pt idx="17607">
                  <c:v>6.5900000000000025</c:v>
                </c:pt>
                <c:pt idx="17608">
                  <c:v>11.22</c:v>
                </c:pt>
                <c:pt idx="17609">
                  <c:v>13.440000000000001</c:v>
                </c:pt>
                <c:pt idx="17610">
                  <c:v>57.13000000000001</c:v>
                </c:pt>
                <c:pt idx="17611">
                  <c:v>54.120000000000012</c:v>
                </c:pt>
                <c:pt idx="17612">
                  <c:v>64.510000000000005</c:v>
                </c:pt>
                <c:pt idx="17613">
                  <c:v>68.28</c:v>
                </c:pt>
                <c:pt idx="17614">
                  <c:v>26.189999999999987</c:v>
                </c:pt>
                <c:pt idx="17615">
                  <c:v>16.64</c:v>
                </c:pt>
                <c:pt idx="17616">
                  <c:v>9.56</c:v>
                </c:pt>
                <c:pt idx="17617">
                  <c:v>-2</c:v>
                </c:pt>
                <c:pt idx="17618">
                  <c:v>-5.4300000000000024</c:v>
                </c:pt>
                <c:pt idx="17619">
                  <c:v>-5.23</c:v>
                </c:pt>
                <c:pt idx="17620">
                  <c:v>-4.8599999999999985</c:v>
                </c:pt>
                <c:pt idx="17621">
                  <c:v>-8.9600000000000026</c:v>
                </c:pt>
                <c:pt idx="17622">
                  <c:v>-8.7200000000000024</c:v>
                </c:pt>
                <c:pt idx="17623">
                  <c:v>-9.91</c:v>
                </c:pt>
                <c:pt idx="17624">
                  <c:v>-11.5</c:v>
                </c:pt>
                <c:pt idx="17625">
                  <c:v>-12.76</c:v>
                </c:pt>
                <c:pt idx="17626">
                  <c:v>-13.360000000000019</c:v>
                </c:pt>
                <c:pt idx="17627">
                  <c:v>-14.030000000000001</c:v>
                </c:pt>
                <c:pt idx="17628">
                  <c:v>-15.639999999999999</c:v>
                </c:pt>
                <c:pt idx="17629">
                  <c:v>-14.239999999999998</c:v>
                </c:pt>
                <c:pt idx="17630">
                  <c:v>-14.48</c:v>
                </c:pt>
                <c:pt idx="17631">
                  <c:v>-16.84</c:v>
                </c:pt>
                <c:pt idx="17632">
                  <c:v>-12.860000000000019</c:v>
                </c:pt>
                <c:pt idx="17633">
                  <c:v>-16.79</c:v>
                </c:pt>
                <c:pt idx="17634">
                  <c:v>-11.080000000000002</c:v>
                </c:pt>
                <c:pt idx="17635">
                  <c:v>-3.0000000000000018</c:v>
                </c:pt>
                <c:pt idx="17636">
                  <c:v>1.6699999999999957</c:v>
                </c:pt>
                <c:pt idx="17637">
                  <c:v>5.1599999999999975</c:v>
                </c:pt>
                <c:pt idx="17638">
                  <c:v>-1.7900000000000043</c:v>
                </c:pt>
                <c:pt idx="17639">
                  <c:v>-5.0399999999999991</c:v>
                </c:pt>
                <c:pt idx="17640">
                  <c:v>-10.46</c:v>
                </c:pt>
                <c:pt idx="17641">
                  <c:v>-14.69</c:v>
                </c:pt>
                <c:pt idx="17642">
                  <c:v>-13.33</c:v>
                </c:pt>
                <c:pt idx="17643">
                  <c:v>-10.96</c:v>
                </c:pt>
                <c:pt idx="17644">
                  <c:v>-9.83</c:v>
                </c:pt>
                <c:pt idx="17645">
                  <c:v>-11.66</c:v>
                </c:pt>
                <c:pt idx="17646">
                  <c:v>-11</c:v>
                </c:pt>
                <c:pt idx="17647">
                  <c:v>-11.38</c:v>
                </c:pt>
                <c:pt idx="17648">
                  <c:v>-13.77</c:v>
                </c:pt>
                <c:pt idx="17649">
                  <c:v>-27.419999999999987</c:v>
                </c:pt>
                <c:pt idx="17650">
                  <c:v>-29.900000000000002</c:v>
                </c:pt>
                <c:pt idx="17651">
                  <c:v>-29.450000000000003</c:v>
                </c:pt>
                <c:pt idx="17652">
                  <c:v>-27.07</c:v>
                </c:pt>
                <c:pt idx="17653">
                  <c:v>-26.71</c:v>
                </c:pt>
                <c:pt idx="17654">
                  <c:v>-25.41</c:v>
                </c:pt>
                <c:pt idx="17655">
                  <c:v>-15.89</c:v>
                </c:pt>
                <c:pt idx="17656">
                  <c:v>-15.290000000000001</c:v>
                </c:pt>
                <c:pt idx="17657">
                  <c:v>-33.44</c:v>
                </c:pt>
                <c:pt idx="17658">
                  <c:v>-32.93</c:v>
                </c:pt>
                <c:pt idx="17659">
                  <c:v>-28.490000000000002</c:v>
                </c:pt>
                <c:pt idx="17660">
                  <c:v>-19.670000000000005</c:v>
                </c:pt>
                <c:pt idx="17661">
                  <c:v>-6.4000000000000021</c:v>
                </c:pt>
                <c:pt idx="17662">
                  <c:v>-16.71</c:v>
                </c:pt>
                <c:pt idx="17663">
                  <c:v>-13.980000000000002</c:v>
                </c:pt>
                <c:pt idx="17664">
                  <c:v>11.16</c:v>
                </c:pt>
                <c:pt idx="17665">
                  <c:v>-6.7600000000000007</c:v>
                </c:pt>
                <c:pt idx="17666">
                  <c:v>-7.6499999999999995</c:v>
                </c:pt>
                <c:pt idx="17667">
                  <c:v>-5.09</c:v>
                </c:pt>
                <c:pt idx="17668">
                  <c:v>-3.79</c:v>
                </c:pt>
                <c:pt idx="17669">
                  <c:v>-8.2399999999999984</c:v>
                </c:pt>
                <c:pt idx="17670">
                  <c:v>-17.29</c:v>
                </c:pt>
                <c:pt idx="17671">
                  <c:v>-47.4</c:v>
                </c:pt>
                <c:pt idx="17672">
                  <c:v>-46.5</c:v>
                </c:pt>
                <c:pt idx="17673">
                  <c:v>-36</c:v>
                </c:pt>
                <c:pt idx="17674">
                  <c:v>-34.440000000000005</c:v>
                </c:pt>
                <c:pt idx="17675">
                  <c:v>-33.61</c:v>
                </c:pt>
                <c:pt idx="17676">
                  <c:v>-30.85</c:v>
                </c:pt>
                <c:pt idx="17677">
                  <c:v>-31.779999999999987</c:v>
                </c:pt>
                <c:pt idx="17678">
                  <c:v>-28.810000000000031</c:v>
                </c:pt>
                <c:pt idx="17679">
                  <c:v>-26.29</c:v>
                </c:pt>
                <c:pt idx="17680">
                  <c:v>-25.700000000000003</c:v>
                </c:pt>
                <c:pt idx="17681">
                  <c:v>-33.050000000000004</c:v>
                </c:pt>
                <c:pt idx="17682">
                  <c:v>-24.57</c:v>
                </c:pt>
                <c:pt idx="17683">
                  <c:v>-13.57</c:v>
                </c:pt>
                <c:pt idx="17684">
                  <c:v>2.2800000000000011</c:v>
                </c:pt>
                <c:pt idx="17685">
                  <c:v>15.98</c:v>
                </c:pt>
                <c:pt idx="17686">
                  <c:v>5.7999999999999972</c:v>
                </c:pt>
                <c:pt idx="17687">
                  <c:v>1.3100000000000023</c:v>
                </c:pt>
                <c:pt idx="17688">
                  <c:v>15.540000000000001</c:v>
                </c:pt>
                <c:pt idx="17689">
                  <c:v>1.6700000000000021</c:v>
                </c:pt>
                <c:pt idx="17690">
                  <c:v>0.25</c:v>
                </c:pt>
                <c:pt idx="17691">
                  <c:v>1.43</c:v>
                </c:pt>
                <c:pt idx="17692">
                  <c:v>-0.54999999999999982</c:v>
                </c:pt>
                <c:pt idx="17693">
                  <c:v>-1.5200000000000005</c:v>
                </c:pt>
                <c:pt idx="17694">
                  <c:v>-7.07</c:v>
                </c:pt>
                <c:pt idx="17695">
                  <c:v>19.420000000000002</c:v>
                </c:pt>
                <c:pt idx="17696">
                  <c:v>7.68</c:v>
                </c:pt>
                <c:pt idx="17697">
                  <c:v>8</c:v>
                </c:pt>
                <c:pt idx="17698">
                  <c:v>4.7100000000000009</c:v>
                </c:pt>
                <c:pt idx="17699">
                  <c:v>0.84000000000000363</c:v>
                </c:pt>
                <c:pt idx="17700">
                  <c:v>5.4200000000000017</c:v>
                </c:pt>
                <c:pt idx="17701">
                  <c:v>5.2199999999999989</c:v>
                </c:pt>
                <c:pt idx="17702">
                  <c:v>9.2700000000000031</c:v>
                </c:pt>
                <c:pt idx="17703">
                  <c:v>2.5</c:v>
                </c:pt>
                <c:pt idx="17704">
                  <c:v>-0.81000000000000261</c:v>
                </c:pt>
                <c:pt idx="17705">
                  <c:v>5.5600000000000005</c:v>
                </c:pt>
                <c:pt idx="17706">
                  <c:v>18.17000000000003</c:v>
                </c:pt>
                <c:pt idx="17707">
                  <c:v>29.4</c:v>
                </c:pt>
                <c:pt idx="17708">
                  <c:v>47.580000000000005</c:v>
                </c:pt>
                <c:pt idx="17709">
                  <c:v>56.92</c:v>
                </c:pt>
                <c:pt idx="17710">
                  <c:v>48.52000000000001</c:v>
                </c:pt>
                <c:pt idx="17711">
                  <c:v>21.690000000000005</c:v>
                </c:pt>
                <c:pt idx="17712">
                  <c:v>13.430000000000001</c:v>
                </c:pt>
                <c:pt idx="17713">
                  <c:v>10.39</c:v>
                </c:pt>
                <c:pt idx="17714">
                  <c:v>-0.21999999999999947</c:v>
                </c:pt>
                <c:pt idx="17715">
                  <c:v>3.66</c:v>
                </c:pt>
                <c:pt idx="17716">
                  <c:v>-0.34000000000000075</c:v>
                </c:pt>
                <c:pt idx="17717">
                  <c:v>-4.41</c:v>
                </c:pt>
                <c:pt idx="17718">
                  <c:v>-10.310000000000002</c:v>
                </c:pt>
                <c:pt idx="17719">
                  <c:v>-11.420000000000002</c:v>
                </c:pt>
                <c:pt idx="17720">
                  <c:v>-12.560000000000002</c:v>
                </c:pt>
                <c:pt idx="17721">
                  <c:v>-7.8199999999999985</c:v>
                </c:pt>
                <c:pt idx="17722">
                  <c:v>-3.7000000000000042</c:v>
                </c:pt>
                <c:pt idx="17723">
                  <c:v>-5.8099999999999952</c:v>
                </c:pt>
                <c:pt idx="17724">
                  <c:v>-6.6899999999999977</c:v>
                </c:pt>
                <c:pt idx="17725">
                  <c:v>-6.5300000000000011</c:v>
                </c:pt>
                <c:pt idx="17726">
                  <c:v>-5.6099999999999985</c:v>
                </c:pt>
                <c:pt idx="17727">
                  <c:v>-2.730000000000004</c:v>
                </c:pt>
                <c:pt idx="17728">
                  <c:v>-2.7699999999999982</c:v>
                </c:pt>
                <c:pt idx="17729">
                  <c:v>-7.8999999999999986</c:v>
                </c:pt>
                <c:pt idx="17730">
                  <c:v>-9.2299999999999986</c:v>
                </c:pt>
                <c:pt idx="17731">
                  <c:v>-1.8800000000000041</c:v>
                </c:pt>
                <c:pt idx="17732">
                  <c:v>16.540000000000006</c:v>
                </c:pt>
                <c:pt idx="17733">
                  <c:v>30.269999999999989</c:v>
                </c:pt>
                <c:pt idx="17734">
                  <c:v>15.170000000000002</c:v>
                </c:pt>
                <c:pt idx="17735">
                  <c:v>0.95000000000000284</c:v>
                </c:pt>
                <c:pt idx="17736">
                  <c:v>-0.71999999999999964</c:v>
                </c:pt>
                <c:pt idx="17737">
                  <c:v>-13.28</c:v>
                </c:pt>
                <c:pt idx="17738">
                  <c:v>-19.830000000000005</c:v>
                </c:pt>
                <c:pt idx="17739">
                  <c:v>-14.34</c:v>
                </c:pt>
                <c:pt idx="17740">
                  <c:v>-9.5100000000000016</c:v>
                </c:pt>
                <c:pt idx="17741">
                  <c:v>-13.900000000000002</c:v>
                </c:pt>
                <c:pt idx="17742">
                  <c:v>-8.9600000000000026</c:v>
                </c:pt>
                <c:pt idx="17743">
                  <c:v>-3.8299999999999983</c:v>
                </c:pt>
                <c:pt idx="17744">
                  <c:v>-8.77</c:v>
                </c:pt>
                <c:pt idx="17745">
                  <c:v>2.7100000000000009</c:v>
                </c:pt>
                <c:pt idx="17746">
                  <c:v>5.0399999999999991</c:v>
                </c:pt>
                <c:pt idx="17747">
                  <c:v>4.6299999999999955</c:v>
                </c:pt>
                <c:pt idx="17748">
                  <c:v>16.099999999999987</c:v>
                </c:pt>
                <c:pt idx="17749">
                  <c:v>9.3300000000000054</c:v>
                </c:pt>
                <c:pt idx="17750">
                  <c:v>14.160000000000004</c:v>
                </c:pt>
                <c:pt idx="17751">
                  <c:v>18.129999999999992</c:v>
                </c:pt>
                <c:pt idx="17752">
                  <c:v>16.170000000000005</c:v>
                </c:pt>
                <c:pt idx="17753">
                  <c:v>18.339999999999996</c:v>
                </c:pt>
                <c:pt idx="17754">
                  <c:v>22.919999999999987</c:v>
                </c:pt>
                <c:pt idx="17755">
                  <c:v>27.019999999999996</c:v>
                </c:pt>
                <c:pt idx="17756">
                  <c:v>39.710000000000008</c:v>
                </c:pt>
                <c:pt idx="17757">
                  <c:v>46.14</c:v>
                </c:pt>
                <c:pt idx="17758">
                  <c:v>34.760000000000012</c:v>
                </c:pt>
                <c:pt idx="17759">
                  <c:v>5.3800000000000026</c:v>
                </c:pt>
                <c:pt idx="17760">
                  <c:v>2.3100000000000023</c:v>
                </c:pt>
                <c:pt idx="17761">
                  <c:v>-8</c:v>
                </c:pt>
                <c:pt idx="17762">
                  <c:v>-8.1900000000000013</c:v>
                </c:pt>
                <c:pt idx="17763">
                  <c:v>-0.58000000000000063</c:v>
                </c:pt>
                <c:pt idx="17764">
                  <c:v>-2.8000000000000007</c:v>
                </c:pt>
                <c:pt idx="17765">
                  <c:v>-9.7600000000000016</c:v>
                </c:pt>
                <c:pt idx="17766">
                  <c:v>-14.639999999999999</c:v>
                </c:pt>
                <c:pt idx="17767">
                  <c:v>-11.57</c:v>
                </c:pt>
                <c:pt idx="17768">
                  <c:v>2.2000000000000042</c:v>
                </c:pt>
                <c:pt idx="17769">
                  <c:v>13.360000000000019</c:v>
                </c:pt>
                <c:pt idx="17770">
                  <c:v>14.080000000000005</c:v>
                </c:pt>
                <c:pt idx="17771">
                  <c:v>9.18</c:v>
                </c:pt>
                <c:pt idx="17772">
                  <c:v>15.270000000000001</c:v>
                </c:pt>
                <c:pt idx="17773">
                  <c:v>11.370000000000006</c:v>
                </c:pt>
                <c:pt idx="17774">
                  <c:v>8.4000000000000021</c:v>
                </c:pt>
                <c:pt idx="17775">
                  <c:v>9.1000000000000014</c:v>
                </c:pt>
                <c:pt idx="17776">
                  <c:v>5.1000000000000005</c:v>
                </c:pt>
                <c:pt idx="17777">
                  <c:v>-0.57999999999999863</c:v>
                </c:pt>
                <c:pt idx="17778">
                  <c:v>13.970000000000002</c:v>
                </c:pt>
                <c:pt idx="17779">
                  <c:v>24.189999999999987</c:v>
                </c:pt>
                <c:pt idx="17780">
                  <c:v>28.9</c:v>
                </c:pt>
                <c:pt idx="17781">
                  <c:v>38.580000000000005</c:v>
                </c:pt>
                <c:pt idx="17782">
                  <c:v>24.979999999999986</c:v>
                </c:pt>
                <c:pt idx="17783">
                  <c:v>8.6399999999999988</c:v>
                </c:pt>
                <c:pt idx="17784">
                  <c:v>15.330000000000002</c:v>
                </c:pt>
                <c:pt idx="17785">
                  <c:v>12.950000000000006</c:v>
                </c:pt>
                <c:pt idx="17786">
                  <c:v>2.4699999999999989</c:v>
                </c:pt>
                <c:pt idx="17787">
                  <c:v>9.74</c:v>
                </c:pt>
                <c:pt idx="17788">
                  <c:v>8.24</c:v>
                </c:pt>
                <c:pt idx="17789">
                  <c:v>6.4199999999999982</c:v>
                </c:pt>
                <c:pt idx="17790">
                  <c:v>0.57000000000000062</c:v>
                </c:pt>
                <c:pt idx="17791">
                  <c:v>-0.34000000000000413</c:v>
                </c:pt>
                <c:pt idx="17792">
                  <c:v>1.3000000000000043</c:v>
                </c:pt>
                <c:pt idx="17793">
                  <c:v>4.18</c:v>
                </c:pt>
                <c:pt idx="17794">
                  <c:v>5.0500000000000043</c:v>
                </c:pt>
                <c:pt idx="17795">
                  <c:v>5.2199999999999989</c:v>
                </c:pt>
                <c:pt idx="17796">
                  <c:v>0.49000000000000232</c:v>
                </c:pt>
                <c:pt idx="17797">
                  <c:v>13.11</c:v>
                </c:pt>
                <c:pt idx="17798">
                  <c:v>17.540000000000006</c:v>
                </c:pt>
                <c:pt idx="17799">
                  <c:v>11.66</c:v>
                </c:pt>
                <c:pt idx="17800">
                  <c:v>4.6700000000000017</c:v>
                </c:pt>
                <c:pt idx="17801">
                  <c:v>-1.7899999999999978</c:v>
                </c:pt>
                <c:pt idx="17802">
                  <c:v>6.3799999999999963</c:v>
                </c:pt>
                <c:pt idx="17803">
                  <c:v>16.350000000000001</c:v>
                </c:pt>
                <c:pt idx="17804">
                  <c:v>24.060000000000002</c:v>
                </c:pt>
                <c:pt idx="17805">
                  <c:v>23.919999999999987</c:v>
                </c:pt>
                <c:pt idx="17806">
                  <c:v>2.1899999999999982</c:v>
                </c:pt>
                <c:pt idx="17807">
                  <c:v>1.3100000000000023</c:v>
                </c:pt>
                <c:pt idx="17808">
                  <c:v>3.2600000000000051</c:v>
                </c:pt>
                <c:pt idx="17809">
                  <c:v>-0.39999999999999997</c:v>
                </c:pt>
                <c:pt idx="17810">
                  <c:v>9.2600000000000016</c:v>
                </c:pt>
                <c:pt idx="17811">
                  <c:v>10.630000000000003</c:v>
                </c:pt>
                <c:pt idx="17812">
                  <c:v>11.17</c:v>
                </c:pt>
                <c:pt idx="17813">
                  <c:v>7.6700000000000017</c:v>
                </c:pt>
                <c:pt idx="17814">
                  <c:v>8.82</c:v>
                </c:pt>
                <c:pt idx="17815">
                  <c:v>3.8999999999999977</c:v>
                </c:pt>
                <c:pt idx="17816">
                  <c:v>-5.7399999999999984</c:v>
                </c:pt>
                <c:pt idx="17817">
                  <c:v>0.80999999999999561</c:v>
                </c:pt>
                <c:pt idx="17818">
                  <c:v>15.510000000000002</c:v>
                </c:pt>
                <c:pt idx="17819">
                  <c:v>17.279999999999987</c:v>
                </c:pt>
                <c:pt idx="17820">
                  <c:v>11.530000000000001</c:v>
                </c:pt>
                <c:pt idx="17821">
                  <c:v>13.830000000000002</c:v>
                </c:pt>
                <c:pt idx="17822">
                  <c:v>12.3</c:v>
                </c:pt>
                <c:pt idx="17823">
                  <c:v>10.139999999999999</c:v>
                </c:pt>
                <c:pt idx="17824">
                  <c:v>6.1000000000000005</c:v>
                </c:pt>
                <c:pt idx="17825">
                  <c:v>-1.6600000000000041</c:v>
                </c:pt>
                <c:pt idx="17826">
                  <c:v>2.2100000000000009</c:v>
                </c:pt>
                <c:pt idx="17827">
                  <c:v>-1.0900000000000041</c:v>
                </c:pt>
                <c:pt idx="17828">
                  <c:v>9.6700000000000017</c:v>
                </c:pt>
                <c:pt idx="17829">
                  <c:v>17.07</c:v>
                </c:pt>
                <c:pt idx="17830">
                  <c:v>9.4000000000000057</c:v>
                </c:pt>
                <c:pt idx="17831">
                  <c:v>12.830000000000002</c:v>
                </c:pt>
                <c:pt idx="17832">
                  <c:v>11.5</c:v>
                </c:pt>
                <c:pt idx="17833">
                  <c:v>2.8299999999999987</c:v>
                </c:pt>
                <c:pt idx="17834">
                  <c:v>-4.4000000000000021</c:v>
                </c:pt>
                <c:pt idx="17835">
                  <c:v>12.180000000000001</c:v>
                </c:pt>
                <c:pt idx="17836">
                  <c:v>11.42</c:v>
                </c:pt>
                <c:pt idx="17837">
                  <c:v>2.3899999999999997</c:v>
                </c:pt>
                <c:pt idx="17838">
                  <c:v>4.8900000000000006</c:v>
                </c:pt>
                <c:pt idx="17839">
                  <c:v>-0.630000000000004</c:v>
                </c:pt>
                <c:pt idx="17840">
                  <c:v>4.509999999999998</c:v>
                </c:pt>
                <c:pt idx="17841">
                  <c:v>2.3800000000000026</c:v>
                </c:pt>
                <c:pt idx="17842">
                  <c:v>-4.7899999999999991</c:v>
                </c:pt>
                <c:pt idx="17843">
                  <c:v>-8.77</c:v>
                </c:pt>
                <c:pt idx="17844">
                  <c:v>-7.8699999999999966</c:v>
                </c:pt>
                <c:pt idx="17845">
                  <c:v>-4.9100000000000037</c:v>
                </c:pt>
                <c:pt idx="17846">
                  <c:v>-7.1000000000000005</c:v>
                </c:pt>
                <c:pt idx="17847">
                  <c:v>-13.280000000000001</c:v>
                </c:pt>
                <c:pt idx="17848">
                  <c:v>-27.93</c:v>
                </c:pt>
                <c:pt idx="17849">
                  <c:v>-24.4</c:v>
                </c:pt>
                <c:pt idx="17850">
                  <c:v>-23.150000000000031</c:v>
                </c:pt>
                <c:pt idx="17851">
                  <c:v>-16.71</c:v>
                </c:pt>
                <c:pt idx="17852">
                  <c:v>-10.350000000000021</c:v>
                </c:pt>
                <c:pt idx="17853">
                  <c:v>-2.0500000000000043</c:v>
                </c:pt>
                <c:pt idx="17854">
                  <c:v>-11</c:v>
                </c:pt>
                <c:pt idx="17855">
                  <c:v>-19.350000000000001</c:v>
                </c:pt>
                <c:pt idx="17856">
                  <c:v>-23.740000000000002</c:v>
                </c:pt>
                <c:pt idx="17857">
                  <c:v>-25.650000000000031</c:v>
                </c:pt>
                <c:pt idx="17858">
                  <c:v>-29.560000000000002</c:v>
                </c:pt>
                <c:pt idx="17859">
                  <c:v>-24.17</c:v>
                </c:pt>
                <c:pt idx="17860">
                  <c:v>-19.72</c:v>
                </c:pt>
                <c:pt idx="17861">
                  <c:v>-30.34</c:v>
                </c:pt>
                <c:pt idx="17862">
                  <c:v>-32.980000000000004</c:v>
                </c:pt>
                <c:pt idx="17863">
                  <c:v>-35.090000000000003</c:v>
                </c:pt>
                <c:pt idx="17864">
                  <c:v>-24.68</c:v>
                </c:pt>
                <c:pt idx="17865">
                  <c:v>-18.04</c:v>
                </c:pt>
                <c:pt idx="17866">
                  <c:v>-18.93</c:v>
                </c:pt>
                <c:pt idx="17867">
                  <c:v>-20.510000000000005</c:v>
                </c:pt>
                <c:pt idx="17868">
                  <c:v>-9.0200000000000031</c:v>
                </c:pt>
                <c:pt idx="17869">
                  <c:v>-4.0799999999999983</c:v>
                </c:pt>
                <c:pt idx="17870">
                  <c:v>-2.5599999999999947</c:v>
                </c:pt>
                <c:pt idx="17871">
                  <c:v>-11.850000000000021</c:v>
                </c:pt>
                <c:pt idx="17872">
                  <c:v>-19.690000000000005</c:v>
                </c:pt>
                <c:pt idx="17873">
                  <c:v>-28.279999999999987</c:v>
                </c:pt>
                <c:pt idx="17874">
                  <c:v>-17.990000000000002</c:v>
                </c:pt>
                <c:pt idx="17875">
                  <c:v>1.2899999999999954</c:v>
                </c:pt>
                <c:pt idx="17876">
                  <c:v>5.0000000000004333E-2</c:v>
                </c:pt>
                <c:pt idx="17877">
                  <c:v>9.82</c:v>
                </c:pt>
                <c:pt idx="17878">
                  <c:v>4.0900000000000025</c:v>
                </c:pt>
                <c:pt idx="17879">
                  <c:v>1.2699999999999922</c:v>
                </c:pt>
                <c:pt idx="17880">
                  <c:v>11.830000000000002</c:v>
                </c:pt>
                <c:pt idx="17881">
                  <c:v>4.8599999999999985</c:v>
                </c:pt>
                <c:pt idx="17882">
                  <c:v>-0.80000000000000071</c:v>
                </c:pt>
                <c:pt idx="17883">
                  <c:v>-1.9599999999999924</c:v>
                </c:pt>
                <c:pt idx="17884">
                  <c:v>-0.41999999999999926</c:v>
                </c:pt>
                <c:pt idx="17885">
                  <c:v>2.9999999999999964</c:v>
                </c:pt>
                <c:pt idx="17886">
                  <c:v>-1.4399999999999928</c:v>
                </c:pt>
                <c:pt idx="17887">
                  <c:v>-0.48000000000000398</c:v>
                </c:pt>
                <c:pt idx="17888">
                  <c:v>-5.9600000000000009</c:v>
                </c:pt>
                <c:pt idx="17889">
                  <c:v>7.0599999999999952</c:v>
                </c:pt>
                <c:pt idx="17890">
                  <c:v>10.060000000000002</c:v>
                </c:pt>
                <c:pt idx="17891">
                  <c:v>6.1200000000000045</c:v>
                </c:pt>
                <c:pt idx="17892">
                  <c:v>5.8599999999999985</c:v>
                </c:pt>
                <c:pt idx="17893">
                  <c:v>1.9600000000000009</c:v>
                </c:pt>
                <c:pt idx="17894">
                  <c:v>4.5300000000000011</c:v>
                </c:pt>
                <c:pt idx="17895">
                  <c:v>3.7200000000000082</c:v>
                </c:pt>
                <c:pt idx="17896">
                  <c:v>1.8999999999999957</c:v>
                </c:pt>
                <c:pt idx="17897">
                  <c:v>0.18999999999999836</c:v>
                </c:pt>
                <c:pt idx="17898">
                  <c:v>2.0399999999999987</c:v>
                </c:pt>
                <c:pt idx="17899">
                  <c:v>-3.5599999999999947</c:v>
                </c:pt>
                <c:pt idx="17900">
                  <c:v>9.3100000000000023</c:v>
                </c:pt>
                <c:pt idx="17901">
                  <c:v>16.68</c:v>
                </c:pt>
                <c:pt idx="17902">
                  <c:v>9.0400000000000009</c:v>
                </c:pt>
                <c:pt idx="17903">
                  <c:v>0.46000000000000085</c:v>
                </c:pt>
                <c:pt idx="17904">
                  <c:v>-0.94000000000000161</c:v>
                </c:pt>
                <c:pt idx="17905">
                  <c:v>-3.9200000000000017</c:v>
                </c:pt>
                <c:pt idx="17906">
                  <c:v>-11.55</c:v>
                </c:pt>
                <c:pt idx="17907">
                  <c:v>-7.4200000000000017</c:v>
                </c:pt>
                <c:pt idx="17908">
                  <c:v>-5.4200000000000017</c:v>
                </c:pt>
                <c:pt idx="17909">
                  <c:v>-8.66</c:v>
                </c:pt>
                <c:pt idx="17910">
                  <c:v>-6.6400000000000006</c:v>
                </c:pt>
                <c:pt idx="17911">
                  <c:v>-0.87000000000000577</c:v>
                </c:pt>
                <c:pt idx="17912">
                  <c:v>1.6599999999999937</c:v>
                </c:pt>
                <c:pt idx="17913">
                  <c:v>-1.5700000000000003</c:v>
                </c:pt>
                <c:pt idx="17914">
                  <c:v>-2.1500000000000057</c:v>
                </c:pt>
                <c:pt idx="17915">
                  <c:v>-2.980000000000004</c:v>
                </c:pt>
                <c:pt idx="17916">
                  <c:v>0.50999999999999801</c:v>
                </c:pt>
                <c:pt idx="17917">
                  <c:v>-1.4500000000000028</c:v>
                </c:pt>
                <c:pt idx="17918">
                  <c:v>-2.0600000000000032</c:v>
                </c:pt>
                <c:pt idx="17919">
                  <c:v>-0.78999999999999915</c:v>
                </c:pt>
                <c:pt idx="17920">
                  <c:v>-0.27000000000000318</c:v>
                </c:pt>
                <c:pt idx="17921">
                  <c:v>1.1299999999999928</c:v>
                </c:pt>
                <c:pt idx="17922">
                  <c:v>0.75999999999999934</c:v>
                </c:pt>
                <c:pt idx="17923">
                  <c:v>4.6099999999999985</c:v>
                </c:pt>
                <c:pt idx="17924">
                  <c:v>13.18</c:v>
                </c:pt>
                <c:pt idx="17925">
                  <c:v>19.769999999999989</c:v>
                </c:pt>
                <c:pt idx="17926">
                  <c:v>9.4100000000000037</c:v>
                </c:pt>
                <c:pt idx="17927">
                  <c:v>4.3900000000000006</c:v>
                </c:pt>
                <c:pt idx="17928">
                  <c:v>-1.6000000000000021</c:v>
                </c:pt>
                <c:pt idx="17929">
                  <c:v>-10.39</c:v>
                </c:pt>
                <c:pt idx="17930">
                  <c:v>-13.580000000000002</c:v>
                </c:pt>
                <c:pt idx="17931">
                  <c:v>-5.23</c:v>
                </c:pt>
                <c:pt idx="17932">
                  <c:v>-5.18</c:v>
                </c:pt>
                <c:pt idx="17933">
                  <c:v>-10.750000000000002</c:v>
                </c:pt>
                <c:pt idx="17934">
                  <c:v>-16.279999999999987</c:v>
                </c:pt>
                <c:pt idx="17935">
                  <c:v>-1.9699999999999942</c:v>
                </c:pt>
                <c:pt idx="17936">
                  <c:v>-2.9600000000000009</c:v>
                </c:pt>
                <c:pt idx="17937">
                  <c:v>2.2899999999999991</c:v>
                </c:pt>
                <c:pt idx="17938">
                  <c:v>-0.91000000000000369</c:v>
                </c:pt>
                <c:pt idx="17939">
                  <c:v>-1.1000000000000021</c:v>
                </c:pt>
                <c:pt idx="17940">
                  <c:v>-1.6799999999999973</c:v>
                </c:pt>
                <c:pt idx="17941">
                  <c:v>0.82999999999999863</c:v>
                </c:pt>
                <c:pt idx="17942">
                  <c:v>4.25</c:v>
                </c:pt>
                <c:pt idx="17943">
                  <c:v>3.4699999999999989</c:v>
                </c:pt>
                <c:pt idx="17944">
                  <c:v>4.990000000000002</c:v>
                </c:pt>
                <c:pt idx="17945">
                  <c:v>4.6899999999999977</c:v>
                </c:pt>
                <c:pt idx="17946">
                  <c:v>7.25</c:v>
                </c:pt>
                <c:pt idx="17947">
                  <c:v>35.170000000000009</c:v>
                </c:pt>
                <c:pt idx="17948">
                  <c:v>15.670000000000002</c:v>
                </c:pt>
                <c:pt idx="17949">
                  <c:v>23.790000000000006</c:v>
                </c:pt>
                <c:pt idx="17950">
                  <c:v>18.479999999999986</c:v>
                </c:pt>
                <c:pt idx="17951">
                  <c:v>11.100000000000001</c:v>
                </c:pt>
                <c:pt idx="17952">
                  <c:v>23.14</c:v>
                </c:pt>
                <c:pt idx="17953">
                  <c:v>5.7100000000000009</c:v>
                </c:pt>
                <c:pt idx="17954">
                  <c:v>-8.0000000000001847E-2</c:v>
                </c:pt>
                <c:pt idx="17955">
                  <c:v>0.2800000000000013</c:v>
                </c:pt>
                <c:pt idx="17956">
                  <c:v>6.370000000000001</c:v>
                </c:pt>
                <c:pt idx="17957">
                  <c:v>3.6900000000000013</c:v>
                </c:pt>
                <c:pt idx="17958">
                  <c:v>5.6999999999999975</c:v>
                </c:pt>
                <c:pt idx="17959">
                  <c:v>-1.849999999999995</c:v>
                </c:pt>
                <c:pt idx="17960">
                  <c:v>0.48999999999999594</c:v>
                </c:pt>
                <c:pt idx="17961">
                  <c:v>6.8100000000000005</c:v>
                </c:pt>
                <c:pt idx="17962">
                  <c:v>18.829999999999988</c:v>
                </c:pt>
                <c:pt idx="17963">
                  <c:v>15.920000000000002</c:v>
                </c:pt>
                <c:pt idx="17964">
                  <c:v>15.72</c:v>
                </c:pt>
                <c:pt idx="17965">
                  <c:v>15.880000000000004</c:v>
                </c:pt>
                <c:pt idx="17966">
                  <c:v>16.32</c:v>
                </c:pt>
                <c:pt idx="17967">
                  <c:v>13.290000000000003</c:v>
                </c:pt>
                <c:pt idx="17968">
                  <c:v>5.1199999999999966</c:v>
                </c:pt>
                <c:pt idx="17969">
                  <c:v>7.1000000000000005</c:v>
                </c:pt>
                <c:pt idx="17970">
                  <c:v>10.590000000000002</c:v>
                </c:pt>
                <c:pt idx="17971">
                  <c:v>19.959999999999987</c:v>
                </c:pt>
                <c:pt idx="17972">
                  <c:v>30.14</c:v>
                </c:pt>
                <c:pt idx="17973">
                  <c:v>30.37</c:v>
                </c:pt>
                <c:pt idx="17974">
                  <c:v>23.24</c:v>
                </c:pt>
                <c:pt idx="17975">
                  <c:v>16.43</c:v>
                </c:pt>
                <c:pt idx="17976">
                  <c:v>17.899999999999999</c:v>
                </c:pt>
                <c:pt idx="17977">
                  <c:v>11.96</c:v>
                </c:pt>
                <c:pt idx="17978">
                  <c:v>7.4999999999999964</c:v>
                </c:pt>
                <c:pt idx="17979">
                  <c:v>20.84</c:v>
                </c:pt>
                <c:pt idx="17980">
                  <c:v>14.89</c:v>
                </c:pt>
                <c:pt idx="17981">
                  <c:v>10.27</c:v>
                </c:pt>
                <c:pt idx="17982">
                  <c:v>14.82</c:v>
                </c:pt>
                <c:pt idx="17983">
                  <c:v>16.740000000000002</c:v>
                </c:pt>
                <c:pt idx="17984">
                  <c:v>-1.990000000000002</c:v>
                </c:pt>
                <c:pt idx="17985">
                  <c:v>-2.5700000000000003</c:v>
                </c:pt>
                <c:pt idx="17986">
                  <c:v>-2.3800000000000026</c:v>
                </c:pt>
                <c:pt idx="17987">
                  <c:v>-6.4600000000000009</c:v>
                </c:pt>
                <c:pt idx="17988">
                  <c:v>-8.4600000000000026</c:v>
                </c:pt>
                <c:pt idx="17989">
                  <c:v>-10.470000000000002</c:v>
                </c:pt>
                <c:pt idx="17990">
                  <c:v>-8.5100000000000016</c:v>
                </c:pt>
                <c:pt idx="17991">
                  <c:v>2.3799999999999977</c:v>
                </c:pt>
                <c:pt idx="17992">
                  <c:v>-2.1400000000000006</c:v>
                </c:pt>
                <c:pt idx="17993">
                  <c:v>-12.75</c:v>
                </c:pt>
                <c:pt idx="17994">
                  <c:v>-10.450000000000006</c:v>
                </c:pt>
                <c:pt idx="17995">
                  <c:v>-12.89</c:v>
                </c:pt>
                <c:pt idx="17996">
                  <c:v>-7.009999999999998</c:v>
                </c:pt>
                <c:pt idx="17997">
                  <c:v>-4.25</c:v>
                </c:pt>
                <c:pt idx="17998">
                  <c:v>-6.3599999999999985</c:v>
                </c:pt>
                <c:pt idx="17999">
                  <c:v>-5.68</c:v>
                </c:pt>
                <c:pt idx="18000">
                  <c:v>-8.1300000000000008</c:v>
                </c:pt>
                <c:pt idx="18001">
                  <c:v>-14.629999999999999</c:v>
                </c:pt>
                <c:pt idx="18002">
                  <c:v>-22.09</c:v>
                </c:pt>
                <c:pt idx="18003">
                  <c:v>-13.850000000000021</c:v>
                </c:pt>
                <c:pt idx="18004">
                  <c:v>-13.040000000000001</c:v>
                </c:pt>
                <c:pt idx="18005">
                  <c:v>-24.5</c:v>
                </c:pt>
                <c:pt idx="18006">
                  <c:v>-29.150000000000031</c:v>
                </c:pt>
                <c:pt idx="18007">
                  <c:v>-36.47</c:v>
                </c:pt>
                <c:pt idx="18008">
                  <c:v>-25.150000000000031</c:v>
                </c:pt>
                <c:pt idx="18009">
                  <c:v>-17.5</c:v>
                </c:pt>
                <c:pt idx="18010">
                  <c:v>-16.53</c:v>
                </c:pt>
                <c:pt idx="18011">
                  <c:v>-22.57</c:v>
                </c:pt>
                <c:pt idx="18012">
                  <c:v>-15.760000000000002</c:v>
                </c:pt>
                <c:pt idx="18013">
                  <c:v>-11.04</c:v>
                </c:pt>
                <c:pt idx="18014">
                  <c:v>-7.1599999999999975</c:v>
                </c:pt>
                <c:pt idx="18015">
                  <c:v>-7.6000000000000005</c:v>
                </c:pt>
                <c:pt idx="18016">
                  <c:v>-6.759999999999998</c:v>
                </c:pt>
                <c:pt idx="18017">
                  <c:v>-11.610000000000001</c:v>
                </c:pt>
                <c:pt idx="18018">
                  <c:v>-19.989999999999952</c:v>
                </c:pt>
                <c:pt idx="18019">
                  <c:v>1.1599999999999937</c:v>
                </c:pt>
                <c:pt idx="18020">
                  <c:v>2.4299999999999926</c:v>
                </c:pt>
                <c:pt idx="18021">
                  <c:v>16.699999999999996</c:v>
                </c:pt>
                <c:pt idx="18022">
                  <c:v>-3.4600000000000009</c:v>
                </c:pt>
                <c:pt idx="18023">
                  <c:v>-6.8800000000000026</c:v>
                </c:pt>
                <c:pt idx="18024">
                  <c:v>2.7100000000000009</c:v>
                </c:pt>
                <c:pt idx="18025">
                  <c:v>8.6300000000000008</c:v>
                </c:pt>
                <c:pt idx="18026">
                  <c:v>4.3499999999999979</c:v>
                </c:pt>
                <c:pt idx="18027">
                  <c:v>0.49000000000000232</c:v>
                </c:pt>
                <c:pt idx="18028">
                  <c:v>-0.53000000000000114</c:v>
                </c:pt>
                <c:pt idx="18029">
                  <c:v>1.8200000000000003</c:v>
                </c:pt>
                <c:pt idx="18030">
                  <c:v>-1.8200000000000003</c:v>
                </c:pt>
                <c:pt idx="18031">
                  <c:v>-6.220000000000006</c:v>
                </c:pt>
                <c:pt idx="18032">
                  <c:v>-4.9500000000000028</c:v>
                </c:pt>
                <c:pt idx="18033">
                  <c:v>1.9100000000000037</c:v>
                </c:pt>
                <c:pt idx="18034">
                  <c:v>-6.1899999999999977</c:v>
                </c:pt>
                <c:pt idx="18035">
                  <c:v>-10.620000000000005</c:v>
                </c:pt>
                <c:pt idx="18036">
                  <c:v>-5.7800000000000011</c:v>
                </c:pt>
                <c:pt idx="18037">
                  <c:v>-6.4600000000000009</c:v>
                </c:pt>
                <c:pt idx="18038">
                  <c:v>-3.7200000000000082</c:v>
                </c:pt>
                <c:pt idx="18039">
                  <c:v>0.18999999999999836</c:v>
                </c:pt>
                <c:pt idx="18040">
                  <c:v>-3.4000000000000057</c:v>
                </c:pt>
                <c:pt idx="18041">
                  <c:v>-6.8199999999999985</c:v>
                </c:pt>
                <c:pt idx="18042">
                  <c:v>-3.4399999999999977</c:v>
                </c:pt>
                <c:pt idx="18043">
                  <c:v>-1.6499999999999957</c:v>
                </c:pt>
                <c:pt idx="18044">
                  <c:v>6.8199999999999985</c:v>
                </c:pt>
                <c:pt idx="18045">
                  <c:v>13.530000000000001</c:v>
                </c:pt>
                <c:pt idx="18046">
                  <c:v>4.8599999999999985</c:v>
                </c:pt>
                <c:pt idx="18047">
                  <c:v>0.75000000000000133</c:v>
                </c:pt>
                <c:pt idx="18048">
                  <c:v>-0.67000000000000315</c:v>
                </c:pt>
                <c:pt idx="18049">
                  <c:v>-7.240000000000002</c:v>
                </c:pt>
                <c:pt idx="18050">
                  <c:v>-4.4499999999999993</c:v>
                </c:pt>
                <c:pt idx="18051">
                  <c:v>-0.89000000000000201</c:v>
                </c:pt>
                <c:pt idx="18052">
                  <c:v>-0.36000000000000032</c:v>
                </c:pt>
                <c:pt idx="18053">
                  <c:v>-0.41000000000000381</c:v>
                </c:pt>
                <c:pt idx="18054">
                  <c:v>-4.3299999999999965</c:v>
                </c:pt>
                <c:pt idx="18055">
                  <c:v>-16.489999999999952</c:v>
                </c:pt>
                <c:pt idx="18056">
                  <c:v>-12.990000000000002</c:v>
                </c:pt>
                <c:pt idx="18057">
                  <c:v>-7.3599999999999905</c:v>
                </c:pt>
                <c:pt idx="18058">
                  <c:v>-3.980000000000004</c:v>
                </c:pt>
                <c:pt idx="18059">
                  <c:v>-9.7600000000000016</c:v>
                </c:pt>
                <c:pt idx="18060">
                  <c:v>-6.3099999999999952</c:v>
                </c:pt>
                <c:pt idx="18061">
                  <c:v>-5.75</c:v>
                </c:pt>
                <c:pt idx="18062">
                  <c:v>-9.1700000000000017</c:v>
                </c:pt>
                <c:pt idx="18063">
                  <c:v>-6.1399999999999935</c:v>
                </c:pt>
                <c:pt idx="18064">
                  <c:v>-14.120000000000005</c:v>
                </c:pt>
                <c:pt idx="18065">
                  <c:v>-23.07</c:v>
                </c:pt>
                <c:pt idx="18066">
                  <c:v>-30.060000000000002</c:v>
                </c:pt>
                <c:pt idx="18067">
                  <c:v>-10.760000000000005</c:v>
                </c:pt>
                <c:pt idx="18068">
                  <c:v>-9.6600000000000037</c:v>
                </c:pt>
                <c:pt idx="18069">
                  <c:v>-2.8100000000000023</c:v>
                </c:pt>
                <c:pt idx="18070">
                  <c:v>-12.96</c:v>
                </c:pt>
                <c:pt idx="18071">
                  <c:v>-7.8100000000000005</c:v>
                </c:pt>
                <c:pt idx="18072">
                  <c:v>3.8799999999999937</c:v>
                </c:pt>
                <c:pt idx="18073">
                  <c:v>-3.5</c:v>
                </c:pt>
                <c:pt idx="18074">
                  <c:v>-11.280000000000001</c:v>
                </c:pt>
                <c:pt idx="18075">
                  <c:v>-5.25</c:v>
                </c:pt>
                <c:pt idx="18076">
                  <c:v>-5.18</c:v>
                </c:pt>
                <c:pt idx="18077">
                  <c:v>-6.5100000000000016</c:v>
                </c:pt>
                <c:pt idx="18078">
                  <c:v>-13.130000000000003</c:v>
                </c:pt>
                <c:pt idx="18079">
                  <c:v>-13.590000000000003</c:v>
                </c:pt>
                <c:pt idx="18080">
                  <c:v>-19.309999999999992</c:v>
                </c:pt>
                <c:pt idx="18081">
                  <c:v>-15.05</c:v>
                </c:pt>
                <c:pt idx="18082">
                  <c:v>-16.21</c:v>
                </c:pt>
                <c:pt idx="18083">
                  <c:v>-13.770000000000003</c:v>
                </c:pt>
                <c:pt idx="18084">
                  <c:v>-10.61</c:v>
                </c:pt>
                <c:pt idx="18085">
                  <c:v>-12.120000000000005</c:v>
                </c:pt>
                <c:pt idx="18086">
                  <c:v>-4.4600000000000009</c:v>
                </c:pt>
                <c:pt idx="18087">
                  <c:v>-1.5</c:v>
                </c:pt>
                <c:pt idx="18088">
                  <c:v>2.0000000000003213E-2</c:v>
                </c:pt>
                <c:pt idx="18089">
                  <c:v>-4.9600000000000009</c:v>
                </c:pt>
                <c:pt idx="18090">
                  <c:v>-11.270000000000003</c:v>
                </c:pt>
                <c:pt idx="18091">
                  <c:v>0.92000000000000171</c:v>
                </c:pt>
                <c:pt idx="18092">
                  <c:v>-0.59000000000000363</c:v>
                </c:pt>
                <c:pt idx="18093">
                  <c:v>6.6700000000000017</c:v>
                </c:pt>
                <c:pt idx="18094">
                  <c:v>-5.1200000000000045</c:v>
                </c:pt>
                <c:pt idx="18095">
                  <c:v>-1.9100000000000037</c:v>
                </c:pt>
                <c:pt idx="18096">
                  <c:v>9.120000000000001</c:v>
                </c:pt>
                <c:pt idx="18097">
                  <c:v>7.1099999999999985</c:v>
                </c:pt>
                <c:pt idx="18098">
                  <c:v>1.1600000000000001</c:v>
                </c:pt>
                <c:pt idx="18099">
                  <c:v>-1.7800000000000045</c:v>
                </c:pt>
                <c:pt idx="18100">
                  <c:v>-3.0100000000000007</c:v>
                </c:pt>
                <c:pt idx="18101">
                  <c:v>-3.5100000000000007</c:v>
                </c:pt>
                <c:pt idx="18102">
                  <c:v>-11.920000000000002</c:v>
                </c:pt>
                <c:pt idx="18103">
                  <c:v>-19.5</c:v>
                </c:pt>
                <c:pt idx="18104">
                  <c:v>-18.5</c:v>
                </c:pt>
                <c:pt idx="18105">
                  <c:v>-16.450000000000003</c:v>
                </c:pt>
                <c:pt idx="18106">
                  <c:v>-16.510000000000005</c:v>
                </c:pt>
                <c:pt idx="18107">
                  <c:v>-19.279999999999987</c:v>
                </c:pt>
                <c:pt idx="18108">
                  <c:v>-15.39</c:v>
                </c:pt>
                <c:pt idx="18109">
                  <c:v>-15.639999999999999</c:v>
                </c:pt>
                <c:pt idx="18110">
                  <c:v>-17.279999999999987</c:v>
                </c:pt>
                <c:pt idx="18111">
                  <c:v>-11.93</c:v>
                </c:pt>
                <c:pt idx="18112">
                  <c:v>-15.630000000000003</c:v>
                </c:pt>
                <c:pt idx="18113">
                  <c:v>-23.150000000000031</c:v>
                </c:pt>
                <c:pt idx="18114">
                  <c:v>-19.939999999999987</c:v>
                </c:pt>
                <c:pt idx="18115">
                  <c:v>-16.71</c:v>
                </c:pt>
                <c:pt idx="18116">
                  <c:v>-7.6400000000000006</c:v>
                </c:pt>
                <c:pt idx="18117">
                  <c:v>-3.1499999999999986</c:v>
                </c:pt>
                <c:pt idx="18118">
                  <c:v>-1.4000000000000057</c:v>
                </c:pt>
                <c:pt idx="18119">
                  <c:v>-8.6000000000000014</c:v>
                </c:pt>
                <c:pt idx="18120">
                  <c:v>-12.68</c:v>
                </c:pt>
                <c:pt idx="18121">
                  <c:v>-17.049999999999986</c:v>
                </c:pt>
                <c:pt idx="18122">
                  <c:v>-26.35</c:v>
                </c:pt>
                <c:pt idx="18123">
                  <c:v>-26.1</c:v>
                </c:pt>
                <c:pt idx="18124">
                  <c:v>-26.830000000000005</c:v>
                </c:pt>
                <c:pt idx="18125">
                  <c:v>-27.79</c:v>
                </c:pt>
                <c:pt idx="18126">
                  <c:v>-29.21</c:v>
                </c:pt>
                <c:pt idx="18127">
                  <c:v>-27.580000000000002</c:v>
                </c:pt>
                <c:pt idx="18128">
                  <c:v>-34.520000000000003</c:v>
                </c:pt>
                <c:pt idx="18129">
                  <c:v>-37.82</c:v>
                </c:pt>
                <c:pt idx="18130">
                  <c:v>-28.939999999999987</c:v>
                </c:pt>
                <c:pt idx="18131">
                  <c:v>-27.110000000000031</c:v>
                </c:pt>
                <c:pt idx="18132">
                  <c:v>-27.04</c:v>
                </c:pt>
                <c:pt idx="18133">
                  <c:v>-16.649999999999999</c:v>
                </c:pt>
                <c:pt idx="18134">
                  <c:v>-10.190000000000001</c:v>
                </c:pt>
                <c:pt idx="18135">
                  <c:v>-11.690000000000001</c:v>
                </c:pt>
                <c:pt idx="18136">
                  <c:v>-14.79</c:v>
                </c:pt>
                <c:pt idx="18137">
                  <c:v>-15.630000000000003</c:v>
                </c:pt>
                <c:pt idx="18138">
                  <c:v>-8.3500000000000068</c:v>
                </c:pt>
                <c:pt idx="18139">
                  <c:v>-1.8800000000000041</c:v>
                </c:pt>
                <c:pt idx="18140">
                  <c:v>14.43</c:v>
                </c:pt>
                <c:pt idx="18141">
                  <c:v>17.05</c:v>
                </c:pt>
                <c:pt idx="18142">
                  <c:v>14.139999999999999</c:v>
                </c:pt>
                <c:pt idx="18143">
                  <c:v>9.57</c:v>
                </c:pt>
                <c:pt idx="18144">
                  <c:v>14.580000000000002</c:v>
                </c:pt>
                <c:pt idx="18145">
                  <c:v>13.96</c:v>
                </c:pt>
                <c:pt idx="18146">
                  <c:v>11.15</c:v>
                </c:pt>
                <c:pt idx="18147">
                  <c:v>5.8599999999999985</c:v>
                </c:pt>
                <c:pt idx="18148">
                  <c:v>6.7799999999999994</c:v>
                </c:pt>
                <c:pt idx="18149">
                  <c:v>7.4699999999999989</c:v>
                </c:pt>
                <c:pt idx="18150">
                  <c:v>12.33</c:v>
                </c:pt>
                <c:pt idx="18151">
                  <c:v>13.950000000000006</c:v>
                </c:pt>
                <c:pt idx="18152">
                  <c:v>5.9599999999999991</c:v>
                </c:pt>
                <c:pt idx="18153">
                  <c:v>4.6899999999999977</c:v>
                </c:pt>
                <c:pt idx="18154">
                  <c:v>13.02</c:v>
                </c:pt>
                <c:pt idx="18155">
                  <c:v>13.350000000000021</c:v>
                </c:pt>
                <c:pt idx="18156">
                  <c:v>16.579999999999988</c:v>
                </c:pt>
                <c:pt idx="18157">
                  <c:v>16.179999999999996</c:v>
                </c:pt>
                <c:pt idx="18158">
                  <c:v>17.970000000000002</c:v>
                </c:pt>
                <c:pt idx="18159">
                  <c:v>4.1099999999999985</c:v>
                </c:pt>
                <c:pt idx="18160">
                  <c:v>-0.25</c:v>
                </c:pt>
                <c:pt idx="18161">
                  <c:v>-9.16</c:v>
                </c:pt>
                <c:pt idx="18162">
                  <c:v>-3.9200000000000017</c:v>
                </c:pt>
                <c:pt idx="18163">
                  <c:v>0.19000000000000158</c:v>
                </c:pt>
                <c:pt idx="18164">
                  <c:v>-1.1000000000000021</c:v>
                </c:pt>
                <c:pt idx="18165">
                  <c:v>9.1399999999999988</c:v>
                </c:pt>
                <c:pt idx="18166">
                  <c:v>0.70000000000000062</c:v>
                </c:pt>
                <c:pt idx="18167">
                  <c:v>-0.29000000000000004</c:v>
                </c:pt>
                <c:pt idx="18168">
                  <c:v>-7.94</c:v>
                </c:pt>
                <c:pt idx="18169">
                  <c:v>-10.239999999999998</c:v>
                </c:pt>
                <c:pt idx="18170">
                  <c:v>-12.81</c:v>
                </c:pt>
                <c:pt idx="18171">
                  <c:v>-7.1000000000000005</c:v>
                </c:pt>
                <c:pt idx="18172">
                  <c:v>-8.77</c:v>
                </c:pt>
                <c:pt idx="18173">
                  <c:v>-13.09</c:v>
                </c:pt>
                <c:pt idx="18174">
                  <c:v>-30.14</c:v>
                </c:pt>
                <c:pt idx="18175">
                  <c:v>-33.43</c:v>
                </c:pt>
                <c:pt idx="18176">
                  <c:v>-31.29</c:v>
                </c:pt>
                <c:pt idx="18177">
                  <c:v>-20.21</c:v>
                </c:pt>
                <c:pt idx="18178">
                  <c:v>-23.169999999999987</c:v>
                </c:pt>
                <c:pt idx="18179">
                  <c:v>-33.949999999999996</c:v>
                </c:pt>
                <c:pt idx="18180">
                  <c:v>-31.050000000000004</c:v>
                </c:pt>
                <c:pt idx="18181">
                  <c:v>-35.71</c:v>
                </c:pt>
                <c:pt idx="18182">
                  <c:v>-46.42</c:v>
                </c:pt>
                <c:pt idx="18183">
                  <c:v>-47.910000000000004</c:v>
                </c:pt>
                <c:pt idx="18184">
                  <c:v>-49.45</c:v>
                </c:pt>
                <c:pt idx="18185">
                  <c:v>-42.53</c:v>
                </c:pt>
                <c:pt idx="18186">
                  <c:v>-52.09</c:v>
                </c:pt>
                <c:pt idx="18187">
                  <c:v>-26.560000000000002</c:v>
                </c:pt>
                <c:pt idx="18188">
                  <c:v>-8.4600000000000026</c:v>
                </c:pt>
                <c:pt idx="18189">
                  <c:v>7.9999999999998572E-2</c:v>
                </c:pt>
                <c:pt idx="18190">
                  <c:v>-5.8599999999999985</c:v>
                </c:pt>
                <c:pt idx="18191">
                  <c:v>-23.509999999999987</c:v>
                </c:pt>
                <c:pt idx="18192">
                  <c:v>-32.910000000000004</c:v>
                </c:pt>
                <c:pt idx="18193">
                  <c:v>-32.82</c:v>
                </c:pt>
                <c:pt idx="18194">
                  <c:v>-30.279999999999987</c:v>
                </c:pt>
                <c:pt idx="18195">
                  <c:v>-29.57</c:v>
                </c:pt>
                <c:pt idx="18196">
                  <c:v>-30.16</c:v>
                </c:pt>
                <c:pt idx="18197">
                  <c:v>-31.21</c:v>
                </c:pt>
                <c:pt idx="18198">
                  <c:v>-41.47</c:v>
                </c:pt>
                <c:pt idx="18199">
                  <c:v>-49.949999999999996</c:v>
                </c:pt>
                <c:pt idx="18200">
                  <c:v>-48.48</c:v>
                </c:pt>
                <c:pt idx="18201">
                  <c:v>-41.52</c:v>
                </c:pt>
                <c:pt idx="18202">
                  <c:v>-43.220000000000013</c:v>
                </c:pt>
                <c:pt idx="18203">
                  <c:v>-47.44</c:v>
                </c:pt>
                <c:pt idx="18204">
                  <c:v>-44.94</c:v>
                </c:pt>
                <c:pt idx="18205">
                  <c:v>-43.44</c:v>
                </c:pt>
                <c:pt idx="18206">
                  <c:v>-44.809999999999995</c:v>
                </c:pt>
                <c:pt idx="18207">
                  <c:v>-46.5</c:v>
                </c:pt>
                <c:pt idx="18208">
                  <c:v>-48.77</c:v>
                </c:pt>
                <c:pt idx="18209">
                  <c:v>-52.75</c:v>
                </c:pt>
                <c:pt idx="18210">
                  <c:v>-63.24</c:v>
                </c:pt>
                <c:pt idx="18211">
                  <c:v>-46.09</c:v>
                </c:pt>
                <c:pt idx="18212">
                  <c:v>-43.64</c:v>
                </c:pt>
                <c:pt idx="18213">
                  <c:v>-34.4</c:v>
                </c:pt>
                <c:pt idx="18214">
                  <c:v>-46.42</c:v>
                </c:pt>
                <c:pt idx="18215">
                  <c:v>-47.379999999999995</c:v>
                </c:pt>
                <c:pt idx="18216">
                  <c:v>-37.65</c:v>
                </c:pt>
                <c:pt idx="18217">
                  <c:v>-30.54</c:v>
                </c:pt>
                <c:pt idx="18218">
                  <c:v>-29.630000000000031</c:v>
                </c:pt>
                <c:pt idx="18219">
                  <c:v>-28.979999999999986</c:v>
                </c:pt>
                <c:pt idx="18220">
                  <c:v>-29.55</c:v>
                </c:pt>
                <c:pt idx="18221">
                  <c:v>-30.080000000000002</c:v>
                </c:pt>
                <c:pt idx="18222">
                  <c:v>-26.910000000000004</c:v>
                </c:pt>
                <c:pt idx="18223">
                  <c:v>-18.32</c:v>
                </c:pt>
                <c:pt idx="18224">
                  <c:v>-10.950000000000006</c:v>
                </c:pt>
                <c:pt idx="18225">
                  <c:v>-6.8999999999999986</c:v>
                </c:pt>
                <c:pt idx="18226">
                  <c:v>-12.440000000000001</c:v>
                </c:pt>
                <c:pt idx="18227">
                  <c:v>-14.280000000000001</c:v>
                </c:pt>
                <c:pt idx="18228">
                  <c:v>-7.5500000000000043</c:v>
                </c:pt>
                <c:pt idx="18229">
                  <c:v>-12.209999999999999</c:v>
                </c:pt>
                <c:pt idx="18230">
                  <c:v>-9.0400000000000009</c:v>
                </c:pt>
                <c:pt idx="18231">
                  <c:v>-14.810000000000002</c:v>
                </c:pt>
                <c:pt idx="18232">
                  <c:v>-16.100000000000001</c:v>
                </c:pt>
                <c:pt idx="18233">
                  <c:v>-28.89</c:v>
                </c:pt>
                <c:pt idx="18234">
                  <c:v>-43.87</c:v>
                </c:pt>
                <c:pt idx="18235">
                  <c:v>-26.989999999999952</c:v>
                </c:pt>
                <c:pt idx="18236">
                  <c:v>-6.9499999999999984</c:v>
                </c:pt>
                <c:pt idx="18237">
                  <c:v>-3.5</c:v>
                </c:pt>
                <c:pt idx="18238">
                  <c:v>-20.110000000000031</c:v>
                </c:pt>
                <c:pt idx="18239">
                  <c:v>-25.360000000000003</c:v>
                </c:pt>
                <c:pt idx="18240">
                  <c:v>-8.0600000000000023</c:v>
                </c:pt>
                <c:pt idx="18241">
                  <c:v>-14.940000000000001</c:v>
                </c:pt>
                <c:pt idx="18242">
                  <c:v>-21.79</c:v>
                </c:pt>
                <c:pt idx="18243">
                  <c:v>-17.420000000000002</c:v>
                </c:pt>
                <c:pt idx="18244">
                  <c:v>-20.32</c:v>
                </c:pt>
                <c:pt idx="18245">
                  <c:v>-19.93</c:v>
                </c:pt>
                <c:pt idx="18246">
                  <c:v>-25.51</c:v>
                </c:pt>
                <c:pt idx="18247">
                  <c:v>-16.18</c:v>
                </c:pt>
                <c:pt idx="18248">
                  <c:v>-16.230000000000004</c:v>
                </c:pt>
                <c:pt idx="18249">
                  <c:v>-26.279999999999987</c:v>
                </c:pt>
                <c:pt idx="18250">
                  <c:v>-26.990000000000002</c:v>
                </c:pt>
                <c:pt idx="18251">
                  <c:v>-34.47</c:v>
                </c:pt>
                <c:pt idx="18252">
                  <c:v>-30.810000000000031</c:v>
                </c:pt>
                <c:pt idx="18253">
                  <c:v>-28.190000000000005</c:v>
                </c:pt>
                <c:pt idx="18254">
                  <c:v>-27.36</c:v>
                </c:pt>
                <c:pt idx="18255">
                  <c:v>-31.5</c:v>
                </c:pt>
                <c:pt idx="18256">
                  <c:v>-29.060000000000002</c:v>
                </c:pt>
                <c:pt idx="18257">
                  <c:v>-26.510000000000005</c:v>
                </c:pt>
                <c:pt idx="18258">
                  <c:v>-37.290000000000013</c:v>
                </c:pt>
                <c:pt idx="18259">
                  <c:v>-17.939999999999987</c:v>
                </c:pt>
                <c:pt idx="18260">
                  <c:v>-4.6700000000000017</c:v>
                </c:pt>
                <c:pt idx="18261">
                  <c:v>1.9999999999996021E-2</c:v>
                </c:pt>
                <c:pt idx="18262">
                  <c:v>-11.520000000000003</c:v>
                </c:pt>
                <c:pt idx="18263">
                  <c:v>-17.100000000000001</c:v>
                </c:pt>
                <c:pt idx="18264">
                  <c:v>-12.96</c:v>
                </c:pt>
                <c:pt idx="18265">
                  <c:v>-22.5</c:v>
                </c:pt>
                <c:pt idx="18266">
                  <c:v>-22.04</c:v>
                </c:pt>
                <c:pt idx="18267">
                  <c:v>-14.870000000000006</c:v>
                </c:pt>
                <c:pt idx="18268">
                  <c:v>-12.450000000000006</c:v>
                </c:pt>
                <c:pt idx="18269">
                  <c:v>-17.73</c:v>
                </c:pt>
                <c:pt idx="18270">
                  <c:v>-18.209999999999987</c:v>
                </c:pt>
                <c:pt idx="18271">
                  <c:v>-23.939999999999987</c:v>
                </c:pt>
                <c:pt idx="18272">
                  <c:v>-24.439999999999987</c:v>
                </c:pt>
                <c:pt idx="18273">
                  <c:v>-19.089999999999989</c:v>
                </c:pt>
                <c:pt idx="18274">
                  <c:v>-15.880000000000004</c:v>
                </c:pt>
                <c:pt idx="18275">
                  <c:v>-11.93</c:v>
                </c:pt>
                <c:pt idx="18276">
                  <c:v>-5.4200000000000017</c:v>
                </c:pt>
                <c:pt idx="18277">
                  <c:v>-1.3399999999999932</c:v>
                </c:pt>
                <c:pt idx="18278">
                  <c:v>1</c:v>
                </c:pt>
                <c:pt idx="18279">
                  <c:v>-2</c:v>
                </c:pt>
                <c:pt idx="18280">
                  <c:v>-4.2300000000000084</c:v>
                </c:pt>
                <c:pt idx="18281">
                  <c:v>-9.9200000000000017</c:v>
                </c:pt>
                <c:pt idx="18282">
                  <c:v>-15.760000000000002</c:v>
                </c:pt>
                <c:pt idx="18283">
                  <c:v>-2.0499999999999972</c:v>
                </c:pt>
                <c:pt idx="18284">
                  <c:v>0.92000000000000171</c:v>
                </c:pt>
                <c:pt idx="18285">
                  <c:v>7.509999999999998</c:v>
                </c:pt>
                <c:pt idx="18286">
                  <c:v>4.009999999999998</c:v>
                </c:pt>
                <c:pt idx="18287">
                  <c:v>-1.1700000000000021</c:v>
                </c:pt>
                <c:pt idx="18288">
                  <c:v>-8.3500000000000068</c:v>
                </c:pt>
                <c:pt idx="18289">
                  <c:v>-16.939999999999987</c:v>
                </c:pt>
                <c:pt idx="18290">
                  <c:v>-21.630000000000031</c:v>
                </c:pt>
                <c:pt idx="18291">
                  <c:v>-15.870000000000006</c:v>
                </c:pt>
                <c:pt idx="18292">
                  <c:v>-16.18</c:v>
                </c:pt>
                <c:pt idx="18293">
                  <c:v>-19.71</c:v>
                </c:pt>
                <c:pt idx="18294">
                  <c:v>-25.82</c:v>
                </c:pt>
                <c:pt idx="18295">
                  <c:v>-26.7</c:v>
                </c:pt>
                <c:pt idx="18296">
                  <c:v>-35.270000000000003</c:v>
                </c:pt>
                <c:pt idx="18297">
                  <c:v>-37.65</c:v>
                </c:pt>
                <c:pt idx="18298">
                  <c:v>-31.279999999999987</c:v>
                </c:pt>
                <c:pt idx="18299">
                  <c:v>-34.550000000000004</c:v>
                </c:pt>
                <c:pt idx="18300">
                  <c:v>-44.59</c:v>
                </c:pt>
                <c:pt idx="18301">
                  <c:v>-35.24</c:v>
                </c:pt>
                <c:pt idx="18302">
                  <c:v>-28.869999999999987</c:v>
                </c:pt>
                <c:pt idx="18303">
                  <c:v>-32.280000000000008</c:v>
                </c:pt>
                <c:pt idx="18304">
                  <c:v>-33.18</c:v>
                </c:pt>
                <c:pt idx="18305">
                  <c:v>-39.56</c:v>
                </c:pt>
                <c:pt idx="18306">
                  <c:v>-31.520000000000003</c:v>
                </c:pt>
                <c:pt idx="18307">
                  <c:v>-17.189999999999987</c:v>
                </c:pt>
                <c:pt idx="18308">
                  <c:v>-10.190000000000001</c:v>
                </c:pt>
                <c:pt idx="18309">
                  <c:v>-5.5100000000000016</c:v>
                </c:pt>
                <c:pt idx="18310">
                  <c:v>-5.4999999999999964</c:v>
                </c:pt>
                <c:pt idx="18311">
                  <c:v>-11.27</c:v>
                </c:pt>
                <c:pt idx="18312">
                  <c:v>-16.929999999999989</c:v>
                </c:pt>
                <c:pt idx="18313">
                  <c:v>-17.959999999999987</c:v>
                </c:pt>
                <c:pt idx="18314">
                  <c:v>-16.110000000000031</c:v>
                </c:pt>
                <c:pt idx="18315">
                  <c:v>-11.19</c:v>
                </c:pt>
                <c:pt idx="18316">
                  <c:v>-5.68</c:v>
                </c:pt>
                <c:pt idx="18317">
                  <c:v>-4.3800000000000008</c:v>
                </c:pt>
                <c:pt idx="18318">
                  <c:v>-6.85</c:v>
                </c:pt>
                <c:pt idx="18319">
                  <c:v>-6.1599999999999975</c:v>
                </c:pt>
                <c:pt idx="18320">
                  <c:v>-9.3800000000000008</c:v>
                </c:pt>
                <c:pt idx="18321">
                  <c:v>-13.330000000000002</c:v>
                </c:pt>
                <c:pt idx="18322">
                  <c:v>-5.9300000000000024</c:v>
                </c:pt>
                <c:pt idx="18323">
                  <c:v>-3.1099999999999994</c:v>
                </c:pt>
                <c:pt idx="18324">
                  <c:v>-1.6299999999999928</c:v>
                </c:pt>
                <c:pt idx="18325">
                  <c:v>-1.9400000000000013</c:v>
                </c:pt>
                <c:pt idx="18326">
                  <c:v>-0.80000000000000071</c:v>
                </c:pt>
                <c:pt idx="18327">
                  <c:v>-2.3599999999999977</c:v>
                </c:pt>
                <c:pt idx="18328">
                  <c:v>-4.2900000000000027</c:v>
                </c:pt>
                <c:pt idx="18329">
                  <c:v>-4.7299999999999969</c:v>
                </c:pt>
                <c:pt idx="18330">
                  <c:v>-10.18</c:v>
                </c:pt>
                <c:pt idx="18331">
                  <c:v>-10.370000000000006</c:v>
                </c:pt>
                <c:pt idx="18332">
                  <c:v>0.21999999999999947</c:v>
                </c:pt>
                <c:pt idx="18333">
                  <c:v>8.24</c:v>
                </c:pt>
                <c:pt idx="18334">
                  <c:v>-7.4100000000000037</c:v>
                </c:pt>
                <c:pt idx="18335">
                  <c:v>-14</c:v>
                </c:pt>
                <c:pt idx="18336">
                  <c:v>-16.009999999999987</c:v>
                </c:pt>
                <c:pt idx="18337">
                  <c:v>-23.800000000000004</c:v>
                </c:pt>
                <c:pt idx="18338">
                  <c:v>-35</c:v>
                </c:pt>
                <c:pt idx="18339">
                  <c:v>-31.259999999999987</c:v>
                </c:pt>
                <c:pt idx="18340">
                  <c:v>-31.37</c:v>
                </c:pt>
                <c:pt idx="18341">
                  <c:v>-35.89</c:v>
                </c:pt>
                <c:pt idx="18342">
                  <c:v>-47.5</c:v>
                </c:pt>
                <c:pt idx="18343">
                  <c:v>-42.49</c:v>
                </c:pt>
                <c:pt idx="18344">
                  <c:v>-38.910000000000004</c:v>
                </c:pt>
                <c:pt idx="18345">
                  <c:v>-30.699999999999996</c:v>
                </c:pt>
                <c:pt idx="18346">
                  <c:v>-22.68</c:v>
                </c:pt>
                <c:pt idx="18347">
                  <c:v>-22.53</c:v>
                </c:pt>
                <c:pt idx="18348">
                  <c:v>-20.799999999999986</c:v>
                </c:pt>
                <c:pt idx="18349">
                  <c:v>-22.16</c:v>
                </c:pt>
                <c:pt idx="18350">
                  <c:v>-17.53</c:v>
                </c:pt>
                <c:pt idx="18351">
                  <c:v>-20.07</c:v>
                </c:pt>
                <c:pt idx="18352">
                  <c:v>-21.759999999999987</c:v>
                </c:pt>
                <c:pt idx="18353">
                  <c:v>-24.490000000000002</c:v>
                </c:pt>
                <c:pt idx="18354">
                  <c:v>-31.369999999999987</c:v>
                </c:pt>
                <c:pt idx="18355">
                  <c:v>-13.96</c:v>
                </c:pt>
                <c:pt idx="18356">
                  <c:v>-11.980000000000004</c:v>
                </c:pt>
                <c:pt idx="18357">
                  <c:v>-4.519999999999996</c:v>
                </c:pt>
                <c:pt idx="18358">
                  <c:v>-13.200000000000003</c:v>
                </c:pt>
                <c:pt idx="18359">
                  <c:v>-22.87</c:v>
                </c:pt>
                <c:pt idx="18360">
                  <c:v>-28.439999999999987</c:v>
                </c:pt>
                <c:pt idx="18361">
                  <c:v>-36.96</c:v>
                </c:pt>
                <c:pt idx="18362">
                  <c:v>-36.06</c:v>
                </c:pt>
                <c:pt idx="18363">
                  <c:v>-20.630000000000031</c:v>
                </c:pt>
                <c:pt idx="18364">
                  <c:v>-20</c:v>
                </c:pt>
                <c:pt idx="18365">
                  <c:v>-17.400000000000002</c:v>
                </c:pt>
                <c:pt idx="18366">
                  <c:v>-30.150000000000031</c:v>
                </c:pt>
                <c:pt idx="18367">
                  <c:v>-28.200000000000003</c:v>
                </c:pt>
                <c:pt idx="18368">
                  <c:v>-19.990000000000002</c:v>
                </c:pt>
                <c:pt idx="18369">
                  <c:v>-9.61</c:v>
                </c:pt>
                <c:pt idx="18370">
                  <c:v>-10.990000000000002</c:v>
                </c:pt>
                <c:pt idx="18371">
                  <c:v>-20.009999999999987</c:v>
                </c:pt>
                <c:pt idx="18372">
                  <c:v>-21.86</c:v>
                </c:pt>
                <c:pt idx="18373">
                  <c:v>-21.68</c:v>
                </c:pt>
                <c:pt idx="18374">
                  <c:v>-22.000000000000004</c:v>
                </c:pt>
                <c:pt idx="18375">
                  <c:v>-24.710000000000004</c:v>
                </c:pt>
                <c:pt idx="18376">
                  <c:v>-28.05</c:v>
                </c:pt>
                <c:pt idx="18377">
                  <c:v>-27.020000000000003</c:v>
                </c:pt>
                <c:pt idx="18378">
                  <c:v>-29.090000000000003</c:v>
                </c:pt>
                <c:pt idx="18379">
                  <c:v>-17.730000000000004</c:v>
                </c:pt>
                <c:pt idx="18380">
                  <c:v>-12.8</c:v>
                </c:pt>
                <c:pt idx="18381">
                  <c:v>-11.860000000000017</c:v>
                </c:pt>
                <c:pt idx="18382">
                  <c:v>-24.58</c:v>
                </c:pt>
                <c:pt idx="18383">
                  <c:v>-35.46</c:v>
                </c:pt>
                <c:pt idx="18384">
                  <c:v>-30.43</c:v>
                </c:pt>
                <c:pt idx="18385">
                  <c:v>-29.979999999999986</c:v>
                </c:pt>
                <c:pt idx="18386">
                  <c:v>-28.990000000000002</c:v>
                </c:pt>
                <c:pt idx="18387">
                  <c:v>-25.71</c:v>
                </c:pt>
                <c:pt idx="18388">
                  <c:v>-18.110000000000031</c:v>
                </c:pt>
                <c:pt idx="18389">
                  <c:v>-28.080000000000002</c:v>
                </c:pt>
                <c:pt idx="18390">
                  <c:v>-33.51</c:v>
                </c:pt>
                <c:pt idx="18391">
                  <c:v>-44.160000000000011</c:v>
                </c:pt>
                <c:pt idx="18392">
                  <c:v>-46.94</c:v>
                </c:pt>
                <c:pt idx="18393">
                  <c:v>-44.48</c:v>
                </c:pt>
                <c:pt idx="18394">
                  <c:v>-53.56</c:v>
                </c:pt>
                <c:pt idx="18395">
                  <c:v>-49.160000000000011</c:v>
                </c:pt>
                <c:pt idx="18396">
                  <c:v>-41.4</c:v>
                </c:pt>
                <c:pt idx="18397">
                  <c:v>-47.2</c:v>
                </c:pt>
                <c:pt idx="18398">
                  <c:v>-46.49</c:v>
                </c:pt>
                <c:pt idx="18399">
                  <c:v>-39.92</c:v>
                </c:pt>
                <c:pt idx="18400">
                  <c:v>-37.550000000000004</c:v>
                </c:pt>
                <c:pt idx="18401">
                  <c:v>-36.690000000000012</c:v>
                </c:pt>
                <c:pt idx="18402">
                  <c:v>-34.68</c:v>
                </c:pt>
                <c:pt idx="18403">
                  <c:v>-9.120000000000001</c:v>
                </c:pt>
                <c:pt idx="18404">
                  <c:v>15.310000000000002</c:v>
                </c:pt>
                <c:pt idx="18405">
                  <c:v>-6.9699999999999989</c:v>
                </c:pt>
                <c:pt idx="18406">
                  <c:v>-15.700000000000001</c:v>
                </c:pt>
                <c:pt idx="18407">
                  <c:v>-31</c:v>
                </c:pt>
                <c:pt idx="18408">
                  <c:v>-39.28</c:v>
                </c:pt>
                <c:pt idx="18409">
                  <c:v>-38.94</c:v>
                </c:pt>
                <c:pt idx="18410">
                  <c:v>-34.790000000000013</c:v>
                </c:pt>
                <c:pt idx="18411">
                  <c:v>-28.27</c:v>
                </c:pt>
                <c:pt idx="18412">
                  <c:v>-28.67</c:v>
                </c:pt>
                <c:pt idx="18413">
                  <c:v>-32.200000000000003</c:v>
                </c:pt>
                <c:pt idx="18414">
                  <c:v>-43.8</c:v>
                </c:pt>
                <c:pt idx="18415">
                  <c:v>-50.860000000000007</c:v>
                </c:pt>
                <c:pt idx="18416">
                  <c:v>-48.7</c:v>
                </c:pt>
                <c:pt idx="18417">
                  <c:v>-38.83</c:v>
                </c:pt>
                <c:pt idx="18418">
                  <c:v>-52.77</c:v>
                </c:pt>
                <c:pt idx="18419">
                  <c:v>-54.04</c:v>
                </c:pt>
                <c:pt idx="18420">
                  <c:v>-50.839999999999996</c:v>
                </c:pt>
                <c:pt idx="18421">
                  <c:v>-49.910000000000004</c:v>
                </c:pt>
                <c:pt idx="18422">
                  <c:v>-50.290000000000013</c:v>
                </c:pt>
                <c:pt idx="18423">
                  <c:v>-46.94</c:v>
                </c:pt>
                <c:pt idx="18424">
                  <c:v>-44.89</c:v>
                </c:pt>
                <c:pt idx="18425">
                  <c:v>-50.89</c:v>
                </c:pt>
                <c:pt idx="18426">
                  <c:v>-59.640000000000008</c:v>
                </c:pt>
                <c:pt idx="18427">
                  <c:v>-53.02</c:v>
                </c:pt>
                <c:pt idx="18428">
                  <c:v>-41.050000000000004</c:v>
                </c:pt>
                <c:pt idx="18429">
                  <c:v>-27.089999999999989</c:v>
                </c:pt>
                <c:pt idx="18430">
                  <c:v>-27.51</c:v>
                </c:pt>
                <c:pt idx="18431">
                  <c:v>-36.67</c:v>
                </c:pt>
                <c:pt idx="18432">
                  <c:v>-23.14</c:v>
                </c:pt>
                <c:pt idx="18433">
                  <c:v>-19.510000000000005</c:v>
                </c:pt>
                <c:pt idx="18434">
                  <c:v>-14.66</c:v>
                </c:pt>
                <c:pt idx="18435">
                  <c:v>-12.18</c:v>
                </c:pt>
                <c:pt idx="18436">
                  <c:v>-8.5400000000000009</c:v>
                </c:pt>
                <c:pt idx="18437">
                  <c:v>-15.42</c:v>
                </c:pt>
                <c:pt idx="18438">
                  <c:v>-30.68</c:v>
                </c:pt>
                <c:pt idx="18439">
                  <c:v>-45.790000000000013</c:v>
                </c:pt>
                <c:pt idx="18440">
                  <c:v>-42.71</c:v>
                </c:pt>
                <c:pt idx="18441">
                  <c:v>-41.760000000000012</c:v>
                </c:pt>
                <c:pt idx="18442">
                  <c:v>-42.94</c:v>
                </c:pt>
                <c:pt idx="18443">
                  <c:v>-48.339999999999996</c:v>
                </c:pt>
                <c:pt idx="18444">
                  <c:v>-45.370000000000005</c:v>
                </c:pt>
                <c:pt idx="18445">
                  <c:v>-39.94</c:v>
                </c:pt>
                <c:pt idx="18446">
                  <c:v>-35.46</c:v>
                </c:pt>
                <c:pt idx="18447">
                  <c:v>-31.310000000000031</c:v>
                </c:pt>
                <c:pt idx="18448">
                  <c:v>-30.3</c:v>
                </c:pt>
                <c:pt idx="18449">
                  <c:v>-33.160000000000011</c:v>
                </c:pt>
                <c:pt idx="18450">
                  <c:v>-53.660000000000011</c:v>
                </c:pt>
                <c:pt idx="18451">
                  <c:v>-44.71</c:v>
                </c:pt>
                <c:pt idx="18452">
                  <c:v>-33.809999999999995</c:v>
                </c:pt>
                <c:pt idx="18453">
                  <c:v>-20.490000000000002</c:v>
                </c:pt>
                <c:pt idx="18454">
                  <c:v>-32.220000000000013</c:v>
                </c:pt>
                <c:pt idx="18455">
                  <c:v>-37.839999999999996</c:v>
                </c:pt>
                <c:pt idx="18456">
                  <c:v>-25</c:v>
                </c:pt>
                <c:pt idx="18457">
                  <c:v>-26.43</c:v>
                </c:pt>
                <c:pt idx="18458">
                  <c:v>-25.900000000000002</c:v>
                </c:pt>
                <c:pt idx="18459">
                  <c:v>-24.93</c:v>
                </c:pt>
                <c:pt idx="18460">
                  <c:v>-10.52</c:v>
                </c:pt>
                <c:pt idx="18461">
                  <c:v>-16.2</c:v>
                </c:pt>
                <c:pt idx="18462">
                  <c:v>-24.04</c:v>
                </c:pt>
                <c:pt idx="18463">
                  <c:v>-27.130000000000031</c:v>
                </c:pt>
                <c:pt idx="18464">
                  <c:v>-29.51</c:v>
                </c:pt>
                <c:pt idx="18465">
                  <c:v>-29.479999999999986</c:v>
                </c:pt>
                <c:pt idx="18466">
                  <c:v>-28.07</c:v>
                </c:pt>
                <c:pt idx="18467">
                  <c:v>-26.759999999999987</c:v>
                </c:pt>
                <c:pt idx="18468">
                  <c:v>-28.03</c:v>
                </c:pt>
                <c:pt idx="18469">
                  <c:v>-25.5</c:v>
                </c:pt>
                <c:pt idx="18470">
                  <c:v>-25.959999999999987</c:v>
                </c:pt>
                <c:pt idx="18471">
                  <c:v>-28.810000000000031</c:v>
                </c:pt>
                <c:pt idx="18472">
                  <c:v>-28.03</c:v>
                </c:pt>
                <c:pt idx="18473">
                  <c:v>-31.17</c:v>
                </c:pt>
                <c:pt idx="18474">
                  <c:v>-39.78</c:v>
                </c:pt>
                <c:pt idx="18475">
                  <c:v>-30.680000000000003</c:v>
                </c:pt>
                <c:pt idx="18476">
                  <c:v>-22.57</c:v>
                </c:pt>
                <c:pt idx="18477">
                  <c:v>-18.29</c:v>
                </c:pt>
                <c:pt idx="18478">
                  <c:v>-24.150000000000031</c:v>
                </c:pt>
                <c:pt idx="18479">
                  <c:v>-20.6</c:v>
                </c:pt>
                <c:pt idx="18480">
                  <c:v>-14.030000000000001</c:v>
                </c:pt>
                <c:pt idx="18481">
                  <c:v>-13.02</c:v>
                </c:pt>
                <c:pt idx="18482">
                  <c:v>-12.870000000000006</c:v>
                </c:pt>
                <c:pt idx="18483">
                  <c:v>-11.77</c:v>
                </c:pt>
                <c:pt idx="18484">
                  <c:v>-9.7200000000000024</c:v>
                </c:pt>
                <c:pt idx="18485">
                  <c:v>-9.3600000000000048</c:v>
                </c:pt>
                <c:pt idx="18486">
                  <c:v>-10.629999999999999</c:v>
                </c:pt>
                <c:pt idx="18487">
                  <c:v>-10.540000000000001</c:v>
                </c:pt>
                <c:pt idx="18488">
                  <c:v>-11.040000000000001</c:v>
                </c:pt>
                <c:pt idx="18489">
                  <c:v>-19.16</c:v>
                </c:pt>
                <c:pt idx="18490">
                  <c:v>-17.7</c:v>
                </c:pt>
                <c:pt idx="18491">
                  <c:v>-17.279999999999987</c:v>
                </c:pt>
                <c:pt idx="18492">
                  <c:v>-14.54</c:v>
                </c:pt>
                <c:pt idx="18493">
                  <c:v>-13.15</c:v>
                </c:pt>
                <c:pt idx="18494">
                  <c:v>-10.5</c:v>
                </c:pt>
                <c:pt idx="18495">
                  <c:v>-8.9700000000000006</c:v>
                </c:pt>
                <c:pt idx="18496">
                  <c:v>-12.42</c:v>
                </c:pt>
                <c:pt idx="18497">
                  <c:v>-14.69</c:v>
                </c:pt>
                <c:pt idx="18498">
                  <c:v>-35.78</c:v>
                </c:pt>
                <c:pt idx="18499">
                  <c:v>-34.809999999999995</c:v>
                </c:pt>
                <c:pt idx="18500">
                  <c:v>-28.23</c:v>
                </c:pt>
                <c:pt idx="18501">
                  <c:v>-24.97</c:v>
                </c:pt>
                <c:pt idx="18502">
                  <c:v>-27.04</c:v>
                </c:pt>
                <c:pt idx="18503">
                  <c:v>-25.21</c:v>
                </c:pt>
                <c:pt idx="18504">
                  <c:v>-36.130000000000003</c:v>
                </c:pt>
                <c:pt idx="18505">
                  <c:v>-33.870000000000005</c:v>
                </c:pt>
                <c:pt idx="18506">
                  <c:v>-27.22</c:v>
                </c:pt>
                <c:pt idx="18507">
                  <c:v>-23.86</c:v>
                </c:pt>
                <c:pt idx="18508">
                  <c:v>-23.080000000000002</c:v>
                </c:pt>
                <c:pt idx="18509">
                  <c:v>-33.18</c:v>
                </c:pt>
                <c:pt idx="18510">
                  <c:v>-45.43</c:v>
                </c:pt>
                <c:pt idx="18511">
                  <c:v>-59.42</c:v>
                </c:pt>
                <c:pt idx="18512">
                  <c:v>-58.99</c:v>
                </c:pt>
                <c:pt idx="18513">
                  <c:v>-55.790000000000013</c:v>
                </c:pt>
                <c:pt idx="18514">
                  <c:v>-57.02</c:v>
                </c:pt>
                <c:pt idx="18515">
                  <c:v>-52.96</c:v>
                </c:pt>
                <c:pt idx="18516">
                  <c:v>-53.120000000000012</c:v>
                </c:pt>
                <c:pt idx="18517">
                  <c:v>-54.82</c:v>
                </c:pt>
                <c:pt idx="18518">
                  <c:v>-53.63</c:v>
                </c:pt>
                <c:pt idx="18519">
                  <c:v>-50.97</c:v>
                </c:pt>
                <c:pt idx="18520">
                  <c:v>-45.44</c:v>
                </c:pt>
                <c:pt idx="18521">
                  <c:v>-51.94</c:v>
                </c:pt>
                <c:pt idx="18522">
                  <c:v>-72.489999999999995</c:v>
                </c:pt>
                <c:pt idx="18523">
                  <c:v>-44.32</c:v>
                </c:pt>
                <c:pt idx="18524">
                  <c:v>-37.06</c:v>
                </c:pt>
                <c:pt idx="18525">
                  <c:v>-32.57</c:v>
                </c:pt>
                <c:pt idx="18526">
                  <c:v>-40.690000000000012</c:v>
                </c:pt>
                <c:pt idx="18527">
                  <c:v>-39.83</c:v>
                </c:pt>
                <c:pt idx="18528">
                  <c:v>-30.24</c:v>
                </c:pt>
                <c:pt idx="18529">
                  <c:v>-32.07</c:v>
                </c:pt>
                <c:pt idx="18530">
                  <c:v>-29.45</c:v>
                </c:pt>
                <c:pt idx="18531">
                  <c:v>-28.27</c:v>
                </c:pt>
                <c:pt idx="18532">
                  <c:v>-28.05</c:v>
                </c:pt>
                <c:pt idx="18533">
                  <c:v>-30.72</c:v>
                </c:pt>
                <c:pt idx="18534">
                  <c:v>-41.120000000000012</c:v>
                </c:pt>
                <c:pt idx="18535">
                  <c:v>-52.800000000000004</c:v>
                </c:pt>
                <c:pt idx="18536">
                  <c:v>-50.339999999999996</c:v>
                </c:pt>
                <c:pt idx="18537">
                  <c:v>-46.59</c:v>
                </c:pt>
                <c:pt idx="18538">
                  <c:v>-44.1</c:v>
                </c:pt>
                <c:pt idx="18539">
                  <c:v>-41.74</c:v>
                </c:pt>
                <c:pt idx="18540">
                  <c:v>-36.379999999999995</c:v>
                </c:pt>
                <c:pt idx="18541">
                  <c:v>-35.25</c:v>
                </c:pt>
                <c:pt idx="18542">
                  <c:v>-27.490000000000002</c:v>
                </c:pt>
                <c:pt idx="18543">
                  <c:v>-23.060000000000002</c:v>
                </c:pt>
                <c:pt idx="18544">
                  <c:v>-19</c:v>
                </c:pt>
                <c:pt idx="18545">
                  <c:v>-23.06</c:v>
                </c:pt>
                <c:pt idx="18546">
                  <c:v>-18.47</c:v>
                </c:pt>
                <c:pt idx="18547">
                  <c:v>-15.490000000000002</c:v>
                </c:pt>
                <c:pt idx="18548">
                  <c:v>25</c:v>
                </c:pt>
                <c:pt idx="18549">
                  <c:v>29.22</c:v>
                </c:pt>
                <c:pt idx="18550">
                  <c:v>-2.480000000000004</c:v>
                </c:pt>
                <c:pt idx="18551">
                  <c:v>-15.360000000000023</c:v>
                </c:pt>
                <c:pt idx="18552">
                  <c:v>-31</c:v>
                </c:pt>
                <c:pt idx="18553">
                  <c:v>-37.81</c:v>
                </c:pt>
                <c:pt idx="18554">
                  <c:v>-34.839999999999996</c:v>
                </c:pt>
                <c:pt idx="18555">
                  <c:v>-26.43</c:v>
                </c:pt>
                <c:pt idx="18556">
                  <c:v>-27.36</c:v>
                </c:pt>
                <c:pt idx="18557">
                  <c:v>-34.720000000000013</c:v>
                </c:pt>
                <c:pt idx="18558">
                  <c:v>-42.04</c:v>
                </c:pt>
                <c:pt idx="18559">
                  <c:v>-26.410000000000004</c:v>
                </c:pt>
                <c:pt idx="18560">
                  <c:v>-26.729999999999986</c:v>
                </c:pt>
                <c:pt idx="18561">
                  <c:v>-13.32</c:v>
                </c:pt>
                <c:pt idx="18562">
                  <c:v>-12.870000000000006</c:v>
                </c:pt>
                <c:pt idx="18563">
                  <c:v>-11.209999999999999</c:v>
                </c:pt>
                <c:pt idx="18564">
                  <c:v>-6.1999999999999957</c:v>
                </c:pt>
                <c:pt idx="18565">
                  <c:v>-11.32</c:v>
                </c:pt>
                <c:pt idx="18566">
                  <c:v>-15.920000000000002</c:v>
                </c:pt>
                <c:pt idx="18567">
                  <c:v>-23.340000000000003</c:v>
                </c:pt>
                <c:pt idx="18568">
                  <c:v>-34.839999999999996</c:v>
                </c:pt>
                <c:pt idx="18569">
                  <c:v>-38.809999999999995</c:v>
                </c:pt>
                <c:pt idx="18570">
                  <c:v>-43.81</c:v>
                </c:pt>
                <c:pt idx="18571">
                  <c:v>-28.370000000000005</c:v>
                </c:pt>
                <c:pt idx="18572">
                  <c:v>-30.25</c:v>
                </c:pt>
                <c:pt idx="18573">
                  <c:v>-24.09</c:v>
                </c:pt>
                <c:pt idx="18574">
                  <c:v>-39.830000000000005</c:v>
                </c:pt>
                <c:pt idx="18575">
                  <c:v>-41.53</c:v>
                </c:pt>
                <c:pt idx="18576">
                  <c:v>-42.47</c:v>
                </c:pt>
                <c:pt idx="18577">
                  <c:v>-34.54</c:v>
                </c:pt>
                <c:pt idx="18578">
                  <c:v>-32.230000000000011</c:v>
                </c:pt>
                <c:pt idx="18579">
                  <c:v>-18.330000000000005</c:v>
                </c:pt>
                <c:pt idx="18580">
                  <c:v>-12.47</c:v>
                </c:pt>
                <c:pt idx="18581">
                  <c:v>-26.67</c:v>
                </c:pt>
                <c:pt idx="18582">
                  <c:v>-42.44</c:v>
                </c:pt>
                <c:pt idx="18583">
                  <c:v>-55.379999999999995</c:v>
                </c:pt>
                <c:pt idx="18584">
                  <c:v>-51.04</c:v>
                </c:pt>
                <c:pt idx="18585">
                  <c:v>-53.290000000000013</c:v>
                </c:pt>
                <c:pt idx="18586">
                  <c:v>-52.220000000000013</c:v>
                </c:pt>
                <c:pt idx="18587">
                  <c:v>-53.480000000000004</c:v>
                </c:pt>
                <c:pt idx="18588">
                  <c:v>-49.49</c:v>
                </c:pt>
                <c:pt idx="18589">
                  <c:v>-47.89</c:v>
                </c:pt>
                <c:pt idx="18590">
                  <c:v>-48.339999999999996</c:v>
                </c:pt>
                <c:pt idx="18591">
                  <c:v>-41.75</c:v>
                </c:pt>
                <c:pt idx="18592">
                  <c:v>-39.410000000000004</c:v>
                </c:pt>
                <c:pt idx="18593">
                  <c:v>-42.150000000000006</c:v>
                </c:pt>
                <c:pt idx="18594">
                  <c:v>-56.42</c:v>
                </c:pt>
                <c:pt idx="18595">
                  <c:v>-30.49</c:v>
                </c:pt>
                <c:pt idx="18596">
                  <c:v>-22.810000000000031</c:v>
                </c:pt>
                <c:pt idx="18597">
                  <c:v>-14</c:v>
                </c:pt>
                <c:pt idx="18598">
                  <c:v>-28.630000000000031</c:v>
                </c:pt>
                <c:pt idx="18599">
                  <c:v>-34.54</c:v>
                </c:pt>
                <c:pt idx="18600">
                  <c:v>-32.5</c:v>
                </c:pt>
                <c:pt idx="18601">
                  <c:v>-32.720000000000013</c:v>
                </c:pt>
                <c:pt idx="18602">
                  <c:v>-29.330000000000005</c:v>
                </c:pt>
                <c:pt idx="18603">
                  <c:v>-24.419999999999987</c:v>
                </c:pt>
                <c:pt idx="18604">
                  <c:v>-25.630000000000031</c:v>
                </c:pt>
                <c:pt idx="18605">
                  <c:v>-29.439999999999987</c:v>
                </c:pt>
                <c:pt idx="18606">
                  <c:v>-46.4</c:v>
                </c:pt>
                <c:pt idx="18607">
                  <c:v>-58.620000000000012</c:v>
                </c:pt>
                <c:pt idx="18608">
                  <c:v>-61.3</c:v>
                </c:pt>
                <c:pt idx="18609">
                  <c:v>-62.64</c:v>
                </c:pt>
                <c:pt idx="18610">
                  <c:v>-57.110000000000007</c:v>
                </c:pt>
                <c:pt idx="18611">
                  <c:v>-50.5</c:v>
                </c:pt>
                <c:pt idx="18612">
                  <c:v>-47.58</c:v>
                </c:pt>
                <c:pt idx="18613">
                  <c:v>-43.6</c:v>
                </c:pt>
                <c:pt idx="18614">
                  <c:v>-41.220000000000013</c:v>
                </c:pt>
                <c:pt idx="18615">
                  <c:v>-34.200000000000003</c:v>
                </c:pt>
                <c:pt idx="18616">
                  <c:v>-39</c:v>
                </c:pt>
                <c:pt idx="18617">
                  <c:v>-43.18</c:v>
                </c:pt>
                <c:pt idx="18618">
                  <c:v>-49.480000000000004</c:v>
                </c:pt>
                <c:pt idx="18619">
                  <c:v>-41.730000000000011</c:v>
                </c:pt>
                <c:pt idx="18620">
                  <c:v>-29.759999999999987</c:v>
                </c:pt>
                <c:pt idx="18621">
                  <c:v>-22.39</c:v>
                </c:pt>
                <c:pt idx="18622">
                  <c:v>-24.45</c:v>
                </c:pt>
                <c:pt idx="18623">
                  <c:v>-39.44</c:v>
                </c:pt>
                <c:pt idx="18624">
                  <c:v>-21.73</c:v>
                </c:pt>
                <c:pt idx="18625">
                  <c:v>-14.990000000000002</c:v>
                </c:pt>
                <c:pt idx="18626">
                  <c:v>-11.88</c:v>
                </c:pt>
                <c:pt idx="18627">
                  <c:v>-10.26</c:v>
                </c:pt>
                <c:pt idx="18628">
                  <c:v>-10.040000000000001</c:v>
                </c:pt>
                <c:pt idx="18629">
                  <c:v>-10.26</c:v>
                </c:pt>
                <c:pt idx="18630">
                  <c:v>-11.16</c:v>
                </c:pt>
                <c:pt idx="18631">
                  <c:v>-12.34</c:v>
                </c:pt>
                <c:pt idx="18632">
                  <c:v>-16.260000000000002</c:v>
                </c:pt>
                <c:pt idx="18633">
                  <c:v>-17.66</c:v>
                </c:pt>
                <c:pt idx="18634">
                  <c:v>-14.11</c:v>
                </c:pt>
                <c:pt idx="18635">
                  <c:v>-11.080000000000002</c:v>
                </c:pt>
                <c:pt idx="18636">
                  <c:v>-11.760000000000002</c:v>
                </c:pt>
                <c:pt idx="18637">
                  <c:v>-13.28</c:v>
                </c:pt>
                <c:pt idx="18638">
                  <c:v>-13.11</c:v>
                </c:pt>
                <c:pt idx="18639">
                  <c:v>-13.330000000000002</c:v>
                </c:pt>
                <c:pt idx="18640">
                  <c:v>-14.96</c:v>
                </c:pt>
                <c:pt idx="18641">
                  <c:v>-13.729999999999999</c:v>
                </c:pt>
                <c:pt idx="18642">
                  <c:v>4.5200000000000005</c:v>
                </c:pt>
                <c:pt idx="18643">
                  <c:v>22.300000000000004</c:v>
                </c:pt>
                <c:pt idx="18644">
                  <c:v>56.050000000000004</c:v>
                </c:pt>
                <c:pt idx="18645">
                  <c:v>50.64</c:v>
                </c:pt>
                <c:pt idx="18646">
                  <c:v>5.5</c:v>
                </c:pt>
                <c:pt idx="18647">
                  <c:v>-11.530000000000001</c:v>
                </c:pt>
                <c:pt idx="18648">
                  <c:v>14.61</c:v>
                </c:pt>
                <c:pt idx="18649">
                  <c:v>10.54</c:v>
                </c:pt>
                <c:pt idx="18650">
                  <c:v>-0.35000000000000031</c:v>
                </c:pt>
                <c:pt idx="18651">
                  <c:v>-4.0600000000000005</c:v>
                </c:pt>
                <c:pt idx="18652">
                  <c:v>-2.2999999999999998</c:v>
                </c:pt>
                <c:pt idx="18653">
                  <c:v>-5.08</c:v>
                </c:pt>
                <c:pt idx="18654">
                  <c:v>-8.120000000000001</c:v>
                </c:pt>
                <c:pt idx="18655">
                  <c:v>-4.5299999999999985</c:v>
                </c:pt>
                <c:pt idx="18656">
                  <c:v>-7.73</c:v>
                </c:pt>
                <c:pt idx="18657">
                  <c:v>-4.370000000000001</c:v>
                </c:pt>
                <c:pt idx="18658">
                  <c:v>-0.80999999999999872</c:v>
                </c:pt>
                <c:pt idx="18659">
                  <c:v>1.6400000000000021</c:v>
                </c:pt>
                <c:pt idx="18660">
                  <c:v>7.7800000000000011</c:v>
                </c:pt>
                <c:pt idx="18661">
                  <c:v>7.6099999999999985</c:v>
                </c:pt>
                <c:pt idx="18662">
                  <c:v>6.6199999999999966</c:v>
                </c:pt>
                <c:pt idx="18663">
                  <c:v>2.5199999999999987</c:v>
                </c:pt>
                <c:pt idx="18664">
                  <c:v>0.28000000000000008</c:v>
                </c:pt>
                <c:pt idx="18665">
                  <c:v>-1.2599999999999956</c:v>
                </c:pt>
                <c:pt idx="18666">
                  <c:v>-20.650000000000031</c:v>
                </c:pt>
                <c:pt idx="18667">
                  <c:v>-5.9800000000000084</c:v>
                </c:pt>
                <c:pt idx="18668">
                  <c:v>13.170000000000002</c:v>
                </c:pt>
                <c:pt idx="18669">
                  <c:v>38.4</c:v>
                </c:pt>
                <c:pt idx="18670">
                  <c:v>28.759999999999987</c:v>
                </c:pt>
                <c:pt idx="18671">
                  <c:v>10.470000000000002</c:v>
                </c:pt>
                <c:pt idx="18672">
                  <c:v>-6.59</c:v>
                </c:pt>
                <c:pt idx="18673">
                  <c:v>-22.69</c:v>
                </c:pt>
                <c:pt idx="18674">
                  <c:v>-23.330000000000005</c:v>
                </c:pt>
                <c:pt idx="18675">
                  <c:v>-17.52</c:v>
                </c:pt>
                <c:pt idx="18676">
                  <c:v>-19.630000000000031</c:v>
                </c:pt>
                <c:pt idx="18677">
                  <c:v>-26.47</c:v>
                </c:pt>
                <c:pt idx="18678">
                  <c:v>-43.34</c:v>
                </c:pt>
                <c:pt idx="18679">
                  <c:v>-20.25</c:v>
                </c:pt>
                <c:pt idx="18680">
                  <c:v>-14.030000000000001</c:v>
                </c:pt>
                <c:pt idx="18681">
                  <c:v>-7</c:v>
                </c:pt>
                <c:pt idx="18682">
                  <c:v>-5.68</c:v>
                </c:pt>
                <c:pt idx="18683">
                  <c:v>-11.5</c:v>
                </c:pt>
                <c:pt idx="18684">
                  <c:v>-2.0499999999999972</c:v>
                </c:pt>
                <c:pt idx="18685">
                  <c:v>-1.6700000000000021</c:v>
                </c:pt>
                <c:pt idx="18686">
                  <c:v>3.5399999999999987</c:v>
                </c:pt>
                <c:pt idx="18687">
                  <c:v>0.73000000000000465</c:v>
                </c:pt>
                <c:pt idx="18688">
                  <c:v>-3.2299999999999982</c:v>
                </c:pt>
                <c:pt idx="18689">
                  <c:v>7.7800000000000011</c:v>
                </c:pt>
                <c:pt idx="18690">
                  <c:v>-13.46000000000002</c:v>
                </c:pt>
                <c:pt idx="18691">
                  <c:v>27.259999999999987</c:v>
                </c:pt>
                <c:pt idx="18692">
                  <c:v>42.49</c:v>
                </c:pt>
                <c:pt idx="18693">
                  <c:v>62.809999999999995</c:v>
                </c:pt>
                <c:pt idx="18694">
                  <c:v>13.580000000000005</c:v>
                </c:pt>
                <c:pt idx="18695">
                  <c:v>-1.0300000000000011</c:v>
                </c:pt>
                <c:pt idx="18696">
                  <c:v>14.05</c:v>
                </c:pt>
                <c:pt idx="18697">
                  <c:v>4.7399999999999984</c:v>
                </c:pt>
                <c:pt idx="18698">
                  <c:v>-9.3000000000000007</c:v>
                </c:pt>
                <c:pt idx="18699">
                  <c:v>-8.11</c:v>
                </c:pt>
                <c:pt idx="18700">
                  <c:v>-11.900000000000002</c:v>
                </c:pt>
                <c:pt idx="18701">
                  <c:v>-10.400000000000002</c:v>
                </c:pt>
                <c:pt idx="18702">
                  <c:v>-3.25</c:v>
                </c:pt>
                <c:pt idx="18703">
                  <c:v>-1.1899999999999953</c:v>
                </c:pt>
                <c:pt idx="18704">
                  <c:v>18.600000000000001</c:v>
                </c:pt>
                <c:pt idx="18705">
                  <c:v>36.20000000000001</c:v>
                </c:pt>
                <c:pt idx="18706">
                  <c:v>27.17000000000003</c:v>
                </c:pt>
                <c:pt idx="18707">
                  <c:v>16.759999999999987</c:v>
                </c:pt>
                <c:pt idx="18708">
                  <c:v>18.610000000000031</c:v>
                </c:pt>
                <c:pt idx="18709">
                  <c:v>0.76999999999999735</c:v>
                </c:pt>
                <c:pt idx="18710">
                  <c:v>3.7299999999999982</c:v>
                </c:pt>
                <c:pt idx="18711">
                  <c:v>-6.529999999999994</c:v>
                </c:pt>
                <c:pt idx="18712">
                  <c:v>-14.15</c:v>
                </c:pt>
                <c:pt idx="18713">
                  <c:v>-19.439999999999987</c:v>
                </c:pt>
                <c:pt idx="18714">
                  <c:v>-28.580000000000002</c:v>
                </c:pt>
                <c:pt idx="18715">
                  <c:v>-10.729999999999999</c:v>
                </c:pt>
                <c:pt idx="18716">
                  <c:v>3.0600000000000032</c:v>
                </c:pt>
                <c:pt idx="18717">
                  <c:v>3.1099999999999994</c:v>
                </c:pt>
                <c:pt idx="18718">
                  <c:v>-3.5</c:v>
                </c:pt>
                <c:pt idx="18719">
                  <c:v>-7.3699999999999966</c:v>
                </c:pt>
                <c:pt idx="18720">
                  <c:v>-14.160000000000004</c:v>
                </c:pt>
                <c:pt idx="18721">
                  <c:v>-21.650000000000031</c:v>
                </c:pt>
                <c:pt idx="18722">
                  <c:v>-25.16</c:v>
                </c:pt>
                <c:pt idx="18723">
                  <c:v>-24.67</c:v>
                </c:pt>
                <c:pt idx="18724">
                  <c:v>-25.51</c:v>
                </c:pt>
                <c:pt idx="18725">
                  <c:v>-26.24</c:v>
                </c:pt>
                <c:pt idx="18726">
                  <c:v>-33.190000000000012</c:v>
                </c:pt>
                <c:pt idx="18727">
                  <c:v>-25.450000000000003</c:v>
                </c:pt>
                <c:pt idx="18728">
                  <c:v>-14.440000000000001</c:v>
                </c:pt>
                <c:pt idx="18729">
                  <c:v>-12.260000000000002</c:v>
                </c:pt>
                <c:pt idx="18730">
                  <c:v>-16.629999999999992</c:v>
                </c:pt>
                <c:pt idx="18731">
                  <c:v>-21.830000000000005</c:v>
                </c:pt>
                <c:pt idx="18732">
                  <c:v>-13.46</c:v>
                </c:pt>
                <c:pt idx="18733">
                  <c:v>-15.480000000000004</c:v>
                </c:pt>
                <c:pt idx="18734">
                  <c:v>-19.880000000000003</c:v>
                </c:pt>
                <c:pt idx="18735">
                  <c:v>-18.610000000000031</c:v>
                </c:pt>
                <c:pt idx="18736">
                  <c:v>-15.380000000000004</c:v>
                </c:pt>
                <c:pt idx="18737">
                  <c:v>-12.970000000000002</c:v>
                </c:pt>
                <c:pt idx="18738">
                  <c:v>-28</c:v>
                </c:pt>
                <c:pt idx="18739">
                  <c:v>-2.0700000000000003</c:v>
                </c:pt>
                <c:pt idx="18740">
                  <c:v>-6.2700000000000031</c:v>
                </c:pt>
                <c:pt idx="18741">
                  <c:v>-2.0000000000003213E-2</c:v>
                </c:pt>
                <c:pt idx="18742">
                  <c:v>-6.8799999999999963</c:v>
                </c:pt>
                <c:pt idx="18743">
                  <c:v>-24.959999999999987</c:v>
                </c:pt>
                <c:pt idx="18744">
                  <c:v>-24.279999999999987</c:v>
                </c:pt>
                <c:pt idx="18745">
                  <c:v>-24.47</c:v>
                </c:pt>
                <c:pt idx="18746">
                  <c:v>-27.87</c:v>
                </c:pt>
                <c:pt idx="18747">
                  <c:v>-27.55</c:v>
                </c:pt>
                <c:pt idx="18748">
                  <c:v>-25.49</c:v>
                </c:pt>
                <c:pt idx="18749">
                  <c:v>-27.650000000000031</c:v>
                </c:pt>
                <c:pt idx="18750">
                  <c:v>-32.51</c:v>
                </c:pt>
                <c:pt idx="18751">
                  <c:v>-39.28</c:v>
                </c:pt>
                <c:pt idx="18752">
                  <c:v>-32.339999999999996</c:v>
                </c:pt>
                <c:pt idx="18753">
                  <c:v>-21.279999999999987</c:v>
                </c:pt>
                <c:pt idx="18754">
                  <c:v>-24.93</c:v>
                </c:pt>
                <c:pt idx="18755">
                  <c:v>-30.950000000000003</c:v>
                </c:pt>
                <c:pt idx="18756">
                  <c:v>-34.15</c:v>
                </c:pt>
                <c:pt idx="18757">
                  <c:v>-37.94</c:v>
                </c:pt>
                <c:pt idx="18758">
                  <c:v>-35.020000000000003</c:v>
                </c:pt>
                <c:pt idx="18759">
                  <c:v>-30.959999999999987</c:v>
                </c:pt>
                <c:pt idx="18760">
                  <c:v>-29.35</c:v>
                </c:pt>
                <c:pt idx="18761">
                  <c:v>-35.980000000000004</c:v>
                </c:pt>
                <c:pt idx="18762">
                  <c:v>-47.99</c:v>
                </c:pt>
                <c:pt idx="18763">
                  <c:v>-28.16</c:v>
                </c:pt>
                <c:pt idx="18764">
                  <c:v>-16.499999999999989</c:v>
                </c:pt>
                <c:pt idx="18765">
                  <c:v>-9.9500000000000028</c:v>
                </c:pt>
                <c:pt idx="18766">
                  <c:v>-29.779999999999987</c:v>
                </c:pt>
                <c:pt idx="18767">
                  <c:v>-37.49</c:v>
                </c:pt>
                <c:pt idx="18768">
                  <c:v>-27.410000000000004</c:v>
                </c:pt>
                <c:pt idx="18769">
                  <c:v>-19.100000000000001</c:v>
                </c:pt>
                <c:pt idx="18770">
                  <c:v>-20.830000000000005</c:v>
                </c:pt>
                <c:pt idx="18771">
                  <c:v>-19.420000000000002</c:v>
                </c:pt>
                <c:pt idx="18772">
                  <c:v>-21.02</c:v>
                </c:pt>
                <c:pt idx="18773">
                  <c:v>-26.57</c:v>
                </c:pt>
                <c:pt idx="18774">
                  <c:v>-32.83</c:v>
                </c:pt>
                <c:pt idx="18775">
                  <c:v>-37.99</c:v>
                </c:pt>
                <c:pt idx="18776">
                  <c:v>-35.6</c:v>
                </c:pt>
                <c:pt idx="18777">
                  <c:v>-20.82</c:v>
                </c:pt>
                <c:pt idx="18778">
                  <c:v>-15.600000000000001</c:v>
                </c:pt>
                <c:pt idx="18779">
                  <c:v>-18.450000000000003</c:v>
                </c:pt>
                <c:pt idx="18780">
                  <c:v>-18.880000000000003</c:v>
                </c:pt>
                <c:pt idx="18781">
                  <c:v>-19.45</c:v>
                </c:pt>
                <c:pt idx="18782">
                  <c:v>-22.130000000000031</c:v>
                </c:pt>
                <c:pt idx="18783">
                  <c:v>-23.779999999999987</c:v>
                </c:pt>
                <c:pt idx="18784">
                  <c:v>-23.330000000000005</c:v>
                </c:pt>
                <c:pt idx="18785">
                  <c:v>-27.79</c:v>
                </c:pt>
                <c:pt idx="18786">
                  <c:v>-14.970000000000002</c:v>
                </c:pt>
                <c:pt idx="18787">
                  <c:v>-10.210000000000001</c:v>
                </c:pt>
                <c:pt idx="18788">
                  <c:v>-11.080000000000002</c:v>
                </c:pt>
                <c:pt idx="18789">
                  <c:v>-5.7100000000000009</c:v>
                </c:pt>
                <c:pt idx="18790">
                  <c:v>-20.93</c:v>
                </c:pt>
                <c:pt idx="18791">
                  <c:v>-25.89</c:v>
                </c:pt>
                <c:pt idx="18792">
                  <c:v>13.89</c:v>
                </c:pt>
                <c:pt idx="18793">
                  <c:v>-13.950000000000006</c:v>
                </c:pt>
                <c:pt idx="18794">
                  <c:v>-13.79</c:v>
                </c:pt>
                <c:pt idx="18795">
                  <c:v>-8.92</c:v>
                </c:pt>
                <c:pt idx="18796">
                  <c:v>-8.6600000000000037</c:v>
                </c:pt>
                <c:pt idx="18797">
                  <c:v>-11.150000000000002</c:v>
                </c:pt>
                <c:pt idx="18798">
                  <c:v>-17.93</c:v>
                </c:pt>
                <c:pt idx="18799">
                  <c:v>-16.88</c:v>
                </c:pt>
                <c:pt idx="18800">
                  <c:v>-31.919999999999987</c:v>
                </c:pt>
                <c:pt idx="18801">
                  <c:v>-34.33</c:v>
                </c:pt>
                <c:pt idx="18802">
                  <c:v>-32.349999999999994</c:v>
                </c:pt>
                <c:pt idx="18803">
                  <c:v>-31.86</c:v>
                </c:pt>
                <c:pt idx="18804">
                  <c:v>-33.849999999999994</c:v>
                </c:pt>
                <c:pt idx="18805">
                  <c:v>-30.459999999999987</c:v>
                </c:pt>
                <c:pt idx="18806">
                  <c:v>-24.58</c:v>
                </c:pt>
                <c:pt idx="18807">
                  <c:v>-28.3</c:v>
                </c:pt>
                <c:pt idx="18808">
                  <c:v>-28.03</c:v>
                </c:pt>
                <c:pt idx="18809">
                  <c:v>-32.61</c:v>
                </c:pt>
                <c:pt idx="18810">
                  <c:v>-14.040000000000003</c:v>
                </c:pt>
                <c:pt idx="18811">
                  <c:v>-0.10000000000000142</c:v>
                </c:pt>
                <c:pt idx="18812">
                  <c:v>7.7800000000000011</c:v>
                </c:pt>
                <c:pt idx="18813">
                  <c:v>13.07</c:v>
                </c:pt>
                <c:pt idx="18814">
                  <c:v>-2.3400000000000034</c:v>
                </c:pt>
                <c:pt idx="18815">
                  <c:v>1.0399999999999954</c:v>
                </c:pt>
                <c:pt idx="18816">
                  <c:v>-4.6099999999999985</c:v>
                </c:pt>
                <c:pt idx="18817">
                  <c:v>-5.8299999999999965</c:v>
                </c:pt>
                <c:pt idx="18818">
                  <c:v>-15.57</c:v>
                </c:pt>
                <c:pt idx="18819">
                  <c:v>-14.98</c:v>
                </c:pt>
                <c:pt idx="18820">
                  <c:v>-14.780000000000001</c:v>
                </c:pt>
                <c:pt idx="18821">
                  <c:v>-18.36</c:v>
                </c:pt>
                <c:pt idx="18822">
                  <c:v>-14.229999999999999</c:v>
                </c:pt>
                <c:pt idx="18823">
                  <c:v>-14.229999999999999</c:v>
                </c:pt>
                <c:pt idx="18824">
                  <c:v>-16.600000000000001</c:v>
                </c:pt>
                <c:pt idx="18825">
                  <c:v>-15.13</c:v>
                </c:pt>
                <c:pt idx="18826">
                  <c:v>-15.46</c:v>
                </c:pt>
                <c:pt idx="18827">
                  <c:v>-15.27</c:v>
                </c:pt>
                <c:pt idx="18828">
                  <c:v>-13.18</c:v>
                </c:pt>
                <c:pt idx="18829">
                  <c:v>-12.48</c:v>
                </c:pt>
                <c:pt idx="18830">
                  <c:v>-11.19</c:v>
                </c:pt>
                <c:pt idx="18831">
                  <c:v>-7.45</c:v>
                </c:pt>
                <c:pt idx="18832">
                  <c:v>-10.84</c:v>
                </c:pt>
                <c:pt idx="18833">
                  <c:v>-11.28</c:v>
                </c:pt>
                <c:pt idx="18834">
                  <c:v>-18.270000000000003</c:v>
                </c:pt>
                <c:pt idx="18835">
                  <c:v>-21.490000000000002</c:v>
                </c:pt>
                <c:pt idx="18836">
                  <c:v>-12.710000000000003</c:v>
                </c:pt>
                <c:pt idx="18837">
                  <c:v>-3.1099999999999994</c:v>
                </c:pt>
                <c:pt idx="18838">
                  <c:v>-7.6599999999999975</c:v>
                </c:pt>
                <c:pt idx="18839">
                  <c:v>-11.209999999999999</c:v>
                </c:pt>
                <c:pt idx="18840">
                  <c:v>-1.4000000000000004</c:v>
                </c:pt>
                <c:pt idx="18841">
                  <c:v>-4.2899999999999991</c:v>
                </c:pt>
                <c:pt idx="18842">
                  <c:v>-16.72</c:v>
                </c:pt>
                <c:pt idx="18843">
                  <c:v>-13.08</c:v>
                </c:pt>
                <c:pt idx="18844">
                  <c:v>-13</c:v>
                </c:pt>
                <c:pt idx="18845">
                  <c:v>-11.120000000000001</c:v>
                </c:pt>
                <c:pt idx="18846">
                  <c:v>-17.600000000000005</c:v>
                </c:pt>
                <c:pt idx="18847">
                  <c:v>-10.630000000000003</c:v>
                </c:pt>
                <c:pt idx="18848">
                  <c:v>-2</c:v>
                </c:pt>
                <c:pt idx="18849">
                  <c:v>26.45000000000001</c:v>
                </c:pt>
                <c:pt idx="18850">
                  <c:v>2.019999999999996</c:v>
                </c:pt>
                <c:pt idx="18851">
                  <c:v>-1.1999999999999933</c:v>
                </c:pt>
                <c:pt idx="18852">
                  <c:v>4.5499999999999972</c:v>
                </c:pt>
                <c:pt idx="18853">
                  <c:v>-1.3200000000000003</c:v>
                </c:pt>
                <c:pt idx="18854">
                  <c:v>-0.98000000000000398</c:v>
                </c:pt>
                <c:pt idx="18855">
                  <c:v>-7.0000000000000437E-2</c:v>
                </c:pt>
                <c:pt idx="18856">
                  <c:v>-2.9699999999999989</c:v>
                </c:pt>
                <c:pt idx="18857">
                  <c:v>-14.320000000000004</c:v>
                </c:pt>
                <c:pt idx="18858">
                  <c:v>-23.85</c:v>
                </c:pt>
                <c:pt idx="18859">
                  <c:v>24.370000000000005</c:v>
                </c:pt>
                <c:pt idx="18860">
                  <c:v>41.01</c:v>
                </c:pt>
                <c:pt idx="18861">
                  <c:v>13.57</c:v>
                </c:pt>
                <c:pt idx="18862">
                  <c:v>-2.3399999999999963</c:v>
                </c:pt>
                <c:pt idx="18863">
                  <c:v>-13.870000000000006</c:v>
                </c:pt>
                <c:pt idx="18864">
                  <c:v>-9.9200000000000017</c:v>
                </c:pt>
                <c:pt idx="18865">
                  <c:v>-18.87</c:v>
                </c:pt>
                <c:pt idx="18866">
                  <c:v>-19.47</c:v>
                </c:pt>
                <c:pt idx="18867">
                  <c:v>-17.29</c:v>
                </c:pt>
                <c:pt idx="18868">
                  <c:v>-16.959999999999987</c:v>
                </c:pt>
                <c:pt idx="18869">
                  <c:v>-22.939999999999987</c:v>
                </c:pt>
                <c:pt idx="18870">
                  <c:v>-30.97</c:v>
                </c:pt>
                <c:pt idx="18871">
                  <c:v>-25.750000000000004</c:v>
                </c:pt>
                <c:pt idx="18872">
                  <c:v>-24.360000000000003</c:v>
                </c:pt>
                <c:pt idx="18873">
                  <c:v>-20.99</c:v>
                </c:pt>
                <c:pt idx="18874">
                  <c:v>-20.590000000000003</c:v>
                </c:pt>
                <c:pt idx="18875">
                  <c:v>-21.7</c:v>
                </c:pt>
                <c:pt idx="18876">
                  <c:v>-22.439999999999987</c:v>
                </c:pt>
                <c:pt idx="18877">
                  <c:v>-19.190000000000001</c:v>
                </c:pt>
                <c:pt idx="18878">
                  <c:v>-14.890000000000004</c:v>
                </c:pt>
                <c:pt idx="18879">
                  <c:v>-15.700000000000003</c:v>
                </c:pt>
                <c:pt idx="18880">
                  <c:v>-14.920000000000002</c:v>
                </c:pt>
                <c:pt idx="18881">
                  <c:v>-21.310000000000031</c:v>
                </c:pt>
                <c:pt idx="18882">
                  <c:v>-50.180000000000007</c:v>
                </c:pt>
                <c:pt idx="18883">
                  <c:v>-33.720000000000013</c:v>
                </c:pt>
                <c:pt idx="18884">
                  <c:v>-16.869999999999987</c:v>
                </c:pt>
                <c:pt idx="18885">
                  <c:v>-9.8800000000000026</c:v>
                </c:pt>
                <c:pt idx="18886">
                  <c:v>-21.479999999999986</c:v>
                </c:pt>
                <c:pt idx="18887">
                  <c:v>-20.800000000000004</c:v>
                </c:pt>
                <c:pt idx="18888">
                  <c:v>-26.050000000000004</c:v>
                </c:pt>
                <c:pt idx="18889">
                  <c:v>-25</c:v>
                </c:pt>
                <c:pt idx="18890">
                  <c:v>-24.29</c:v>
                </c:pt>
                <c:pt idx="18891">
                  <c:v>-24.41</c:v>
                </c:pt>
                <c:pt idx="18892">
                  <c:v>-24.86</c:v>
                </c:pt>
                <c:pt idx="18893">
                  <c:v>-23.979999999999986</c:v>
                </c:pt>
                <c:pt idx="18894">
                  <c:v>-28.22</c:v>
                </c:pt>
                <c:pt idx="18895">
                  <c:v>-18.580000000000002</c:v>
                </c:pt>
                <c:pt idx="18896">
                  <c:v>-21.23</c:v>
                </c:pt>
                <c:pt idx="18897">
                  <c:v>-20.500000000000004</c:v>
                </c:pt>
                <c:pt idx="18898">
                  <c:v>-19.62</c:v>
                </c:pt>
                <c:pt idx="18899">
                  <c:v>-21.09</c:v>
                </c:pt>
                <c:pt idx="18900">
                  <c:v>-16.910000000000004</c:v>
                </c:pt>
                <c:pt idx="18901">
                  <c:v>-17.479999999999986</c:v>
                </c:pt>
                <c:pt idx="18902">
                  <c:v>-18.959999999999987</c:v>
                </c:pt>
                <c:pt idx="18903">
                  <c:v>-20.95</c:v>
                </c:pt>
                <c:pt idx="18904">
                  <c:v>-18.810000000000031</c:v>
                </c:pt>
                <c:pt idx="18905">
                  <c:v>-17.03</c:v>
                </c:pt>
                <c:pt idx="18906">
                  <c:v>-41.190000000000012</c:v>
                </c:pt>
                <c:pt idx="18907">
                  <c:v>-34.949999999999996</c:v>
                </c:pt>
                <c:pt idx="18908">
                  <c:v>-0.85000000000000164</c:v>
                </c:pt>
                <c:pt idx="18909">
                  <c:v>2.4099999999999966</c:v>
                </c:pt>
                <c:pt idx="18910">
                  <c:v>-5.1399999999999935</c:v>
                </c:pt>
                <c:pt idx="18911">
                  <c:v>-13.020000000000003</c:v>
                </c:pt>
                <c:pt idx="18912">
                  <c:v>-7.990000000000002</c:v>
                </c:pt>
                <c:pt idx="18913">
                  <c:v>-14.830000000000002</c:v>
                </c:pt>
                <c:pt idx="18914">
                  <c:v>-16.779999999999987</c:v>
                </c:pt>
                <c:pt idx="18915">
                  <c:v>-17.509999999999987</c:v>
                </c:pt>
                <c:pt idx="18916">
                  <c:v>-18.479999999999986</c:v>
                </c:pt>
                <c:pt idx="18917">
                  <c:v>-18.490000000000002</c:v>
                </c:pt>
                <c:pt idx="18918">
                  <c:v>-26.339999999999996</c:v>
                </c:pt>
                <c:pt idx="18919">
                  <c:v>-26.340000000000003</c:v>
                </c:pt>
                <c:pt idx="18920">
                  <c:v>-22.09</c:v>
                </c:pt>
                <c:pt idx="18921">
                  <c:v>-13.770000000000003</c:v>
                </c:pt>
                <c:pt idx="18922">
                  <c:v>-16.64</c:v>
                </c:pt>
                <c:pt idx="18923">
                  <c:v>-15</c:v>
                </c:pt>
                <c:pt idx="18924">
                  <c:v>-6.240000000000002</c:v>
                </c:pt>
                <c:pt idx="18925">
                  <c:v>-3.8100000000000023</c:v>
                </c:pt>
                <c:pt idx="18926">
                  <c:v>-5.2199999999999989</c:v>
                </c:pt>
                <c:pt idx="18927">
                  <c:v>-11.139999999999999</c:v>
                </c:pt>
                <c:pt idx="18928">
                  <c:v>-10.62</c:v>
                </c:pt>
                <c:pt idx="18929">
                  <c:v>-18.32</c:v>
                </c:pt>
                <c:pt idx="18930">
                  <c:v>-24.860000000000007</c:v>
                </c:pt>
                <c:pt idx="18931">
                  <c:v>-9.8300000000000018</c:v>
                </c:pt>
                <c:pt idx="18932">
                  <c:v>-7.3599999999999985</c:v>
                </c:pt>
                <c:pt idx="18933">
                  <c:v>-6.3999999999999986</c:v>
                </c:pt>
                <c:pt idx="18934">
                  <c:v>-11.450000000000006</c:v>
                </c:pt>
                <c:pt idx="18935">
                  <c:v>-17.760000000000002</c:v>
                </c:pt>
                <c:pt idx="18936">
                  <c:v>-30.47</c:v>
                </c:pt>
                <c:pt idx="18937">
                  <c:v>-30.810000000000031</c:v>
                </c:pt>
                <c:pt idx="18938">
                  <c:v>-28.19</c:v>
                </c:pt>
                <c:pt idx="18939">
                  <c:v>-27.53</c:v>
                </c:pt>
                <c:pt idx="18940">
                  <c:v>-28.529999999999987</c:v>
                </c:pt>
                <c:pt idx="18941">
                  <c:v>-29.439999999999987</c:v>
                </c:pt>
                <c:pt idx="18942">
                  <c:v>-38.1</c:v>
                </c:pt>
                <c:pt idx="18943">
                  <c:v>-39.42</c:v>
                </c:pt>
                <c:pt idx="18944">
                  <c:v>-40.449999999999996</c:v>
                </c:pt>
                <c:pt idx="18945">
                  <c:v>-41.570000000000007</c:v>
                </c:pt>
                <c:pt idx="18946">
                  <c:v>-41.89</c:v>
                </c:pt>
                <c:pt idx="18947">
                  <c:v>-41.410000000000004</c:v>
                </c:pt>
                <c:pt idx="18948">
                  <c:v>-40.94</c:v>
                </c:pt>
                <c:pt idx="18949">
                  <c:v>-40.36</c:v>
                </c:pt>
                <c:pt idx="18950">
                  <c:v>-39.410000000000004</c:v>
                </c:pt>
                <c:pt idx="18951">
                  <c:v>-37.58</c:v>
                </c:pt>
                <c:pt idx="18952">
                  <c:v>-38.64</c:v>
                </c:pt>
                <c:pt idx="18953">
                  <c:v>-42.300000000000004</c:v>
                </c:pt>
                <c:pt idx="18954">
                  <c:v>-58.900000000000006</c:v>
                </c:pt>
                <c:pt idx="18955">
                  <c:v>-50.92</c:v>
                </c:pt>
                <c:pt idx="18956">
                  <c:v>-36.28</c:v>
                </c:pt>
                <c:pt idx="18957">
                  <c:v>-26.75</c:v>
                </c:pt>
                <c:pt idx="18958">
                  <c:v>-33.650000000000006</c:v>
                </c:pt>
                <c:pt idx="18959">
                  <c:v>-32.86</c:v>
                </c:pt>
                <c:pt idx="18960">
                  <c:v>-35.880000000000003</c:v>
                </c:pt>
                <c:pt idx="18961">
                  <c:v>-31.59</c:v>
                </c:pt>
                <c:pt idx="18962">
                  <c:v>-31.79</c:v>
                </c:pt>
                <c:pt idx="18963">
                  <c:v>-28.72</c:v>
                </c:pt>
                <c:pt idx="18964">
                  <c:v>-28.279999999999987</c:v>
                </c:pt>
                <c:pt idx="18965">
                  <c:v>-29.23</c:v>
                </c:pt>
                <c:pt idx="18966">
                  <c:v>-28.38</c:v>
                </c:pt>
                <c:pt idx="18967">
                  <c:v>-32.71</c:v>
                </c:pt>
                <c:pt idx="18968">
                  <c:v>-39.410000000000004</c:v>
                </c:pt>
                <c:pt idx="18969">
                  <c:v>-44.4</c:v>
                </c:pt>
                <c:pt idx="18970">
                  <c:v>-45.839999999999996</c:v>
                </c:pt>
                <c:pt idx="18971">
                  <c:v>-44.55</c:v>
                </c:pt>
                <c:pt idx="18972">
                  <c:v>-45.96</c:v>
                </c:pt>
                <c:pt idx="18973">
                  <c:v>-41.25</c:v>
                </c:pt>
                <c:pt idx="18974">
                  <c:v>-36.620000000000012</c:v>
                </c:pt>
                <c:pt idx="18975">
                  <c:v>-34.57</c:v>
                </c:pt>
                <c:pt idx="18976">
                  <c:v>-33.17</c:v>
                </c:pt>
                <c:pt idx="18977">
                  <c:v>-41.17</c:v>
                </c:pt>
                <c:pt idx="18978">
                  <c:v>-61.21</c:v>
                </c:pt>
                <c:pt idx="18979">
                  <c:v>-71</c:v>
                </c:pt>
                <c:pt idx="18980">
                  <c:v>-42.4</c:v>
                </c:pt>
                <c:pt idx="18981">
                  <c:v>-37.660000000000011</c:v>
                </c:pt>
                <c:pt idx="18982">
                  <c:v>-44.849999999999994</c:v>
                </c:pt>
                <c:pt idx="18983">
                  <c:v>-42.96</c:v>
                </c:pt>
                <c:pt idx="18984">
                  <c:v>-43.75</c:v>
                </c:pt>
                <c:pt idx="18985">
                  <c:v>-38.4</c:v>
                </c:pt>
                <c:pt idx="18986">
                  <c:v>-32.28</c:v>
                </c:pt>
                <c:pt idx="18987">
                  <c:v>-29.310000000000031</c:v>
                </c:pt>
                <c:pt idx="18988">
                  <c:v>-27.57</c:v>
                </c:pt>
                <c:pt idx="18989">
                  <c:v>-27.86</c:v>
                </c:pt>
                <c:pt idx="18990">
                  <c:v>-27.330000000000005</c:v>
                </c:pt>
                <c:pt idx="18991">
                  <c:v>-27.04</c:v>
                </c:pt>
                <c:pt idx="18992">
                  <c:v>-27.490000000000002</c:v>
                </c:pt>
                <c:pt idx="18993">
                  <c:v>-32.39</c:v>
                </c:pt>
                <c:pt idx="18994">
                  <c:v>-32.690000000000012</c:v>
                </c:pt>
                <c:pt idx="18995">
                  <c:v>-32.17</c:v>
                </c:pt>
                <c:pt idx="18996">
                  <c:v>-32.370000000000005</c:v>
                </c:pt>
                <c:pt idx="18997">
                  <c:v>-26.09</c:v>
                </c:pt>
                <c:pt idx="18998">
                  <c:v>-22.55</c:v>
                </c:pt>
                <c:pt idx="18999">
                  <c:v>-24.49</c:v>
                </c:pt>
                <c:pt idx="19000">
                  <c:v>-25.419999999999987</c:v>
                </c:pt>
                <c:pt idx="19001">
                  <c:v>-28.22</c:v>
                </c:pt>
                <c:pt idx="19002">
                  <c:v>-33.96</c:v>
                </c:pt>
                <c:pt idx="19003">
                  <c:v>-41.120000000000012</c:v>
                </c:pt>
                <c:pt idx="19004">
                  <c:v>-36.94</c:v>
                </c:pt>
                <c:pt idx="19005">
                  <c:v>-29.36</c:v>
                </c:pt>
                <c:pt idx="19006">
                  <c:v>-34.160000000000011</c:v>
                </c:pt>
                <c:pt idx="19007">
                  <c:v>-31.590000000000003</c:v>
                </c:pt>
                <c:pt idx="19008">
                  <c:v>-26.52</c:v>
                </c:pt>
                <c:pt idx="19009">
                  <c:v>-25.110000000000031</c:v>
                </c:pt>
                <c:pt idx="19010">
                  <c:v>-24.080000000000002</c:v>
                </c:pt>
                <c:pt idx="19011">
                  <c:v>-22.14</c:v>
                </c:pt>
                <c:pt idx="19012">
                  <c:v>-24.03</c:v>
                </c:pt>
                <c:pt idx="19013">
                  <c:v>-27.01</c:v>
                </c:pt>
                <c:pt idx="19014">
                  <c:v>-43.93</c:v>
                </c:pt>
                <c:pt idx="19015">
                  <c:v>-49.44</c:v>
                </c:pt>
                <c:pt idx="19016">
                  <c:v>-50.32</c:v>
                </c:pt>
                <c:pt idx="19017">
                  <c:v>-51.160000000000011</c:v>
                </c:pt>
                <c:pt idx="19018">
                  <c:v>-49.43</c:v>
                </c:pt>
                <c:pt idx="19019">
                  <c:v>-56.13</c:v>
                </c:pt>
                <c:pt idx="19020">
                  <c:v>-46.83</c:v>
                </c:pt>
                <c:pt idx="19021">
                  <c:v>-48.220000000000013</c:v>
                </c:pt>
                <c:pt idx="19022">
                  <c:v>-45.480000000000004</c:v>
                </c:pt>
                <c:pt idx="19023">
                  <c:v>-38.470000000000006</c:v>
                </c:pt>
                <c:pt idx="19024">
                  <c:v>-40.480000000000004</c:v>
                </c:pt>
                <c:pt idx="19025">
                  <c:v>-43.96</c:v>
                </c:pt>
                <c:pt idx="19026">
                  <c:v>-71.910000000000025</c:v>
                </c:pt>
                <c:pt idx="19027">
                  <c:v>-76.19</c:v>
                </c:pt>
                <c:pt idx="19028">
                  <c:v>-42.809999999999995</c:v>
                </c:pt>
                <c:pt idx="19029">
                  <c:v>-39.49</c:v>
                </c:pt>
                <c:pt idx="19030">
                  <c:v>-43.050000000000004</c:v>
                </c:pt>
                <c:pt idx="19031">
                  <c:v>-42.339999999999996</c:v>
                </c:pt>
                <c:pt idx="19032">
                  <c:v>-44.03</c:v>
                </c:pt>
                <c:pt idx="19033">
                  <c:v>-39.190000000000012</c:v>
                </c:pt>
                <c:pt idx="19034">
                  <c:v>-33.290000000000013</c:v>
                </c:pt>
                <c:pt idx="19035">
                  <c:v>-28.990000000000002</c:v>
                </c:pt>
                <c:pt idx="19036">
                  <c:v>-29.68</c:v>
                </c:pt>
                <c:pt idx="19037">
                  <c:v>-33.28</c:v>
                </c:pt>
                <c:pt idx="19038">
                  <c:v>-47.18</c:v>
                </c:pt>
                <c:pt idx="19039">
                  <c:v>-51.65</c:v>
                </c:pt>
                <c:pt idx="19040">
                  <c:v>-54.49</c:v>
                </c:pt>
                <c:pt idx="19041">
                  <c:v>-53.32</c:v>
                </c:pt>
                <c:pt idx="19042">
                  <c:v>-48.120000000000012</c:v>
                </c:pt>
                <c:pt idx="19043">
                  <c:v>-49.730000000000011</c:v>
                </c:pt>
                <c:pt idx="19044">
                  <c:v>-49.510000000000005</c:v>
                </c:pt>
                <c:pt idx="19045">
                  <c:v>-47.37</c:v>
                </c:pt>
                <c:pt idx="19046">
                  <c:v>-46.900000000000006</c:v>
                </c:pt>
                <c:pt idx="19047">
                  <c:v>-45.51</c:v>
                </c:pt>
                <c:pt idx="19048">
                  <c:v>-44.92</c:v>
                </c:pt>
                <c:pt idx="19049">
                  <c:v>-43.35</c:v>
                </c:pt>
                <c:pt idx="19050">
                  <c:v>-71.3</c:v>
                </c:pt>
                <c:pt idx="19051">
                  <c:v>-70.7</c:v>
                </c:pt>
                <c:pt idx="19052">
                  <c:v>-46.07</c:v>
                </c:pt>
                <c:pt idx="19053">
                  <c:v>-41.3</c:v>
                </c:pt>
                <c:pt idx="19054">
                  <c:v>-42.51</c:v>
                </c:pt>
                <c:pt idx="19055">
                  <c:v>-47.4</c:v>
                </c:pt>
                <c:pt idx="19056">
                  <c:v>-38.21</c:v>
                </c:pt>
                <c:pt idx="19057">
                  <c:v>-39.44</c:v>
                </c:pt>
                <c:pt idx="19058">
                  <c:v>-42.1</c:v>
                </c:pt>
                <c:pt idx="19059">
                  <c:v>-34.720000000000013</c:v>
                </c:pt>
                <c:pt idx="19060">
                  <c:v>-33.370000000000005</c:v>
                </c:pt>
                <c:pt idx="19061">
                  <c:v>-41.18</c:v>
                </c:pt>
                <c:pt idx="19062">
                  <c:v>-46.06</c:v>
                </c:pt>
                <c:pt idx="19063">
                  <c:v>-52.56</c:v>
                </c:pt>
                <c:pt idx="19064">
                  <c:v>-53.78</c:v>
                </c:pt>
                <c:pt idx="19065">
                  <c:v>-49.08</c:v>
                </c:pt>
                <c:pt idx="19066">
                  <c:v>-37.51</c:v>
                </c:pt>
                <c:pt idx="19067">
                  <c:v>-33.96</c:v>
                </c:pt>
                <c:pt idx="19068">
                  <c:v>-28.85</c:v>
                </c:pt>
                <c:pt idx="19069">
                  <c:v>-28.689999999999987</c:v>
                </c:pt>
                <c:pt idx="19070">
                  <c:v>-30.21</c:v>
                </c:pt>
                <c:pt idx="19071">
                  <c:v>-29.020000000000003</c:v>
                </c:pt>
                <c:pt idx="19072">
                  <c:v>-28.58</c:v>
                </c:pt>
                <c:pt idx="19073">
                  <c:v>-26.639999999999997</c:v>
                </c:pt>
                <c:pt idx="19074">
                  <c:v>-25.03</c:v>
                </c:pt>
                <c:pt idx="19075">
                  <c:v>-18.370000000000005</c:v>
                </c:pt>
                <c:pt idx="19076">
                  <c:v>5.9600000000000009</c:v>
                </c:pt>
                <c:pt idx="19077">
                  <c:v>5.4200000000000017</c:v>
                </c:pt>
                <c:pt idx="19078">
                  <c:v>-8.3400000000000034</c:v>
                </c:pt>
                <c:pt idx="19079">
                  <c:v>-17.3</c:v>
                </c:pt>
                <c:pt idx="19080">
                  <c:v>-2.3299999999999983</c:v>
                </c:pt>
                <c:pt idx="19081">
                  <c:v>-3.7199999999999989</c:v>
                </c:pt>
                <c:pt idx="19082">
                  <c:v>-10.82</c:v>
                </c:pt>
                <c:pt idx="19083">
                  <c:v>-4.7100000000000009</c:v>
                </c:pt>
                <c:pt idx="19084">
                  <c:v>-6.740000000000002</c:v>
                </c:pt>
                <c:pt idx="19085">
                  <c:v>-9.8800000000000026</c:v>
                </c:pt>
                <c:pt idx="19086">
                  <c:v>-11.850000000000021</c:v>
                </c:pt>
                <c:pt idx="19087">
                  <c:v>-7.029999999999994</c:v>
                </c:pt>
                <c:pt idx="19088">
                  <c:v>-6.8699999999999966</c:v>
                </c:pt>
                <c:pt idx="19089">
                  <c:v>-6.1199999999999966</c:v>
                </c:pt>
                <c:pt idx="19090">
                  <c:v>-3</c:v>
                </c:pt>
                <c:pt idx="19091">
                  <c:v>-2.1799999999999997</c:v>
                </c:pt>
                <c:pt idx="19092">
                  <c:v>0.58999999999999664</c:v>
                </c:pt>
                <c:pt idx="19093">
                  <c:v>1.8299999999999952</c:v>
                </c:pt>
                <c:pt idx="19094">
                  <c:v>1.8200000000000003</c:v>
                </c:pt>
                <c:pt idx="19095">
                  <c:v>5.009999999999998</c:v>
                </c:pt>
                <c:pt idx="19096">
                  <c:v>2.1199999999999974</c:v>
                </c:pt>
                <c:pt idx="19097">
                  <c:v>-1.2899999999999954</c:v>
                </c:pt>
                <c:pt idx="19098">
                  <c:v>-6.5900000000000025</c:v>
                </c:pt>
                <c:pt idx="19099">
                  <c:v>10.24</c:v>
                </c:pt>
                <c:pt idx="19100">
                  <c:v>36.1</c:v>
                </c:pt>
                <c:pt idx="19101">
                  <c:v>41.53</c:v>
                </c:pt>
                <c:pt idx="19102">
                  <c:v>2.5700000000000003</c:v>
                </c:pt>
                <c:pt idx="19103">
                  <c:v>5.3400000000000025</c:v>
                </c:pt>
                <c:pt idx="19104">
                  <c:v>-3.6099999999999994</c:v>
                </c:pt>
                <c:pt idx="19105">
                  <c:v>-3.0600000000000032</c:v>
                </c:pt>
                <c:pt idx="19106">
                  <c:v>-4.5399999999999991</c:v>
                </c:pt>
                <c:pt idx="19107">
                  <c:v>-2.6000000000000014</c:v>
                </c:pt>
                <c:pt idx="19108">
                  <c:v>-3.1000000000000014</c:v>
                </c:pt>
                <c:pt idx="19109">
                  <c:v>-2.9600000000000009</c:v>
                </c:pt>
                <c:pt idx="19110">
                  <c:v>-9.1700000000000017</c:v>
                </c:pt>
                <c:pt idx="19111">
                  <c:v>2.25</c:v>
                </c:pt>
                <c:pt idx="19112">
                  <c:v>-3.6599999999999966</c:v>
                </c:pt>
                <c:pt idx="19113">
                  <c:v>-10.380000000000004</c:v>
                </c:pt>
                <c:pt idx="19114">
                  <c:v>-2.1600000000000041</c:v>
                </c:pt>
                <c:pt idx="19115">
                  <c:v>-1.1299999999999928</c:v>
                </c:pt>
                <c:pt idx="19116">
                  <c:v>0.86999999999999866</c:v>
                </c:pt>
                <c:pt idx="19117">
                  <c:v>5.07</c:v>
                </c:pt>
                <c:pt idx="19118">
                  <c:v>4.4600000000000009</c:v>
                </c:pt>
                <c:pt idx="19119">
                  <c:v>4.4299999999999962</c:v>
                </c:pt>
                <c:pt idx="19120">
                  <c:v>3.1900000000000013</c:v>
                </c:pt>
                <c:pt idx="19121">
                  <c:v>2.6400000000000006</c:v>
                </c:pt>
                <c:pt idx="19122">
                  <c:v>1.909999999999991</c:v>
                </c:pt>
                <c:pt idx="19123">
                  <c:v>10.870000000000006</c:v>
                </c:pt>
                <c:pt idx="19124">
                  <c:v>14.850000000000021</c:v>
                </c:pt>
                <c:pt idx="19125">
                  <c:v>16.560000000000002</c:v>
                </c:pt>
                <c:pt idx="19126">
                  <c:v>2.7199999999999989</c:v>
                </c:pt>
                <c:pt idx="19127">
                  <c:v>-3.4200000000000017</c:v>
                </c:pt>
                <c:pt idx="19128">
                  <c:v>-6.269999999999996</c:v>
                </c:pt>
                <c:pt idx="19129">
                  <c:v>-12.620000000000001</c:v>
                </c:pt>
                <c:pt idx="19130">
                  <c:v>-15.340000000000002</c:v>
                </c:pt>
                <c:pt idx="19131">
                  <c:v>-12.700000000000001</c:v>
                </c:pt>
                <c:pt idx="19132">
                  <c:v>-19.830000000000005</c:v>
                </c:pt>
                <c:pt idx="19133">
                  <c:v>-22.919999999999987</c:v>
                </c:pt>
                <c:pt idx="19134">
                  <c:v>-22.020000000000003</c:v>
                </c:pt>
                <c:pt idx="19135">
                  <c:v>-14.700000000000001</c:v>
                </c:pt>
                <c:pt idx="19136">
                  <c:v>-26.060000000000002</c:v>
                </c:pt>
                <c:pt idx="19137">
                  <c:v>-16.010000000000005</c:v>
                </c:pt>
                <c:pt idx="19138">
                  <c:v>-12.500000000000002</c:v>
                </c:pt>
                <c:pt idx="19139">
                  <c:v>-10.480000000000002</c:v>
                </c:pt>
                <c:pt idx="19140">
                  <c:v>-9.3200000000000021</c:v>
                </c:pt>
                <c:pt idx="19141">
                  <c:v>-5.0199999999999996</c:v>
                </c:pt>
                <c:pt idx="19142">
                  <c:v>-1.0099999999999956</c:v>
                </c:pt>
                <c:pt idx="19143">
                  <c:v>-6.1300000000000008</c:v>
                </c:pt>
                <c:pt idx="19144">
                  <c:v>-11.02</c:v>
                </c:pt>
                <c:pt idx="19145">
                  <c:v>-12.55</c:v>
                </c:pt>
                <c:pt idx="19146">
                  <c:v>-17.409999999999989</c:v>
                </c:pt>
                <c:pt idx="19147">
                  <c:v>-12.770000000000003</c:v>
                </c:pt>
                <c:pt idx="19148">
                  <c:v>-4.0300000000000011</c:v>
                </c:pt>
                <c:pt idx="19149">
                  <c:v>-3.9099999999999997</c:v>
                </c:pt>
                <c:pt idx="19150">
                  <c:v>-6.5</c:v>
                </c:pt>
                <c:pt idx="19151">
                  <c:v>-7.6499999999999995</c:v>
                </c:pt>
                <c:pt idx="19152">
                  <c:v>-4.67</c:v>
                </c:pt>
                <c:pt idx="19153">
                  <c:v>-7.75</c:v>
                </c:pt>
                <c:pt idx="19154">
                  <c:v>-10.1</c:v>
                </c:pt>
                <c:pt idx="19155">
                  <c:v>-10.9</c:v>
                </c:pt>
                <c:pt idx="19156">
                  <c:v>-10.350000000000019</c:v>
                </c:pt>
                <c:pt idx="19157">
                  <c:v>-11.4</c:v>
                </c:pt>
                <c:pt idx="19158">
                  <c:v>-11.49</c:v>
                </c:pt>
                <c:pt idx="19159">
                  <c:v>-11.3</c:v>
                </c:pt>
                <c:pt idx="19160">
                  <c:v>-11.55</c:v>
                </c:pt>
                <c:pt idx="19161">
                  <c:v>-12.040000000000001</c:v>
                </c:pt>
                <c:pt idx="19162">
                  <c:v>-10.540000000000001</c:v>
                </c:pt>
                <c:pt idx="19163">
                  <c:v>-11.11</c:v>
                </c:pt>
                <c:pt idx="19164">
                  <c:v>-10.360000000000019</c:v>
                </c:pt>
                <c:pt idx="19165">
                  <c:v>-8.2900000000000009</c:v>
                </c:pt>
                <c:pt idx="19166">
                  <c:v>-4.2</c:v>
                </c:pt>
                <c:pt idx="19167">
                  <c:v>0.26000000000000034</c:v>
                </c:pt>
                <c:pt idx="19168">
                  <c:v>1.0299999999999963</c:v>
                </c:pt>
                <c:pt idx="19169">
                  <c:v>-4.83</c:v>
                </c:pt>
                <c:pt idx="19170">
                  <c:v>-4.370000000000001</c:v>
                </c:pt>
                <c:pt idx="19171">
                  <c:v>-9.0300000000000011</c:v>
                </c:pt>
                <c:pt idx="19172">
                  <c:v>-1.8500000000000021</c:v>
                </c:pt>
                <c:pt idx="19173">
                  <c:v>6.1300000000000026</c:v>
                </c:pt>
                <c:pt idx="19174">
                  <c:v>2.9300000000000033</c:v>
                </c:pt>
                <c:pt idx="19175">
                  <c:v>2.0799999999999983</c:v>
                </c:pt>
                <c:pt idx="19176">
                  <c:v>-1.5700000000000003</c:v>
                </c:pt>
                <c:pt idx="19177">
                  <c:v>-7.5200000000000005</c:v>
                </c:pt>
                <c:pt idx="19178">
                  <c:v>-13.93</c:v>
                </c:pt>
                <c:pt idx="19179">
                  <c:v>-12.860000000000021</c:v>
                </c:pt>
                <c:pt idx="19180">
                  <c:v>-12.11</c:v>
                </c:pt>
                <c:pt idx="19181">
                  <c:v>-14.07</c:v>
                </c:pt>
                <c:pt idx="19182">
                  <c:v>-24.009999999999987</c:v>
                </c:pt>
                <c:pt idx="19183">
                  <c:v>-2.1799999999999997</c:v>
                </c:pt>
                <c:pt idx="19184">
                  <c:v>-1.1000000000000021</c:v>
                </c:pt>
                <c:pt idx="19185">
                  <c:v>1.3400000000000041</c:v>
                </c:pt>
                <c:pt idx="19186">
                  <c:v>-0.9</c:v>
                </c:pt>
                <c:pt idx="19187">
                  <c:v>0.57999999999999863</c:v>
                </c:pt>
                <c:pt idx="19188">
                  <c:v>1.1400000000000021</c:v>
                </c:pt>
                <c:pt idx="19189">
                  <c:v>1.4500000000000028</c:v>
                </c:pt>
                <c:pt idx="19190">
                  <c:v>0.40000000000000568</c:v>
                </c:pt>
                <c:pt idx="19191">
                  <c:v>1.5600000000000023</c:v>
                </c:pt>
                <c:pt idx="19192">
                  <c:v>4.0100000000000016</c:v>
                </c:pt>
                <c:pt idx="19193">
                  <c:v>2.0399999999999987</c:v>
                </c:pt>
                <c:pt idx="19194">
                  <c:v>-10.380000000000004</c:v>
                </c:pt>
                <c:pt idx="19195">
                  <c:v>-24.920000000000009</c:v>
                </c:pt>
                <c:pt idx="19196">
                  <c:v>-0.21999999999999947</c:v>
                </c:pt>
                <c:pt idx="19197">
                  <c:v>1.2199999999999942</c:v>
                </c:pt>
                <c:pt idx="19198">
                  <c:v>-0.17000000000000171</c:v>
                </c:pt>
                <c:pt idx="19199">
                  <c:v>-3.2399999999999984</c:v>
                </c:pt>
                <c:pt idx="19200">
                  <c:v>-5.8300000000000018</c:v>
                </c:pt>
                <c:pt idx="19201">
                  <c:v>-11.000000000000002</c:v>
                </c:pt>
                <c:pt idx="19202">
                  <c:v>-17.829999999999988</c:v>
                </c:pt>
                <c:pt idx="19203">
                  <c:v>-17.27</c:v>
                </c:pt>
                <c:pt idx="19204">
                  <c:v>-16.64</c:v>
                </c:pt>
                <c:pt idx="19205">
                  <c:v>-15.5</c:v>
                </c:pt>
                <c:pt idx="19206">
                  <c:v>-16.679999999999996</c:v>
                </c:pt>
                <c:pt idx="19207">
                  <c:v>-6.25</c:v>
                </c:pt>
                <c:pt idx="19208">
                  <c:v>-5.2799999999999994</c:v>
                </c:pt>
                <c:pt idx="19209">
                  <c:v>-0.2299999999999976</c:v>
                </c:pt>
                <c:pt idx="19210">
                  <c:v>-3.2000000000000042</c:v>
                </c:pt>
                <c:pt idx="19211">
                  <c:v>0.23000000000000398</c:v>
                </c:pt>
                <c:pt idx="19212">
                  <c:v>4.4200000000000053</c:v>
                </c:pt>
                <c:pt idx="19213">
                  <c:v>5.5500000000000007</c:v>
                </c:pt>
                <c:pt idx="19214">
                  <c:v>5.490000000000002</c:v>
                </c:pt>
                <c:pt idx="19215">
                  <c:v>2.1800000000000042</c:v>
                </c:pt>
                <c:pt idx="19216">
                  <c:v>-9.9999999999980573E-3</c:v>
                </c:pt>
                <c:pt idx="19217">
                  <c:v>-3.0599999999999947</c:v>
                </c:pt>
                <c:pt idx="19218">
                  <c:v>-8.68</c:v>
                </c:pt>
                <c:pt idx="19219">
                  <c:v>-8.2000000000000011</c:v>
                </c:pt>
                <c:pt idx="19220">
                  <c:v>-2.759999999999998</c:v>
                </c:pt>
                <c:pt idx="19221">
                  <c:v>3.1600000000000041</c:v>
                </c:pt>
                <c:pt idx="19222">
                  <c:v>-6.8299999999999965</c:v>
                </c:pt>
                <c:pt idx="19223">
                  <c:v>-3.5400000000000031</c:v>
                </c:pt>
                <c:pt idx="19224">
                  <c:v>0.82999999999999863</c:v>
                </c:pt>
                <c:pt idx="19225">
                  <c:v>1.510000000000002</c:v>
                </c:pt>
                <c:pt idx="19226">
                  <c:v>2.75</c:v>
                </c:pt>
                <c:pt idx="19227">
                  <c:v>4.389999999999997</c:v>
                </c:pt>
                <c:pt idx="19228">
                  <c:v>3.8200000000000003</c:v>
                </c:pt>
                <c:pt idx="19229">
                  <c:v>3.8100000000000023</c:v>
                </c:pt>
                <c:pt idx="19230">
                  <c:v>-0.11000000000000656</c:v>
                </c:pt>
                <c:pt idx="19231">
                  <c:v>-4.5399999999999991</c:v>
                </c:pt>
                <c:pt idx="19232">
                  <c:v>-1.7300000000000066</c:v>
                </c:pt>
                <c:pt idx="19233">
                  <c:v>0.41999999999999565</c:v>
                </c:pt>
                <c:pt idx="19234">
                  <c:v>7.009999999999998</c:v>
                </c:pt>
                <c:pt idx="19235">
                  <c:v>3.4299999999999997</c:v>
                </c:pt>
                <c:pt idx="19236">
                  <c:v>7.3999999999999986</c:v>
                </c:pt>
                <c:pt idx="19237">
                  <c:v>6.9099999999999984</c:v>
                </c:pt>
                <c:pt idx="19238">
                  <c:v>7.5799999999999983</c:v>
                </c:pt>
                <c:pt idx="19239">
                  <c:v>5.75</c:v>
                </c:pt>
                <c:pt idx="19240">
                  <c:v>4.8999999999999986</c:v>
                </c:pt>
                <c:pt idx="19241">
                  <c:v>1.8100000000000023</c:v>
                </c:pt>
                <c:pt idx="19242">
                  <c:v>-6</c:v>
                </c:pt>
                <c:pt idx="19243">
                  <c:v>-15.980000000000004</c:v>
                </c:pt>
                <c:pt idx="19244">
                  <c:v>4.7000000000000028</c:v>
                </c:pt>
                <c:pt idx="19245">
                  <c:v>6.990000000000002</c:v>
                </c:pt>
                <c:pt idx="19246">
                  <c:v>5.5799999999999983</c:v>
                </c:pt>
                <c:pt idx="19247">
                  <c:v>7.4200000000000017</c:v>
                </c:pt>
                <c:pt idx="19248">
                  <c:v>5.6499999999999986</c:v>
                </c:pt>
                <c:pt idx="19249">
                  <c:v>3.9499999999999993</c:v>
                </c:pt>
                <c:pt idx="19250">
                  <c:v>-0.39000000000000123</c:v>
                </c:pt>
                <c:pt idx="19251">
                  <c:v>-0.45000000000000007</c:v>
                </c:pt>
                <c:pt idx="19252">
                  <c:v>-0.59000000000000064</c:v>
                </c:pt>
                <c:pt idx="19253">
                  <c:v>2.259999999999998</c:v>
                </c:pt>
                <c:pt idx="19254">
                  <c:v>-5.1300000000000026</c:v>
                </c:pt>
                <c:pt idx="19255">
                  <c:v>-7.9200000000000017</c:v>
                </c:pt>
                <c:pt idx="19256">
                  <c:v>-3.6500000000000057</c:v>
                </c:pt>
                <c:pt idx="19257">
                  <c:v>4.5300000000000011</c:v>
                </c:pt>
                <c:pt idx="19258">
                  <c:v>7.2800000000000011</c:v>
                </c:pt>
                <c:pt idx="19259">
                  <c:v>10.229999999999999</c:v>
                </c:pt>
                <c:pt idx="19260">
                  <c:v>9.9300000000000015</c:v>
                </c:pt>
                <c:pt idx="19261">
                  <c:v>11.580000000000002</c:v>
                </c:pt>
                <c:pt idx="19262">
                  <c:v>10.520000000000003</c:v>
                </c:pt>
                <c:pt idx="19263">
                  <c:v>6.7399999999999984</c:v>
                </c:pt>
                <c:pt idx="19264">
                  <c:v>2.1499999999999986</c:v>
                </c:pt>
                <c:pt idx="19265">
                  <c:v>8.7600000000000016</c:v>
                </c:pt>
                <c:pt idx="19266">
                  <c:v>-6.759999999999998</c:v>
                </c:pt>
                <c:pt idx="19267">
                  <c:v>-15.420000000000002</c:v>
                </c:pt>
                <c:pt idx="19268">
                  <c:v>11.310000000000002</c:v>
                </c:pt>
                <c:pt idx="19269">
                  <c:v>11.39</c:v>
                </c:pt>
                <c:pt idx="19270">
                  <c:v>3.1300000000000026</c:v>
                </c:pt>
                <c:pt idx="19271">
                  <c:v>-0.78999999999999915</c:v>
                </c:pt>
              </c:numCache>
            </c:numRef>
          </c:yVal>
        </c:ser>
        <c:dLbls/>
        <c:axId val="85836544"/>
        <c:axId val="85838080"/>
      </c:scatterChart>
      <c:valAx>
        <c:axId val="85836544"/>
        <c:scaling>
          <c:orientation val="minMax"/>
          <c:max val="1500"/>
          <c:min val="-1500"/>
        </c:scaling>
        <c:axPos val="b"/>
        <c:majorGridlines/>
        <c:numFmt formatCode="General" sourceLinked="1"/>
        <c:tickLblPos val="low"/>
        <c:spPr>
          <a:ln>
            <a:solidFill>
              <a:schemeClr val="tx1"/>
            </a:solidFill>
          </a:ln>
        </c:spPr>
        <c:crossAx val="85838080"/>
        <c:crosses val="autoZero"/>
        <c:crossBetween val="midCat"/>
        <c:majorUnit val="500"/>
      </c:valAx>
      <c:valAx>
        <c:axId val="85838080"/>
        <c:scaling>
          <c:orientation val="minMax"/>
          <c:max val="300"/>
          <c:min val="-300"/>
        </c:scaling>
        <c:axPos val="l"/>
        <c:majorGridlines/>
        <c:numFmt formatCode="General" sourceLinked="1"/>
        <c:tickLblPos val="low"/>
        <c:spPr>
          <a:ln>
            <a:solidFill>
              <a:schemeClr val="tx1"/>
            </a:solidFill>
          </a:ln>
        </c:spPr>
        <c:crossAx val="85836544"/>
        <c:crosses val="autoZero"/>
        <c:crossBetween val="midCat"/>
        <c:majorUnit val="100"/>
      </c:valAx>
    </c:plotArea>
    <c:legend>
      <c:legendPos val="t"/>
      <c:layout>
        <c:manualLayout>
          <c:xMode val="edge"/>
          <c:yMode val="edge"/>
          <c:x val="0.31585066137566398"/>
          <c:y val="0.10538590645808762"/>
          <c:w val="0.51306825396825351"/>
          <c:h val="0.12210588235294119"/>
        </c:manualLayout>
      </c:layout>
      <c:spPr>
        <a:solidFill>
          <a:schemeClr val="bg1"/>
        </a:solidFill>
      </c:spPr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0195740740740831"/>
          <c:y val="0.25167167197079532"/>
          <c:w val="0.7607153439153439"/>
          <c:h val="0.60133809523809711"/>
        </c:manualLayout>
      </c:layout>
      <c:scatterChart>
        <c:scatterStyle val="lineMarker"/>
        <c:ser>
          <c:idx val="2"/>
          <c:order val="0"/>
          <c:tx>
            <c:v>Before NWE-SWE coupling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Data_price!$M$2:$M$19273</c:f>
              <c:numCache>
                <c:formatCode>General</c:formatCode>
                <c:ptCount val="19272"/>
                <c:pt idx="0">
                  <c:v>770</c:v>
                </c:pt>
                <c:pt idx="1">
                  <c:v>970</c:v>
                </c:pt>
                <c:pt idx="2">
                  <c:v>970</c:v>
                </c:pt>
                <c:pt idx="3">
                  <c:v>970</c:v>
                </c:pt>
                <c:pt idx="4">
                  <c:v>970</c:v>
                </c:pt>
                <c:pt idx="5">
                  <c:v>970</c:v>
                </c:pt>
                <c:pt idx="6">
                  <c:v>970</c:v>
                </c:pt>
                <c:pt idx="7">
                  <c:v>970</c:v>
                </c:pt>
                <c:pt idx="8">
                  <c:v>970</c:v>
                </c:pt>
                <c:pt idx="9">
                  <c:v>970</c:v>
                </c:pt>
                <c:pt idx="10">
                  <c:v>970</c:v>
                </c:pt>
                <c:pt idx="11">
                  <c:v>970</c:v>
                </c:pt>
                <c:pt idx="12">
                  <c:v>970</c:v>
                </c:pt>
                <c:pt idx="13">
                  <c:v>970</c:v>
                </c:pt>
                <c:pt idx="14">
                  <c:v>970</c:v>
                </c:pt>
                <c:pt idx="15">
                  <c:v>970</c:v>
                </c:pt>
                <c:pt idx="16">
                  <c:v>970</c:v>
                </c:pt>
                <c:pt idx="17">
                  <c:v>970</c:v>
                </c:pt>
                <c:pt idx="18">
                  <c:v>769</c:v>
                </c:pt>
                <c:pt idx="19">
                  <c:v>695</c:v>
                </c:pt>
                <c:pt idx="20">
                  <c:v>770</c:v>
                </c:pt>
                <c:pt idx="21">
                  <c:v>770</c:v>
                </c:pt>
                <c:pt idx="22">
                  <c:v>770</c:v>
                </c:pt>
                <c:pt idx="23">
                  <c:v>770</c:v>
                </c:pt>
                <c:pt idx="24">
                  <c:v>770</c:v>
                </c:pt>
                <c:pt idx="25">
                  <c:v>160</c:v>
                </c:pt>
                <c:pt idx="26">
                  <c:v>-731</c:v>
                </c:pt>
                <c:pt idx="27">
                  <c:v>-468</c:v>
                </c:pt>
                <c:pt idx="28">
                  <c:v>-533</c:v>
                </c:pt>
                <c:pt idx="29">
                  <c:v>-1213</c:v>
                </c:pt>
                <c:pt idx="30">
                  <c:v>-1107</c:v>
                </c:pt>
                <c:pt idx="31">
                  <c:v>553</c:v>
                </c:pt>
                <c:pt idx="32">
                  <c:v>600</c:v>
                </c:pt>
                <c:pt idx="33">
                  <c:v>770</c:v>
                </c:pt>
                <c:pt idx="34">
                  <c:v>630</c:v>
                </c:pt>
                <c:pt idx="35">
                  <c:v>600</c:v>
                </c:pt>
                <c:pt idx="36">
                  <c:v>680</c:v>
                </c:pt>
                <c:pt idx="37">
                  <c:v>477</c:v>
                </c:pt>
                <c:pt idx="38">
                  <c:v>125</c:v>
                </c:pt>
                <c:pt idx="39">
                  <c:v>250</c:v>
                </c:pt>
                <c:pt idx="40">
                  <c:v>325</c:v>
                </c:pt>
                <c:pt idx="41">
                  <c:v>300</c:v>
                </c:pt>
                <c:pt idx="42">
                  <c:v>-25</c:v>
                </c:pt>
                <c:pt idx="43">
                  <c:v>199</c:v>
                </c:pt>
                <c:pt idx="44">
                  <c:v>770</c:v>
                </c:pt>
                <c:pt idx="45">
                  <c:v>769</c:v>
                </c:pt>
                <c:pt idx="46">
                  <c:v>770</c:v>
                </c:pt>
                <c:pt idx="47">
                  <c:v>770</c:v>
                </c:pt>
                <c:pt idx="48">
                  <c:v>845</c:v>
                </c:pt>
                <c:pt idx="49">
                  <c:v>1045</c:v>
                </c:pt>
                <c:pt idx="50">
                  <c:v>618</c:v>
                </c:pt>
                <c:pt idx="51">
                  <c:v>850</c:v>
                </c:pt>
                <c:pt idx="52">
                  <c:v>600</c:v>
                </c:pt>
                <c:pt idx="53">
                  <c:v>991</c:v>
                </c:pt>
                <c:pt idx="54">
                  <c:v>1220</c:v>
                </c:pt>
                <c:pt idx="55">
                  <c:v>1020</c:v>
                </c:pt>
                <c:pt idx="56">
                  <c:v>1020</c:v>
                </c:pt>
                <c:pt idx="57">
                  <c:v>1020</c:v>
                </c:pt>
                <c:pt idx="58">
                  <c:v>1020</c:v>
                </c:pt>
                <c:pt idx="59">
                  <c:v>1020</c:v>
                </c:pt>
                <c:pt idx="60">
                  <c:v>845</c:v>
                </c:pt>
                <c:pt idx="61">
                  <c:v>845</c:v>
                </c:pt>
                <c:pt idx="62">
                  <c:v>845</c:v>
                </c:pt>
                <c:pt idx="63">
                  <c:v>845</c:v>
                </c:pt>
                <c:pt idx="64">
                  <c:v>1020</c:v>
                </c:pt>
                <c:pt idx="65">
                  <c:v>745</c:v>
                </c:pt>
                <c:pt idx="66">
                  <c:v>685</c:v>
                </c:pt>
                <c:pt idx="67">
                  <c:v>870</c:v>
                </c:pt>
                <c:pt idx="68">
                  <c:v>870</c:v>
                </c:pt>
                <c:pt idx="69">
                  <c:v>845</c:v>
                </c:pt>
                <c:pt idx="70">
                  <c:v>845</c:v>
                </c:pt>
                <c:pt idx="71">
                  <c:v>845</c:v>
                </c:pt>
                <c:pt idx="72">
                  <c:v>810</c:v>
                </c:pt>
                <c:pt idx="73">
                  <c:v>1060</c:v>
                </c:pt>
                <c:pt idx="74">
                  <c:v>941</c:v>
                </c:pt>
                <c:pt idx="75">
                  <c:v>711</c:v>
                </c:pt>
                <c:pt idx="76">
                  <c:v>650</c:v>
                </c:pt>
                <c:pt idx="77">
                  <c:v>705</c:v>
                </c:pt>
                <c:pt idx="78">
                  <c:v>520</c:v>
                </c:pt>
                <c:pt idx="79">
                  <c:v>960</c:v>
                </c:pt>
                <c:pt idx="80">
                  <c:v>860</c:v>
                </c:pt>
                <c:pt idx="81">
                  <c:v>985</c:v>
                </c:pt>
                <c:pt idx="82">
                  <c:v>984</c:v>
                </c:pt>
                <c:pt idx="83">
                  <c:v>984</c:v>
                </c:pt>
                <c:pt idx="84">
                  <c:v>985</c:v>
                </c:pt>
                <c:pt idx="85">
                  <c:v>810</c:v>
                </c:pt>
                <c:pt idx="86">
                  <c:v>810</c:v>
                </c:pt>
                <c:pt idx="87">
                  <c:v>810</c:v>
                </c:pt>
                <c:pt idx="88">
                  <c:v>810</c:v>
                </c:pt>
                <c:pt idx="89">
                  <c:v>890</c:v>
                </c:pt>
                <c:pt idx="90">
                  <c:v>535</c:v>
                </c:pt>
                <c:pt idx="91">
                  <c:v>810</c:v>
                </c:pt>
                <c:pt idx="92">
                  <c:v>810</c:v>
                </c:pt>
                <c:pt idx="93">
                  <c:v>810</c:v>
                </c:pt>
                <c:pt idx="94">
                  <c:v>810</c:v>
                </c:pt>
                <c:pt idx="95">
                  <c:v>810</c:v>
                </c:pt>
                <c:pt idx="96">
                  <c:v>795</c:v>
                </c:pt>
                <c:pt idx="97">
                  <c:v>1045</c:v>
                </c:pt>
                <c:pt idx="98">
                  <c:v>1045</c:v>
                </c:pt>
                <c:pt idx="99">
                  <c:v>1045</c:v>
                </c:pt>
                <c:pt idx="100">
                  <c:v>1045</c:v>
                </c:pt>
                <c:pt idx="101">
                  <c:v>1045</c:v>
                </c:pt>
                <c:pt idx="102">
                  <c:v>1045</c:v>
                </c:pt>
                <c:pt idx="103">
                  <c:v>795</c:v>
                </c:pt>
                <c:pt idx="104">
                  <c:v>720</c:v>
                </c:pt>
                <c:pt idx="105">
                  <c:v>585</c:v>
                </c:pt>
                <c:pt idx="106">
                  <c:v>665</c:v>
                </c:pt>
                <c:pt idx="107">
                  <c:v>280</c:v>
                </c:pt>
                <c:pt idx="108">
                  <c:v>343</c:v>
                </c:pt>
                <c:pt idx="109">
                  <c:v>53</c:v>
                </c:pt>
                <c:pt idx="110">
                  <c:v>377</c:v>
                </c:pt>
                <c:pt idx="111">
                  <c:v>-224</c:v>
                </c:pt>
                <c:pt idx="112">
                  <c:v>-59</c:v>
                </c:pt>
                <c:pt idx="113">
                  <c:v>-206</c:v>
                </c:pt>
                <c:pt idx="114">
                  <c:v>-77</c:v>
                </c:pt>
                <c:pt idx="115">
                  <c:v>80</c:v>
                </c:pt>
                <c:pt idx="116">
                  <c:v>835</c:v>
                </c:pt>
                <c:pt idx="117">
                  <c:v>795</c:v>
                </c:pt>
                <c:pt idx="118">
                  <c:v>795</c:v>
                </c:pt>
                <c:pt idx="119">
                  <c:v>795</c:v>
                </c:pt>
                <c:pt idx="120">
                  <c:v>1024</c:v>
                </c:pt>
                <c:pt idx="121">
                  <c:v>1225</c:v>
                </c:pt>
                <c:pt idx="122">
                  <c:v>690</c:v>
                </c:pt>
                <c:pt idx="123">
                  <c:v>1240</c:v>
                </c:pt>
                <c:pt idx="124">
                  <c:v>1145</c:v>
                </c:pt>
                <c:pt idx="125">
                  <c:v>683</c:v>
                </c:pt>
                <c:pt idx="126">
                  <c:v>93</c:v>
                </c:pt>
                <c:pt idx="127">
                  <c:v>-880</c:v>
                </c:pt>
                <c:pt idx="128">
                  <c:v>-835</c:v>
                </c:pt>
                <c:pt idx="129">
                  <c:v>-835</c:v>
                </c:pt>
                <c:pt idx="130">
                  <c:v>-835</c:v>
                </c:pt>
                <c:pt idx="131">
                  <c:v>-835</c:v>
                </c:pt>
                <c:pt idx="132">
                  <c:v>-757</c:v>
                </c:pt>
                <c:pt idx="133">
                  <c:v>-648</c:v>
                </c:pt>
                <c:pt idx="134">
                  <c:v>-385</c:v>
                </c:pt>
                <c:pt idx="135">
                  <c:v>-565</c:v>
                </c:pt>
                <c:pt idx="136">
                  <c:v>-775</c:v>
                </c:pt>
                <c:pt idx="137">
                  <c:v>-785</c:v>
                </c:pt>
                <c:pt idx="138">
                  <c:v>-685</c:v>
                </c:pt>
                <c:pt idx="139">
                  <c:v>-638</c:v>
                </c:pt>
                <c:pt idx="140">
                  <c:v>295</c:v>
                </c:pt>
                <c:pt idx="141">
                  <c:v>1075</c:v>
                </c:pt>
                <c:pt idx="142">
                  <c:v>1025</c:v>
                </c:pt>
                <c:pt idx="143">
                  <c:v>1025</c:v>
                </c:pt>
                <c:pt idx="144">
                  <c:v>735</c:v>
                </c:pt>
                <c:pt idx="145">
                  <c:v>735</c:v>
                </c:pt>
                <c:pt idx="146">
                  <c:v>935</c:v>
                </c:pt>
                <c:pt idx="147">
                  <c:v>935</c:v>
                </c:pt>
                <c:pt idx="148">
                  <c:v>935</c:v>
                </c:pt>
                <c:pt idx="149">
                  <c:v>975</c:v>
                </c:pt>
                <c:pt idx="150">
                  <c:v>935</c:v>
                </c:pt>
                <c:pt idx="151">
                  <c:v>795</c:v>
                </c:pt>
                <c:pt idx="152">
                  <c:v>735</c:v>
                </c:pt>
                <c:pt idx="153">
                  <c:v>615</c:v>
                </c:pt>
                <c:pt idx="154">
                  <c:v>735</c:v>
                </c:pt>
                <c:pt idx="155">
                  <c:v>735</c:v>
                </c:pt>
                <c:pt idx="156">
                  <c:v>735</c:v>
                </c:pt>
                <c:pt idx="157">
                  <c:v>735</c:v>
                </c:pt>
                <c:pt idx="158">
                  <c:v>735</c:v>
                </c:pt>
                <c:pt idx="159">
                  <c:v>735</c:v>
                </c:pt>
                <c:pt idx="160">
                  <c:v>735</c:v>
                </c:pt>
                <c:pt idx="161">
                  <c:v>785</c:v>
                </c:pt>
                <c:pt idx="162">
                  <c:v>785</c:v>
                </c:pt>
                <c:pt idx="163">
                  <c:v>785</c:v>
                </c:pt>
                <c:pt idx="164">
                  <c:v>735</c:v>
                </c:pt>
                <c:pt idx="165">
                  <c:v>735</c:v>
                </c:pt>
                <c:pt idx="166">
                  <c:v>735</c:v>
                </c:pt>
                <c:pt idx="167">
                  <c:v>735</c:v>
                </c:pt>
                <c:pt idx="168">
                  <c:v>735</c:v>
                </c:pt>
                <c:pt idx="169">
                  <c:v>935</c:v>
                </c:pt>
                <c:pt idx="170">
                  <c:v>935</c:v>
                </c:pt>
                <c:pt idx="171">
                  <c:v>935</c:v>
                </c:pt>
                <c:pt idx="172">
                  <c:v>935</c:v>
                </c:pt>
                <c:pt idx="173">
                  <c:v>934</c:v>
                </c:pt>
                <c:pt idx="174">
                  <c:v>935</c:v>
                </c:pt>
                <c:pt idx="175">
                  <c:v>935</c:v>
                </c:pt>
                <c:pt idx="176">
                  <c:v>935</c:v>
                </c:pt>
                <c:pt idx="177">
                  <c:v>900</c:v>
                </c:pt>
                <c:pt idx="178">
                  <c:v>935</c:v>
                </c:pt>
                <c:pt idx="179">
                  <c:v>935</c:v>
                </c:pt>
                <c:pt idx="180">
                  <c:v>935</c:v>
                </c:pt>
                <c:pt idx="181">
                  <c:v>935</c:v>
                </c:pt>
                <c:pt idx="182">
                  <c:v>935</c:v>
                </c:pt>
                <c:pt idx="183">
                  <c:v>935</c:v>
                </c:pt>
                <c:pt idx="184">
                  <c:v>935</c:v>
                </c:pt>
                <c:pt idx="185">
                  <c:v>875</c:v>
                </c:pt>
                <c:pt idx="186">
                  <c:v>735</c:v>
                </c:pt>
                <c:pt idx="187">
                  <c:v>735</c:v>
                </c:pt>
                <c:pt idx="188">
                  <c:v>735</c:v>
                </c:pt>
                <c:pt idx="189">
                  <c:v>735</c:v>
                </c:pt>
                <c:pt idx="190">
                  <c:v>735</c:v>
                </c:pt>
                <c:pt idx="191">
                  <c:v>735</c:v>
                </c:pt>
                <c:pt idx="192">
                  <c:v>735</c:v>
                </c:pt>
                <c:pt idx="193">
                  <c:v>935</c:v>
                </c:pt>
                <c:pt idx="194">
                  <c:v>585</c:v>
                </c:pt>
                <c:pt idx="195">
                  <c:v>190</c:v>
                </c:pt>
                <c:pt idx="196">
                  <c:v>168</c:v>
                </c:pt>
                <c:pt idx="197">
                  <c:v>435</c:v>
                </c:pt>
                <c:pt idx="198">
                  <c:v>105</c:v>
                </c:pt>
                <c:pt idx="199">
                  <c:v>-290</c:v>
                </c:pt>
                <c:pt idx="200">
                  <c:v>-470</c:v>
                </c:pt>
                <c:pt idx="201">
                  <c:v>-496</c:v>
                </c:pt>
                <c:pt idx="202">
                  <c:v>-295</c:v>
                </c:pt>
                <c:pt idx="203">
                  <c:v>-220</c:v>
                </c:pt>
                <c:pt idx="204">
                  <c:v>420</c:v>
                </c:pt>
                <c:pt idx="205">
                  <c:v>625</c:v>
                </c:pt>
                <c:pt idx="206">
                  <c:v>865</c:v>
                </c:pt>
                <c:pt idx="207">
                  <c:v>875</c:v>
                </c:pt>
                <c:pt idx="208">
                  <c:v>870</c:v>
                </c:pt>
                <c:pt idx="209">
                  <c:v>-554</c:v>
                </c:pt>
                <c:pt idx="210">
                  <c:v>110</c:v>
                </c:pt>
                <c:pt idx="211">
                  <c:v>770</c:v>
                </c:pt>
                <c:pt idx="212">
                  <c:v>775</c:v>
                </c:pt>
                <c:pt idx="213">
                  <c:v>775</c:v>
                </c:pt>
                <c:pt idx="214">
                  <c:v>775</c:v>
                </c:pt>
                <c:pt idx="215">
                  <c:v>775</c:v>
                </c:pt>
                <c:pt idx="216">
                  <c:v>735</c:v>
                </c:pt>
                <c:pt idx="217">
                  <c:v>935</c:v>
                </c:pt>
                <c:pt idx="218">
                  <c:v>935</c:v>
                </c:pt>
                <c:pt idx="219">
                  <c:v>934</c:v>
                </c:pt>
                <c:pt idx="220">
                  <c:v>935</c:v>
                </c:pt>
                <c:pt idx="221">
                  <c:v>439</c:v>
                </c:pt>
                <c:pt idx="222">
                  <c:v>722</c:v>
                </c:pt>
                <c:pt idx="223">
                  <c:v>215</c:v>
                </c:pt>
                <c:pt idx="224">
                  <c:v>-169</c:v>
                </c:pt>
                <c:pt idx="225">
                  <c:v>325</c:v>
                </c:pt>
                <c:pt idx="226">
                  <c:v>468</c:v>
                </c:pt>
                <c:pt idx="227">
                  <c:v>555</c:v>
                </c:pt>
                <c:pt idx="228">
                  <c:v>656</c:v>
                </c:pt>
                <c:pt idx="229">
                  <c:v>745</c:v>
                </c:pt>
                <c:pt idx="230">
                  <c:v>775</c:v>
                </c:pt>
                <c:pt idx="231">
                  <c:v>775</c:v>
                </c:pt>
                <c:pt idx="232">
                  <c:v>775</c:v>
                </c:pt>
                <c:pt idx="233">
                  <c:v>0</c:v>
                </c:pt>
                <c:pt idx="234">
                  <c:v>150</c:v>
                </c:pt>
                <c:pt idx="235">
                  <c:v>940</c:v>
                </c:pt>
                <c:pt idx="236">
                  <c:v>775</c:v>
                </c:pt>
                <c:pt idx="237">
                  <c:v>735</c:v>
                </c:pt>
                <c:pt idx="238">
                  <c:v>733</c:v>
                </c:pt>
                <c:pt idx="239">
                  <c:v>735</c:v>
                </c:pt>
                <c:pt idx="240">
                  <c:v>710</c:v>
                </c:pt>
                <c:pt idx="241">
                  <c:v>910</c:v>
                </c:pt>
                <c:pt idx="242">
                  <c:v>910</c:v>
                </c:pt>
                <c:pt idx="243">
                  <c:v>985</c:v>
                </c:pt>
                <c:pt idx="244">
                  <c:v>985</c:v>
                </c:pt>
                <c:pt idx="245">
                  <c:v>984</c:v>
                </c:pt>
                <c:pt idx="246">
                  <c:v>910</c:v>
                </c:pt>
                <c:pt idx="247">
                  <c:v>710</c:v>
                </c:pt>
                <c:pt idx="248">
                  <c:v>885</c:v>
                </c:pt>
                <c:pt idx="249">
                  <c:v>710</c:v>
                </c:pt>
                <c:pt idx="250">
                  <c:v>710</c:v>
                </c:pt>
                <c:pt idx="251">
                  <c:v>749</c:v>
                </c:pt>
                <c:pt idx="252">
                  <c:v>750</c:v>
                </c:pt>
                <c:pt idx="253">
                  <c:v>750</c:v>
                </c:pt>
                <c:pt idx="254">
                  <c:v>750</c:v>
                </c:pt>
                <c:pt idx="255">
                  <c:v>750</c:v>
                </c:pt>
                <c:pt idx="256">
                  <c:v>750</c:v>
                </c:pt>
                <c:pt idx="257">
                  <c:v>-225</c:v>
                </c:pt>
                <c:pt idx="258">
                  <c:v>-80</c:v>
                </c:pt>
                <c:pt idx="259">
                  <c:v>600</c:v>
                </c:pt>
                <c:pt idx="260">
                  <c:v>709</c:v>
                </c:pt>
                <c:pt idx="261">
                  <c:v>710</c:v>
                </c:pt>
                <c:pt idx="262">
                  <c:v>710</c:v>
                </c:pt>
                <c:pt idx="263">
                  <c:v>710</c:v>
                </c:pt>
                <c:pt idx="264">
                  <c:v>710</c:v>
                </c:pt>
                <c:pt idx="265">
                  <c:v>910</c:v>
                </c:pt>
                <c:pt idx="266">
                  <c:v>910</c:v>
                </c:pt>
                <c:pt idx="267">
                  <c:v>910</c:v>
                </c:pt>
                <c:pt idx="268">
                  <c:v>910</c:v>
                </c:pt>
                <c:pt idx="269">
                  <c:v>910</c:v>
                </c:pt>
                <c:pt idx="270">
                  <c:v>910</c:v>
                </c:pt>
                <c:pt idx="271">
                  <c:v>701</c:v>
                </c:pt>
                <c:pt idx="272">
                  <c:v>575</c:v>
                </c:pt>
                <c:pt idx="273">
                  <c:v>710</c:v>
                </c:pt>
                <c:pt idx="274">
                  <c:v>710</c:v>
                </c:pt>
                <c:pt idx="275">
                  <c:v>710</c:v>
                </c:pt>
                <c:pt idx="276">
                  <c:v>709</c:v>
                </c:pt>
                <c:pt idx="277">
                  <c:v>710</c:v>
                </c:pt>
                <c:pt idx="278">
                  <c:v>710</c:v>
                </c:pt>
                <c:pt idx="279">
                  <c:v>710</c:v>
                </c:pt>
                <c:pt idx="280">
                  <c:v>710</c:v>
                </c:pt>
                <c:pt idx="281">
                  <c:v>925</c:v>
                </c:pt>
                <c:pt idx="282">
                  <c:v>365</c:v>
                </c:pt>
                <c:pt idx="283">
                  <c:v>935</c:v>
                </c:pt>
                <c:pt idx="284">
                  <c:v>710</c:v>
                </c:pt>
                <c:pt idx="285">
                  <c:v>710</c:v>
                </c:pt>
                <c:pt idx="286">
                  <c:v>710</c:v>
                </c:pt>
                <c:pt idx="287">
                  <c:v>710</c:v>
                </c:pt>
                <c:pt idx="288">
                  <c:v>710</c:v>
                </c:pt>
                <c:pt idx="289">
                  <c:v>910</c:v>
                </c:pt>
                <c:pt idx="290">
                  <c:v>910</c:v>
                </c:pt>
                <c:pt idx="291">
                  <c:v>910</c:v>
                </c:pt>
                <c:pt idx="292">
                  <c:v>910</c:v>
                </c:pt>
                <c:pt idx="293">
                  <c:v>910</c:v>
                </c:pt>
                <c:pt idx="294">
                  <c:v>910</c:v>
                </c:pt>
                <c:pt idx="295">
                  <c:v>710</c:v>
                </c:pt>
                <c:pt idx="296">
                  <c:v>885</c:v>
                </c:pt>
                <c:pt idx="297">
                  <c:v>709</c:v>
                </c:pt>
                <c:pt idx="298">
                  <c:v>710</c:v>
                </c:pt>
                <c:pt idx="299">
                  <c:v>710</c:v>
                </c:pt>
                <c:pt idx="300">
                  <c:v>710</c:v>
                </c:pt>
                <c:pt idx="301">
                  <c:v>710</c:v>
                </c:pt>
                <c:pt idx="302">
                  <c:v>709</c:v>
                </c:pt>
                <c:pt idx="303">
                  <c:v>710</c:v>
                </c:pt>
                <c:pt idx="304">
                  <c:v>710</c:v>
                </c:pt>
                <c:pt idx="305">
                  <c:v>850</c:v>
                </c:pt>
                <c:pt idx="306">
                  <c:v>354</c:v>
                </c:pt>
                <c:pt idx="307">
                  <c:v>925</c:v>
                </c:pt>
                <c:pt idx="308">
                  <c:v>710</c:v>
                </c:pt>
                <c:pt idx="309">
                  <c:v>710</c:v>
                </c:pt>
                <c:pt idx="310">
                  <c:v>710</c:v>
                </c:pt>
                <c:pt idx="311">
                  <c:v>710</c:v>
                </c:pt>
                <c:pt idx="312">
                  <c:v>835</c:v>
                </c:pt>
                <c:pt idx="313">
                  <c:v>835</c:v>
                </c:pt>
                <c:pt idx="314">
                  <c:v>935</c:v>
                </c:pt>
                <c:pt idx="315">
                  <c:v>935</c:v>
                </c:pt>
                <c:pt idx="316">
                  <c:v>935</c:v>
                </c:pt>
                <c:pt idx="317">
                  <c:v>935</c:v>
                </c:pt>
                <c:pt idx="318">
                  <c:v>935</c:v>
                </c:pt>
                <c:pt idx="319">
                  <c:v>995</c:v>
                </c:pt>
                <c:pt idx="320">
                  <c:v>945</c:v>
                </c:pt>
                <c:pt idx="321">
                  <c:v>1070</c:v>
                </c:pt>
                <c:pt idx="322">
                  <c:v>1070</c:v>
                </c:pt>
                <c:pt idx="323">
                  <c:v>895</c:v>
                </c:pt>
                <c:pt idx="324">
                  <c:v>763</c:v>
                </c:pt>
                <c:pt idx="325">
                  <c:v>835</c:v>
                </c:pt>
                <c:pt idx="326">
                  <c:v>835</c:v>
                </c:pt>
                <c:pt idx="327">
                  <c:v>835</c:v>
                </c:pt>
                <c:pt idx="328">
                  <c:v>785</c:v>
                </c:pt>
                <c:pt idx="329">
                  <c:v>580</c:v>
                </c:pt>
                <c:pt idx="330">
                  <c:v>593</c:v>
                </c:pt>
                <c:pt idx="331">
                  <c:v>1135</c:v>
                </c:pt>
                <c:pt idx="332">
                  <c:v>834</c:v>
                </c:pt>
                <c:pt idx="333">
                  <c:v>835</c:v>
                </c:pt>
                <c:pt idx="334">
                  <c:v>835</c:v>
                </c:pt>
                <c:pt idx="335">
                  <c:v>835</c:v>
                </c:pt>
                <c:pt idx="336">
                  <c:v>875</c:v>
                </c:pt>
                <c:pt idx="337">
                  <c:v>935</c:v>
                </c:pt>
                <c:pt idx="338">
                  <c:v>935</c:v>
                </c:pt>
                <c:pt idx="339">
                  <c:v>934</c:v>
                </c:pt>
                <c:pt idx="340">
                  <c:v>935</c:v>
                </c:pt>
                <c:pt idx="341">
                  <c:v>934</c:v>
                </c:pt>
                <c:pt idx="342">
                  <c:v>935</c:v>
                </c:pt>
                <c:pt idx="343">
                  <c:v>810</c:v>
                </c:pt>
                <c:pt idx="344">
                  <c:v>435</c:v>
                </c:pt>
                <c:pt idx="345">
                  <c:v>565</c:v>
                </c:pt>
                <c:pt idx="346">
                  <c:v>1110</c:v>
                </c:pt>
                <c:pt idx="347">
                  <c:v>655</c:v>
                </c:pt>
                <c:pt idx="348">
                  <c:v>1090</c:v>
                </c:pt>
                <c:pt idx="349">
                  <c:v>935</c:v>
                </c:pt>
                <c:pt idx="350">
                  <c:v>935</c:v>
                </c:pt>
                <c:pt idx="351">
                  <c:v>935</c:v>
                </c:pt>
                <c:pt idx="352">
                  <c:v>935</c:v>
                </c:pt>
                <c:pt idx="353">
                  <c:v>1130</c:v>
                </c:pt>
                <c:pt idx="354">
                  <c:v>941</c:v>
                </c:pt>
                <c:pt idx="355">
                  <c:v>1235</c:v>
                </c:pt>
                <c:pt idx="356">
                  <c:v>945</c:v>
                </c:pt>
                <c:pt idx="357">
                  <c:v>945</c:v>
                </c:pt>
                <c:pt idx="358">
                  <c:v>945</c:v>
                </c:pt>
                <c:pt idx="359">
                  <c:v>875</c:v>
                </c:pt>
                <c:pt idx="360">
                  <c:v>1059</c:v>
                </c:pt>
                <c:pt idx="361">
                  <c:v>1100</c:v>
                </c:pt>
                <c:pt idx="362">
                  <c:v>494</c:v>
                </c:pt>
                <c:pt idx="363">
                  <c:v>630</c:v>
                </c:pt>
                <c:pt idx="364">
                  <c:v>615</c:v>
                </c:pt>
                <c:pt idx="365">
                  <c:v>499</c:v>
                </c:pt>
                <c:pt idx="366">
                  <c:v>260</c:v>
                </c:pt>
                <c:pt idx="367">
                  <c:v>75</c:v>
                </c:pt>
                <c:pt idx="368">
                  <c:v>535</c:v>
                </c:pt>
                <c:pt idx="369">
                  <c:v>609</c:v>
                </c:pt>
                <c:pt idx="370">
                  <c:v>770</c:v>
                </c:pt>
                <c:pt idx="371">
                  <c:v>505</c:v>
                </c:pt>
                <c:pt idx="372">
                  <c:v>805</c:v>
                </c:pt>
                <c:pt idx="373">
                  <c:v>920</c:v>
                </c:pt>
                <c:pt idx="374">
                  <c:v>960</c:v>
                </c:pt>
                <c:pt idx="375">
                  <c:v>505</c:v>
                </c:pt>
                <c:pt idx="376">
                  <c:v>50</c:v>
                </c:pt>
                <c:pt idx="377">
                  <c:v>-376</c:v>
                </c:pt>
                <c:pt idx="378">
                  <c:v>-690</c:v>
                </c:pt>
                <c:pt idx="379">
                  <c:v>-265</c:v>
                </c:pt>
                <c:pt idx="380">
                  <c:v>470</c:v>
                </c:pt>
                <c:pt idx="381">
                  <c:v>995</c:v>
                </c:pt>
                <c:pt idx="382">
                  <c:v>875</c:v>
                </c:pt>
                <c:pt idx="383">
                  <c:v>795</c:v>
                </c:pt>
                <c:pt idx="384">
                  <c:v>349</c:v>
                </c:pt>
                <c:pt idx="385">
                  <c:v>-59</c:v>
                </c:pt>
                <c:pt idx="386">
                  <c:v>-510</c:v>
                </c:pt>
                <c:pt idx="387">
                  <c:v>-381</c:v>
                </c:pt>
                <c:pt idx="388">
                  <c:v>-475</c:v>
                </c:pt>
                <c:pt idx="389">
                  <c:v>-500</c:v>
                </c:pt>
                <c:pt idx="390">
                  <c:v>-527</c:v>
                </c:pt>
                <c:pt idx="391">
                  <c:v>-535</c:v>
                </c:pt>
                <c:pt idx="392">
                  <c:v>-283</c:v>
                </c:pt>
                <c:pt idx="393">
                  <c:v>475</c:v>
                </c:pt>
                <c:pt idx="394">
                  <c:v>858</c:v>
                </c:pt>
                <c:pt idx="395">
                  <c:v>930</c:v>
                </c:pt>
                <c:pt idx="396">
                  <c:v>1060</c:v>
                </c:pt>
                <c:pt idx="397">
                  <c:v>1060</c:v>
                </c:pt>
                <c:pt idx="398">
                  <c:v>1060</c:v>
                </c:pt>
                <c:pt idx="399">
                  <c:v>1060</c:v>
                </c:pt>
                <c:pt idx="400">
                  <c:v>1059</c:v>
                </c:pt>
                <c:pt idx="401">
                  <c:v>-85</c:v>
                </c:pt>
                <c:pt idx="402">
                  <c:v>-685</c:v>
                </c:pt>
                <c:pt idx="403">
                  <c:v>1340</c:v>
                </c:pt>
                <c:pt idx="404">
                  <c:v>1060</c:v>
                </c:pt>
                <c:pt idx="405">
                  <c:v>885</c:v>
                </c:pt>
                <c:pt idx="406">
                  <c:v>885</c:v>
                </c:pt>
                <c:pt idx="407">
                  <c:v>885</c:v>
                </c:pt>
                <c:pt idx="408">
                  <c:v>810</c:v>
                </c:pt>
                <c:pt idx="409">
                  <c:v>910</c:v>
                </c:pt>
                <c:pt idx="410">
                  <c:v>1035</c:v>
                </c:pt>
                <c:pt idx="411">
                  <c:v>1035</c:v>
                </c:pt>
                <c:pt idx="412">
                  <c:v>1018</c:v>
                </c:pt>
                <c:pt idx="413">
                  <c:v>977</c:v>
                </c:pt>
                <c:pt idx="414">
                  <c:v>985</c:v>
                </c:pt>
                <c:pt idx="415">
                  <c:v>835</c:v>
                </c:pt>
                <c:pt idx="416">
                  <c:v>810</c:v>
                </c:pt>
                <c:pt idx="417">
                  <c:v>810</c:v>
                </c:pt>
                <c:pt idx="418">
                  <c:v>810</c:v>
                </c:pt>
                <c:pt idx="419">
                  <c:v>810</c:v>
                </c:pt>
                <c:pt idx="420">
                  <c:v>810</c:v>
                </c:pt>
                <c:pt idx="421">
                  <c:v>810</c:v>
                </c:pt>
                <c:pt idx="422">
                  <c:v>810</c:v>
                </c:pt>
                <c:pt idx="423">
                  <c:v>810</c:v>
                </c:pt>
                <c:pt idx="424">
                  <c:v>810</c:v>
                </c:pt>
                <c:pt idx="425">
                  <c:v>810</c:v>
                </c:pt>
                <c:pt idx="426">
                  <c:v>725</c:v>
                </c:pt>
                <c:pt idx="427">
                  <c:v>810</c:v>
                </c:pt>
                <c:pt idx="428">
                  <c:v>810</c:v>
                </c:pt>
                <c:pt idx="429">
                  <c:v>810</c:v>
                </c:pt>
                <c:pt idx="430">
                  <c:v>810</c:v>
                </c:pt>
                <c:pt idx="431">
                  <c:v>810</c:v>
                </c:pt>
                <c:pt idx="432">
                  <c:v>810</c:v>
                </c:pt>
                <c:pt idx="433">
                  <c:v>910</c:v>
                </c:pt>
                <c:pt idx="434">
                  <c:v>910</c:v>
                </c:pt>
                <c:pt idx="435">
                  <c:v>910</c:v>
                </c:pt>
                <c:pt idx="436">
                  <c:v>910</c:v>
                </c:pt>
                <c:pt idx="437">
                  <c:v>910</c:v>
                </c:pt>
                <c:pt idx="438">
                  <c:v>910</c:v>
                </c:pt>
                <c:pt idx="439">
                  <c:v>810</c:v>
                </c:pt>
                <c:pt idx="440">
                  <c:v>810</c:v>
                </c:pt>
                <c:pt idx="441">
                  <c:v>810</c:v>
                </c:pt>
                <c:pt idx="442">
                  <c:v>810</c:v>
                </c:pt>
                <c:pt idx="443">
                  <c:v>810</c:v>
                </c:pt>
                <c:pt idx="444">
                  <c:v>810</c:v>
                </c:pt>
                <c:pt idx="445">
                  <c:v>810</c:v>
                </c:pt>
                <c:pt idx="446">
                  <c:v>810</c:v>
                </c:pt>
                <c:pt idx="447">
                  <c:v>810</c:v>
                </c:pt>
                <c:pt idx="448">
                  <c:v>810</c:v>
                </c:pt>
                <c:pt idx="449">
                  <c:v>810</c:v>
                </c:pt>
                <c:pt idx="450">
                  <c:v>975</c:v>
                </c:pt>
                <c:pt idx="451">
                  <c:v>810</c:v>
                </c:pt>
                <c:pt idx="452">
                  <c:v>810</c:v>
                </c:pt>
                <c:pt idx="453">
                  <c:v>810</c:v>
                </c:pt>
                <c:pt idx="454">
                  <c:v>810</c:v>
                </c:pt>
                <c:pt idx="455">
                  <c:v>810</c:v>
                </c:pt>
                <c:pt idx="456">
                  <c:v>810</c:v>
                </c:pt>
                <c:pt idx="457">
                  <c:v>910</c:v>
                </c:pt>
                <c:pt idx="458">
                  <c:v>910</c:v>
                </c:pt>
                <c:pt idx="459">
                  <c:v>910</c:v>
                </c:pt>
                <c:pt idx="460">
                  <c:v>910</c:v>
                </c:pt>
                <c:pt idx="461">
                  <c:v>910</c:v>
                </c:pt>
                <c:pt idx="462">
                  <c:v>1024</c:v>
                </c:pt>
                <c:pt idx="463">
                  <c:v>810</c:v>
                </c:pt>
                <c:pt idx="464">
                  <c:v>810</c:v>
                </c:pt>
                <c:pt idx="465">
                  <c:v>810</c:v>
                </c:pt>
                <c:pt idx="466">
                  <c:v>810</c:v>
                </c:pt>
                <c:pt idx="467">
                  <c:v>810</c:v>
                </c:pt>
                <c:pt idx="468">
                  <c:v>810</c:v>
                </c:pt>
                <c:pt idx="469">
                  <c:v>810</c:v>
                </c:pt>
                <c:pt idx="470">
                  <c:v>810</c:v>
                </c:pt>
                <c:pt idx="471">
                  <c:v>810</c:v>
                </c:pt>
                <c:pt idx="472">
                  <c:v>810</c:v>
                </c:pt>
                <c:pt idx="473">
                  <c:v>810</c:v>
                </c:pt>
                <c:pt idx="474">
                  <c:v>859</c:v>
                </c:pt>
                <c:pt idx="475">
                  <c:v>810</c:v>
                </c:pt>
                <c:pt idx="476">
                  <c:v>810</c:v>
                </c:pt>
                <c:pt idx="477">
                  <c:v>810</c:v>
                </c:pt>
                <c:pt idx="478">
                  <c:v>810</c:v>
                </c:pt>
                <c:pt idx="479">
                  <c:v>810</c:v>
                </c:pt>
                <c:pt idx="480">
                  <c:v>810</c:v>
                </c:pt>
                <c:pt idx="481">
                  <c:v>810</c:v>
                </c:pt>
                <c:pt idx="482">
                  <c:v>909</c:v>
                </c:pt>
                <c:pt idx="483">
                  <c:v>910</c:v>
                </c:pt>
                <c:pt idx="484">
                  <c:v>910</c:v>
                </c:pt>
                <c:pt idx="485">
                  <c:v>910</c:v>
                </c:pt>
                <c:pt idx="486">
                  <c:v>910</c:v>
                </c:pt>
                <c:pt idx="487">
                  <c:v>910</c:v>
                </c:pt>
                <c:pt idx="488">
                  <c:v>810</c:v>
                </c:pt>
                <c:pt idx="489">
                  <c:v>810</c:v>
                </c:pt>
                <c:pt idx="490">
                  <c:v>810</c:v>
                </c:pt>
                <c:pt idx="491">
                  <c:v>810</c:v>
                </c:pt>
                <c:pt idx="492">
                  <c:v>810</c:v>
                </c:pt>
                <c:pt idx="493">
                  <c:v>810</c:v>
                </c:pt>
                <c:pt idx="494">
                  <c:v>810</c:v>
                </c:pt>
                <c:pt idx="495">
                  <c:v>810</c:v>
                </c:pt>
                <c:pt idx="496">
                  <c:v>810</c:v>
                </c:pt>
                <c:pt idx="497">
                  <c:v>810</c:v>
                </c:pt>
                <c:pt idx="498">
                  <c:v>810</c:v>
                </c:pt>
                <c:pt idx="499">
                  <c:v>810</c:v>
                </c:pt>
                <c:pt idx="500">
                  <c:v>810</c:v>
                </c:pt>
                <c:pt idx="501">
                  <c:v>810</c:v>
                </c:pt>
                <c:pt idx="502">
                  <c:v>809</c:v>
                </c:pt>
                <c:pt idx="503">
                  <c:v>810</c:v>
                </c:pt>
                <c:pt idx="504">
                  <c:v>810</c:v>
                </c:pt>
                <c:pt idx="505">
                  <c:v>910</c:v>
                </c:pt>
                <c:pt idx="506">
                  <c:v>910</c:v>
                </c:pt>
                <c:pt idx="507">
                  <c:v>910</c:v>
                </c:pt>
                <c:pt idx="508">
                  <c:v>910</c:v>
                </c:pt>
                <c:pt idx="509">
                  <c:v>910</c:v>
                </c:pt>
                <c:pt idx="510">
                  <c:v>910</c:v>
                </c:pt>
                <c:pt idx="511">
                  <c:v>910</c:v>
                </c:pt>
                <c:pt idx="512">
                  <c:v>910</c:v>
                </c:pt>
                <c:pt idx="513">
                  <c:v>910</c:v>
                </c:pt>
                <c:pt idx="514">
                  <c:v>910</c:v>
                </c:pt>
                <c:pt idx="515">
                  <c:v>910</c:v>
                </c:pt>
                <c:pt idx="516">
                  <c:v>910</c:v>
                </c:pt>
                <c:pt idx="517">
                  <c:v>910</c:v>
                </c:pt>
                <c:pt idx="518">
                  <c:v>910</c:v>
                </c:pt>
                <c:pt idx="519">
                  <c:v>910</c:v>
                </c:pt>
                <c:pt idx="520">
                  <c:v>910</c:v>
                </c:pt>
                <c:pt idx="521">
                  <c:v>910</c:v>
                </c:pt>
                <c:pt idx="522">
                  <c:v>810</c:v>
                </c:pt>
                <c:pt idx="523">
                  <c:v>810</c:v>
                </c:pt>
                <c:pt idx="524">
                  <c:v>810</c:v>
                </c:pt>
                <c:pt idx="525">
                  <c:v>810</c:v>
                </c:pt>
                <c:pt idx="526">
                  <c:v>810</c:v>
                </c:pt>
                <c:pt idx="527">
                  <c:v>810</c:v>
                </c:pt>
                <c:pt idx="528">
                  <c:v>810</c:v>
                </c:pt>
                <c:pt idx="529">
                  <c:v>910</c:v>
                </c:pt>
                <c:pt idx="530">
                  <c:v>910</c:v>
                </c:pt>
                <c:pt idx="531">
                  <c:v>910</c:v>
                </c:pt>
                <c:pt idx="532">
                  <c:v>910</c:v>
                </c:pt>
                <c:pt idx="533">
                  <c:v>730</c:v>
                </c:pt>
                <c:pt idx="534">
                  <c:v>627</c:v>
                </c:pt>
                <c:pt idx="535">
                  <c:v>809</c:v>
                </c:pt>
                <c:pt idx="536">
                  <c:v>784</c:v>
                </c:pt>
                <c:pt idx="537">
                  <c:v>809</c:v>
                </c:pt>
                <c:pt idx="538">
                  <c:v>810</c:v>
                </c:pt>
                <c:pt idx="539">
                  <c:v>810</c:v>
                </c:pt>
                <c:pt idx="540">
                  <c:v>810</c:v>
                </c:pt>
                <c:pt idx="541">
                  <c:v>810</c:v>
                </c:pt>
                <c:pt idx="542">
                  <c:v>810</c:v>
                </c:pt>
                <c:pt idx="543">
                  <c:v>810</c:v>
                </c:pt>
                <c:pt idx="544">
                  <c:v>810</c:v>
                </c:pt>
                <c:pt idx="545">
                  <c:v>634</c:v>
                </c:pt>
                <c:pt idx="546">
                  <c:v>256</c:v>
                </c:pt>
                <c:pt idx="547">
                  <c:v>810</c:v>
                </c:pt>
                <c:pt idx="548">
                  <c:v>810</c:v>
                </c:pt>
                <c:pt idx="549">
                  <c:v>810</c:v>
                </c:pt>
                <c:pt idx="550">
                  <c:v>810</c:v>
                </c:pt>
                <c:pt idx="551">
                  <c:v>810</c:v>
                </c:pt>
                <c:pt idx="552">
                  <c:v>810</c:v>
                </c:pt>
                <c:pt idx="553">
                  <c:v>700</c:v>
                </c:pt>
                <c:pt idx="554">
                  <c:v>-368</c:v>
                </c:pt>
                <c:pt idx="555">
                  <c:v>-137</c:v>
                </c:pt>
                <c:pt idx="556">
                  <c:v>-135</c:v>
                </c:pt>
                <c:pt idx="557">
                  <c:v>-142</c:v>
                </c:pt>
                <c:pt idx="558">
                  <c:v>-755</c:v>
                </c:pt>
                <c:pt idx="559">
                  <c:v>40</c:v>
                </c:pt>
                <c:pt idx="560">
                  <c:v>-620</c:v>
                </c:pt>
                <c:pt idx="561">
                  <c:v>490</c:v>
                </c:pt>
                <c:pt idx="562">
                  <c:v>308</c:v>
                </c:pt>
                <c:pt idx="563">
                  <c:v>228</c:v>
                </c:pt>
                <c:pt idx="564">
                  <c:v>810</c:v>
                </c:pt>
                <c:pt idx="565">
                  <c:v>809</c:v>
                </c:pt>
                <c:pt idx="566">
                  <c:v>810</c:v>
                </c:pt>
                <c:pt idx="567">
                  <c:v>810</c:v>
                </c:pt>
                <c:pt idx="568">
                  <c:v>810</c:v>
                </c:pt>
                <c:pt idx="569">
                  <c:v>652</c:v>
                </c:pt>
                <c:pt idx="570">
                  <c:v>355</c:v>
                </c:pt>
                <c:pt idx="571">
                  <c:v>810</c:v>
                </c:pt>
                <c:pt idx="572">
                  <c:v>810</c:v>
                </c:pt>
                <c:pt idx="573">
                  <c:v>810</c:v>
                </c:pt>
                <c:pt idx="574">
                  <c:v>810</c:v>
                </c:pt>
                <c:pt idx="575">
                  <c:v>810</c:v>
                </c:pt>
                <c:pt idx="576">
                  <c:v>850</c:v>
                </c:pt>
                <c:pt idx="577">
                  <c:v>950</c:v>
                </c:pt>
                <c:pt idx="578">
                  <c:v>950</c:v>
                </c:pt>
                <c:pt idx="579">
                  <c:v>950</c:v>
                </c:pt>
                <c:pt idx="580">
                  <c:v>950</c:v>
                </c:pt>
                <c:pt idx="581">
                  <c:v>949</c:v>
                </c:pt>
                <c:pt idx="582">
                  <c:v>950</c:v>
                </c:pt>
                <c:pt idx="583">
                  <c:v>850</c:v>
                </c:pt>
                <c:pt idx="584">
                  <c:v>810</c:v>
                </c:pt>
                <c:pt idx="585">
                  <c:v>850</c:v>
                </c:pt>
                <c:pt idx="586">
                  <c:v>850</c:v>
                </c:pt>
                <c:pt idx="587">
                  <c:v>850</c:v>
                </c:pt>
                <c:pt idx="588">
                  <c:v>850</c:v>
                </c:pt>
                <c:pt idx="589">
                  <c:v>850</c:v>
                </c:pt>
                <c:pt idx="590">
                  <c:v>850</c:v>
                </c:pt>
                <c:pt idx="591">
                  <c:v>850</c:v>
                </c:pt>
                <c:pt idx="592">
                  <c:v>849</c:v>
                </c:pt>
                <c:pt idx="593">
                  <c:v>546</c:v>
                </c:pt>
                <c:pt idx="594">
                  <c:v>-32</c:v>
                </c:pt>
                <c:pt idx="595">
                  <c:v>850</c:v>
                </c:pt>
                <c:pt idx="596">
                  <c:v>850</c:v>
                </c:pt>
                <c:pt idx="597">
                  <c:v>850</c:v>
                </c:pt>
                <c:pt idx="598">
                  <c:v>850</c:v>
                </c:pt>
                <c:pt idx="599">
                  <c:v>850</c:v>
                </c:pt>
                <c:pt idx="600">
                  <c:v>810</c:v>
                </c:pt>
                <c:pt idx="601">
                  <c:v>910</c:v>
                </c:pt>
                <c:pt idx="602">
                  <c:v>910</c:v>
                </c:pt>
                <c:pt idx="603">
                  <c:v>910</c:v>
                </c:pt>
                <c:pt idx="604">
                  <c:v>910</c:v>
                </c:pt>
                <c:pt idx="605">
                  <c:v>910</c:v>
                </c:pt>
                <c:pt idx="606">
                  <c:v>910</c:v>
                </c:pt>
                <c:pt idx="607">
                  <c:v>810</c:v>
                </c:pt>
                <c:pt idx="608">
                  <c:v>810</c:v>
                </c:pt>
                <c:pt idx="609">
                  <c:v>810</c:v>
                </c:pt>
                <c:pt idx="610">
                  <c:v>810</c:v>
                </c:pt>
                <c:pt idx="611">
                  <c:v>810</c:v>
                </c:pt>
                <c:pt idx="612">
                  <c:v>810</c:v>
                </c:pt>
                <c:pt idx="613">
                  <c:v>810</c:v>
                </c:pt>
                <c:pt idx="614">
                  <c:v>810</c:v>
                </c:pt>
                <c:pt idx="615">
                  <c:v>810</c:v>
                </c:pt>
                <c:pt idx="616">
                  <c:v>810</c:v>
                </c:pt>
                <c:pt idx="617">
                  <c:v>215</c:v>
                </c:pt>
                <c:pt idx="618">
                  <c:v>-230</c:v>
                </c:pt>
                <c:pt idx="619">
                  <c:v>809</c:v>
                </c:pt>
                <c:pt idx="620">
                  <c:v>810</c:v>
                </c:pt>
                <c:pt idx="621">
                  <c:v>810</c:v>
                </c:pt>
                <c:pt idx="622">
                  <c:v>810</c:v>
                </c:pt>
                <c:pt idx="623">
                  <c:v>810</c:v>
                </c:pt>
                <c:pt idx="624">
                  <c:v>835</c:v>
                </c:pt>
                <c:pt idx="625">
                  <c:v>935</c:v>
                </c:pt>
                <c:pt idx="626">
                  <c:v>1029</c:v>
                </c:pt>
                <c:pt idx="627">
                  <c:v>1050</c:v>
                </c:pt>
                <c:pt idx="628">
                  <c:v>1049</c:v>
                </c:pt>
                <c:pt idx="629">
                  <c:v>589</c:v>
                </c:pt>
                <c:pt idx="630">
                  <c:v>123</c:v>
                </c:pt>
                <c:pt idx="631">
                  <c:v>-78</c:v>
                </c:pt>
                <c:pt idx="632">
                  <c:v>-237</c:v>
                </c:pt>
                <c:pt idx="633">
                  <c:v>520</c:v>
                </c:pt>
                <c:pt idx="634">
                  <c:v>490</c:v>
                </c:pt>
                <c:pt idx="635">
                  <c:v>355</c:v>
                </c:pt>
                <c:pt idx="636">
                  <c:v>875</c:v>
                </c:pt>
                <c:pt idx="637">
                  <c:v>835</c:v>
                </c:pt>
                <c:pt idx="638">
                  <c:v>835</c:v>
                </c:pt>
                <c:pt idx="639">
                  <c:v>895</c:v>
                </c:pt>
                <c:pt idx="640">
                  <c:v>430</c:v>
                </c:pt>
                <c:pt idx="641">
                  <c:v>-812</c:v>
                </c:pt>
                <c:pt idx="642">
                  <c:v>-980</c:v>
                </c:pt>
                <c:pt idx="643">
                  <c:v>625</c:v>
                </c:pt>
                <c:pt idx="644">
                  <c:v>835</c:v>
                </c:pt>
                <c:pt idx="645">
                  <c:v>835</c:v>
                </c:pt>
                <c:pt idx="646">
                  <c:v>835</c:v>
                </c:pt>
                <c:pt idx="647">
                  <c:v>835</c:v>
                </c:pt>
                <c:pt idx="648">
                  <c:v>785</c:v>
                </c:pt>
                <c:pt idx="649">
                  <c:v>785</c:v>
                </c:pt>
                <c:pt idx="650">
                  <c:v>-241</c:v>
                </c:pt>
                <c:pt idx="651">
                  <c:v>658</c:v>
                </c:pt>
                <c:pt idx="652">
                  <c:v>535</c:v>
                </c:pt>
                <c:pt idx="653">
                  <c:v>50</c:v>
                </c:pt>
                <c:pt idx="654">
                  <c:v>-227</c:v>
                </c:pt>
                <c:pt idx="655">
                  <c:v>-99</c:v>
                </c:pt>
                <c:pt idx="656">
                  <c:v>-571</c:v>
                </c:pt>
                <c:pt idx="657">
                  <c:v>-10</c:v>
                </c:pt>
                <c:pt idx="658">
                  <c:v>225</c:v>
                </c:pt>
                <c:pt idx="659">
                  <c:v>390</c:v>
                </c:pt>
                <c:pt idx="660">
                  <c:v>355</c:v>
                </c:pt>
                <c:pt idx="661">
                  <c:v>715</c:v>
                </c:pt>
                <c:pt idx="662">
                  <c:v>785</c:v>
                </c:pt>
                <c:pt idx="663">
                  <c:v>785</c:v>
                </c:pt>
                <c:pt idx="664">
                  <c:v>775</c:v>
                </c:pt>
                <c:pt idx="665">
                  <c:v>126</c:v>
                </c:pt>
                <c:pt idx="666">
                  <c:v>350</c:v>
                </c:pt>
                <c:pt idx="667">
                  <c:v>710</c:v>
                </c:pt>
                <c:pt idx="668">
                  <c:v>785</c:v>
                </c:pt>
                <c:pt idx="669">
                  <c:v>785</c:v>
                </c:pt>
                <c:pt idx="670">
                  <c:v>785</c:v>
                </c:pt>
                <c:pt idx="671">
                  <c:v>785</c:v>
                </c:pt>
                <c:pt idx="672">
                  <c:v>925</c:v>
                </c:pt>
                <c:pt idx="673">
                  <c:v>1125</c:v>
                </c:pt>
                <c:pt idx="674">
                  <c:v>836</c:v>
                </c:pt>
                <c:pt idx="675">
                  <c:v>530</c:v>
                </c:pt>
                <c:pt idx="676">
                  <c:v>335</c:v>
                </c:pt>
                <c:pt idx="677">
                  <c:v>355</c:v>
                </c:pt>
                <c:pt idx="678">
                  <c:v>305</c:v>
                </c:pt>
                <c:pt idx="679">
                  <c:v>110</c:v>
                </c:pt>
                <c:pt idx="680">
                  <c:v>-410</c:v>
                </c:pt>
                <c:pt idx="681">
                  <c:v>-570</c:v>
                </c:pt>
                <c:pt idx="682">
                  <c:v>290</c:v>
                </c:pt>
                <c:pt idx="683">
                  <c:v>37</c:v>
                </c:pt>
                <c:pt idx="684">
                  <c:v>285</c:v>
                </c:pt>
                <c:pt idx="685">
                  <c:v>524</c:v>
                </c:pt>
                <c:pt idx="686">
                  <c:v>741</c:v>
                </c:pt>
                <c:pt idx="687">
                  <c:v>225</c:v>
                </c:pt>
                <c:pt idx="688">
                  <c:v>155</c:v>
                </c:pt>
                <c:pt idx="689">
                  <c:v>-20</c:v>
                </c:pt>
                <c:pt idx="690">
                  <c:v>130</c:v>
                </c:pt>
                <c:pt idx="691">
                  <c:v>978</c:v>
                </c:pt>
                <c:pt idx="692">
                  <c:v>985</c:v>
                </c:pt>
                <c:pt idx="693">
                  <c:v>925</c:v>
                </c:pt>
                <c:pt idx="694">
                  <c:v>925</c:v>
                </c:pt>
                <c:pt idx="695">
                  <c:v>925</c:v>
                </c:pt>
                <c:pt idx="696">
                  <c:v>645</c:v>
                </c:pt>
                <c:pt idx="697">
                  <c:v>-232</c:v>
                </c:pt>
                <c:pt idx="698">
                  <c:v>-570</c:v>
                </c:pt>
                <c:pt idx="699">
                  <c:v>-154</c:v>
                </c:pt>
                <c:pt idx="700">
                  <c:v>64</c:v>
                </c:pt>
                <c:pt idx="701">
                  <c:v>-130</c:v>
                </c:pt>
                <c:pt idx="702">
                  <c:v>-707</c:v>
                </c:pt>
                <c:pt idx="703">
                  <c:v>-555</c:v>
                </c:pt>
                <c:pt idx="704">
                  <c:v>-689</c:v>
                </c:pt>
                <c:pt idx="705">
                  <c:v>-335</c:v>
                </c:pt>
                <c:pt idx="706">
                  <c:v>-230</c:v>
                </c:pt>
                <c:pt idx="707">
                  <c:v>-320</c:v>
                </c:pt>
                <c:pt idx="708">
                  <c:v>0</c:v>
                </c:pt>
                <c:pt idx="709">
                  <c:v>225</c:v>
                </c:pt>
                <c:pt idx="710">
                  <c:v>305</c:v>
                </c:pt>
                <c:pt idx="711">
                  <c:v>515</c:v>
                </c:pt>
                <c:pt idx="712">
                  <c:v>155</c:v>
                </c:pt>
                <c:pt idx="713">
                  <c:v>-500</c:v>
                </c:pt>
                <c:pt idx="714">
                  <c:v>-800</c:v>
                </c:pt>
                <c:pt idx="715">
                  <c:v>833</c:v>
                </c:pt>
                <c:pt idx="716">
                  <c:v>1085</c:v>
                </c:pt>
                <c:pt idx="717">
                  <c:v>1025</c:v>
                </c:pt>
                <c:pt idx="718">
                  <c:v>1025</c:v>
                </c:pt>
                <c:pt idx="719">
                  <c:v>900</c:v>
                </c:pt>
                <c:pt idx="720">
                  <c:v>1085</c:v>
                </c:pt>
                <c:pt idx="721">
                  <c:v>1285</c:v>
                </c:pt>
                <c:pt idx="722">
                  <c:v>649</c:v>
                </c:pt>
                <c:pt idx="723">
                  <c:v>730</c:v>
                </c:pt>
                <c:pt idx="724">
                  <c:v>705</c:v>
                </c:pt>
                <c:pt idx="725">
                  <c:v>550</c:v>
                </c:pt>
                <c:pt idx="726">
                  <c:v>500</c:v>
                </c:pt>
                <c:pt idx="727">
                  <c:v>190</c:v>
                </c:pt>
                <c:pt idx="728">
                  <c:v>-374</c:v>
                </c:pt>
                <c:pt idx="729">
                  <c:v>462</c:v>
                </c:pt>
                <c:pt idx="730">
                  <c:v>337</c:v>
                </c:pt>
                <c:pt idx="731">
                  <c:v>-680</c:v>
                </c:pt>
                <c:pt idx="732">
                  <c:v>-281</c:v>
                </c:pt>
                <c:pt idx="733">
                  <c:v>-343</c:v>
                </c:pt>
                <c:pt idx="734">
                  <c:v>-160</c:v>
                </c:pt>
                <c:pt idx="735">
                  <c:v>-140</c:v>
                </c:pt>
                <c:pt idx="736">
                  <c:v>-575</c:v>
                </c:pt>
                <c:pt idx="737">
                  <c:v>-760</c:v>
                </c:pt>
                <c:pt idx="738">
                  <c:v>-690</c:v>
                </c:pt>
                <c:pt idx="739">
                  <c:v>-670</c:v>
                </c:pt>
                <c:pt idx="740">
                  <c:v>985</c:v>
                </c:pt>
                <c:pt idx="741">
                  <c:v>1085</c:v>
                </c:pt>
                <c:pt idx="742">
                  <c:v>1085</c:v>
                </c:pt>
                <c:pt idx="743">
                  <c:v>1085</c:v>
                </c:pt>
                <c:pt idx="744">
                  <c:v>685</c:v>
                </c:pt>
                <c:pt idx="745">
                  <c:v>532</c:v>
                </c:pt>
                <c:pt idx="746">
                  <c:v>408</c:v>
                </c:pt>
                <c:pt idx="747">
                  <c:v>425</c:v>
                </c:pt>
                <c:pt idx="748">
                  <c:v>569</c:v>
                </c:pt>
                <c:pt idx="749">
                  <c:v>246</c:v>
                </c:pt>
                <c:pt idx="750">
                  <c:v>-156</c:v>
                </c:pt>
                <c:pt idx="751">
                  <c:v>-501</c:v>
                </c:pt>
                <c:pt idx="752">
                  <c:v>-647</c:v>
                </c:pt>
                <c:pt idx="753">
                  <c:v>-573</c:v>
                </c:pt>
                <c:pt idx="754">
                  <c:v>-421</c:v>
                </c:pt>
                <c:pt idx="755">
                  <c:v>-625</c:v>
                </c:pt>
                <c:pt idx="756">
                  <c:v>-279</c:v>
                </c:pt>
                <c:pt idx="757">
                  <c:v>-462</c:v>
                </c:pt>
                <c:pt idx="758">
                  <c:v>-295</c:v>
                </c:pt>
                <c:pt idx="759">
                  <c:v>-39</c:v>
                </c:pt>
                <c:pt idx="760">
                  <c:v>-572</c:v>
                </c:pt>
                <c:pt idx="761">
                  <c:v>-677</c:v>
                </c:pt>
                <c:pt idx="762">
                  <c:v>-677</c:v>
                </c:pt>
                <c:pt idx="763">
                  <c:v>-787</c:v>
                </c:pt>
                <c:pt idx="764">
                  <c:v>-236</c:v>
                </c:pt>
                <c:pt idx="765">
                  <c:v>444</c:v>
                </c:pt>
                <c:pt idx="766">
                  <c:v>90</c:v>
                </c:pt>
                <c:pt idx="767">
                  <c:v>-355</c:v>
                </c:pt>
                <c:pt idx="768">
                  <c:v>-703</c:v>
                </c:pt>
                <c:pt idx="769">
                  <c:v>-808</c:v>
                </c:pt>
                <c:pt idx="770">
                  <c:v>-808</c:v>
                </c:pt>
                <c:pt idx="771">
                  <c:v>-808</c:v>
                </c:pt>
                <c:pt idx="772">
                  <c:v>-808</c:v>
                </c:pt>
                <c:pt idx="773">
                  <c:v>-808</c:v>
                </c:pt>
                <c:pt idx="774">
                  <c:v>-808</c:v>
                </c:pt>
                <c:pt idx="775">
                  <c:v>-708</c:v>
                </c:pt>
                <c:pt idx="776">
                  <c:v>-677</c:v>
                </c:pt>
                <c:pt idx="777">
                  <c:v>-677</c:v>
                </c:pt>
                <c:pt idx="778">
                  <c:v>-677</c:v>
                </c:pt>
                <c:pt idx="779">
                  <c:v>-677</c:v>
                </c:pt>
                <c:pt idx="780">
                  <c:v>-677</c:v>
                </c:pt>
                <c:pt idx="781">
                  <c:v>-677</c:v>
                </c:pt>
                <c:pt idx="782">
                  <c:v>-662</c:v>
                </c:pt>
                <c:pt idx="783">
                  <c:v>-662</c:v>
                </c:pt>
                <c:pt idx="784">
                  <c:v>-652</c:v>
                </c:pt>
                <c:pt idx="785">
                  <c:v>-662</c:v>
                </c:pt>
                <c:pt idx="786">
                  <c:v>-677</c:v>
                </c:pt>
                <c:pt idx="787">
                  <c:v>-652</c:v>
                </c:pt>
                <c:pt idx="788">
                  <c:v>-683</c:v>
                </c:pt>
                <c:pt idx="789">
                  <c:v>184</c:v>
                </c:pt>
                <c:pt idx="790">
                  <c:v>-80</c:v>
                </c:pt>
                <c:pt idx="791">
                  <c:v>-743</c:v>
                </c:pt>
                <c:pt idx="792">
                  <c:v>-687</c:v>
                </c:pt>
                <c:pt idx="793">
                  <c:v>-787</c:v>
                </c:pt>
                <c:pt idx="794">
                  <c:v>-787</c:v>
                </c:pt>
                <c:pt idx="795">
                  <c:v>-787</c:v>
                </c:pt>
                <c:pt idx="796">
                  <c:v>-787</c:v>
                </c:pt>
                <c:pt idx="797">
                  <c:v>-787</c:v>
                </c:pt>
                <c:pt idx="798">
                  <c:v>-787</c:v>
                </c:pt>
                <c:pt idx="799">
                  <c:v>-687</c:v>
                </c:pt>
                <c:pt idx="800">
                  <c:v>-687</c:v>
                </c:pt>
                <c:pt idx="801">
                  <c:v>-687</c:v>
                </c:pt>
                <c:pt idx="802">
                  <c:v>-687</c:v>
                </c:pt>
                <c:pt idx="803">
                  <c:v>-687</c:v>
                </c:pt>
                <c:pt idx="804">
                  <c:v>-687</c:v>
                </c:pt>
                <c:pt idx="805">
                  <c:v>-687</c:v>
                </c:pt>
                <c:pt idx="806">
                  <c:v>-687</c:v>
                </c:pt>
                <c:pt idx="807">
                  <c:v>-687</c:v>
                </c:pt>
                <c:pt idx="808">
                  <c:v>-687</c:v>
                </c:pt>
                <c:pt idx="809">
                  <c:v>-687</c:v>
                </c:pt>
                <c:pt idx="810">
                  <c:v>-687</c:v>
                </c:pt>
                <c:pt idx="811">
                  <c:v>-687</c:v>
                </c:pt>
                <c:pt idx="812">
                  <c:v>-687</c:v>
                </c:pt>
                <c:pt idx="813">
                  <c:v>-687</c:v>
                </c:pt>
                <c:pt idx="814">
                  <c:v>-647</c:v>
                </c:pt>
                <c:pt idx="815">
                  <c:v>-687</c:v>
                </c:pt>
                <c:pt idx="816">
                  <c:v>-627</c:v>
                </c:pt>
                <c:pt idx="817">
                  <c:v>-627</c:v>
                </c:pt>
                <c:pt idx="818">
                  <c:v>-727</c:v>
                </c:pt>
                <c:pt idx="819">
                  <c:v>-727</c:v>
                </c:pt>
                <c:pt idx="820">
                  <c:v>-727</c:v>
                </c:pt>
                <c:pt idx="821">
                  <c:v>-727</c:v>
                </c:pt>
                <c:pt idx="822">
                  <c:v>-727</c:v>
                </c:pt>
                <c:pt idx="823">
                  <c:v>-727</c:v>
                </c:pt>
                <c:pt idx="824">
                  <c:v>-627</c:v>
                </c:pt>
                <c:pt idx="825">
                  <c:v>-627</c:v>
                </c:pt>
                <c:pt idx="826">
                  <c:v>-627</c:v>
                </c:pt>
                <c:pt idx="827">
                  <c:v>-627</c:v>
                </c:pt>
                <c:pt idx="828">
                  <c:v>-627</c:v>
                </c:pt>
                <c:pt idx="829">
                  <c:v>-627</c:v>
                </c:pt>
                <c:pt idx="830">
                  <c:v>-627</c:v>
                </c:pt>
                <c:pt idx="831">
                  <c:v>-627</c:v>
                </c:pt>
                <c:pt idx="832">
                  <c:v>-627</c:v>
                </c:pt>
                <c:pt idx="833">
                  <c:v>-627</c:v>
                </c:pt>
                <c:pt idx="834">
                  <c:v>-627</c:v>
                </c:pt>
                <c:pt idx="835">
                  <c:v>-627</c:v>
                </c:pt>
                <c:pt idx="836">
                  <c:v>-546</c:v>
                </c:pt>
                <c:pt idx="837">
                  <c:v>-306</c:v>
                </c:pt>
                <c:pt idx="838">
                  <c:v>-627</c:v>
                </c:pt>
                <c:pt idx="839">
                  <c:v>-552</c:v>
                </c:pt>
                <c:pt idx="840">
                  <c:v>-652</c:v>
                </c:pt>
                <c:pt idx="841">
                  <c:v>-752</c:v>
                </c:pt>
                <c:pt idx="842">
                  <c:v>-752</c:v>
                </c:pt>
                <c:pt idx="843">
                  <c:v>-752</c:v>
                </c:pt>
                <c:pt idx="844">
                  <c:v>-752</c:v>
                </c:pt>
                <c:pt idx="845">
                  <c:v>-752</c:v>
                </c:pt>
                <c:pt idx="846">
                  <c:v>-752</c:v>
                </c:pt>
                <c:pt idx="847">
                  <c:v>-752</c:v>
                </c:pt>
                <c:pt idx="848">
                  <c:v>-752</c:v>
                </c:pt>
                <c:pt idx="849">
                  <c:v>-752</c:v>
                </c:pt>
                <c:pt idx="850">
                  <c:v>-752</c:v>
                </c:pt>
                <c:pt idx="851">
                  <c:v>-752</c:v>
                </c:pt>
                <c:pt idx="852">
                  <c:v>-752</c:v>
                </c:pt>
                <c:pt idx="853">
                  <c:v>-752</c:v>
                </c:pt>
                <c:pt idx="854">
                  <c:v>-752</c:v>
                </c:pt>
                <c:pt idx="855">
                  <c:v>-752</c:v>
                </c:pt>
                <c:pt idx="856">
                  <c:v>-752</c:v>
                </c:pt>
                <c:pt idx="857">
                  <c:v>-752</c:v>
                </c:pt>
                <c:pt idx="858">
                  <c:v>-652</c:v>
                </c:pt>
                <c:pt idx="859">
                  <c:v>-652</c:v>
                </c:pt>
                <c:pt idx="860">
                  <c:v>-969</c:v>
                </c:pt>
                <c:pt idx="861">
                  <c:v>-949</c:v>
                </c:pt>
                <c:pt idx="862">
                  <c:v>-677</c:v>
                </c:pt>
                <c:pt idx="863">
                  <c:v>-677</c:v>
                </c:pt>
                <c:pt idx="864">
                  <c:v>-531</c:v>
                </c:pt>
                <c:pt idx="865">
                  <c:v>-631</c:v>
                </c:pt>
                <c:pt idx="866">
                  <c:v>-631</c:v>
                </c:pt>
                <c:pt idx="867">
                  <c:v>-631</c:v>
                </c:pt>
                <c:pt idx="868">
                  <c:v>-631</c:v>
                </c:pt>
                <c:pt idx="869">
                  <c:v>-631</c:v>
                </c:pt>
                <c:pt idx="870">
                  <c:v>-631</c:v>
                </c:pt>
                <c:pt idx="871">
                  <c:v>-531</c:v>
                </c:pt>
                <c:pt idx="872">
                  <c:v>-531</c:v>
                </c:pt>
                <c:pt idx="873">
                  <c:v>-531</c:v>
                </c:pt>
                <c:pt idx="874">
                  <c:v>-531</c:v>
                </c:pt>
                <c:pt idx="875">
                  <c:v>-531</c:v>
                </c:pt>
                <c:pt idx="876">
                  <c:v>-531</c:v>
                </c:pt>
                <c:pt idx="877">
                  <c:v>-531</c:v>
                </c:pt>
                <c:pt idx="878">
                  <c:v>-531</c:v>
                </c:pt>
                <c:pt idx="879">
                  <c:v>-531</c:v>
                </c:pt>
                <c:pt idx="880">
                  <c:v>-531</c:v>
                </c:pt>
                <c:pt idx="881">
                  <c:v>-531</c:v>
                </c:pt>
                <c:pt idx="882">
                  <c:v>-531</c:v>
                </c:pt>
                <c:pt idx="883">
                  <c:v>-531</c:v>
                </c:pt>
                <c:pt idx="884">
                  <c:v>-531</c:v>
                </c:pt>
                <c:pt idx="885">
                  <c:v>-317</c:v>
                </c:pt>
                <c:pt idx="886">
                  <c:v>-531</c:v>
                </c:pt>
                <c:pt idx="887">
                  <c:v>-531</c:v>
                </c:pt>
                <c:pt idx="888">
                  <c:v>-632</c:v>
                </c:pt>
                <c:pt idx="889">
                  <c:v>-732</c:v>
                </c:pt>
                <c:pt idx="890">
                  <c:v>-732</c:v>
                </c:pt>
                <c:pt idx="891">
                  <c:v>-732</c:v>
                </c:pt>
                <c:pt idx="892">
                  <c:v>-732</c:v>
                </c:pt>
                <c:pt idx="893">
                  <c:v>-732</c:v>
                </c:pt>
                <c:pt idx="894">
                  <c:v>-732</c:v>
                </c:pt>
                <c:pt idx="895">
                  <c:v>-632</c:v>
                </c:pt>
                <c:pt idx="896">
                  <c:v>-632</c:v>
                </c:pt>
                <c:pt idx="897">
                  <c:v>-632</c:v>
                </c:pt>
                <c:pt idx="898">
                  <c:v>-632</c:v>
                </c:pt>
                <c:pt idx="899">
                  <c:v>-632</c:v>
                </c:pt>
                <c:pt idx="900">
                  <c:v>-632</c:v>
                </c:pt>
                <c:pt idx="901">
                  <c:v>-632</c:v>
                </c:pt>
                <c:pt idx="902">
                  <c:v>-632</c:v>
                </c:pt>
                <c:pt idx="903">
                  <c:v>-632</c:v>
                </c:pt>
                <c:pt idx="904">
                  <c:v>-632</c:v>
                </c:pt>
                <c:pt idx="905">
                  <c:v>-632</c:v>
                </c:pt>
                <c:pt idx="906">
                  <c:v>-632</c:v>
                </c:pt>
                <c:pt idx="907">
                  <c:v>-632</c:v>
                </c:pt>
                <c:pt idx="908">
                  <c:v>-632</c:v>
                </c:pt>
                <c:pt idx="909">
                  <c:v>-631</c:v>
                </c:pt>
                <c:pt idx="910">
                  <c:v>-632</c:v>
                </c:pt>
                <c:pt idx="911">
                  <c:v>-632</c:v>
                </c:pt>
                <c:pt idx="912">
                  <c:v>-556</c:v>
                </c:pt>
                <c:pt idx="913">
                  <c:v>-656</c:v>
                </c:pt>
                <c:pt idx="914">
                  <c:v>-656</c:v>
                </c:pt>
                <c:pt idx="915">
                  <c:v>-656</c:v>
                </c:pt>
                <c:pt idx="916">
                  <c:v>-656</c:v>
                </c:pt>
                <c:pt idx="917">
                  <c:v>-656</c:v>
                </c:pt>
                <c:pt idx="918">
                  <c:v>-656</c:v>
                </c:pt>
                <c:pt idx="919">
                  <c:v>-556</c:v>
                </c:pt>
                <c:pt idx="920">
                  <c:v>-556</c:v>
                </c:pt>
                <c:pt idx="921">
                  <c:v>-556</c:v>
                </c:pt>
                <c:pt idx="922">
                  <c:v>-556</c:v>
                </c:pt>
                <c:pt idx="923">
                  <c:v>-555</c:v>
                </c:pt>
                <c:pt idx="924">
                  <c:v>-556</c:v>
                </c:pt>
                <c:pt idx="925">
                  <c:v>-556</c:v>
                </c:pt>
                <c:pt idx="926">
                  <c:v>-556</c:v>
                </c:pt>
                <c:pt idx="927">
                  <c:v>-556</c:v>
                </c:pt>
                <c:pt idx="928">
                  <c:v>-556</c:v>
                </c:pt>
                <c:pt idx="929">
                  <c:v>-556</c:v>
                </c:pt>
                <c:pt idx="930">
                  <c:v>-556</c:v>
                </c:pt>
                <c:pt idx="931">
                  <c:v>-556</c:v>
                </c:pt>
                <c:pt idx="932">
                  <c:v>-556</c:v>
                </c:pt>
                <c:pt idx="933">
                  <c:v>-613</c:v>
                </c:pt>
                <c:pt idx="934">
                  <c:v>-556</c:v>
                </c:pt>
                <c:pt idx="935">
                  <c:v>-556</c:v>
                </c:pt>
                <c:pt idx="936">
                  <c:v>-556</c:v>
                </c:pt>
                <c:pt idx="937">
                  <c:v>-656</c:v>
                </c:pt>
                <c:pt idx="938">
                  <c:v>-656</c:v>
                </c:pt>
                <c:pt idx="939">
                  <c:v>-656</c:v>
                </c:pt>
                <c:pt idx="940">
                  <c:v>-656</c:v>
                </c:pt>
                <c:pt idx="941">
                  <c:v>-656</c:v>
                </c:pt>
                <c:pt idx="942">
                  <c:v>-656</c:v>
                </c:pt>
                <c:pt idx="943">
                  <c:v>-556</c:v>
                </c:pt>
                <c:pt idx="944">
                  <c:v>-556</c:v>
                </c:pt>
                <c:pt idx="945">
                  <c:v>-556</c:v>
                </c:pt>
                <c:pt idx="946">
                  <c:v>-556</c:v>
                </c:pt>
                <c:pt idx="947">
                  <c:v>-556</c:v>
                </c:pt>
                <c:pt idx="948">
                  <c:v>-556</c:v>
                </c:pt>
                <c:pt idx="949">
                  <c:v>-556</c:v>
                </c:pt>
                <c:pt idx="950">
                  <c:v>-556</c:v>
                </c:pt>
                <c:pt idx="951">
                  <c:v>-556</c:v>
                </c:pt>
                <c:pt idx="952">
                  <c:v>-556</c:v>
                </c:pt>
                <c:pt idx="953">
                  <c:v>-556</c:v>
                </c:pt>
                <c:pt idx="954">
                  <c:v>-556</c:v>
                </c:pt>
                <c:pt idx="955">
                  <c:v>-556</c:v>
                </c:pt>
                <c:pt idx="956">
                  <c:v>-556</c:v>
                </c:pt>
                <c:pt idx="957">
                  <c:v>-556</c:v>
                </c:pt>
                <c:pt idx="958">
                  <c:v>-556</c:v>
                </c:pt>
                <c:pt idx="959">
                  <c:v>-556</c:v>
                </c:pt>
                <c:pt idx="960">
                  <c:v>-556</c:v>
                </c:pt>
                <c:pt idx="961">
                  <c:v>-656</c:v>
                </c:pt>
                <c:pt idx="962">
                  <c:v>-656</c:v>
                </c:pt>
                <c:pt idx="963">
                  <c:v>-636</c:v>
                </c:pt>
                <c:pt idx="964">
                  <c:v>-656</c:v>
                </c:pt>
                <c:pt idx="965">
                  <c:v>-656</c:v>
                </c:pt>
                <c:pt idx="966">
                  <c:v>-656</c:v>
                </c:pt>
                <c:pt idx="967">
                  <c:v>-556</c:v>
                </c:pt>
                <c:pt idx="968">
                  <c:v>-556</c:v>
                </c:pt>
                <c:pt idx="969">
                  <c:v>-556</c:v>
                </c:pt>
                <c:pt idx="970">
                  <c:v>-556</c:v>
                </c:pt>
                <c:pt idx="971">
                  <c:v>-556</c:v>
                </c:pt>
                <c:pt idx="972">
                  <c:v>-556</c:v>
                </c:pt>
                <c:pt idx="973">
                  <c:v>-556</c:v>
                </c:pt>
                <c:pt idx="974">
                  <c:v>-556</c:v>
                </c:pt>
                <c:pt idx="975">
                  <c:v>-556</c:v>
                </c:pt>
                <c:pt idx="976">
                  <c:v>-556</c:v>
                </c:pt>
                <c:pt idx="977">
                  <c:v>-543</c:v>
                </c:pt>
                <c:pt idx="978">
                  <c:v>-556</c:v>
                </c:pt>
                <c:pt idx="979">
                  <c:v>-556</c:v>
                </c:pt>
                <c:pt idx="980">
                  <c:v>-556</c:v>
                </c:pt>
                <c:pt idx="981">
                  <c:v>-516</c:v>
                </c:pt>
                <c:pt idx="982">
                  <c:v>-556</c:v>
                </c:pt>
                <c:pt idx="983">
                  <c:v>-556</c:v>
                </c:pt>
                <c:pt idx="984">
                  <c:v>-556</c:v>
                </c:pt>
                <c:pt idx="985">
                  <c:v>-556</c:v>
                </c:pt>
                <c:pt idx="986">
                  <c:v>-656</c:v>
                </c:pt>
                <c:pt idx="987">
                  <c:v>-656</c:v>
                </c:pt>
                <c:pt idx="988">
                  <c:v>-609</c:v>
                </c:pt>
                <c:pt idx="989">
                  <c:v>-656</c:v>
                </c:pt>
                <c:pt idx="990">
                  <c:v>-656</c:v>
                </c:pt>
                <c:pt idx="991">
                  <c:v>-656</c:v>
                </c:pt>
                <c:pt idx="992">
                  <c:v>-557</c:v>
                </c:pt>
                <c:pt idx="993">
                  <c:v>-556</c:v>
                </c:pt>
                <c:pt idx="994">
                  <c:v>-556</c:v>
                </c:pt>
                <c:pt idx="995">
                  <c:v>-556</c:v>
                </c:pt>
                <c:pt idx="996">
                  <c:v>-556</c:v>
                </c:pt>
                <c:pt idx="997">
                  <c:v>-556</c:v>
                </c:pt>
                <c:pt idx="998">
                  <c:v>-556</c:v>
                </c:pt>
                <c:pt idx="999">
                  <c:v>-556</c:v>
                </c:pt>
                <c:pt idx="1000">
                  <c:v>-556</c:v>
                </c:pt>
                <c:pt idx="1001">
                  <c:v>-556</c:v>
                </c:pt>
                <c:pt idx="1002">
                  <c:v>-556</c:v>
                </c:pt>
                <c:pt idx="1003">
                  <c:v>-556</c:v>
                </c:pt>
                <c:pt idx="1004">
                  <c:v>-556</c:v>
                </c:pt>
                <c:pt idx="1005">
                  <c:v>-475</c:v>
                </c:pt>
                <c:pt idx="1006">
                  <c:v>-556</c:v>
                </c:pt>
                <c:pt idx="1007">
                  <c:v>-556</c:v>
                </c:pt>
                <c:pt idx="1008">
                  <c:v>-556</c:v>
                </c:pt>
                <c:pt idx="1009">
                  <c:v>-656</c:v>
                </c:pt>
                <c:pt idx="1010">
                  <c:v>-656</c:v>
                </c:pt>
                <c:pt idx="1011">
                  <c:v>-656</c:v>
                </c:pt>
                <c:pt idx="1012">
                  <c:v>-656</c:v>
                </c:pt>
                <c:pt idx="1013">
                  <c:v>-656</c:v>
                </c:pt>
                <c:pt idx="1014">
                  <c:v>-656</c:v>
                </c:pt>
                <c:pt idx="1015">
                  <c:v>-656</c:v>
                </c:pt>
                <c:pt idx="1016">
                  <c:v>-656</c:v>
                </c:pt>
                <c:pt idx="1017">
                  <c:v>-656</c:v>
                </c:pt>
                <c:pt idx="1018">
                  <c:v>-656</c:v>
                </c:pt>
                <c:pt idx="1019">
                  <c:v>-656</c:v>
                </c:pt>
                <c:pt idx="1020">
                  <c:v>-656</c:v>
                </c:pt>
                <c:pt idx="1021">
                  <c:v>-656</c:v>
                </c:pt>
                <c:pt idx="1022">
                  <c:v>-656</c:v>
                </c:pt>
                <c:pt idx="1023">
                  <c:v>-656</c:v>
                </c:pt>
                <c:pt idx="1024">
                  <c:v>-656</c:v>
                </c:pt>
                <c:pt idx="1025">
                  <c:v>-656</c:v>
                </c:pt>
                <c:pt idx="1026">
                  <c:v>-556</c:v>
                </c:pt>
                <c:pt idx="1027">
                  <c:v>-556</c:v>
                </c:pt>
                <c:pt idx="1028">
                  <c:v>-556</c:v>
                </c:pt>
                <c:pt idx="1029">
                  <c:v>-481</c:v>
                </c:pt>
                <c:pt idx="1030">
                  <c:v>-556</c:v>
                </c:pt>
                <c:pt idx="1031">
                  <c:v>-531</c:v>
                </c:pt>
                <c:pt idx="1032">
                  <c:v>-506</c:v>
                </c:pt>
                <c:pt idx="1033">
                  <c:v>-606</c:v>
                </c:pt>
                <c:pt idx="1034">
                  <c:v>-631</c:v>
                </c:pt>
                <c:pt idx="1035">
                  <c:v>-631</c:v>
                </c:pt>
                <c:pt idx="1036">
                  <c:v>-631</c:v>
                </c:pt>
                <c:pt idx="1037">
                  <c:v>-581</c:v>
                </c:pt>
                <c:pt idx="1038">
                  <c:v>-606</c:v>
                </c:pt>
                <c:pt idx="1039">
                  <c:v>-481</c:v>
                </c:pt>
                <c:pt idx="1040">
                  <c:v>-480</c:v>
                </c:pt>
                <c:pt idx="1041">
                  <c:v>-515</c:v>
                </c:pt>
                <c:pt idx="1042">
                  <c:v>-506</c:v>
                </c:pt>
                <c:pt idx="1043">
                  <c:v>-481</c:v>
                </c:pt>
                <c:pt idx="1044">
                  <c:v>-506</c:v>
                </c:pt>
                <c:pt idx="1045">
                  <c:v>-481</c:v>
                </c:pt>
                <c:pt idx="1046">
                  <c:v>-481</c:v>
                </c:pt>
                <c:pt idx="1047">
                  <c:v>-506</c:v>
                </c:pt>
                <c:pt idx="1048">
                  <c:v>-456</c:v>
                </c:pt>
                <c:pt idx="1049">
                  <c:v>-481</c:v>
                </c:pt>
                <c:pt idx="1050">
                  <c:v>-506</c:v>
                </c:pt>
                <c:pt idx="1051">
                  <c:v>-506</c:v>
                </c:pt>
                <c:pt idx="1052">
                  <c:v>-481</c:v>
                </c:pt>
                <c:pt idx="1053">
                  <c:v>-286</c:v>
                </c:pt>
                <c:pt idx="1054">
                  <c:v>-506</c:v>
                </c:pt>
                <c:pt idx="1055">
                  <c:v>-506</c:v>
                </c:pt>
                <c:pt idx="1056">
                  <c:v>-657</c:v>
                </c:pt>
                <c:pt idx="1057">
                  <c:v>-757</c:v>
                </c:pt>
                <c:pt idx="1058">
                  <c:v>-757</c:v>
                </c:pt>
                <c:pt idx="1059">
                  <c:v>-757</c:v>
                </c:pt>
                <c:pt idx="1060">
                  <c:v>-757</c:v>
                </c:pt>
                <c:pt idx="1061">
                  <c:v>-757</c:v>
                </c:pt>
                <c:pt idx="1062">
                  <c:v>-757</c:v>
                </c:pt>
                <c:pt idx="1063">
                  <c:v>-657</c:v>
                </c:pt>
                <c:pt idx="1064">
                  <c:v>-657</c:v>
                </c:pt>
                <c:pt idx="1065">
                  <c:v>-657</c:v>
                </c:pt>
                <c:pt idx="1066">
                  <c:v>-657</c:v>
                </c:pt>
                <c:pt idx="1067">
                  <c:v>-657</c:v>
                </c:pt>
                <c:pt idx="1068">
                  <c:v>-657</c:v>
                </c:pt>
                <c:pt idx="1069">
                  <c:v>-657</c:v>
                </c:pt>
                <c:pt idx="1070">
                  <c:v>-657</c:v>
                </c:pt>
                <c:pt idx="1071">
                  <c:v>-657</c:v>
                </c:pt>
                <c:pt idx="1072">
                  <c:v>-657</c:v>
                </c:pt>
                <c:pt idx="1073">
                  <c:v>-657</c:v>
                </c:pt>
                <c:pt idx="1074">
                  <c:v>-657</c:v>
                </c:pt>
                <c:pt idx="1075">
                  <c:v>-657</c:v>
                </c:pt>
                <c:pt idx="1076">
                  <c:v>-657</c:v>
                </c:pt>
                <c:pt idx="1077">
                  <c:v>-36</c:v>
                </c:pt>
                <c:pt idx="1078">
                  <c:v>-532</c:v>
                </c:pt>
                <c:pt idx="1079">
                  <c:v>-657</c:v>
                </c:pt>
                <c:pt idx="1080">
                  <c:v>-556</c:v>
                </c:pt>
                <c:pt idx="1081">
                  <c:v>-710</c:v>
                </c:pt>
                <c:pt idx="1082">
                  <c:v>-945</c:v>
                </c:pt>
                <c:pt idx="1083">
                  <c:v>-665</c:v>
                </c:pt>
                <c:pt idx="1084">
                  <c:v>-498</c:v>
                </c:pt>
                <c:pt idx="1085">
                  <c:v>-663</c:v>
                </c:pt>
                <c:pt idx="1086">
                  <c:v>-741</c:v>
                </c:pt>
                <c:pt idx="1087">
                  <c:v>-657</c:v>
                </c:pt>
                <c:pt idx="1088">
                  <c:v>-657</c:v>
                </c:pt>
                <c:pt idx="1089">
                  <c:v>-657</c:v>
                </c:pt>
                <c:pt idx="1090">
                  <c:v>-657</c:v>
                </c:pt>
                <c:pt idx="1091">
                  <c:v>-657</c:v>
                </c:pt>
                <c:pt idx="1092">
                  <c:v>-656</c:v>
                </c:pt>
                <c:pt idx="1093">
                  <c:v>-657</c:v>
                </c:pt>
                <c:pt idx="1094">
                  <c:v>-657</c:v>
                </c:pt>
                <c:pt idx="1095">
                  <c:v>-657</c:v>
                </c:pt>
                <c:pt idx="1096">
                  <c:v>-657</c:v>
                </c:pt>
                <c:pt idx="1097">
                  <c:v>-657</c:v>
                </c:pt>
                <c:pt idx="1098">
                  <c:v>-657</c:v>
                </c:pt>
                <c:pt idx="1099">
                  <c:v>-346</c:v>
                </c:pt>
                <c:pt idx="1100">
                  <c:v>-241</c:v>
                </c:pt>
                <c:pt idx="1101">
                  <c:v>65</c:v>
                </c:pt>
                <c:pt idx="1102">
                  <c:v>-399</c:v>
                </c:pt>
                <c:pt idx="1103">
                  <c:v>-526</c:v>
                </c:pt>
                <c:pt idx="1104">
                  <c:v>-511</c:v>
                </c:pt>
                <c:pt idx="1105">
                  <c:v>-857</c:v>
                </c:pt>
                <c:pt idx="1106">
                  <c:v>-832</c:v>
                </c:pt>
                <c:pt idx="1107">
                  <c:v>-832</c:v>
                </c:pt>
                <c:pt idx="1108">
                  <c:v>-857</c:v>
                </c:pt>
                <c:pt idx="1109">
                  <c:v>-832</c:v>
                </c:pt>
                <c:pt idx="1110">
                  <c:v>-757</c:v>
                </c:pt>
                <c:pt idx="1111">
                  <c:v>-657</c:v>
                </c:pt>
                <c:pt idx="1112">
                  <c:v>-657</c:v>
                </c:pt>
                <c:pt idx="1113">
                  <c:v>-657</c:v>
                </c:pt>
                <c:pt idx="1114">
                  <c:v>-657</c:v>
                </c:pt>
                <c:pt idx="1115">
                  <c:v>-657</c:v>
                </c:pt>
                <c:pt idx="1116">
                  <c:v>-657</c:v>
                </c:pt>
                <c:pt idx="1117">
                  <c:v>-677</c:v>
                </c:pt>
                <c:pt idx="1118">
                  <c:v>-657</c:v>
                </c:pt>
                <c:pt idx="1119">
                  <c:v>-657</c:v>
                </c:pt>
                <c:pt idx="1120">
                  <c:v>-657</c:v>
                </c:pt>
                <c:pt idx="1121">
                  <c:v>-657</c:v>
                </c:pt>
                <c:pt idx="1122">
                  <c:v>-657</c:v>
                </c:pt>
                <c:pt idx="1123">
                  <c:v>-657</c:v>
                </c:pt>
                <c:pt idx="1124">
                  <c:v>-432</c:v>
                </c:pt>
                <c:pt idx="1125">
                  <c:v>226</c:v>
                </c:pt>
                <c:pt idx="1126">
                  <c:v>-434</c:v>
                </c:pt>
                <c:pt idx="1127">
                  <c:v>-527</c:v>
                </c:pt>
                <c:pt idx="1128">
                  <c:v>-460</c:v>
                </c:pt>
                <c:pt idx="1129">
                  <c:v>-1140</c:v>
                </c:pt>
                <c:pt idx="1130">
                  <c:v>-965</c:v>
                </c:pt>
                <c:pt idx="1131">
                  <c:v>-940</c:v>
                </c:pt>
                <c:pt idx="1132">
                  <c:v>-940</c:v>
                </c:pt>
                <c:pt idx="1133">
                  <c:v>-940</c:v>
                </c:pt>
                <c:pt idx="1134">
                  <c:v>-865</c:v>
                </c:pt>
                <c:pt idx="1135">
                  <c:v>-765</c:v>
                </c:pt>
                <c:pt idx="1136">
                  <c:v>-652</c:v>
                </c:pt>
                <c:pt idx="1137">
                  <c:v>-652</c:v>
                </c:pt>
                <c:pt idx="1138">
                  <c:v>-651</c:v>
                </c:pt>
                <c:pt idx="1139">
                  <c:v>-652</c:v>
                </c:pt>
                <c:pt idx="1140">
                  <c:v>-734</c:v>
                </c:pt>
                <c:pt idx="1141">
                  <c:v>-794</c:v>
                </c:pt>
                <c:pt idx="1142">
                  <c:v>-819</c:v>
                </c:pt>
                <c:pt idx="1143">
                  <c:v>-819</c:v>
                </c:pt>
                <c:pt idx="1144">
                  <c:v>-126</c:v>
                </c:pt>
                <c:pt idx="1145">
                  <c:v>2</c:v>
                </c:pt>
                <c:pt idx="1146">
                  <c:v>-652</c:v>
                </c:pt>
                <c:pt idx="1147">
                  <c:v>-551</c:v>
                </c:pt>
                <c:pt idx="1148">
                  <c:v>905</c:v>
                </c:pt>
                <c:pt idx="1149">
                  <c:v>339</c:v>
                </c:pt>
                <c:pt idx="1150">
                  <c:v>538</c:v>
                </c:pt>
                <c:pt idx="1151">
                  <c:v>452</c:v>
                </c:pt>
                <c:pt idx="1152">
                  <c:v>614</c:v>
                </c:pt>
                <c:pt idx="1153">
                  <c:v>604</c:v>
                </c:pt>
                <c:pt idx="1154">
                  <c:v>904</c:v>
                </c:pt>
                <c:pt idx="1155">
                  <c:v>914</c:v>
                </c:pt>
                <c:pt idx="1156">
                  <c:v>914</c:v>
                </c:pt>
                <c:pt idx="1157">
                  <c:v>922</c:v>
                </c:pt>
                <c:pt idx="1158">
                  <c:v>710</c:v>
                </c:pt>
                <c:pt idx="1159">
                  <c:v>375</c:v>
                </c:pt>
                <c:pt idx="1160">
                  <c:v>-142</c:v>
                </c:pt>
                <c:pt idx="1161">
                  <c:v>-90</c:v>
                </c:pt>
                <c:pt idx="1162">
                  <c:v>108</c:v>
                </c:pt>
                <c:pt idx="1163">
                  <c:v>34</c:v>
                </c:pt>
                <c:pt idx="1164">
                  <c:v>-229</c:v>
                </c:pt>
                <c:pt idx="1165">
                  <c:v>715</c:v>
                </c:pt>
                <c:pt idx="1166">
                  <c:v>814</c:v>
                </c:pt>
                <c:pt idx="1167">
                  <c:v>755</c:v>
                </c:pt>
                <c:pt idx="1168">
                  <c:v>885</c:v>
                </c:pt>
                <c:pt idx="1169">
                  <c:v>725</c:v>
                </c:pt>
                <c:pt idx="1170">
                  <c:v>-369</c:v>
                </c:pt>
                <c:pt idx="1171">
                  <c:v>515</c:v>
                </c:pt>
                <c:pt idx="1172">
                  <c:v>614</c:v>
                </c:pt>
                <c:pt idx="1173">
                  <c:v>614</c:v>
                </c:pt>
                <c:pt idx="1174">
                  <c:v>609</c:v>
                </c:pt>
                <c:pt idx="1175">
                  <c:v>740</c:v>
                </c:pt>
                <c:pt idx="1176">
                  <c:v>514</c:v>
                </c:pt>
                <c:pt idx="1177">
                  <c:v>814</c:v>
                </c:pt>
                <c:pt idx="1178">
                  <c:v>577</c:v>
                </c:pt>
                <c:pt idx="1179">
                  <c:v>590</c:v>
                </c:pt>
                <c:pt idx="1180">
                  <c:v>470</c:v>
                </c:pt>
                <c:pt idx="1181">
                  <c:v>419</c:v>
                </c:pt>
                <c:pt idx="1182">
                  <c:v>453</c:v>
                </c:pt>
                <c:pt idx="1183">
                  <c:v>453</c:v>
                </c:pt>
                <c:pt idx="1184">
                  <c:v>-243</c:v>
                </c:pt>
                <c:pt idx="1185">
                  <c:v>-208</c:v>
                </c:pt>
                <c:pt idx="1186">
                  <c:v>70</c:v>
                </c:pt>
                <c:pt idx="1187">
                  <c:v>-277</c:v>
                </c:pt>
                <c:pt idx="1188">
                  <c:v>-290</c:v>
                </c:pt>
                <c:pt idx="1189">
                  <c:v>120</c:v>
                </c:pt>
                <c:pt idx="1190">
                  <c:v>814</c:v>
                </c:pt>
                <c:pt idx="1191">
                  <c:v>537</c:v>
                </c:pt>
                <c:pt idx="1192">
                  <c:v>315</c:v>
                </c:pt>
                <c:pt idx="1193">
                  <c:v>-355</c:v>
                </c:pt>
                <c:pt idx="1194">
                  <c:v>-1294</c:v>
                </c:pt>
                <c:pt idx="1195">
                  <c:v>-1074</c:v>
                </c:pt>
                <c:pt idx="1196">
                  <c:v>-217</c:v>
                </c:pt>
                <c:pt idx="1197">
                  <c:v>514</c:v>
                </c:pt>
                <c:pt idx="1198">
                  <c:v>181</c:v>
                </c:pt>
                <c:pt idx="1199">
                  <c:v>-55</c:v>
                </c:pt>
                <c:pt idx="1200">
                  <c:v>-407</c:v>
                </c:pt>
                <c:pt idx="1201">
                  <c:v>-837</c:v>
                </c:pt>
                <c:pt idx="1202">
                  <c:v>-837</c:v>
                </c:pt>
                <c:pt idx="1203">
                  <c:v>-837</c:v>
                </c:pt>
                <c:pt idx="1204">
                  <c:v>-837</c:v>
                </c:pt>
                <c:pt idx="1205">
                  <c:v>-837</c:v>
                </c:pt>
                <c:pt idx="1206">
                  <c:v>-777</c:v>
                </c:pt>
                <c:pt idx="1207">
                  <c:v>-677</c:v>
                </c:pt>
                <c:pt idx="1208">
                  <c:v>-677</c:v>
                </c:pt>
                <c:pt idx="1209">
                  <c:v>-677</c:v>
                </c:pt>
                <c:pt idx="1210">
                  <c:v>-677</c:v>
                </c:pt>
                <c:pt idx="1211">
                  <c:v>-677</c:v>
                </c:pt>
                <c:pt idx="1212">
                  <c:v>-677</c:v>
                </c:pt>
                <c:pt idx="1213">
                  <c:v>-677</c:v>
                </c:pt>
                <c:pt idx="1214">
                  <c:v>-677</c:v>
                </c:pt>
                <c:pt idx="1215">
                  <c:v>-473</c:v>
                </c:pt>
                <c:pt idx="1216">
                  <c:v>-676</c:v>
                </c:pt>
                <c:pt idx="1217">
                  <c:v>-677</c:v>
                </c:pt>
                <c:pt idx="1218">
                  <c:v>-677</c:v>
                </c:pt>
                <c:pt idx="1219">
                  <c:v>-737</c:v>
                </c:pt>
                <c:pt idx="1220">
                  <c:v>-180</c:v>
                </c:pt>
                <c:pt idx="1221">
                  <c:v>494</c:v>
                </c:pt>
                <c:pt idx="1222">
                  <c:v>-305</c:v>
                </c:pt>
                <c:pt idx="1223">
                  <c:v>-737</c:v>
                </c:pt>
                <c:pt idx="1224">
                  <c:v>-894</c:v>
                </c:pt>
                <c:pt idx="1225">
                  <c:v>-994</c:v>
                </c:pt>
                <c:pt idx="1226">
                  <c:v>-994</c:v>
                </c:pt>
                <c:pt idx="1227">
                  <c:v>-448</c:v>
                </c:pt>
                <c:pt idx="1228">
                  <c:v>-455</c:v>
                </c:pt>
                <c:pt idx="1229">
                  <c:v>-994</c:v>
                </c:pt>
                <c:pt idx="1230">
                  <c:v>-859</c:v>
                </c:pt>
                <c:pt idx="1231">
                  <c:v>-759</c:v>
                </c:pt>
                <c:pt idx="1232">
                  <c:v>-759</c:v>
                </c:pt>
                <c:pt idx="1233">
                  <c:v>-759</c:v>
                </c:pt>
                <c:pt idx="1234">
                  <c:v>-518</c:v>
                </c:pt>
                <c:pt idx="1235">
                  <c:v>-505</c:v>
                </c:pt>
                <c:pt idx="1236">
                  <c:v>-463</c:v>
                </c:pt>
                <c:pt idx="1237">
                  <c:v>-200</c:v>
                </c:pt>
                <c:pt idx="1238">
                  <c:v>-188</c:v>
                </c:pt>
                <c:pt idx="1239">
                  <c:v>-135</c:v>
                </c:pt>
                <c:pt idx="1240">
                  <c:v>-135</c:v>
                </c:pt>
                <c:pt idx="1241">
                  <c:v>-190</c:v>
                </c:pt>
                <c:pt idx="1242">
                  <c:v>-759</c:v>
                </c:pt>
                <c:pt idx="1243">
                  <c:v>-335</c:v>
                </c:pt>
                <c:pt idx="1244">
                  <c:v>-115</c:v>
                </c:pt>
                <c:pt idx="1245">
                  <c:v>215</c:v>
                </c:pt>
                <c:pt idx="1246">
                  <c:v>-400</c:v>
                </c:pt>
                <c:pt idx="1247">
                  <c:v>-445</c:v>
                </c:pt>
                <c:pt idx="1248">
                  <c:v>82</c:v>
                </c:pt>
                <c:pt idx="1249">
                  <c:v>-173</c:v>
                </c:pt>
                <c:pt idx="1250">
                  <c:v>-334</c:v>
                </c:pt>
                <c:pt idx="1251">
                  <c:v>148</c:v>
                </c:pt>
                <c:pt idx="1252">
                  <c:v>83</c:v>
                </c:pt>
                <c:pt idx="1253">
                  <c:v>-609</c:v>
                </c:pt>
                <c:pt idx="1254">
                  <c:v>-890</c:v>
                </c:pt>
                <c:pt idx="1255">
                  <c:v>-438</c:v>
                </c:pt>
                <c:pt idx="1256">
                  <c:v>-360</c:v>
                </c:pt>
                <c:pt idx="1257">
                  <c:v>-417</c:v>
                </c:pt>
                <c:pt idx="1258">
                  <c:v>-619</c:v>
                </c:pt>
                <c:pt idx="1259">
                  <c:v>-700</c:v>
                </c:pt>
                <c:pt idx="1260">
                  <c:v>151</c:v>
                </c:pt>
                <c:pt idx="1261">
                  <c:v>276</c:v>
                </c:pt>
                <c:pt idx="1262">
                  <c:v>350</c:v>
                </c:pt>
                <c:pt idx="1263">
                  <c:v>619</c:v>
                </c:pt>
                <c:pt idx="1264">
                  <c:v>689</c:v>
                </c:pt>
                <c:pt idx="1265">
                  <c:v>720</c:v>
                </c:pt>
                <c:pt idx="1266">
                  <c:v>-365</c:v>
                </c:pt>
                <c:pt idx="1267">
                  <c:v>-50</c:v>
                </c:pt>
                <c:pt idx="1268">
                  <c:v>326</c:v>
                </c:pt>
                <c:pt idx="1269">
                  <c:v>530</c:v>
                </c:pt>
                <c:pt idx="1270">
                  <c:v>636</c:v>
                </c:pt>
                <c:pt idx="1271">
                  <c:v>489</c:v>
                </c:pt>
                <c:pt idx="1272">
                  <c:v>349</c:v>
                </c:pt>
                <c:pt idx="1273">
                  <c:v>274</c:v>
                </c:pt>
                <c:pt idx="1274">
                  <c:v>-625</c:v>
                </c:pt>
                <c:pt idx="1275">
                  <c:v>-93</c:v>
                </c:pt>
                <c:pt idx="1276">
                  <c:v>-87</c:v>
                </c:pt>
                <c:pt idx="1277">
                  <c:v>-257</c:v>
                </c:pt>
                <c:pt idx="1278">
                  <c:v>-779</c:v>
                </c:pt>
                <c:pt idx="1279">
                  <c:v>50</c:v>
                </c:pt>
                <c:pt idx="1280">
                  <c:v>193</c:v>
                </c:pt>
                <c:pt idx="1281">
                  <c:v>-29</c:v>
                </c:pt>
                <c:pt idx="1282">
                  <c:v>-68</c:v>
                </c:pt>
                <c:pt idx="1283">
                  <c:v>-89</c:v>
                </c:pt>
                <c:pt idx="1284">
                  <c:v>169</c:v>
                </c:pt>
                <c:pt idx="1285">
                  <c:v>12</c:v>
                </c:pt>
                <c:pt idx="1286">
                  <c:v>95</c:v>
                </c:pt>
                <c:pt idx="1287">
                  <c:v>95</c:v>
                </c:pt>
                <c:pt idx="1288">
                  <c:v>95</c:v>
                </c:pt>
                <c:pt idx="1289">
                  <c:v>149</c:v>
                </c:pt>
                <c:pt idx="1290">
                  <c:v>-71</c:v>
                </c:pt>
                <c:pt idx="1291">
                  <c:v>130</c:v>
                </c:pt>
                <c:pt idx="1292">
                  <c:v>509</c:v>
                </c:pt>
                <c:pt idx="1293">
                  <c:v>514</c:v>
                </c:pt>
                <c:pt idx="1294">
                  <c:v>605</c:v>
                </c:pt>
                <c:pt idx="1295">
                  <c:v>425</c:v>
                </c:pt>
                <c:pt idx="1296">
                  <c:v>489</c:v>
                </c:pt>
                <c:pt idx="1297">
                  <c:v>91</c:v>
                </c:pt>
                <c:pt idx="1298">
                  <c:v>-545</c:v>
                </c:pt>
                <c:pt idx="1299">
                  <c:v>554</c:v>
                </c:pt>
                <c:pt idx="1300">
                  <c:v>614</c:v>
                </c:pt>
                <c:pt idx="1301">
                  <c:v>258</c:v>
                </c:pt>
                <c:pt idx="1302">
                  <c:v>-416</c:v>
                </c:pt>
                <c:pt idx="1303">
                  <c:v>100</c:v>
                </c:pt>
                <c:pt idx="1304">
                  <c:v>-296</c:v>
                </c:pt>
                <c:pt idx="1305">
                  <c:v>72</c:v>
                </c:pt>
                <c:pt idx="1306">
                  <c:v>-422</c:v>
                </c:pt>
                <c:pt idx="1307">
                  <c:v>-520</c:v>
                </c:pt>
                <c:pt idx="1308">
                  <c:v>-60</c:v>
                </c:pt>
                <c:pt idx="1309">
                  <c:v>-162</c:v>
                </c:pt>
                <c:pt idx="1310">
                  <c:v>260</c:v>
                </c:pt>
                <c:pt idx="1311">
                  <c:v>345</c:v>
                </c:pt>
                <c:pt idx="1312">
                  <c:v>640</c:v>
                </c:pt>
                <c:pt idx="1313">
                  <c:v>616</c:v>
                </c:pt>
                <c:pt idx="1314">
                  <c:v>-225</c:v>
                </c:pt>
                <c:pt idx="1315">
                  <c:v>591</c:v>
                </c:pt>
                <c:pt idx="1316">
                  <c:v>640</c:v>
                </c:pt>
                <c:pt idx="1317">
                  <c:v>514</c:v>
                </c:pt>
                <c:pt idx="1318">
                  <c:v>514</c:v>
                </c:pt>
                <c:pt idx="1319">
                  <c:v>514</c:v>
                </c:pt>
                <c:pt idx="1320">
                  <c:v>614</c:v>
                </c:pt>
                <c:pt idx="1321">
                  <c:v>614</c:v>
                </c:pt>
                <c:pt idx="1322">
                  <c:v>814</c:v>
                </c:pt>
                <c:pt idx="1323">
                  <c:v>814</c:v>
                </c:pt>
                <c:pt idx="1324">
                  <c:v>814</c:v>
                </c:pt>
                <c:pt idx="1325">
                  <c:v>814</c:v>
                </c:pt>
                <c:pt idx="1326">
                  <c:v>814</c:v>
                </c:pt>
                <c:pt idx="1327">
                  <c:v>814</c:v>
                </c:pt>
                <c:pt idx="1328">
                  <c:v>705</c:v>
                </c:pt>
                <c:pt idx="1329">
                  <c:v>116</c:v>
                </c:pt>
                <c:pt idx="1330">
                  <c:v>366</c:v>
                </c:pt>
                <c:pt idx="1331">
                  <c:v>614</c:v>
                </c:pt>
                <c:pt idx="1332">
                  <c:v>222</c:v>
                </c:pt>
                <c:pt idx="1333">
                  <c:v>740</c:v>
                </c:pt>
                <c:pt idx="1334">
                  <c:v>614</c:v>
                </c:pt>
                <c:pt idx="1335">
                  <c:v>614</c:v>
                </c:pt>
                <c:pt idx="1336">
                  <c:v>614</c:v>
                </c:pt>
                <c:pt idx="1337">
                  <c:v>614</c:v>
                </c:pt>
                <c:pt idx="1338">
                  <c:v>-98</c:v>
                </c:pt>
                <c:pt idx="1339">
                  <c:v>305</c:v>
                </c:pt>
                <c:pt idx="1340">
                  <c:v>614</c:v>
                </c:pt>
                <c:pt idx="1341">
                  <c:v>614</c:v>
                </c:pt>
                <c:pt idx="1342">
                  <c:v>614</c:v>
                </c:pt>
                <c:pt idx="1343">
                  <c:v>517</c:v>
                </c:pt>
                <c:pt idx="1344">
                  <c:v>614</c:v>
                </c:pt>
                <c:pt idx="1345">
                  <c:v>755</c:v>
                </c:pt>
                <c:pt idx="1346">
                  <c:v>112</c:v>
                </c:pt>
                <c:pt idx="1347">
                  <c:v>699</c:v>
                </c:pt>
                <c:pt idx="1348">
                  <c:v>780</c:v>
                </c:pt>
                <c:pt idx="1349">
                  <c:v>696</c:v>
                </c:pt>
                <c:pt idx="1350">
                  <c:v>704</c:v>
                </c:pt>
                <c:pt idx="1351">
                  <c:v>805</c:v>
                </c:pt>
                <c:pt idx="1352">
                  <c:v>-316</c:v>
                </c:pt>
                <c:pt idx="1353">
                  <c:v>-475</c:v>
                </c:pt>
                <c:pt idx="1354">
                  <c:v>175</c:v>
                </c:pt>
                <c:pt idx="1355">
                  <c:v>-29</c:v>
                </c:pt>
                <c:pt idx="1356">
                  <c:v>-570</c:v>
                </c:pt>
                <c:pt idx="1357">
                  <c:v>814</c:v>
                </c:pt>
                <c:pt idx="1358">
                  <c:v>814</c:v>
                </c:pt>
                <c:pt idx="1359">
                  <c:v>814</c:v>
                </c:pt>
                <c:pt idx="1360">
                  <c:v>612</c:v>
                </c:pt>
                <c:pt idx="1361">
                  <c:v>122</c:v>
                </c:pt>
                <c:pt idx="1362">
                  <c:v>-903</c:v>
                </c:pt>
                <c:pt idx="1363">
                  <c:v>-600</c:v>
                </c:pt>
                <c:pt idx="1364">
                  <c:v>414</c:v>
                </c:pt>
                <c:pt idx="1365">
                  <c:v>614</c:v>
                </c:pt>
                <c:pt idx="1366">
                  <c:v>507</c:v>
                </c:pt>
                <c:pt idx="1367">
                  <c:v>291</c:v>
                </c:pt>
                <c:pt idx="1368">
                  <c:v>561</c:v>
                </c:pt>
                <c:pt idx="1369">
                  <c:v>-33</c:v>
                </c:pt>
                <c:pt idx="1370">
                  <c:v>-890</c:v>
                </c:pt>
                <c:pt idx="1371">
                  <c:v>-743</c:v>
                </c:pt>
                <c:pt idx="1372">
                  <c:v>-850</c:v>
                </c:pt>
                <c:pt idx="1373">
                  <c:v>-919</c:v>
                </c:pt>
                <c:pt idx="1374">
                  <c:v>-745</c:v>
                </c:pt>
                <c:pt idx="1375">
                  <c:v>-200</c:v>
                </c:pt>
                <c:pt idx="1376">
                  <c:v>-735</c:v>
                </c:pt>
                <c:pt idx="1377">
                  <c:v>70</c:v>
                </c:pt>
                <c:pt idx="1378">
                  <c:v>-420</c:v>
                </c:pt>
                <c:pt idx="1379">
                  <c:v>-504</c:v>
                </c:pt>
                <c:pt idx="1380">
                  <c:v>-108</c:v>
                </c:pt>
                <c:pt idx="1381">
                  <c:v>133</c:v>
                </c:pt>
                <c:pt idx="1382">
                  <c:v>166</c:v>
                </c:pt>
                <c:pt idx="1383">
                  <c:v>246</c:v>
                </c:pt>
                <c:pt idx="1384">
                  <c:v>226</c:v>
                </c:pt>
                <c:pt idx="1385">
                  <c:v>60</c:v>
                </c:pt>
                <c:pt idx="1386">
                  <c:v>-516</c:v>
                </c:pt>
                <c:pt idx="1387">
                  <c:v>-430</c:v>
                </c:pt>
                <c:pt idx="1388">
                  <c:v>614</c:v>
                </c:pt>
                <c:pt idx="1389">
                  <c:v>614</c:v>
                </c:pt>
                <c:pt idx="1390">
                  <c:v>614</c:v>
                </c:pt>
                <c:pt idx="1391">
                  <c:v>601</c:v>
                </c:pt>
                <c:pt idx="1392">
                  <c:v>564</c:v>
                </c:pt>
                <c:pt idx="1393">
                  <c:v>924</c:v>
                </c:pt>
                <c:pt idx="1394">
                  <c:v>317</c:v>
                </c:pt>
                <c:pt idx="1395">
                  <c:v>699</c:v>
                </c:pt>
                <c:pt idx="1396">
                  <c:v>629</c:v>
                </c:pt>
                <c:pt idx="1397">
                  <c:v>484</c:v>
                </c:pt>
                <c:pt idx="1398">
                  <c:v>438</c:v>
                </c:pt>
                <c:pt idx="1399">
                  <c:v>635</c:v>
                </c:pt>
                <c:pt idx="1400">
                  <c:v>-286</c:v>
                </c:pt>
                <c:pt idx="1401">
                  <c:v>-485</c:v>
                </c:pt>
                <c:pt idx="1402">
                  <c:v>-456</c:v>
                </c:pt>
                <c:pt idx="1403">
                  <c:v>-406</c:v>
                </c:pt>
                <c:pt idx="1404">
                  <c:v>-689</c:v>
                </c:pt>
                <c:pt idx="1405">
                  <c:v>-315</c:v>
                </c:pt>
                <c:pt idx="1406">
                  <c:v>285</c:v>
                </c:pt>
                <c:pt idx="1407">
                  <c:v>824</c:v>
                </c:pt>
                <c:pt idx="1408">
                  <c:v>824</c:v>
                </c:pt>
                <c:pt idx="1409">
                  <c:v>824</c:v>
                </c:pt>
                <c:pt idx="1410">
                  <c:v>-616</c:v>
                </c:pt>
                <c:pt idx="1411">
                  <c:v>-55</c:v>
                </c:pt>
                <c:pt idx="1412">
                  <c:v>769</c:v>
                </c:pt>
                <c:pt idx="1413">
                  <c:v>824</c:v>
                </c:pt>
                <c:pt idx="1414">
                  <c:v>824</c:v>
                </c:pt>
                <c:pt idx="1415">
                  <c:v>824</c:v>
                </c:pt>
                <c:pt idx="1416">
                  <c:v>613</c:v>
                </c:pt>
                <c:pt idx="1417">
                  <c:v>713</c:v>
                </c:pt>
                <c:pt idx="1418">
                  <c:v>208</c:v>
                </c:pt>
                <c:pt idx="1419">
                  <c:v>528</c:v>
                </c:pt>
                <c:pt idx="1420">
                  <c:v>460</c:v>
                </c:pt>
                <c:pt idx="1421">
                  <c:v>99</c:v>
                </c:pt>
                <c:pt idx="1422">
                  <c:v>35</c:v>
                </c:pt>
                <c:pt idx="1423">
                  <c:v>720</c:v>
                </c:pt>
                <c:pt idx="1424">
                  <c:v>240</c:v>
                </c:pt>
                <c:pt idx="1425">
                  <c:v>354</c:v>
                </c:pt>
                <c:pt idx="1426">
                  <c:v>139</c:v>
                </c:pt>
                <c:pt idx="1427">
                  <c:v>-389</c:v>
                </c:pt>
                <c:pt idx="1428">
                  <c:v>240</c:v>
                </c:pt>
                <c:pt idx="1429">
                  <c:v>324</c:v>
                </c:pt>
                <c:pt idx="1430">
                  <c:v>259</c:v>
                </c:pt>
                <c:pt idx="1431">
                  <c:v>504</c:v>
                </c:pt>
                <c:pt idx="1432">
                  <c:v>614</c:v>
                </c:pt>
                <c:pt idx="1433">
                  <c:v>-180</c:v>
                </c:pt>
                <c:pt idx="1434">
                  <c:v>-804</c:v>
                </c:pt>
                <c:pt idx="1435">
                  <c:v>-287</c:v>
                </c:pt>
                <c:pt idx="1436">
                  <c:v>774</c:v>
                </c:pt>
                <c:pt idx="1437">
                  <c:v>614</c:v>
                </c:pt>
                <c:pt idx="1438">
                  <c:v>613</c:v>
                </c:pt>
                <c:pt idx="1439">
                  <c:v>614</c:v>
                </c:pt>
                <c:pt idx="1440">
                  <c:v>654</c:v>
                </c:pt>
                <c:pt idx="1441">
                  <c:v>854</c:v>
                </c:pt>
                <c:pt idx="1442">
                  <c:v>854</c:v>
                </c:pt>
                <c:pt idx="1443">
                  <c:v>854</c:v>
                </c:pt>
                <c:pt idx="1444">
                  <c:v>854</c:v>
                </c:pt>
                <c:pt idx="1445">
                  <c:v>1020</c:v>
                </c:pt>
                <c:pt idx="1446">
                  <c:v>910</c:v>
                </c:pt>
                <c:pt idx="1447">
                  <c:v>623</c:v>
                </c:pt>
                <c:pt idx="1448">
                  <c:v>75</c:v>
                </c:pt>
                <c:pt idx="1449">
                  <c:v>24</c:v>
                </c:pt>
                <c:pt idx="1450">
                  <c:v>204</c:v>
                </c:pt>
                <c:pt idx="1451">
                  <c:v>5</c:v>
                </c:pt>
                <c:pt idx="1452">
                  <c:v>270</c:v>
                </c:pt>
                <c:pt idx="1453">
                  <c:v>544</c:v>
                </c:pt>
                <c:pt idx="1454">
                  <c:v>814</c:v>
                </c:pt>
                <c:pt idx="1455">
                  <c:v>654</c:v>
                </c:pt>
                <c:pt idx="1456">
                  <c:v>509</c:v>
                </c:pt>
                <c:pt idx="1457">
                  <c:v>255</c:v>
                </c:pt>
                <c:pt idx="1458">
                  <c:v>-390</c:v>
                </c:pt>
                <c:pt idx="1459">
                  <c:v>242</c:v>
                </c:pt>
                <c:pt idx="1460">
                  <c:v>794</c:v>
                </c:pt>
                <c:pt idx="1461">
                  <c:v>654</c:v>
                </c:pt>
                <c:pt idx="1462">
                  <c:v>654</c:v>
                </c:pt>
                <c:pt idx="1463">
                  <c:v>654</c:v>
                </c:pt>
                <c:pt idx="1464">
                  <c:v>614</c:v>
                </c:pt>
                <c:pt idx="1465">
                  <c:v>814</c:v>
                </c:pt>
                <c:pt idx="1466">
                  <c:v>814</c:v>
                </c:pt>
                <c:pt idx="1467">
                  <c:v>814</c:v>
                </c:pt>
                <c:pt idx="1468">
                  <c:v>814</c:v>
                </c:pt>
                <c:pt idx="1469">
                  <c:v>814</c:v>
                </c:pt>
                <c:pt idx="1470">
                  <c:v>465</c:v>
                </c:pt>
                <c:pt idx="1471">
                  <c:v>269</c:v>
                </c:pt>
                <c:pt idx="1472">
                  <c:v>380</c:v>
                </c:pt>
                <c:pt idx="1473">
                  <c:v>940</c:v>
                </c:pt>
                <c:pt idx="1474">
                  <c:v>939</c:v>
                </c:pt>
                <c:pt idx="1475">
                  <c:v>454</c:v>
                </c:pt>
                <c:pt idx="1476">
                  <c:v>664</c:v>
                </c:pt>
                <c:pt idx="1477">
                  <c:v>775</c:v>
                </c:pt>
                <c:pt idx="1478">
                  <c:v>839</c:v>
                </c:pt>
                <c:pt idx="1479">
                  <c:v>639</c:v>
                </c:pt>
                <c:pt idx="1480">
                  <c:v>416</c:v>
                </c:pt>
                <c:pt idx="1481">
                  <c:v>19</c:v>
                </c:pt>
                <c:pt idx="1482">
                  <c:v>-942</c:v>
                </c:pt>
                <c:pt idx="1483">
                  <c:v>-225</c:v>
                </c:pt>
                <c:pt idx="1484">
                  <c:v>450</c:v>
                </c:pt>
                <c:pt idx="1485">
                  <c:v>614</c:v>
                </c:pt>
                <c:pt idx="1486">
                  <c:v>420</c:v>
                </c:pt>
                <c:pt idx="1487">
                  <c:v>419</c:v>
                </c:pt>
                <c:pt idx="1488">
                  <c:v>629</c:v>
                </c:pt>
                <c:pt idx="1489">
                  <c:v>479</c:v>
                </c:pt>
                <c:pt idx="1490">
                  <c:v>184</c:v>
                </c:pt>
                <c:pt idx="1491">
                  <c:v>830</c:v>
                </c:pt>
                <c:pt idx="1492">
                  <c:v>800</c:v>
                </c:pt>
                <c:pt idx="1493">
                  <c:v>445</c:v>
                </c:pt>
                <c:pt idx="1494">
                  <c:v>477</c:v>
                </c:pt>
                <c:pt idx="1495">
                  <c:v>854</c:v>
                </c:pt>
                <c:pt idx="1496">
                  <c:v>105</c:v>
                </c:pt>
                <c:pt idx="1497">
                  <c:v>120</c:v>
                </c:pt>
                <c:pt idx="1498">
                  <c:v>310</c:v>
                </c:pt>
                <c:pt idx="1499">
                  <c:v>362</c:v>
                </c:pt>
                <c:pt idx="1500">
                  <c:v>608</c:v>
                </c:pt>
                <c:pt idx="1501">
                  <c:v>609</c:v>
                </c:pt>
                <c:pt idx="1502">
                  <c:v>609</c:v>
                </c:pt>
                <c:pt idx="1503">
                  <c:v>609</c:v>
                </c:pt>
                <c:pt idx="1504">
                  <c:v>674</c:v>
                </c:pt>
                <c:pt idx="1505">
                  <c:v>488</c:v>
                </c:pt>
                <c:pt idx="1506">
                  <c:v>415</c:v>
                </c:pt>
                <c:pt idx="1507">
                  <c:v>919</c:v>
                </c:pt>
                <c:pt idx="1508">
                  <c:v>609</c:v>
                </c:pt>
                <c:pt idx="1509">
                  <c:v>609</c:v>
                </c:pt>
                <c:pt idx="1510">
                  <c:v>609</c:v>
                </c:pt>
                <c:pt idx="1511">
                  <c:v>607</c:v>
                </c:pt>
                <c:pt idx="1512">
                  <c:v>649</c:v>
                </c:pt>
                <c:pt idx="1513">
                  <c:v>849</c:v>
                </c:pt>
                <c:pt idx="1514">
                  <c:v>599</c:v>
                </c:pt>
                <c:pt idx="1515">
                  <c:v>490</c:v>
                </c:pt>
                <c:pt idx="1516">
                  <c:v>-35</c:v>
                </c:pt>
                <c:pt idx="1517">
                  <c:v>-345</c:v>
                </c:pt>
                <c:pt idx="1518">
                  <c:v>-165</c:v>
                </c:pt>
                <c:pt idx="1519">
                  <c:v>339</c:v>
                </c:pt>
                <c:pt idx="1520">
                  <c:v>-339</c:v>
                </c:pt>
                <c:pt idx="1521">
                  <c:v>-576</c:v>
                </c:pt>
                <c:pt idx="1522">
                  <c:v>-701</c:v>
                </c:pt>
                <c:pt idx="1523">
                  <c:v>-735</c:v>
                </c:pt>
                <c:pt idx="1524">
                  <c:v>-735</c:v>
                </c:pt>
                <c:pt idx="1525">
                  <c:v>-600</c:v>
                </c:pt>
                <c:pt idx="1526">
                  <c:v>-190</c:v>
                </c:pt>
                <c:pt idx="1527">
                  <c:v>-165</c:v>
                </c:pt>
                <c:pt idx="1528">
                  <c:v>-115</c:v>
                </c:pt>
                <c:pt idx="1529">
                  <c:v>-305</c:v>
                </c:pt>
                <c:pt idx="1530">
                  <c:v>-437</c:v>
                </c:pt>
                <c:pt idx="1531">
                  <c:v>-235</c:v>
                </c:pt>
                <c:pt idx="1532">
                  <c:v>373</c:v>
                </c:pt>
                <c:pt idx="1533">
                  <c:v>574</c:v>
                </c:pt>
                <c:pt idx="1534">
                  <c:v>300</c:v>
                </c:pt>
                <c:pt idx="1535">
                  <c:v>4</c:v>
                </c:pt>
                <c:pt idx="1536">
                  <c:v>-231</c:v>
                </c:pt>
                <c:pt idx="1537">
                  <c:v>-658</c:v>
                </c:pt>
                <c:pt idx="1538">
                  <c:v>-719</c:v>
                </c:pt>
                <c:pt idx="1539">
                  <c:v>-893</c:v>
                </c:pt>
                <c:pt idx="1540">
                  <c:v>-893</c:v>
                </c:pt>
                <c:pt idx="1541">
                  <c:v>-857</c:v>
                </c:pt>
                <c:pt idx="1542">
                  <c:v>-893</c:v>
                </c:pt>
                <c:pt idx="1543">
                  <c:v>-505</c:v>
                </c:pt>
                <c:pt idx="1544">
                  <c:v>-225</c:v>
                </c:pt>
                <c:pt idx="1545">
                  <c:v>268</c:v>
                </c:pt>
                <c:pt idx="1546">
                  <c:v>245</c:v>
                </c:pt>
                <c:pt idx="1547">
                  <c:v>293</c:v>
                </c:pt>
                <c:pt idx="1548">
                  <c:v>487</c:v>
                </c:pt>
                <c:pt idx="1549">
                  <c:v>678</c:v>
                </c:pt>
                <c:pt idx="1550">
                  <c:v>735</c:v>
                </c:pt>
                <c:pt idx="1551">
                  <c:v>1266</c:v>
                </c:pt>
                <c:pt idx="1552">
                  <c:v>972</c:v>
                </c:pt>
                <c:pt idx="1553">
                  <c:v>888</c:v>
                </c:pt>
                <c:pt idx="1554">
                  <c:v>-345</c:v>
                </c:pt>
                <c:pt idx="1555">
                  <c:v>-347</c:v>
                </c:pt>
                <c:pt idx="1556">
                  <c:v>515</c:v>
                </c:pt>
                <c:pt idx="1557">
                  <c:v>890</c:v>
                </c:pt>
                <c:pt idx="1558">
                  <c:v>928</c:v>
                </c:pt>
                <c:pt idx="1559">
                  <c:v>662</c:v>
                </c:pt>
                <c:pt idx="1560">
                  <c:v>964</c:v>
                </c:pt>
                <c:pt idx="1561">
                  <c:v>705</c:v>
                </c:pt>
                <c:pt idx="1562">
                  <c:v>570</c:v>
                </c:pt>
                <c:pt idx="1563">
                  <c:v>560</c:v>
                </c:pt>
                <c:pt idx="1564">
                  <c:v>525</c:v>
                </c:pt>
                <c:pt idx="1565">
                  <c:v>120</c:v>
                </c:pt>
                <c:pt idx="1566">
                  <c:v>-361</c:v>
                </c:pt>
                <c:pt idx="1567">
                  <c:v>-895</c:v>
                </c:pt>
                <c:pt idx="1568">
                  <c:v>-860</c:v>
                </c:pt>
                <c:pt idx="1569">
                  <c:v>-743</c:v>
                </c:pt>
                <c:pt idx="1570">
                  <c:v>-528</c:v>
                </c:pt>
                <c:pt idx="1571">
                  <c:v>-695</c:v>
                </c:pt>
                <c:pt idx="1572">
                  <c:v>-623</c:v>
                </c:pt>
                <c:pt idx="1573">
                  <c:v>-1146</c:v>
                </c:pt>
                <c:pt idx="1574">
                  <c:v>-776</c:v>
                </c:pt>
                <c:pt idx="1575">
                  <c:v>-920</c:v>
                </c:pt>
                <c:pt idx="1576">
                  <c:v>-520</c:v>
                </c:pt>
                <c:pt idx="1577">
                  <c:v>-820</c:v>
                </c:pt>
                <c:pt idx="1578">
                  <c:v>-843</c:v>
                </c:pt>
                <c:pt idx="1579">
                  <c:v>-843</c:v>
                </c:pt>
                <c:pt idx="1580">
                  <c:v>-786</c:v>
                </c:pt>
                <c:pt idx="1581">
                  <c:v>735</c:v>
                </c:pt>
                <c:pt idx="1582">
                  <c:v>209</c:v>
                </c:pt>
                <c:pt idx="1583">
                  <c:v>-581</c:v>
                </c:pt>
                <c:pt idx="1584">
                  <c:v>-404</c:v>
                </c:pt>
                <c:pt idx="1585">
                  <c:v>-438</c:v>
                </c:pt>
                <c:pt idx="1586">
                  <c:v>-606</c:v>
                </c:pt>
                <c:pt idx="1587">
                  <c:v>-523</c:v>
                </c:pt>
                <c:pt idx="1588">
                  <c:v>-612</c:v>
                </c:pt>
                <c:pt idx="1589">
                  <c:v>-870</c:v>
                </c:pt>
                <c:pt idx="1590">
                  <c:v>-800</c:v>
                </c:pt>
                <c:pt idx="1591">
                  <c:v>-712</c:v>
                </c:pt>
                <c:pt idx="1592">
                  <c:v>-893</c:v>
                </c:pt>
                <c:pt idx="1593">
                  <c:v>-865</c:v>
                </c:pt>
                <c:pt idx="1594">
                  <c:v>-364</c:v>
                </c:pt>
                <c:pt idx="1595">
                  <c:v>-231</c:v>
                </c:pt>
                <c:pt idx="1596">
                  <c:v>428</c:v>
                </c:pt>
                <c:pt idx="1597">
                  <c:v>450</c:v>
                </c:pt>
                <c:pt idx="1598">
                  <c:v>826</c:v>
                </c:pt>
                <c:pt idx="1599">
                  <c:v>854</c:v>
                </c:pt>
                <c:pt idx="1600">
                  <c:v>984</c:v>
                </c:pt>
                <c:pt idx="1601">
                  <c:v>1064</c:v>
                </c:pt>
                <c:pt idx="1602">
                  <c:v>85</c:v>
                </c:pt>
                <c:pt idx="1603">
                  <c:v>-503</c:v>
                </c:pt>
                <c:pt idx="1604">
                  <c:v>859</c:v>
                </c:pt>
                <c:pt idx="1605">
                  <c:v>859</c:v>
                </c:pt>
                <c:pt idx="1606">
                  <c:v>579</c:v>
                </c:pt>
                <c:pt idx="1607">
                  <c:v>755</c:v>
                </c:pt>
                <c:pt idx="1608">
                  <c:v>827</c:v>
                </c:pt>
                <c:pt idx="1609">
                  <c:v>633</c:v>
                </c:pt>
                <c:pt idx="1610">
                  <c:v>-22</c:v>
                </c:pt>
                <c:pt idx="1611">
                  <c:v>46</c:v>
                </c:pt>
                <c:pt idx="1612">
                  <c:v>-314</c:v>
                </c:pt>
                <c:pt idx="1613">
                  <c:v>-726</c:v>
                </c:pt>
                <c:pt idx="1614">
                  <c:v>-893</c:v>
                </c:pt>
                <c:pt idx="1615">
                  <c:v>-843</c:v>
                </c:pt>
                <c:pt idx="1616">
                  <c:v>-793</c:v>
                </c:pt>
                <c:pt idx="1617">
                  <c:v>-843</c:v>
                </c:pt>
                <c:pt idx="1618">
                  <c:v>-843</c:v>
                </c:pt>
                <c:pt idx="1619">
                  <c:v>-868</c:v>
                </c:pt>
                <c:pt idx="1620">
                  <c:v>-868</c:v>
                </c:pt>
                <c:pt idx="1621">
                  <c:v>-928</c:v>
                </c:pt>
                <c:pt idx="1622">
                  <c:v>-890</c:v>
                </c:pt>
                <c:pt idx="1623">
                  <c:v>-850</c:v>
                </c:pt>
                <c:pt idx="1624">
                  <c:v>-710</c:v>
                </c:pt>
                <c:pt idx="1625">
                  <c:v>-830</c:v>
                </c:pt>
                <c:pt idx="1626">
                  <c:v>-818</c:v>
                </c:pt>
                <c:pt idx="1627">
                  <c:v>-818</c:v>
                </c:pt>
                <c:pt idx="1628">
                  <c:v>-525</c:v>
                </c:pt>
                <c:pt idx="1629">
                  <c:v>230</c:v>
                </c:pt>
                <c:pt idx="1630">
                  <c:v>-380</c:v>
                </c:pt>
                <c:pt idx="1631">
                  <c:v>-1005</c:v>
                </c:pt>
                <c:pt idx="1632">
                  <c:v>-930</c:v>
                </c:pt>
                <c:pt idx="1633">
                  <c:v>-1030</c:v>
                </c:pt>
                <c:pt idx="1634">
                  <c:v>-1050</c:v>
                </c:pt>
                <c:pt idx="1635">
                  <c:v>-1070</c:v>
                </c:pt>
                <c:pt idx="1636">
                  <c:v>-1070</c:v>
                </c:pt>
                <c:pt idx="1637">
                  <c:v>-1050</c:v>
                </c:pt>
                <c:pt idx="1638">
                  <c:v>-940</c:v>
                </c:pt>
                <c:pt idx="1639">
                  <c:v>-865</c:v>
                </c:pt>
                <c:pt idx="1640">
                  <c:v>-815</c:v>
                </c:pt>
                <c:pt idx="1641">
                  <c:v>-925</c:v>
                </c:pt>
                <c:pt idx="1642">
                  <c:v>-925</c:v>
                </c:pt>
                <c:pt idx="1643">
                  <c:v>-875</c:v>
                </c:pt>
                <c:pt idx="1644">
                  <c:v>-345</c:v>
                </c:pt>
                <c:pt idx="1645">
                  <c:v>90</c:v>
                </c:pt>
                <c:pt idx="1646">
                  <c:v>797</c:v>
                </c:pt>
                <c:pt idx="1647">
                  <c:v>464</c:v>
                </c:pt>
                <c:pt idx="1648">
                  <c:v>-70</c:v>
                </c:pt>
                <c:pt idx="1649">
                  <c:v>93</c:v>
                </c:pt>
                <c:pt idx="1650">
                  <c:v>-355</c:v>
                </c:pt>
                <c:pt idx="1651">
                  <c:v>-295</c:v>
                </c:pt>
                <c:pt idx="1652">
                  <c:v>1015</c:v>
                </c:pt>
                <c:pt idx="1653">
                  <c:v>865</c:v>
                </c:pt>
                <c:pt idx="1654">
                  <c:v>460</c:v>
                </c:pt>
                <c:pt idx="1655">
                  <c:v>747</c:v>
                </c:pt>
                <c:pt idx="1656">
                  <c:v>304</c:v>
                </c:pt>
                <c:pt idx="1657">
                  <c:v>475</c:v>
                </c:pt>
                <c:pt idx="1658">
                  <c:v>1</c:v>
                </c:pt>
                <c:pt idx="1659">
                  <c:v>570</c:v>
                </c:pt>
                <c:pt idx="1660">
                  <c:v>700</c:v>
                </c:pt>
                <c:pt idx="1661">
                  <c:v>337</c:v>
                </c:pt>
                <c:pt idx="1662">
                  <c:v>-20</c:v>
                </c:pt>
                <c:pt idx="1663">
                  <c:v>-423</c:v>
                </c:pt>
                <c:pt idx="1664">
                  <c:v>-855</c:v>
                </c:pt>
                <c:pt idx="1665">
                  <c:v>-735</c:v>
                </c:pt>
                <c:pt idx="1666">
                  <c:v>-160</c:v>
                </c:pt>
                <c:pt idx="1667">
                  <c:v>0</c:v>
                </c:pt>
                <c:pt idx="1668">
                  <c:v>235</c:v>
                </c:pt>
                <c:pt idx="1669">
                  <c:v>705</c:v>
                </c:pt>
                <c:pt idx="1670">
                  <c:v>850</c:v>
                </c:pt>
                <c:pt idx="1671">
                  <c:v>620</c:v>
                </c:pt>
                <c:pt idx="1672">
                  <c:v>600</c:v>
                </c:pt>
                <c:pt idx="1673">
                  <c:v>-119</c:v>
                </c:pt>
                <c:pt idx="1674">
                  <c:v>-791</c:v>
                </c:pt>
                <c:pt idx="1675">
                  <c:v>-625</c:v>
                </c:pt>
                <c:pt idx="1676">
                  <c:v>-87</c:v>
                </c:pt>
                <c:pt idx="1677">
                  <c:v>524</c:v>
                </c:pt>
                <c:pt idx="1678">
                  <c:v>141</c:v>
                </c:pt>
                <c:pt idx="1679">
                  <c:v>-70</c:v>
                </c:pt>
                <c:pt idx="1680">
                  <c:v>515</c:v>
                </c:pt>
                <c:pt idx="1681">
                  <c:v>120</c:v>
                </c:pt>
                <c:pt idx="1682">
                  <c:v>-426</c:v>
                </c:pt>
                <c:pt idx="1683">
                  <c:v>-501</c:v>
                </c:pt>
                <c:pt idx="1684">
                  <c:v>-616</c:v>
                </c:pt>
                <c:pt idx="1685">
                  <c:v>-530</c:v>
                </c:pt>
                <c:pt idx="1686">
                  <c:v>-550</c:v>
                </c:pt>
                <c:pt idx="1687">
                  <c:v>-500</c:v>
                </c:pt>
                <c:pt idx="1688">
                  <c:v>-298</c:v>
                </c:pt>
                <c:pt idx="1689">
                  <c:v>-178</c:v>
                </c:pt>
                <c:pt idx="1690">
                  <c:v>-228</c:v>
                </c:pt>
                <c:pt idx="1691">
                  <c:v>-328</c:v>
                </c:pt>
                <c:pt idx="1692">
                  <c:v>-262</c:v>
                </c:pt>
                <c:pt idx="1693">
                  <c:v>-234</c:v>
                </c:pt>
                <c:pt idx="1694">
                  <c:v>-45</c:v>
                </c:pt>
                <c:pt idx="1695">
                  <c:v>-220</c:v>
                </c:pt>
                <c:pt idx="1696">
                  <c:v>-305</c:v>
                </c:pt>
                <c:pt idx="1697">
                  <c:v>-340</c:v>
                </c:pt>
                <c:pt idx="1698">
                  <c:v>-317</c:v>
                </c:pt>
                <c:pt idx="1699">
                  <c:v>-403</c:v>
                </c:pt>
                <c:pt idx="1700">
                  <c:v>350</c:v>
                </c:pt>
                <c:pt idx="1701">
                  <c:v>670</c:v>
                </c:pt>
                <c:pt idx="1702">
                  <c:v>620</c:v>
                </c:pt>
                <c:pt idx="1703">
                  <c:v>620</c:v>
                </c:pt>
                <c:pt idx="1704">
                  <c:v>270</c:v>
                </c:pt>
                <c:pt idx="1705">
                  <c:v>-80</c:v>
                </c:pt>
                <c:pt idx="1706">
                  <c:v>-264</c:v>
                </c:pt>
                <c:pt idx="1707">
                  <c:v>70</c:v>
                </c:pt>
                <c:pt idx="1708">
                  <c:v>540</c:v>
                </c:pt>
                <c:pt idx="1709">
                  <c:v>104</c:v>
                </c:pt>
                <c:pt idx="1710">
                  <c:v>-655</c:v>
                </c:pt>
                <c:pt idx="1711">
                  <c:v>-426</c:v>
                </c:pt>
                <c:pt idx="1712">
                  <c:v>-370</c:v>
                </c:pt>
                <c:pt idx="1713">
                  <c:v>-707</c:v>
                </c:pt>
                <c:pt idx="1714">
                  <c:v>-455</c:v>
                </c:pt>
                <c:pt idx="1715">
                  <c:v>33</c:v>
                </c:pt>
                <c:pt idx="1716">
                  <c:v>125</c:v>
                </c:pt>
                <c:pt idx="1717">
                  <c:v>320</c:v>
                </c:pt>
                <c:pt idx="1718">
                  <c:v>679</c:v>
                </c:pt>
                <c:pt idx="1719">
                  <c:v>635</c:v>
                </c:pt>
                <c:pt idx="1720">
                  <c:v>845</c:v>
                </c:pt>
                <c:pt idx="1721">
                  <c:v>845</c:v>
                </c:pt>
                <c:pt idx="1722">
                  <c:v>-260</c:v>
                </c:pt>
                <c:pt idx="1723">
                  <c:v>-293</c:v>
                </c:pt>
                <c:pt idx="1724">
                  <c:v>699</c:v>
                </c:pt>
                <c:pt idx="1725">
                  <c:v>679</c:v>
                </c:pt>
                <c:pt idx="1726">
                  <c:v>679</c:v>
                </c:pt>
                <c:pt idx="1727">
                  <c:v>679</c:v>
                </c:pt>
                <c:pt idx="1728">
                  <c:v>797</c:v>
                </c:pt>
                <c:pt idx="1729">
                  <c:v>939</c:v>
                </c:pt>
                <c:pt idx="1730">
                  <c:v>1193</c:v>
                </c:pt>
                <c:pt idx="1731">
                  <c:v>1195</c:v>
                </c:pt>
                <c:pt idx="1732">
                  <c:v>1195</c:v>
                </c:pt>
                <c:pt idx="1733">
                  <c:v>1105</c:v>
                </c:pt>
                <c:pt idx="1734">
                  <c:v>715</c:v>
                </c:pt>
                <c:pt idx="1735">
                  <c:v>45</c:v>
                </c:pt>
                <c:pt idx="1736">
                  <c:v>-281</c:v>
                </c:pt>
                <c:pt idx="1737">
                  <c:v>-35</c:v>
                </c:pt>
                <c:pt idx="1738">
                  <c:v>-26</c:v>
                </c:pt>
                <c:pt idx="1739">
                  <c:v>-125</c:v>
                </c:pt>
                <c:pt idx="1740">
                  <c:v>36</c:v>
                </c:pt>
                <c:pt idx="1741">
                  <c:v>-50</c:v>
                </c:pt>
                <c:pt idx="1742">
                  <c:v>838</c:v>
                </c:pt>
                <c:pt idx="1743">
                  <c:v>839</c:v>
                </c:pt>
                <c:pt idx="1744">
                  <c:v>1005</c:v>
                </c:pt>
                <c:pt idx="1745">
                  <c:v>1005</c:v>
                </c:pt>
                <c:pt idx="1746">
                  <c:v>-469</c:v>
                </c:pt>
                <c:pt idx="1747">
                  <c:v>-872</c:v>
                </c:pt>
                <c:pt idx="1748">
                  <c:v>550</c:v>
                </c:pt>
                <c:pt idx="1749">
                  <c:v>839</c:v>
                </c:pt>
                <c:pt idx="1750">
                  <c:v>819</c:v>
                </c:pt>
                <c:pt idx="1751">
                  <c:v>839</c:v>
                </c:pt>
                <c:pt idx="1752">
                  <c:v>624</c:v>
                </c:pt>
                <c:pt idx="1753">
                  <c:v>824</c:v>
                </c:pt>
                <c:pt idx="1754">
                  <c:v>854</c:v>
                </c:pt>
                <c:pt idx="1755">
                  <c:v>824</c:v>
                </c:pt>
                <c:pt idx="1756">
                  <c:v>824</c:v>
                </c:pt>
                <c:pt idx="1757">
                  <c:v>794</c:v>
                </c:pt>
                <c:pt idx="1758">
                  <c:v>646</c:v>
                </c:pt>
                <c:pt idx="1759">
                  <c:v>-88</c:v>
                </c:pt>
                <c:pt idx="1760">
                  <c:v>-571</c:v>
                </c:pt>
                <c:pt idx="1761">
                  <c:v>18</c:v>
                </c:pt>
                <c:pt idx="1762">
                  <c:v>-245</c:v>
                </c:pt>
                <c:pt idx="1763">
                  <c:v>-74</c:v>
                </c:pt>
                <c:pt idx="1764">
                  <c:v>314</c:v>
                </c:pt>
                <c:pt idx="1765">
                  <c:v>679</c:v>
                </c:pt>
                <c:pt idx="1766">
                  <c:v>674</c:v>
                </c:pt>
                <c:pt idx="1767">
                  <c:v>674</c:v>
                </c:pt>
                <c:pt idx="1768">
                  <c:v>674</c:v>
                </c:pt>
                <c:pt idx="1769">
                  <c:v>550</c:v>
                </c:pt>
                <c:pt idx="1770">
                  <c:v>-543</c:v>
                </c:pt>
                <c:pt idx="1771">
                  <c:v>-618</c:v>
                </c:pt>
                <c:pt idx="1772">
                  <c:v>298</c:v>
                </c:pt>
                <c:pt idx="1773">
                  <c:v>624</c:v>
                </c:pt>
                <c:pt idx="1774">
                  <c:v>624</c:v>
                </c:pt>
                <c:pt idx="1775">
                  <c:v>629</c:v>
                </c:pt>
                <c:pt idx="1776">
                  <c:v>589</c:v>
                </c:pt>
                <c:pt idx="1777">
                  <c:v>789</c:v>
                </c:pt>
                <c:pt idx="1778">
                  <c:v>768</c:v>
                </c:pt>
                <c:pt idx="1779">
                  <c:v>789</c:v>
                </c:pt>
                <c:pt idx="1780">
                  <c:v>749</c:v>
                </c:pt>
                <c:pt idx="1781">
                  <c:v>845</c:v>
                </c:pt>
                <c:pt idx="1782">
                  <c:v>670</c:v>
                </c:pt>
                <c:pt idx="1783">
                  <c:v>-185</c:v>
                </c:pt>
                <c:pt idx="1784">
                  <c:v>-360</c:v>
                </c:pt>
                <c:pt idx="1785">
                  <c:v>-166</c:v>
                </c:pt>
                <c:pt idx="1786">
                  <c:v>365</c:v>
                </c:pt>
                <c:pt idx="1787">
                  <c:v>345</c:v>
                </c:pt>
                <c:pt idx="1788">
                  <c:v>845</c:v>
                </c:pt>
                <c:pt idx="1789">
                  <c:v>639</c:v>
                </c:pt>
                <c:pt idx="1790">
                  <c:v>639</c:v>
                </c:pt>
                <c:pt idx="1791">
                  <c:v>639</c:v>
                </c:pt>
                <c:pt idx="1792">
                  <c:v>639</c:v>
                </c:pt>
                <c:pt idx="1793">
                  <c:v>639</c:v>
                </c:pt>
                <c:pt idx="1794">
                  <c:v>-403</c:v>
                </c:pt>
                <c:pt idx="1795">
                  <c:v>-588</c:v>
                </c:pt>
                <c:pt idx="1796">
                  <c:v>614</c:v>
                </c:pt>
                <c:pt idx="1797">
                  <c:v>589</c:v>
                </c:pt>
                <c:pt idx="1798">
                  <c:v>589</c:v>
                </c:pt>
                <c:pt idx="1799">
                  <c:v>609</c:v>
                </c:pt>
                <c:pt idx="1800">
                  <c:v>584</c:v>
                </c:pt>
                <c:pt idx="1801">
                  <c:v>784</c:v>
                </c:pt>
                <c:pt idx="1802">
                  <c:v>1049</c:v>
                </c:pt>
                <c:pt idx="1803">
                  <c:v>974</c:v>
                </c:pt>
                <c:pt idx="1804">
                  <c:v>974</c:v>
                </c:pt>
                <c:pt idx="1805">
                  <c:v>1140</c:v>
                </c:pt>
                <c:pt idx="1806">
                  <c:v>965</c:v>
                </c:pt>
                <c:pt idx="1807">
                  <c:v>575</c:v>
                </c:pt>
                <c:pt idx="1808">
                  <c:v>80</c:v>
                </c:pt>
                <c:pt idx="1809">
                  <c:v>643</c:v>
                </c:pt>
                <c:pt idx="1810">
                  <c:v>504</c:v>
                </c:pt>
                <c:pt idx="1811">
                  <c:v>654</c:v>
                </c:pt>
                <c:pt idx="1812">
                  <c:v>634</c:v>
                </c:pt>
                <c:pt idx="1813">
                  <c:v>634</c:v>
                </c:pt>
                <c:pt idx="1814">
                  <c:v>634</c:v>
                </c:pt>
                <c:pt idx="1815">
                  <c:v>634</c:v>
                </c:pt>
                <c:pt idx="1816">
                  <c:v>634</c:v>
                </c:pt>
                <c:pt idx="1817">
                  <c:v>664</c:v>
                </c:pt>
                <c:pt idx="1818">
                  <c:v>-200</c:v>
                </c:pt>
                <c:pt idx="1819">
                  <c:v>-797</c:v>
                </c:pt>
                <c:pt idx="1820">
                  <c:v>584</c:v>
                </c:pt>
                <c:pt idx="1821">
                  <c:v>584</c:v>
                </c:pt>
                <c:pt idx="1822">
                  <c:v>584</c:v>
                </c:pt>
                <c:pt idx="1823">
                  <c:v>584</c:v>
                </c:pt>
                <c:pt idx="1824">
                  <c:v>609</c:v>
                </c:pt>
                <c:pt idx="1825">
                  <c:v>609</c:v>
                </c:pt>
                <c:pt idx="1826">
                  <c:v>809</c:v>
                </c:pt>
                <c:pt idx="1827">
                  <c:v>809</c:v>
                </c:pt>
                <c:pt idx="1828">
                  <c:v>809</c:v>
                </c:pt>
                <c:pt idx="1829">
                  <c:v>814</c:v>
                </c:pt>
                <c:pt idx="1830">
                  <c:v>814</c:v>
                </c:pt>
                <c:pt idx="1831">
                  <c:v>814</c:v>
                </c:pt>
                <c:pt idx="1832">
                  <c:v>789</c:v>
                </c:pt>
                <c:pt idx="1833">
                  <c:v>744</c:v>
                </c:pt>
                <c:pt idx="1834">
                  <c:v>789</c:v>
                </c:pt>
                <c:pt idx="1835">
                  <c:v>789</c:v>
                </c:pt>
                <c:pt idx="1836">
                  <c:v>767</c:v>
                </c:pt>
                <c:pt idx="1837">
                  <c:v>649</c:v>
                </c:pt>
                <c:pt idx="1838">
                  <c:v>659</c:v>
                </c:pt>
                <c:pt idx="1839">
                  <c:v>175</c:v>
                </c:pt>
                <c:pt idx="1840">
                  <c:v>-180</c:v>
                </c:pt>
                <c:pt idx="1841">
                  <c:v>-506</c:v>
                </c:pt>
                <c:pt idx="1842">
                  <c:v>-140</c:v>
                </c:pt>
                <c:pt idx="1843">
                  <c:v>-815</c:v>
                </c:pt>
                <c:pt idx="1844">
                  <c:v>185</c:v>
                </c:pt>
                <c:pt idx="1845">
                  <c:v>609</c:v>
                </c:pt>
                <c:pt idx="1846">
                  <c:v>56</c:v>
                </c:pt>
                <c:pt idx="1847">
                  <c:v>135</c:v>
                </c:pt>
                <c:pt idx="1848">
                  <c:v>679</c:v>
                </c:pt>
                <c:pt idx="1849">
                  <c:v>505</c:v>
                </c:pt>
                <c:pt idx="1850">
                  <c:v>-236</c:v>
                </c:pt>
                <c:pt idx="1851">
                  <c:v>-665</c:v>
                </c:pt>
                <c:pt idx="1852">
                  <c:v>-749</c:v>
                </c:pt>
                <c:pt idx="1853">
                  <c:v>-737</c:v>
                </c:pt>
                <c:pt idx="1854">
                  <c:v>-655</c:v>
                </c:pt>
                <c:pt idx="1855">
                  <c:v>-818</c:v>
                </c:pt>
                <c:pt idx="1856">
                  <c:v>-818</c:v>
                </c:pt>
                <c:pt idx="1857">
                  <c:v>-818</c:v>
                </c:pt>
                <c:pt idx="1858">
                  <c:v>-818</c:v>
                </c:pt>
                <c:pt idx="1859">
                  <c:v>-817</c:v>
                </c:pt>
                <c:pt idx="1860">
                  <c:v>-860</c:v>
                </c:pt>
                <c:pt idx="1861">
                  <c:v>-355</c:v>
                </c:pt>
                <c:pt idx="1862">
                  <c:v>-350</c:v>
                </c:pt>
                <c:pt idx="1863">
                  <c:v>-350</c:v>
                </c:pt>
                <c:pt idx="1864">
                  <c:v>-325</c:v>
                </c:pt>
                <c:pt idx="1865">
                  <c:v>-400</c:v>
                </c:pt>
                <c:pt idx="1866">
                  <c:v>-813</c:v>
                </c:pt>
                <c:pt idx="1867">
                  <c:v>-893</c:v>
                </c:pt>
                <c:pt idx="1868">
                  <c:v>73</c:v>
                </c:pt>
                <c:pt idx="1869">
                  <c:v>679</c:v>
                </c:pt>
                <c:pt idx="1870">
                  <c:v>679</c:v>
                </c:pt>
                <c:pt idx="1871">
                  <c:v>610</c:v>
                </c:pt>
                <c:pt idx="1872">
                  <c:v>699</c:v>
                </c:pt>
                <c:pt idx="1873">
                  <c:v>1090</c:v>
                </c:pt>
                <c:pt idx="1874">
                  <c:v>713</c:v>
                </c:pt>
                <c:pt idx="1875">
                  <c:v>1099</c:v>
                </c:pt>
                <c:pt idx="1876">
                  <c:v>1019</c:v>
                </c:pt>
                <c:pt idx="1877">
                  <c:v>782</c:v>
                </c:pt>
                <c:pt idx="1878">
                  <c:v>355</c:v>
                </c:pt>
                <c:pt idx="1879">
                  <c:v>-155</c:v>
                </c:pt>
                <c:pt idx="1880">
                  <c:v>-640</c:v>
                </c:pt>
                <c:pt idx="1881">
                  <c:v>-378</c:v>
                </c:pt>
                <c:pt idx="1882">
                  <c:v>-595</c:v>
                </c:pt>
                <c:pt idx="1883">
                  <c:v>-438</c:v>
                </c:pt>
                <c:pt idx="1884">
                  <c:v>-320</c:v>
                </c:pt>
                <c:pt idx="1885">
                  <c:v>-383</c:v>
                </c:pt>
                <c:pt idx="1886">
                  <c:v>-105</c:v>
                </c:pt>
                <c:pt idx="1887">
                  <c:v>491</c:v>
                </c:pt>
                <c:pt idx="1888">
                  <c:v>482</c:v>
                </c:pt>
                <c:pt idx="1889">
                  <c:v>-488</c:v>
                </c:pt>
                <c:pt idx="1890">
                  <c:v>-793</c:v>
                </c:pt>
                <c:pt idx="1891">
                  <c:v>-717</c:v>
                </c:pt>
                <c:pt idx="1892">
                  <c:v>-950</c:v>
                </c:pt>
                <c:pt idx="1893">
                  <c:v>389</c:v>
                </c:pt>
                <c:pt idx="1894">
                  <c:v>-420</c:v>
                </c:pt>
                <c:pt idx="1895">
                  <c:v>-842</c:v>
                </c:pt>
                <c:pt idx="1896">
                  <c:v>-990</c:v>
                </c:pt>
                <c:pt idx="1897">
                  <c:v>-1010</c:v>
                </c:pt>
                <c:pt idx="1898">
                  <c:v>-769</c:v>
                </c:pt>
                <c:pt idx="1899">
                  <c:v>-420</c:v>
                </c:pt>
                <c:pt idx="1900">
                  <c:v>-465</c:v>
                </c:pt>
                <c:pt idx="1901">
                  <c:v>-749</c:v>
                </c:pt>
                <c:pt idx="1902">
                  <c:v>-935</c:v>
                </c:pt>
                <c:pt idx="1903">
                  <c:v>-640</c:v>
                </c:pt>
                <c:pt idx="1904">
                  <c:v>-783</c:v>
                </c:pt>
                <c:pt idx="1905">
                  <c:v>-683</c:v>
                </c:pt>
                <c:pt idx="1906">
                  <c:v>-565</c:v>
                </c:pt>
                <c:pt idx="1907">
                  <c:v>-483</c:v>
                </c:pt>
                <c:pt idx="1908">
                  <c:v>-342</c:v>
                </c:pt>
                <c:pt idx="1909">
                  <c:v>110</c:v>
                </c:pt>
                <c:pt idx="1910">
                  <c:v>670</c:v>
                </c:pt>
                <c:pt idx="1911">
                  <c:v>845</c:v>
                </c:pt>
                <c:pt idx="1912">
                  <c:v>705</c:v>
                </c:pt>
                <c:pt idx="1913">
                  <c:v>-523</c:v>
                </c:pt>
                <c:pt idx="1914">
                  <c:v>-813</c:v>
                </c:pt>
                <c:pt idx="1915">
                  <c:v>-813</c:v>
                </c:pt>
                <c:pt idx="1916">
                  <c:v>-635</c:v>
                </c:pt>
                <c:pt idx="1917">
                  <c:v>319</c:v>
                </c:pt>
                <c:pt idx="1918">
                  <c:v>-290</c:v>
                </c:pt>
                <c:pt idx="1919">
                  <c:v>-705</c:v>
                </c:pt>
                <c:pt idx="1920">
                  <c:v>-113</c:v>
                </c:pt>
                <c:pt idx="1921">
                  <c:v>-869</c:v>
                </c:pt>
                <c:pt idx="1922">
                  <c:v>-594</c:v>
                </c:pt>
                <c:pt idx="1923">
                  <c:v>225</c:v>
                </c:pt>
                <c:pt idx="1924">
                  <c:v>-215</c:v>
                </c:pt>
                <c:pt idx="1925">
                  <c:v>-705</c:v>
                </c:pt>
                <c:pt idx="1926">
                  <c:v>-1036</c:v>
                </c:pt>
                <c:pt idx="1927">
                  <c:v>-235</c:v>
                </c:pt>
                <c:pt idx="1928">
                  <c:v>-718</c:v>
                </c:pt>
                <c:pt idx="1929">
                  <c:v>-718</c:v>
                </c:pt>
                <c:pt idx="1930">
                  <c:v>-518</c:v>
                </c:pt>
                <c:pt idx="1931">
                  <c:v>-185</c:v>
                </c:pt>
                <c:pt idx="1932">
                  <c:v>117</c:v>
                </c:pt>
                <c:pt idx="1933">
                  <c:v>1015</c:v>
                </c:pt>
                <c:pt idx="1934">
                  <c:v>895</c:v>
                </c:pt>
                <c:pt idx="1935">
                  <c:v>804</c:v>
                </c:pt>
                <c:pt idx="1936">
                  <c:v>804</c:v>
                </c:pt>
                <c:pt idx="1937">
                  <c:v>720</c:v>
                </c:pt>
                <c:pt idx="1938">
                  <c:v>-382</c:v>
                </c:pt>
                <c:pt idx="1939">
                  <c:v>-718</c:v>
                </c:pt>
                <c:pt idx="1940">
                  <c:v>870</c:v>
                </c:pt>
                <c:pt idx="1941">
                  <c:v>704</c:v>
                </c:pt>
                <c:pt idx="1942">
                  <c:v>749</c:v>
                </c:pt>
                <c:pt idx="1943">
                  <c:v>895</c:v>
                </c:pt>
                <c:pt idx="1944">
                  <c:v>679</c:v>
                </c:pt>
                <c:pt idx="1945">
                  <c:v>879</c:v>
                </c:pt>
                <c:pt idx="1946">
                  <c:v>879</c:v>
                </c:pt>
                <c:pt idx="1947">
                  <c:v>879</c:v>
                </c:pt>
                <c:pt idx="1948">
                  <c:v>878</c:v>
                </c:pt>
                <c:pt idx="1949">
                  <c:v>1045</c:v>
                </c:pt>
                <c:pt idx="1950">
                  <c:v>1095</c:v>
                </c:pt>
                <c:pt idx="1951">
                  <c:v>892</c:v>
                </c:pt>
                <c:pt idx="1952">
                  <c:v>-272</c:v>
                </c:pt>
                <c:pt idx="1953">
                  <c:v>114</c:v>
                </c:pt>
                <c:pt idx="1954">
                  <c:v>475</c:v>
                </c:pt>
                <c:pt idx="1955">
                  <c:v>138</c:v>
                </c:pt>
                <c:pt idx="1956">
                  <c:v>562</c:v>
                </c:pt>
                <c:pt idx="1957">
                  <c:v>679</c:v>
                </c:pt>
                <c:pt idx="1958">
                  <c:v>678</c:v>
                </c:pt>
                <c:pt idx="1959">
                  <c:v>678</c:v>
                </c:pt>
                <c:pt idx="1960">
                  <c:v>678</c:v>
                </c:pt>
                <c:pt idx="1961">
                  <c:v>770</c:v>
                </c:pt>
                <c:pt idx="1962">
                  <c:v>-36</c:v>
                </c:pt>
                <c:pt idx="1963">
                  <c:v>-643</c:v>
                </c:pt>
                <c:pt idx="1964">
                  <c:v>678</c:v>
                </c:pt>
                <c:pt idx="1965">
                  <c:v>678</c:v>
                </c:pt>
                <c:pt idx="1966">
                  <c:v>678</c:v>
                </c:pt>
                <c:pt idx="1967">
                  <c:v>679</c:v>
                </c:pt>
                <c:pt idx="1968">
                  <c:v>624</c:v>
                </c:pt>
                <c:pt idx="1969">
                  <c:v>429</c:v>
                </c:pt>
                <c:pt idx="1970">
                  <c:v>15</c:v>
                </c:pt>
                <c:pt idx="1971">
                  <c:v>225</c:v>
                </c:pt>
                <c:pt idx="1972">
                  <c:v>264</c:v>
                </c:pt>
                <c:pt idx="1973">
                  <c:v>-479</c:v>
                </c:pt>
                <c:pt idx="1974">
                  <c:v>-823</c:v>
                </c:pt>
                <c:pt idx="1975">
                  <c:v>-426</c:v>
                </c:pt>
                <c:pt idx="1976">
                  <c:v>-349</c:v>
                </c:pt>
                <c:pt idx="1977">
                  <c:v>57</c:v>
                </c:pt>
                <c:pt idx="1978">
                  <c:v>160</c:v>
                </c:pt>
                <c:pt idx="1979">
                  <c:v>370</c:v>
                </c:pt>
                <c:pt idx="1980">
                  <c:v>370</c:v>
                </c:pt>
                <c:pt idx="1981">
                  <c:v>674</c:v>
                </c:pt>
                <c:pt idx="1982">
                  <c:v>674</c:v>
                </c:pt>
                <c:pt idx="1983">
                  <c:v>674</c:v>
                </c:pt>
                <c:pt idx="1984">
                  <c:v>674</c:v>
                </c:pt>
                <c:pt idx="1985">
                  <c:v>805</c:v>
                </c:pt>
                <c:pt idx="1986">
                  <c:v>145</c:v>
                </c:pt>
                <c:pt idx="1987">
                  <c:v>25</c:v>
                </c:pt>
                <c:pt idx="1988">
                  <c:v>629</c:v>
                </c:pt>
                <c:pt idx="1989">
                  <c:v>624</c:v>
                </c:pt>
                <c:pt idx="1990">
                  <c:v>644</c:v>
                </c:pt>
                <c:pt idx="1991">
                  <c:v>644</c:v>
                </c:pt>
                <c:pt idx="1992">
                  <c:v>738</c:v>
                </c:pt>
                <c:pt idx="1993">
                  <c:v>738</c:v>
                </c:pt>
                <c:pt idx="1994">
                  <c:v>838</c:v>
                </c:pt>
                <c:pt idx="1995">
                  <c:v>838</c:v>
                </c:pt>
                <c:pt idx="1996">
                  <c:v>838</c:v>
                </c:pt>
                <c:pt idx="1997">
                  <c:v>688</c:v>
                </c:pt>
                <c:pt idx="1998">
                  <c:v>688</c:v>
                </c:pt>
                <c:pt idx="1999">
                  <c:v>510</c:v>
                </c:pt>
                <c:pt idx="2000">
                  <c:v>389</c:v>
                </c:pt>
                <c:pt idx="2001">
                  <c:v>738</c:v>
                </c:pt>
                <c:pt idx="2002">
                  <c:v>739</c:v>
                </c:pt>
                <c:pt idx="2003">
                  <c:v>739</c:v>
                </c:pt>
                <c:pt idx="2004">
                  <c:v>739</c:v>
                </c:pt>
                <c:pt idx="2005">
                  <c:v>738</c:v>
                </c:pt>
                <c:pt idx="2006">
                  <c:v>738</c:v>
                </c:pt>
                <c:pt idx="2007">
                  <c:v>739</c:v>
                </c:pt>
                <c:pt idx="2008">
                  <c:v>739</c:v>
                </c:pt>
                <c:pt idx="2009">
                  <c:v>739</c:v>
                </c:pt>
                <c:pt idx="2010">
                  <c:v>764</c:v>
                </c:pt>
                <c:pt idx="2011">
                  <c:v>475</c:v>
                </c:pt>
                <c:pt idx="2012">
                  <c:v>764</c:v>
                </c:pt>
                <c:pt idx="2013">
                  <c:v>739</c:v>
                </c:pt>
                <c:pt idx="2014">
                  <c:v>739</c:v>
                </c:pt>
                <c:pt idx="2015">
                  <c:v>739</c:v>
                </c:pt>
                <c:pt idx="2016">
                  <c:v>734</c:v>
                </c:pt>
                <c:pt idx="2017">
                  <c:v>834</c:v>
                </c:pt>
                <c:pt idx="2018">
                  <c:v>834</c:v>
                </c:pt>
                <c:pt idx="2019">
                  <c:v>834</c:v>
                </c:pt>
                <c:pt idx="2020">
                  <c:v>834</c:v>
                </c:pt>
                <c:pt idx="2021">
                  <c:v>834</c:v>
                </c:pt>
                <c:pt idx="2022">
                  <c:v>834</c:v>
                </c:pt>
                <c:pt idx="2023">
                  <c:v>834</c:v>
                </c:pt>
                <c:pt idx="2024">
                  <c:v>834</c:v>
                </c:pt>
                <c:pt idx="2025">
                  <c:v>834</c:v>
                </c:pt>
                <c:pt idx="2026">
                  <c:v>834</c:v>
                </c:pt>
                <c:pt idx="2027">
                  <c:v>834</c:v>
                </c:pt>
                <c:pt idx="2028">
                  <c:v>834</c:v>
                </c:pt>
                <c:pt idx="2029">
                  <c:v>834</c:v>
                </c:pt>
                <c:pt idx="2030">
                  <c:v>834</c:v>
                </c:pt>
                <c:pt idx="2031">
                  <c:v>834</c:v>
                </c:pt>
                <c:pt idx="2032">
                  <c:v>834</c:v>
                </c:pt>
                <c:pt idx="2033">
                  <c:v>734</c:v>
                </c:pt>
                <c:pt idx="2034">
                  <c:v>704</c:v>
                </c:pt>
                <c:pt idx="2035">
                  <c:v>734</c:v>
                </c:pt>
                <c:pt idx="2036">
                  <c:v>734</c:v>
                </c:pt>
                <c:pt idx="2037">
                  <c:v>734</c:v>
                </c:pt>
                <c:pt idx="2038">
                  <c:v>739</c:v>
                </c:pt>
                <c:pt idx="2039">
                  <c:v>734</c:v>
                </c:pt>
                <c:pt idx="2040">
                  <c:v>834</c:v>
                </c:pt>
                <c:pt idx="2041">
                  <c:v>834</c:v>
                </c:pt>
                <c:pt idx="2042">
                  <c:v>834</c:v>
                </c:pt>
                <c:pt idx="2043">
                  <c:v>834</c:v>
                </c:pt>
                <c:pt idx="2044">
                  <c:v>915</c:v>
                </c:pt>
                <c:pt idx="2045">
                  <c:v>-80</c:v>
                </c:pt>
                <c:pt idx="2046">
                  <c:v>420</c:v>
                </c:pt>
                <c:pt idx="2047">
                  <c:v>105</c:v>
                </c:pt>
                <c:pt idx="2048">
                  <c:v>410</c:v>
                </c:pt>
                <c:pt idx="2049">
                  <c:v>360</c:v>
                </c:pt>
                <c:pt idx="2050">
                  <c:v>639</c:v>
                </c:pt>
                <c:pt idx="2051">
                  <c:v>734</c:v>
                </c:pt>
                <c:pt idx="2052">
                  <c:v>734</c:v>
                </c:pt>
                <c:pt idx="2053">
                  <c:v>734</c:v>
                </c:pt>
                <c:pt idx="2054">
                  <c:v>734</c:v>
                </c:pt>
                <c:pt idx="2055">
                  <c:v>734</c:v>
                </c:pt>
                <c:pt idx="2056">
                  <c:v>739</c:v>
                </c:pt>
                <c:pt idx="2057">
                  <c:v>638</c:v>
                </c:pt>
                <c:pt idx="2058">
                  <c:v>182</c:v>
                </c:pt>
                <c:pt idx="2059">
                  <c:v>414</c:v>
                </c:pt>
                <c:pt idx="2060">
                  <c:v>759</c:v>
                </c:pt>
                <c:pt idx="2061">
                  <c:v>739</c:v>
                </c:pt>
                <c:pt idx="2062">
                  <c:v>739</c:v>
                </c:pt>
                <c:pt idx="2063">
                  <c:v>724</c:v>
                </c:pt>
                <c:pt idx="2064">
                  <c:v>724</c:v>
                </c:pt>
                <c:pt idx="2065">
                  <c:v>838</c:v>
                </c:pt>
                <c:pt idx="2066">
                  <c:v>801</c:v>
                </c:pt>
                <c:pt idx="2067">
                  <c:v>574</c:v>
                </c:pt>
                <c:pt idx="2068">
                  <c:v>412</c:v>
                </c:pt>
                <c:pt idx="2069">
                  <c:v>-869</c:v>
                </c:pt>
                <c:pt idx="2070">
                  <c:v>-565</c:v>
                </c:pt>
                <c:pt idx="2071">
                  <c:v>-945</c:v>
                </c:pt>
                <c:pt idx="2072">
                  <c:v>-334</c:v>
                </c:pt>
                <c:pt idx="2073">
                  <c:v>-306</c:v>
                </c:pt>
                <c:pt idx="2074">
                  <c:v>-276</c:v>
                </c:pt>
                <c:pt idx="2075">
                  <c:v>75</c:v>
                </c:pt>
                <c:pt idx="2076">
                  <c:v>-249</c:v>
                </c:pt>
                <c:pt idx="2077">
                  <c:v>-186</c:v>
                </c:pt>
                <c:pt idx="2078">
                  <c:v>211</c:v>
                </c:pt>
                <c:pt idx="2079">
                  <c:v>-95</c:v>
                </c:pt>
                <c:pt idx="2080">
                  <c:v>131</c:v>
                </c:pt>
                <c:pt idx="2081">
                  <c:v>-161</c:v>
                </c:pt>
                <c:pt idx="2082">
                  <c:v>-729</c:v>
                </c:pt>
                <c:pt idx="2083">
                  <c:v>-244</c:v>
                </c:pt>
                <c:pt idx="2084">
                  <c:v>924</c:v>
                </c:pt>
                <c:pt idx="2085">
                  <c:v>923</c:v>
                </c:pt>
                <c:pt idx="2086">
                  <c:v>328</c:v>
                </c:pt>
                <c:pt idx="2087">
                  <c:v>724</c:v>
                </c:pt>
                <c:pt idx="2088">
                  <c:v>824</c:v>
                </c:pt>
                <c:pt idx="2089">
                  <c:v>824</c:v>
                </c:pt>
                <c:pt idx="2090">
                  <c:v>824</c:v>
                </c:pt>
                <c:pt idx="2091">
                  <c:v>824</c:v>
                </c:pt>
                <c:pt idx="2092">
                  <c:v>1086</c:v>
                </c:pt>
                <c:pt idx="2093">
                  <c:v>595</c:v>
                </c:pt>
                <c:pt idx="2094">
                  <c:v>425</c:v>
                </c:pt>
                <c:pt idx="2095">
                  <c:v>-343</c:v>
                </c:pt>
                <c:pt idx="2096">
                  <c:v>240</c:v>
                </c:pt>
                <c:pt idx="2097">
                  <c:v>779</c:v>
                </c:pt>
                <c:pt idx="2098">
                  <c:v>779</c:v>
                </c:pt>
                <c:pt idx="2099">
                  <c:v>779</c:v>
                </c:pt>
                <c:pt idx="2100">
                  <c:v>799</c:v>
                </c:pt>
                <c:pt idx="2101">
                  <c:v>595</c:v>
                </c:pt>
                <c:pt idx="2102">
                  <c:v>960</c:v>
                </c:pt>
                <c:pt idx="2103">
                  <c:v>960</c:v>
                </c:pt>
                <c:pt idx="2104">
                  <c:v>960</c:v>
                </c:pt>
                <c:pt idx="2105">
                  <c:v>1055</c:v>
                </c:pt>
                <c:pt idx="2106">
                  <c:v>500</c:v>
                </c:pt>
                <c:pt idx="2107">
                  <c:v>50</c:v>
                </c:pt>
                <c:pt idx="2108">
                  <c:v>724</c:v>
                </c:pt>
                <c:pt idx="2109">
                  <c:v>724</c:v>
                </c:pt>
                <c:pt idx="2110">
                  <c:v>310</c:v>
                </c:pt>
                <c:pt idx="2111">
                  <c:v>564</c:v>
                </c:pt>
                <c:pt idx="2112">
                  <c:v>483</c:v>
                </c:pt>
                <c:pt idx="2113">
                  <c:v>-236</c:v>
                </c:pt>
                <c:pt idx="2114">
                  <c:v>-23</c:v>
                </c:pt>
                <c:pt idx="2115">
                  <c:v>168</c:v>
                </c:pt>
                <c:pt idx="2116">
                  <c:v>544</c:v>
                </c:pt>
                <c:pt idx="2117">
                  <c:v>-1105</c:v>
                </c:pt>
                <c:pt idx="2118">
                  <c:v>-785</c:v>
                </c:pt>
                <c:pt idx="2119">
                  <c:v>-675</c:v>
                </c:pt>
                <c:pt idx="2120">
                  <c:v>-965</c:v>
                </c:pt>
                <c:pt idx="2121">
                  <c:v>-545</c:v>
                </c:pt>
                <c:pt idx="2122">
                  <c:v>-357</c:v>
                </c:pt>
                <c:pt idx="2123">
                  <c:v>-455</c:v>
                </c:pt>
                <c:pt idx="2124">
                  <c:v>-1091</c:v>
                </c:pt>
                <c:pt idx="2125">
                  <c:v>-889</c:v>
                </c:pt>
                <c:pt idx="2126">
                  <c:v>-885</c:v>
                </c:pt>
                <c:pt idx="2127">
                  <c:v>-224</c:v>
                </c:pt>
                <c:pt idx="2128">
                  <c:v>263</c:v>
                </c:pt>
                <c:pt idx="2129">
                  <c:v>750</c:v>
                </c:pt>
                <c:pt idx="2130">
                  <c:v>1003</c:v>
                </c:pt>
                <c:pt idx="2131">
                  <c:v>743</c:v>
                </c:pt>
                <c:pt idx="2132">
                  <c:v>1054</c:v>
                </c:pt>
                <c:pt idx="2133">
                  <c:v>979</c:v>
                </c:pt>
                <c:pt idx="2134">
                  <c:v>720</c:v>
                </c:pt>
                <c:pt idx="2135">
                  <c:v>154</c:v>
                </c:pt>
                <c:pt idx="2136">
                  <c:v>459</c:v>
                </c:pt>
                <c:pt idx="2137">
                  <c:v>337</c:v>
                </c:pt>
                <c:pt idx="2138">
                  <c:v>349</c:v>
                </c:pt>
                <c:pt idx="2139">
                  <c:v>242</c:v>
                </c:pt>
                <c:pt idx="2140">
                  <c:v>643</c:v>
                </c:pt>
                <c:pt idx="2141">
                  <c:v>-623</c:v>
                </c:pt>
                <c:pt idx="2142">
                  <c:v>-110</c:v>
                </c:pt>
                <c:pt idx="2143">
                  <c:v>-664</c:v>
                </c:pt>
                <c:pt idx="2144">
                  <c:v>-540</c:v>
                </c:pt>
                <c:pt idx="2145">
                  <c:v>-285</c:v>
                </c:pt>
                <c:pt idx="2146">
                  <c:v>-180</c:v>
                </c:pt>
                <c:pt idx="2147">
                  <c:v>-222</c:v>
                </c:pt>
                <c:pt idx="2148">
                  <c:v>24</c:v>
                </c:pt>
                <c:pt idx="2149">
                  <c:v>445</c:v>
                </c:pt>
                <c:pt idx="2150">
                  <c:v>779</c:v>
                </c:pt>
                <c:pt idx="2151">
                  <c:v>779</c:v>
                </c:pt>
                <c:pt idx="2152">
                  <c:v>779</c:v>
                </c:pt>
                <c:pt idx="2153">
                  <c:v>779</c:v>
                </c:pt>
                <c:pt idx="2154">
                  <c:v>620</c:v>
                </c:pt>
                <c:pt idx="2155">
                  <c:v>719</c:v>
                </c:pt>
                <c:pt idx="2156">
                  <c:v>779</c:v>
                </c:pt>
                <c:pt idx="2157">
                  <c:v>779</c:v>
                </c:pt>
                <c:pt idx="2158">
                  <c:v>804</c:v>
                </c:pt>
                <c:pt idx="2159">
                  <c:v>679</c:v>
                </c:pt>
                <c:pt idx="2160">
                  <c:v>679</c:v>
                </c:pt>
                <c:pt idx="2161">
                  <c:v>879</c:v>
                </c:pt>
                <c:pt idx="2162">
                  <c:v>879</c:v>
                </c:pt>
                <c:pt idx="2163">
                  <c:v>879</c:v>
                </c:pt>
                <c:pt idx="2164">
                  <c:v>879</c:v>
                </c:pt>
                <c:pt idx="2165">
                  <c:v>879</c:v>
                </c:pt>
                <c:pt idx="2166">
                  <c:v>879</c:v>
                </c:pt>
                <c:pt idx="2167">
                  <c:v>679</c:v>
                </c:pt>
                <c:pt idx="2168">
                  <c:v>679</c:v>
                </c:pt>
                <c:pt idx="2169">
                  <c:v>679</c:v>
                </c:pt>
                <c:pt idx="2170">
                  <c:v>679</c:v>
                </c:pt>
                <c:pt idx="2171">
                  <c:v>674</c:v>
                </c:pt>
                <c:pt idx="2172">
                  <c:v>674</c:v>
                </c:pt>
                <c:pt idx="2173">
                  <c:v>674</c:v>
                </c:pt>
                <c:pt idx="2174">
                  <c:v>674</c:v>
                </c:pt>
                <c:pt idx="2175">
                  <c:v>674</c:v>
                </c:pt>
                <c:pt idx="2176">
                  <c:v>679</c:v>
                </c:pt>
                <c:pt idx="2177">
                  <c:v>679</c:v>
                </c:pt>
                <c:pt idx="2178">
                  <c:v>659</c:v>
                </c:pt>
                <c:pt idx="2179">
                  <c:v>674</c:v>
                </c:pt>
                <c:pt idx="2180">
                  <c:v>674</c:v>
                </c:pt>
                <c:pt idx="2181">
                  <c:v>673</c:v>
                </c:pt>
                <c:pt idx="2182">
                  <c:v>674</c:v>
                </c:pt>
                <c:pt idx="2183">
                  <c:v>684</c:v>
                </c:pt>
                <c:pt idx="2184">
                  <c:v>884</c:v>
                </c:pt>
                <c:pt idx="2185">
                  <c:v>884</c:v>
                </c:pt>
                <c:pt idx="2186">
                  <c:v>884</c:v>
                </c:pt>
                <c:pt idx="2187">
                  <c:v>884</c:v>
                </c:pt>
                <c:pt idx="2188">
                  <c:v>884</c:v>
                </c:pt>
                <c:pt idx="2189">
                  <c:v>884</c:v>
                </c:pt>
                <c:pt idx="2190">
                  <c:v>884</c:v>
                </c:pt>
                <c:pt idx="2191">
                  <c:v>884</c:v>
                </c:pt>
                <c:pt idx="2192">
                  <c:v>884</c:v>
                </c:pt>
                <c:pt idx="2193">
                  <c:v>884</c:v>
                </c:pt>
                <c:pt idx="2194">
                  <c:v>884</c:v>
                </c:pt>
                <c:pt idx="2195">
                  <c:v>884</c:v>
                </c:pt>
                <c:pt idx="2196">
                  <c:v>884</c:v>
                </c:pt>
                <c:pt idx="2197">
                  <c:v>884</c:v>
                </c:pt>
                <c:pt idx="2198">
                  <c:v>884</c:v>
                </c:pt>
                <c:pt idx="2199">
                  <c:v>884</c:v>
                </c:pt>
                <c:pt idx="2200">
                  <c:v>884</c:v>
                </c:pt>
                <c:pt idx="2201">
                  <c:v>684</c:v>
                </c:pt>
                <c:pt idx="2202">
                  <c:v>684</c:v>
                </c:pt>
                <c:pt idx="2203">
                  <c:v>684</c:v>
                </c:pt>
                <c:pt idx="2204">
                  <c:v>684</c:v>
                </c:pt>
                <c:pt idx="2205">
                  <c:v>684</c:v>
                </c:pt>
                <c:pt idx="2206">
                  <c:v>684</c:v>
                </c:pt>
                <c:pt idx="2207">
                  <c:v>684</c:v>
                </c:pt>
                <c:pt idx="2208">
                  <c:v>884</c:v>
                </c:pt>
                <c:pt idx="2209">
                  <c:v>883</c:v>
                </c:pt>
                <c:pt idx="2210">
                  <c:v>884</c:v>
                </c:pt>
                <c:pt idx="2211">
                  <c:v>884</c:v>
                </c:pt>
                <c:pt idx="2212">
                  <c:v>904</c:v>
                </c:pt>
                <c:pt idx="2213">
                  <c:v>578</c:v>
                </c:pt>
                <c:pt idx="2214">
                  <c:v>372</c:v>
                </c:pt>
                <c:pt idx="2215">
                  <c:v>554</c:v>
                </c:pt>
                <c:pt idx="2216">
                  <c:v>804</c:v>
                </c:pt>
                <c:pt idx="2217">
                  <c:v>1528</c:v>
                </c:pt>
                <c:pt idx="2218">
                  <c:v>1531</c:v>
                </c:pt>
                <c:pt idx="2219">
                  <c:v>1233</c:v>
                </c:pt>
                <c:pt idx="2220">
                  <c:v>930</c:v>
                </c:pt>
                <c:pt idx="2221">
                  <c:v>909</c:v>
                </c:pt>
                <c:pt idx="2222">
                  <c:v>909</c:v>
                </c:pt>
                <c:pt idx="2223">
                  <c:v>909</c:v>
                </c:pt>
                <c:pt idx="2224">
                  <c:v>1069</c:v>
                </c:pt>
                <c:pt idx="2225">
                  <c:v>30</c:v>
                </c:pt>
                <c:pt idx="2226">
                  <c:v>-541</c:v>
                </c:pt>
                <c:pt idx="2227">
                  <c:v>-1165</c:v>
                </c:pt>
                <c:pt idx="2228">
                  <c:v>110</c:v>
                </c:pt>
                <c:pt idx="2229">
                  <c:v>337</c:v>
                </c:pt>
                <c:pt idx="2230">
                  <c:v>390</c:v>
                </c:pt>
                <c:pt idx="2231">
                  <c:v>905</c:v>
                </c:pt>
                <c:pt idx="2232">
                  <c:v>962</c:v>
                </c:pt>
                <c:pt idx="2233">
                  <c:v>1105</c:v>
                </c:pt>
                <c:pt idx="2234">
                  <c:v>1105</c:v>
                </c:pt>
                <c:pt idx="2235">
                  <c:v>1105</c:v>
                </c:pt>
                <c:pt idx="2236">
                  <c:v>235</c:v>
                </c:pt>
                <c:pt idx="2237">
                  <c:v>-97</c:v>
                </c:pt>
                <c:pt idx="2238">
                  <c:v>-410</c:v>
                </c:pt>
                <c:pt idx="2239">
                  <c:v>-860</c:v>
                </c:pt>
                <c:pt idx="2240">
                  <c:v>-680</c:v>
                </c:pt>
                <c:pt idx="2241">
                  <c:v>-272</c:v>
                </c:pt>
                <c:pt idx="2242">
                  <c:v>-150</c:v>
                </c:pt>
                <c:pt idx="2243">
                  <c:v>-150</c:v>
                </c:pt>
                <c:pt idx="2244">
                  <c:v>455</c:v>
                </c:pt>
                <c:pt idx="2245">
                  <c:v>410</c:v>
                </c:pt>
                <c:pt idx="2246">
                  <c:v>696</c:v>
                </c:pt>
                <c:pt idx="2247">
                  <c:v>631</c:v>
                </c:pt>
                <c:pt idx="2248">
                  <c:v>-460</c:v>
                </c:pt>
                <c:pt idx="2249">
                  <c:v>-930</c:v>
                </c:pt>
                <c:pt idx="2250">
                  <c:v>-930</c:v>
                </c:pt>
                <c:pt idx="2251">
                  <c:v>-955</c:v>
                </c:pt>
                <c:pt idx="2252">
                  <c:v>-425</c:v>
                </c:pt>
                <c:pt idx="2253">
                  <c:v>-410</c:v>
                </c:pt>
                <c:pt idx="2254">
                  <c:v>-17</c:v>
                </c:pt>
                <c:pt idx="2255">
                  <c:v>705</c:v>
                </c:pt>
                <c:pt idx="2256">
                  <c:v>875</c:v>
                </c:pt>
                <c:pt idx="2257">
                  <c:v>1009</c:v>
                </c:pt>
                <c:pt idx="2258">
                  <c:v>1258</c:v>
                </c:pt>
                <c:pt idx="2259">
                  <c:v>1097</c:v>
                </c:pt>
                <c:pt idx="2260">
                  <c:v>314</c:v>
                </c:pt>
                <c:pt idx="2261">
                  <c:v>374</c:v>
                </c:pt>
                <c:pt idx="2262">
                  <c:v>90</c:v>
                </c:pt>
                <c:pt idx="2263">
                  <c:v>-271</c:v>
                </c:pt>
                <c:pt idx="2264">
                  <c:v>28</c:v>
                </c:pt>
                <c:pt idx="2265">
                  <c:v>280</c:v>
                </c:pt>
                <c:pt idx="2266">
                  <c:v>15</c:v>
                </c:pt>
                <c:pt idx="2267">
                  <c:v>230</c:v>
                </c:pt>
                <c:pt idx="2268">
                  <c:v>507</c:v>
                </c:pt>
                <c:pt idx="2269">
                  <c:v>785</c:v>
                </c:pt>
                <c:pt idx="2270">
                  <c:v>785</c:v>
                </c:pt>
                <c:pt idx="2271">
                  <c:v>885</c:v>
                </c:pt>
                <c:pt idx="2272">
                  <c:v>502</c:v>
                </c:pt>
                <c:pt idx="2273">
                  <c:v>-387</c:v>
                </c:pt>
                <c:pt idx="2274">
                  <c:v>-640</c:v>
                </c:pt>
                <c:pt idx="2275">
                  <c:v>-641</c:v>
                </c:pt>
                <c:pt idx="2276">
                  <c:v>400</c:v>
                </c:pt>
                <c:pt idx="2277">
                  <c:v>494</c:v>
                </c:pt>
                <c:pt idx="2278">
                  <c:v>798</c:v>
                </c:pt>
                <c:pt idx="2279">
                  <c:v>847</c:v>
                </c:pt>
                <c:pt idx="2280">
                  <c:v>40</c:v>
                </c:pt>
                <c:pt idx="2281">
                  <c:v>250</c:v>
                </c:pt>
                <c:pt idx="2282">
                  <c:v>595</c:v>
                </c:pt>
                <c:pt idx="2283">
                  <c:v>444</c:v>
                </c:pt>
                <c:pt idx="2284">
                  <c:v>-273</c:v>
                </c:pt>
                <c:pt idx="2285">
                  <c:v>-468</c:v>
                </c:pt>
                <c:pt idx="2286">
                  <c:v>-533</c:v>
                </c:pt>
                <c:pt idx="2287">
                  <c:v>-614</c:v>
                </c:pt>
                <c:pt idx="2288">
                  <c:v>-589</c:v>
                </c:pt>
                <c:pt idx="2289">
                  <c:v>-614</c:v>
                </c:pt>
                <c:pt idx="2290">
                  <c:v>-564</c:v>
                </c:pt>
                <c:pt idx="2291">
                  <c:v>-589</c:v>
                </c:pt>
                <c:pt idx="2292">
                  <c:v>-444</c:v>
                </c:pt>
                <c:pt idx="2293">
                  <c:v>-159</c:v>
                </c:pt>
                <c:pt idx="2294">
                  <c:v>245</c:v>
                </c:pt>
                <c:pt idx="2295">
                  <c:v>-689</c:v>
                </c:pt>
                <c:pt idx="2296">
                  <c:v>-639</c:v>
                </c:pt>
                <c:pt idx="2297">
                  <c:v>-639</c:v>
                </c:pt>
                <c:pt idx="2298">
                  <c:v>-589</c:v>
                </c:pt>
                <c:pt idx="2299">
                  <c:v>-589</c:v>
                </c:pt>
                <c:pt idx="2300">
                  <c:v>284</c:v>
                </c:pt>
                <c:pt idx="2301">
                  <c:v>372</c:v>
                </c:pt>
                <c:pt idx="2302">
                  <c:v>997</c:v>
                </c:pt>
                <c:pt idx="2303">
                  <c:v>307</c:v>
                </c:pt>
                <c:pt idx="2304">
                  <c:v>647</c:v>
                </c:pt>
                <c:pt idx="2305">
                  <c:v>622</c:v>
                </c:pt>
                <c:pt idx="2306">
                  <c:v>760</c:v>
                </c:pt>
                <c:pt idx="2307">
                  <c:v>774</c:v>
                </c:pt>
                <c:pt idx="2308">
                  <c:v>747</c:v>
                </c:pt>
                <c:pt idx="2309">
                  <c:v>666</c:v>
                </c:pt>
                <c:pt idx="2310">
                  <c:v>60</c:v>
                </c:pt>
                <c:pt idx="2311">
                  <c:v>-389</c:v>
                </c:pt>
                <c:pt idx="2312">
                  <c:v>-414</c:v>
                </c:pt>
                <c:pt idx="2313">
                  <c:v>-270</c:v>
                </c:pt>
                <c:pt idx="2314">
                  <c:v>-360</c:v>
                </c:pt>
                <c:pt idx="2315">
                  <c:v>-403</c:v>
                </c:pt>
                <c:pt idx="2316">
                  <c:v>-474</c:v>
                </c:pt>
                <c:pt idx="2317">
                  <c:v>-603</c:v>
                </c:pt>
                <c:pt idx="2318">
                  <c:v>-668</c:v>
                </c:pt>
                <c:pt idx="2319">
                  <c:v>-733</c:v>
                </c:pt>
                <c:pt idx="2320">
                  <c:v>-547</c:v>
                </c:pt>
                <c:pt idx="2321">
                  <c:v>-639</c:v>
                </c:pt>
                <c:pt idx="2322">
                  <c:v>-639</c:v>
                </c:pt>
                <c:pt idx="2323">
                  <c:v>14</c:v>
                </c:pt>
                <c:pt idx="2324">
                  <c:v>622</c:v>
                </c:pt>
                <c:pt idx="2325">
                  <c:v>307</c:v>
                </c:pt>
                <c:pt idx="2326">
                  <c:v>732</c:v>
                </c:pt>
                <c:pt idx="2327">
                  <c:v>824</c:v>
                </c:pt>
                <c:pt idx="2328">
                  <c:v>824</c:v>
                </c:pt>
                <c:pt idx="2329">
                  <c:v>924</c:v>
                </c:pt>
                <c:pt idx="2330">
                  <c:v>924</c:v>
                </c:pt>
                <c:pt idx="2331">
                  <c:v>924</c:v>
                </c:pt>
                <c:pt idx="2332">
                  <c:v>927</c:v>
                </c:pt>
                <c:pt idx="2333">
                  <c:v>787</c:v>
                </c:pt>
                <c:pt idx="2334">
                  <c:v>70</c:v>
                </c:pt>
                <c:pt idx="2335">
                  <c:v>-903</c:v>
                </c:pt>
                <c:pt idx="2336">
                  <c:v>-983</c:v>
                </c:pt>
                <c:pt idx="2337">
                  <c:v>-624</c:v>
                </c:pt>
                <c:pt idx="2338">
                  <c:v>-662</c:v>
                </c:pt>
                <c:pt idx="2339">
                  <c:v>-700</c:v>
                </c:pt>
                <c:pt idx="2340">
                  <c:v>42</c:v>
                </c:pt>
                <c:pt idx="2341">
                  <c:v>360</c:v>
                </c:pt>
                <c:pt idx="2342">
                  <c:v>684</c:v>
                </c:pt>
                <c:pt idx="2343">
                  <c:v>554</c:v>
                </c:pt>
                <c:pt idx="2344">
                  <c:v>185</c:v>
                </c:pt>
                <c:pt idx="2345">
                  <c:v>-837</c:v>
                </c:pt>
                <c:pt idx="2346">
                  <c:v>-628</c:v>
                </c:pt>
                <c:pt idx="2347">
                  <c:v>354</c:v>
                </c:pt>
                <c:pt idx="2348">
                  <c:v>684</c:v>
                </c:pt>
                <c:pt idx="2349">
                  <c:v>684</c:v>
                </c:pt>
                <c:pt idx="2350">
                  <c:v>390</c:v>
                </c:pt>
                <c:pt idx="2351">
                  <c:v>683</c:v>
                </c:pt>
                <c:pt idx="2352">
                  <c:v>703</c:v>
                </c:pt>
                <c:pt idx="2353">
                  <c:v>927</c:v>
                </c:pt>
                <c:pt idx="2354">
                  <c:v>927</c:v>
                </c:pt>
                <c:pt idx="2355">
                  <c:v>927</c:v>
                </c:pt>
                <c:pt idx="2356">
                  <c:v>1036</c:v>
                </c:pt>
                <c:pt idx="2357">
                  <c:v>1016</c:v>
                </c:pt>
                <c:pt idx="2358">
                  <c:v>673</c:v>
                </c:pt>
                <c:pt idx="2359">
                  <c:v>-329</c:v>
                </c:pt>
                <c:pt idx="2360">
                  <c:v>225</c:v>
                </c:pt>
                <c:pt idx="2361">
                  <c:v>444</c:v>
                </c:pt>
                <c:pt idx="2362">
                  <c:v>425</c:v>
                </c:pt>
                <c:pt idx="2363">
                  <c:v>470</c:v>
                </c:pt>
                <c:pt idx="2364">
                  <c:v>809</c:v>
                </c:pt>
                <c:pt idx="2365">
                  <c:v>784</c:v>
                </c:pt>
                <c:pt idx="2366">
                  <c:v>784</c:v>
                </c:pt>
                <c:pt idx="2367">
                  <c:v>724</c:v>
                </c:pt>
                <c:pt idx="2368">
                  <c:v>622</c:v>
                </c:pt>
                <c:pt idx="2369">
                  <c:v>154</c:v>
                </c:pt>
                <c:pt idx="2370">
                  <c:v>18</c:v>
                </c:pt>
                <c:pt idx="2371">
                  <c:v>155</c:v>
                </c:pt>
                <c:pt idx="2372">
                  <c:v>823</c:v>
                </c:pt>
                <c:pt idx="2373">
                  <c:v>824</c:v>
                </c:pt>
                <c:pt idx="2374">
                  <c:v>684</c:v>
                </c:pt>
                <c:pt idx="2375">
                  <c:v>687</c:v>
                </c:pt>
                <c:pt idx="2376">
                  <c:v>787</c:v>
                </c:pt>
                <c:pt idx="2377">
                  <c:v>787</c:v>
                </c:pt>
                <c:pt idx="2378">
                  <c:v>787</c:v>
                </c:pt>
                <c:pt idx="2379">
                  <c:v>787</c:v>
                </c:pt>
                <c:pt idx="2380">
                  <c:v>787</c:v>
                </c:pt>
                <c:pt idx="2381">
                  <c:v>787</c:v>
                </c:pt>
                <c:pt idx="2382">
                  <c:v>687</c:v>
                </c:pt>
                <c:pt idx="2383">
                  <c:v>685</c:v>
                </c:pt>
                <c:pt idx="2384">
                  <c:v>685</c:v>
                </c:pt>
                <c:pt idx="2385">
                  <c:v>685</c:v>
                </c:pt>
                <c:pt idx="2386">
                  <c:v>684</c:v>
                </c:pt>
                <c:pt idx="2387">
                  <c:v>685</c:v>
                </c:pt>
                <c:pt idx="2388">
                  <c:v>685</c:v>
                </c:pt>
                <c:pt idx="2389">
                  <c:v>685</c:v>
                </c:pt>
                <c:pt idx="2390">
                  <c:v>685</c:v>
                </c:pt>
                <c:pt idx="2391">
                  <c:v>685</c:v>
                </c:pt>
                <c:pt idx="2392">
                  <c:v>685</c:v>
                </c:pt>
                <c:pt idx="2393">
                  <c:v>662</c:v>
                </c:pt>
                <c:pt idx="2394">
                  <c:v>662</c:v>
                </c:pt>
                <c:pt idx="2395">
                  <c:v>635</c:v>
                </c:pt>
                <c:pt idx="2396">
                  <c:v>687</c:v>
                </c:pt>
                <c:pt idx="2397">
                  <c:v>635</c:v>
                </c:pt>
                <c:pt idx="2398">
                  <c:v>684</c:v>
                </c:pt>
                <c:pt idx="2399">
                  <c:v>575</c:v>
                </c:pt>
                <c:pt idx="2400">
                  <c:v>670</c:v>
                </c:pt>
                <c:pt idx="2401">
                  <c:v>680</c:v>
                </c:pt>
                <c:pt idx="2402">
                  <c:v>480</c:v>
                </c:pt>
                <c:pt idx="2403">
                  <c:v>247</c:v>
                </c:pt>
                <c:pt idx="2404">
                  <c:v>-41</c:v>
                </c:pt>
                <c:pt idx="2405">
                  <c:v>-552</c:v>
                </c:pt>
                <c:pt idx="2406">
                  <c:v>62</c:v>
                </c:pt>
                <c:pt idx="2407">
                  <c:v>159</c:v>
                </c:pt>
                <c:pt idx="2408">
                  <c:v>-26</c:v>
                </c:pt>
                <c:pt idx="2409">
                  <c:v>-101</c:v>
                </c:pt>
                <c:pt idx="2410">
                  <c:v>-101</c:v>
                </c:pt>
                <c:pt idx="2411">
                  <c:v>-101</c:v>
                </c:pt>
                <c:pt idx="2412">
                  <c:v>-101</c:v>
                </c:pt>
                <c:pt idx="2413">
                  <c:v>-126</c:v>
                </c:pt>
                <c:pt idx="2414">
                  <c:v>-126</c:v>
                </c:pt>
                <c:pt idx="2415">
                  <c:v>-126</c:v>
                </c:pt>
                <c:pt idx="2416">
                  <c:v>-101</c:v>
                </c:pt>
                <c:pt idx="2417">
                  <c:v>-100</c:v>
                </c:pt>
                <c:pt idx="2418">
                  <c:v>-125</c:v>
                </c:pt>
                <c:pt idx="2419">
                  <c:v>-100</c:v>
                </c:pt>
                <c:pt idx="2420">
                  <c:v>-226</c:v>
                </c:pt>
                <c:pt idx="2421">
                  <c:v>-226</c:v>
                </c:pt>
                <c:pt idx="2422">
                  <c:v>-225</c:v>
                </c:pt>
                <c:pt idx="2423">
                  <c:v>-125</c:v>
                </c:pt>
                <c:pt idx="2424">
                  <c:v>-624</c:v>
                </c:pt>
                <c:pt idx="2425">
                  <c:v>-625</c:v>
                </c:pt>
                <c:pt idx="2426">
                  <c:v>-625</c:v>
                </c:pt>
                <c:pt idx="2427">
                  <c:v>-625</c:v>
                </c:pt>
                <c:pt idx="2428">
                  <c:v>-625</c:v>
                </c:pt>
                <c:pt idx="2429">
                  <c:v>-625</c:v>
                </c:pt>
                <c:pt idx="2430">
                  <c:v>-125</c:v>
                </c:pt>
                <c:pt idx="2431">
                  <c:v>-100</c:v>
                </c:pt>
                <c:pt idx="2432">
                  <c:v>-99</c:v>
                </c:pt>
                <c:pt idx="2433">
                  <c:v>-100</c:v>
                </c:pt>
                <c:pt idx="2434">
                  <c:v>-100</c:v>
                </c:pt>
                <c:pt idx="2435">
                  <c:v>-100</c:v>
                </c:pt>
                <c:pt idx="2436">
                  <c:v>-100</c:v>
                </c:pt>
                <c:pt idx="2437">
                  <c:v>-125</c:v>
                </c:pt>
                <c:pt idx="2438">
                  <c:v>-125</c:v>
                </c:pt>
                <c:pt idx="2439">
                  <c:v>-125</c:v>
                </c:pt>
                <c:pt idx="2440">
                  <c:v>-425</c:v>
                </c:pt>
                <c:pt idx="2441">
                  <c:v>-425</c:v>
                </c:pt>
                <c:pt idx="2442">
                  <c:v>-425</c:v>
                </c:pt>
                <c:pt idx="2443">
                  <c:v>5</c:v>
                </c:pt>
                <c:pt idx="2444">
                  <c:v>299</c:v>
                </c:pt>
                <c:pt idx="2445">
                  <c:v>249</c:v>
                </c:pt>
                <c:pt idx="2446">
                  <c:v>300</c:v>
                </c:pt>
                <c:pt idx="2447">
                  <c:v>349</c:v>
                </c:pt>
                <c:pt idx="2448">
                  <c:v>525</c:v>
                </c:pt>
                <c:pt idx="2449">
                  <c:v>575</c:v>
                </c:pt>
                <c:pt idx="2450">
                  <c:v>575</c:v>
                </c:pt>
                <c:pt idx="2451">
                  <c:v>575</c:v>
                </c:pt>
                <c:pt idx="2452">
                  <c:v>648</c:v>
                </c:pt>
                <c:pt idx="2453">
                  <c:v>445</c:v>
                </c:pt>
                <c:pt idx="2454">
                  <c:v>242</c:v>
                </c:pt>
                <c:pt idx="2455">
                  <c:v>311</c:v>
                </c:pt>
                <c:pt idx="2456">
                  <c:v>259</c:v>
                </c:pt>
                <c:pt idx="2457">
                  <c:v>617</c:v>
                </c:pt>
                <c:pt idx="2458">
                  <c:v>295</c:v>
                </c:pt>
                <c:pt idx="2459">
                  <c:v>620</c:v>
                </c:pt>
                <c:pt idx="2460">
                  <c:v>625</c:v>
                </c:pt>
                <c:pt idx="2461">
                  <c:v>525</c:v>
                </c:pt>
                <c:pt idx="2462">
                  <c:v>555</c:v>
                </c:pt>
                <c:pt idx="2463">
                  <c:v>425</c:v>
                </c:pt>
                <c:pt idx="2464">
                  <c:v>-49</c:v>
                </c:pt>
                <c:pt idx="2465">
                  <c:v>-350</c:v>
                </c:pt>
                <c:pt idx="2466">
                  <c:v>-350</c:v>
                </c:pt>
                <c:pt idx="2467">
                  <c:v>-163</c:v>
                </c:pt>
                <c:pt idx="2468">
                  <c:v>-433</c:v>
                </c:pt>
                <c:pt idx="2469">
                  <c:v>-399</c:v>
                </c:pt>
                <c:pt idx="2470">
                  <c:v>-639</c:v>
                </c:pt>
                <c:pt idx="2471">
                  <c:v>-310</c:v>
                </c:pt>
                <c:pt idx="2472">
                  <c:v>-455</c:v>
                </c:pt>
                <c:pt idx="2473">
                  <c:v>-425</c:v>
                </c:pt>
                <c:pt idx="2474">
                  <c:v>-425</c:v>
                </c:pt>
                <c:pt idx="2475">
                  <c:v>-425</c:v>
                </c:pt>
                <c:pt idx="2476">
                  <c:v>-425</c:v>
                </c:pt>
                <c:pt idx="2477">
                  <c:v>-400</c:v>
                </c:pt>
                <c:pt idx="2478">
                  <c:v>-395</c:v>
                </c:pt>
                <c:pt idx="2479">
                  <c:v>-340</c:v>
                </c:pt>
                <c:pt idx="2480">
                  <c:v>-340</c:v>
                </c:pt>
                <c:pt idx="2481">
                  <c:v>-340</c:v>
                </c:pt>
                <c:pt idx="2482">
                  <c:v>-340</c:v>
                </c:pt>
                <c:pt idx="2483">
                  <c:v>-340</c:v>
                </c:pt>
                <c:pt idx="2484">
                  <c:v>-365</c:v>
                </c:pt>
                <c:pt idx="2485">
                  <c:v>-365</c:v>
                </c:pt>
                <c:pt idx="2486">
                  <c:v>-365</c:v>
                </c:pt>
                <c:pt idx="2487">
                  <c:v>-165</c:v>
                </c:pt>
                <c:pt idx="2488">
                  <c:v>-940</c:v>
                </c:pt>
                <c:pt idx="2489">
                  <c:v>-939</c:v>
                </c:pt>
                <c:pt idx="2490">
                  <c:v>-940</c:v>
                </c:pt>
                <c:pt idx="2491">
                  <c:v>-940</c:v>
                </c:pt>
                <c:pt idx="2492">
                  <c:v>-950</c:v>
                </c:pt>
                <c:pt idx="2493">
                  <c:v>-975</c:v>
                </c:pt>
                <c:pt idx="2494">
                  <c:v>-620</c:v>
                </c:pt>
                <c:pt idx="2495">
                  <c:v>119</c:v>
                </c:pt>
                <c:pt idx="2496">
                  <c:v>50</c:v>
                </c:pt>
                <c:pt idx="2497">
                  <c:v>-774</c:v>
                </c:pt>
                <c:pt idx="2498">
                  <c:v>-814</c:v>
                </c:pt>
                <c:pt idx="2499">
                  <c:v>-664</c:v>
                </c:pt>
                <c:pt idx="2500">
                  <c:v>-664</c:v>
                </c:pt>
                <c:pt idx="2501">
                  <c:v>-664</c:v>
                </c:pt>
                <c:pt idx="2502">
                  <c:v>-664</c:v>
                </c:pt>
                <c:pt idx="2503">
                  <c:v>-564</c:v>
                </c:pt>
                <c:pt idx="2504">
                  <c:v>-564</c:v>
                </c:pt>
                <c:pt idx="2505">
                  <c:v>-564</c:v>
                </c:pt>
                <c:pt idx="2506">
                  <c:v>-544</c:v>
                </c:pt>
                <c:pt idx="2507">
                  <c:v>-249</c:v>
                </c:pt>
                <c:pt idx="2508">
                  <c:v>237</c:v>
                </c:pt>
                <c:pt idx="2509">
                  <c:v>-184</c:v>
                </c:pt>
                <c:pt idx="2510">
                  <c:v>-264</c:v>
                </c:pt>
                <c:pt idx="2511">
                  <c:v>-499</c:v>
                </c:pt>
                <c:pt idx="2512">
                  <c:v>-564</c:v>
                </c:pt>
                <c:pt idx="2513">
                  <c:v>-564</c:v>
                </c:pt>
                <c:pt idx="2514">
                  <c:v>-564</c:v>
                </c:pt>
                <c:pt idx="2515">
                  <c:v>-564</c:v>
                </c:pt>
                <c:pt idx="2516">
                  <c:v>225</c:v>
                </c:pt>
                <c:pt idx="2517">
                  <c:v>187</c:v>
                </c:pt>
                <c:pt idx="2518">
                  <c:v>30</c:v>
                </c:pt>
                <c:pt idx="2519">
                  <c:v>680</c:v>
                </c:pt>
                <c:pt idx="2520">
                  <c:v>-589</c:v>
                </c:pt>
                <c:pt idx="2521">
                  <c:v>-689</c:v>
                </c:pt>
                <c:pt idx="2522">
                  <c:v>-689</c:v>
                </c:pt>
                <c:pt idx="2523">
                  <c:v>-689</c:v>
                </c:pt>
                <c:pt idx="2524">
                  <c:v>-689</c:v>
                </c:pt>
                <c:pt idx="2525">
                  <c:v>-689</c:v>
                </c:pt>
                <c:pt idx="2526">
                  <c:v>-688</c:v>
                </c:pt>
                <c:pt idx="2527">
                  <c:v>-689</c:v>
                </c:pt>
                <c:pt idx="2528">
                  <c:v>-689</c:v>
                </c:pt>
                <c:pt idx="2529">
                  <c:v>-689</c:v>
                </c:pt>
                <c:pt idx="2530">
                  <c:v>-689</c:v>
                </c:pt>
                <c:pt idx="2531">
                  <c:v>-689</c:v>
                </c:pt>
                <c:pt idx="2532">
                  <c:v>-689</c:v>
                </c:pt>
                <c:pt idx="2533">
                  <c:v>-689</c:v>
                </c:pt>
                <c:pt idx="2534">
                  <c:v>-689</c:v>
                </c:pt>
                <c:pt idx="2535">
                  <c:v>-689</c:v>
                </c:pt>
                <c:pt idx="2536">
                  <c:v>-689</c:v>
                </c:pt>
                <c:pt idx="2537">
                  <c:v>-589</c:v>
                </c:pt>
                <c:pt idx="2538">
                  <c:v>-589</c:v>
                </c:pt>
                <c:pt idx="2539">
                  <c:v>-589</c:v>
                </c:pt>
                <c:pt idx="2540">
                  <c:v>-25</c:v>
                </c:pt>
                <c:pt idx="2541">
                  <c:v>160</c:v>
                </c:pt>
                <c:pt idx="2542">
                  <c:v>-80</c:v>
                </c:pt>
                <c:pt idx="2543">
                  <c:v>-639</c:v>
                </c:pt>
                <c:pt idx="2544">
                  <c:v>-714</c:v>
                </c:pt>
                <c:pt idx="2545">
                  <c:v>-664</c:v>
                </c:pt>
                <c:pt idx="2546">
                  <c:v>-664</c:v>
                </c:pt>
                <c:pt idx="2547">
                  <c:v>-664</c:v>
                </c:pt>
                <c:pt idx="2548">
                  <c:v>-664</c:v>
                </c:pt>
                <c:pt idx="2549">
                  <c:v>-664</c:v>
                </c:pt>
                <c:pt idx="2550">
                  <c:v>-564</c:v>
                </c:pt>
                <c:pt idx="2551">
                  <c:v>-614</c:v>
                </c:pt>
                <c:pt idx="2552">
                  <c:v>-614</c:v>
                </c:pt>
                <c:pt idx="2553">
                  <c:v>-564</c:v>
                </c:pt>
                <c:pt idx="2554">
                  <c:v>-564</c:v>
                </c:pt>
                <c:pt idx="2555">
                  <c:v>-564</c:v>
                </c:pt>
                <c:pt idx="2556">
                  <c:v>-360</c:v>
                </c:pt>
                <c:pt idx="2557">
                  <c:v>-305</c:v>
                </c:pt>
                <c:pt idx="2558">
                  <c:v>-337</c:v>
                </c:pt>
                <c:pt idx="2559">
                  <c:v>-424</c:v>
                </c:pt>
                <c:pt idx="2560">
                  <c:v>-520</c:v>
                </c:pt>
                <c:pt idx="2561">
                  <c:v>-564</c:v>
                </c:pt>
                <c:pt idx="2562">
                  <c:v>-564</c:v>
                </c:pt>
                <c:pt idx="2563">
                  <c:v>-534</c:v>
                </c:pt>
                <c:pt idx="2564">
                  <c:v>90</c:v>
                </c:pt>
                <c:pt idx="2565">
                  <c:v>162</c:v>
                </c:pt>
                <c:pt idx="2566">
                  <c:v>16</c:v>
                </c:pt>
                <c:pt idx="2567">
                  <c:v>-35</c:v>
                </c:pt>
                <c:pt idx="2568">
                  <c:v>-703</c:v>
                </c:pt>
                <c:pt idx="2569">
                  <c:v>-689</c:v>
                </c:pt>
                <c:pt idx="2570">
                  <c:v>-873</c:v>
                </c:pt>
                <c:pt idx="2571">
                  <c:v>-873</c:v>
                </c:pt>
                <c:pt idx="2572">
                  <c:v>-873</c:v>
                </c:pt>
                <c:pt idx="2573">
                  <c:v>-873</c:v>
                </c:pt>
                <c:pt idx="2574">
                  <c:v>-666</c:v>
                </c:pt>
                <c:pt idx="2575">
                  <c:v>-644</c:v>
                </c:pt>
                <c:pt idx="2576">
                  <c:v>-694</c:v>
                </c:pt>
                <c:pt idx="2577">
                  <c:v>-624</c:v>
                </c:pt>
                <c:pt idx="2578">
                  <c:v>-714</c:v>
                </c:pt>
                <c:pt idx="2579">
                  <c:v>-484</c:v>
                </c:pt>
                <c:pt idx="2580">
                  <c:v>-415</c:v>
                </c:pt>
                <c:pt idx="2581">
                  <c:v>-676</c:v>
                </c:pt>
                <c:pt idx="2582">
                  <c:v>-430</c:v>
                </c:pt>
                <c:pt idx="2583">
                  <c:v>-767</c:v>
                </c:pt>
                <c:pt idx="2584">
                  <c:v>-716</c:v>
                </c:pt>
                <c:pt idx="2585">
                  <c:v>-714</c:v>
                </c:pt>
                <c:pt idx="2586">
                  <c:v>-714</c:v>
                </c:pt>
                <c:pt idx="2587">
                  <c:v>56</c:v>
                </c:pt>
                <c:pt idx="2588">
                  <c:v>511</c:v>
                </c:pt>
                <c:pt idx="2589">
                  <c:v>566</c:v>
                </c:pt>
                <c:pt idx="2590">
                  <c:v>-135</c:v>
                </c:pt>
                <c:pt idx="2591">
                  <c:v>105</c:v>
                </c:pt>
                <c:pt idx="2592">
                  <c:v>-615</c:v>
                </c:pt>
                <c:pt idx="2593">
                  <c:v>-764</c:v>
                </c:pt>
                <c:pt idx="2594">
                  <c:v>-664</c:v>
                </c:pt>
                <c:pt idx="2595">
                  <c:v>-664</c:v>
                </c:pt>
                <c:pt idx="2596">
                  <c:v>-664</c:v>
                </c:pt>
                <c:pt idx="2597">
                  <c:v>-664</c:v>
                </c:pt>
                <c:pt idx="2598">
                  <c:v>-564</c:v>
                </c:pt>
                <c:pt idx="2599">
                  <c:v>-566</c:v>
                </c:pt>
                <c:pt idx="2600">
                  <c:v>-589</c:v>
                </c:pt>
                <c:pt idx="2601">
                  <c:v>-589</c:v>
                </c:pt>
                <c:pt idx="2602">
                  <c:v>-589</c:v>
                </c:pt>
                <c:pt idx="2603">
                  <c:v>-591</c:v>
                </c:pt>
                <c:pt idx="2604">
                  <c:v>-566</c:v>
                </c:pt>
                <c:pt idx="2605">
                  <c:v>-564</c:v>
                </c:pt>
                <c:pt idx="2606">
                  <c:v>-564</c:v>
                </c:pt>
                <c:pt idx="2607">
                  <c:v>-564</c:v>
                </c:pt>
                <c:pt idx="2608">
                  <c:v>-564</c:v>
                </c:pt>
                <c:pt idx="2609">
                  <c:v>-564</c:v>
                </c:pt>
                <c:pt idx="2610">
                  <c:v>-564</c:v>
                </c:pt>
                <c:pt idx="2611">
                  <c:v>-564</c:v>
                </c:pt>
                <c:pt idx="2612">
                  <c:v>-566</c:v>
                </c:pt>
                <c:pt idx="2613">
                  <c:v>-566</c:v>
                </c:pt>
                <c:pt idx="2614">
                  <c:v>-566</c:v>
                </c:pt>
                <c:pt idx="2615">
                  <c:v>-589</c:v>
                </c:pt>
                <c:pt idx="2616">
                  <c:v>-664</c:v>
                </c:pt>
                <c:pt idx="2617">
                  <c:v>-664</c:v>
                </c:pt>
                <c:pt idx="2618">
                  <c:v>-664</c:v>
                </c:pt>
                <c:pt idx="2619">
                  <c:v>-664</c:v>
                </c:pt>
                <c:pt idx="2620">
                  <c:v>-664</c:v>
                </c:pt>
                <c:pt idx="2621">
                  <c:v>-664</c:v>
                </c:pt>
                <c:pt idx="2622">
                  <c:v>-589</c:v>
                </c:pt>
                <c:pt idx="2623">
                  <c:v>-564</c:v>
                </c:pt>
                <c:pt idx="2624">
                  <c:v>-566</c:v>
                </c:pt>
                <c:pt idx="2625">
                  <c:v>-566</c:v>
                </c:pt>
                <c:pt idx="2626">
                  <c:v>-564</c:v>
                </c:pt>
                <c:pt idx="2627">
                  <c:v>-566</c:v>
                </c:pt>
                <c:pt idx="2628">
                  <c:v>-566</c:v>
                </c:pt>
                <c:pt idx="2629">
                  <c:v>-566</c:v>
                </c:pt>
                <c:pt idx="2630">
                  <c:v>-564</c:v>
                </c:pt>
                <c:pt idx="2631">
                  <c:v>-564</c:v>
                </c:pt>
                <c:pt idx="2632">
                  <c:v>-564</c:v>
                </c:pt>
                <c:pt idx="2633">
                  <c:v>-564</c:v>
                </c:pt>
                <c:pt idx="2634">
                  <c:v>-564</c:v>
                </c:pt>
                <c:pt idx="2635">
                  <c:v>-564</c:v>
                </c:pt>
                <c:pt idx="2636">
                  <c:v>-564</c:v>
                </c:pt>
                <c:pt idx="2637">
                  <c:v>-409</c:v>
                </c:pt>
                <c:pt idx="2638">
                  <c:v>-564</c:v>
                </c:pt>
                <c:pt idx="2639">
                  <c:v>-703</c:v>
                </c:pt>
                <c:pt idx="2640">
                  <c:v>-714</c:v>
                </c:pt>
                <c:pt idx="2641">
                  <c:v>-714</c:v>
                </c:pt>
                <c:pt idx="2642">
                  <c:v>-664</c:v>
                </c:pt>
                <c:pt idx="2643">
                  <c:v>-664</c:v>
                </c:pt>
                <c:pt idx="2644">
                  <c:v>-664</c:v>
                </c:pt>
                <c:pt idx="2645">
                  <c:v>-664</c:v>
                </c:pt>
                <c:pt idx="2646">
                  <c:v>-566</c:v>
                </c:pt>
                <c:pt idx="2647">
                  <c:v>-566</c:v>
                </c:pt>
                <c:pt idx="2648">
                  <c:v>-564</c:v>
                </c:pt>
                <c:pt idx="2649">
                  <c:v>-564</c:v>
                </c:pt>
                <c:pt idx="2650">
                  <c:v>-564</c:v>
                </c:pt>
                <c:pt idx="2651">
                  <c:v>-564</c:v>
                </c:pt>
                <c:pt idx="2652">
                  <c:v>-564</c:v>
                </c:pt>
                <c:pt idx="2653">
                  <c:v>-614</c:v>
                </c:pt>
                <c:pt idx="2654">
                  <c:v>-614</c:v>
                </c:pt>
                <c:pt idx="2655">
                  <c:v>-614</c:v>
                </c:pt>
                <c:pt idx="2656">
                  <c:v>-564</c:v>
                </c:pt>
                <c:pt idx="2657">
                  <c:v>-564</c:v>
                </c:pt>
                <c:pt idx="2658">
                  <c:v>-566</c:v>
                </c:pt>
                <c:pt idx="2659">
                  <c:v>-616</c:v>
                </c:pt>
                <c:pt idx="2660">
                  <c:v>765</c:v>
                </c:pt>
                <c:pt idx="2661">
                  <c:v>795</c:v>
                </c:pt>
                <c:pt idx="2662">
                  <c:v>1117</c:v>
                </c:pt>
                <c:pt idx="2663">
                  <c:v>909</c:v>
                </c:pt>
                <c:pt idx="2664">
                  <c:v>959</c:v>
                </c:pt>
                <c:pt idx="2665">
                  <c:v>681</c:v>
                </c:pt>
                <c:pt idx="2666">
                  <c:v>164</c:v>
                </c:pt>
                <c:pt idx="2667">
                  <c:v>-409</c:v>
                </c:pt>
                <c:pt idx="2668">
                  <c:v>-632</c:v>
                </c:pt>
                <c:pt idx="2669">
                  <c:v>-288</c:v>
                </c:pt>
                <c:pt idx="2670">
                  <c:v>-459</c:v>
                </c:pt>
                <c:pt idx="2671">
                  <c:v>-941</c:v>
                </c:pt>
                <c:pt idx="2672">
                  <c:v>-951</c:v>
                </c:pt>
                <c:pt idx="2673">
                  <c:v>-850</c:v>
                </c:pt>
                <c:pt idx="2674">
                  <c:v>-759</c:v>
                </c:pt>
                <c:pt idx="2675">
                  <c:v>-327</c:v>
                </c:pt>
                <c:pt idx="2676">
                  <c:v>466</c:v>
                </c:pt>
                <c:pt idx="2677">
                  <c:v>320</c:v>
                </c:pt>
                <c:pt idx="2678">
                  <c:v>192</c:v>
                </c:pt>
                <c:pt idx="2679">
                  <c:v>-440</c:v>
                </c:pt>
                <c:pt idx="2680">
                  <c:v>-975</c:v>
                </c:pt>
                <c:pt idx="2681">
                  <c:v>-1040</c:v>
                </c:pt>
                <c:pt idx="2682">
                  <c:v>-1050</c:v>
                </c:pt>
                <c:pt idx="2683">
                  <c:v>574</c:v>
                </c:pt>
                <c:pt idx="2684">
                  <c:v>908</c:v>
                </c:pt>
                <c:pt idx="2685">
                  <c:v>909</c:v>
                </c:pt>
                <c:pt idx="2686">
                  <c:v>1049</c:v>
                </c:pt>
                <c:pt idx="2687">
                  <c:v>685</c:v>
                </c:pt>
                <c:pt idx="2688">
                  <c:v>785</c:v>
                </c:pt>
                <c:pt idx="2689">
                  <c:v>785</c:v>
                </c:pt>
                <c:pt idx="2690">
                  <c:v>783</c:v>
                </c:pt>
                <c:pt idx="2691">
                  <c:v>785</c:v>
                </c:pt>
                <c:pt idx="2692">
                  <c:v>785</c:v>
                </c:pt>
                <c:pt idx="2693">
                  <c:v>785</c:v>
                </c:pt>
                <c:pt idx="2694">
                  <c:v>833</c:v>
                </c:pt>
                <c:pt idx="2695">
                  <c:v>426</c:v>
                </c:pt>
                <c:pt idx="2696">
                  <c:v>314</c:v>
                </c:pt>
                <c:pt idx="2697">
                  <c:v>973</c:v>
                </c:pt>
                <c:pt idx="2698">
                  <c:v>973</c:v>
                </c:pt>
                <c:pt idx="2699">
                  <c:v>973</c:v>
                </c:pt>
                <c:pt idx="2700">
                  <c:v>783</c:v>
                </c:pt>
                <c:pt idx="2701">
                  <c:v>783</c:v>
                </c:pt>
                <c:pt idx="2702">
                  <c:v>733</c:v>
                </c:pt>
                <c:pt idx="2703">
                  <c:v>436</c:v>
                </c:pt>
                <c:pt idx="2704">
                  <c:v>169</c:v>
                </c:pt>
                <c:pt idx="2705">
                  <c:v>-525</c:v>
                </c:pt>
                <c:pt idx="2706">
                  <c:v>-1149</c:v>
                </c:pt>
                <c:pt idx="2707">
                  <c:v>-754</c:v>
                </c:pt>
                <c:pt idx="2708">
                  <c:v>578</c:v>
                </c:pt>
                <c:pt idx="2709">
                  <c:v>683</c:v>
                </c:pt>
                <c:pt idx="2710">
                  <c:v>683</c:v>
                </c:pt>
                <c:pt idx="2711">
                  <c:v>630</c:v>
                </c:pt>
                <c:pt idx="2712">
                  <c:v>-110</c:v>
                </c:pt>
                <c:pt idx="2713">
                  <c:v>-185</c:v>
                </c:pt>
                <c:pt idx="2714">
                  <c:v>-365</c:v>
                </c:pt>
                <c:pt idx="2715">
                  <c:v>-930</c:v>
                </c:pt>
                <c:pt idx="2716">
                  <c:v>-1023</c:v>
                </c:pt>
                <c:pt idx="2717">
                  <c:v>-1094</c:v>
                </c:pt>
                <c:pt idx="2718">
                  <c:v>-766</c:v>
                </c:pt>
                <c:pt idx="2719">
                  <c:v>-639</c:v>
                </c:pt>
                <c:pt idx="2720">
                  <c:v>-639</c:v>
                </c:pt>
                <c:pt idx="2721">
                  <c:v>-639</c:v>
                </c:pt>
                <c:pt idx="2722">
                  <c:v>-564</c:v>
                </c:pt>
                <c:pt idx="2723">
                  <c:v>-564</c:v>
                </c:pt>
                <c:pt idx="2724">
                  <c:v>-988</c:v>
                </c:pt>
                <c:pt idx="2725">
                  <c:v>-988</c:v>
                </c:pt>
                <c:pt idx="2726">
                  <c:v>-988</c:v>
                </c:pt>
                <c:pt idx="2727">
                  <c:v>-798</c:v>
                </c:pt>
                <c:pt idx="2728">
                  <c:v>-689</c:v>
                </c:pt>
                <c:pt idx="2729">
                  <c:v>-689</c:v>
                </c:pt>
                <c:pt idx="2730">
                  <c:v>-689</c:v>
                </c:pt>
                <c:pt idx="2731">
                  <c:v>-689</c:v>
                </c:pt>
                <c:pt idx="2732">
                  <c:v>-1038</c:v>
                </c:pt>
                <c:pt idx="2733">
                  <c:v>-988</c:v>
                </c:pt>
                <c:pt idx="2734">
                  <c:v>-988</c:v>
                </c:pt>
                <c:pt idx="2735">
                  <c:v>-841</c:v>
                </c:pt>
                <c:pt idx="2736">
                  <c:v>-889</c:v>
                </c:pt>
                <c:pt idx="2737">
                  <c:v>-889</c:v>
                </c:pt>
                <c:pt idx="2738">
                  <c:v>-889</c:v>
                </c:pt>
                <c:pt idx="2739">
                  <c:v>-889</c:v>
                </c:pt>
                <c:pt idx="2740">
                  <c:v>-889</c:v>
                </c:pt>
                <c:pt idx="2741">
                  <c:v>-889</c:v>
                </c:pt>
                <c:pt idx="2742">
                  <c:v>-789</c:v>
                </c:pt>
                <c:pt idx="2743">
                  <c:v>-664</c:v>
                </c:pt>
                <c:pt idx="2744">
                  <c:v>-689</c:v>
                </c:pt>
                <c:pt idx="2745">
                  <c:v>-689</c:v>
                </c:pt>
                <c:pt idx="2746">
                  <c:v>-664</c:v>
                </c:pt>
                <c:pt idx="2747">
                  <c:v>-714</c:v>
                </c:pt>
                <c:pt idx="2748">
                  <c:v>-841</c:v>
                </c:pt>
                <c:pt idx="2749">
                  <c:v>-950</c:v>
                </c:pt>
                <c:pt idx="2750">
                  <c:v>-973</c:v>
                </c:pt>
                <c:pt idx="2751">
                  <c:v>-973</c:v>
                </c:pt>
                <c:pt idx="2752">
                  <c:v>-864</c:v>
                </c:pt>
                <c:pt idx="2753">
                  <c:v>-814</c:v>
                </c:pt>
                <c:pt idx="2754">
                  <c:v>-789</c:v>
                </c:pt>
                <c:pt idx="2755">
                  <c:v>-786</c:v>
                </c:pt>
                <c:pt idx="2756">
                  <c:v>194</c:v>
                </c:pt>
                <c:pt idx="2757">
                  <c:v>150</c:v>
                </c:pt>
                <c:pt idx="2758">
                  <c:v>-325</c:v>
                </c:pt>
                <c:pt idx="2759">
                  <c:v>200</c:v>
                </c:pt>
                <c:pt idx="2760">
                  <c:v>-1080</c:v>
                </c:pt>
                <c:pt idx="2761">
                  <c:v>-1105</c:v>
                </c:pt>
                <c:pt idx="2762">
                  <c:v>-1105</c:v>
                </c:pt>
                <c:pt idx="2763">
                  <c:v>-1095</c:v>
                </c:pt>
                <c:pt idx="2764">
                  <c:v>-1065</c:v>
                </c:pt>
                <c:pt idx="2765">
                  <c:v>-1040</c:v>
                </c:pt>
                <c:pt idx="2766">
                  <c:v>-940</c:v>
                </c:pt>
                <c:pt idx="2767">
                  <c:v>-940</c:v>
                </c:pt>
                <c:pt idx="2768">
                  <c:v>-939</c:v>
                </c:pt>
                <c:pt idx="2769">
                  <c:v>-940</c:v>
                </c:pt>
                <c:pt idx="2770">
                  <c:v>-940</c:v>
                </c:pt>
                <c:pt idx="2771">
                  <c:v>-940</c:v>
                </c:pt>
                <c:pt idx="2772">
                  <c:v>-940</c:v>
                </c:pt>
                <c:pt idx="2773">
                  <c:v>-940</c:v>
                </c:pt>
                <c:pt idx="2774">
                  <c:v>-940</c:v>
                </c:pt>
                <c:pt idx="2775">
                  <c:v>-940</c:v>
                </c:pt>
                <c:pt idx="2776">
                  <c:v>-940</c:v>
                </c:pt>
                <c:pt idx="2777">
                  <c:v>-940</c:v>
                </c:pt>
                <c:pt idx="2778">
                  <c:v>-939</c:v>
                </c:pt>
                <c:pt idx="2779">
                  <c:v>-940</c:v>
                </c:pt>
                <c:pt idx="2780">
                  <c:v>-604</c:v>
                </c:pt>
                <c:pt idx="2781">
                  <c:v>-506</c:v>
                </c:pt>
                <c:pt idx="2782">
                  <c:v>-965</c:v>
                </c:pt>
                <c:pt idx="2783">
                  <c:v>-950</c:v>
                </c:pt>
                <c:pt idx="2784">
                  <c:v>-1040</c:v>
                </c:pt>
                <c:pt idx="2785">
                  <c:v>-1040</c:v>
                </c:pt>
                <c:pt idx="2786">
                  <c:v>-1040</c:v>
                </c:pt>
                <c:pt idx="2787">
                  <c:v>-1040</c:v>
                </c:pt>
                <c:pt idx="2788">
                  <c:v>-1040</c:v>
                </c:pt>
                <c:pt idx="2789">
                  <c:v>-815</c:v>
                </c:pt>
                <c:pt idx="2790">
                  <c:v>-480</c:v>
                </c:pt>
                <c:pt idx="2791">
                  <c:v>-950</c:v>
                </c:pt>
                <c:pt idx="2792">
                  <c:v>-900</c:v>
                </c:pt>
                <c:pt idx="2793">
                  <c:v>-660</c:v>
                </c:pt>
                <c:pt idx="2794">
                  <c:v>-734</c:v>
                </c:pt>
                <c:pt idx="2795">
                  <c:v>-400</c:v>
                </c:pt>
                <c:pt idx="2796">
                  <c:v>-230</c:v>
                </c:pt>
                <c:pt idx="2797">
                  <c:v>-664</c:v>
                </c:pt>
                <c:pt idx="2798">
                  <c:v>-685</c:v>
                </c:pt>
                <c:pt idx="2799">
                  <c:v>-949</c:v>
                </c:pt>
                <c:pt idx="2800">
                  <c:v>-745</c:v>
                </c:pt>
                <c:pt idx="2801">
                  <c:v>-837</c:v>
                </c:pt>
                <c:pt idx="2802">
                  <c:v>-497</c:v>
                </c:pt>
                <c:pt idx="2803">
                  <c:v>398</c:v>
                </c:pt>
                <c:pt idx="2804">
                  <c:v>954</c:v>
                </c:pt>
                <c:pt idx="2805">
                  <c:v>954</c:v>
                </c:pt>
                <c:pt idx="2806">
                  <c:v>955</c:v>
                </c:pt>
                <c:pt idx="2807">
                  <c:v>684</c:v>
                </c:pt>
                <c:pt idx="2808">
                  <c:v>834</c:v>
                </c:pt>
                <c:pt idx="2809">
                  <c:v>834</c:v>
                </c:pt>
                <c:pt idx="2810">
                  <c:v>833</c:v>
                </c:pt>
                <c:pt idx="2811">
                  <c:v>833</c:v>
                </c:pt>
                <c:pt idx="2812">
                  <c:v>834</c:v>
                </c:pt>
                <c:pt idx="2813">
                  <c:v>834</c:v>
                </c:pt>
                <c:pt idx="2814">
                  <c:v>609</c:v>
                </c:pt>
                <c:pt idx="2815">
                  <c:v>250</c:v>
                </c:pt>
                <c:pt idx="2816">
                  <c:v>735</c:v>
                </c:pt>
                <c:pt idx="2817">
                  <c:v>735</c:v>
                </c:pt>
                <c:pt idx="2818">
                  <c:v>735</c:v>
                </c:pt>
                <c:pt idx="2819">
                  <c:v>735</c:v>
                </c:pt>
                <c:pt idx="2820">
                  <c:v>735</c:v>
                </c:pt>
                <c:pt idx="2821">
                  <c:v>735</c:v>
                </c:pt>
                <c:pt idx="2822">
                  <c:v>735</c:v>
                </c:pt>
                <c:pt idx="2823">
                  <c:v>735</c:v>
                </c:pt>
                <c:pt idx="2824">
                  <c:v>735</c:v>
                </c:pt>
                <c:pt idx="2825">
                  <c:v>135</c:v>
                </c:pt>
                <c:pt idx="2826">
                  <c:v>111</c:v>
                </c:pt>
                <c:pt idx="2827">
                  <c:v>574</c:v>
                </c:pt>
                <c:pt idx="2828">
                  <c:v>684</c:v>
                </c:pt>
                <c:pt idx="2829">
                  <c:v>684</c:v>
                </c:pt>
                <c:pt idx="2830">
                  <c:v>684</c:v>
                </c:pt>
                <c:pt idx="2831">
                  <c:v>684</c:v>
                </c:pt>
                <c:pt idx="2832">
                  <c:v>684</c:v>
                </c:pt>
                <c:pt idx="2833">
                  <c:v>884</c:v>
                </c:pt>
                <c:pt idx="2834">
                  <c:v>885</c:v>
                </c:pt>
                <c:pt idx="2835">
                  <c:v>885</c:v>
                </c:pt>
                <c:pt idx="2836">
                  <c:v>885</c:v>
                </c:pt>
                <c:pt idx="2837">
                  <c:v>885</c:v>
                </c:pt>
                <c:pt idx="2838">
                  <c:v>885</c:v>
                </c:pt>
                <c:pt idx="2839">
                  <c:v>934</c:v>
                </c:pt>
                <c:pt idx="2840">
                  <c:v>700</c:v>
                </c:pt>
                <c:pt idx="2841">
                  <c:v>684</c:v>
                </c:pt>
                <c:pt idx="2842">
                  <c:v>684</c:v>
                </c:pt>
                <c:pt idx="2843">
                  <c:v>684</c:v>
                </c:pt>
                <c:pt idx="2844">
                  <c:v>684</c:v>
                </c:pt>
                <c:pt idx="2845">
                  <c:v>685</c:v>
                </c:pt>
                <c:pt idx="2846">
                  <c:v>685</c:v>
                </c:pt>
                <c:pt idx="2847">
                  <c:v>685</c:v>
                </c:pt>
                <c:pt idx="2848">
                  <c:v>515</c:v>
                </c:pt>
                <c:pt idx="2849">
                  <c:v>229</c:v>
                </c:pt>
                <c:pt idx="2850">
                  <c:v>226</c:v>
                </c:pt>
                <c:pt idx="2851">
                  <c:v>684</c:v>
                </c:pt>
                <c:pt idx="2852">
                  <c:v>684</c:v>
                </c:pt>
                <c:pt idx="2853">
                  <c:v>684</c:v>
                </c:pt>
                <c:pt idx="2854">
                  <c:v>684</c:v>
                </c:pt>
                <c:pt idx="2855">
                  <c:v>684</c:v>
                </c:pt>
                <c:pt idx="2856">
                  <c:v>884</c:v>
                </c:pt>
                <c:pt idx="2857">
                  <c:v>884</c:v>
                </c:pt>
                <c:pt idx="2858">
                  <c:v>884</c:v>
                </c:pt>
                <c:pt idx="2859">
                  <c:v>884</c:v>
                </c:pt>
                <c:pt idx="2860">
                  <c:v>884</c:v>
                </c:pt>
                <c:pt idx="2861">
                  <c:v>884</c:v>
                </c:pt>
                <c:pt idx="2862">
                  <c:v>884</c:v>
                </c:pt>
                <c:pt idx="2863">
                  <c:v>884</c:v>
                </c:pt>
                <c:pt idx="2864">
                  <c:v>884</c:v>
                </c:pt>
                <c:pt idx="2865">
                  <c:v>884</c:v>
                </c:pt>
                <c:pt idx="2866">
                  <c:v>884</c:v>
                </c:pt>
                <c:pt idx="2867">
                  <c:v>884</c:v>
                </c:pt>
                <c:pt idx="2868">
                  <c:v>884</c:v>
                </c:pt>
                <c:pt idx="2869">
                  <c:v>884</c:v>
                </c:pt>
                <c:pt idx="2870">
                  <c:v>884</c:v>
                </c:pt>
                <c:pt idx="2871">
                  <c:v>884</c:v>
                </c:pt>
                <c:pt idx="2872">
                  <c:v>757</c:v>
                </c:pt>
                <c:pt idx="2873">
                  <c:v>675</c:v>
                </c:pt>
                <c:pt idx="2874">
                  <c:v>675</c:v>
                </c:pt>
                <c:pt idx="2875">
                  <c:v>684</c:v>
                </c:pt>
                <c:pt idx="2876">
                  <c:v>684</c:v>
                </c:pt>
                <c:pt idx="2877">
                  <c:v>684</c:v>
                </c:pt>
                <c:pt idx="2878">
                  <c:v>684</c:v>
                </c:pt>
                <c:pt idx="2879">
                  <c:v>684</c:v>
                </c:pt>
                <c:pt idx="2880">
                  <c:v>1084</c:v>
                </c:pt>
                <c:pt idx="2881">
                  <c:v>1225</c:v>
                </c:pt>
                <c:pt idx="2882">
                  <c:v>1225</c:v>
                </c:pt>
                <c:pt idx="2883">
                  <c:v>1225</c:v>
                </c:pt>
                <c:pt idx="2884">
                  <c:v>450</c:v>
                </c:pt>
                <c:pt idx="2885">
                  <c:v>-140</c:v>
                </c:pt>
                <c:pt idx="2886">
                  <c:v>-25</c:v>
                </c:pt>
                <c:pt idx="2887">
                  <c:v>-210</c:v>
                </c:pt>
                <c:pt idx="2888">
                  <c:v>-171</c:v>
                </c:pt>
                <c:pt idx="2889">
                  <c:v>135</c:v>
                </c:pt>
                <c:pt idx="2890">
                  <c:v>-199</c:v>
                </c:pt>
                <c:pt idx="2891">
                  <c:v>-200</c:v>
                </c:pt>
                <c:pt idx="2892">
                  <c:v>-60</c:v>
                </c:pt>
                <c:pt idx="2893">
                  <c:v>-345</c:v>
                </c:pt>
                <c:pt idx="2894">
                  <c:v>-335</c:v>
                </c:pt>
                <c:pt idx="2895">
                  <c:v>-536</c:v>
                </c:pt>
                <c:pt idx="2896">
                  <c:v>-860</c:v>
                </c:pt>
                <c:pt idx="2897">
                  <c:v>-1285</c:v>
                </c:pt>
                <c:pt idx="2898">
                  <c:v>-1200</c:v>
                </c:pt>
                <c:pt idx="2899">
                  <c:v>-781</c:v>
                </c:pt>
                <c:pt idx="2900">
                  <c:v>357</c:v>
                </c:pt>
                <c:pt idx="2901">
                  <c:v>598</c:v>
                </c:pt>
                <c:pt idx="2902">
                  <c:v>554</c:v>
                </c:pt>
                <c:pt idx="2903">
                  <c:v>860</c:v>
                </c:pt>
                <c:pt idx="2904">
                  <c:v>985</c:v>
                </c:pt>
                <c:pt idx="2905">
                  <c:v>671</c:v>
                </c:pt>
                <c:pt idx="2906">
                  <c:v>845</c:v>
                </c:pt>
                <c:pt idx="2907">
                  <c:v>845</c:v>
                </c:pt>
                <c:pt idx="2908">
                  <c:v>742</c:v>
                </c:pt>
                <c:pt idx="2909">
                  <c:v>635</c:v>
                </c:pt>
                <c:pt idx="2910">
                  <c:v>355</c:v>
                </c:pt>
                <c:pt idx="2911">
                  <c:v>-259</c:v>
                </c:pt>
                <c:pt idx="2912">
                  <c:v>-587</c:v>
                </c:pt>
                <c:pt idx="2913">
                  <c:v>-25</c:v>
                </c:pt>
                <c:pt idx="2914">
                  <c:v>-926</c:v>
                </c:pt>
                <c:pt idx="2915">
                  <c:v>-673</c:v>
                </c:pt>
                <c:pt idx="2916">
                  <c:v>327</c:v>
                </c:pt>
                <c:pt idx="2917">
                  <c:v>465</c:v>
                </c:pt>
                <c:pt idx="2918">
                  <c:v>311</c:v>
                </c:pt>
                <c:pt idx="2919">
                  <c:v>-255</c:v>
                </c:pt>
                <c:pt idx="2920">
                  <c:v>-120</c:v>
                </c:pt>
                <c:pt idx="2921">
                  <c:v>-808</c:v>
                </c:pt>
                <c:pt idx="2922">
                  <c:v>-356</c:v>
                </c:pt>
                <c:pt idx="2923">
                  <c:v>717</c:v>
                </c:pt>
                <c:pt idx="2924">
                  <c:v>860</c:v>
                </c:pt>
                <c:pt idx="2925">
                  <c:v>860</c:v>
                </c:pt>
                <c:pt idx="2926">
                  <c:v>860</c:v>
                </c:pt>
                <c:pt idx="2927">
                  <c:v>210</c:v>
                </c:pt>
                <c:pt idx="2928">
                  <c:v>-180</c:v>
                </c:pt>
                <c:pt idx="2929">
                  <c:v>-538</c:v>
                </c:pt>
                <c:pt idx="2930">
                  <c:v>-548</c:v>
                </c:pt>
                <c:pt idx="2931">
                  <c:v>-1020</c:v>
                </c:pt>
                <c:pt idx="2932">
                  <c:v>-1075</c:v>
                </c:pt>
                <c:pt idx="2933">
                  <c:v>-928</c:v>
                </c:pt>
                <c:pt idx="2934">
                  <c:v>-631</c:v>
                </c:pt>
                <c:pt idx="2935">
                  <c:v>-778</c:v>
                </c:pt>
                <c:pt idx="2936">
                  <c:v>-803</c:v>
                </c:pt>
                <c:pt idx="2937">
                  <c:v>-803</c:v>
                </c:pt>
                <c:pt idx="2938">
                  <c:v>-803</c:v>
                </c:pt>
                <c:pt idx="2939">
                  <c:v>-803</c:v>
                </c:pt>
                <c:pt idx="2940">
                  <c:v>-850</c:v>
                </c:pt>
                <c:pt idx="2941">
                  <c:v>-849</c:v>
                </c:pt>
                <c:pt idx="2942">
                  <c:v>-655</c:v>
                </c:pt>
                <c:pt idx="2943">
                  <c:v>-582</c:v>
                </c:pt>
                <c:pt idx="2944">
                  <c:v>-650</c:v>
                </c:pt>
                <c:pt idx="2945">
                  <c:v>-803</c:v>
                </c:pt>
                <c:pt idx="2946">
                  <c:v>-803</c:v>
                </c:pt>
                <c:pt idx="2947">
                  <c:v>-903</c:v>
                </c:pt>
                <c:pt idx="2948">
                  <c:v>-769</c:v>
                </c:pt>
                <c:pt idx="2949">
                  <c:v>-894</c:v>
                </c:pt>
                <c:pt idx="2950">
                  <c:v>-549</c:v>
                </c:pt>
                <c:pt idx="2951">
                  <c:v>185</c:v>
                </c:pt>
                <c:pt idx="2952">
                  <c:v>-45</c:v>
                </c:pt>
                <c:pt idx="2953">
                  <c:v>315</c:v>
                </c:pt>
                <c:pt idx="2954">
                  <c:v>315</c:v>
                </c:pt>
                <c:pt idx="2955">
                  <c:v>-10</c:v>
                </c:pt>
                <c:pt idx="2956">
                  <c:v>-680</c:v>
                </c:pt>
                <c:pt idx="2957">
                  <c:v>-935</c:v>
                </c:pt>
                <c:pt idx="2958">
                  <c:v>-885</c:v>
                </c:pt>
                <c:pt idx="2959">
                  <c:v>-778</c:v>
                </c:pt>
                <c:pt idx="2960">
                  <c:v>-803</c:v>
                </c:pt>
                <c:pt idx="2961">
                  <c:v>-803</c:v>
                </c:pt>
                <c:pt idx="2962">
                  <c:v>-803</c:v>
                </c:pt>
                <c:pt idx="2963">
                  <c:v>-803</c:v>
                </c:pt>
                <c:pt idx="2964">
                  <c:v>-850</c:v>
                </c:pt>
                <c:pt idx="2965">
                  <c:v>-900</c:v>
                </c:pt>
                <c:pt idx="2966">
                  <c:v>-900</c:v>
                </c:pt>
                <c:pt idx="2967">
                  <c:v>-899</c:v>
                </c:pt>
                <c:pt idx="2968">
                  <c:v>-850</c:v>
                </c:pt>
                <c:pt idx="2969">
                  <c:v>-778</c:v>
                </c:pt>
                <c:pt idx="2970">
                  <c:v>-778</c:v>
                </c:pt>
                <c:pt idx="2971">
                  <c:v>-850</c:v>
                </c:pt>
                <c:pt idx="2972">
                  <c:v>-707</c:v>
                </c:pt>
                <c:pt idx="2973">
                  <c:v>-1005</c:v>
                </c:pt>
                <c:pt idx="2974">
                  <c:v>-1013</c:v>
                </c:pt>
                <c:pt idx="2975">
                  <c:v>-868</c:v>
                </c:pt>
                <c:pt idx="2976">
                  <c:v>-962</c:v>
                </c:pt>
                <c:pt idx="2977">
                  <c:v>-882</c:v>
                </c:pt>
                <c:pt idx="2978">
                  <c:v>-968</c:v>
                </c:pt>
                <c:pt idx="2979">
                  <c:v>-868</c:v>
                </c:pt>
                <c:pt idx="2980">
                  <c:v>-868</c:v>
                </c:pt>
                <c:pt idx="2981">
                  <c:v>-867</c:v>
                </c:pt>
                <c:pt idx="2982">
                  <c:v>-758</c:v>
                </c:pt>
                <c:pt idx="2983">
                  <c:v>-658</c:v>
                </c:pt>
                <c:pt idx="2984">
                  <c:v>-658</c:v>
                </c:pt>
                <c:pt idx="2985">
                  <c:v>-658</c:v>
                </c:pt>
                <c:pt idx="2986">
                  <c:v>-658</c:v>
                </c:pt>
                <c:pt idx="2987">
                  <c:v>-658</c:v>
                </c:pt>
                <c:pt idx="2988">
                  <c:v>-708</c:v>
                </c:pt>
                <c:pt idx="2989">
                  <c:v>-708</c:v>
                </c:pt>
                <c:pt idx="2990">
                  <c:v>-708</c:v>
                </c:pt>
                <c:pt idx="2991">
                  <c:v>-658</c:v>
                </c:pt>
                <c:pt idx="2992">
                  <c:v>-658</c:v>
                </c:pt>
                <c:pt idx="2993">
                  <c:v>-658</c:v>
                </c:pt>
                <c:pt idx="2994">
                  <c:v>-658</c:v>
                </c:pt>
                <c:pt idx="2995">
                  <c:v>-813</c:v>
                </c:pt>
                <c:pt idx="2996">
                  <c:v>-675</c:v>
                </c:pt>
                <c:pt idx="2997">
                  <c:v>-947</c:v>
                </c:pt>
                <c:pt idx="2998">
                  <c:v>-991</c:v>
                </c:pt>
                <c:pt idx="2999">
                  <c:v>-122</c:v>
                </c:pt>
                <c:pt idx="3000">
                  <c:v>-90</c:v>
                </c:pt>
                <c:pt idx="3001">
                  <c:v>-530</c:v>
                </c:pt>
                <c:pt idx="3002">
                  <c:v>-868</c:v>
                </c:pt>
                <c:pt idx="3003">
                  <c:v>-868</c:v>
                </c:pt>
                <c:pt idx="3004">
                  <c:v>-868</c:v>
                </c:pt>
                <c:pt idx="3005">
                  <c:v>-868</c:v>
                </c:pt>
                <c:pt idx="3006">
                  <c:v>-868</c:v>
                </c:pt>
                <c:pt idx="3007">
                  <c:v>-768</c:v>
                </c:pt>
                <c:pt idx="3008">
                  <c:v>-768</c:v>
                </c:pt>
                <c:pt idx="3009">
                  <c:v>-815</c:v>
                </c:pt>
                <c:pt idx="3010">
                  <c:v>-815</c:v>
                </c:pt>
                <c:pt idx="3011">
                  <c:v>-815</c:v>
                </c:pt>
                <c:pt idx="3012">
                  <c:v>-543</c:v>
                </c:pt>
                <c:pt idx="3013">
                  <c:v>-568</c:v>
                </c:pt>
                <c:pt idx="3014">
                  <c:v>-404</c:v>
                </c:pt>
                <c:pt idx="3015">
                  <c:v>-586</c:v>
                </c:pt>
                <c:pt idx="3016">
                  <c:v>-768</c:v>
                </c:pt>
                <c:pt idx="3017">
                  <c:v>-768</c:v>
                </c:pt>
                <c:pt idx="3018">
                  <c:v>-768</c:v>
                </c:pt>
                <c:pt idx="3019">
                  <c:v>-83</c:v>
                </c:pt>
                <c:pt idx="3020">
                  <c:v>759</c:v>
                </c:pt>
                <c:pt idx="3021">
                  <c:v>615</c:v>
                </c:pt>
                <c:pt idx="3022">
                  <c:v>779</c:v>
                </c:pt>
                <c:pt idx="3023">
                  <c:v>659</c:v>
                </c:pt>
                <c:pt idx="3024">
                  <c:v>959</c:v>
                </c:pt>
                <c:pt idx="3025">
                  <c:v>959</c:v>
                </c:pt>
                <c:pt idx="3026">
                  <c:v>1189</c:v>
                </c:pt>
                <c:pt idx="3027">
                  <c:v>1212</c:v>
                </c:pt>
                <c:pt idx="3028">
                  <c:v>1143</c:v>
                </c:pt>
                <c:pt idx="3029">
                  <c:v>1030</c:v>
                </c:pt>
                <c:pt idx="3030">
                  <c:v>512</c:v>
                </c:pt>
                <c:pt idx="3031">
                  <c:v>-1018</c:v>
                </c:pt>
                <c:pt idx="3032">
                  <c:v>-943</c:v>
                </c:pt>
                <c:pt idx="3033">
                  <c:v>-791</c:v>
                </c:pt>
                <c:pt idx="3034">
                  <c:v>-766</c:v>
                </c:pt>
                <c:pt idx="3035">
                  <c:v>-715</c:v>
                </c:pt>
                <c:pt idx="3036">
                  <c:v>64</c:v>
                </c:pt>
                <c:pt idx="3037">
                  <c:v>305</c:v>
                </c:pt>
                <c:pt idx="3038">
                  <c:v>445</c:v>
                </c:pt>
                <c:pt idx="3039">
                  <c:v>-150</c:v>
                </c:pt>
                <c:pt idx="3040">
                  <c:v>-613</c:v>
                </c:pt>
                <c:pt idx="3041">
                  <c:v>-818</c:v>
                </c:pt>
                <c:pt idx="3042">
                  <c:v>-868</c:v>
                </c:pt>
                <c:pt idx="3043">
                  <c:v>-549</c:v>
                </c:pt>
                <c:pt idx="3044">
                  <c:v>609</c:v>
                </c:pt>
                <c:pt idx="3045">
                  <c:v>609</c:v>
                </c:pt>
                <c:pt idx="3046">
                  <c:v>609</c:v>
                </c:pt>
                <c:pt idx="3047">
                  <c:v>648</c:v>
                </c:pt>
                <c:pt idx="3048">
                  <c:v>949</c:v>
                </c:pt>
                <c:pt idx="3049">
                  <c:v>949</c:v>
                </c:pt>
                <c:pt idx="3050">
                  <c:v>949</c:v>
                </c:pt>
                <c:pt idx="3051">
                  <c:v>949</c:v>
                </c:pt>
                <c:pt idx="3052">
                  <c:v>1107</c:v>
                </c:pt>
                <c:pt idx="3053">
                  <c:v>894</c:v>
                </c:pt>
                <c:pt idx="3054">
                  <c:v>-531</c:v>
                </c:pt>
                <c:pt idx="3055">
                  <c:v>-903</c:v>
                </c:pt>
                <c:pt idx="3056">
                  <c:v>-903</c:v>
                </c:pt>
                <c:pt idx="3057">
                  <c:v>-853</c:v>
                </c:pt>
                <c:pt idx="3058">
                  <c:v>-878</c:v>
                </c:pt>
                <c:pt idx="3059">
                  <c:v>-703</c:v>
                </c:pt>
                <c:pt idx="3060">
                  <c:v>-528</c:v>
                </c:pt>
                <c:pt idx="3061">
                  <c:v>-530</c:v>
                </c:pt>
                <c:pt idx="3062">
                  <c:v>-70</c:v>
                </c:pt>
                <c:pt idx="3063">
                  <c:v>-75</c:v>
                </c:pt>
                <c:pt idx="3064">
                  <c:v>-255</c:v>
                </c:pt>
                <c:pt idx="3065">
                  <c:v>-838</c:v>
                </c:pt>
                <c:pt idx="3066">
                  <c:v>-853</c:v>
                </c:pt>
                <c:pt idx="3067">
                  <c:v>-856</c:v>
                </c:pt>
                <c:pt idx="3068">
                  <c:v>-511</c:v>
                </c:pt>
                <c:pt idx="3069">
                  <c:v>-930</c:v>
                </c:pt>
                <c:pt idx="3070">
                  <c:v>-658</c:v>
                </c:pt>
                <c:pt idx="3071">
                  <c:v>-439</c:v>
                </c:pt>
                <c:pt idx="3072">
                  <c:v>-595</c:v>
                </c:pt>
                <c:pt idx="3073">
                  <c:v>-522</c:v>
                </c:pt>
                <c:pt idx="3074">
                  <c:v>-1170</c:v>
                </c:pt>
                <c:pt idx="3075">
                  <c:v>-1160</c:v>
                </c:pt>
                <c:pt idx="3076">
                  <c:v>-934</c:v>
                </c:pt>
                <c:pt idx="3077">
                  <c:v>-125</c:v>
                </c:pt>
                <c:pt idx="3078">
                  <c:v>160</c:v>
                </c:pt>
                <c:pt idx="3079">
                  <c:v>498</c:v>
                </c:pt>
                <c:pt idx="3080">
                  <c:v>395</c:v>
                </c:pt>
                <c:pt idx="3081">
                  <c:v>750</c:v>
                </c:pt>
                <c:pt idx="3082">
                  <c:v>466</c:v>
                </c:pt>
                <c:pt idx="3083">
                  <c:v>600</c:v>
                </c:pt>
                <c:pt idx="3084">
                  <c:v>105</c:v>
                </c:pt>
                <c:pt idx="3085">
                  <c:v>55</c:v>
                </c:pt>
                <c:pt idx="3086">
                  <c:v>621</c:v>
                </c:pt>
                <c:pt idx="3087">
                  <c:v>395</c:v>
                </c:pt>
                <c:pt idx="3088">
                  <c:v>175</c:v>
                </c:pt>
                <c:pt idx="3089">
                  <c:v>-563</c:v>
                </c:pt>
                <c:pt idx="3090">
                  <c:v>-310</c:v>
                </c:pt>
                <c:pt idx="3091">
                  <c:v>615</c:v>
                </c:pt>
                <c:pt idx="3092">
                  <c:v>570</c:v>
                </c:pt>
                <c:pt idx="3093">
                  <c:v>589</c:v>
                </c:pt>
                <c:pt idx="3094">
                  <c:v>660</c:v>
                </c:pt>
                <c:pt idx="3095">
                  <c:v>820</c:v>
                </c:pt>
                <c:pt idx="3096">
                  <c:v>1145</c:v>
                </c:pt>
                <c:pt idx="3097">
                  <c:v>1169</c:v>
                </c:pt>
                <c:pt idx="3098">
                  <c:v>1220</c:v>
                </c:pt>
                <c:pt idx="3099">
                  <c:v>1220</c:v>
                </c:pt>
                <c:pt idx="3100">
                  <c:v>1220</c:v>
                </c:pt>
                <c:pt idx="3101">
                  <c:v>775</c:v>
                </c:pt>
                <c:pt idx="3102">
                  <c:v>-278</c:v>
                </c:pt>
                <c:pt idx="3103">
                  <c:v>-876</c:v>
                </c:pt>
                <c:pt idx="3104">
                  <c:v>-893</c:v>
                </c:pt>
                <c:pt idx="3105">
                  <c:v>-853</c:v>
                </c:pt>
                <c:pt idx="3106">
                  <c:v>-868</c:v>
                </c:pt>
                <c:pt idx="3107">
                  <c:v>-813</c:v>
                </c:pt>
                <c:pt idx="3108">
                  <c:v>-675</c:v>
                </c:pt>
                <c:pt idx="3109">
                  <c:v>-475</c:v>
                </c:pt>
                <c:pt idx="3110">
                  <c:v>40</c:v>
                </c:pt>
                <c:pt idx="3111">
                  <c:v>45</c:v>
                </c:pt>
                <c:pt idx="3112">
                  <c:v>-22</c:v>
                </c:pt>
                <c:pt idx="3113">
                  <c:v>-603</c:v>
                </c:pt>
                <c:pt idx="3114">
                  <c:v>-690</c:v>
                </c:pt>
                <c:pt idx="3115">
                  <c:v>-680</c:v>
                </c:pt>
                <c:pt idx="3116">
                  <c:v>-345</c:v>
                </c:pt>
                <c:pt idx="3117">
                  <c:v>-395</c:v>
                </c:pt>
                <c:pt idx="3118">
                  <c:v>-255</c:v>
                </c:pt>
                <c:pt idx="3119">
                  <c:v>445</c:v>
                </c:pt>
                <c:pt idx="3120">
                  <c:v>-254</c:v>
                </c:pt>
                <c:pt idx="3121">
                  <c:v>-354</c:v>
                </c:pt>
                <c:pt idx="3122">
                  <c:v>211</c:v>
                </c:pt>
                <c:pt idx="3123">
                  <c:v>530</c:v>
                </c:pt>
                <c:pt idx="3124">
                  <c:v>-9</c:v>
                </c:pt>
                <c:pt idx="3125">
                  <c:v>57</c:v>
                </c:pt>
                <c:pt idx="3126">
                  <c:v>-418</c:v>
                </c:pt>
                <c:pt idx="3127">
                  <c:v>-876</c:v>
                </c:pt>
                <c:pt idx="3128">
                  <c:v>-567</c:v>
                </c:pt>
                <c:pt idx="3129">
                  <c:v>-216</c:v>
                </c:pt>
                <c:pt idx="3130">
                  <c:v>-301</c:v>
                </c:pt>
                <c:pt idx="3131">
                  <c:v>351</c:v>
                </c:pt>
                <c:pt idx="3132">
                  <c:v>331</c:v>
                </c:pt>
                <c:pt idx="3133">
                  <c:v>644</c:v>
                </c:pt>
                <c:pt idx="3134">
                  <c:v>680</c:v>
                </c:pt>
                <c:pt idx="3135">
                  <c:v>693</c:v>
                </c:pt>
                <c:pt idx="3136">
                  <c:v>729</c:v>
                </c:pt>
                <c:pt idx="3137">
                  <c:v>-375</c:v>
                </c:pt>
                <c:pt idx="3138">
                  <c:v>-15</c:v>
                </c:pt>
                <c:pt idx="3139">
                  <c:v>296</c:v>
                </c:pt>
                <c:pt idx="3140">
                  <c:v>560</c:v>
                </c:pt>
                <c:pt idx="3141">
                  <c:v>546</c:v>
                </c:pt>
                <c:pt idx="3142">
                  <c:v>427</c:v>
                </c:pt>
                <c:pt idx="3143">
                  <c:v>575</c:v>
                </c:pt>
                <c:pt idx="3144">
                  <c:v>875</c:v>
                </c:pt>
                <c:pt idx="3145">
                  <c:v>875</c:v>
                </c:pt>
                <c:pt idx="3146">
                  <c:v>875</c:v>
                </c:pt>
                <c:pt idx="3147">
                  <c:v>875</c:v>
                </c:pt>
                <c:pt idx="3148">
                  <c:v>875</c:v>
                </c:pt>
                <c:pt idx="3149">
                  <c:v>405</c:v>
                </c:pt>
                <c:pt idx="3150">
                  <c:v>415</c:v>
                </c:pt>
                <c:pt idx="3151">
                  <c:v>-223</c:v>
                </c:pt>
                <c:pt idx="3152">
                  <c:v>205</c:v>
                </c:pt>
                <c:pt idx="3153">
                  <c:v>335</c:v>
                </c:pt>
                <c:pt idx="3154">
                  <c:v>246</c:v>
                </c:pt>
                <c:pt idx="3155">
                  <c:v>342</c:v>
                </c:pt>
                <c:pt idx="3156">
                  <c:v>322</c:v>
                </c:pt>
                <c:pt idx="3157">
                  <c:v>318</c:v>
                </c:pt>
                <c:pt idx="3158">
                  <c:v>575</c:v>
                </c:pt>
                <c:pt idx="3159">
                  <c:v>575</c:v>
                </c:pt>
                <c:pt idx="3160">
                  <c:v>575</c:v>
                </c:pt>
                <c:pt idx="3161">
                  <c:v>575</c:v>
                </c:pt>
                <c:pt idx="3162">
                  <c:v>510</c:v>
                </c:pt>
                <c:pt idx="3163">
                  <c:v>725</c:v>
                </c:pt>
                <c:pt idx="3164">
                  <c:v>675</c:v>
                </c:pt>
                <c:pt idx="3165">
                  <c:v>675</c:v>
                </c:pt>
                <c:pt idx="3166">
                  <c:v>675</c:v>
                </c:pt>
                <c:pt idx="3167">
                  <c:v>700</c:v>
                </c:pt>
                <c:pt idx="3168">
                  <c:v>700</c:v>
                </c:pt>
                <c:pt idx="3169">
                  <c:v>900</c:v>
                </c:pt>
                <c:pt idx="3170">
                  <c:v>900</c:v>
                </c:pt>
                <c:pt idx="3171">
                  <c:v>900</c:v>
                </c:pt>
                <c:pt idx="3172">
                  <c:v>900</c:v>
                </c:pt>
                <c:pt idx="3173">
                  <c:v>900</c:v>
                </c:pt>
                <c:pt idx="3174">
                  <c:v>900</c:v>
                </c:pt>
                <c:pt idx="3175">
                  <c:v>580</c:v>
                </c:pt>
                <c:pt idx="3176">
                  <c:v>500</c:v>
                </c:pt>
                <c:pt idx="3177">
                  <c:v>740</c:v>
                </c:pt>
                <c:pt idx="3178">
                  <c:v>740</c:v>
                </c:pt>
                <c:pt idx="3179">
                  <c:v>535</c:v>
                </c:pt>
                <c:pt idx="3180">
                  <c:v>550</c:v>
                </c:pt>
                <c:pt idx="3181">
                  <c:v>600</c:v>
                </c:pt>
                <c:pt idx="3182">
                  <c:v>600</c:v>
                </c:pt>
                <c:pt idx="3183">
                  <c:v>600</c:v>
                </c:pt>
                <c:pt idx="3184">
                  <c:v>625</c:v>
                </c:pt>
                <c:pt idx="3185">
                  <c:v>373</c:v>
                </c:pt>
                <c:pt idx="3186">
                  <c:v>625</c:v>
                </c:pt>
                <c:pt idx="3187">
                  <c:v>600</c:v>
                </c:pt>
                <c:pt idx="3188">
                  <c:v>600</c:v>
                </c:pt>
                <c:pt idx="3189">
                  <c:v>600</c:v>
                </c:pt>
                <c:pt idx="3190">
                  <c:v>600</c:v>
                </c:pt>
                <c:pt idx="3191">
                  <c:v>600</c:v>
                </c:pt>
                <c:pt idx="3192">
                  <c:v>900</c:v>
                </c:pt>
                <c:pt idx="3193">
                  <c:v>900</c:v>
                </c:pt>
                <c:pt idx="3194">
                  <c:v>1130</c:v>
                </c:pt>
                <c:pt idx="3195">
                  <c:v>1130</c:v>
                </c:pt>
                <c:pt idx="3196">
                  <c:v>1130</c:v>
                </c:pt>
                <c:pt idx="3197">
                  <c:v>1130</c:v>
                </c:pt>
                <c:pt idx="3198">
                  <c:v>1130</c:v>
                </c:pt>
                <c:pt idx="3199">
                  <c:v>-50</c:v>
                </c:pt>
                <c:pt idx="3200">
                  <c:v>55</c:v>
                </c:pt>
                <c:pt idx="3201">
                  <c:v>900</c:v>
                </c:pt>
                <c:pt idx="3202">
                  <c:v>850</c:v>
                </c:pt>
                <c:pt idx="3203">
                  <c:v>655</c:v>
                </c:pt>
                <c:pt idx="3204">
                  <c:v>900</c:v>
                </c:pt>
                <c:pt idx="3205">
                  <c:v>900</c:v>
                </c:pt>
                <c:pt idx="3206">
                  <c:v>900</c:v>
                </c:pt>
                <c:pt idx="3207">
                  <c:v>1130</c:v>
                </c:pt>
                <c:pt idx="3208">
                  <c:v>831</c:v>
                </c:pt>
                <c:pt idx="3209">
                  <c:v>615</c:v>
                </c:pt>
                <c:pt idx="3210">
                  <c:v>230</c:v>
                </c:pt>
                <c:pt idx="3211">
                  <c:v>560</c:v>
                </c:pt>
                <c:pt idx="3212">
                  <c:v>600</c:v>
                </c:pt>
                <c:pt idx="3213">
                  <c:v>600</c:v>
                </c:pt>
                <c:pt idx="3214">
                  <c:v>600</c:v>
                </c:pt>
                <c:pt idx="3215">
                  <c:v>599</c:v>
                </c:pt>
                <c:pt idx="3216">
                  <c:v>899</c:v>
                </c:pt>
                <c:pt idx="3217">
                  <c:v>899</c:v>
                </c:pt>
                <c:pt idx="3218">
                  <c:v>1129</c:v>
                </c:pt>
                <c:pt idx="3219">
                  <c:v>1129</c:v>
                </c:pt>
                <c:pt idx="3220">
                  <c:v>909</c:v>
                </c:pt>
                <c:pt idx="3221">
                  <c:v>804</c:v>
                </c:pt>
                <c:pt idx="3222">
                  <c:v>200</c:v>
                </c:pt>
                <c:pt idx="3223">
                  <c:v>-155</c:v>
                </c:pt>
                <c:pt idx="3224">
                  <c:v>390</c:v>
                </c:pt>
                <c:pt idx="3225">
                  <c:v>679</c:v>
                </c:pt>
                <c:pt idx="3226">
                  <c:v>605</c:v>
                </c:pt>
                <c:pt idx="3227">
                  <c:v>704</c:v>
                </c:pt>
                <c:pt idx="3228">
                  <c:v>754</c:v>
                </c:pt>
                <c:pt idx="3229">
                  <c:v>304</c:v>
                </c:pt>
                <c:pt idx="3230">
                  <c:v>304</c:v>
                </c:pt>
                <c:pt idx="3231">
                  <c:v>304</c:v>
                </c:pt>
                <c:pt idx="3232">
                  <c:v>351</c:v>
                </c:pt>
                <c:pt idx="3233">
                  <c:v>-640</c:v>
                </c:pt>
                <c:pt idx="3234">
                  <c:v>-1028</c:v>
                </c:pt>
                <c:pt idx="3235">
                  <c:v>-998</c:v>
                </c:pt>
                <c:pt idx="3236">
                  <c:v>-700</c:v>
                </c:pt>
                <c:pt idx="3237">
                  <c:v>-1166</c:v>
                </c:pt>
                <c:pt idx="3238">
                  <c:v>-1330</c:v>
                </c:pt>
                <c:pt idx="3239">
                  <c:v>570</c:v>
                </c:pt>
                <c:pt idx="3240">
                  <c:v>-25</c:v>
                </c:pt>
                <c:pt idx="3241">
                  <c:v>438</c:v>
                </c:pt>
                <c:pt idx="3242">
                  <c:v>900</c:v>
                </c:pt>
                <c:pt idx="3243">
                  <c:v>810</c:v>
                </c:pt>
                <c:pt idx="3244">
                  <c:v>160</c:v>
                </c:pt>
                <c:pt idx="3245">
                  <c:v>-260</c:v>
                </c:pt>
                <c:pt idx="3246">
                  <c:v>-973</c:v>
                </c:pt>
                <c:pt idx="3247">
                  <c:v>-928</c:v>
                </c:pt>
                <c:pt idx="3248">
                  <c:v>-893</c:v>
                </c:pt>
                <c:pt idx="3249">
                  <c:v>-593</c:v>
                </c:pt>
                <c:pt idx="3250">
                  <c:v>-624</c:v>
                </c:pt>
                <c:pt idx="3251">
                  <c:v>-245</c:v>
                </c:pt>
                <c:pt idx="3252">
                  <c:v>144</c:v>
                </c:pt>
                <c:pt idx="3253">
                  <c:v>223</c:v>
                </c:pt>
                <c:pt idx="3254">
                  <c:v>400</c:v>
                </c:pt>
                <c:pt idx="3255">
                  <c:v>264</c:v>
                </c:pt>
                <c:pt idx="3256">
                  <c:v>-361</c:v>
                </c:pt>
                <c:pt idx="3257">
                  <c:v>-868</c:v>
                </c:pt>
                <c:pt idx="3258">
                  <c:v>-878</c:v>
                </c:pt>
                <c:pt idx="3259">
                  <c:v>-902</c:v>
                </c:pt>
                <c:pt idx="3260">
                  <c:v>-939</c:v>
                </c:pt>
                <c:pt idx="3261">
                  <c:v>-1086</c:v>
                </c:pt>
                <c:pt idx="3262">
                  <c:v>-1180</c:v>
                </c:pt>
                <c:pt idx="3263">
                  <c:v>360</c:v>
                </c:pt>
                <c:pt idx="3264">
                  <c:v>-108</c:v>
                </c:pt>
                <c:pt idx="3265">
                  <c:v>171</c:v>
                </c:pt>
                <c:pt idx="3266">
                  <c:v>65</c:v>
                </c:pt>
                <c:pt idx="3267">
                  <c:v>-182</c:v>
                </c:pt>
                <c:pt idx="3268">
                  <c:v>-546</c:v>
                </c:pt>
                <c:pt idx="3269">
                  <c:v>-169</c:v>
                </c:pt>
                <c:pt idx="3270">
                  <c:v>-265</c:v>
                </c:pt>
                <c:pt idx="3271">
                  <c:v>-843</c:v>
                </c:pt>
                <c:pt idx="3272">
                  <c:v>-793</c:v>
                </c:pt>
                <c:pt idx="3273">
                  <c:v>-178</c:v>
                </c:pt>
                <c:pt idx="3274">
                  <c:v>-170</c:v>
                </c:pt>
                <c:pt idx="3275">
                  <c:v>241</c:v>
                </c:pt>
                <c:pt idx="3276">
                  <c:v>699</c:v>
                </c:pt>
                <c:pt idx="3277">
                  <c:v>775</c:v>
                </c:pt>
                <c:pt idx="3278">
                  <c:v>890</c:v>
                </c:pt>
                <c:pt idx="3279">
                  <c:v>890</c:v>
                </c:pt>
                <c:pt idx="3280">
                  <c:v>890</c:v>
                </c:pt>
                <c:pt idx="3281">
                  <c:v>353</c:v>
                </c:pt>
                <c:pt idx="3282">
                  <c:v>100</c:v>
                </c:pt>
                <c:pt idx="3283">
                  <c:v>550</c:v>
                </c:pt>
                <c:pt idx="3284">
                  <c:v>410</c:v>
                </c:pt>
                <c:pt idx="3285">
                  <c:v>420</c:v>
                </c:pt>
                <c:pt idx="3286">
                  <c:v>560</c:v>
                </c:pt>
                <c:pt idx="3287">
                  <c:v>630</c:v>
                </c:pt>
                <c:pt idx="3288">
                  <c:v>615</c:v>
                </c:pt>
                <c:pt idx="3289">
                  <c:v>613</c:v>
                </c:pt>
                <c:pt idx="3290">
                  <c:v>715</c:v>
                </c:pt>
                <c:pt idx="3291">
                  <c:v>425</c:v>
                </c:pt>
                <c:pt idx="3292">
                  <c:v>755</c:v>
                </c:pt>
                <c:pt idx="3293">
                  <c:v>830</c:v>
                </c:pt>
                <c:pt idx="3294">
                  <c:v>400</c:v>
                </c:pt>
                <c:pt idx="3295">
                  <c:v>400</c:v>
                </c:pt>
                <c:pt idx="3296">
                  <c:v>400</c:v>
                </c:pt>
                <c:pt idx="3297">
                  <c:v>400</c:v>
                </c:pt>
                <c:pt idx="3298">
                  <c:v>400</c:v>
                </c:pt>
                <c:pt idx="3299">
                  <c:v>399</c:v>
                </c:pt>
                <c:pt idx="3300">
                  <c:v>400</c:v>
                </c:pt>
                <c:pt idx="3301">
                  <c:v>630</c:v>
                </c:pt>
                <c:pt idx="3302">
                  <c:v>630</c:v>
                </c:pt>
                <c:pt idx="3303">
                  <c:v>630</c:v>
                </c:pt>
                <c:pt idx="3304">
                  <c:v>630</c:v>
                </c:pt>
                <c:pt idx="3305">
                  <c:v>630</c:v>
                </c:pt>
                <c:pt idx="3306">
                  <c:v>630</c:v>
                </c:pt>
                <c:pt idx="3307">
                  <c:v>400</c:v>
                </c:pt>
                <c:pt idx="3308">
                  <c:v>400</c:v>
                </c:pt>
                <c:pt idx="3309">
                  <c:v>400</c:v>
                </c:pt>
                <c:pt idx="3310">
                  <c:v>400</c:v>
                </c:pt>
                <c:pt idx="3311">
                  <c:v>400</c:v>
                </c:pt>
                <c:pt idx="3312">
                  <c:v>600</c:v>
                </c:pt>
                <c:pt idx="3313">
                  <c:v>600</c:v>
                </c:pt>
                <c:pt idx="3314">
                  <c:v>600</c:v>
                </c:pt>
                <c:pt idx="3315">
                  <c:v>600</c:v>
                </c:pt>
                <c:pt idx="3316">
                  <c:v>600</c:v>
                </c:pt>
                <c:pt idx="3317">
                  <c:v>600</c:v>
                </c:pt>
                <c:pt idx="3318">
                  <c:v>400</c:v>
                </c:pt>
                <c:pt idx="3319">
                  <c:v>410</c:v>
                </c:pt>
                <c:pt idx="3320">
                  <c:v>400</c:v>
                </c:pt>
                <c:pt idx="3321">
                  <c:v>400</c:v>
                </c:pt>
                <c:pt idx="3322">
                  <c:v>400</c:v>
                </c:pt>
                <c:pt idx="3323">
                  <c:v>400</c:v>
                </c:pt>
                <c:pt idx="3324">
                  <c:v>400</c:v>
                </c:pt>
                <c:pt idx="3325">
                  <c:v>400</c:v>
                </c:pt>
                <c:pt idx="3326">
                  <c:v>400</c:v>
                </c:pt>
                <c:pt idx="3327">
                  <c:v>400</c:v>
                </c:pt>
                <c:pt idx="3328">
                  <c:v>398</c:v>
                </c:pt>
                <c:pt idx="3329">
                  <c:v>400</c:v>
                </c:pt>
                <c:pt idx="3330">
                  <c:v>630</c:v>
                </c:pt>
                <c:pt idx="3331">
                  <c:v>400</c:v>
                </c:pt>
                <c:pt idx="3332">
                  <c:v>400</c:v>
                </c:pt>
                <c:pt idx="3333">
                  <c:v>400</c:v>
                </c:pt>
                <c:pt idx="3334">
                  <c:v>400</c:v>
                </c:pt>
                <c:pt idx="3335">
                  <c:v>400</c:v>
                </c:pt>
                <c:pt idx="3336">
                  <c:v>400</c:v>
                </c:pt>
                <c:pt idx="3337">
                  <c:v>499</c:v>
                </c:pt>
                <c:pt idx="3338">
                  <c:v>500</c:v>
                </c:pt>
                <c:pt idx="3339">
                  <c:v>500</c:v>
                </c:pt>
                <c:pt idx="3340">
                  <c:v>500</c:v>
                </c:pt>
                <c:pt idx="3341">
                  <c:v>500</c:v>
                </c:pt>
                <c:pt idx="3342">
                  <c:v>500</c:v>
                </c:pt>
                <c:pt idx="3343">
                  <c:v>400</c:v>
                </c:pt>
                <c:pt idx="3344">
                  <c:v>435</c:v>
                </c:pt>
                <c:pt idx="3345">
                  <c:v>435</c:v>
                </c:pt>
                <c:pt idx="3346">
                  <c:v>435</c:v>
                </c:pt>
                <c:pt idx="3347">
                  <c:v>435</c:v>
                </c:pt>
                <c:pt idx="3348">
                  <c:v>434</c:v>
                </c:pt>
                <c:pt idx="3349">
                  <c:v>410</c:v>
                </c:pt>
                <c:pt idx="3350">
                  <c:v>410</c:v>
                </c:pt>
                <c:pt idx="3351">
                  <c:v>410</c:v>
                </c:pt>
                <c:pt idx="3352">
                  <c:v>0</c:v>
                </c:pt>
                <c:pt idx="3353">
                  <c:v>-555</c:v>
                </c:pt>
                <c:pt idx="3354">
                  <c:v>-450</c:v>
                </c:pt>
                <c:pt idx="3355">
                  <c:v>350</c:v>
                </c:pt>
                <c:pt idx="3356">
                  <c:v>400</c:v>
                </c:pt>
                <c:pt idx="3357">
                  <c:v>400</c:v>
                </c:pt>
                <c:pt idx="3358">
                  <c:v>400</c:v>
                </c:pt>
                <c:pt idx="3359">
                  <c:v>400</c:v>
                </c:pt>
                <c:pt idx="3360">
                  <c:v>500</c:v>
                </c:pt>
                <c:pt idx="3361">
                  <c:v>500</c:v>
                </c:pt>
                <c:pt idx="3362">
                  <c:v>500</c:v>
                </c:pt>
                <c:pt idx="3363">
                  <c:v>500</c:v>
                </c:pt>
                <c:pt idx="3364">
                  <c:v>500</c:v>
                </c:pt>
                <c:pt idx="3365">
                  <c:v>500</c:v>
                </c:pt>
                <c:pt idx="3366">
                  <c:v>510</c:v>
                </c:pt>
                <c:pt idx="3367">
                  <c:v>552</c:v>
                </c:pt>
                <c:pt idx="3368">
                  <c:v>642</c:v>
                </c:pt>
                <c:pt idx="3369">
                  <c:v>910</c:v>
                </c:pt>
                <c:pt idx="3370">
                  <c:v>900</c:v>
                </c:pt>
                <c:pt idx="3371">
                  <c:v>900</c:v>
                </c:pt>
                <c:pt idx="3372">
                  <c:v>695</c:v>
                </c:pt>
                <c:pt idx="3373">
                  <c:v>670</c:v>
                </c:pt>
                <c:pt idx="3374">
                  <c:v>495</c:v>
                </c:pt>
                <c:pt idx="3375">
                  <c:v>-680</c:v>
                </c:pt>
                <c:pt idx="3376">
                  <c:v>-1078</c:v>
                </c:pt>
                <c:pt idx="3377">
                  <c:v>-1040</c:v>
                </c:pt>
                <c:pt idx="3378">
                  <c:v>-1040</c:v>
                </c:pt>
                <c:pt idx="3379">
                  <c:v>-19</c:v>
                </c:pt>
                <c:pt idx="3380">
                  <c:v>135</c:v>
                </c:pt>
                <c:pt idx="3381">
                  <c:v>383</c:v>
                </c:pt>
                <c:pt idx="3382">
                  <c:v>410</c:v>
                </c:pt>
                <c:pt idx="3383">
                  <c:v>660</c:v>
                </c:pt>
                <c:pt idx="3384">
                  <c:v>504</c:v>
                </c:pt>
                <c:pt idx="3385">
                  <c:v>-35</c:v>
                </c:pt>
                <c:pt idx="3386">
                  <c:v>-1074</c:v>
                </c:pt>
                <c:pt idx="3387">
                  <c:v>-1074</c:v>
                </c:pt>
                <c:pt idx="3388">
                  <c:v>-1074</c:v>
                </c:pt>
                <c:pt idx="3389">
                  <c:v>-1079</c:v>
                </c:pt>
                <c:pt idx="3390">
                  <c:v>-990</c:v>
                </c:pt>
                <c:pt idx="3391">
                  <c:v>-990</c:v>
                </c:pt>
                <c:pt idx="3392">
                  <c:v>-990</c:v>
                </c:pt>
                <c:pt idx="3393">
                  <c:v>-990</c:v>
                </c:pt>
                <c:pt idx="3394">
                  <c:v>-990</c:v>
                </c:pt>
                <c:pt idx="3395">
                  <c:v>-965</c:v>
                </c:pt>
                <c:pt idx="3396">
                  <c:v>-950</c:v>
                </c:pt>
                <c:pt idx="3397">
                  <c:v>-940</c:v>
                </c:pt>
                <c:pt idx="3398">
                  <c:v>-940</c:v>
                </c:pt>
                <c:pt idx="3399">
                  <c:v>-925</c:v>
                </c:pt>
                <c:pt idx="3400">
                  <c:v>-940</c:v>
                </c:pt>
                <c:pt idx="3401">
                  <c:v>-940</c:v>
                </c:pt>
                <c:pt idx="3402">
                  <c:v>-965</c:v>
                </c:pt>
                <c:pt idx="3403">
                  <c:v>-1085</c:v>
                </c:pt>
                <c:pt idx="3404">
                  <c:v>275</c:v>
                </c:pt>
                <c:pt idx="3405">
                  <c:v>43</c:v>
                </c:pt>
                <c:pt idx="3406">
                  <c:v>224</c:v>
                </c:pt>
                <c:pt idx="3407">
                  <c:v>571</c:v>
                </c:pt>
                <c:pt idx="3408">
                  <c:v>685</c:v>
                </c:pt>
                <c:pt idx="3409">
                  <c:v>595</c:v>
                </c:pt>
                <c:pt idx="3410">
                  <c:v>459</c:v>
                </c:pt>
                <c:pt idx="3411">
                  <c:v>245</c:v>
                </c:pt>
                <c:pt idx="3412">
                  <c:v>388</c:v>
                </c:pt>
                <c:pt idx="3413">
                  <c:v>-400</c:v>
                </c:pt>
                <c:pt idx="3414">
                  <c:v>-529</c:v>
                </c:pt>
                <c:pt idx="3415">
                  <c:v>-1021</c:v>
                </c:pt>
                <c:pt idx="3416">
                  <c:v>-1173</c:v>
                </c:pt>
                <c:pt idx="3417">
                  <c:v>-1094</c:v>
                </c:pt>
                <c:pt idx="3418">
                  <c:v>-1144</c:v>
                </c:pt>
                <c:pt idx="3419">
                  <c:v>-722</c:v>
                </c:pt>
                <c:pt idx="3420">
                  <c:v>61</c:v>
                </c:pt>
                <c:pt idx="3421">
                  <c:v>253</c:v>
                </c:pt>
                <c:pt idx="3422">
                  <c:v>423</c:v>
                </c:pt>
                <c:pt idx="3423">
                  <c:v>407</c:v>
                </c:pt>
                <c:pt idx="3424">
                  <c:v>490</c:v>
                </c:pt>
                <c:pt idx="3425">
                  <c:v>133</c:v>
                </c:pt>
                <c:pt idx="3426">
                  <c:v>-157</c:v>
                </c:pt>
                <c:pt idx="3427">
                  <c:v>360</c:v>
                </c:pt>
                <c:pt idx="3428">
                  <c:v>585</c:v>
                </c:pt>
                <c:pt idx="3429">
                  <c:v>585</c:v>
                </c:pt>
                <c:pt idx="3430">
                  <c:v>585</c:v>
                </c:pt>
                <c:pt idx="3431">
                  <c:v>400</c:v>
                </c:pt>
                <c:pt idx="3432">
                  <c:v>500</c:v>
                </c:pt>
                <c:pt idx="3433">
                  <c:v>500</c:v>
                </c:pt>
                <c:pt idx="3434">
                  <c:v>500</c:v>
                </c:pt>
                <c:pt idx="3435">
                  <c:v>500</c:v>
                </c:pt>
                <c:pt idx="3436">
                  <c:v>500</c:v>
                </c:pt>
                <c:pt idx="3437">
                  <c:v>500</c:v>
                </c:pt>
                <c:pt idx="3438">
                  <c:v>-156</c:v>
                </c:pt>
                <c:pt idx="3439">
                  <c:v>-495</c:v>
                </c:pt>
                <c:pt idx="3440">
                  <c:v>-270</c:v>
                </c:pt>
                <c:pt idx="3441">
                  <c:v>15</c:v>
                </c:pt>
                <c:pt idx="3442">
                  <c:v>-43</c:v>
                </c:pt>
                <c:pt idx="3443">
                  <c:v>2</c:v>
                </c:pt>
                <c:pt idx="3444">
                  <c:v>400</c:v>
                </c:pt>
                <c:pt idx="3445">
                  <c:v>312</c:v>
                </c:pt>
                <c:pt idx="3446">
                  <c:v>400</c:v>
                </c:pt>
                <c:pt idx="3447">
                  <c:v>400</c:v>
                </c:pt>
                <c:pt idx="3448">
                  <c:v>400</c:v>
                </c:pt>
                <c:pt idx="3449">
                  <c:v>410</c:v>
                </c:pt>
                <c:pt idx="3450">
                  <c:v>410</c:v>
                </c:pt>
                <c:pt idx="3451">
                  <c:v>400</c:v>
                </c:pt>
                <c:pt idx="3452">
                  <c:v>400</c:v>
                </c:pt>
                <c:pt idx="3453">
                  <c:v>410</c:v>
                </c:pt>
                <c:pt idx="3454">
                  <c:v>400</c:v>
                </c:pt>
                <c:pt idx="3455">
                  <c:v>400</c:v>
                </c:pt>
                <c:pt idx="3456">
                  <c:v>500</c:v>
                </c:pt>
                <c:pt idx="3457">
                  <c:v>500</c:v>
                </c:pt>
                <c:pt idx="3458">
                  <c:v>500</c:v>
                </c:pt>
                <c:pt idx="3459">
                  <c:v>500</c:v>
                </c:pt>
                <c:pt idx="3460">
                  <c:v>500</c:v>
                </c:pt>
                <c:pt idx="3461">
                  <c:v>500</c:v>
                </c:pt>
                <c:pt idx="3462">
                  <c:v>270</c:v>
                </c:pt>
                <c:pt idx="3463">
                  <c:v>-465</c:v>
                </c:pt>
                <c:pt idx="3464">
                  <c:v>7</c:v>
                </c:pt>
                <c:pt idx="3465">
                  <c:v>393</c:v>
                </c:pt>
                <c:pt idx="3466">
                  <c:v>251</c:v>
                </c:pt>
                <c:pt idx="3467">
                  <c:v>360</c:v>
                </c:pt>
                <c:pt idx="3468">
                  <c:v>391</c:v>
                </c:pt>
                <c:pt idx="3469">
                  <c:v>400</c:v>
                </c:pt>
                <c:pt idx="3470">
                  <c:v>400</c:v>
                </c:pt>
                <c:pt idx="3471">
                  <c:v>400</c:v>
                </c:pt>
                <c:pt idx="3472">
                  <c:v>400</c:v>
                </c:pt>
                <c:pt idx="3473">
                  <c:v>400</c:v>
                </c:pt>
                <c:pt idx="3474">
                  <c:v>366</c:v>
                </c:pt>
                <c:pt idx="3475">
                  <c:v>400</c:v>
                </c:pt>
                <c:pt idx="3476">
                  <c:v>400</c:v>
                </c:pt>
                <c:pt idx="3477">
                  <c:v>400</c:v>
                </c:pt>
                <c:pt idx="3478">
                  <c:v>400</c:v>
                </c:pt>
                <c:pt idx="3479">
                  <c:v>400</c:v>
                </c:pt>
                <c:pt idx="3480">
                  <c:v>500</c:v>
                </c:pt>
                <c:pt idx="3481">
                  <c:v>500</c:v>
                </c:pt>
                <c:pt idx="3482">
                  <c:v>500</c:v>
                </c:pt>
                <c:pt idx="3483">
                  <c:v>500</c:v>
                </c:pt>
                <c:pt idx="3484">
                  <c:v>500</c:v>
                </c:pt>
                <c:pt idx="3485">
                  <c:v>500</c:v>
                </c:pt>
                <c:pt idx="3486">
                  <c:v>400</c:v>
                </c:pt>
                <c:pt idx="3487">
                  <c:v>1</c:v>
                </c:pt>
                <c:pt idx="3488">
                  <c:v>455</c:v>
                </c:pt>
                <c:pt idx="3489">
                  <c:v>400</c:v>
                </c:pt>
                <c:pt idx="3490">
                  <c:v>400</c:v>
                </c:pt>
                <c:pt idx="3491">
                  <c:v>400</c:v>
                </c:pt>
                <c:pt idx="3492">
                  <c:v>400</c:v>
                </c:pt>
                <c:pt idx="3493">
                  <c:v>400</c:v>
                </c:pt>
                <c:pt idx="3494">
                  <c:v>400</c:v>
                </c:pt>
                <c:pt idx="3495">
                  <c:v>400</c:v>
                </c:pt>
                <c:pt idx="3496">
                  <c:v>400</c:v>
                </c:pt>
                <c:pt idx="3497">
                  <c:v>232</c:v>
                </c:pt>
                <c:pt idx="3498">
                  <c:v>182</c:v>
                </c:pt>
                <c:pt idx="3499">
                  <c:v>285</c:v>
                </c:pt>
                <c:pt idx="3500">
                  <c:v>410</c:v>
                </c:pt>
                <c:pt idx="3501">
                  <c:v>410</c:v>
                </c:pt>
                <c:pt idx="3502">
                  <c:v>400</c:v>
                </c:pt>
                <c:pt idx="3503">
                  <c:v>400</c:v>
                </c:pt>
                <c:pt idx="3504">
                  <c:v>400</c:v>
                </c:pt>
                <c:pt idx="3505">
                  <c:v>500</c:v>
                </c:pt>
                <c:pt idx="3506">
                  <c:v>500</c:v>
                </c:pt>
                <c:pt idx="3507">
                  <c:v>500</c:v>
                </c:pt>
                <c:pt idx="3508">
                  <c:v>500</c:v>
                </c:pt>
                <c:pt idx="3509">
                  <c:v>500</c:v>
                </c:pt>
                <c:pt idx="3510">
                  <c:v>500</c:v>
                </c:pt>
                <c:pt idx="3511">
                  <c:v>365</c:v>
                </c:pt>
                <c:pt idx="3512">
                  <c:v>410</c:v>
                </c:pt>
                <c:pt idx="3513">
                  <c:v>400</c:v>
                </c:pt>
                <c:pt idx="3514">
                  <c:v>400</c:v>
                </c:pt>
                <c:pt idx="3515">
                  <c:v>400</c:v>
                </c:pt>
                <c:pt idx="3516">
                  <c:v>400</c:v>
                </c:pt>
                <c:pt idx="3517">
                  <c:v>400</c:v>
                </c:pt>
                <c:pt idx="3518">
                  <c:v>400</c:v>
                </c:pt>
                <c:pt idx="3519">
                  <c:v>400</c:v>
                </c:pt>
                <c:pt idx="3520">
                  <c:v>410</c:v>
                </c:pt>
                <c:pt idx="3521">
                  <c:v>410</c:v>
                </c:pt>
                <c:pt idx="3522">
                  <c:v>410</c:v>
                </c:pt>
                <c:pt idx="3523">
                  <c:v>400</c:v>
                </c:pt>
                <c:pt idx="3524">
                  <c:v>400</c:v>
                </c:pt>
                <c:pt idx="3525">
                  <c:v>400</c:v>
                </c:pt>
                <c:pt idx="3526">
                  <c:v>400</c:v>
                </c:pt>
                <c:pt idx="3527">
                  <c:v>400</c:v>
                </c:pt>
                <c:pt idx="3528">
                  <c:v>500</c:v>
                </c:pt>
                <c:pt idx="3529">
                  <c:v>500</c:v>
                </c:pt>
                <c:pt idx="3530">
                  <c:v>500</c:v>
                </c:pt>
                <c:pt idx="3531">
                  <c:v>500</c:v>
                </c:pt>
                <c:pt idx="3532">
                  <c:v>500</c:v>
                </c:pt>
                <c:pt idx="3533">
                  <c:v>500</c:v>
                </c:pt>
                <c:pt idx="3534">
                  <c:v>500</c:v>
                </c:pt>
                <c:pt idx="3535">
                  <c:v>500</c:v>
                </c:pt>
                <c:pt idx="3536">
                  <c:v>500</c:v>
                </c:pt>
                <c:pt idx="3537">
                  <c:v>500</c:v>
                </c:pt>
                <c:pt idx="3538">
                  <c:v>500</c:v>
                </c:pt>
                <c:pt idx="3539">
                  <c:v>500</c:v>
                </c:pt>
                <c:pt idx="3540">
                  <c:v>500</c:v>
                </c:pt>
                <c:pt idx="3541">
                  <c:v>500</c:v>
                </c:pt>
                <c:pt idx="3542">
                  <c:v>500</c:v>
                </c:pt>
                <c:pt idx="3543">
                  <c:v>500</c:v>
                </c:pt>
                <c:pt idx="3544">
                  <c:v>500</c:v>
                </c:pt>
                <c:pt idx="3545">
                  <c:v>400</c:v>
                </c:pt>
                <c:pt idx="3546">
                  <c:v>400</c:v>
                </c:pt>
                <c:pt idx="3547">
                  <c:v>400</c:v>
                </c:pt>
                <c:pt idx="3548">
                  <c:v>400</c:v>
                </c:pt>
                <c:pt idx="3549">
                  <c:v>400</c:v>
                </c:pt>
                <c:pt idx="3550">
                  <c:v>400</c:v>
                </c:pt>
                <c:pt idx="3551">
                  <c:v>375</c:v>
                </c:pt>
                <c:pt idx="3552">
                  <c:v>475</c:v>
                </c:pt>
                <c:pt idx="3553">
                  <c:v>475</c:v>
                </c:pt>
                <c:pt idx="3554">
                  <c:v>475</c:v>
                </c:pt>
                <c:pt idx="3555">
                  <c:v>475</c:v>
                </c:pt>
                <c:pt idx="3556">
                  <c:v>475</c:v>
                </c:pt>
                <c:pt idx="3557">
                  <c:v>475</c:v>
                </c:pt>
                <c:pt idx="3558">
                  <c:v>375</c:v>
                </c:pt>
                <c:pt idx="3559">
                  <c:v>375</c:v>
                </c:pt>
                <c:pt idx="3560">
                  <c:v>375</c:v>
                </c:pt>
                <c:pt idx="3561">
                  <c:v>375</c:v>
                </c:pt>
                <c:pt idx="3562">
                  <c:v>375</c:v>
                </c:pt>
                <c:pt idx="3563">
                  <c:v>375</c:v>
                </c:pt>
                <c:pt idx="3564">
                  <c:v>375</c:v>
                </c:pt>
                <c:pt idx="3565">
                  <c:v>375</c:v>
                </c:pt>
                <c:pt idx="3566">
                  <c:v>375</c:v>
                </c:pt>
                <c:pt idx="3567">
                  <c:v>375</c:v>
                </c:pt>
                <c:pt idx="3568">
                  <c:v>375</c:v>
                </c:pt>
                <c:pt idx="3569">
                  <c:v>375</c:v>
                </c:pt>
                <c:pt idx="3570">
                  <c:v>375</c:v>
                </c:pt>
                <c:pt idx="3571">
                  <c:v>375</c:v>
                </c:pt>
                <c:pt idx="3572">
                  <c:v>375</c:v>
                </c:pt>
                <c:pt idx="3573">
                  <c:v>375</c:v>
                </c:pt>
                <c:pt idx="3574">
                  <c:v>375</c:v>
                </c:pt>
                <c:pt idx="3575">
                  <c:v>560</c:v>
                </c:pt>
                <c:pt idx="3576">
                  <c:v>660</c:v>
                </c:pt>
                <c:pt idx="3577">
                  <c:v>660</c:v>
                </c:pt>
                <c:pt idx="3578">
                  <c:v>660</c:v>
                </c:pt>
                <c:pt idx="3579">
                  <c:v>660</c:v>
                </c:pt>
                <c:pt idx="3580">
                  <c:v>660</c:v>
                </c:pt>
                <c:pt idx="3581">
                  <c:v>660</c:v>
                </c:pt>
                <c:pt idx="3582">
                  <c:v>560</c:v>
                </c:pt>
                <c:pt idx="3583">
                  <c:v>185</c:v>
                </c:pt>
                <c:pt idx="3584">
                  <c:v>714</c:v>
                </c:pt>
                <c:pt idx="3585">
                  <c:v>585</c:v>
                </c:pt>
                <c:pt idx="3586">
                  <c:v>560</c:v>
                </c:pt>
                <c:pt idx="3587">
                  <c:v>485</c:v>
                </c:pt>
                <c:pt idx="3588">
                  <c:v>585</c:v>
                </c:pt>
                <c:pt idx="3589">
                  <c:v>385</c:v>
                </c:pt>
                <c:pt idx="3590">
                  <c:v>560</c:v>
                </c:pt>
                <c:pt idx="3591">
                  <c:v>560</c:v>
                </c:pt>
                <c:pt idx="3592">
                  <c:v>560</c:v>
                </c:pt>
                <c:pt idx="3593">
                  <c:v>541</c:v>
                </c:pt>
                <c:pt idx="3594">
                  <c:v>393</c:v>
                </c:pt>
                <c:pt idx="3595">
                  <c:v>560</c:v>
                </c:pt>
                <c:pt idx="3596">
                  <c:v>560</c:v>
                </c:pt>
                <c:pt idx="3597">
                  <c:v>560</c:v>
                </c:pt>
                <c:pt idx="3598">
                  <c:v>560</c:v>
                </c:pt>
                <c:pt idx="3599">
                  <c:v>400</c:v>
                </c:pt>
                <c:pt idx="3600">
                  <c:v>500</c:v>
                </c:pt>
                <c:pt idx="3601">
                  <c:v>500</c:v>
                </c:pt>
                <c:pt idx="3602">
                  <c:v>500</c:v>
                </c:pt>
                <c:pt idx="3603">
                  <c:v>500</c:v>
                </c:pt>
                <c:pt idx="3604">
                  <c:v>500</c:v>
                </c:pt>
                <c:pt idx="3605">
                  <c:v>500</c:v>
                </c:pt>
                <c:pt idx="3606">
                  <c:v>211</c:v>
                </c:pt>
                <c:pt idx="3607">
                  <c:v>-205</c:v>
                </c:pt>
                <c:pt idx="3608">
                  <c:v>170</c:v>
                </c:pt>
                <c:pt idx="3609">
                  <c:v>305</c:v>
                </c:pt>
                <c:pt idx="3610">
                  <c:v>-5</c:v>
                </c:pt>
                <c:pt idx="3611">
                  <c:v>232</c:v>
                </c:pt>
                <c:pt idx="3612">
                  <c:v>365</c:v>
                </c:pt>
                <c:pt idx="3613">
                  <c:v>294</c:v>
                </c:pt>
                <c:pt idx="3614">
                  <c:v>400</c:v>
                </c:pt>
                <c:pt idx="3615">
                  <c:v>400</c:v>
                </c:pt>
                <c:pt idx="3616">
                  <c:v>400</c:v>
                </c:pt>
                <c:pt idx="3617">
                  <c:v>-145</c:v>
                </c:pt>
                <c:pt idx="3618">
                  <c:v>-180</c:v>
                </c:pt>
                <c:pt idx="3619">
                  <c:v>45</c:v>
                </c:pt>
                <c:pt idx="3620">
                  <c:v>235</c:v>
                </c:pt>
                <c:pt idx="3621">
                  <c:v>44</c:v>
                </c:pt>
                <c:pt idx="3622">
                  <c:v>390</c:v>
                </c:pt>
                <c:pt idx="3623">
                  <c:v>400</c:v>
                </c:pt>
                <c:pt idx="3624">
                  <c:v>500</c:v>
                </c:pt>
                <c:pt idx="3625">
                  <c:v>510</c:v>
                </c:pt>
                <c:pt idx="3626">
                  <c:v>510</c:v>
                </c:pt>
                <c:pt idx="3627">
                  <c:v>510</c:v>
                </c:pt>
                <c:pt idx="3628">
                  <c:v>510</c:v>
                </c:pt>
                <c:pt idx="3629">
                  <c:v>560</c:v>
                </c:pt>
                <c:pt idx="3630">
                  <c:v>50</c:v>
                </c:pt>
                <c:pt idx="3631">
                  <c:v>-870</c:v>
                </c:pt>
                <c:pt idx="3632">
                  <c:v>-625</c:v>
                </c:pt>
                <c:pt idx="3633">
                  <c:v>-475</c:v>
                </c:pt>
                <c:pt idx="3634">
                  <c:v>-880</c:v>
                </c:pt>
                <c:pt idx="3635">
                  <c:v>-218</c:v>
                </c:pt>
                <c:pt idx="3636">
                  <c:v>-45</c:v>
                </c:pt>
                <c:pt idx="3637">
                  <c:v>-280</c:v>
                </c:pt>
                <c:pt idx="3638">
                  <c:v>261</c:v>
                </c:pt>
                <c:pt idx="3639">
                  <c:v>400</c:v>
                </c:pt>
                <c:pt idx="3640">
                  <c:v>400</c:v>
                </c:pt>
                <c:pt idx="3641">
                  <c:v>-275</c:v>
                </c:pt>
                <c:pt idx="3642">
                  <c:v>-270</c:v>
                </c:pt>
                <c:pt idx="3643">
                  <c:v>836</c:v>
                </c:pt>
                <c:pt idx="3644">
                  <c:v>769</c:v>
                </c:pt>
                <c:pt idx="3645">
                  <c:v>731</c:v>
                </c:pt>
                <c:pt idx="3646">
                  <c:v>645</c:v>
                </c:pt>
                <c:pt idx="3647">
                  <c:v>520</c:v>
                </c:pt>
                <c:pt idx="3648">
                  <c:v>620</c:v>
                </c:pt>
                <c:pt idx="3649">
                  <c:v>620</c:v>
                </c:pt>
                <c:pt idx="3650">
                  <c:v>620</c:v>
                </c:pt>
                <c:pt idx="3651">
                  <c:v>620</c:v>
                </c:pt>
                <c:pt idx="3652">
                  <c:v>620</c:v>
                </c:pt>
                <c:pt idx="3653">
                  <c:v>620</c:v>
                </c:pt>
                <c:pt idx="3654">
                  <c:v>630</c:v>
                </c:pt>
                <c:pt idx="3655">
                  <c:v>520</c:v>
                </c:pt>
                <c:pt idx="3656">
                  <c:v>443</c:v>
                </c:pt>
                <c:pt idx="3657">
                  <c:v>670</c:v>
                </c:pt>
                <c:pt idx="3658">
                  <c:v>629</c:v>
                </c:pt>
                <c:pt idx="3659">
                  <c:v>595</c:v>
                </c:pt>
                <c:pt idx="3660">
                  <c:v>326</c:v>
                </c:pt>
                <c:pt idx="3661">
                  <c:v>308</c:v>
                </c:pt>
                <c:pt idx="3662">
                  <c:v>569</c:v>
                </c:pt>
                <c:pt idx="3663">
                  <c:v>520</c:v>
                </c:pt>
                <c:pt idx="3664">
                  <c:v>620</c:v>
                </c:pt>
                <c:pt idx="3665">
                  <c:v>695</c:v>
                </c:pt>
                <c:pt idx="3666">
                  <c:v>680</c:v>
                </c:pt>
                <c:pt idx="3667">
                  <c:v>620</c:v>
                </c:pt>
                <c:pt idx="3668">
                  <c:v>520</c:v>
                </c:pt>
                <c:pt idx="3669">
                  <c:v>520</c:v>
                </c:pt>
                <c:pt idx="3670">
                  <c:v>520</c:v>
                </c:pt>
                <c:pt idx="3671">
                  <c:v>575</c:v>
                </c:pt>
                <c:pt idx="3672">
                  <c:v>575</c:v>
                </c:pt>
                <c:pt idx="3673">
                  <c:v>675</c:v>
                </c:pt>
                <c:pt idx="3674">
                  <c:v>675</c:v>
                </c:pt>
                <c:pt idx="3675">
                  <c:v>675</c:v>
                </c:pt>
                <c:pt idx="3676">
                  <c:v>675</c:v>
                </c:pt>
                <c:pt idx="3677">
                  <c:v>675</c:v>
                </c:pt>
                <c:pt idx="3678">
                  <c:v>675</c:v>
                </c:pt>
                <c:pt idx="3679">
                  <c:v>575</c:v>
                </c:pt>
                <c:pt idx="3680">
                  <c:v>575</c:v>
                </c:pt>
                <c:pt idx="3681">
                  <c:v>575</c:v>
                </c:pt>
                <c:pt idx="3682">
                  <c:v>575</c:v>
                </c:pt>
                <c:pt idx="3683">
                  <c:v>575</c:v>
                </c:pt>
                <c:pt idx="3684">
                  <c:v>575</c:v>
                </c:pt>
                <c:pt idx="3685">
                  <c:v>575</c:v>
                </c:pt>
                <c:pt idx="3686">
                  <c:v>575</c:v>
                </c:pt>
                <c:pt idx="3687">
                  <c:v>575</c:v>
                </c:pt>
                <c:pt idx="3688">
                  <c:v>575</c:v>
                </c:pt>
                <c:pt idx="3689">
                  <c:v>575</c:v>
                </c:pt>
                <c:pt idx="3690">
                  <c:v>575</c:v>
                </c:pt>
                <c:pt idx="3691">
                  <c:v>575</c:v>
                </c:pt>
                <c:pt idx="3692">
                  <c:v>575</c:v>
                </c:pt>
                <c:pt idx="3693">
                  <c:v>575</c:v>
                </c:pt>
                <c:pt idx="3694">
                  <c:v>575</c:v>
                </c:pt>
                <c:pt idx="3695">
                  <c:v>575</c:v>
                </c:pt>
                <c:pt idx="3696">
                  <c:v>675</c:v>
                </c:pt>
                <c:pt idx="3697">
                  <c:v>675</c:v>
                </c:pt>
                <c:pt idx="3698">
                  <c:v>675</c:v>
                </c:pt>
                <c:pt idx="3699">
                  <c:v>675</c:v>
                </c:pt>
                <c:pt idx="3700">
                  <c:v>675</c:v>
                </c:pt>
                <c:pt idx="3701">
                  <c:v>675</c:v>
                </c:pt>
                <c:pt idx="3702">
                  <c:v>675</c:v>
                </c:pt>
                <c:pt idx="3703">
                  <c:v>675</c:v>
                </c:pt>
                <c:pt idx="3704">
                  <c:v>675</c:v>
                </c:pt>
                <c:pt idx="3705">
                  <c:v>675</c:v>
                </c:pt>
                <c:pt idx="3706">
                  <c:v>675</c:v>
                </c:pt>
                <c:pt idx="3707">
                  <c:v>675</c:v>
                </c:pt>
                <c:pt idx="3708">
                  <c:v>675</c:v>
                </c:pt>
                <c:pt idx="3709">
                  <c:v>675</c:v>
                </c:pt>
                <c:pt idx="3710">
                  <c:v>675</c:v>
                </c:pt>
                <c:pt idx="3711">
                  <c:v>675</c:v>
                </c:pt>
                <c:pt idx="3712">
                  <c:v>675</c:v>
                </c:pt>
                <c:pt idx="3713">
                  <c:v>575</c:v>
                </c:pt>
                <c:pt idx="3714">
                  <c:v>575</c:v>
                </c:pt>
                <c:pt idx="3715">
                  <c:v>575</c:v>
                </c:pt>
                <c:pt idx="3716">
                  <c:v>575</c:v>
                </c:pt>
                <c:pt idx="3717">
                  <c:v>575</c:v>
                </c:pt>
                <c:pt idx="3718">
                  <c:v>575</c:v>
                </c:pt>
                <c:pt idx="3719">
                  <c:v>620</c:v>
                </c:pt>
                <c:pt idx="3720">
                  <c:v>720</c:v>
                </c:pt>
                <c:pt idx="3721">
                  <c:v>720</c:v>
                </c:pt>
                <c:pt idx="3722">
                  <c:v>720</c:v>
                </c:pt>
                <c:pt idx="3723">
                  <c:v>720</c:v>
                </c:pt>
                <c:pt idx="3724">
                  <c:v>720</c:v>
                </c:pt>
                <c:pt idx="3725">
                  <c:v>720</c:v>
                </c:pt>
                <c:pt idx="3726">
                  <c:v>455</c:v>
                </c:pt>
                <c:pt idx="3727">
                  <c:v>150</c:v>
                </c:pt>
                <c:pt idx="3728">
                  <c:v>355</c:v>
                </c:pt>
                <c:pt idx="3729">
                  <c:v>320</c:v>
                </c:pt>
                <c:pt idx="3730">
                  <c:v>245</c:v>
                </c:pt>
                <c:pt idx="3731">
                  <c:v>445</c:v>
                </c:pt>
                <c:pt idx="3732">
                  <c:v>445</c:v>
                </c:pt>
                <c:pt idx="3733">
                  <c:v>445</c:v>
                </c:pt>
                <c:pt idx="3734">
                  <c:v>445</c:v>
                </c:pt>
                <c:pt idx="3735">
                  <c:v>444</c:v>
                </c:pt>
                <c:pt idx="3736">
                  <c:v>445</c:v>
                </c:pt>
                <c:pt idx="3737">
                  <c:v>275</c:v>
                </c:pt>
                <c:pt idx="3738">
                  <c:v>259</c:v>
                </c:pt>
                <c:pt idx="3739">
                  <c:v>430</c:v>
                </c:pt>
                <c:pt idx="3740">
                  <c:v>430</c:v>
                </c:pt>
                <c:pt idx="3741">
                  <c:v>430</c:v>
                </c:pt>
                <c:pt idx="3742">
                  <c:v>530</c:v>
                </c:pt>
                <c:pt idx="3743">
                  <c:v>570</c:v>
                </c:pt>
                <c:pt idx="3744">
                  <c:v>770</c:v>
                </c:pt>
                <c:pt idx="3745">
                  <c:v>770</c:v>
                </c:pt>
                <c:pt idx="3746">
                  <c:v>770</c:v>
                </c:pt>
                <c:pt idx="3747">
                  <c:v>770</c:v>
                </c:pt>
                <c:pt idx="3748">
                  <c:v>770</c:v>
                </c:pt>
                <c:pt idx="3749">
                  <c:v>770</c:v>
                </c:pt>
                <c:pt idx="3750">
                  <c:v>495</c:v>
                </c:pt>
                <c:pt idx="3751">
                  <c:v>520</c:v>
                </c:pt>
                <c:pt idx="3752">
                  <c:v>444</c:v>
                </c:pt>
                <c:pt idx="3753">
                  <c:v>595</c:v>
                </c:pt>
                <c:pt idx="3754">
                  <c:v>444</c:v>
                </c:pt>
                <c:pt idx="3755">
                  <c:v>595</c:v>
                </c:pt>
                <c:pt idx="3756">
                  <c:v>595</c:v>
                </c:pt>
                <c:pt idx="3757">
                  <c:v>594</c:v>
                </c:pt>
                <c:pt idx="3758">
                  <c:v>520</c:v>
                </c:pt>
                <c:pt idx="3759">
                  <c:v>495</c:v>
                </c:pt>
                <c:pt idx="3760">
                  <c:v>505</c:v>
                </c:pt>
                <c:pt idx="3761">
                  <c:v>230</c:v>
                </c:pt>
                <c:pt idx="3762">
                  <c:v>229</c:v>
                </c:pt>
                <c:pt idx="3763">
                  <c:v>370</c:v>
                </c:pt>
                <c:pt idx="3764">
                  <c:v>470</c:v>
                </c:pt>
                <c:pt idx="3765">
                  <c:v>470</c:v>
                </c:pt>
                <c:pt idx="3766">
                  <c:v>570</c:v>
                </c:pt>
                <c:pt idx="3767">
                  <c:v>665</c:v>
                </c:pt>
                <c:pt idx="3768">
                  <c:v>865</c:v>
                </c:pt>
                <c:pt idx="3769">
                  <c:v>865</c:v>
                </c:pt>
                <c:pt idx="3770">
                  <c:v>865</c:v>
                </c:pt>
                <c:pt idx="3771">
                  <c:v>865</c:v>
                </c:pt>
                <c:pt idx="3772">
                  <c:v>865</c:v>
                </c:pt>
                <c:pt idx="3773">
                  <c:v>865</c:v>
                </c:pt>
                <c:pt idx="3774">
                  <c:v>540</c:v>
                </c:pt>
                <c:pt idx="3775">
                  <c:v>565</c:v>
                </c:pt>
                <c:pt idx="3776">
                  <c:v>565</c:v>
                </c:pt>
                <c:pt idx="3777">
                  <c:v>565</c:v>
                </c:pt>
                <c:pt idx="3778">
                  <c:v>370</c:v>
                </c:pt>
                <c:pt idx="3779">
                  <c:v>575</c:v>
                </c:pt>
                <c:pt idx="3780">
                  <c:v>575</c:v>
                </c:pt>
                <c:pt idx="3781">
                  <c:v>445</c:v>
                </c:pt>
                <c:pt idx="3782">
                  <c:v>565</c:v>
                </c:pt>
                <c:pt idx="3783">
                  <c:v>565</c:v>
                </c:pt>
                <c:pt idx="3784">
                  <c:v>565</c:v>
                </c:pt>
                <c:pt idx="3785">
                  <c:v>359</c:v>
                </c:pt>
                <c:pt idx="3786">
                  <c:v>-70</c:v>
                </c:pt>
                <c:pt idx="3787">
                  <c:v>224</c:v>
                </c:pt>
                <c:pt idx="3788">
                  <c:v>260</c:v>
                </c:pt>
                <c:pt idx="3789">
                  <c:v>325</c:v>
                </c:pt>
                <c:pt idx="3790">
                  <c:v>690</c:v>
                </c:pt>
                <c:pt idx="3791">
                  <c:v>519</c:v>
                </c:pt>
                <c:pt idx="3792">
                  <c:v>720</c:v>
                </c:pt>
                <c:pt idx="3793">
                  <c:v>730</c:v>
                </c:pt>
                <c:pt idx="3794">
                  <c:v>730</c:v>
                </c:pt>
                <c:pt idx="3795">
                  <c:v>544</c:v>
                </c:pt>
                <c:pt idx="3796">
                  <c:v>161</c:v>
                </c:pt>
                <c:pt idx="3797">
                  <c:v>8</c:v>
                </c:pt>
                <c:pt idx="3798">
                  <c:v>241</c:v>
                </c:pt>
                <c:pt idx="3799">
                  <c:v>90</c:v>
                </c:pt>
                <c:pt idx="3800">
                  <c:v>-600</c:v>
                </c:pt>
                <c:pt idx="3801">
                  <c:v>-200</c:v>
                </c:pt>
                <c:pt idx="3802">
                  <c:v>-605</c:v>
                </c:pt>
                <c:pt idx="3803">
                  <c:v>37</c:v>
                </c:pt>
                <c:pt idx="3804">
                  <c:v>486</c:v>
                </c:pt>
                <c:pt idx="3805">
                  <c:v>351</c:v>
                </c:pt>
                <c:pt idx="3806">
                  <c:v>580</c:v>
                </c:pt>
                <c:pt idx="3807">
                  <c:v>555</c:v>
                </c:pt>
                <c:pt idx="3808">
                  <c:v>555</c:v>
                </c:pt>
                <c:pt idx="3809">
                  <c:v>595</c:v>
                </c:pt>
                <c:pt idx="3810">
                  <c:v>620</c:v>
                </c:pt>
                <c:pt idx="3811">
                  <c:v>595</c:v>
                </c:pt>
                <c:pt idx="3812">
                  <c:v>585</c:v>
                </c:pt>
                <c:pt idx="3813">
                  <c:v>445</c:v>
                </c:pt>
                <c:pt idx="3814">
                  <c:v>520</c:v>
                </c:pt>
                <c:pt idx="3815">
                  <c:v>520</c:v>
                </c:pt>
                <c:pt idx="3816">
                  <c:v>720</c:v>
                </c:pt>
                <c:pt idx="3817">
                  <c:v>720</c:v>
                </c:pt>
                <c:pt idx="3818">
                  <c:v>719</c:v>
                </c:pt>
                <c:pt idx="3819">
                  <c:v>720</c:v>
                </c:pt>
                <c:pt idx="3820">
                  <c:v>720</c:v>
                </c:pt>
                <c:pt idx="3821">
                  <c:v>720</c:v>
                </c:pt>
                <c:pt idx="3822">
                  <c:v>420</c:v>
                </c:pt>
                <c:pt idx="3823">
                  <c:v>420</c:v>
                </c:pt>
                <c:pt idx="3824">
                  <c:v>420</c:v>
                </c:pt>
                <c:pt idx="3825">
                  <c:v>420</c:v>
                </c:pt>
                <c:pt idx="3826">
                  <c:v>445</c:v>
                </c:pt>
                <c:pt idx="3827">
                  <c:v>420</c:v>
                </c:pt>
                <c:pt idx="3828">
                  <c:v>420</c:v>
                </c:pt>
                <c:pt idx="3829">
                  <c:v>420</c:v>
                </c:pt>
                <c:pt idx="3830">
                  <c:v>420</c:v>
                </c:pt>
                <c:pt idx="3831">
                  <c:v>419</c:v>
                </c:pt>
                <c:pt idx="3832">
                  <c:v>420</c:v>
                </c:pt>
                <c:pt idx="3833">
                  <c:v>420</c:v>
                </c:pt>
                <c:pt idx="3834">
                  <c:v>420</c:v>
                </c:pt>
                <c:pt idx="3835">
                  <c:v>420</c:v>
                </c:pt>
                <c:pt idx="3836">
                  <c:v>420</c:v>
                </c:pt>
                <c:pt idx="3837">
                  <c:v>420</c:v>
                </c:pt>
                <c:pt idx="3838">
                  <c:v>620</c:v>
                </c:pt>
                <c:pt idx="3839">
                  <c:v>620</c:v>
                </c:pt>
                <c:pt idx="3840">
                  <c:v>620</c:v>
                </c:pt>
                <c:pt idx="3841">
                  <c:v>720</c:v>
                </c:pt>
                <c:pt idx="3842">
                  <c:v>720</c:v>
                </c:pt>
                <c:pt idx="3843">
                  <c:v>720</c:v>
                </c:pt>
                <c:pt idx="3844">
                  <c:v>720</c:v>
                </c:pt>
                <c:pt idx="3845">
                  <c:v>720</c:v>
                </c:pt>
                <c:pt idx="3846">
                  <c:v>720</c:v>
                </c:pt>
                <c:pt idx="3847">
                  <c:v>420</c:v>
                </c:pt>
                <c:pt idx="3848">
                  <c:v>420</c:v>
                </c:pt>
                <c:pt idx="3849">
                  <c:v>420</c:v>
                </c:pt>
                <c:pt idx="3850">
                  <c:v>420</c:v>
                </c:pt>
                <c:pt idx="3851">
                  <c:v>420</c:v>
                </c:pt>
                <c:pt idx="3852">
                  <c:v>420</c:v>
                </c:pt>
                <c:pt idx="3853">
                  <c:v>420</c:v>
                </c:pt>
                <c:pt idx="3854">
                  <c:v>420</c:v>
                </c:pt>
                <c:pt idx="3855">
                  <c:v>420</c:v>
                </c:pt>
                <c:pt idx="3856">
                  <c:v>420</c:v>
                </c:pt>
                <c:pt idx="3857">
                  <c:v>420</c:v>
                </c:pt>
                <c:pt idx="3858">
                  <c:v>420</c:v>
                </c:pt>
                <c:pt idx="3859">
                  <c:v>420</c:v>
                </c:pt>
                <c:pt idx="3860">
                  <c:v>420</c:v>
                </c:pt>
                <c:pt idx="3861">
                  <c:v>420</c:v>
                </c:pt>
                <c:pt idx="3862">
                  <c:v>620</c:v>
                </c:pt>
                <c:pt idx="3863">
                  <c:v>620</c:v>
                </c:pt>
                <c:pt idx="3864">
                  <c:v>720</c:v>
                </c:pt>
                <c:pt idx="3865">
                  <c:v>720</c:v>
                </c:pt>
                <c:pt idx="3866">
                  <c:v>720</c:v>
                </c:pt>
                <c:pt idx="3867">
                  <c:v>720</c:v>
                </c:pt>
                <c:pt idx="3868">
                  <c:v>720</c:v>
                </c:pt>
                <c:pt idx="3869">
                  <c:v>720</c:v>
                </c:pt>
                <c:pt idx="3870">
                  <c:v>696</c:v>
                </c:pt>
                <c:pt idx="3871">
                  <c:v>710</c:v>
                </c:pt>
                <c:pt idx="3872">
                  <c:v>720</c:v>
                </c:pt>
                <c:pt idx="3873">
                  <c:v>720</c:v>
                </c:pt>
                <c:pt idx="3874">
                  <c:v>720</c:v>
                </c:pt>
                <c:pt idx="3875">
                  <c:v>720</c:v>
                </c:pt>
                <c:pt idx="3876">
                  <c:v>720</c:v>
                </c:pt>
                <c:pt idx="3877">
                  <c:v>720</c:v>
                </c:pt>
                <c:pt idx="3878">
                  <c:v>720</c:v>
                </c:pt>
                <c:pt idx="3879">
                  <c:v>458</c:v>
                </c:pt>
                <c:pt idx="3880">
                  <c:v>149</c:v>
                </c:pt>
                <c:pt idx="3881">
                  <c:v>-161</c:v>
                </c:pt>
                <c:pt idx="3882">
                  <c:v>214</c:v>
                </c:pt>
                <c:pt idx="3883">
                  <c:v>420</c:v>
                </c:pt>
                <c:pt idx="3884">
                  <c:v>620</c:v>
                </c:pt>
                <c:pt idx="3885">
                  <c:v>620</c:v>
                </c:pt>
                <c:pt idx="3886">
                  <c:v>620</c:v>
                </c:pt>
                <c:pt idx="3887">
                  <c:v>620</c:v>
                </c:pt>
                <c:pt idx="3888">
                  <c:v>720</c:v>
                </c:pt>
                <c:pt idx="3889">
                  <c:v>720</c:v>
                </c:pt>
                <c:pt idx="3890">
                  <c:v>720</c:v>
                </c:pt>
                <c:pt idx="3891">
                  <c:v>720</c:v>
                </c:pt>
                <c:pt idx="3892">
                  <c:v>720</c:v>
                </c:pt>
                <c:pt idx="3893">
                  <c:v>820</c:v>
                </c:pt>
                <c:pt idx="3894">
                  <c:v>530</c:v>
                </c:pt>
                <c:pt idx="3895">
                  <c:v>530</c:v>
                </c:pt>
                <c:pt idx="3896">
                  <c:v>530</c:v>
                </c:pt>
                <c:pt idx="3897">
                  <c:v>405</c:v>
                </c:pt>
                <c:pt idx="3898">
                  <c:v>170</c:v>
                </c:pt>
                <c:pt idx="3899">
                  <c:v>224</c:v>
                </c:pt>
                <c:pt idx="3900">
                  <c:v>61</c:v>
                </c:pt>
                <c:pt idx="3901">
                  <c:v>-1255</c:v>
                </c:pt>
                <c:pt idx="3902">
                  <c:v>-1005</c:v>
                </c:pt>
                <c:pt idx="3903">
                  <c:v>-1005</c:v>
                </c:pt>
                <c:pt idx="3904">
                  <c:v>-1115</c:v>
                </c:pt>
                <c:pt idx="3905">
                  <c:v>-1215</c:v>
                </c:pt>
                <c:pt idx="3906">
                  <c:v>-1220</c:v>
                </c:pt>
                <c:pt idx="3907">
                  <c:v>-1045</c:v>
                </c:pt>
                <c:pt idx="3908">
                  <c:v>-310</c:v>
                </c:pt>
                <c:pt idx="3909">
                  <c:v>306</c:v>
                </c:pt>
                <c:pt idx="3910">
                  <c:v>-399</c:v>
                </c:pt>
                <c:pt idx="3911">
                  <c:v>620</c:v>
                </c:pt>
                <c:pt idx="3912">
                  <c:v>720</c:v>
                </c:pt>
                <c:pt idx="3913">
                  <c:v>720</c:v>
                </c:pt>
                <c:pt idx="3914">
                  <c:v>720</c:v>
                </c:pt>
                <c:pt idx="3915">
                  <c:v>720</c:v>
                </c:pt>
                <c:pt idx="3916">
                  <c:v>720</c:v>
                </c:pt>
                <c:pt idx="3917">
                  <c:v>610</c:v>
                </c:pt>
                <c:pt idx="3918">
                  <c:v>173</c:v>
                </c:pt>
                <c:pt idx="3919">
                  <c:v>-434</c:v>
                </c:pt>
                <c:pt idx="3920">
                  <c:v>-536</c:v>
                </c:pt>
                <c:pt idx="3921">
                  <c:v>-172</c:v>
                </c:pt>
                <c:pt idx="3922">
                  <c:v>-597</c:v>
                </c:pt>
                <c:pt idx="3923">
                  <c:v>-92</c:v>
                </c:pt>
                <c:pt idx="3924">
                  <c:v>339</c:v>
                </c:pt>
                <c:pt idx="3925">
                  <c:v>37</c:v>
                </c:pt>
                <c:pt idx="3926">
                  <c:v>130</c:v>
                </c:pt>
                <c:pt idx="3927">
                  <c:v>334</c:v>
                </c:pt>
                <c:pt idx="3928">
                  <c:v>560</c:v>
                </c:pt>
                <c:pt idx="3929">
                  <c:v>176</c:v>
                </c:pt>
                <c:pt idx="3930">
                  <c:v>250</c:v>
                </c:pt>
                <c:pt idx="3931">
                  <c:v>585</c:v>
                </c:pt>
                <c:pt idx="3932">
                  <c:v>445</c:v>
                </c:pt>
                <c:pt idx="3933">
                  <c:v>445</c:v>
                </c:pt>
                <c:pt idx="3934">
                  <c:v>620</c:v>
                </c:pt>
                <c:pt idx="3935">
                  <c:v>620</c:v>
                </c:pt>
                <c:pt idx="3936">
                  <c:v>720</c:v>
                </c:pt>
                <c:pt idx="3937">
                  <c:v>720</c:v>
                </c:pt>
                <c:pt idx="3938">
                  <c:v>720</c:v>
                </c:pt>
                <c:pt idx="3939">
                  <c:v>720</c:v>
                </c:pt>
                <c:pt idx="3940">
                  <c:v>720</c:v>
                </c:pt>
                <c:pt idx="3941">
                  <c:v>720</c:v>
                </c:pt>
                <c:pt idx="3942">
                  <c:v>373</c:v>
                </c:pt>
                <c:pt idx="3943">
                  <c:v>135</c:v>
                </c:pt>
                <c:pt idx="3944">
                  <c:v>-34</c:v>
                </c:pt>
                <c:pt idx="3945">
                  <c:v>307</c:v>
                </c:pt>
                <c:pt idx="3946">
                  <c:v>43</c:v>
                </c:pt>
                <c:pt idx="3947">
                  <c:v>485</c:v>
                </c:pt>
                <c:pt idx="3948">
                  <c:v>485</c:v>
                </c:pt>
                <c:pt idx="3949">
                  <c:v>485</c:v>
                </c:pt>
                <c:pt idx="3950">
                  <c:v>420</c:v>
                </c:pt>
                <c:pt idx="3951">
                  <c:v>420</c:v>
                </c:pt>
                <c:pt idx="3952">
                  <c:v>420</c:v>
                </c:pt>
                <c:pt idx="3953">
                  <c:v>420</c:v>
                </c:pt>
                <c:pt idx="3954">
                  <c:v>420</c:v>
                </c:pt>
                <c:pt idx="3955">
                  <c:v>420</c:v>
                </c:pt>
                <c:pt idx="3956">
                  <c:v>420</c:v>
                </c:pt>
                <c:pt idx="3957">
                  <c:v>420</c:v>
                </c:pt>
                <c:pt idx="3958">
                  <c:v>620</c:v>
                </c:pt>
                <c:pt idx="3959">
                  <c:v>620</c:v>
                </c:pt>
                <c:pt idx="3960">
                  <c:v>720</c:v>
                </c:pt>
                <c:pt idx="3961">
                  <c:v>720</c:v>
                </c:pt>
                <c:pt idx="3962">
                  <c:v>720</c:v>
                </c:pt>
                <c:pt idx="3963">
                  <c:v>720</c:v>
                </c:pt>
                <c:pt idx="3964">
                  <c:v>720</c:v>
                </c:pt>
                <c:pt idx="3965">
                  <c:v>694</c:v>
                </c:pt>
                <c:pt idx="3966">
                  <c:v>-6</c:v>
                </c:pt>
                <c:pt idx="3967">
                  <c:v>-760</c:v>
                </c:pt>
                <c:pt idx="3968">
                  <c:v>-975</c:v>
                </c:pt>
                <c:pt idx="3969">
                  <c:v>-595</c:v>
                </c:pt>
                <c:pt idx="3970">
                  <c:v>-799</c:v>
                </c:pt>
                <c:pt idx="3971">
                  <c:v>-684</c:v>
                </c:pt>
                <c:pt idx="3972">
                  <c:v>290</c:v>
                </c:pt>
                <c:pt idx="3973">
                  <c:v>355</c:v>
                </c:pt>
                <c:pt idx="3974">
                  <c:v>430</c:v>
                </c:pt>
                <c:pt idx="3975">
                  <c:v>430</c:v>
                </c:pt>
                <c:pt idx="3976">
                  <c:v>265</c:v>
                </c:pt>
                <c:pt idx="3977">
                  <c:v>-430</c:v>
                </c:pt>
                <c:pt idx="3978">
                  <c:v>-386</c:v>
                </c:pt>
                <c:pt idx="3979">
                  <c:v>445</c:v>
                </c:pt>
                <c:pt idx="3980">
                  <c:v>445</c:v>
                </c:pt>
                <c:pt idx="3981">
                  <c:v>445</c:v>
                </c:pt>
                <c:pt idx="3982">
                  <c:v>645</c:v>
                </c:pt>
                <c:pt idx="3983">
                  <c:v>620</c:v>
                </c:pt>
                <c:pt idx="3984">
                  <c:v>720</c:v>
                </c:pt>
                <c:pt idx="3985">
                  <c:v>720</c:v>
                </c:pt>
                <c:pt idx="3986">
                  <c:v>720</c:v>
                </c:pt>
                <c:pt idx="3987">
                  <c:v>720</c:v>
                </c:pt>
                <c:pt idx="3988">
                  <c:v>720</c:v>
                </c:pt>
                <c:pt idx="3989">
                  <c:v>720</c:v>
                </c:pt>
                <c:pt idx="3990">
                  <c:v>455</c:v>
                </c:pt>
                <c:pt idx="3991">
                  <c:v>340</c:v>
                </c:pt>
                <c:pt idx="3992">
                  <c:v>385</c:v>
                </c:pt>
                <c:pt idx="3993">
                  <c:v>570</c:v>
                </c:pt>
                <c:pt idx="3994">
                  <c:v>570</c:v>
                </c:pt>
                <c:pt idx="3995">
                  <c:v>470</c:v>
                </c:pt>
                <c:pt idx="3996">
                  <c:v>470</c:v>
                </c:pt>
                <c:pt idx="3997">
                  <c:v>470</c:v>
                </c:pt>
                <c:pt idx="3998">
                  <c:v>420</c:v>
                </c:pt>
                <c:pt idx="3999">
                  <c:v>420</c:v>
                </c:pt>
                <c:pt idx="4000">
                  <c:v>414</c:v>
                </c:pt>
                <c:pt idx="4001">
                  <c:v>520</c:v>
                </c:pt>
                <c:pt idx="4002">
                  <c:v>520</c:v>
                </c:pt>
                <c:pt idx="4003">
                  <c:v>420</c:v>
                </c:pt>
                <c:pt idx="4004">
                  <c:v>420</c:v>
                </c:pt>
                <c:pt idx="4005">
                  <c:v>420</c:v>
                </c:pt>
                <c:pt idx="4006">
                  <c:v>620</c:v>
                </c:pt>
                <c:pt idx="4007">
                  <c:v>620</c:v>
                </c:pt>
                <c:pt idx="4008">
                  <c:v>620</c:v>
                </c:pt>
                <c:pt idx="4009">
                  <c:v>720</c:v>
                </c:pt>
                <c:pt idx="4010">
                  <c:v>720</c:v>
                </c:pt>
                <c:pt idx="4011">
                  <c:v>720</c:v>
                </c:pt>
                <c:pt idx="4012">
                  <c:v>720</c:v>
                </c:pt>
                <c:pt idx="4013">
                  <c:v>720</c:v>
                </c:pt>
                <c:pt idx="4014">
                  <c:v>720</c:v>
                </c:pt>
                <c:pt idx="4015">
                  <c:v>620</c:v>
                </c:pt>
                <c:pt idx="4016">
                  <c:v>620</c:v>
                </c:pt>
                <c:pt idx="4017">
                  <c:v>620</c:v>
                </c:pt>
                <c:pt idx="4018">
                  <c:v>620</c:v>
                </c:pt>
                <c:pt idx="4019">
                  <c:v>620</c:v>
                </c:pt>
                <c:pt idx="4020">
                  <c:v>620</c:v>
                </c:pt>
                <c:pt idx="4021">
                  <c:v>620</c:v>
                </c:pt>
                <c:pt idx="4022">
                  <c:v>620</c:v>
                </c:pt>
                <c:pt idx="4023">
                  <c:v>620</c:v>
                </c:pt>
                <c:pt idx="4024">
                  <c:v>620</c:v>
                </c:pt>
                <c:pt idx="4025">
                  <c:v>620</c:v>
                </c:pt>
                <c:pt idx="4026">
                  <c:v>620</c:v>
                </c:pt>
                <c:pt idx="4027">
                  <c:v>620</c:v>
                </c:pt>
                <c:pt idx="4028">
                  <c:v>620</c:v>
                </c:pt>
                <c:pt idx="4029">
                  <c:v>620</c:v>
                </c:pt>
                <c:pt idx="4030">
                  <c:v>620</c:v>
                </c:pt>
                <c:pt idx="4031">
                  <c:v>575</c:v>
                </c:pt>
                <c:pt idx="4032">
                  <c:v>675</c:v>
                </c:pt>
                <c:pt idx="4033">
                  <c:v>675</c:v>
                </c:pt>
                <c:pt idx="4034">
                  <c:v>675</c:v>
                </c:pt>
                <c:pt idx="4035">
                  <c:v>675</c:v>
                </c:pt>
                <c:pt idx="4036">
                  <c:v>675</c:v>
                </c:pt>
                <c:pt idx="4037">
                  <c:v>675</c:v>
                </c:pt>
                <c:pt idx="4038">
                  <c:v>675</c:v>
                </c:pt>
                <c:pt idx="4039">
                  <c:v>675</c:v>
                </c:pt>
                <c:pt idx="4040">
                  <c:v>675</c:v>
                </c:pt>
                <c:pt idx="4041">
                  <c:v>675</c:v>
                </c:pt>
                <c:pt idx="4042">
                  <c:v>675</c:v>
                </c:pt>
                <c:pt idx="4043">
                  <c:v>675</c:v>
                </c:pt>
                <c:pt idx="4044">
                  <c:v>675</c:v>
                </c:pt>
                <c:pt idx="4045">
                  <c:v>675</c:v>
                </c:pt>
                <c:pt idx="4046">
                  <c:v>675</c:v>
                </c:pt>
                <c:pt idx="4047">
                  <c:v>675</c:v>
                </c:pt>
                <c:pt idx="4048">
                  <c:v>700</c:v>
                </c:pt>
                <c:pt idx="4049">
                  <c:v>625</c:v>
                </c:pt>
                <c:pt idx="4050">
                  <c:v>600</c:v>
                </c:pt>
                <c:pt idx="4051">
                  <c:v>575</c:v>
                </c:pt>
                <c:pt idx="4052">
                  <c:v>575</c:v>
                </c:pt>
                <c:pt idx="4053">
                  <c:v>575</c:v>
                </c:pt>
                <c:pt idx="4054">
                  <c:v>575</c:v>
                </c:pt>
                <c:pt idx="4055">
                  <c:v>620</c:v>
                </c:pt>
                <c:pt idx="4056">
                  <c:v>720</c:v>
                </c:pt>
                <c:pt idx="4057">
                  <c:v>720</c:v>
                </c:pt>
                <c:pt idx="4058">
                  <c:v>720</c:v>
                </c:pt>
                <c:pt idx="4059">
                  <c:v>720</c:v>
                </c:pt>
                <c:pt idx="4060">
                  <c:v>720</c:v>
                </c:pt>
                <c:pt idx="4061">
                  <c:v>720</c:v>
                </c:pt>
                <c:pt idx="4062">
                  <c:v>420</c:v>
                </c:pt>
                <c:pt idx="4063">
                  <c:v>395</c:v>
                </c:pt>
                <c:pt idx="4064">
                  <c:v>418</c:v>
                </c:pt>
                <c:pt idx="4065">
                  <c:v>420</c:v>
                </c:pt>
                <c:pt idx="4066">
                  <c:v>420</c:v>
                </c:pt>
                <c:pt idx="4067">
                  <c:v>420</c:v>
                </c:pt>
                <c:pt idx="4068">
                  <c:v>420</c:v>
                </c:pt>
                <c:pt idx="4069">
                  <c:v>420</c:v>
                </c:pt>
                <c:pt idx="4070">
                  <c:v>420</c:v>
                </c:pt>
                <c:pt idx="4071">
                  <c:v>420</c:v>
                </c:pt>
                <c:pt idx="4072">
                  <c:v>420</c:v>
                </c:pt>
                <c:pt idx="4073">
                  <c:v>420</c:v>
                </c:pt>
                <c:pt idx="4074">
                  <c:v>519</c:v>
                </c:pt>
                <c:pt idx="4075">
                  <c:v>520</c:v>
                </c:pt>
                <c:pt idx="4076">
                  <c:v>420</c:v>
                </c:pt>
                <c:pt idx="4077">
                  <c:v>420</c:v>
                </c:pt>
                <c:pt idx="4078">
                  <c:v>620</c:v>
                </c:pt>
                <c:pt idx="4079">
                  <c:v>645</c:v>
                </c:pt>
                <c:pt idx="4080">
                  <c:v>745</c:v>
                </c:pt>
                <c:pt idx="4081">
                  <c:v>745</c:v>
                </c:pt>
                <c:pt idx="4082">
                  <c:v>745</c:v>
                </c:pt>
                <c:pt idx="4083">
                  <c:v>745</c:v>
                </c:pt>
                <c:pt idx="4084">
                  <c:v>744</c:v>
                </c:pt>
                <c:pt idx="4085">
                  <c:v>745</c:v>
                </c:pt>
                <c:pt idx="4086">
                  <c:v>445</c:v>
                </c:pt>
                <c:pt idx="4087">
                  <c:v>455</c:v>
                </c:pt>
                <c:pt idx="4088">
                  <c:v>455</c:v>
                </c:pt>
                <c:pt idx="4089">
                  <c:v>455</c:v>
                </c:pt>
                <c:pt idx="4090">
                  <c:v>455</c:v>
                </c:pt>
                <c:pt idx="4091">
                  <c:v>455</c:v>
                </c:pt>
                <c:pt idx="4092">
                  <c:v>455</c:v>
                </c:pt>
                <c:pt idx="4093">
                  <c:v>455</c:v>
                </c:pt>
                <c:pt idx="4094">
                  <c:v>445</c:v>
                </c:pt>
                <c:pt idx="4095">
                  <c:v>445</c:v>
                </c:pt>
                <c:pt idx="4096">
                  <c:v>445</c:v>
                </c:pt>
                <c:pt idx="4097">
                  <c:v>361</c:v>
                </c:pt>
                <c:pt idx="4098">
                  <c:v>555</c:v>
                </c:pt>
                <c:pt idx="4099">
                  <c:v>545</c:v>
                </c:pt>
                <c:pt idx="4100">
                  <c:v>445</c:v>
                </c:pt>
                <c:pt idx="4101">
                  <c:v>444</c:v>
                </c:pt>
                <c:pt idx="4102">
                  <c:v>645</c:v>
                </c:pt>
                <c:pt idx="4103">
                  <c:v>620</c:v>
                </c:pt>
                <c:pt idx="4104">
                  <c:v>720</c:v>
                </c:pt>
                <c:pt idx="4105">
                  <c:v>720</c:v>
                </c:pt>
                <c:pt idx="4106">
                  <c:v>720</c:v>
                </c:pt>
                <c:pt idx="4107">
                  <c:v>720</c:v>
                </c:pt>
                <c:pt idx="4108">
                  <c:v>720</c:v>
                </c:pt>
                <c:pt idx="4109">
                  <c:v>720</c:v>
                </c:pt>
                <c:pt idx="4110">
                  <c:v>389</c:v>
                </c:pt>
                <c:pt idx="4111">
                  <c:v>340</c:v>
                </c:pt>
                <c:pt idx="4112">
                  <c:v>400</c:v>
                </c:pt>
                <c:pt idx="4113">
                  <c:v>420</c:v>
                </c:pt>
                <c:pt idx="4114">
                  <c:v>-100</c:v>
                </c:pt>
                <c:pt idx="4115">
                  <c:v>163</c:v>
                </c:pt>
                <c:pt idx="4116">
                  <c:v>263</c:v>
                </c:pt>
                <c:pt idx="4117">
                  <c:v>26</c:v>
                </c:pt>
                <c:pt idx="4118">
                  <c:v>247</c:v>
                </c:pt>
                <c:pt idx="4119">
                  <c:v>320</c:v>
                </c:pt>
                <c:pt idx="4120">
                  <c:v>316</c:v>
                </c:pt>
                <c:pt idx="4121">
                  <c:v>0</c:v>
                </c:pt>
                <c:pt idx="4122">
                  <c:v>245</c:v>
                </c:pt>
                <c:pt idx="4123">
                  <c:v>520</c:v>
                </c:pt>
                <c:pt idx="4124">
                  <c:v>420</c:v>
                </c:pt>
                <c:pt idx="4125">
                  <c:v>420</c:v>
                </c:pt>
                <c:pt idx="4126">
                  <c:v>620</c:v>
                </c:pt>
                <c:pt idx="4127">
                  <c:v>620</c:v>
                </c:pt>
                <c:pt idx="4128">
                  <c:v>720</c:v>
                </c:pt>
                <c:pt idx="4129">
                  <c:v>720</c:v>
                </c:pt>
                <c:pt idx="4130">
                  <c:v>709</c:v>
                </c:pt>
                <c:pt idx="4131">
                  <c:v>182</c:v>
                </c:pt>
                <c:pt idx="4132">
                  <c:v>329</c:v>
                </c:pt>
                <c:pt idx="4133">
                  <c:v>-775</c:v>
                </c:pt>
                <c:pt idx="4134">
                  <c:v>-855</c:v>
                </c:pt>
                <c:pt idx="4135">
                  <c:v>-1190</c:v>
                </c:pt>
                <c:pt idx="4136">
                  <c:v>-1150</c:v>
                </c:pt>
                <c:pt idx="4137">
                  <c:v>-702</c:v>
                </c:pt>
                <c:pt idx="4138">
                  <c:v>-987</c:v>
                </c:pt>
                <c:pt idx="4139">
                  <c:v>-777</c:v>
                </c:pt>
                <c:pt idx="4140">
                  <c:v>-257</c:v>
                </c:pt>
                <c:pt idx="4141">
                  <c:v>209</c:v>
                </c:pt>
                <c:pt idx="4142">
                  <c:v>338</c:v>
                </c:pt>
                <c:pt idx="4143">
                  <c:v>420</c:v>
                </c:pt>
                <c:pt idx="4144">
                  <c:v>365</c:v>
                </c:pt>
                <c:pt idx="4145">
                  <c:v>125</c:v>
                </c:pt>
                <c:pt idx="4146">
                  <c:v>445</c:v>
                </c:pt>
                <c:pt idx="4147">
                  <c:v>444</c:v>
                </c:pt>
                <c:pt idx="4148">
                  <c:v>420</c:v>
                </c:pt>
                <c:pt idx="4149">
                  <c:v>420</c:v>
                </c:pt>
                <c:pt idx="4150">
                  <c:v>620</c:v>
                </c:pt>
                <c:pt idx="4151">
                  <c:v>620</c:v>
                </c:pt>
                <c:pt idx="4152">
                  <c:v>720</c:v>
                </c:pt>
                <c:pt idx="4153">
                  <c:v>720</c:v>
                </c:pt>
                <c:pt idx="4154">
                  <c:v>720</c:v>
                </c:pt>
                <c:pt idx="4155">
                  <c:v>720</c:v>
                </c:pt>
                <c:pt idx="4156">
                  <c:v>720</c:v>
                </c:pt>
                <c:pt idx="4157">
                  <c:v>720</c:v>
                </c:pt>
                <c:pt idx="4158">
                  <c:v>445</c:v>
                </c:pt>
                <c:pt idx="4159">
                  <c:v>445</c:v>
                </c:pt>
                <c:pt idx="4160">
                  <c:v>420</c:v>
                </c:pt>
                <c:pt idx="4161">
                  <c:v>420</c:v>
                </c:pt>
                <c:pt idx="4162">
                  <c:v>420</c:v>
                </c:pt>
                <c:pt idx="4163">
                  <c:v>420</c:v>
                </c:pt>
                <c:pt idx="4164">
                  <c:v>420</c:v>
                </c:pt>
                <c:pt idx="4165">
                  <c:v>420</c:v>
                </c:pt>
                <c:pt idx="4166">
                  <c:v>420</c:v>
                </c:pt>
                <c:pt idx="4167">
                  <c:v>420</c:v>
                </c:pt>
                <c:pt idx="4168">
                  <c:v>420</c:v>
                </c:pt>
                <c:pt idx="4169">
                  <c:v>420</c:v>
                </c:pt>
                <c:pt idx="4170">
                  <c:v>420</c:v>
                </c:pt>
                <c:pt idx="4171">
                  <c:v>420</c:v>
                </c:pt>
                <c:pt idx="4172">
                  <c:v>420</c:v>
                </c:pt>
                <c:pt idx="4173">
                  <c:v>420</c:v>
                </c:pt>
                <c:pt idx="4174">
                  <c:v>620</c:v>
                </c:pt>
                <c:pt idx="4175">
                  <c:v>275</c:v>
                </c:pt>
                <c:pt idx="4176">
                  <c:v>275</c:v>
                </c:pt>
                <c:pt idx="4177">
                  <c:v>575</c:v>
                </c:pt>
                <c:pt idx="4178">
                  <c:v>575</c:v>
                </c:pt>
                <c:pt idx="4179">
                  <c:v>575</c:v>
                </c:pt>
                <c:pt idx="4180">
                  <c:v>575</c:v>
                </c:pt>
                <c:pt idx="4181">
                  <c:v>575</c:v>
                </c:pt>
                <c:pt idx="4182">
                  <c:v>575</c:v>
                </c:pt>
                <c:pt idx="4183">
                  <c:v>275</c:v>
                </c:pt>
                <c:pt idx="4184">
                  <c:v>275</c:v>
                </c:pt>
                <c:pt idx="4185">
                  <c:v>275</c:v>
                </c:pt>
                <c:pt idx="4186">
                  <c:v>275</c:v>
                </c:pt>
                <c:pt idx="4187">
                  <c:v>275</c:v>
                </c:pt>
                <c:pt idx="4188">
                  <c:v>275</c:v>
                </c:pt>
                <c:pt idx="4189">
                  <c:v>275</c:v>
                </c:pt>
                <c:pt idx="4190">
                  <c:v>275</c:v>
                </c:pt>
                <c:pt idx="4191">
                  <c:v>275</c:v>
                </c:pt>
                <c:pt idx="4192">
                  <c:v>275</c:v>
                </c:pt>
                <c:pt idx="4193">
                  <c:v>275</c:v>
                </c:pt>
                <c:pt idx="4194">
                  <c:v>275</c:v>
                </c:pt>
                <c:pt idx="4195">
                  <c:v>275</c:v>
                </c:pt>
                <c:pt idx="4196">
                  <c:v>275</c:v>
                </c:pt>
                <c:pt idx="4197">
                  <c:v>275</c:v>
                </c:pt>
                <c:pt idx="4198">
                  <c:v>275</c:v>
                </c:pt>
                <c:pt idx="4199">
                  <c:v>275</c:v>
                </c:pt>
                <c:pt idx="4200">
                  <c:v>575</c:v>
                </c:pt>
                <c:pt idx="4201">
                  <c:v>575</c:v>
                </c:pt>
                <c:pt idx="4202">
                  <c:v>575</c:v>
                </c:pt>
                <c:pt idx="4203">
                  <c:v>575</c:v>
                </c:pt>
                <c:pt idx="4204">
                  <c:v>575</c:v>
                </c:pt>
                <c:pt idx="4205">
                  <c:v>575</c:v>
                </c:pt>
                <c:pt idx="4206">
                  <c:v>575</c:v>
                </c:pt>
                <c:pt idx="4207">
                  <c:v>575</c:v>
                </c:pt>
                <c:pt idx="4208">
                  <c:v>574</c:v>
                </c:pt>
                <c:pt idx="4209">
                  <c:v>575</c:v>
                </c:pt>
                <c:pt idx="4210">
                  <c:v>575</c:v>
                </c:pt>
                <c:pt idx="4211">
                  <c:v>575</c:v>
                </c:pt>
                <c:pt idx="4212">
                  <c:v>575</c:v>
                </c:pt>
                <c:pt idx="4213">
                  <c:v>575</c:v>
                </c:pt>
                <c:pt idx="4214">
                  <c:v>575</c:v>
                </c:pt>
                <c:pt idx="4215">
                  <c:v>575</c:v>
                </c:pt>
                <c:pt idx="4216">
                  <c:v>575</c:v>
                </c:pt>
                <c:pt idx="4217">
                  <c:v>275</c:v>
                </c:pt>
                <c:pt idx="4218">
                  <c:v>275</c:v>
                </c:pt>
                <c:pt idx="4219">
                  <c:v>275</c:v>
                </c:pt>
                <c:pt idx="4220">
                  <c:v>275</c:v>
                </c:pt>
                <c:pt idx="4221">
                  <c:v>275</c:v>
                </c:pt>
                <c:pt idx="4222">
                  <c:v>275</c:v>
                </c:pt>
                <c:pt idx="4223">
                  <c:v>320</c:v>
                </c:pt>
                <c:pt idx="4224">
                  <c:v>620</c:v>
                </c:pt>
                <c:pt idx="4225">
                  <c:v>620</c:v>
                </c:pt>
                <c:pt idx="4226">
                  <c:v>620</c:v>
                </c:pt>
                <c:pt idx="4227">
                  <c:v>620</c:v>
                </c:pt>
                <c:pt idx="4228">
                  <c:v>620</c:v>
                </c:pt>
                <c:pt idx="4229">
                  <c:v>620</c:v>
                </c:pt>
                <c:pt idx="4230">
                  <c:v>319</c:v>
                </c:pt>
                <c:pt idx="4231">
                  <c:v>380</c:v>
                </c:pt>
                <c:pt idx="4232">
                  <c:v>205</c:v>
                </c:pt>
                <c:pt idx="4233">
                  <c:v>330</c:v>
                </c:pt>
                <c:pt idx="4234">
                  <c:v>255</c:v>
                </c:pt>
                <c:pt idx="4235">
                  <c:v>245</c:v>
                </c:pt>
                <c:pt idx="4236">
                  <c:v>330</c:v>
                </c:pt>
                <c:pt idx="4237">
                  <c:v>319</c:v>
                </c:pt>
                <c:pt idx="4238">
                  <c:v>320</c:v>
                </c:pt>
                <c:pt idx="4239">
                  <c:v>320</c:v>
                </c:pt>
                <c:pt idx="4240">
                  <c:v>320</c:v>
                </c:pt>
                <c:pt idx="4241">
                  <c:v>320</c:v>
                </c:pt>
                <c:pt idx="4242">
                  <c:v>320</c:v>
                </c:pt>
                <c:pt idx="4243">
                  <c:v>320</c:v>
                </c:pt>
                <c:pt idx="4244">
                  <c:v>320</c:v>
                </c:pt>
                <c:pt idx="4245">
                  <c:v>320</c:v>
                </c:pt>
                <c:pt idx="4246">
                  <c:v>320</c:v>
                </c:pt>
                <c:pt idx="4247">
                  <c:v>320</c:v>
                </c:pt>
                <c:pt idx="4248">
                  <c:v>620</c:v>
                </c:pt>
                <c:pt idx="4249">
                  <c:v>620</c:v>
                </c:pt>
                <c:pt idx="4250">
                  <c:v>620</c:v>
                </c:pt>
                <c:pt idx="4251">
                  <c:v>620</c:v>
                </c:pt>
                <c:pt idx="4252">
                  <c:v>620</c:v>
                </c:pt>
                <c:pt idx="4253">
                  <c:v>645</c:v>
                </c:pt>
                <c:pt idx="4254">
                  <c:v>345</c:v>
                </c:pt>
                <c:pt idx="4255">
                  <c:v>345</c:v>
                </c:pt>
                <c:pt idx="4256">
                  <c:v>345</c:v>
                </c:pt>
                <c:pt idx="4257">
                  <c:v>320</c:v>
                </c:pt>
                <c:pt idx="4258">
                  <c:v>250</c:v>
                </c:pt>
                <c:pt idx="4259">
                  <c:v>185</c:v>
                </c:pt>
                <c:pt idx="4260">
                  <c:v>320</c:v>
                </c:pt>
                <c:pt idx="4261">
                  <c:v>319</c:v>
                </c:pt>
                <c:pt idx="4262">
                  <c:v>320</c:v>
                </c:pt>
                <c:pt idx="4263">
                  <c:v>320</c:v>
                </c:pt>
                <c:pt idx="4264">
                  <c:v>320</c:v>
                </c:pt>
                <c:pt idx="4265">
                  <c:v>320</c:v>
                </c:pt>
                <c:pt idx="4266">
                  <c:v>320</c:v>
                </c:pt>
                <c:pt idx="4267">
                  <c:v>320</c:v>
                </c:pt>
                <c:pt idx="4268">
                  <c:v>320</c:v>
                </c:pt>
                <c:pt idx="4269">
                  <c:v>320</c:v>
                </c:pt>
                <c:pt idx="4270">
                  <c:v>320</c:v>
                </c:pt>
                <c:pt idx="4271">
                  <c:v>320</c:v>
                </c:pt>
                <c:pt idx="4272">
                  <c:v>620</c:v>
                </c:pt>
                <c:pt idx="4273">
                  <c:v>620</c:v>
                </c:pt>
                <c:pt idx="4274">
                  <c:v>620</c:v>
                </c:pt>
                <c:pt idx="4275">
                  <c:v>620</c:v>
                </c:pt>
                <c:pt idx="4276">
                  <c:v>620</c:v>
                </c:pt>
                <c:pt idx="4277">
                  <c:v>620</c:v>
                </c:pt>
                <c:pt idx="4278">
                  <c:v>445</c:v>
                </c:pt>
                <c:pt idx="4279">
                  <c:v>328</c:v>
                </c:pt>
                <c:pt idx="4280">
                  <c:v>215</c:v>
                </c:pt>
                <c:pt idx="4281">
                  <c:v>315</c:v>
                </c:pt>
                <c:pt idx="4282">
                  <c:v>25</c:v>
                </c:pt>
                <c:pt idx="4283">
                  <c:v>302</c:v>
                </c:pt>
                <c:pt idx="4284">
                  <c:v>39</c:v>
                </c:pt>
                <c:pt idx="4285">
                  <c:v>-203</c:v>
                </c:pt>
                <c:pt idx="4286">
                  <c:v>225</c:v>
                </c:pt>
                <c:pt idx="4287">
                  <c:v>320</c:v>
                </c:pt>
                <c:pt idx="4288">
                  <c:v>320</c:v>
                </c:pt>
                <c:pt idx="4289">
                  <c:v>246</c:v>
                </c:pt>
                <c:pt idx="4290">
                  <c:v>420</c:v>
                </c:pt>
                <c:pt idx="4291">
                  <c:v>320</c:v>
                </c:pt>
                <c:pt idx="4292">
                  <c:v>320</c:v>
                </c:pt>
                <c:pt idx="4293">
                  <c:v>320</c:v>
                </c:pt>
                <c:pt idx="4294">
                  <c:v>320</c:v>
                </c:pt>
                <c:pt idx="4295">
                  <c:v>320</c:v>
                </c:pt>
                <c:pt idx="4296">
                  <c:v>620</c:v>
                </c:pt>
                <c:pt idx="4297">
                  <c:v>620</c:v>
                </c:pt>
                <c:pt idx="4298">
                  <c:v>620</c:v>
                </c:pt>
                <c:pt idx="4299">
                  <c:v>620</c:v>
                </c:pt>
                <c:pt idx="4300">
                  <c:v>620</c:v>
                </c:pt>
                <c:pt idx="4301">
                  <c:v>620</c:v>
                </c:pt>
                <c:pt idx="4302">
                  <c:v>429</c:v>
                </c:pt>
                <c:pt idx="4303">
                  <c:v>194</c:v>
                </c:pt>
                <c:pt idx="4304">
                  <c:v>500</c:v>
                </c:pt>
                <c:pt idx="4305">
                  <c:v>500</c:v>
                </c:pt>
                <c:pt idx="4306">
                  <c:v>780</c:v>
                </c:pt>
                <c:pt idx="4307">
                  <c:v>780</c:v>
                </c:pt>
                <c:pt idx="4308">
                  <c:v>904</c:v>
                </c:pt>
                <c:pt idx="4309">
                  <c:v>655</c:v>
                </c:pt>
                <c:pt idx="4310">
                  <c:v>500</c:v>
                </c:pt>
                <c:pt idx="4311">
                  <c:v>375</c:v>
                </c:pt>
                <c:pt idx="4312">
                  <c:v>400</c:v>
                </c:pt>
                <c:pt idx="4313">
                  <c:v>11</c:v>
                </c:pt>
                <c:pt idx="4314">
                  <c:v>267</c:v>
                </c:pt>
                <c:pt idx="4315">
                  <c:v>330</c:v>
                </c:pt>
                <c:pt idx="4316">
                  <c:v>320</c:v>
                </c:pt>
                <c:pt idx="4317">
                  <c:v>320</c:v>
                </c:pt>
                <c:pt idx="4318">
                  <c:v>320</c:v>
                </c:pt>
                <c:pt idx="4319">
                  <c:v>320</c:v>
                </c:pt>
                <c:pt idx="4320">
                  <c:v>620</c:v>
                </c:pt>
                <c:pt idx="4321">
                  <c:v>620</c:v>
                </c:pt>
                <c:pt idx="4322">
                  <c:v>620</c:v>
                </c:pt>
                <c:pt idx="4323">
                  <c:v>620</c:v>
                </c:pt>
                <c:pt idx="4324">
                  <c:v>620</c:v>
                </c:pt>
                <c:pt idx="4325">
                  <c:v>620</c:v>
                </c:pt>
                <c:pt idx="4326">
                  <c:v>330</c:v>
                </c:pt>
                <c:pt idx="4327">
                  <c:v>330</c:v>
                </c:pt>
                <c:pt idx="4328">
                  <c:v>330</c:v>
                </c:pt>
                <c:pt idx="4329">
                  <c:v>330</c:v>
                </c:pt>
                <c:pt idx="4330">
                  <c:v>330</c:v>
                </c:pt>
                <c:pt idx="4331">
                  <c:v>329</c:v>
                </c:pt>
                <c:pt idx="4332">
                  <c:v>330</c:v>
                </c:pt>
                <c:pt idx="4333">
                  <c:v>232</c:v>
                </c:pt>
                <c:pt idx="4334">
                  <c:v>320</c:v>
                </c:pt>
                <c:pt idx="4335">
                  <c:v>320</c:v>
                </c:pt>
                <c:pt idx="4336">
                  <c:v>349</c:v>
                </c:pt>
                <c:pt idx="4337">
                  <c:v>20</c:v>
                </c:pt>
                <c:pt idx="4338">
                  <c:v>312</c:v>
                </c:pt>
                <c:pt idx="4339">
                  <c:v>330</c:v>
                </c:pt>
                <c:pt idx="4340">
                  <c:v>330</c:v>
                </c:pt>
                <c:pt idx="4341">
                  <c:v>330</c:v>
                </c:pt>
                <c:pt idx="4342">
                  <c:v>320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285</c:v>
                </c:pt>
                <c:pt idx="4368">
                  <c:v>685</c:v>
                </c:pt>
                <c:pt idx="4369">
                  <c:v>685</c:v>
                </c:pt>
                <c:pt idx="4370">
                  <c:v>684</c:v>
                </c:pt>
                <c:pt idx="4371">
                  <c:v>685</c:v>
                </c:pt>
                <c:pt idx="4372">
                  <c:v>685</c:v>
                </c:pt>
                <c:pt idx="4373">
                  <c:v>685</c:v>
                </c:pt>
                <c:pt idx="4374">
                  <c:v>685</c:v>
                </c:pt>
                <c:pt idx="4375">
                  <c:v>-467</c:v>
                </c:pt>
                <c:pt idx="4376">
                  <c:v>318</c:v>
                </c:pt>
                <c:pt idx="4377">
                  <c:v>685</c:v>
                </c:pt>
                <c:pt idx="4378">
                  <c:v>685</c:v>
                </c:pt>
                <c:pt idx="4379">
                  <c:v>685</c:v>
                </c:pt>
                <c:pt idx="4380">
                  <c:v>685</c:v>
                </c:pt>
                <c:pt idx="4381">
                  <c:v>685</c:v>
                </c:pt>
                <c:pt idx="4382">
                  <c:v>685</c:v>
                </c:pt>
                <c:pt idx="4383">
                  <c:v>685</c:v>
                </c:pt>
                <c:pt idx="4384">
                  <c:v>685</c:v>
                </c:pt>
                <c:pt idx="4385">
                  <c:v>285</c:v>
                </c:pt>
                <c:pt idx="4386">
                  <c:v>285</c:v>
                </c:pt>
                <c:pt idx="4387">
                  <c:v>285</c:v>
                </c:pt>
                <c:pt idx="4388">
                  <c:v>285</c:v>
                </c:pt>
                <c:pt idx="4389">
                  <c:v>285</c:v>
                </c:pt>
                <c:pt idx="4390">
                  <c:v>285</c:v>
                </c:pt>
                <c:pt idx="4391">
                  <c:v>310</c:v>
                </c:pt>
                <c:pt idx="4392">
                  <c:v>710</c:v>
                </c:pt>
                <c:pt idx="4393">
                  <c:v>710</c:v>
                </c:pt>
                <c:pt idx="4394">
                  <c:v>710</c:v>
                </c:pt>
                <c:pt idx="4395">
                  <c:v>710</c:v>
                </c:pt>
                <c:pt idx="4396">
                  <c:v>710</c:v>
                </c:pt>
                <c:pt idx="4397">
                  <c:v>710</c:v>
                </c:pt>
                <c:pt idx="4398">
                  <c:v>335</c:v>
                </c:pt>
                <c:pt idx="4399">
                  <c:v>145</c:v>
                </c:pt>
                <c:pt idx="4400">
                  <c:v>55</c:v>
                </c:pt>
                <c:pt idx="4401">
                  <c:v>-75</c:v>
                </c:pt>
                <c:pt idx="4402">
                  <c:v>-675</c:v>
                </c:pt>
                <c:pt idx="4403">
                  <c:v>-135</c:v>
                </c:pt>
                <c:pt idx="4404">
                  <c:v>125</c:v>
                </c:pt>
                <c:pt idx="4405">
                  <c:v>215</c:v>
                </c:pt>
                <c:pt idx="4406">
                  <c:v>355</c:v>
                </c:pt>
                <c:pt idx="4407">
                  <c:v>360</c:v>
                </c:pt>
                <c:pt idx="4408">
                  <c:v>385</c:v>
                </c:pt>
                <c:pt idx="4409">
                  <c:v>170</c:v>
                </c:pt>
                <c:pt idx="4410">
                  <c:v>240</c:v>
                </c:pt>
                <c:pt idx="4411">
                  <c:v>360</c:v>
                </c:pt>
                <c:pt idx="4412">
                  <c:v>335</c:v>
                </c:pt>
                <c:pt idx="4413">
                  <c:v>335</c:v>
                </c:pt>
                <c:pt idx="4414">
                  <c:v>335</c:v>
                </c:pt>
                <c:pt idx="4415">
                  <c:v>310</c:v>
                </c:pt>
                <c:pt idx="4416">
                  <c:v>710</c:v>
                </c:pt>
                <c:pt idx="4417">
                  <c:v>710</c:v>
                </c:pt>
                <c:pt idx="4418">
                  <c:v>710</c:v>
                </c:pt>
                <c:pt idx="4419">
                  <c:v>710</c:v>
                </c:pt>
                <c:pt idx="4420">
                  <c:v>710</c:v>
                </c:pt>
                <c:pt idx="4421">
                  <c:v>710</c:v>
                </c:pt>
                <c:pt idx="4422">
                  <c:v>268</c:v>
                </c:pt>
                <c:pt idx="4423">
                  <c:v>-45</c:v>
                </c:pt>
                <c:pt idx="4424">
                  <c:v>-26</c:v>
                </c:pt>
                <c:pt idx="4425">
                  <c:v>-10</c:v>
                </c:pt>
                <c:pt idx="4426">
                  <c:v>-438</c:v>
                </c:pt>
                <c:pt idx="4427">
                  <c:v>21</c:v>
                </c:pt>
                <c:pt idx="4428">
                  <c:v>290</c:v>
                </c:pt>
                <c:pt idx="4429">
                  <c:v>136</c:v>
                </c:pt>
                <c:pt idx="4430">
                  <c:v>276</c:v>
                </c:pt>
                <c:pt idx="4431">
                  <c:v>310</c:v>
                </c:pt>
                <c:pt idx="4432">
                  <c:v>310</c:v>
                </c:pt>
                <c:pt idx="4433">
                  <c:v>-101</c:v>
                </c:pt>
                <c:pt idx="4434">
                  <c:v>272</c:v>
                </c:pt>
                <c:pt idx="4435">
                  <c:v>284</c:v>
                </c:pt>
                <c:pt idx="4436">
                  <c:v>310</c:v>
                </c:pt>
                <c:pt idx="4437">
                  <c:v>310</c:v>
                </c:pt>
                <c:pt idx="4438">
                  <c:v>310</c:v>
                </c:pt>
                <c:pt idx="4439">
                  <c:v>310</c:v>
                </c:pt>
                <c:pt idx="4440">
                  <c:v>710</c:v>
                </c:pt>
                <c:pt idx="4441">
                  <c:v>710</c:v>
                </c:pt>
                <c:pt idx="4442">
                  <c:v>710</c:v>
                </c:pt>
                <c:pt idx="4443">
                  <c:v>710</c:v>
                </c:pt>
                <c:pt idx="4444">
                  <c:v>709</c:v>
                </c:pt>
                <c:pt idx="4445">
                  <c:v>710</c:v>
                </c:pt>
                <c:pt idx="4446">
                  <c:v>141</c:v>
                </c:pt>
                <c:pt idx="4447">
                  <c:v>-193</c:v>
                </c:pt>
                <c:pt idx="4448">
                  <c:v>-449</c:v>
                </c:pt>
                <c:pt idx="4449">
                  <c:v>-460</c:v>
                </c:pt>
                <c:pt idx="4450">
                  <c:v>-590</c:v>
                </c:pt>
                <c:pt idx="4451">
                  <c:v>65</c:v>
                </c:pt>
                <c:pt idx="4452">
                  <c:v>294</c:v>
                </c:pt>
                <c:pt idx="4453">
                  <c:v>-107</c:v>
                </c:pt>
                <c:pt idx="4454">
                  <c:v>210</c:v>
                </c:pt>
                <c:pt idx="4455">
                  <c:v>359</c:v>
                </c:pt>
                <c:pt idx="4456">
                  <c:v>-42</c:v>
                </c:pt>
                <c:pt idx="4457">
                  <c:v>-560</c:v>
                </c:pt>
                <c:pt idx="4458">
                  <c:v>-500</c:v>
                </c:pt>
                <c:pt idx="4459">
                  <c:v>-5</c:v>
                </c:pt>
                <c:pt idx="4460">
                  <c:v>-71</c:v>
                </c:pt>
                <c:pt idx="4461">
                  <c:v>-2</c:v>
                </c:pt>
                <c:pt idx="4462">
                  <c:v>261</c:v>
                </c:pt>
                <c:pt idx="4463">
                  <c:v>335</c:v>
                </c:pt>
                <c:pt idx="4464">
                  <c:v>735</c:v>
                </c:pt>
                <c:pt idx="4465">
                  <c:v>735</c:v>
                </c:pt>
                <c:pt idx="4466">
                  <c:v>735</c:v>
                </c:pt>
                <c:pt idx="4467">
                  <c:v>735</c:v>
                </c:pt>
                <c:pt idx="4468">
                  <c:v>581</c:v>
                </c:pt>
                <c:pt idx="4469">
                  <c:v>150</c:v>
                </c:pt>
                <c:pt idx="4470">
                  <c:v>-53</c:v>
                </c:pt>
                <c:pt idx="4471">
                  <c:v>-390</c:v>
                </c:pt>
                <c:pt idx="4472">
                  <c:v>-390</c:v>
                </c:pt>
                <c:pt idx="4473">
                  <c:v>-425</c:v>
                </c:pt>
                <c:pt idx="4474">
                  <c:v>-500</c:v>
                </c:pt>
                <c:pt idx="4475">
                  <c:v>-465</c:v>
                </c:pt>
                <c:pt idx="4476">
                  <c:v>-275</c:v>
                </c:pt>
                <c:pt idx="4477">
                  <c:v>-415</c:v>
                </c:pt>
                <c:pt idx="4478">
                  <c:v>-595</c:v>
                </c:pt>
                <c:pt idx="4479">
                  <c:v>-570</c:v>
                </c:pt>
                <c:pt idx="4480">
                  <c:v>-500</c:v>
                </c:pt>
                <c:pt idx="4481">
                  <c:v>-500</c:v>
                </c:pt>
                <c:pt idx="4482">
                  <c:v>-500</c:v>
                </c:pt>
                <c:pt idx="4483">
                  <c:v>-257</c:v>
                </c:pt>
                <c:pt idx="4484">
                  <c:v>-125</c:v>
                </c:pt>
                <c:pt idx="4485">
                  <c:v>-182</c:v>
                </c:pt>
                <c:pt idx="4486">
                  <c:v>138</c:v>
                </c:pt>
                <c:pt idx="4487">
                  <c:v>235</c:v>
                </c:pt>
                <c:pt idx="4488">
                  <c:v>535</c:v>
                </c:pt>
                <c:pt idx="4489">
                  <c:v>535</c:v>
                </c:pt>
                <c:pt idx="4490">
                  <c:v>535</c:v>
                </c:pt>
                <c:pt idx="4491">
                  <c:v>535</c:v>
                </c:pt>
                <c:pt idx="4492">
                  <c:v>534</c:v>
                </c:pt>
                <c:pt idx="4493">
                  <c:v>645</c:v>
                </c:pt>
                <c:pt idx="4494">
                  <c:v>455</c:v>
                </c:pt>
                <c:pt idx="4495">
                  <c:v>71</c:v>
                </c:pt>
                <c:pt idx="4496">
                  <c:v>50</c:v>
                </c:pt>
                <c:pt idx="4497">
                  <c:v>-175</c:v>
                </c:pt>
                <c:pt idx="4498">
                  <c:v>-350</c:v>
                </c:pt>
                <c:pt idx="4499">
                  <c:v>-300</c:v>
                </c:pt>
                <c:pt idx="4500">
                  <c:v>-129</c:v>
                </c:pt>
                <c:pt idx="4501">
                  <c:v>-68</c:v>
                </c:pt>
                <c:pt idx="4502">
                  <c:v>95</c:v>
                </c:pt>
                <c:pt idx="4503">
                  <c:v>266</c:v>
                </c:pt>
                <c:pt idx="4504">
                  <c:v>156</c:v>
                </c:pt>
                <c:pt idx="4505">
                  <c:v>-113</c:v>
                </c:pt>
                <c:pt idx="4506">
                  <c:v>-19</c:v>
                </c:pt>
                <c:pt idx="4507">
                  <c:v>359</c:v>
                </c:pt>
                <c:pt idx="4508">
                  <c:v>570</c:v>
                </c:pt>
                <c:pt idx="4509">
                  <c:v>569</c:v>
                </c:pt>
                <c:pt idx="4510">
                  <c:v>545</c:v>
                </c:pt>
                <c:pt idx="4511">
                  <c:v>285</c:v>
                </c:pt>
                <c:pt idx="4512">
                  <c:v>285</c:v>
                </c:pt>
                <c:pt idx="4513">
                  <c:v>685</c:v>
                </c:pt>
                <c:pt idx="4514">
                  <c:v>685</c:v>
                </c:pt>
                <c:pt idx="4515">
                  <c:v>685</c:v>
                </c:pt>
                <c:pt idx="4516">
                  <c:v>685</c:v>
                </c:pt>
                <c:pt idx="4517">
                  <c:v>685</c:v>
                </c:pt>
                <c:pt idx="4518">
                  <c:v>685</c:v>
                </c:pt>
                <c:pt idx="4519">
                  <c:v>310</c:v>
                </c:pt>
                <c:pt idx="4520">
                  <c:v>285</c:v>
                </c:pt>
                <c:pt idx="4521">
                  <c:v>285</c:v>
                </c:pt>
                <c:pt idx="4522">
                  <c:v>285</c:v>
                </c:pt>
                <c:pt idx="4523">
                  <c:v>285</c:v>
                </c:pt>
                <c:pt idx="4524">
                  <c:v>285</c:v>
                </c:pt>
                <c:pt idx="4525">
                  <c:v>285</c:v>
                </c:pt>
                <c:pt idx="4526">
                  <c:v>285</c:v>
                </c:pt>
                <c:pt idx="4527">
                  <c:v>285</c:v>
                </c:pt>
                <c:pt idx="4528">
                  <c:v>185</c:v>
                </c:pt>
                <c:pt idx="4529">
                  <c:v>-600</c:v>
                </c:pt>
                <c:pt idx="4530">
                  <c:v>-800</c:v>
                </c:pt>
                <c:pt idx="4531">
                  <c:v>-257</c:v>
                </c:pt>
                <c:pt idx="4532">
                  <c:v>205</c:v>
                </c:pt>
                <c:pt idx="4533">
                  <c:v>285</c:v>
                </c:pt>
                <c:pt idx="4534">
                  <c:v>285</c:v>
                </c:pt>
                <c:pt idx="4535">
                  <c:v>285</c:v>
                </c:pt>
                <c:pt idx="4536">
                  <c:v>685</c:v>
                </c:pt>
                <c:pt idx="4537">
                  <c:v>685</c:v>
                </c:pt>
                <c:pt idx="4538">
                  <c:v>685</c:v>
                </c:pt>
                <c:pt idx="4539">
                  <c:v>685</c:v>
                </c:pt>
                <c:pt idx="4540">
                  <c:v>685</c:v>
                </c:pt>
                <c:pt idx="4541">
                  <c:v>685</c:v>
                </c:pt>
                <c:pt idx="4542">
                  <c:v>685</c:v>
                </c:pt>
                <c:pt idx="4543">
                  <c:v>685</c:v>
                </c:pt>
                <c:pt idx="4544">
                  <c:v>685</c:v>
                </c:pt>
                <c:pt idx="4545">
                  <c:v>685</c:v>
                </c:pt>
                <c:pt idx="4546">
                  <c:v>685</c:v>
                </c:pt>
                <c:pt idx="4547">
                  <c:v>685</c:v>
                </c:pt>
                <c:pt idx="4548">
                  <c:v>685</c:v>
                </c:pt>
                <c:pt idx="4549">
                  <c:v>685</c:v>
                </c:pt>
                <c:pt idx="4550">
                  <c:v>685</c:v>
                </c:pt>
                <c:pt idx="4551">
                  <c:v>685</c:v>
                </c:pt>
                <c:pt idx="4552">
                  <c:v>685</c:v>
                </c:pt>
                <c:pt idx="4553">
                  <c:v>285</c:v>
                </c:pt>
                <c:pt idx="4554">
                  <c:v>285</c:v>
                </c:pt>
                <c:pt idx="4555">
                  <c:v>285</c:v>
                </c:pt>
                <c:pt idx="4556">
                  <c:v>285</c:v>
                </c:pt>
                <c:pt idx="4557">
                  <c:v>285</c:v>
                </c:pt>
                <c:pt idx="4558">
                  <c:v>285</c:v>
                </c:pt>
                <c:pt idx="4559">
                  <c:v>515</c:v>
                </c:pt>
                <c:pt idx="4560">
                  <c:v>915</c:v>
                </c:pt>
                <c:pt idx="4561">
                  <c:v>915</c:v>
                </c:pt>
                <c:pt idx="4562">
                  <c:v>915</c:v>
                </c:pt>
                <c:pt idx="4563">
                  <c:v>915</c:v>
                </c:pt>
                <c:pt idx="4564">
                  <c:v>915</c:v>
                </c:pt>
                <c:pt idx="4565">
                  <c:v>915</c:v>
                </c:pt>
                <c:pt idx="4566">
                  <c:v>315</c:v>
                </c:pt>
                <c:pt idx="4567">
                  <c:v>340</c:v>
                </c:pt>
                <c:pt idx="4568">
                  <c:v>340</c:v>
                </c:pt>
                <c:pt idx="4569">
                  <c:v>340</c:v>
                </c:pt>
                <c:pt idx="4570">
                  <c:v>190</c:v>
                </c:pt>
                <c:pt idx="4571">
                  <c:v>190</c:v>
                </c:pt>
                <c:pt idx="4572">
                  <c:v>190</c:v>
                </c:pt>
                <c:pt idx="4573">
                  <c:v>190</c:v>
                </c:pt>
                <c:pt idx="4574">
                  <c:v>245</c:v>
                </c:pt>
                <c:pt idx="4575">
                  <c:v>340</c:v>
                </c:pt>
                <c:pt idx="4576">
                  <c:v>243</c:v>
                </c:pt>
                <c:pt idx="4577">
                  <c:v>-110</c:v>
                </c:pt>
                <c:pt idx="4578">
                  <c:v>-240</c:v>
                </c:pt>
                <c:pt idx="4579">
                  <c:v>48</c:v>
                </c:pt>
                <c:pt idx="4580">
                  <c:v>439</c:v>
                </c:pt>
                <c:pt idx="4581">
                  <c:v>540</c:v>
                </c:pt>
                <c:pt idx="4582">
                  <c:v>540</c:v>
                </c:pt>
                <c:pt idx="4583">
                  <c:v>310</c:v>
                </c:pt>
                <c:pt idx="4584">
                  <c:v>710</c:v>
                </c:pt>
                <c:pt idx="4585">
                  <c:v>710</c:v>
                </c:pt>
                <c:pt idx="4586">
                  <c:v>710</c:v>
                </c:pt>
                <c:pt idx="4587">
                  <c:v>710</c:v>
                </c:pt>
                <c:pt idx="4588">
                  <c:v>710</c:v>
                </c:pt>
                <c:pt idx="4589">
                  <c:v>710</c:v>
                </c:pt>
                <c:pt idx="4590">
                  <c:v>445</c:v>
                </c:pt>
                <c:pt idx="4591">
                  <c:v>205</c:v>
                </c:pt>
                <c:pt idx="4592">
                  <c:v>390</c:v>
                </c:pt>
                <c:pt idx="4593">
                  <c:v>465</c:v>
                </c:pt>
                <c:pt idx="4594">
                  <c:v>460</c:v>
                </c:pt>
                <c:pt idx="4595">
                  <c:v>465</c:v>
                </c:pt>
                <c:pt idx="4596">
                  <c:v>445</c:v>
                </c:pt>
                <c:pt idx="4597">
                  <c:v>445</c:v>
                </c:pt>
                <c:pt idx="4598">
                  <c:v>445</c:v>
                </c:pt>
                <c:pt idx="4599">
                  <c:v>445</c:v>
                </c:pt>
                <c:pt idx="4600">
                  <c:v>470</c:v>
                </c:pt>
                <c:pt idx="4601">
                  <c:v>-150</c:v>
                </c:pt>
                <c:pt idx="4602">
                  <c:v>-810</c:v>
                </c:pt>
                <c:pt idx="4603">
                  <c:v>-531</c:v>
                </c:pt>
                <c:pt idx="4604">
                  <c:v>555</c:v>
                </c:pt>
                <c:pt idx="4605">
                  <c:v>545</c:v>
                </c:pt>
                <c:pt idx="4606">
                  <c:v>645</c:v>
                </c:pt>
                <c:pt idx="4607">
                  <c:v>535</c:v>
                </c:pt>
                <c:pt idx="4608">
                  <c:v>835</c:v>
                </c:pt>
                <c:pt idx="4609">
                  <c:v>835</c:v>
                </c:pt>
                <c:pt idx="4610">
                  <c:v>835</c:v>
                </c:pt>
                <c:pt idx="4611">
                  <c:v>835</c:v>
                </c:pt>
                <c:pt idx="4612">
                  <c:v>835</c:v>
                </c:pt>
                <c:pt idx="4613">
                  <c:v>835</c:v>
                </c:pt>
                <c:pt idx="4614">
                  <c:v>482</c:v>
                </c:pt>
                <c:pt idx="4615">
                  <c:v>260</c:v>
                </c:pt>
                <c:pt idx="4616">
                  <c:v>251</c:v>
                </c:pt>
                <c:pt idx="4617">
                  <c:v>535</c:v>
                </c:pt>
                <c:pt idx="4618">
                  <c:v>535</c:v>
                </c:pt>
                <c:pt idx="4619">
                  <c:v>535</c:v>
                </c:pt>
                <c:pt idx="4620">
                  <c:v>534</c:v>
                </c:pt>
                <c:pt idx="4621">
                  <c:v>535</c:v>
                </c:pt>
                <c:pt idx="4622">
                  <c:v>535</c:v>
                </c:pt>
                <c:pt idx="4623">
                  <c:v>535</c:v>
                </c:pt>
                <c:pt idx="4624">
                  <c:v>605</c:v>
                </c:pt>
                <c:pt idx="4625">
                  <c:v>-174</c:v>
                </c:pt>
                <c:pt idx="4626">
                  <c:v>-425</c:v>
                </c:pt>
                <c:pt idx="4627">
                  <c:v>319</c:v>
                </c:pt>
                <c:pt idx="4628">
                  <c:v>535</c:v>
                </c:pt>
                <c:pt idx="4629">
                  <c:v>645</c:v>
                </c:pt>
                <c:pt idx="4630">
                  <c:v>535</c:v>
                </c:pt>
                <c:pt idx="4631">
                  <c:v>510</c:v>
                </c:pt>
                <c:pt idx="4632">
                  <c:v>810</c:v>
                </c:pt>
                <c:pt idx="4633">
                  <c:v>810</c:v>
                </c:pt>
                <c:pt idx="4634">
                  <c:v>810</c:v>
                </c:pt>
                <c:pt idx="4635">
                  <c:v>810</c:v>
                </c:pt>
                <c:pt idx="4636">
                  <c:v>810</c:v>
                </c:pt>
                <c:pt idx="4637">
                  <c:v>810</c:v>
                </c:pt>
                <c:pt idx="4638">
                  <c:v>136</c:v>
                </c:pt>
                <c:pt idx="4639">
                  <c:v>158</c:v>
                </c:pt>
                <c:pt idx="4640">
                  <c:v>136</c:v>
                </c:pt>
                <c:pt idx="4641">
                  <c:v>136</c:v>
                </c:pt>
                <c:pt idx="4642">
                  <c:v>136</c:v>
                </c:pt>
                <c:pt idx="4643">
                  <c:v>136</c:v>
                </c:pt>
                <c:pt idx="4644">
                  <c:v>136</c:v>
                </c:pt>
                <c:pt idx="4645">
                  <c:v>136</c:v>
                </c:pt>
                <c:pt idx="4646">
                  <c:v>136</c:v>
                </c:pt>
                <c:pt idx="4647">
                  <c:v>136</c:v>
                </c:pt>
                <c:pt idx="4648">
                  <c:v>510</c:v>
                </c:pt>
                <c:pt idx="4649">
                  <c:v>509</c:v>
                </c:pt>
                <c:pt idx="4650">
                  <c:v>510</c:v>
                </c:pt>
                <c:pt idx="4651">
                  <c:v>510</c:v>
                </c:pt>
                <c:pt idx="4652">
                  <c:v>510</c:v>
                </c:pt>
                <c:pt idx="4653">
                  <c:v>510</c:v>
                </c:pt>
                <c:pt idx="4654">
                  <c:v>510</c:v>
                </c:pt>
                <c:pt idx="4655">
                  <c:v>509</c:v>
                </c:pt>
                <c:pt idx="4656">
                  <c:v>810</c:v>
                </c:pt>
                <c:pt idx="4657">
                  <c:v>810</c:v>
                </c:pt>
                <c:pt idx="4658">
                  <c:v>810</c:v>
                </c:pt>
                <c:pt idx="4659">
                  <c:v>810</c:v>
                </c:pt>
                <c:pt idx="4660">
                  <c:v>810</c:v>
                </c:pt>
                <c:pt idx="4661">
                  <c:v>810</c:v>
                </c:pt>
                <c:pt idx="4662">
                  <c:v>510</c:v>
                </c:pt>
                <c:pt idx="4663">
                  <c:v>-123</c:v>
                </c:pt>
                <c:pt idx="4664">
                  <c:v>-89</c:v>
                </c:pt>
                <c:pt idx="4665">
                  <c:v>-122</c:v>
                </c:pt>
                <c:pt idx="4666">
                  <c:v>-197</c:v>
                </c:pt>
                <c:pt idx="4667">
                  <c:v>-79</c:v>
                </c:pt>
                <c:pt idx="4668">
                  <c:v>-13</c:v>
                </c:pt>
                <c:pt idx="4669">
                  <c:v>-482</c:v>
                </c:pt>
                <c:pt idx="4670">
                  <c:v>-523</c:v>
                </c:pt>
                <c:pt idx="4671">
                  <c:v>-554</c:v>
                </c:pt>
                <c:pt idx="4672">
                  <c:v>-538</c:v>
                </c:pt>
                <c:pt idx="4673">
                  <c:v>-765</c:v>
                </c:pt>
                <c:pt idx="4674">
                  <c:v>-655</c:v>
                </c:pt>
                <c:pt idx="4675">
                  <c:v>320</c:v>
                </c:pt>
                <c:pt idx="4676">
                  <c:v>294</c:v>
                </c:pt>
                <c:pt idx="4677">
                  <c:v>270</c:v>
                </c:pt>
                <c:pt idx="4678">
                  <c:v>140</c:v>
                </c:pt>
                <c:pt idx="4679">
                  <c:v>185</c:v>
                </c:pt>
                <c:pt idx="4680">
                  <c:v>185</c:v>
                </c:pt>
                <c:pt idx="4681">
                  <c:v>785</c:v>
                </c:pt>
                <c:pt idx="4682">
                  <c:v>785</c:v>
                </c:pt>
                <c:pt idx="4683">
                  <c:v>785</c:v>
                </c:pt>
                <c:pt idx="4684">
                  <c:v>785</c:v>
                </c:pt>
                <c:pt idx="4685">
                  <c:v>785</c:v>
                </c:pt>
                <c:pt idx="4686">
                  <c:v>785</c:v>
                </c:pt>
                <c:pt idx="4687">
                  <c:v>185</c:v>
                </c:pt>
                <c:pt idx="4688">
                  <c:v>185</c:v>
                </c:pt>
                <c:pt idx="4689">
                  <c:v>185</c:v>
                </c:pt>
                <c:pt idx="4690">
                  <c:v>185</c:v>
                </c:pt>
                <c:pt idx="4691">
                  <c:v>185</c:v>
                </c:pt>
                <c:pt idx="4692">
                  <c:v>185</c:v>
                </c:pt>
                <c:pt idx="4693">
                  <c:v>185</c:v>
                </c:pt>
                <c:pt idx="4694">
                  <c:v>185</c:v>
                </c:pt>
                <c:pt idx="4695">
                  <c:v>185</c:v>
                </c:pt>
                <c:pt idx="4696">
                  <c:v>185</c:v>
                </c:pt>
                <c:pt idx="4697">
                  <c:v>185</c:v>
                </c:pt>
                <c:pt idx="4698">
                  <c:v>121</c:v>
                </c:pt>
                <c:pt idx="4699">
                  <c:v>185</c:v>
                </c:pt>
                <c:pt idx="4700">
                  <c:v>185</c:v>
                </c:pt>
                <c:pt idx="4701">
                  <c:v>185</c:v>
                </c:pt>
                <c:pt idx="4702">
                  <c:v>185</c:v>
                </c:pt>
                <c:pt idx="4703">
                  <c:v>185</c:v>
                </c:pt>
                <c:pt idx="4704">
                  <c:v>785</c:v>
                </c:pt>
                <c:pt idx="4705">
                  <c:v>785</c:v>
                </c:pt>
                <c:pt idx="4706">
                  <c:v>785</c:v>
                </c:pt>
                <c:pt idx="4707">
                  <c:v>785</c:v>
                </c:pt>
                <c:pt idx="4708">
                  <c:v>785</c:v>
                </c:pt>
                <c:pt idx="4709">
                  <c:v>785</c:v>
                </c:pt>
                <c:pt idx="4710">
                  <c:v>785</c:v>
                </c:pt>
                <c:pt idx="4711">
                  <c:v>785</c:v>
                </c:pt>
                <c:pt idx="4712">
                  <c:v>785</c:v>
                </c:pt>
                <c:pt idx="4713">
                  <c:v>785</c:v>
                </c:pt>
                <c:pt idx="4714">
                  <c:v>785</c:v>
                </c:pt>
                <c:pt idx="4715">
                  <c:v>785</c:v>
                </c:pt>
                <c:pt idx="4716">
                  <c:v>785</c:v>
                </c:pt>
                <c:pt idx="4717">
                  <c:v>785</c:v>
                </c:pt>
                <c:pt idx="4718">
                  <c:v>785</c:v>
                </c:pt>
                <c:pt idx="4719">
                  <c:v>785</c:v>
                </c:pt>
                <c:pt idx="4720">
                  <c:v>785</c:v>
                </c:pt>
                <c:pt idx="4721">
                  <c:v>510</c:v>
                </c:pt>
                <c:pt idx="4722">
                  <c:v>535</c:v>
                </c:pt>
                <c:pt idx="4723">
                  <c:v>510</c:v>
                </c:pt>
                <c:pt idx="4724">
                  <c:v>485</c:v>
                </c:pt>
                <c:pt idx="4725">
                  <c:v>485</c:v>
                </c:pt>
                <c:pt idx="4726">
                  <c:v>485</c:v>
                </c:pt>
                <c:pt idx="4727">
                  <c:v>510</c:v>
                </c:pt>
                <c:pt idx="4728">
                  <c:v>810</c:v>
                </c:pt>
                <c:pt idx="4729">
                  <c:v>-68</c:v>
                </c:pt>
                <c:pt idx="4730">
                  <c:v>-940</c:v>
                </c:pt>
                <c:pt idx="4731">
                  <c:v>-794</c:v>
                </c:pt>
                <c:pt idx="4732">
                  <c:v>-195</c:v>
                </c:pt>
                <c:pt idx="4733">
                  <c:v>-508</c:v>
                </c:pt>
                <c:pt idx="4734">
                  <c:v>145</c:v>
                </c:pt>
                <c:pt idx="4735">
                  <c:v>161</c:v>
                </c:pt>
                <c:pt idx="4736">
                  <c:v>252</c:v>
                </c:pt>
                <c:pt idx="4737">
                  <c:v>455</c:v>
                </c:pt>
                <c:pt idx="4738">
                  <c:v>455</c:v>
                </c:pt>
                <c:pt idx="4739">
                  <c:v>509</c:v>
                </c:pt>
                <c:pt idx="4740">
                  <c:v>410</c:v>
                </c:pt>
                <c:pt idx="4741">
                  <c:v>410</c:v>
                </c:pt>
                <c:pt idx="4742">
                  <c:v>410</c:v>
                </c:pt>
                <c:pt idx="4743">
                  <c:v>410</c:v>
                </c:pt>
                <c:pt idx="4744">
                  <c:v>410</c:v>
                </c:pt>
                <c:pt idx="4745">
                  <c:v>590</c:v>
                </c:pt>
                <c:pt idx="4746">
                  <c:v>640</c:v>
                </c:pt>
                <c:pt idx="4747">
                  <c:v>460</c:v>
                </c:pt>
                <c:pt idx="4748">
                  <c:v>510</c:v>
                </c:pt>
                <c:pt idx="4749">
                  <c:v>510</c:v>
                </c:pt>
                <c:pt idx="4750">
                  <c:v>510</c:v>
                </c:pt>
                <c:pt idx="4751">
                  <c:v>510</c:v>
                </c:pt>
                <c:pt idx="4752">
                  <c:v>810</c:v>
                </c:pt>
                <c:pt idx="4753">
                  <c:v>730</c:v>
                </c:pt>
                <c:pt idx="4754">
                  <c:v>425</c:v>
                </c:pt>
                <c:pt idx="4755">
                  <c:v>673</c:v>
                </c:pt>
                <c:pt idx="4756">
                  <c:v>680</c:v>
                </c:pt>
                <c:pt idx="4757">
                  <c:v>421</c:v>
                </c:pt>
                <c:pt idx="4758">
                  <c:v>502</c:v>
                </c:pt>
                <c:pt idx="4759">
                  <c:v>-56</c:v>
                </c:pt>
                <c:pt idx="4760">
                  <c:v>-145</c:v>
                </c:pt>
                <c:pt idx="4761">
                  <c:v>258</c:v>
                </c:pt>
                <c:pt idx="4762">
                  <c:v>265</c:v>
                </c:pt>
                <c:pt idx="4763">
                  <c:v>428</c:v>
                </c:pt>
                <c:pt idx="4764">
                  <c:v>510</c:v>
                </c:pt>
                <c:pt idx="4765">
                  <c:v>510</c:v>
                </c:pt>
                <c:pt idx="4766">
                  <c:v>510</c:v>
                </c:pt>
                <c:pt idx="4767">
                  <c:v>510</c:v>
                </c:pt>
                <c:pt idx="4768">
                  <c:v>510</c:v>
                </c:pt>
                <c:pt idx="4769">
                  <c:v>665</c:v>
                </c:pt>
                <c:pt idx="4770">
                  <c:v>690</c:v>
                </c:pt>
                <c:pt idx="4771">
                  <c:v>510</c:v>
                </c:pt>
                <c:pt idx="4772">
                  <c:v>510</c:v>
                </c:pt>
                <c:pt idx="4773">
                  <c:v>510</c:v>
                </c:pt>
                <c:pt idx="4774">
                  <c:v>510</c:v>
                </c:pt>
                <c:pt idx="4775">
                  <c:v>510</c:v>
                </c:pt>
                <c:pt idx="4776">
                  <c:v>810</c:v>
                </c:pt>
                <c:pt idx="4777">
                  <c:v>810</c:v>
                </c:pt>
                <c:pt idx="4778">
                  <c:v>810</c:v>
                </c:pt>
                <c:pt idx="4779">
                  <c:v>810</c:v>
                </c:pt>
                <c:pt idx="4780">
                  <c:v>810</c:v>
                </c:pt>
                <c:pt idx="4781">
                  <c:v>810</c:v>
                </c:pt>
                <c:pt idx="4782">
                  <c:v>435</c:v>
                </c:pt>
                <c:pt idx="4783">
                  <c:v>459</c:v>
                </c:pt>
                <c:pt idx="4784">
                  <c:v>380</c:v>
                </c:pt>
                <c:pt idx="4785">
                  <c:v>556</c:v>
                </c:pt>
                <c:pt idx="4786">
                  <c:v>15</c:v>
                </c:pt>
                <c:pt idx="4787">
                  <c:v>495</c:v>
                </c:pt>
                <c:pt idx="4788">
                  <c:v>509</c:v>
                </c:pt>
                <c:pt idx="4789">
                  <c:v>510</c:v>
                </c:pt>
                <c:pt idx="4790">
                  <c:v>509</c:v>
                </c:pt>
                <c:pt idx="4791">
                  <c:v>510</c:v>
                </c:pt>
                <c:pt idx="4792">
                  <c:v>509</c:v>
                </c:pt>
                <c:pt idx="4793">
                  <c:v>510</c:v>
                </c:pt>
                <c:pt idx="4794">
                  <c:v>510</c:v>
                </c:pt>
                <c:pt idx="4795">
                  <c:v>510</c:v>
                </c:pt>
                <c:pt idx="4796">
                  <c:v>510</c:v>
                </c:pt>
                <c:pt idx="4797">
                  <c:v>510</c:v>
                </c:pt>
                <c:pt idx="4798">
                  <c:v>510</c:v>
                </c:pt>
                <c:pt idx="4799">
                  <c:v>510</c:v>
                </c:pt>
                <c:pt idx="4800">
                  <c:v>810</c:v>
                </c:pt>
                <c:pt idx="4801">
                  <c:v>810</c:v>
                </c:pt>
                <c:pt idx="4802">
                  <c:v>810</c:v>
                </c:pt>
                <c:pt idx="4803">
                  <c:v>810</c:v>
                </c:pt>
                <c:pt idx="4804">
                  <c:v>810</c:v>
                </c:pt>
                <c:pt idx="4805">
                  <c:v>810</c:v>
                </c:pt>
                <c:pt idx="4806">
                  <c:v>510</c:v>
                </c:pt>
                <c:pt idx="4807">
                  <c:v>510</c:v>
                </c:pt>
                <c:pt idx="4808">
                  <c:v>510</c:v>
                </c:pt>
                <c:pt idx="4809">
                  <c:v>510</c:v>
                </c:pt>
                <c:pt idx="4810">
                  <c:v>450</c:v>
                </c:pt>
                <c:pt idx="4811">
                  <c:v>510</c:v>
                </c:pt>
                <c:pt idx="4812">
                  <c:v>510</c:v>
                </c:pt>
                <c:pt idx="4813">
                  <c:v>510</c:v>
                </c:pt>
                <c:pt idx="4814">
                  <c:v>510</c:v>
                </c:pt>
                <c:pt idx="4815">
                  <c:v>510</c:v>
                </c:pt>
                <c:pt idx="4816">
                  <c:v>509</c:v>
                </c:pt>
                <c:pt idx="4817">
                  <c:v>535</c:v>
                </c:pt>
                <c:pt idx="4818">
                  <c:v>534</c:v>
                </c:pt>
                <c:pt idx="4819">
                  <c:v>510</c:v>
                </c:pt>
                <c:pt idx="4820">
                  <c:v>510</c:v>
                </c:pt>
                <c:pt idx="4821">
                  <c:v>510</c:v>
                </c:pt>
                <c:pt idx="4822">
                  <c:v>510</c:v>
                </c:pt>
                <c:pt idx="4823">
                  <c:v>510</c:v>
                </c:pt>
                <c:pt idx="4824">
                  <c:v>810</c:v>
                </c:pt>
                <c:pt idx="4825">
                  <c:v>810</c:v>
                </c:pt>
                <c:pt idx="4826">
                  <c:v>810</c:v>
                </c:pt>
                <c:pt idx="4827">
                  <c:v>810</c:v>
                </c:pt>
                <c:pt idx="4828">
                  <c:v>810</c:v>
                </c:pt>
                <c:pt idx="4829">
                  <c:v>810</c:v>
                </c:pt>
                <c:pt idx="4830">
                  <c:v>447</c:v>
                </c:pt>
                <c:pt idx="4831">
                  <c:v>-18</c:v>
                </c:pt>
                <c:pt idx="4832">
                  <c:v>168</c:v>
                </c:pt>
                <c:pt idx="4833">
                  <c:v>451</c:v>
                </c:pt>
                <c:pt idx="4834">
                  <c:v>300</c:v>
                </c:pt>
                <c:pt idx="4835">
                  <c:v>510</c:v>
                </c:pt>
                <c:pt idx="4836">
                  <c:v>510</c:v>
                </c:pt>
                <c:pt idx="4837">
                  <c:v>510</c:v>
                </c:pt>
                <c:pt idx="4838">
                  <c:v>510</c:v>
                </c:pt>
                <c:pt idx="4839">
                  <c:v>535</c:v>
                </c:pt>
                <c:pt idx="4840">
                  <c:v>424</c:v>
                </c:pt>
                <c:pt idx="4841">
                  <c:v>326</c:v>
                </c:pt>
                <c:pt idx="4842">
                  <c:v>0</c:v>
                </c:pt>
                <c:pt idx="4843">
                  <c:v>-60</c:v>
                </c:pt>
                <c:pt idx="4844">
                  <c:v>495</c:v>
                </c:pt>
                <c:pt idx="4845">
                  <c:v>370</c:v>
                </c:pt>
                <c:pt idx="4846">
                  <c:v>510</c:v>
                </c:pt>
                <c:pt idx="4847">
                  <c:v>435</c:v>
                </c:pt>
                <c:pt idx="4848">
                  <c:v>435</c:v>
                </c:pt>
                <c:pt idx="4849">
                  <c:v>834</c:v>
                </c:pt>
                <c:pt idx="4850">
                  <c:v>835</c:v>
                </c:pt>
                <c:pt idx="4851">
                  <c:v>835</c:v>
                </c:pt>
                <c:pt idx="4852">
                  <c:v>835</c:v>
                </c:pt>
                <c:pt idx="4853">
                  <c:v>835</c:v>
                </c:pt>
                <c:pt idx="4854">
                  <c:v>965</c:v>
                </c:pt>
                <c:pt idx="4855">
                  <c:v>378</c:v>
                </c:pt>
                <c:pt idx="4856">
                  <c:v>530</c:v>
                </c:pt>
                <c:pt idx="4857">
                  <c:v>435</c:v>
                </c:pt>
                <c:pt idx="4858">
                  <c:v>435</c:v>
                </c:pt>
                <c:pt idx="4859">
                  <c:v>435</c:v>
                </c:pt>
                <c:pt idx="4860">
                  <c:v>435</c:v>
                </c:pt>
                <c:pt idx="4861">
                  <c:v>435</c:v>
                </c:pt>
                <c:pt idx="4862">
                  <c:v>435</c:v>
                </c:pt>
                <c:pt idx="4863">
                  <c:v>435</c:v>
                </c:pt>
                <c:pt idx="4864">
                  <c:v>435</c:v>
                </c:pt>
                <c:pt idx="4865">
                  <c:v>590</c:v>
                </c:pt>
                <c:pt idx="4866">
                  <c:v>195</c:v>
                </c:pt>
                <c:pt idx="4867">
                  <c:v>590</c:v>
                </c:pt>
                <c:pt idx="4868">
                  <c:v>435</c:v>
                </c:pt>
                <c:pt idx="4869">
                  <c:v>360</c:v>
                </c:pt>
                <c:pt idx="4870">
                  <c:v>435</c:v>
                </c:pt>
                <c:pt idx="4871">
                  <c:v>410</c:v>
                </c:pt>
                <c:pt idx="4872">
                  <c:v>810</c:v>
                </c:pt>
                <c:pt idx="4873">
                  <c:v>810</c:v>
                </c:pt>
                <c:pt idx="4874">
                  <c:v>810</c:v>
                </c:pt>
                <c:pt idx="4875">
                  <c:v>810</c:v>
                </c:pt>
                <c:pt idx="4876">
                  <c:v>810</c:v>
                </c:pt>
                <c:pt idx="4877">
                  <c:v>810</c:v>
                </c:pt>
                <c:pt idx="4878">
                  <c:v>810</c:v>
                </c:pt>
                <c:pt idx="4879">
                  <c:v>665</c:v>
                </c:pt>
                <c:pt idx="4880">
                  <c:v>760</c:v>
                </c:pt>
                <c:pt idx="4881">
                  <c:v>810</c:v>
                </c:pt>
                <c:pt idx="4882">
                  <c:v>810</c:v>
                </c:pt>
                <c:pt idx="4883">
                  <c:v>810</c:v>
                </c:pt>
                <c:pt idx="4884">
                  <c:v>810</c:v>
                </c:pt>
                <c:pt idx="4885">
                  <c:v>810</c:v>
                </c:pt>
                <c:pt idx="4886">
                  <c:v>810</c:v>
                </c:pt>
                <c:pt idx="4887">
                  <c:v>810</c:v>
                </c:pt>
                <c:pt idx="4888">
                  <c:v>810</c:v>
                </c:pt>
                <c:pt idx="4889">
                  <c:v>511</c:v>
                </c:pt>
                <c:pt idx="4890">
                  <c:v>435</c:v>
                </c:pt>
                <c:pt idx="4891">
                  <c:v>226</c:v>
                </c:pt>
                <c:pt idx="4892">
                  <c:v>115</c:v>
                </c:pt>
                <c:pt idx="4893">
                  <c:v>410</c:v>
                </c:pt>
                <c:pt idx="4894">
                  <c:v>410</c:v>
                </c:pt>
                <c:pt idx="4895">
                  <c:v>410</c:v>
                </c:pt>
                <c:pt idx="4896">
                  <c:v>810</c:v>
                </c:pt>
                <c:pt idx="4897">
                  <c:v>940</c:v>
                </c:pt>
                <c:pt idx="4898">
                  <c:v>965</c:v>
                </c:pt>
                <c:pt idx="4899">
                  <c:v>890</c:v>
                </c:pt>
                <c:pt idx="4900">
                  <c:v>889</c:v>
                </c:pt>
                <c:pt idx="4901">
                  <c:v>245</c:v>
                </c:pt>
                <c:pt idx="4902">
                  <c:v>280</c:v>
                </c:pt>
                <c:pt idx="4903">
                  <c:v>307</c:v>
                </c:pt>
                <c:pt idx="4904">
                  <c:v>389</c:v>
                </c:pt>
                <c:pt idx="4905">
                  <c:v>460</c:v>
                </c:pt>
                <c:pt idx="4906">
                  <c:v>360</c:v>
                </c:pt>
                <c:pt idx="4907">
                  <c:v>435</c:v>
                </c:pt>
                <c:pt idx="4908">
                  <c:v>435</c:v>
                </c:pt>
                <c:pt idx="4909">
                  <c:v>435</c:v>
                </c:pt>
                <c:pt idx="4910">
                  <c:v>435</c:v>
                </c:pt>
                <c:pt idx="4911">
                  <c:v>435</c:v>
                </c:pt>
                <c:pt idx="4912">
                  <c:v>435</c:v>
                </c:pt>
                <c:pt idx="4913">
                  <c:v>324</c:v>
                </c:pt>
                <c:pt idx="4914">
                  <c:v>170</c:v>
                </c:pt>
                <c:pt idx="4915">
                  <c:v>59</c:v>
                </c:pt>
                <c:pt idx="4916">
                  <c:v>240</c:v>
                </c:pt>
                <c:pt idx="4917">
                  <c:v>40</c:v>
                </c:pt>
                <c:pt idx="4918">
                  <c:v>410</c:v>
                </c:pt>
                <c:pt idx="4919">
                  <c:v>800</c:v>
                </c:pt>
                <c:pt idx="4920">
                  <c:v>1200</c:v>
                </c:pt>
                <c:pt idx="4921">
                  <c:v>1200</c:v>
                </c:pt>
                <c:pt idx="4922">
                  <c:v>1200</c:v>
                </c:pt>
                <c:pt idx="4923">
                  <c:v>1200</c:v>
                </c:pt>
                <c:pt idx="4924">
                  <c:v>1200</c:v>
                </c:pt>
                <c:pt idx="4925">
                  <c:v>773</c:v>
                </c:pt>
                <c:pt idx="4926">
                  <c:v>255</c:v>
                </c:pt>
                <c:pt idx="4927">
                  <c:v>-180</c:v>
                </c:pt>
                <c:pt idx="4928">
                  <c:v>101</c:v>
                </c:pt>
                <c:pt idx="4929">
                  <c:v>598</c:v>
                </c:pt>
                <c:pt idx="4930">
                  <c:v>330</c:v>
                </c:pt>
                <c:pt idx="4931">
                  <c:v>287</c:v>
                </c:pt>
                <c:pt idx="4932">
                  <c:v>800</c:v>
                </c:pt>
                <c:pt idx="4933">
                  <c:v>625</c:v>
                </c:pt>
                <c:pt idx="4934">
                  <c:v>560</c:v>
                </c:pt>
                <c:pt idx="4935">
                  <c:v>800</c:v>
                </c:pt>
                <c:pt idx="4936">
                  <c:v>800</c:v>
                </c:pt>
                <c:pt idx="4937">
                  <c:v>105</c:v>
                </c:pt>
                <c:pt idx="4938">
                  <c:v>125</c:v>
                </c:pt>
                <c:pt idx="4939">
                  <c:v>580</c:v>
                </c:pt>
                <c:pt idx="4940">
                  <c:v>724</c:v>
                </c:pt>
                <c:pt idx="4941">
                  <c:v>615</c:v>
                </c:pt>
                <c:pt idx="4942">
                  <c:v>800</c:v>
                </c:pt>
                <c:pt idx="4943">
                  <c:v>800</c:v>
                </c:pt>
                <c:pt idx="4944">
                  <c:v>1200</c:v>
                </c:pt>
                <c:pt idx="4945">
                  <c:v>1200</c:v>
                </c:pt>
                <c:pt idx="4946">
                  <c:v>1200</c:v>
                </c:pt>
                <c:pt idx="4947">
                  <c:v>1200</c:v>
                </c:pt>
                <c:pt idx="4948">
                  <c:v>1200</c:v>
                </c:pt>
                <c:pt idx="4949">
                  <c:v>1200</c:v>
                </c:pt>
                <c:pt idx="4950">
                  <c:v>800</c:v>
                </c:pt>
                <c:pt idx="4951">
                  <c:v>353</c:v>
                </c:pt>
                <c:pt idx="4952">
                  <c:v>293</c:v>
                </c:pt>
                <c:pt idx="4953">
                  <c:v>252</c:v>
                </c:pt>
                <c:pt idx="4954">
                  <c:v>70</c:v>
                </c:pt>
                <c:pt idx="4955">
                  <c:v>120</c:v>
                </c:pt>
                <c:pt idx="4956">
                  <c:v>335</c:v>
                </c:pt>
                <c:pt idx="4957">
                  <c:v>9</c:v>
                </c:pt>
                <c:pt idx="4958">
                  <c:v>499</c:v>
                </c:pt>
                <c:pt idx="4959">
                  <c:v>800</c:v>
                </c:pt>
                <c:pt idx="4960">
                  <c:v>102</c:v>
                </c:pt>
                <c:pt idx="4961">
                  <c:v>-35</c:v>
                </c:pt>
                <c:pt idx="4962">
                  <c:v>337</c:v>
                </c:pt>
                <c:pt idx="4963">
                  <c:v>800</c:v>
                </c:pt>
                <c:pt idx="4964">
                  <c:v>800</c:v>
                </c:pt>
                <c:pt idx="4965">
                  <c:v>800</c:v>
                </c:pt>
                <c:pt idx="4966">
                  <c:v>800</c:v>
                </c:pt>
                <c:pt idx="4967">
                  <c:v>410</c:v>
                </c:pt>
                <c:pt idx="4968">
                  <c:v>810</c:v>
                </c:pt>
                <c:pt idx="4969">
                  <c:v>810</c:v>
                </c:pt>
                <c:pt idx="4970">
                  <c:v>810</c:v>
                </c:pt>
                <c:pt idx="4971">
                  <c:v>810</c:v>
                </c:pt>
                <c:pt idx="4972">
                  <c:v>810</c:v>
                </c:pt>
                <c:pt idx="4973">
                  <c:v>810</c:v>
                </c:pt>
                <c:pt idx="4974">
                  <c:v>410</c:v>
                </c:pt>
                <c:pt idx="4975">
                  <c:v>-390</c:v>
                </c:pt>
                <c:pt idx="4976">
                  <c:v>18</c:v>
                </c:pt>
                <c:pt idx="4977">
                  <c:v>47</c:v>
                </c:pt>
                <c:pt idx="4978">
                  <c:v>47</c:v>
                </c:pt>
                <c:pt idx="4979">
                  <c:v>129</c:v>
                </c:pt>
                <c:pt idx="4980">
                  <c:v>129</c:v>
                </c:pt>
                <c:pt idx="4981">
                  <c:v>40</c:v>
                </c:pt>
                <c:pt idx="4982">
                  <c:v>207</c:v>
                </c:pt>
                <c:pt idx="4983">
                  <c:v>207</c:v>
                </c:pt>
                <c:pt idx="4984">
                  <c:v>225</c:v>
                </c:pt>
                <c:pt idx="4985">
                  <c:v>89</c:v>
                </c:pt>
                <c:pt idx="4986">
                  <c:v>59</c:v>
                </c:pt>
                <c:pt idx="4987">
                  <c:v>87</c:v>
                </c:pt>
                <c:pt idx="4988">
                  <c:v>111</c:v>
                </c:pt>
                <c:pt idx="4989">
                  <c:v>111</c:v>
                </c:pt>
                <c:pt idx="4990">
                  <c:v>111</c:v>
                </c:pt>
                <c:pt idx="4991">
                  <c:v>111</c:v>
                </c:pt>
                <c:pt idx="4992">
                  <c:v>810</c:v>
                </c:pt>
                <c:pt idx="4993">
                  <c:v>810</c:v>
                </c:pt>
                <c:pt idx="4994">
                  <c:v>810</c:v>
                </c:pt>
                <c:pt idx="4995">
                  <c:v>810</c:v>
                </c:pt>
                <c:pt idx="4996">
                  <c:v>810</c:v>
                </c:pt>
                <c:pt idx="4997">
                  <c:v>809</c:v>
                </c:pt>
                <c:pt idx="4998">
                  <c:v>80</c:v>
                </c:pt>
                <c:pt idx="4999">
                  <c:v>-91</c:v>
                </c:pt>
                <c:pt idx="5000">
                  <c:v>-55</c:v>
                </c:pt>
                <c:pt idx="5001">
                  <c:v>29</c:v>
                </c:pt>
                <c:pt idx="5002">
                  <c:v>-170</c:v>
                </c:pt>
                <c:pt idx="5003">
                  <c:v>75</c:v>
                </c:pt>
                <c:pt idx="5004">
                  <c:v>96</c:v>
                </c:pt>
                <c:pt idx="5005">
                  <c:v>44</c:v>
                </c:pt>
                <c:pt idx="5006">
                  <c:v>111</c:v>
                </c:pt>
                <c:pt idx="5007">
                  <c:v>86</c:v>
                </c:pt>
                <c:pt idx="5008">
                  <c:v>-375</c:v>
                </c:pt>
                <c:pt idx="5009">
                  <c:v>-560</c:v>
                </c:pt>
                <c:pt idx="5010">
                  <c:v>-250</c:v>
                </c:pt>
                <c:pt idx="5011">
                  <c:v>-200</c:v>
                </c:pt>
                <c:pt idx="5012">
                  <c:v>-1</c:v>
                </c:pt>
                <c:pt idx="5013">
                  <c:v>111</c:v>
                </c:pt>
                <c:pt idx="5014">
                  <c:v>95</c:v>
                </c:pt>
                <c:pt idx="5015">
                  <c:v>210</c:v>
                </c:pt>
                <c:pt idx="5016">
                  <c:v>210</c:v>
                </c:pt>
                <c:pt idx="5017">
                  <c:v>810</c:v>
                </c:pt>
                <c:pt idx="5018">
                  <c:v>810</c:v>
                </c:pt>
                <c:pt idx="5019">
                  <c:v>810</c:v>
                </c:pt>
                <c:pt idx="5020">
                  <c:v>810</c:v>
                </c:pt>
                <c:pt idx="5021">
                  <c:v>810</c:v>
                </c:pt>
                <c:pt idx="5022">
                  <c:v>809</c:v>
                </c:pt>
                <c:pt idx="5023">
                  <c:v>210</c:v>
                </c:pt>
                <c:pt idx="5024">
                  <c:v>210</c:v>
                </c:pt>
                <c:pt idx="5025">
                  <c:v>210</c:v>
                </c:pt>
                <c:pt idx="5026">
                  <c:v>210</c:v>
                </c:pt>
                <c:pt idx="5027">
                  <c:v>210</c:v>
                </c:pt>
                <c:pt idx="5028">
                  <c:v>210</c:v>
                </c:pt>
                <c:pt idx="5029">
                  <c:v>210</c:v>
                </c:pt>
                <c:pt idx="5030">
                  <c:v>210</c:v>
                </c:pt>
                <c:pt idx="5031">
                  <c:v>210</c:v>
                </c:pt>
                <c:pt idx="5032">
                  <c:v>210</c:v>
                </c:pt>
                <c:pt idx="5033">
                  <c:v>210</c:v>
                </c:pt>
                <c:pt idx="5034">
                  <c:v>210</c:v>
                </c:pt>
                <c:pt idx="5035">
                  <c:v>210</c:v>
                </c:pt>
                <c:pt idx="5036">
                  <c:v>210</c:v>
                </c:pt>
                <c:pt idx="5037">
                  <c:v>210</c:v>
                </c:pt>
                <c:pt idx="5038">
                  <c:v>210</c:v>
                </c:pt>
                <c:pt idx="5039">
                  <c:v>210</c:v>
                </c:pt>
                <c:pt idx="5040">
                  <c:v>810</c:v>
                </c:pt>
                <c:pt idx="5041">
                  <c:v>810</c:v>
                </c:pt>
                <c:pt idx="5042">
                  <c:v>810</c:v>
                </c:pt>
                <c:pt idx="5043">
                  <c:v>810</c:v>
                </c:pt>
                <c:pt idx="5044">
                  <c:v>810</c:v>
                </c:pt>
                <c:pt idx="5045">
                  <c:v>810</c:v>
                </c:pt>
                <c:pt idx="5046">
                  <c:v>810</c:v>
                </c:pt>
                <c:pt idx="5047">
                  <c:v>810</c:v>
                </c:pt>
                <c:pt idx="5048">
                  <c:v>810</c:v>
                </c:pt>
                <c:pt idx="5049">
                  <c:v>810</c:v>
                </c:pt>
                <c:pt idx="5050">
                  <c:v>810</c:v>
                </c:pt>
                <c:pt idx="5051">
                  <c:v>810</c:v>
                </c:pt>
                <c:pt idx="5052">
                  <c:v>810</c:v>
                </c:pt>
                <c:pt idx="5053">
                  <c:v>810</c:v>
                </c:pt>
                <c:pt idx="5054">
                  <c:v>810</c:v>
                </c:pt>
                <c:pt idx="5055">
                  <c:v>810</c:v>
                </c:pt>
                <c:pt idx="5056">
                  <c:v>810</c:v>
                </c:pt>
                <c:pt idx="5057">
                  <c:v>210</c:v>
                </c:pt>
                <c:pt idx="5058">
                  <c:v>210</c:v>
                </c:pt>
                <c:pt idx="5059">
                  <c:v>210</c:v>
                </c:pt>
                <c:pt idx="5060">
                  <c:v>210</c:v>
                </c:pt>
                <c:pt idx="5061">
                  <c:v>210</c:v>
                </c:pt>
                <c:pt idx="5062">
                  <c:v>210</c:v>
                </c:pt>
                <c:pt idx="5063">
                  <c:v>210</c:v>
                </c:pt>
                <c:pt idx="5064">
                  <c:v>810</c:v>
                </c:pt>
                <c:pt idx="5065">
                  <c:v>810</c:v>
                </c:pt>
                <c:pt idx="5066">
                  <c:v>810</c:v>
                </c:pt>
                <c:pt idx="5067">
                  <c:v>810</c:v>
                </c:pt>
                <c:pt idx="5068">
                  <c:v>810</c:v>
                </c:pt>
                <c:pt idx="5069">
                  <c:v>810</c:v>
                </c:pt>
                <c:pt idx="5070">
                  <c:v>210</c:v>
                </c:pt>
                <c:pt idx="5071">
                  <c:v>210</c:v>
                </c:pt>
                <c:pt idx="5072">
                  <c:v>210</c:v>
                </c:pt>
                <c:pt idx="5073">
                  <c:v>210</c:v>
                </c:pt>
                <c:pt idx="5074">
                  <c:v>210</c:v>
                </c:pt>
                <c:pt idx="5075">
                  <c:v>210</c:v>
                </c:pt>
                <c:pt idx="5076">
                  <c:v>210</c:v>
                </c:pt>
                <c:pt idx="5077">
                  <c:v>210</c:v>
                </c:pt>
                <c:pt idx="5078">
                  <c:v>210</c:v>
                </c:pt>
                <c:pt idx="5079">
                  <c:v>210</c:v>
                </c:pt>
                <c:pt idx="5080">
                  <c:v>235</c:v>
                </c:pt>
                <c:pt idx="5081">
                  <c:v>159</c:v>
                </c:pt>
                <c:pt idx="5082">
                  <c:v>185</c:v>
                </c:pt>
                <c:pt idx="5083">
                  <c:v>235</c:v>
                </c:pt>
                <c:pt idx="5084">
                  <c:v>235</c:v>
                </c:pt>
                <c:pt idx="5085">
                  <c:v>210</c:v>
                </c:pt>
                <c:pt idx="5086">
                  <c:v>210</c:v>
                </c:pt>
                <c:pt idx="5087">
                  <c:v>210</c:v>
                </c:pt>
                <c:pt idx="5088">
                  <c:v>810</c:v>
                </c:pt>
                <c:pt idx="5089">
                  <c:v>810</c:v>
                </c:pt>
                <c:pt idx="5090">
                  <c:v>810</c:v>
                </c:pt>
                <c:pt idx="5091">
                  <c:v>810</c:v>
                </c:pt>
                <c:pt idx="5092">
                  <c:v>915</c:v>
                </c:pt>
                <c:pt idx="5093">
                  <c:v>915</c:v>
                </c:pt>
                <c:pt idx="5094">
                  <c:v>210</c:v>
                </c:pt>
                <c:pt idx="5095">
                  <c:v>235</c:v>
                </c:pt>
                <c:pt idx="5096">
                  <c:v>235</c:v>
                </c:pt>
                <c:pt idx="5097">
                  <c:v>235</c:v>
                </c:pt>
                <c:pt idx="5098">
                  <c:v>210</c:v>
                </c:pt>
                <c:pt idx="5099">
                  <c:v>210</c:v>
                </c:pt>
                <c:pt idx="5100">
                  <c:v>210</c:v>
                </c:pt>
                <c:pt idx="5101">
                  <c:v>210</c:v>
                </c:pt>
                <c:pt idx="5102">
                  <c:v>171</c:v>
                </c:pt>
                <c:pt idx="5103">
                  <c:v>315</c:v>
                </c:pt>
                <c:pt idx="5104">
                  <c:v>97</c:v>
                </c:pt>
                <c:pt idx="5105">
                  <c:v>-507</c:v>
                </c:pt>
                <c:pt idx="5106">
                  <c:v>-655</c:v>
                </c:pt>
                <c:pt idx="5107">
                  <c:v>44</c:v>
                </c:pt>
                <c:pt idx="5108">
                  <c:v>171</c:v>
                </c:pt>
                <c:pt idx="5109">
                  <c:v>169</c:v>
                </c:pt>
                <c:pt idx="5110">
                  <c:v>210</c:v>
                </c:pt>
                <c:pt idx="5111">
                  <c:v>395</c:v>
                </c:pt>
                <c:pt idx="5112">
                  <c:v>995</c:v>
                </c:pt>
                <c:pt idx="5113">
                  <c:v>995</c:v>
                </c:pt>
                <c:pt idx="5114">
                  <c:v>995</c:v>
                </c:pt>
                <c:pt idx="5115">
                  <c:v>995</c:v>
                </c:pt>
                <c:pt idx="5116">
                  <c:v>995</c:v>
                </c:pt>
                <c:pt idx="5117">
                  <c:v>935</c:v>
                </c:pt>
                <c:pt idx="5118">
                  <c:v>394</c:v>
                </c:pt>
                <c:pt idx="5119">
                  <c:v>195</c:v>
                </c:pt>
                <c:pt idx="5120">
                  <c:v>60</c:v>
                </c:pt>
                <c:pt idx="5121">
                  <c:v>245</c:v>
                </c:pt>
                <c:pt idx="5122">
                  <c:v>280</c:v>
                </c:pt>
                <c:pt idx="5123">
                  <c:v>320</c:v>
                </c:pt>
                <c:pt idx="5124">
                  <c:v>395</c:v>
                </c:pt>
                <c:pt idx="5125">
                  <c:v>394</c:v>
                </c:pt>
                <c:pt idx="5126">
                  <c:v>395</c:v>
                </c:pt>
                <c:pt idx="5127">
                  <c:v>395</c:v>
                </c:pt>
                <c:pt idx="5128">
                  <c:v>360</c:v>
                </c:pt>
                <c:pt idx="5129">
                  <c:v>85</c:v>
                </c:pt>
                <c:pt idx="5130">
                  <c:v>132</c:v>
                </c:pt>
                <c:pt idx="5131">
                  <c:v>248</c:v>
                </c:pt>
                <c:pt idx="5132">
                  <c:v>370</c:v>
                </c:pt>
                <c:pt idx="5133">
                  <c:v>395</c:v>
                </c:pt>
                <c:pt idx="5134">
                  <c:v>395</c:v>
                </c:pt>
                <c:pt idx="5135">
                  <c:v>395</c:v>
                </c:pt>
                <c:pt idx="5136">
                  <c:v>995</c:v>
                </c:pt>
                <c:pt idx="5137">
                  <c:v>995</c:v>
                </c:pt>
                <c:pt idx="5138">
                  <c:v>995</c:v>
                </c:pt>
                <c:pt idx="5139">
                  <c:v>995</c:v>
                </c:pt>
                <c:pt idx="5140">
                  <c:v>994</c:v>
                </c:pt>
                <c:pt idx="5141">
                  <c:v>995</c:v>
                </c:pt>
                <c:pt idx="5142">
                  <c:v>395</c:v>
                </c:pt>
                <c:pt idx="5143">
                  <c:v>315</c:v>
                </c:pt>
                <c:pt idx="5144">
                  <c:v>377</c:v>
                </c:pt>
                <c:pt idx="5145">
                  <c:v>395</c:v>
                </c:pt>
                <c:pt idx="5146">
                  <c:v>395</c:v>
                </c:pt>
                <c:pt idx="5147">
                  <c:v>395</c:v>
                </c:pt>
                <c:pt idx="5148">
                  <c:v>395</c:v>
                </c:pt>
                <c:pt idx="5149">
                  <c:v>395</c:v>
                </c:pt>
                <c:pt idx="5150">
                  <c:v>395</c:v>
                </c:pt>
                <c:pt idx="5151">
                  <c:v>395</c:v>
                </c:pt>
                <c:pt idx="5152">
                  <c:v>415</c:v>
                </c:pt>
                <c:pt idx="5153">
                  <c:v>-313</c:v>
                </c:pt>
                <c:pt idx="5154">
                  <c:v>-364</c:v>
                </c:pt>
                <c:pt idx="5155">
                  <c:v>-385</c:v>
                </c:pt>
                <c:pt idx="5156">
                  <c:v>115</c:v>
                </c:pt>
                <c:pt idx="5157">
                  <c:v>190</c:v>
                </c:pt>
                <c:pt idx="5158">
                  <c:v>395</c:v>
                </c:pt>
                <c:pt idx="5159">
                  <c:v>395</c:v>
                </c:pt>
                <c:pt idx="5160">
                  <c:v>857</c:v>
                </c:pt>
                <c:pt idx="5161">
                  <c:v>995</c:v>
                </c:pt>
                <c:pt idx="5162">
                  <c:v>995</c:v>
                </c:pt>
                <c:pt idx="5163">
                  <c:v>995</c:v>
                </c:pt>
                <c:pt idx="5164">
                  <c:v>995</c:v>
                </c:pt>
                <c:pt idx="5165">
                  <c:v>995</c:v>
                </c:pt>
                <c:pt idx="5166">
                  <c:v>395</c:v>
                </c:pt>
                <c:pt idx="5167">
                  <c:v>335</c:v>
                </c:pt>
                <c:pt idx="5168">
                  <c:v>256</c:v>
                </c:pt>
                <c:pt idx="5169">
                  <c:v>394</c:v>
                </c:pt>
                <c:pt idx="5170">
                  <c:v>395</c:v>
                </c:pt>
                <c:pt idx="5171">
                  <c:v>395</c:v>
                </c:pt>
                <c:pt idx="5172">
                  <c:v>394</c:v>
                </c:pt>
                <c:pt idx="5173">
                  <c:v>395</c:v>
                </c:pt>
                <c:pt idx="5174">
                  <c:v>395</c:v>
                </c:pt>
                <c:pt idx="5175">
                  <c:v>395</c:v>
                </c:pt>
                <c:pt idx="5176">
                  <c:v>-57</c:v>
                </c:pt>
                <c:pt idx="5177">
                  <c:v>-370</c:v>
                </c:pt>
                <c:pt idx="5178">
                  <c:v>-295</c:v>
                </c:pt>
                <c:pt idx="5179">
                  <c:v>-500</c:v>
                </c:pt>
                <c:pt idx="5180">
                  <c:v>-477</c:v>
                </c:pt>
                <c:pt idx="5181">
                  <c:v>10</c:v>
                </c:pt>
                <c:pt idx="5182">
                  <c:v>375</c:v>
                </c:pt>
                <c:pt idx="5183">
                  <c:v>595</c:v>
                </c:pt>
                <c:pt idx="5184">
                  <c:v>595</c:v>
                </c:pt>
                <c:pt idx="5185">
                  <c:v>995</c:v>
                </c:pt>
                <c:pt idx="5186">
                  <c:v>995</c:v>
                </c:pt>
                <c:pt idx="5187">
                  <c:v>995</c:v>
                </c:pt>
                <c:pt idx="5188">
                  <c:v>995</c:v>
                </c:pt>
                <c:pt idx="5189">
                  <c:v>995</c:v>
                </c:pt>
                <c:pt idx="5190">
                  <c:v>995</c:v>
                </c:pt>
                <c:pt idx="5191">
                  <c:v>575</c:v>
                </c:pt>
                <c:pt idx="5192">
                  <c:v>595</c:v>
                </c:pt>
                <c:pt idx="5193">
                  <c:v>595</c:v>
                </c:pt>
                <c:pt idx="5194">
                  <c:v>595</c:v>
                </c:pt>
                <c:pt idx="5195">
                  <c:v>595</c:v>
                </c:pt>
                <c:pt idx="5196">
                  <c:v>595</c:v>
                </c:pt>
                <c:pt idx="5197">
                  <c:v>595</c:v>
                </c:pt>
                <c:pt idx="5198">
                  <c:v>594</c:v>
                </c:pt>
                <c:pt idx="5199">
                  <c:v>595</c:v>
                </c:pt>
                <c:pt idx="5200">
                  <c:v>4</c:v>
                </c:pt>
                <c:pt idx="5201">
                  <c:v>-542</c:v>
                </c:pt>
                <c:pt idx="5202">
                  <c:v>-603</c:v>
                </c:pt>
                <c:pt idx="5203">
                  <c:v>-475</c:v>
                </c:pt>
                <c:pt idx="5204">
                  <c:v>-435</c:v>
                </c:pt>
                <c:pt idx="5205">
                  <c:v>321</c:v>
                </c:pt>
                <c:pt idx="5206">
                  <c:v>595</c:v>
                </c:pt>
                <c:pt idx="5207">
                  <c:v>595</c:v>
                </c:pt>
                <c:pt idx="5208">
                  <c:v>995</c:v>
                </c:pt>
                <c:pt idx="5209">
                  <c:v>995</c:v>
                </c:pt>
                <c:pt idx="5210">
                  <c:v>1070</c:v>
                </c:pt>
                <c:pt idx="5211">
                  <c:v>1070</c:v>
                </c:pt>
                <c:pt idx="5212">
                  <c:v>1070</c:v>
                </c:pt>
                <c:pt idx="5213">
                  <c:v>995</c:v>
                </c:pt>
                <c:pt idx="5214">
                  <c:v>995</c:v>
                </c:pt>
                <c:pt idx="5215">
                  <c:v>545</c:v>
                </c:pt>
                <c:pt idx="5216">
                  <c:v>385</c:v>
                </c:pt>
                <c:pt idx="5217">
                  <c:v>770</c:v>
                </c:pt>
                <c:pt idx="5218">
                  <c:v>465</c:v>
                </c:pt>
                <c:pt idx="5219">
                  <c:v>945</c:v>
                </c:pt>
                <c:pt idx="5220">
                  <c:v>995</c:v>
                </c:pt>
                <c:pt idx="5221">
                  <c:v>995</c:v>
                </c:pt>
                <c:pt idx="5222">
                  <c:v>995</c:v>
                </c:pt>
                <c:pt idx="5223">
                  <c:v>970</c:v>
                </c:pt>
                <c:pt idx="5224">
                  <c:v>275</c:v>
                </c:pt>
                <c:pt idx="5225">
                  <c:v>-545</c:v>
                </c:pt>
                <c:pt idx="5226">
                  <c:v>-690</c:v>
                </c:pt>
                <c:pt idx="5227">
                  <c:v>-620</c:v>
                </c:pt>
                <c:pt idx="5228">
                  <c:v>-679</c:v>
                </c:pt>
                <c:pt idx="5229">
                  <c:v>-90</c:v>
                </c:pt>
                <c:pt idx="5230">
                  <c:v>315</c:v>
                </c:pt>
                <c:pt idx="5231">
                  <c:v>595</c:v>
                </c:pt>
                <c:pt idx="5232">
                  <c:v>995</c:v>
                </c:pt>
                <c:pt idx="5233">
                  <c:v>995</c:v>
                </c:pt>
                <c:pt idx="5234">
                  <c:v>1070</c:v>
                </c:pt>
                <c:pt idx="5235">
                  <c:v>1070</c:v>
                </c:pt>
                <c:pt idx="5236">
                  <c:v>994</c:v>
                </c:pt>
                <c:pt idx="5237">
                  <c:v>714</c:v>
                </c:pt>
                <c:pt idx="5238">
                  <c:v>283</c:v>
                </c:pt>
                <c:pt idx="5239">
                  <c:v>262</c:v>
                </c:pt>
                <c:pt idx="5240">
                  <c:v>142</c:v>
                </c:pt>
                <c:pt idx="5241">
                  <c:v>122</c:v>
                </c:pt>
                <c:pt idx="5242">
                  <c:v>47</c:v>
                </c:pt>
                <c:pt idx="5243">
                  <c:v>125</c:v>
                </c:pt>
                <c:pt idx="5244">
                  <c:v>531</c:v>
                </c:pt>
                <c:pt idx="5245">
                  <c:v>595</c:v>
                </c:pt>
                <c:pt idx="5246">
                  <c:v>595</c:v>
                </c:pt>
                <c:pt idx="5247">
                  <c:v>595</c:v>
                </c:pt>
                <c:pt idx="5248">
                  <c:v>669</c:v>
                </c:pt>
                <c:pt idx="5249">
                  <c:v>780</c:v>
                </c:pt>
                <c:pt idx="5250">
                  <c:v>725</c:v>
                </c:pt>
                <c:pt idx="5251">
                  <c:v>760</c:v>
                </c:pt>
                <c:pt idx="5252">
                  <c:v>625</c:v>
                </c:pt>
                <c:pt idx="5253">
                  <c:v>625</c:v>
                </c:pt>
                <c:pt idx="5254">
                  <c:v>535</c:v>
                </c:pt>
                <c:pt idx="5255">
                  <c:v>528</c:v>
                </c:pt>
                <c:pt idx="5256">
                  <c:v>910</c:v>
                </c:pt>
                <c:pt idx="5257">
                  <c:v>895</c:v>
                </c:pt>
                <c:pt idx="5258">
                  <c:v>915</c:v>
                </c:pt>
                <c:pt idx="5259">
                  <c:v>895</c:v>
                </c:pt>
                <c:pt idx="5260">
                  <c:v>895</c:v>
                </c:pt>
                <c:pt idx="5261">
                  <c:v>935</c:v>
                </c:pt>
                <c:pt idx="5262">
                  <c:v>475</c:v>
                </c:pt>
                <c:pt idx="5263">
                  <c:v>326</c:v>
                </c:pt>
                <c:pt idx="5264">
                  <c:v>264</c:v>
                </c:pt>
                <c:pt idx="5265">
                  <c:v>460</c:v>
                </c:pt>
                <c:pt idx="5266">
                  <c:v>314</c:v>
                </c:pt>
                <c:pt idx="5267">
                  <c:v>279</c:v>
                </c:pt>
                <c:pt idx="5268">
                  <c:v>384</c:v>
                </c:pt>
                <c:pt idx="5269">
                  <c:v>428</c:v>
                </c:pt>
                <c:pt idx="5270">
                  <c:v>455</c:v>
                </c:pt>
                <c:pt idx="5271">
                  <c:v>455</c:v>
                </c:pt>
                <c:pt idx="5272">
                  <c:v>480</c:v>
                </c:pt>
                <c:pt idx="5273">
                  <c:v>640</c:v>
                </c:pt>
                <c:pt idx="5274">
                  <c:v>440</c:v>
                </c:pt>
                <c:pt idx="5275">
                  <c:v>577</c:v>
                </c:pt>
                <c:pt idx="5276">
                  <c:v>191</c:v>
                </c:pt>
                <c:pt idx="5277">
                  <c:v>555</c:v>
                </c:pt>
                <c:pt idx="5278">
                  <c:v>225</c:v>
                </c:pt>
                <c:pt idx="5279">
                  <c:v>595</c:v>
                </c:pt>
                <c:pt idx="5280">
                  <c:v>995</c:v>
                </c:pt>
                <c:pt idx="5281">
                  <c:v>995</c:v>
                </c:pt>
                <c:pt idx="5282">
                  <c:v>995</c:v>
                </c:pt>
                <c:pt idx="5283">
                  <c:v>995</c:v>
                </c:pt>
                <c:pt idx="5284">
                  <c:v>995</c:v>
                </c:pt>
                <c:pt idx="5285">
                  <c:v>995</c:v>
                </c:pt>
                <c:pt idx="5286">
                  <c:v>530</c:v>
                </c:pt>
                <c:pt idx="5287">
                  <c:v>45</c:v>
                </c:pt>
                <c:pt idx="5288">
                  <c:v>203</c:v>
                </c:pt>
                <c:pt idx="5289">
                  <c:v>595</c:v>
                </c:pt>
                <c:pt idx="5290">
                  <c:v>325</c:v>
                </c:pt>
                <c:pt idx="5291">
                  <c:v>404</c:v>
                </c:pt>
                <c:pt idx="5292">
                  <c:v>595</c:v>
                </c:pt>
                <c:pt idx="5293">
                  <c:v>230</c:v>
                </c:pt>
                <c:pt idx="5294">
                  <c:v>450</c:v>
                </c:pt>
                <c:pt idx="5295">
                  <c:v>595</c:v>
                </c:pt>
                <c:pt idx="5296">
                  <c:v>232</c:v>
                </c:pt>
                <c:pt idx="5297">
                  <c:v>110</c:v>
                </c:pt>
                <c:pt idx="5298">
                  <c:v>86</c:v>
                </c:pt>
                <c:pt idx="5299">
                  <c:v>875</c:v>
                </c:pt>
                <c:pt idx="5300">
                  <c:v>780</c:v>
                </c:pt>
                <c:pt idx="5301">
                  <c:v>880</c:v>
                </c:pt>
                <c:pt idx="5302">
                  <c:v>790</c:v>
                </c:pt>
                <c:pt idx="5303">
                  <c:v>795</c:v>
                </c:pt>
                <c:pt idx="5304">
                  <c:v>995</c:v>
                </c:pt>
                <c:pt idx="5305">
                  <c:v>995</c:v>
                </c:pt>
                <c:pt idx="5306">
                  <c:v>995</c:v>
                </c:pt>
                <c:pt idx="5307">
                  <c:v>995</c:v>
                </c:pt>
                <c:pt idx="5308">
                  <c:v>995</c:v>
                </c:pt>
                <c:pt idx="5309">
                  <c:v>995</c:v>
                </c:pt>
                <c:pt idx="5310">
                  <c:v>410</c:v>
                </c:pt>
                <c:pt idx="5311">
                  <c:v>8</c:v>
                </c:pt>
                <c:pt idx="5312">
                  <c:v>-390</c:v>
                </c:pt>
                <c:pt idx="5313">
                  <c:v>270</c:v>
                </c:pt>
                <c:pt idx="5314">
                  <c:v>138</c:v>
                </c:pt>
                <c:pt idx="5315">
                  <c:v>275</c:v>
                </c:pt>
                <c:pt idx="5316">
                  <c:v>625</c:v>
                </c:pt>
                <c:pt idx="5317">
                  <c:v>687</c:v>
                </c:pt>
                <c:pt idx="5318">
                  <c:v>685</c:v>
                </c:pt>
                <c:pt idx="5319">
                  <c:v>765</c:v>
                </c:pt>
                <c:pt idx="5320">
                  <c:v>224</c:v>
                </c:pt>
                <c:pt idx="5321">
                  <c:v>40</c:v>
                </c:pt>
                <c:pt idx="5322">
                  <c:v>350</c:v>
                </c:pt>
                <c:pt idx="5323">
                  <c:v>659</c:v>
                </c:pt>
                <c:pt idx="5324">
                  <c:v>665</c:v>
                </c:pt>
                <c:pt idx="5325">
                  <c:v>795</c:v>
                </c:pt>
                <c:pt idx="5326">
                  <c:v>795</c:v>
                </c:pt>
                <c:pt idx="5327">
                  <c:v>795</c:v>
                </c:pt>
                <c:pt idx="5328">
                  <c:v>995</c:v>
                </c:pt>
                <c:pt idx="5329">
                  <c:v>995</c:v>
                </c:pt>
                <c:pt idx="5330">
                  <c:v>995</c:v>
                </c:pt>
                <c:pt idx="5331">
                  <c:v>994</c:v>
                </c:pt>
                <c:pt idx="5332">
                  <c:v>995</c:v>
                </c:pt>
                <c:pt idx="5333">
                  <c:v>995</c:v>
                </c:pt>
                <c:pt idx="5334">
                  <c:v>290</c:v>
                </c:pt>
                <c:pt idx="5335">
                  <c:v>290</c:v>
                </c:pt>
                <c:pt idx="5336">
                  <c:v>-60</c:v>
                </c:pt>
                <c:pt idx="5337">
                  <c:v>215</c:v>
                </c:pt>
                <c:pt idx="5338">
                  <c:v>412</c:v>
                </c:pt>
                <c:pt idx="5339">
                  <c:v>575</c:v>
                </c:pt>
                <c:pt idx="5340">
                  <c:v>595</c:v>
                </c:pt>
                <c:pt idx="5341">
                  <c:v>395</c:v>
                </c:pt>
                <c:pt idx="5342">
                  <c:v>565</c:v>
                </c:pt>
                <c:pt idx="5343">
                  <c:v>455</c:v>
                </c:pt>
                <c:pt idx="5344">
                  <c:v>361</c:v>
                </c:pt>
                <c:pt idx="5345">
                  <c:v>207</c:v>
                </c:pt>
                <c:pt idx="5346">
                  <c:v>304</c:v>
                </c:pt>
                <c:pt idx="5347">
                  <c:v>655</c:v>
                </c:pt>
                <c:pt idx="5348">
                  <c:v>655</c:v>
                </c:pt>
                <c:pt idx="5349">
                  <c:v>655</c:v>
                </c:pt>
                <c:pt idx="5350">
                  <c:v>594</c:v>
                </c:pt>
                <c:pt idx="5351">
                  <c:v>794</c:v>
                </c:pt>
                <c:pt idx="5352">
                  <c:v>795</c:v>
                </c:pt>
                <c:pt idx="5353">
                  <c:v>995</c:v>
                </c:pt>
                <c:pt idx="5354">
                  <c:v>995</c:v>
                </c:pt>
                <c:pt idx="5355">
                  <c:v>995</c:v>
                </c:pt>
                <c:pt idx="5356">
                  <c:v>995</c:v>
                </c:pt>
                <c:pt idx="5357">
                  <c:v>995</c:v>
                </c:pt>
                <c:pt idx="5358">
                  <c:v>995</c:v>
                </c:pt>
                <c:pt idx="5359">
                  <c:v>815</c:v>
                </c:pt>
                <c:pt idx="5360">
                  <c:v>795</c:v>
                </c:pt>
                <c:pt idx="5361">
                  <c:v>795</c:v>
                </c:pt>
                <c:pt idx="5362">
                  <c:v>795</c:v>
                </c:pt>
                <c:pt idx="5363">
                  <c:v>603</c:v>
                </c:pt>
                <c:pt idx="5364">
                  <c:v>704</c:v>
                </c:pt>
                <c:pt idx="5365">
                  <c:v>704</c:v>
                </c:pt>
                <c:pt idx="5366">
                  <c:v>704</c:v>
                </c:pt>
                <c:pt idx="5367">
                  <c:v>304</c:v>
                </c:pt>
                <c:pt idx="5368">
                  <c:v>170</c:v>
                </c:pt>
                <c:pt idx="5369">
                  <c:v>-250</c:v>
                </c:pt>
                <c:pt idx="5370">
                  <c:v>-310</c:v>
                </c:pt>
                <c:pt idx="5371">
                  <c:v>-15</c:v>
                </c:pt>
                <c:pt idx="5372">
                  <c:v>-240</c:v>
                </c:pt>
                <c:pt idx="5373">
                  <c:v>475</c:v>
                </c:pt>
                <c:pt idx="5374">
                  <c:v>795</c:v>
                </c:pt>
                <c:pt idx="5375">
                  <c:v>795</c:v>
                </c:pt>
                <c:pt idx="5376">
                  <c:v>995</c:v>
                </c:pt>
                <c:pt idx="5377">
                  <c:v>995</c:v>
                </c:pt>
                <c:pt idx="5378">
                  <c:v>995</c:v>
                </c:pt>
                <c:pt idx="5379">
                  <c:v>995</c:v>
                </c:pt>
                <c:pt idx="5380">
                  <c:v>995</c:v>
                </c:pt>
                <c:pt idx="5381">
                  <c:v>995</c:v>
                </c:pt>
                <c:pt idx="5382">
                  <c:v>995</c:v>
                </c:pt>
                <c:pt idx="5383">
                  <c:v>995</c:v>
                </c:pt>
                <c:pt idx="5384">
                  <c:v>995</c:v>
                </c:pt>
                <c:pt idx="5385">
                  <c:v>995</c:v>
                </c:pt>
                <c:pt idx="5386">
                  <c:v>995</c:v>
                </c:pt>
                <c:pt idx="5387">
                  <c:v>995</c:v>
                </c:pt>
                <c:pt idx="5388">
                  <c:v>995</c:v>
                </c:pt>
                <c:pt idx="5389">
                  <c:v>995</c:v>
                </c:pt>
                <c:pt idx="5390">
                  <c:v>995</c:v>
                </c:pt>
                <c:pt idx="5391">
                  <c:v>995</c:v>
                </c:pt>
                <c:pt idx="5392">
                  <c:v>995</c:v>
                </c:pt>
                <c:pt idx="5393">
                  <c:v>890</c:v>
                </c:pt>
                <c:pt idx="5394">
                  <c:v>915</c:v>
                </c:pt>
                <c:pt idx="5395">
                  <c:v>840</c:v>
                </c:pt>
                <c:pt idx="5396">
                  <c:v>840</c:v>
                </c:pt>
                <c:pt idx="5397">
                  <c:v>795</c:v>
                </c:pt>
                <c:pt idx="5398">
                  <c:v>795</c:v>
                </c:pt>
                <c:pt idx="5399">
                  <c:v>795</c:v>
                </c:pt>
                <c:pt idx="5400">
                  <c:v>995</c:v>
                </c:pt>
                <c:pt idx="5401">
                  <c:v>995</c:v>
                </c:pt>
                <c:pt idx="5402">
                  <c:v>995</c:v>
                </c:pt>
                <c:pt idx="5403">
                  <c:v>995</c:v>
                </c:pt>
                <c:pt idx="5404">
                  <c:v>994</c:v>
                </c:pt>
                <c:pt idx="5405">
                  <c:v>861</c:v>
                </c:pt>
                <c:pt idx="5406">
                  <c:v>351</c:v>
                </c:pt>
                <c:pt idx="5407">
                  <c:v>440</c:v>
                </c:pt>
                <c:pt idx="5408">
                  <c:v>295</c:v>
                </c:pt>
                <c:pt idx="5409">
                  <c:v>281</c:v>
                </c:pt>
                <c:pt idx="5410">
                  <c:v>-270</c:v>
                </c:pt>
                <c:pt idx="5411">
                  <c:v>0</c:v>
                </c:pt>
                <c:pt idx="5412">
                  <c:v>458</c:v>
                </c:pt>
                <c:pt idx="5413">
                  <c:v>165</c:v>
                </c:pt>
                <c:pt idx="5414">
                  <c:v>285</c:v>
                </c:pt>
                <c:pt idx="5415">
                  <c:v>340</c:v>
                </c:pt>
                <c:pt idx="5416">
                  <c:v>-19</c:v>
                </c:pt>
                <c:pt idx="5417">
                  <c:v>-152</c:v>
                </c:pt>
                <c:pt idx="5418">
                  <c:v>39</c:v>
                </c:pt>
                <c:pt idx="5419">
                  <c:v>265</c:v>
                </c:pt>
                <c:pt idx="5420">
                  <c:v>670</c:v>
                </c:pt>
                <c:pt idx="5421">
                  <c:v>582</c:v>
                </c:pt>
                <c:pt idx="5422">
                  <c:v>795</c:v>
                </c:pt>
                <c:pt idx="5423">
                  <c:v>855</c:v>
                </c:pt>
                <c:pt idx="5424">
                  <c:v>1055</c:v>
                </c:pt>
                <c:pt idx="5425">
                  <c:v>1055</c:v>
                </c:pt>
                <c:pt idx="5426">
                  <c:v>1055</c:v>
                </c:pt>
                <c:pt idx="5427">
                  <c:v>1055</c:v>
                </c:pt>
                <c:pt idx="5428">
                  <c:v>679</c:v>
                </c:pt>
                <c:pt idx="5429">
                  <c:v>85</c:v>
                </c:pt>
                <c:pt idx="5430">
                  <c:v>-468</c:v>
                </c:pt>
                <c:pt idx="5431">
                  <c:v>-975</c:v>
                </c:pt>
                <c:pt idx="5432">
                  <c:v>-427</c:v>
                </c:pt>
                <c:pt idx="5433">
                  <c:v>-34</c:v>
                </c:pt>
                <c:pt idx="5434">
                  <c:v>-225</c:v>
                </c:pt>
                <c:pt idx="5435">
                  <c:v>-220</c:v>
                </c:pt>
                <c:pt idx="5436">
                  <c:v>-165</c:v>
                </c:pt>
                <c:pt idx="5437">
                  <c:v>-505</c:v>
                </c:pt>
                <c:pt idx="5438">
                  <c:v>-344</c:v>
                </c:pt>
                <c:pt idx="5439">
                  <c:v>-761</c:v>
                </c:pt>
                <c:pt idx="5440">
                  <c:v>-1145</c:v>
                </c:pt>
                <c:pt idx="5441">
                  <c:v>-1025</c:v>
                </c:pt>
                <c:pt idx="5442">
                  <c:v>-1025</c:v>
                </c:pt>
                <c:pt idx="5443">
                  <c:v>-1020</c:v>
                </c:pt>
                <c:pt idx="5444">
                  <c:v>-1050</c:v>
                </c:pt>
                <c:pt idx="5445">
                  <c:v>-960</c:v>
                </c:pt>
                <c:pt idx="5446">
                  <c:v>-1020</c:v>
                </c:pt>
                <c:pt idx="5447">
                  <c:v>320</c:v>
                </c:pt>
                <c:pt idx="5448">
                  <c:v>55</c:v>
                </c:pt>
                <c:pt idx="5449">
                  <c:v>-591</c:v>
                </c:pt>
                <c:pt idx="5450">
                  <c:v>-497</c:v>
                </c:pt>
                <c:pt idx="5451">
                  <c:v>-1120</c:v>
                </c:pt>
                <c:pt idx="5452">
                  <c:v>-620</c:v>
                </c:pt>
                <c:pt idx="5453">
                  <c:v>-721</c:v>
                </c:pt>
                <c:pt idx="5454">
                  <c:v>-625</c:v>
                </c:pt>
                <c:pt idx="5455">
                  <c:v>-570</c:v>
                </c:pt>
                <c:pt idx="5456">
                  <c:v>-570</c:v>
                </c:pt>
                <c:pt idx="5457">
                  <c:v>-570</c:v>
                </c:pt>
                <c:pt idx="5458">
                  <c:v>-842</c:v>
                </c:pt>
                <c:pt idx="5459">
                  <c:v>-758</c:v>
                </c:pt>
                <c:pt idx="5460">
                  <c:v>-48</c:v>
                </c:pt>
                <c:pt idx="5461">
                  <c:v>175</c:v>
                </c:pt>
                <c:pt idx="5462">
                  <c:v>95</c:v>
                </c:pt>
                <c:pt idx="5463">
                  <c:v>-295</c:v>
                </c:pt>
                <c:pt idx="5464">
                  <c:v>-420</c:v>
                </c:pt>
                <c:pt idx="5465">
                  <c:v>-643</c:v>
                </c:pt>
                <c:pt idx="5466">
                  <c:v>7</c:v>
                </c:pt>
                <c:pt idx="5467">
                  <c:v>855</c:v>
                </c:pt>
                <c:pt idx="5468">
                  <c:v>855</c:v>
                </c:pt>
                <c:pt idx="5469">
                  <c:v>855</c:v>
                </c:pt>
                <c:pt idx="5470">
                  <c:v>855</c:v>
                </c:pt>
                <c:pt idx="5471">
                  <c:v>855</c:v>
                </c:pt>
                <c:pt idx="5472">
                  <c:v>1055</c:v>
                </c:pt>
                <c:pt idx="5473">
                  <c:v>1055</c:v>
                </c:pt>
                <c:pt idx="5474">
                  <c:v>1055</c:v>
                </c:pt>
                <c:pt idx="5475">
                  <c:v>1080</c:v>
                </c:pt>
                <c:pt idx="5476">
                  <c:v>1080</c:v>
                </c:pt>
                <c:pt idx="5477">
                  <c:v>1175</c:v>
                </c:pt>
                <c:pt idx="5478">
                  <c:v>765</c:v>
                </c:pt>
                <c:pt idx="5479">
                  <c:v>-402</c:v>
                </c:pt>
                <c:pt idx="5480">
                  <c:v>-940</c:v>
                </c:pt>
                <c:pt idx="5481">
                  <c:v>-939</c:v>
                </c:pt>
                <c:pt idx="5482">
                  <c:v>-950</c:v>
                </c:pt>
                <c:pt idx="5483">
                  <c:v>-950</c:v>
                </c:pt>
                <c:pt idx="5484">
                  <c:v>-805</c:v>
                </c:pt>
                <c:pt idx="5485">
                  <c:v>-839</c:v>
                </c:pt>
                <c:pt idx="5486">
                  <c:v>-1019</c:v>
                </c:pt>
                <c:pt idx="5487">
                  <c:v>-975</c:v>
                </c:pt>
                <c:pt idx="5488">
                  <c:v>-865</c:v>
                </c:pt>
                <c:pt idx="5489">
                  <c:v>-880</c:v>
                </c:pt>
                <c:pt idx="5490">
                  <c:v>-620</c:v>
                </c:pt>
                <c:pt idx="5491">
                  <c:v>575</c:v>
                </c:pt>
                <c:pt idx="5492">
                  <c:v>715</c:v>
                </c:pt>
                <c:pt idx="5493">
                  <c:v>695</c:v>
                </c:pt>
                <c:pt idx="5494">
                  <c:v>855</c:v>
                </c:pt>
                <c:pt idx="5495">
                  <c:v>855</c:v>
                </c:pt>
                <c:pt idx="5496">
                  <c:v>1055</c:v>
                </c:pt>
                <c:pt idx="5497">
                  <c:v>1055</c:v>
                </c:pt>
                <c:pt idx="5498">
                  <c:v>1055</c:v>
                </c:pt>
                <c:pt idx="5499">
                  <c:v>1055</c:v>
                </c:pt>
                <c:pt idx="5500">
                  <c:v>717</c:v>
                </c:pt>
                <c:pt idx="5501">
                  <c:v>520</c:v>
                </c:pt>
                <c:pt idx="5502">
                  <c:v>100</c:v>
                </c:pt>
                <c:pt idx="5503">
                  <c:v>-795</c:v>
                </c:pt>
                <c:pt idx="5504">
                  <c:v>-580</c:v>
                </c:pt>
                <c:pt idx="5505">
                  <c:v>-593</c:v>
                </c:pt>
                <c:pt idx="5506">
                  <c:v>-910</c:v>
                </c:pt>
                <c:pt idx="5507">
                  <c:v>-805</c:v>
                </c:pt>
                <c:pt idx="5508">
                  <c:v>-412</c:v>
                </c:pt>
                <c:pt idx="5509">
                  <c:v>-15</c:v>
                </c:pt>
                <c:pt idx="5510">
                  <c:v>485</c:v>
                </c:pt>
                <c:pt idx="5511">
                  <c:v>578</c:v>
                </c:pt>
                <c:pt idx="5512">
                  <c:v>-600</c:v>
                </c:pt>
                <c:pt idx="5513">
                  <c:v>-575</c:v>
                </c:pt>
                <c:pt idx="5514">
                  <c:v>-447</c:v>
                </c:pt>
                <c:pt idx="5515">
                  <c:v>-420</c:v>
                </c:pt>
                <c:pt idx="5516">
                  <c:v>172</c:v>
                </c:pt>
                <c:pt idx="5517">
                  <c:v>455</c:v>
                </c:pt>
                <c:pt idx="5518">
                  <c:v>855</c:v>
                </c:pt>
                <c:pt idx="5519">
                  <c:v>635</c:v>
                </c:pt>
                <c:pt idx="5520">
                  <c:v>855</c:v>
                </c:pt>
                <c:pt idx="5521">
                  <c:v>1055</c:v>
                </c:pt>
                <c:pt idx="5522">
                  <c:v>1055</c:v>
                </c:pt>
                <c:pt idx="5523">
                  <c:v>1055</c:v>
                </c:pt>
                <c:pt idx="5524">
                  <c:v>1055</c:v>
                </c:pt>
                <c:pt idx="5525">
                  <c:v>1055</c:v>
                </c:pt>
                <c:pt idx="5526">
                  <c:v>1130</c:v>
                </c:pt>
                <c:pt idx="5527">
                  <c:v>790</c:v>
                </c:pt>
                <c:pt idx="5528">
                  <c:v>895</c:v>
                </c:pt>
                <c:pt idx="5529">
                  <c:v>895</c:v>
                </c:pt>
                <c:pt idx="5530">
                  <c:v>895</c:v>
                </c:pt>
                <c:pt idx="5531">
                  <c:v>321</c:v>
                </c:pt>
                <c:pt idx="5532">
                  <c:v>900</c:v>
                </c:pt>
                <c:pt idx="5533">
                  <c:v>800</c:v>
                </c:pt>
                <c:pt idx="5534">
                  <c:v>800</c:v>
                </c:pt>
                <c:pt idx="5535">
                  <c:v>795</c:v>
                </c:pt>
                <c:pt idx="5536">
                  <c:v>765</c:v>
                </c:pt>
                <c:pt idx="5537">
                  <c:v>-170</c:v>
                </c:pt>
                <c:pt idx="5538">
                  <c:v>-700</c:v>
                </c:pt>
                <c:pt idx="5539">
                  <c:v>330</c:v>
                </c:pt>
                <c:pt idx="5540">
                  <c:v>420</c:v>
                </c:pt>
                <c:pt idx="5541">
                  <c:v>-21</c:v>
                </c:pt>
                <c:pt idx="5542">
                  <c:v>410</c:v>
                </c:pt>
                <c:pt idx="5543">
                  <c:v>855</c:v>
                </c:pt>
                <c:pt idx="5544">
                  <c:v>1055</c:v>
                </c:pt>
                <c:pt idx="5545">
                  <c:v>1055</c:v>
                </c:pt>
                <c:pt idx="5546">
                  <c:v>1055</c:v>
                </c:pt>
                <c:pt idx="5547">
                  <c:v>1055</c:v>
                </c:pt>
                <c:pt idx="5548">
                  <c:v>1055</c:v>
                </c:pt>
                <c:pt idx="5549">
                  <c:v>1055</c:v>
                </c:pt>
                <c:pt idx="5550">
                  <c:v>1055</c:v>
                </c:pt>
                <c:pt idx="5551">
                  <c:v>1055</c:v>
                </c:pt>
                <c:pt idx="5552">
                  <c:v>1055</c:v>
                </c:pt>
                <c:pt idx="5553">
                  <c:v>1055</c:v>
                </c:pt>
                <c:pt idx="5554">
                  <c:v>1054</c:v>
                </c:pt>
                <c:pt idx="5555">
                  <c:v>930</c:v>
                </c:pt>
                <c:pt idx="5556">
                  <c:v>1055</c:v>
                </c:pt>
                <c:pt idx="5557">
                  <c:v>1055</c:v>
                </c:pt>
                <c:pt idx="5558">
                  <c:v>1055</c:v>
                </c:pt>
                <c:pt idx="5559">
                  <c:v>1055</c:v>
                </c:pt>
                <c:pt idx="5560">
                  <c:v>970</c:v>
                </c:pt>
                <c:pt idx="5561">
                  <c:v>535</c:v>
                </c:pt>
                <c:pt idx="5562">
                  <c:v>590</c:v>
                </c:pt>
                <c:pt idx="5563">
                  <c:v>560</c:v>
                </c:pt>
                <c:pt idx="5564">
                  <c:v>438</c:v>
                </c:pt>
                <c:pt idx="5565">
                  <c:v>855</c:v>
                </c:pt>
                <c:pt idx="5566">
                  <c:v>855</c:v>
                </c:pt>
                <c:pt idx="5567">
                  <c:v>780</c:v>
                </c:pt>
                <c:pt idx="5568">
                  <c:v>980</c:v>
                </c:pt>
                <c:pt idx="5569">
                  <c:v>980</c:v>
                </c:pt>
                <c:pt idx="5570">
                  <c:v>980</c:v>
                </c:pt>
                <c:pt idx="5571">
                  <c:v>980</c:v>
                </c:pt>
                <c:pt idx="5572">
                  <c:v>895</c:v>
                </c:pt>
                <c:pt idx="5573">
                  <c:v>515</c:v>
                </c:pt>
                <c:pt idx="5574">
                  <c:v>-673</c:v>
                </c:pt>
                <c:pt idx="5575">
                  <c:v>-870</c:v>
                </c:pt>
                <c:pt idx="5576">
                  <c:v>-870</c:v>
                </c:pt>
                <c:pt idx="5577">
                  <c:v>-920</c:v>
                </c:pt>
                <c:pt idx="5578">
                  <c:v>-920</c:v>
                </c:pt>
                <c:pt idx="5579">
                  <c:v>-920</c:v>
                </c:pt>
                <c:pt idx="5580">
                  <c:v>-540</c:v>
                </c:pt>
                <c:pt idx="5581">
                  <c:v>-540</c:v>
                </c:pt>
                <c:pt idx="5582">
                  <c:v>-494</c:v>
                </c:pt>
                <c:pt idx="5583">
                  <c:v>-494</c:v>
                </c:pt>
                <c:pt idx="5584">
                  <c:v>-540</c:v>
                </c:pt>
                <c:pt idx="5585">
                  <c:v>-590</c:v>
                </c:pt>
                <c:pt idx="5586">
                  <c:v>-870</c:v>
                </c:pt>
                <c:pt idx="5587">
                  <c:v>-870</c:v>
                </c:pt>
                <c:pt idx="5588">
                  <c:v>-730</c:v>
                </c:pt>
                <c:pt idx="5589">
                  <c:v>-494</c:v>
                </c:pt>
                <c:pt idx="5590">
                  <c:v>-570</c:v>
                </c:pt>
                <c:pt idx="5591">
                  <c:v>925</c:v>
                </c:pt>
                <c:pt idx="5592">
                  <c:v>865</c:v>
                </c:pt>
                <c:pt idx="5593">
                  <c:v>508</c:v>
                </c:pt>
                <c:pt idx="5594">
                  <c:v>495</c:v>
                </c:pt>
                <c:pt idx="5595">
                  <c:v>630</c:v>
                </c:pt>
                <c:pt idx="5596">
                  <c:v>532</c:v>
                </c:pt>
                <c:pt idx="5597">
                  <c:v>-42</c:v>
                </c:pt>
                <c:pt idx="5598">
                  <c:v>-260</c:v>
                </c:pt>
                <c:pt idx="5599">
                  <c:v>-189</c:v>
                </c:pt>
                <c:pt idx="5600">
                  <c:v>-235</c:v>
                </c:pt>
                <c:pt idx="5601">
                  <c:v>-275</c:v>
                </c:pt>
                <c:pt idx="5602">
                  <c:v>-275</c:v>
                </c:pt>
                <c:pt idx="5603">
                  <c:v>-300</c:v>
                </c:pt>
                <c:pt idx="5604">
                  <c:v>-297</c:v>
                </c:pt>
                <c:pt idx="5605">
                  <c:v>-260</c:v>
                </c:pt>
                <c:pt idx="5606">
                  <c:v>-260</c:v>
                </c:pt>
                <c:pt idx="5607">
                  <c:v>-210</c:v>
                </c:pt>
                <c:pt idx="5608">
                  <c:v>-300</c:v>
                </c:pt>
                <c:pt idx="5609">
                  <c:v>-578</c:v>
                </c:pt>
                <c:pt idx="5610">
                  <c:v>-470</c:v>
                </c:pt>
                <c:pt idx="5611">
                  <c:v>-491</c:v>
                </c:pt>
                <c:pt idx="5612">
                  <c:v>-585</c:v>
                </c:pt>
                <c:pt idx="5613">
                  <c:v>-990</c:v>
                </c:pt>
                <c:pt idx="5614">
                  <c:v>-815</c:v>
                </c:pt>
                <c:pt idx="5615">
                  <c:v>727</c:v>
                </c:pt>
                <c:pt idx="5616">
                  <c:v>755</c:v>
                </c:pt>
                <c:pt idx="5617">
                  <c:v>653</c:v>
                </c:pt>
                <c:pt idx="5618">
                  <c:v>925</c:v>
                </c:pt>
                <c:pt idx="5619">
                  <c:v>809</c:v>
                </c:pt>
                <c:pt idx="5620">
                  <c:v>710</c:v>
                </c:pt>
                <c:pt idx="5621">
                  <c:v>255</c:v>
                </c:pt>
                <c:pt idx="5622">
                  <c:v>-735</c:v>
                </c:pt>
                <c:pt idx="5623">
                  <c:v>-535</c:v>
                </c:pt>
                <c:pt idx="5624">
                  <c:v>-825</c:v>
                </c:pt>
                <c:pt idx="5625">
                  <c:v>84</c:v>
                </c:pt>
                <c:pt idx="5626">
                  <c:v>-125</c:v>
                </c:pt>
                <c:pt idx="5627">
                  <c:v>123</c:v>
                </c:pt>
                <c:pt idx="5628">
                  <c:v>471</c:v>
                </c:pt>
                <c:pt idx="5629">
                  <c:v>532</c:v>
                </c:pt>
                <c:pt idx="5630">
                  <c:v>550</c:v>
                </c:pt>
                <c:pt idx="5631">
                  <c:v>391</c:v>
                </c:pt>
                <c:pt idx="5632">
                  <c:v>225</c:v>
                </c:pt>
                <c:pt idx="5633">
                  <c:v>-160</c:v>
                </c:pt>
                <c:pt idx="5634">
                  <c:v>-375</c:v>
                </c:pt>
                <c:pt idx="5635">
                  <c:v>-745</c:v>
                </c:pt>
                <c:pt idx="5636">
                  <c:v>-595</c:v>
                </c:pt>
                <c:pt idx="5637">
                  <c:v>-645</c:v>
                </c:pt>
                <c:pt idx="5638">
                  <c:v>457</c:v>
                </c:pt>
                <c:pt idx="5639">
                  <c:v>900</c:v>
                </c:pt>
                <c:pt idx="5640">
                  <c:v>1100</c:v>
                </c:pt>
                <c:pt idx="5641">
                  <c:v>1100</c:v>
                </c:pt>
                <c:pt idx="5642">
                  <c:v>1100</c:v>
                </c:pt>
                <c:pt idx="5643">
                  <c:v>1100</c:v>
                </c:pt>
                <c:pt idx="5644">
                  <c:v>1100</c:v>
                </c:pt>
                <c:pt idx="5645">
                  <c:v>1125</c:v>
                </c:pt>
                <c:pt idx="5646">
                  <c:v>275</c:v>
                </c:pt>
                <c:pt idx="5647">
                  <c:v>-553</c:v>
                </c:pt>
                <c:pt idx="5648">
                  <c:v>183</c:v>
                </c:pt>
                <c:pt idx="5649">
                  <c:v>339</c:v>
                </c:pt>
                <c:pt idx="5650">
                  <c:v>213</c:v>
                </c:pt>
                <c:pt idx="5651">
                  <c:v>420</c:v>
                </c:pt>
                <c:pt idx="5652">
                  <c:v>576</c:v>
                </c:pt>
                <c:pt idx="5653">
                  <c:v>185</c:v>
                </c:pt>
                <c:pt idx="5654">
                  <c:v>73</c:v>
                </c:pt>
                <c:pt idx="5655">
                  <c:v>-180</c:v>
                </c:pt>
                <c:pt idx="5656">
                  <c:v>-960</c:v>
                </c:pt>
                <c:pt idx="5657">
                  <c:v>-950</c:v>
                </c:pt>
                <c:pt idx="5658">
                  <c:v>-950</c:v>
                </c:pt>
                <c:pt idx="5659">
                  <c:v>-541</c:v>
                </c:pt>
                <c:pt idx="5660">
                  <c:v>-3</c:v>
                </c:pt>
                <c:pt idx="5661">
                  <c:v>33</c:v>
                </c:pt>
                <c:pt idx="5662">
                  <c:v>785</c:v>
                </c:pt>
                <c:pt idx="5663">
                  <c:v>880</c:v>
                </c:pt>
                <c:pt idx="5664">
                  <c:v>1080</c:v>
                </c:pt>
                <c:pt idx="5665">
                  <c:v>707</c:v>
                </c:pt>
                <c:pt idx="5666">
                  <c:v>945</c:v>
                </c:pt>
                <c:pt idx="5667">
                  <c:v>471</c:v>
                </c:pt>
                <c:pt idx="5668">
                  <c:v>109</c:v>
                </c:pt>
                <c:pt idx="5669">
                  <c:v>-403</c:v>
                </c:pt>
                <c:pt idx="5670">
                  <c:v>-890</c:v>
                </c:pt>
                <c:pt idx="5671">
                  <c:v>-900</c:v>
                </c:pt>
                <c:pt idx="5672">
                  <c:v>-900</c:v>
                </c:pt>
                <c:pt idx="5673">
                  <c:v>-950</c:v>
                </c:pt>
                <c:pt idx="5674">
                  <c:v>-950</c:v>
                </c:pt>
                <c:pt idx="5675">
                  <c:v>-1050</c:v>
                </c:pt>
                <c:pt idx="5676">
                  <c:v>-1040</c:v>
                </c:pt>
                <c:pt idx="5677">
                  <c:v>-800</c:v>
                </c:pt>
                <c:pt idx="5678">
                  <c:v>-900</c:v>
                </c:pt>
                <c:pt idx="5679">
                  <c:v>-924</c:v>
                </c:pt>
                <c:pt idx="5680">
                  <c:v>-900</c:v>
                </c:pt>
                <c:pt idx="5681">
                  <c:v>-900</c:v>
                </c:pt>
                <c:pt idx="5682">
                  <c:v>-850</c:v>
                </c:pt>
                <c:pt idx="5683">
                  <c:v>-900</c:v>
                </c:pt>
                <c:pt idx="5684">
                  <c:v>-655</c:v>
                </c:pt>
                <c:pt idx="5685">
                  <c:v>-135</c:v>
                </c:pt>
                <c:pt idx="5686">
                  <c:v>690</c:v>
                </c:pt>
                <c:pt idx="5687">
                  <c:v>695</c:v>
                </c:pt>
                <c:pt idx="5688">
                  <c:v>695</c:v>
                </c:pt>
                <c:pt idx="5689">
                  <c:v>995</c:v>
                </c:pt>
                <c:pt idx="5690">
                  <c:v>995</c:v>
                </c:pt>
                <c:pt idx="5691">
                  <c:v>995</c:v>
                </c:pt>
                <c:pt idx="5692">
                  <c:v>995</c:v>
                </c:pt>
                <c:pt idx="5693">
                  <c:v>994</c:v>
                </c:pt>
                <c:pt idx="5694">
                  <c:v>994</c:v>
                </c:pt>
                <c:pt idx="5695">
                  <c:v>275</c:v>
                </c:pt>
                <c:pt idx="5696">
                  <c:v>450</c:v>
                </c:pt>
                <c:pt idx="5697">
                  <c:v>556</c:v>
                </c:pt>
                <c:pt idx="5698">
                  <c:v>695</c:v>
                </c:pt>
                <c:pt idx="5699">
                  <c:v>695</c:v>
                </c:pt>
                <c:pt idx="5700">
                  <c:v>695</c:v>
                </c:pt>
                <c:pt idx="5701">
                  <c:v>695</c:v>
                </c:pt>
                <c:pt idx="5702">
                  <c:v>695</c:v>
                </c:pt>
                <c:pt idx="5703">
                  <c:v>695</c:v>
                </c:pt>
                <c:pt idx="5704">
                  <c:v>695</c:v>
                </c:pt>
                <c:pt idx="5705">
                  <c:v>338</c:v>
                </c:pt>
                <c:pt idx="5706">
                  <c:v>-249</c:v>
                </c:pt>
                <c:pt idx="5707">
                  <c:v>209</c:v>
                </c:pt>
                <c:pt idx="5708">
                  <c:v>570</c:v>
                </c:pt>
                <c:pt idx="5709">
                  <c:v>570</c:v>
                </c:pt>
                <c:pt idx="5710">
                  <c:v>695</c:v>
                </c:pt>
                <c:pt idx="5711">
                  <c:v>695</c:v>
                </c:pt>
                <c:pt idx="5712">
                  <c:v>995</c:v>
                </c:pt>
                <c:pt idx="5713">
                  <c:v>995</c:v>
                </c:pt>
                <c:pt idx="5714">
                  <c:v>995</c:v>
                </c:pt>
                <c:pt idx="5715">
                  <c:v>995</c:v>
                </c:pt>
                <c:pt idx="5716">
                  <c:v>995</c:v>
                </c:pt>
                <c:pt idx="5717">
                  <c:v>995</c:v>
                </c:pt>
                <c:pt idx="5718">
                  <c:v>995</c:v>
                </c:pt>
                <c:pt idx="5719">
                  <c:v>995</c:v>
                </c:pt>
                <c:pt idx="5720">
                  <c:v>995</c:v>
                </c:pt>
                <c:pt idx="5721">
                  <c:v>995</c:v>
                </c:pt>
                <c:pt idx="5722">
                  <c:v>995</c:v>
                </c:pt>
                <c:pt idx="5723">
                  <c:v>995</c:v>
                </c:pt>
                <c:pt idx="5724">
                  <c:v>995</c:v>
                </c:pt>
                <c:pt idx="5725">
                  <c:v>995</c:v>
                </c:pt>
                <c:pt idx="5726">
                  <c:v>995</c:v>
                </c:pt>
                <c:pt idx="5727">
                  <c:v>995</c:v>
                </c:pt>
                <c:pt idx="5728">
                  <c:v>995</c:v>
                </c:pt>
                <c:pt idx="5729">
                  <c:v>695</c:v>
                </c:pt>
                <c:pt idx="5730">
                  <c:v>695</c:v>
                </c:pt>
                <c:pt idx="5731">
                  <c:v>695</c:v>
                </c:pt>
                <c:pt idx="5732">
                  <c:v>695</c:v>
                </c:pt>
                <c:pt idx="5733">
                  <c:v>695</c:v>
                </c:pt>
                <c:pt idx="5734">
                  <c:v>695</c:v>
                </c:pt>
                <c:pt idx="5735">
                  <c:v>695</c:v>
                </c:pt>
                <c:pt idx="5736">
                  <c:v>995</c:v>
                </c:pt>
                <c:pt idx="5737">
                  <c:v>995</c:v>
                </c:pt>
                <c:pt idx="5738">
                  <c:v>995</c:v>
                </c:pt>
                <c:pt idx="5739">
                  <c:v>995</c:v>
                </c:pt>
                <c:pt idx="5740">
                  <c:v>995</c:v>
                </c:pt>
                <c:pt idx="5741">
                  <c:v>630</c:v>
                </c:pt>
                <c:pt idx="5742">
                  <c:v>175</c:v>
                </c:pt>
                <c:pt idx="5743">
                  <c:v>-620</c:v>
                </c:pt>
                <c:pt idx="5744">
                  <c:v>85</c:v>
                </c:pt>
                <c:pt idx="5745">
                  <c:v>430</c:v>
                </c:pt>
                <c:pt idx="5746">
                  <c:v>-135</c:v>
                </c:pt>
                <c:pt idx="5747">
                  <c:v>-403</c:v>
                </c:pt>
                <c:pt idx="5748">
                  <c:v>-140</c:v>
                </c:pt>
                <c:pt idx="5749">
                  <c:v>-546</c:v>
                </c:pt>
                <c:pt idx="5750">
                  <c:v>-190</c:v>
                </c:pt>
                <c:pt idx="5751">
                  <c:v>-258</c:v>
                </c:pt>
                <c:pt idx="5752">
                  <c:v>-743</c:v>
                </c:pt>
                <c:pt idx="5753">
                  <c:v>-850</c:v>
                </c:pt>
                <c:pt idx="5754">
                  <c:v>-825</c:v>
                </c:pt>
                <c:pt idx="5755">
                  <c:v>-825</c:v>
                </c:pt>
                <c:pt idx="5756">
                  <c:v>-625</c:v>
                </c:pt>
                <c:pt idx="5757">
                  <c:v>-36</c:v>
                </c:pt>
                <c:pt idx="5758">
                  <c:v>575</c:v>
                </c:pt>
                <c:pt idx="5759">
                  <c:v>695</c:v>
                </c:pt>
                <c:pt idx="5760">
                  <c:v>995</c:v>
                </c:pt>
                <c:pt idx="5761">
                  <c:v>995</c:v>
                </c:pt>
                <c:pt idx="5762">
                  <c:v>995</c:v>
                </c:pt>
                <c:pt idx="5763">
                  <c:v>995</c:v>
                </c:pt>
                <c:pt idx="5764">
                  <c:v>835</c:v>
                </c:pt>
                <c:pt idx="5765">
                  <c:v>704</c:v>
                </c:pt>
                <c:pt idx="5766">
                  <c:v>84</c:v>
                </c:pt>
                <c:pt idx="5767">
                  <c:v>-355</c:v>
                </c:pt>
                <c:pt idx="5768">
                  <c:v>238</c:v>
                </c:pt>
                <c:pt idx="5769">
                  <c:v>560</c:v>
                </c:pt>
                <c:pt idx="5770">
                  <c:v>314</c:v>
                </c:pt>
                <c:pt idx="5771">
                  <c:v>564</c:v>
                </c:pt>
                <c:pt idx="5772">
                  <c:v>755</c:v>
                </c:pt>
                <c:pt idx="5773">
                  <c:v>755</c:v>
                </c:pt>
                <c:pt idx="5774">
                  <c:v>755</c:v>
                </c:pt>
                <c:pt idx="5775">
                  <c:v>800</c:v>
                </c:pt>
                <c:pt idx="5776">
                  <c:v>642</c:v>
                </c:pt>
                <c:pt idx="5777">
                  <c:v>-273</c:v>
                </c:pt>
                <c:pt idx="5778">
                  <c:v>-480</c:v>
                </c:pt>
                <c:pt idx="5779">
                  <c:v>-42</c:v>
                </c:pt>
                <c:pt idx="5780">
                  <c:v>602</c:v>
                </c:pt>
                <c:pt idx="5781">
                  <c:v>453</c:v>
                </c:pt>
                <c:pt idx="5782">
                  <c:v>715</c:v>
                </c:pt>
                <c:pt idx="5783">
                  <c:v>695</c:v>
                </c:pt>
                <c:pt idx="5784">
                  <c:v>995</c:v>
                </c:pt>
                <c:pt idx="5785">
                  <c:v>995</c:v>
                </c:pt>
                <c:pt idx="5786">
                  <c:v>995</c:v>
                </c:pt>
                <c:pt idx="5787">
                  <c:v>995</c:v>
                </c:pt>
                <c:pt idx="5788">
                  <c:v>995</c:v>
                </c:pt>
                <c:pt idx="5789">
                  <c:v>940</c:v>
                </c:pt>
                <c:pt idx="5790">
                  <c:v>100</c:v>
                </c:pt>
                <c:pt idx="5791">
                  <c:v>-400</c:v>
                </c:pt>
                <c:pt idx="5792">
                  <c:v>-399</c:v>
                </c:pt>
                <c:pt idx="5793">
                  <c:v>-349</c:v>
                </c:pt>
                <c:pt idx="5794">
                  <c:v>-349</c:v>
                </c:pt>
                <c:pt idx="5795">
                  <c:v>-265</c:v>
                </c:pt>
                <c:pt idx="5796">
                  <c:v>-50</c:v>
                </c:pt>
                <c:pt idx="5797">
                  <c:v>255</c:v>
                </c:pt>
                <c:pt idx="5798">
                  <c:v>298</c:v>
                </c:pt>
                <c:pt idx="5799">
                  <c:v>87</c:v>
                </c:pt>
                <c:pt idx="5800">
                  <c:v>-834</c:v>
                </c:pt>
                <c:pt idx="5801">
                  <c:v>-810</c:v>
                </c:pt>
                <c:pt idx="5802">
                  <c:v>-800</c:v>
                </c:pt>
                <c:pt idx="5803">
                  <c:v>-900</c:v>
                </c:pt>
                <c:pt idx="5804">
                  <c:v>-970</c:v>
                </c:pt>
                <c:pt idx="5805">
                  <c:v>-174</c:v>
                </c:pt>
                <c:pt idx="5806">
                  <c:v>540</c:v>
                </c:pt>
                <c:pt idx="5807">
                  <c:v>740</c:v>
                </c:pt>
                <c:pt idx="5808">
                  <c:v>1040</c:v>
                </c:pt>
                <c:pt idx="5809">
                  <c:v>1040</c:v>
                </c:pt>
                <c:pt idx="5810">
                  <c:v>1040</c:v>
                </c:pt>
                <c:pt idx="5811">
                  <c:v>908</c:v>
                </c:pt>
                <c:pt idx="5812">
                  <c:v>578</c:v>
                </c:pt>
                <c:pt idx="5813">
                  <c:v>350</c:v>
                </c:pt>
                <c:pt idx="5814">
                  <c:v>-850</c:v>
                </c:pt>
                <c:pt idx="5815">
                  <c:v>-850</c:v>
                </c:pt>
                <c:pt idx="5816">
                  <c:v>-850</c:v>
                </c:pt>
                <c:pt idx="5817">
                  <c:v>-850</c:v>
                </c:pt>
                <c:pt idx="5818">
                  <c:v>-850</c:v>
                </c:pt>
                <c:pt idx="5819">
                  <c:v>-800</c:v>
                </c:pt>
                <c:pt idx="5820">
                  <c:v>-790</c:v>
                </c:pt>
                <c:pt idx="5821">
                  <c:v>-800</c:v>
                </c:pt>
                <c:pt idx="5822">
                  <c:v>-800</c:v>
                </c:pt>
                <c:pt idx="5823">
                  <c:v>-800</c:v>
                </c:pt>
                <c:pt idx="5824">
                  <c:v>-850</c:v>
                </c:pt>
                <c:pt idx="5825">
                  <c:v>-850</c:v>
                </c:pt>
                <c:pt idx="5826">
                  <c:v>-850</c:v>
                </c:pt>
                <c:pt idx="5827">
                  <c:v>-850</c:v>
                </c:pt>
                <c:pt idx="5828">
                  <c:v>-875</c:v>
                </c:pt>
                <c:pt idx="5829">
                  <c:v>-780</c:v>
                </c:pt>
                <c:pt idx="5830">
                  <c:v>-721</c:v>
                </c:pt>
                <c:pt idx="5831">
                  <c:v>-353</c:v>
                </c:pt>
                <c:pt idx="5832">
                  <c:v>-965</c:v>
                </c:pt>
                <c:pt idx="5833">
                  <c:v>-964</c:v>
                </c:pt>
                <c:pt idx="5834">
                  <c:v>-885</c:v>
                </c:pt>
                <c:pt idx="5835">
                  <c:v>-860</c:v>
                </c:pt>
                <c:pt idx="5836">
                  <c:v>-930</c:v>
                </c:pt>
                <c:pt idx="5837">
                  <c:v>-975</c:v>
                </c:pt>
                <c:pt idx="5838">
                  <c:v>-850</c:v>
                </c:pt>
                <c:pt idx="5839">
                  <c:v>-650</c:v>
                </c:pt>
                <c:pt idx="5840">
                  <c:v>-650</c:v>
                </c:pt>
                <c:pt idx="5841">
                  <c:v>-650</c:v>
                </c:pt>
                <c:pt idx="5842">
                  <c:v>-650</c:v>
                </c:pt>
                <c:pt idx="5843">
                  <c:v>-650</c:v>
                </c:pt>
                <c:pt idx="5844">
                  <c:v>-231</c:v>
                </c:pt>
                <c:pt idx="5845">
                  <c:v>-228</c:v>
                </c:pt>
                <c:pt idx="5846">
                  <c:v>-270</c:v>
                </c:pt>
                <c:pt idx="5847">
                  <c:v>-81</c:v>
                </c:pt>
                <c:pt idx="5848">
                  <c:v>-403</c:v>
                </c:pt>
                <c:pt idx="5849">
                  <c:v>-600</c:v>
                </c:pt>
                <c:pt idx="5850">
                  <c:v>-650</c:v>
                </c:pt>
                <c:pt idx="5851">
                  <c:v>-650</c:v>
                </c:pt>
                <c:pt idx="5852">
                  <c:v>-650</c:v>
                </c:pt>
                <c:pt idx="5853">
                  <c:v>-525</c:v>
                </c:pt>
                <c:pt idx="5854">
                  <c:v>-675</c:v>
                </c:pt>
                <c:pt idx="5855">
                  <c:v>-1054</c:v>
                </c:pt>
                <c:pt idx="5856">
                  <c:v>-1054</c:v>
                </c:pt>
                <c:pt idx="5857">
                  <c:v>-924</c:v>
                </c:pt>
                <c:pt idx="5858">
                  <c:v>-924</c:v>
                </c:pt>
                <c:pt idx="5859">
                  <c:v>-849</c:v>
                </c:pt>
                <c:pt idx="5860">
                  <c:v>-744</c:v>
                </c:pt>
                <c:pt idx="5861">
                  <c:v>-694</c:v>
                </c:pt>
                <c:pt idx="5862">
                  <c:v>-744</c:v>
                </c:pt>
                <c:pt idx="5863">
                  <c:v>-619</c:v>
                </c:pt>
                <c:pt idx="5864">
                  <c:v>-619</c:v>
                </c:pt>
                <c:pt idx="5865">
                  <c:v>-619</c:v>
                </c:pt>
                <c:pt idx="5866">
                  <c:v>-619</c:v>
                </c:pt>
                <c:pt idx="5867">
                  <c:v>-619</c:v>
                </c:pt>
                <c:pt idx="5868">
                  <c:v>-594</c:v>
                </c:pt>
                <c:pt idx="5869">
                  <c:v>-317</c:v>
                </c:pt>
                <c:pt idx="5870">
                  <c:v>-544</c:v>
                </c:pt>
                <c:pt idx="5871">
                  <c:v>-594</c:v>
                </c:pt>
                <c:pt idx="5872">
                  <c:v>-619</c:v>
                </c:pt>
                <c:pt idx="5873">
                  <c:v>-619</c:v>
                </c:pt>
                <c:pt idx="5874">
                  <c:v>-619</c:v>
                </c:pt>
                <c:pt idx="5875">
                  <c:v>-549</c:v>
                </c:pt>
                <c:pt idx="5876">
                  <c:v>200</c:v>
                </c:pt>
                <c:pt idx="5877">
                  <c:v>-378</c:v>
                </c:pt>
                <c:pt idx="5878">
                  <c:v>-668</c:v>
                </c:pt>
                <c:pt idx="5879">
                  <c:v>599</c:v>
                </c:pt>
                <c:pt idx="5880">
                  <c:v>570</c:v>
                </c:pt>
                <c:pt idx="5881">
                  <c:v>-194</c:v>
                </c:pt>
                <c:pt idx="5882">
                  <c:v>320</c:v>
                </c:pt>
                <c:pt idx="5883">
                  <c:v>472</c:v>
                </c:pt>
                <c:pt idx="5884">
                  <c:v>375</c:v>
                </c:pt>
                <c:pt idx="5885">
                  <c:v>65</c:v>
                </c:pt>
                <c:pt idx="5886">
                  <c:v>-344</c:v>
                </c:pt>
                <c:pt idx="5887">
                  <c:v>-226</c:v>
                </c:pt>
                <c:pt idx="5888">
                  <c:v>-319</c:v>
                </c:pt>
                <c:pt idx="5889">
                  <c:v>-319</c:v>
                </c:pt>
                <c:pt idx="5890">
                  <c:v>-319</c:v>
                </c:pt>
                <c:pt idx="5891">
                  <c:v>-305</c:v>
                </c:pt>
                <c:pt idx="5892">
                  <c:v>-209</c:v>
                </c:pt>
                <c:pt idx="5893">
                  <c:v>445</c:v>
                </c:pt>
                <c:pt idx="5894">
                  <c:v>135</c:v>
                </c:pt>
                <c:pt idx="5895">
                  <c:v>70</c:v>
                </c:pt>
                <c:pt idx="5896">
                  <c:v>-374</c:v>
                </c:pt>
                <c:pt idx="5897">
                  <c:v>-151</c:v>
                </c:pt>
                <c:pt idx="5898">
                  <c:v>-226</c:v>
                </c:pt>
                <c:pt idx="5899">
                  <c:v>-226</c:v>
                </c:pt>
                <c:pt idx="5900">
                  <c:v>652</c:v>
                </c:pt>
                <c:pt idx="5901">
                  <c:v>630</c:v>
                </c:pt>
                <c:pt idx="5902">
                  <c:v>571</c:v>
                </c:pt>
                <c:pt idx="5903">
                  <c:v>302</c:v>
                </c:pt>
                <c:pt idx="5904">
                  <c:v>-952</c:v>
                </c:pt>
                <c:pt idx="5905">
                  <c:v>-844</c:v>
                </c:pt>
                <c:pt idx="5906">
                  <c:v>-844</c:v>
                </c:pt>
                <c:pt idx="5907">
                  <c:v>-844</c:v>
                </c:pt>
                <c:pt idx="5908">
                  <c:v>-844</c:v>
                </c:pt>
                <c:pt idx="5909">
                  <c:v>-844</c:v>
                </c:pt>
                <c:pt idx="5910">
                  <c:v>-594</c:v>
                </c:pt>
                <c:pt idx="5911">
                  <c:v>-619</c:v>
                </c:pt>
                <c:pt idx="5912">
                  <c:v>-619</c:v>
                </c:pt>
                <c:pt idx="5913">
                  <c:v>-619</c:v>
                </c:pt>
                <c:pt idx="5914">
                  <c:v>-619</c:v>
                </c:pt>
                <c:pt idx="5915">
                  <c:v>-619</c:v>
                </c:pt>
                <c:pt idx="5916">
                  <c:v>-619</c:v>
                </c:pt>
                <c:pt idx="5917">
                  <c:v>-544</c:v>
                </c:pt>
                <c:pt idx="5918">
                  <c:v>-246</c:v>
                </c:pt>
                <c:pt idx="5919">
                  <c:v>-294</c:v>
                </c:pt>
                <c:pt idx="5920">
                  <c:v>-544</c:v>
                </c:pt>
                <c:pt idx="5921">
                  <c:v>-594</c:v>
                </c:pt>
                <c:pt idx="5922">
                  <c:v>-594</c:v>
                </c:pt>
                <c:pt idx="5923">
                  <c:v>-544</c:v>
                </c:pt>
                <c:pt idx="5924">
                  <c:v>-254</c:v>
                </c:pt>
                <c:pt idx="5925">
                  <c:v>-90</c:v>
                </c:pt>
                <c:pt idx="5926">
                  <c:v>-510</c:v>
                </c:pt>
                <c:pt idx="5927">
                  <c:v>-354</c:v>
                </c:pt>
                <c:pt idx="5928">
                  <c:v>-904</c:v>
                </c:pt>
                <c:pt idx="5929">
                  <c:v>-883</c:v>
                </c:pt>
                <c:pt idx="5930">
                  <c:v>-718</c:v>
                </c:pt>
                <c:pt idx="5931">
                  <c:v>-809</c:v>
                </c:pt>
                <c:pt idx="5932">
                  <c:v>-970</c:v>
                </c:pt>
                <c:pt idx="5933">
                  <c:v>-970</c:v>
                </c:pt>
                <c:pt idx="5934">
                  <c:v>-619</c:v>
                </c:pt>
                <c:pt idx="5935">
                  <c:v>-619</c:v>
                </c:pt>
                <c:pt idx="5936">
                  <c:v>-619</c:v>
                </c:pt>
                <c:pt idx="5937">
                  <c:v>-619</c:v>
                </c:pt>
                <c:pt idx="5938">
                  <c:v>-619</c:v>
                </c:pt>
                <c:pt idx="5939">
                  <c:v>-619</c:v>
                </c:pt>
                <c:pt idx="5940">
                  <c:v>-495</c:v>
                </c:pt>
                <c:pt idx="5941">
                  <c:v>-544</c:v>
                </c:pt>
                <c:pt idx="5942">
                  <c:v>-97</c:v>
                </c:pt>
                <c:pt idx="5943">
                  <c:v>50</c:v>
                </c:pt>
                <c:pt idx="5944">
                  <c:v>-442</c:v>
                </c:pt>
                <c:pt idx="5945">
                  <c:v>-619</c:v>
                </c:pt>
                <c:pt idx="5946">
                  <c:v>-619</c:v>
                </c:pt>
                <c:pt idx="5947">
                  <c:v>-745</c:v>
                </c:pt>
                <c:pt idx="5948">
                  <c:v>-550</c:v>
                </c:pt>
                <c:pt idx="5949">
                  <c:v>-617</c:v>
                </c:pt>
                <c:pt idx="5950">
                  <c:v>-925</c:v>
                </c:pt>
                <c:pt idx="5951">
                  <c:v>-323</c:v>
                </c:pt>
                <c:pt idx="5952">
                  <c:v>-764</c:v>
                </c:pt>
                <c:pt idx="5953">
                  <c:v>-810</c:v>
                </c:pt>
                <c:pt idx="5954">
                  <c:v>-485</c:v>
                </c:pt>
                <c:pt idx="5955">
                  <c:v>-388</c:v>
                </c:pt>
                <c:pt idx="5956">
                  <c:v>-839</c:v>
                </c:pt>
                <c:pt idx="5957">
                  <c:v>-804</c:v>
                </c:pt>
                <c:pt idx="5958">
                  <c:v>-589</c:v>
                </c:pt>
                <c:pt idx="5959">
                  <c:v>-589</c:v>
                </c:pt>
                <c:pt idx="5960">
                  <c:v>-589</c:v>
                </c:pt>
                <c:pt idx="5961">
                  <c:v>-589</c:v>
                </c:pt>
                <c:pt idx="5962">
                  <c:v>-589</c:v>
                </c:pt>
                <c:pt idx="5963">
                  <c:v>-614</c:v>
                </c:pt>
                <c:pt idx="5964">
                  <c:v>-476</c:v>
                </c:pt>
                <c:pt idx="5965">
                  <c:v>-615</c:v>
                </c:pt>
                <c:pt idx="5966">
                  <c:v>-110</c:v>
                </c:pt>
                <c:pt idx="5967">
                  <c:v>-60</c:v>
                </c:pt>
                <c:pt idx="5968">
                  <c:v>-462</c:v>
                </c:pt>
                <c:pt idx="5969">
                  <c:v>-715</c:v>
                </c:pt>
                <c:pt idx="5970">
                  <c:v>-589</c:v>
                </c:pt>
                <c:pt idx="5971">
                  <c:v>-589</c:v>
                </c:pt>
                <c:pt idx="5972">
                  <c:v>-290</c:v>
                </c:pt>
                <c:pt idx="5973">
                  <c:v>-29</c:v>
                </c:pt>
                <c:pt idx="5974">
                  <c:v>-685</c:v>
                </c:pt>
                <c:pt idx="5975">
                  <c:v>-50</c:v>
                </c:pt>
                <c:pt idx="5976">
                  <c:v>-264</c:v>
                </c:pt>
                <c:pt idx="5977">
                  <c:v>-400</c:v>
                </c:pt>
                <c:pt idx="5978">
                  <c:v>329</c:v>
                </c:pt>
                <c:pt idx="5979">
                  <c:v>-270</c:v>
                </c:pt>
                <c:pt idx="5980">
                  <c:v>-654</c:v>
                </c:pt>
                <c:pt idx="5981">
                  <c:v>-863</c:v>
                </c:pt>
                <c:pt idx="5982">
                  <c:v>-847</c:v>
                </c:pt>
                <c:pt idx="5983">
                  <c:v>-952</c:v>
                </c:pt>
                <c:pt idx="5984">
                  <c:v>-859</c:v>
                </c:pt>
                <c:pt idx="5985">
                  <c:v>-875</c:v>
                </c:pt>
                <c:pt idx="5986">
                  <c:v>-861</c:v>
                </c:pt>
                <c:pt idx="5987">
                  <c:v>-640</c:v>
                </c:pt>
                <c:pt idx="5988">
                  <c:v>-450</c:v>
                </c:pt>
                <c:pt idx="5989">
                  <c:v>-618</c:v>
                </c:pt>
                <c:pt idx="5990">
                  <c:v>95</c:v>
                </c:pt>
                <c:pt idx="5991">
                  <c:v>463</c:v>
                </c:pt>
                <c:pt idx="5992">
                  <c:v>180</c:v>
                </c:pt>
                <c:pt idx="5993">
                  <c:v>-395</c:v>
                </c:pt>
                <c:pt idx="5994">
                  <c:v>-950</c:v>
                </c:pt>
                <c:pt idx="5995">
                  <c:v>-413</c:v>
                </c:pt>
                <c:pt idx="5996">
                  <c:v>576</c:v>
                </c:pt>
                <c:pt idx="5997">
                  <c:v>127</c:v>
                </c:pt>
                <c:pt idx="5998">
                  <c:v>277</c:v>
                </c:pt>
                <c:pt idx="5999">
                  <c:v>514</c:v>
                </c:pt>
                <c:pt idx="6000">
                  <c:v>714</c:v>
                </c:pt>
                <c:pt idx="6001">
                  <c:v>714</c:v>
                </c:pt>
                <c:pt idx="6002">
                  <c:v>714</c:v>
                </c:pt>
                <c:pt idx="6003">
                  <c:v>714</c:v>
                </c:pt>
                <c:pt idx="6004">
                  <c:v>844</c:v>
                </c:pt>
                <c:pt idx="6005">
                  <c:v>694</c:v>
                </c:pt>
                <c:pt idx="6006">
                  <c:v>-354</c:v>
                </c:pt>
                <c:pt idx="6007">
                  <c:v>0</c:v>
                </c:pt>
                <c:pt idx="6008">
                  <c:v>30</c:v>
                </c:pt>
                <c:pt idx="6009">
                  <c:v>160</c:v>
                </c:pt>
                <c:pt idx="6010">
                  <c:v>75</c:v>
                </c:pt>
                <c:pt idx="6011">
                  <c:v>160</c:v>
                </c:pt>
                <c:pt idx="6012">
                  <c:v>335</c:v>
                </c:pt>
                <c:pt idx="6013">
                  <c:v>35</c:v>
                </c:pt>
                <c:pt idx="6014">
                  <c:v>373</c:v>
                </c:pt>
                <c:pt idx="6015">
                  <c:v>559</c:v>
                </c:pt>
                <c:pt idx="6016">
                  <c:v>466</c:v>
                </c:pt>
                <c:pt idx="6017">
                  <c:v>-7</c:v>
                </c:pt>
                <c:pt idx="6018">
                  <c:v>-206</c:v>
                </c:pt>
                <c:pt idx="6019">
                  <c:v>-90</c:v>
                </c:pt>
                <c:pt idx="6020">
                  <c:v>794</c:v>
                </c:pt>
                <c:pt idx="6021">
                  <c:v>489</c:v>
                </c:pt>
                <c:pt idx="6022">
                  <c:v>489</c:v>
                </c:pt>
                <c:pt idx="6023">
                  <c:v>409</c:v>
                </c:pt>
                <c:pt idx="6024">
                  <c:v>409</c:v>
                </c:pt>
                <c:pt idx="6025">
                  <c:v>609</c:v>
                </c:pt>
                <c:pt idx="6026">
                  <c:v>609</c:v>
                </c:pt>
                <c:pt idx="6027">
                  <c:v>609</c:v>
                </c:pt>
                <c:pt idx="6028">
                  <c:v>609</c:v>
                </c:pt>
                <c:pt idx="6029">
                  <c:v>609</c:v>
                </c:pt>
                <c:pt idx="6030">
                  <c:v>609</c:v>
                </c:pt>
                <c:pt idx="6031">
                  <c:v>-96</c:v>
                </c:pt>
                <c:pt idx="6032">
                  <c:v>294</c:v>
                </c:pt>
                <c:pt idx="6033">
                  <c:v>380</c:v>
                </c:pt>
                <c:pt idx="6034">
                  <c:v>375</c:v>
                </c:pt>
                <c:pt idx="6035">
                  <c:v>132</c:v>
                </c:pt>
                <c:pt idx="6036">
                  <c:v>418</c:v>
                </c:pt>
                <c:pt idx="6037">
                  <c:v>419</c:v>
                </c:pt>
                <c:pt idx="6038">
                  <c:v>409</c:v>
                </c:pt>
                <c:pt idx="6039">
                  <c:v>409</c:v>
                </c:pt>
                <c:pt idx="6040">
                  <c:v>409</c:v>
                </c:pt>
                <c:pt idx="6041">
                  <c:v>197</c:v>
                </c:pt>
                <c:pt idx="6042">
                  <c:v>-299</c:v>
                </c:pt>
                <c:pt idx="6043">
                  <c:v>-96</c:v>
                </c:pt>
                <c:pt idx="6044">
                  <c:v>419</c:v>
                </c:pt>
                <c:pt idx="6045">
                  <c:v>419</c:v>
                </c:pt>
                <c:pt idx="6046">
                  <c:v>369</c:v>
                </c:pt>
                <c:pt idx="6047">
                  <c:v>409</c:v>
                </c:pt>
                <c:pt idx="6048">
                  <c:v>609</c:v>
                </c:pt>
                <c:pt idx="6049">
                  <c:v>609</c:v>
                </c:pt>
                <c:pt idx="6050">
                  <c:v>609</c:v>
                </c:pt>
                <c:pt idx="6051">
                  <c:v>609</c:v>
                </c:pt>
                <c:pt idx="6052">
                  <c:v>609</c:v>
                </c:pt>
                <c:pt idx="6053">
                  <c:v>609</c:v>
                </c:pt>
                <c:pt idx="6054">
                  <c:v>609</c:v>
                </c:pt>
                <c:pt idx="6055">
                  <c:v>609</c:v>
                </c:pt>
                <c:pt idx="6056">
                  <c:v>609</c:v>
                </c:pt>
                <c:pt idx="6057">
                  <c:v>609</c:v>
                </c:pt>
                <c:pt idx="6058">
                  <c:v>609</c:v>
                </c:pt>
                <c:pt idx="6059">
                  <c:v>609</c:v>
                </c:pt>
                <c:pt idx="6060">
                  <c:v>609</c:v>
                </c:pt>
                <c:pt idx="6061">
                  <c:v>609</c:v>
                </c:pt>
                <c:pt idx="6062">
                  <c:v>609</c:v>
                </c:pt>
                <c:pt idx="6063">
                  <c:v>609</c:v>
                </c:pt>
                <c:pt idx="6064">
                  <c:v>235</c:v>
                </c:pt>
                <c:pt idx="6065">
                  <c:v>-226</c:v>
                </c:pt>
                <c:pt idx="6066">
                  <c:v>-70</c:v>
                </c:pt>
                <c:pt idx="6067">
                  <c:v>45</c:v>
                </c:pt>
                <c:pt idx="6068">
                  <c:v>409</c:v>
                </c:pt>
                <c:pt idx="6069">
                  <c:v>409</c:v>
                </c:pt>
                <c:pt idx="6070">
                  <c:v>409</c:v>
                </c:pt>
                <c:pt idx="6071">
                  <c:v>1000</c:v>
                </c:pt>
                <c:pt idx="6072">
                  <c:v>1200</c:v>
                </c:pt>
                <c:pt idx="6073">
                  <c:v>1200</c:v>
                </c:pt>
                <c:pt idx="6074">
                  <c:v>1200</c:v>
                </c:pt>
                <c:pt idx="6075">
                  <c:v>1200</c:v>
                </c:pt>
                <c:pt idx="6076">
                  <c:v>1100</c:v>
                </c:pt>
                <c:pt idx="6077">
                  <c:v>892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185</c:v>
                </c:pt>
                <c:pt idx="6085">
                  <c:v>0</c:v>
                </c:pt>
                <c:pt idx="6086">
                  <c:v>100</c:v>
                </c:pt>
                <c:pt idx="6087">
                  <c:v>100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70</c:v>
                </c:pt>
                <c:pt idx="6093">
                  <c:v>255</c:v>
                </c:pt>
                <c:pt idx="6094">
                  <c:v>300</c:v>
                </c:pt>
                <c:pt idx="6095">
                  <c:v>300</c:v>
                </c:pt>
                <c:pt idx="6096">
                  <c:v>300</c:v>
                </c:pt>
                <c:pt idx="6097">
                  <c:v>300</c:v>
                </c:pt>
                <c:pt idx="6098">
                  <c:v>300</c:v>
                </c:pt>
                <c:pt idx="6099">
                  <c:v>300</c:v>
                </c:pt>
                <c:pt idx="6100">
                  <c:v>300</c:v>
                </c:pt>
                <c:pt idx="6101">
                  <c:v>300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117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90</c:v>
                </c:pt>
                <c:pt idx="6117">
                  <c:v>195</c:v>
                </c:pt>
                <c:pt idx="6118">
                  <c:v>300</c:v>
                </c:pt>
                <c:pt idx="6119">
                  <c:v>300</c:v>
                </c:pt>
                <c:pt idx="6120">
                  <c:v>300</c:v>
                </c:pt>
                <c:pt idx="6121">
                  <c:v>300</c:v>
                </c:pt>
                <c:pt idx="6122">
                  <c:v>300</c:v>
                </c:pt>
                <c:pt idx="6123">
                  <c:v>300</c:v>
                </c:pt>
                <c:pt idx="6124">
                  <c:v>300</c:v>
                </c:pt>
                <c:pt idx="6125">
                  <c:v>99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36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-127</c:v>
                </c:pt>
                <c:pt idx="6145">
                  <c:v>-300</c:v>
                </c:pt>
                <c:pt idx="6146">
                  <c:v>-300</c:v>
                </c:pt>
                <c:pt idx="6147">
                  <c:v>-300</c:v>
                </c:pt>
                <c:pt idx="6148">
                  <c:v>-300</c:v>
                </c:pt>
                <c:pt idx="6149">
                  <c:v>-299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-900</c:v>
                </c:pt>
                <c:pt idx="6162">
                  <c:v>-900</c:v>
                </c:pt>
                <c:pt idx="6163">
                  <c:v>-900</c:v>
                </c:pt>
                <c:pt idx="6164">
                  <c:v>-470</c:v>
                </c:pt>
                <c:pt idx="6165">
                  <c:v>-361</c:v>
                </c:pt>
                <c:pt idx="6166">
                  <c:v>-279</c:v>
                </c:pt>
                <c:pt idx="6167">
                  <c:v>357</c:v>
                </c:pt>
                <c:pt idx="6168">
                  <c:v>-475</c:v>
                </c:pt>
                <c:pt idx="6169">
                  <c:v>-320</c:v>
                </c:pt>
                <c:pt idx="6170">
                  <c:v>-20</c:v>
                </c:pt>
                <c:pt idx="6171">
                  <c:v>130</c:v>
                </c:pt>
                <c:pt idx="6172">
                  <c:v>-295</c:v>
                </c:pt>
                <c:pt idx="6173">
                  <c:v>-569</c:v>
                </c:pt>
                <c:pt idx="6174">
                  <c:v>-613</c:v>
                </c:pt>
                <c:pt idx="6175">
                  <c:v>-695</c:v>
                </c:pt>
                <c:pt idx="6176">
                  <c:v>-691</c:v>
                </c:pt>
                <c:pt idx="6177">
                  <c:v>-240</c:v>
                </c:pt>
                <c:pt idx="6178">
                  <c:v>-545</c:v>
                </c:pt>
                <c:pt idx="6179">
                  <c:v>-413</c:v>
                </c:pt>
                <c:pt idx="6180">
                  <c:v>191</c:v>
                </c:pt>
                <c:pt idx="6181">
                  <c:v>231</c:v>
                </c:pt>
                <c:pt idx="6182">
                  <c:v>655</c:v>
                </c:pt>
                <c:pt idx="6183">
                  <c:v>945</c:v>
                </c:pt>
                <c:pt idx="6184">
                  <c:v>813</c:v>
                </c:pt>
                <c:pt idx="6185">
                  <c:v>378</c:v>
                </c:pt>
                <c:pt idx="6186">
                  <c:v>52</c:v>
                </c:pt>
                <c:pt idx="6187">
                  <c:v>84</c:v>
                </c:pt>
                <c:pt idx="6188">
                  <c:v>795</c:v>
                </c:pt>
                <c:pt idx="6189">
                  <c:v>770</c:v>
                </c:pt>
                <c:pt idx="6190">
                  <c:v>580</c:v>
                </c:pt>
                <c:pt idx="6191">
                  <c:v>1000</c:v>
                </c:pt>
                <c:pt idx="6192">
                  <c:v>1000</c:v>
                </c:pt>
                <c:pt idx="6193">
                  <c:v>1200</c:v>
                </c:pt>
                <c:pt idx="6194">
                  <c:v>1150</c:v>
                </c:pt>
                <c:pt idx="6195">
                  <c:v>1150</c:v>
                </c:pt>
                <c:pt idx="6196">
                  <c:v>1150</c:v>
                </c:pt>
                <c:pt idx="6197">
                  <c:v>1090</c:v>
                </c:pt>
                <c:pt idx="6198">
                  <c:v>1200</c:v>
                </c:pt>
                <c:pt idx="6199">
                  <c:v>-133</c:v>
                </c:pt>
                <c:pt idx="6200">
                  <c:v>265</c:v>
                </c:pt>
                <c:pt idx="6201">
                  <c:v>630</c:v>
                </c:pt>
                <c:pt idx="6202">
                  <c:v>370</c:v>
                </c:pt>
                <c:pt idx="6203">
                  <c:v>775</c:v>
                </c:pt>
                <c:pt idx="6204">
                  <c:v>1000</c:v>
                </c:pt>
                <c:pt idx="6205">
                  <c:v>1000</c:v>
                </c:pt>
                <c:pt idx="6206">
                  <c:v>1000</c:v>
                </c:pt>
                <c:pt idx="6207">
                  <c:v>1000</c:v>
                </c:pt>
                <c:pt idx="6208">
                  <c:v>1000</c:v>
                </c:pt>
                <c:pt idx="6209">
                  <c:v>665</c:v>
                </c:pt>
                <c:pt idx="6210">
                  <c:v>95</c:v>
                </c:pt>
                <c:pt idx="6211">
                  <c:v>875</c:v>
                </c:pt>
                <c:pt idx="6212">
                  <c:v>1000</c:v>
                </c:pt>
                <c:pt idx="6213">
                  <c:v>1000</c:v>
                </c:pt>
                <c:pt idx="6214">
                  <c:v>950</c:v>
                </c:pt>
                <c:pt idx="6215">
                  <c:v>1000</c:v>
                </c:pt>
                <c:pt idx="6216">
                  <c:v>1200</c:v>
                </c:pt>
                <c:pt idx="6217">
                  <c:v>1200</c:v>
                </c:pt>
                <c:pt idx="6218">
                  <c:v>1199</c:v>
                </c:pt>
                <c:pt idx="6219">
                  <c:v>1200</c:v>
                </c:pt>
                <c:pt idx="6220">
                  <c:v>1200</c:v>
                </c:pt>
                <c:pt idx="6221">
                  <c:v>1200</c:v>
                </c:pt>
                <c:pt idx="6222">
                  <c:v>1200</c:v>
                </c:pt>
                <c:pt idx="6223">
                  <c:v>1200</c:v>
                </c:pt>
                <c:pt idx="6224">
                  <c:v>1200</c:v>
                </c:pt>
                <c:pt idx="6225">
                  <c:v>1200</c:v>
                </c:pt>
                <c:pt idx="6226">
                  <c:v>1200</c:v>
                </c:pt>
                <c:pt idx="6227">
                  <c:v>1200</c:v>
                </c:pt>
                <c:pt idx="6228">
                  <c:v>1200</c:v>
                </c:pt>
                <c:pt idx="6229">
                  <c:v>1200</c:v>
                </c:pt>
                <c:pt idx="6230">
                  <c:v>1200</c:v>
                </c:pt>
                <c:pt idx="6231">
                  <c:v>1200</c:v>
                </c:pt>
                <c:pt idx="6232">
                  <c:v>1200</c:v>
                </c:pt>
                <c:pt idx="6233">
                  <c:v>520</c:v>
                </c:pt>
                <c:pt idx="6234">
                  <c:v>350</c:v>
                </c:pt>
                <c:pt idx="6235">
                  <c:v>380</c:v>
                </c:pt>
                <c:pt idx="6236">
                  <c:v>1000</c:v>
                </c:pt>
                <c:pt idx="6237">
                  <c:v>1000</c:v>
                </c:pt>
                <c:pt idx="6238">
                  <c:v>1000</c:v>
                </c:pt>
                <c:pt idx="6239">
                  <c:v>649</c:v>
                </c:pt>
                <c:pt idx="6240">
                  <c:v>849</c:v>
                </c:pt>
                <c:pt idx="6241">
                  <c:v>849</c:v>
                </c:pt>
                <c:pt idx="6242">
                  <c:v>849</c:v>
                </c:pt>
                <c:pt idx="6243">
                  <c:v>849</c:v>
                </c:pt>
                <c:pt idx="6244">
                  <c:v>849</c:v>
                </c:pt>
                <c:pt idx="6245">
                  <c:v>904</c:v>
                </c:pt>
                <c:pt idx="6246">
                  <c:v>534</c:v>
                </c:pt>
                <c:pt idx="6247">
                  <c:v>-170</c:v>
                </c:pt>
                <c:pt idx="6248">
                  <c:v>225</c:v>
                </c:pt>
                <c:pt idx="6249">
                  <c:v>459</c:v>
                </c:pt>
                <c:pt idx="6250">
                  <c:v>240</c:v>
                </c:pt>
                <c:pt idx="6251">
                  <c:v>449</c:v>
                </c:pt>
                <c:pt idx="6252">
                  <c:v>672</c:v>
                </c:pt>
                <c:pt idx="6253">
                  <c:v>445</c:v>
                </c:pt>
                <c:pt idx="6254">
                  <c:v>425</c:v>
                </c:pt>
                <c:pt idx="6255">
                  <c:v>599</c:v>
                </c:pt>
                <c:pt idx="6256">
                  <c:v>-141</c:v>
                </c:pt>
                <c:pt idx="6257">
                  <c:v>-851</c:v>
                </c:pt>
                <c:pt idx="6258">
                  <c:v>-876</c:v>
                </c:pt>
                <c:pt idx="6259">
                  <c:v>-869</c:v>
                </c:pt>
                <c:pt idx="6260">
                  <c:v>366</c:v>
                </c:pt>
                <c:pt idx="6261">
                  <c:v>562</c:v>
                </c:pt>
                <c:pt idx="6262">
                  <c:v>649</c:v>
                </c:pt>
                <c:pt idx="6263">
                  <c:v>795</c:v>
                </c:pt>
                <c:pt idx="6264">
                  <c:v>995</c:v>
                </c:pt>
                <c:pt idx="6265">
                  <c:v>995</c:v>
                </c:pt>
                <c:pt idx="6266">
                  <c:v>995</c:v>
                </c:pt>
                <c:pt idx="6267">
                  <c:v>995</c:v>
                </c:pt>
                <c:pt idx="6268">
                  <c:v>995</c:v>
                </c:pt>
                <c:pt idx="6269">
                  <c:v>715</c:v>
                </c:pt>
                <c:pt idx="6270">
                  <c:v>-265</c:v>
                </c:pt>
                <c:pt idx="6271">
                  <c:v>-120</c:v>
                </c:pt>
                <c:pt idx="6272">
                  <c:v>281</c:v>
                </c:pt>
                <c:pt idx="6273">
                  <c:v>733</c:v>
                </c:pt>
                <c:pt idx="6274">
                  <c:v>501</c:v>
                </c:pt>
                <c:pt idx="6275">
                  <c:v>800</c:v>
                </c:pt>
                <c:pt idx="6276">
                  <c:v>1105</c:v>
                </c:pt>
                <c:pt idx="6277">
                  <c:v>925</c:v>
                </c:pt>
                <c:pt idx="6278">
                  <c:v>725</c:v>
                </c:pt>
                <c:pt idx="6279">
                  <c:v>875</c:v>
                </c:pt>
                <c:pt idx="6280">
                  <c:v>-65</c:v>
                </c:pt>
                <c:pt idx="6281">
                  <c:v>-691</c:v>
                </c:pt>
                <c:pt idx="6282">
                  <c:v>-893</c:v>
                </c:pt>
                <c:pt idx="6283">
                  <c:v>-895</c:v>
                </c:pt>
                <c:pt idx="6284">
                  <c:v>-210</c:v>
                </c:pt>
                <c:pt idx="6285">
                  <c:v>-165</c:v>
                </c:pt>
                <c:pt idx="6286">
                  <c:v>400</c:v>
                </c:pt>
                <c:pt idx="6287">
                  <c:v>790</c:v>
                </c:pt>
                <c:pt idx="6288">
                  <c:v>990</c:v>
                </c:pt>
                <c:pt idx="6289">
                  <c:v>755</c:v>
                </c:pt>
                <c:pt idx="6290">
                  <c:v>660</c:v>
                </c:pt>
                <c:pt idx="6291">
                  <c:v>307</c:v>
                </c:pt>
                <c:pt idx="6292">
                  <c:v>-260</c:v>
                </c:pt>
                <c:pt idx="6293">
                  <c:v>-995</c:v>
                </c:pt>
                <c:pt idx="6294">
                  <c:v>-769</c:v>
                </c:pt>
                <c:pt idx="6295">
                  <c:v>-769</c:v>
                </c:pt>
                <c:pt idx="6296">
                  <c:v>-769</c:v>
                </c:pt>
                <c:pt idx="6297">
                  <c:v>-769</c:v>
                </c:pt>
                <c:pt idx="6298">
                  <c:v>-769</c:v>
                </c:pt>
                <c:pt idx="6299">
                  <c:v>-749</c:v>
                </c:pt>
                <c:pt idx="6300">
                  <c:v>50</c:v>
                </c:pt>
                <c:pt idx="6301">
                  <c:v>235</c:v>
                </c:pt>
                <c:pt idx="6302">
                  <c:v>425</c:v>
                </c:pt>
                <c:pt idx="6303">
                  <c:v>885</c:v>
                </c:pt>
                <c:pt idx="6304">
                  <c:v>1054</c:v>
                </c:pt>
                <c:pt idx="6305">
                  <c:v>-35</c:v>
                </c:pt>
                <c:pt idx="6306">
                  <c:v>-769</c:v>
                </c:pt>
                <c:pt idx="6307">
                  <c:v>-658</c:v>
                </c:pt>
                <c:pt idx="6308">
                  <c:v>498</c:v>
                </c:pt>
                <c:pt idx="6309">
                  <c:v>400</c:v>
                </c:pt>
                <c:pt idx="6310">
                  <c:v>792</c:v>
                </c:pt>
                <c:pt idx="6311">
                  <c:v>649</c:v>
                </c:pt>
                <c:pt idx="6312">
                  <c:v>849</c:v>
                </c:pt>
                <c:pt idx="6313">
                  <c:v>849</c:v>
                </c:pt>
                <c:pt idx="6314">
                  <c:v>849</c:v>
                </c:pt>
                <c:pt idx="6315">
                  <c:v>849</c:v>
                </c:pt>
                <c:pt idx="6316">
                  <c:v>849</c:v>
                </c:pt>
                <c:pt idx="6317">
                  <c:v>354</c:v>
                </c:pt>
                <c:pt idx="6318">
                  <c:v>-931</c:v>
                </c:pt>
                <c:pt idx="6319">
                  <c:v>-781</c:v>
                </c:pt>
                <c:pt idx="6320">
                  <c:v>-176</c:v>
                </c:pt>
                <c:pt idx="6321">
                  <c:v>-26</c:v>
                </c:pt>
                <c:pt idx="6322">
                  <c:v>-366</c:v>
                </c:pt>
                <c:pt idx="6323">
                  <c:v>-270</c:v>
                </c:pt>
                <c:pt idx="6324">
                  <c:v>104</c:v>
                </c:pt>
                <c:pt idx="6325">
                  <c:v>-123</c:v>
                </c:pt>
                <c:pt idx="6326">
                  <c:v>-3</c:v>
                </c:pt>
                <c:pt idx="6327">
                  <c:v>-180</c:v>
                </c:pt>
                <c:pt idx="6328">
                  <c:v>-696</c:v>
                </c:pt>
                <c:pt idx="6329">
                  <c:v>-677</c:v>
                </c:pt>
                <c:pt idx="6330">
                  <c:v>-971</c:v>
                </c:pt>
                <c:pt idx="6331">
                  <c:v>-418</c:v>
                </c:pt>
                <c:pt idx="6332">
                  <c:v>649</c:v>
                </c:pt>
                <c:pt idx="6333">
                  <c:v>558</c:v>
                </c:pt>
                <c:pt idx="6334">
                  <c:v>648</c:v>
                </c:pt>
                <c:pt idx="6335">
                  <c:v>649</c:v>
                </c:pt>
                <c:pt idx="6336">
                  <c:v>849</c:v>
                </c:pt>
                <c:pt idx="6337">
                  <c:v>849</c:v>
                </c:pt>
                <c:pt idx="6338">
                  <c:v>849</c:v>
                </c:pt>
                <c:pt idx="6339">
                  <c:v>849</c:v>
                </c:pt>
                <c:pt idx="6340">
                  <c:v>849</c:v>
                </c:pt>
                <c:pt idx="6341">
                  <c:v>433</c:v>
                </c:pt>
                <c:pt idx="6342">
                  <c:v>-440</c:v>
                </c:pt>
                <c:pt idx="6343">
                  <c:v>-520</c:v>
                </c:pt>
                <c:pt idx="6344">
                  <c:v>-716</c:v>
                </c:pt>
                <c:pt idx="6345">
                  <c:v>-816</c:v>
                </c:pt>
                <c:pt idx="6346">
                  <c:v>-996</c:v>
                </c:pt>
                <c:pt idx="6347">
                  <c:v>-1126</c:v>
                </c:pt>
                <c:pt idx="6348">
                  <c:v>-622</c:v>
                </c:pt>
                <c:pt idx="6349">
                  <c:v>-652</c:v>
                </c:pt>
                <c:pt idx="6350">
                  <c:v>224</c:v>
                </c:pt>
                <c:pt idx="6351">
                  <c:v>239</c:v>
                </c:pt>
                <c:pt idx="6352">
                  <c:v>-517</c:v>
                </c:pt>
                <c:pt idx="6353">
                  <c:v>-895</c:v>
                </c:pt>
                <c:pt idx="6354">
                  <c:v>-780</c:v>
                </c:pt>
                <c:pt idx="6355">
                  <c:v>260</c:v>
                </c:pt>
                <c:pt idx="6356">
                  <c:v>649</c:v>
                </c:pt>
                <c:pt idx="6357">
                  <c:v>649</c:v>
                </c:pt>
                <c:pt idx="6358">
                  <c:v>649</c:v>
                </c:pt>
                <c:pt idx="6359">
                  <c:v>609</c:v>
                </c:pt>
                <c:pt idx="6360">
                  <c:v>609</c:v>
                </c:pt>
                <c:pt idx="6361">
                  <c:v>809</c:v>
                </c:pt>
                <c:pt idx="6362">
                  <c:v>809</c:v>
                </c:pt>
                <c:pt idx="6363">
                  <c:v>809</c:v>
                </c:pt>
                <c:pt idx="6364">
                  <c:v>809</c:v>
                </c:pt>
                <c:pt idx="6365">
                  <c:v>809</c:v>
                </c:pt>
                <c:pt idx="6366">
                  <c:v>809</c:v>
                </c:pt>
                <c:pt idx="6367">
                  <c:v>759</c:v>
                </c:pt>
                <c:pt idx="6368">
                  <c:v>608</c:v>
                </c:pt>
                <c:pt idx="6369">
                  <c:v>608</c:v>
                </c:pt>
                <c:pt idx="6370">
                  <c:v>609</c:v>
                </c:pt>
                <c:pt idx="6371">
                  <c:v>609</c:v>
                </c:pt>
                <c:pt idx="6372">
                  <c:v>609</c:v>
                </c:pt>
                <c:pt idx="6373">
                  <c:v>609</c:v>
                </c:pt>
                <c:pt idx="6374">
                  <c:v>609</c:v>
                </c:pt>
                <c:pt idx="6375">
                  <c:v>609</c:v>
                </c:pt>
                <c:pt idx="6376">
                  <c:v>609</c:v>
                </c:pt>
                <c:pt idx="6377">
                  <c:v>427</c:v>
                </c:pt>
                <c:pt idx="6378">
                  <c:v>-321</c:v>
                </c:pt>
                <c:pt idx="6379">
                  <c:v>759</c:v>
                </c:pt>
                <c:pt idx="6380">
                  <c:v>609</c:v>
                </c:pt>
                <c:pt idx="6381">
                  <c:v>609</c:v>
                </c:pt>
                <c:pt idx="6382">
                  <c:v>609</c:v>
                </c:pt>
                <c:pt idx="6383">
                  <c:v>609</c:v>
                </c:pt>
                <c:pt idx="6384">
                  <c:v>809</c:v>
                </c:pt>
                <c:pt idx="6385">
                  <c:v>809</c:v>
                </c:pt>
                <c:pt idx="6386">
                  <c:v>809</c:v>
                </c:pt>
                <c:pt idx="6387">
                  <c:v>809</c:v>
                </c:pt>
                <c:pt idx="6388">
                  <c:v>809</c:v>
                </c:pt>
                <c:pt idx="6389">
                  <c:v>349</c:v>
                </c:pt>
                <c:pt idx="6390">
                  <c:v>-655</c:v>
                </c:pt>
                <c:pt idx="6391">
                  <c:v>-759</c:v>
                </c:pt>
                <c:pt idx="6392">
                  <c:v>-784</c:v>
                </c:pt>
                <c:pt idx="6393">
                  <c:v>-809</c:v>
                </c:pt>
                <c:pt idx="6394">
                  <c:v>-909</c:v>
                </c:pt>
                <c:pt idx="6395">
                  <c:v>-909</c:v>
                </c:pt>
                <c:pt idx="6396">
                  <c:v>-909</c:v>
                </c:pt>
                <c:pt idx="6397">
                  <c:v>-909</c:v>
                </c:pt>
                <c:pt idx="6398">
                  <c:v>-909</c:v>
                </c:pt>
                <c:pt idx="6399">
                  <c:v>-909</c:v>
                </c:pt>
                <c:pt idx="6400">
                  <c:v>-909</c:v>
                </c:pt>
                <c:pt idx="6401">
                  <c:v>-809</c:v>
                </c:pt>
                <c:pt idx="6402">
                  <c:v>-809</c:v>
                </c:pt>
                <c:pt idx="6403">
                  <c:v>-809</c:v>
                </c:pt>
                <c:pt idx="6404">
                  <c:v>-417</c:v>
                </c:pt>
                <c:pt idx="6405">
                  <c:v>-139</c:v>
                </c:pt>
                <c:pt idx="6406">
                  <c:v>33</c:v>
                </c:pt>
                <c:pt idx="6407">
                  <c:v>-950</c:v>
                </c:pt>
                <c:pt idx="6408">
                  <c:v>-1100</c:v>
                </c:pt>
                <c:pt idx="6409">
                  <c:v>-1100</c:v>
                </c:pt>
                <c:pt idx="6410">
                  <c:v>-1100</c:v>
                </c:pt>
                <c:pt idx="6411">
                  <c:v>-1100</c:v>
                </c:pt>
                <c:pt idx="6412">
                  <c:v>-1100</c:v>
                </c:pt>
                <c:pt idx="6413">
                  <c:v>-200</c:v>
                </c:pt>
                <c:pt idx="6414">
                  <c:v>-100</c:v>
                </c:pt>
                <c:pt idx="6415">
                  <c:v>-100</c:v>
                </c:pt>
                <c:pt idx="6416">
                  <c:v>-100</c:v>
                </c:pt>
                <c:pt idx="6417">
                  <c:v>-100</c:v>
                </c:pt>
                <c:pt idx="6418">
                  <c:v>-100</c:v>
                </c:pt>
                <c:pt idx="6419">
                  <c:v>-80</c:v>
                </c:pt>
                <c:pt idx="6420">
                  <c:v>-60</c:v>
                </c:pt>
                <c:pt idx="6421">
                  <c:v>-80</c:v>
                </c:pt>
                <c:pt idx="6422">
                  <c:v>-80</c:v>
                </c:pt>
                <c:pt idx="6423">
                  <c:v>-100</c:v>
                </c:pt>
                <c:pt idx="6424">
                  <c:v>-80</c:v>
                </c:pt>
                <c:pt idx="6425">
                  <c:v>-100</c:v>
                </c:pt>
                <c:pt idx="6426">
                  <c:v>-100</c:v>
                </c:pt>
                <c:pt idx="6427">
                  <c:v>-100</c:v>
                </c:pt>
                <c:pt idx="6428">
                  <c:v>-100</c:v>
                </c:pt>
                <c:pt idx="6429">
                  <c:v>0</c:v>
                </c:pt>
                <c:pt idx="6430">
                  <c:v>0</c:v>
                </c:pt>
                <c:pt idx="6431">
                  <c:v>-100</c:v>
                </c:pt>
                <c:pt idx="6432">
                  <c:v>180</c:v>
                </c:pt>
                <c:pt idx="6433">
                  <c:v>205</c:v>
                </c:pt>
                <c:pt idx="6434">
                  <c:v>263</c:v>
                </c:pt>
                <c:pt idx="6435">
                  <c:v>-175</c:v>
                </c:pt>
                <c:pt idx="6436">
                  <c:v>-200</c:v>
                </c:pt>
                <c:pt idx="6437">
                  <c:v>-200</c:v>
                </c:pt>
                <c:pt idx="6438">
                  <c:v>-100</c:v>
                </c:pt>
                <c:pt idx="6439">
                  <c:v>-100</c:v>
                </c:pt>
                <c:pt idx="6440">
                  <c:v>-100</c:v>
                </c:pt>
                <c:pt idx="6441">
                  <c:v>-100</c:v>
                </c:pt>
                <c:pt idx="6442">
                  <c:v>-100</c:v>
                </c:pt>
                <c:pt idx="6443">
                  <c:v>-100</c:v>
                </c:pt>
                <c:pt idx="6444">
                  <c:v>-100</c:v>
                </c:pt>
                <c:pt idx="6445">
                  <c:v>-100</c:v>
                </c:pt>
                <c:pt idx="6446">
                  <c:v>-100</c:v>
                </c:pt>
                <c:pt idx="6447">
                  <c:v>-100</c:v>
                </c:pt>
                <c:pt idx="6448">
                  <c:v>-100</c:v>
                </c:pt>
                <c:pt idx="6449">
                  <c:v>-100</c:v>
                </c:pt>
                <c:pt idx="6450">
                  <c:v>-100</c:v>
                </c:pt>
                <c:pt idx="6451">
                  <c:v>-100</c:v>
                </c:pt>
                <c:pt idx="6452">
                  <c:v>-50</c:v>
                </c:pt>
                <c:pt idx="6453">
                  <c:v>-60</c:v>
                </c:pt>
                <c:pt idx="6454">
                  <c:v>-20</c:v>
                </c:pt>
                <c:pt idx="6455">
                  <c:v>-84</c:v>
                </c:pt>
                <c:pt idx="6456">
                  <c:v>-78</c:v>
                </c:pt>
                <c:pt idx="6457">
                  <c:v>-200</c:v>
                </c:pt>
                <c:pt idx="6458">
                  <c:v>-140</c:v>
                </c:pt>
                <c:pt idx="6459">
                  <c:v>-130</c:v>
                </c:pt>
                <c:pt idx="6460">
                  <c:v>-200</c:v>
                </c:pt>
                <c:pt idx="6461">
                  <c:v>-200</c:v>
                </c:pt>
                <c:pt idx="6462">
                  <c:v>-100</c:v>
                </c:pt>
                <c:pt idx="6463">
                  <c:v>-100</c:v>
                </c:pt>
                <c:pt idx="6464">
                  <c:v>-100</c:v>
                </c:pt>
                <c:pt idx="6465">
                  <c:v>-100</c:v>
                </c:pt>
                <c:pt idx="6466">
                  <c:v>-100</c:v>
                </c:pt>
                <c:pt idx="6467">
                  <c:v>-100</c:v>
                </c:pt>
                <c:pt idx="6468">
                  <c:v>-100</c:v>
                </c:pt>
                <c:pt idx="6469">
                  <c:v>-100</c:v>
                </c:pt>
                <c:pt idx="6470">
                  <c:v>-100</c:v>
                </c:pt>
                <c:pt idx="6471">
                  <c:v>-100</c:v>
                </c:pt>
                <c:pt idx="6472">
                  <c:v>-100</c:v>
                </c:pt>
                <c:pt idx="6473">
                  <c:v>-100</c:v>
                </c:pt>
                <c:pt idx="6474">
                  <c:v>-100</c:v>
                </c:pt>
                <c:pt idx="6475">
                  <c:v>0</c:v>
                </c:pt>
                <c:pt idx="6476">
                  <c:v>-25</c:v>
                </c:pt>
                <c:pt idx="6477">
                  <c:v>-25</c:v>
                </c:pt>
                <c:pt idx="6478">
                  <c:v>-25</c:v>
                </c:pt>
                <c:pt idx="6479">
                  <c:v>0</c:v>
                </c:pt>
                <c:pt idx="6480">
                  <c:v>300</c:v>
                </c:pt>
                <c:pt idx="6481">
                  <c:v>300</c:v>
                </c:pt>
                <c:pt idx="6482">
                  <c:v>300</c:v>
                </c:pt>
                <c:pt idx="6483">
                  <c:v>300</c:v>
                </c:pt>
                <c:pt idx="6484">
                  <c:v>300</c:v>
                </c:pt>
                <c:pt idx="6485">
                  <c:v>250</c:v>
                </c:pt>
                <c:pt idx="6486">
                  <c:v>-90</c:v>
                </c:pt>
                <c:pt idx="6487">
                  <c:v>-100</c:v>
                </c:pt>
                <c:pt idx="6488">
                  <c:v>-100</c:v>
                </c:pt>
                <c:pt idx="6489">
                  <c:v>-90</c:v>
                </c:pt>
                <c:pt idx="6490">
                  <c:v>-100</c:v>
                </c:pt>
                <c:pt idx="6491">
                  <c:v>-80</c:v>
                </c:pt>
                <c:pt idx="6492">
                  <c:v>-92</c:v>
                </c:pt>
                <c:pt idx="6493">
                  <c:v>-55</c:v>
                </c:pt>
                <c:pt idx="6494">
                  <c:v>-50</c:v>
                </c:pt>
                <c:pt idx="6495">
                  <c:v>0</c:v>
                </c:pt>
                <c:pt idx="6496">
                  <c:v>-50</c:v>
                </c:pt>
                <c:pt idx="6497">
                  <c:v>-100</c:v>
                </c:pt>
                <c:pt idx="6498">
                  <c:v>-100</c:v>
                </c:pt>
                <c:pt idx="6499">
                  <c:v>-100</c:v>
                </c:pt>
                <c:pt idx="6500">
                  <c:v>0</c:v>
                </c:pt>
                <c:pt idx="6501">
                  <c:v>0</c:v>
                </c:pt>
                <c:pt idx="6502">
                  <c:v>-98</c:v>
                </c:pt>
                <c:pt idx="6503">
                  <c:v>0</c:v>
                </c:pt>
                <c:pt idx="6504">
                  <c:v>300</c:v>
                </c:pt>
                <c:pt idx="6505">
                  <c:v>275</c:v>
                </c:pt>
                <c:pt idx="6506">
                  <c:v>300</c:v>
                </c:pt>
                <c:pt idx="6507">
                  <c:v>275</c:v>
                </c:pt>
                <c:pt idx="6508">
                  <c:v>200</c:v>
                </c:pt>
                <c:pt idx="6509">
                  <c:v>-200</c:v>
                </c:pt>
                <c:pt idx="6510">
                  <c:v>-100</c:v>
                </c:pt>
                <c:pt idx="6511">
                  <c:v>-100</c:v>
                </c:pt>
                <c:pt idx="6512">
                  <c:v>-100</c:v>
                </c:pt>
                <c:pt idx="6513">
                  <c:v>-100</c:v>
                </c:pt>
                <c:pt idx="6514">
                  <c:v>-100</c:v>
                </c:pt>
                <c:pt idx="6515">
                  <c:v>-100</c:v>
                </c:pt>
                <c:pt idx="6516">
                  <c:v>-80</c:v>
                </c:pt>
                <c:pt idx="6517">
                  <c:v>-90</c:v>
                </c:pt>
                <c:pt idx="6518">
                  <c:v>-35</c:v>
                </c:pt>
                <c:pt idx="6519">
                  <c:v>0</c:v>
                </c:pt>
                <c:pt idx="6520">
                  <c:v>-64</c:v>
                </c:pt>
                <c:pt idx="6521">
                  <c:v>-100</c:v>
                </c:pt>
                <c:pt idx="6522">
                  <c:v>-100</c:v>
                </c:pt>
                <c:pt idx="6523">
                  <c:v>-100</c:v>
                </c:pt>
                <c:pt idx="6524">
                  <c:v>-32</c:v>
                </c:pt>
                <c:pt idx="6525">
                  <c:v>-100</c:v>
                </c:pt>
                <c:pt idx="6526">
                  <c:v>-100</c:v>
                </c:pt>
                <c:pt idx="6527">
                  <c:v>0</c:v>
                </c:pt>
                <c:pt idx="6528">
                  <c:v>0</c:v>
                </c:pt>
                <c:pt idx="6529">
                  <c:v>200</c:v>
                </c:pt>
                <c:pt idx="6530">
                  <c:v>70</c:v>
                </c:pt>
                <c:pt idx="6531">
                  <c:v>-100</c:v>
                </c:pt>
                <c:pt idx="6532">
                  <c:v>-150</c:v>
                </c:pt>
                <c:pt idx="6533">
                  <c:v>-200</c:v>
                </c:pt>
                <c:pt idx="6534">
                  <c:v>-200</c:v>
                </c:pt>
                <c:pt idx="6535">
                  <c:v>-200</c:v>
                </c:pt>
                <c:pt idx="6536">
                  <c:v>-200</c:v>
                </c:pt>
                <c:pt idx="6537">
                  <c:v>-200</c:v>
                </c:pt>
                <c:pt idx="6538">
                  <c:v>-200</c:v>
                </c:pt>
                <c:pt idx="6539">
                  <c:v>-200</c:v>
                </c:pt>
                <c:pt idx="6540">
                  <c:v>-200</c:v>
                </c:pt>
                <c:pt idx="6541">
                  <c:v>-200</c:v>
                </c:pt>
                <c:pt idx="6542">
                  <c:v>-200</c:v>
                </c:pt>
                <c:pt idx="6543">
                  <c:v>-150</c:v>
                </c:pt>
                <c:pt idx="6544">
                  <c:v>-200</c:v>
                </c:pt>
                <c:pt idx="6545">
                  <c:v>-200</c:v>
                </c:pt>
                <c:pt idx="6546">
                  <c:v>-200</c:v>
                </c:pt>
                <c:pt idx="6547">
                  <c:v>-165</c:v>
                </c:pt>
                <c:pt idx="6548">
                  <c:v>0</c:v>
                </c:pt>
                <c:pt idx="6549">
                  <c:v>-100</c:v>
                </c:pt>
                <c:pt idx="6550">
                  <c:v>-50</c:v>
                </c:pt>
                <c:pt idx="6551">
                  <c:v>0</c:v>
                </c:pt>
                <c:pt idx="6552">
                  <c:v>200</c:v>
                </c:pt>
                <c:pt idx="6553">
                  <c:v>-110</c:v>
                </c:pt>
                <c:pt idx="6554">
                  <c:v>195</c:v>
                </c:pt>
                <c:pt idx="6555">
                  <c:v>200</c:v>
                </c:pt>
                <c:pt idx="6556">
                  <c:v>200</c:v>
                </c:pt>
                <c:pt idx="6557">
                  <c:v>200</c:v>
                </c:pt>
                <c:pt idx="6558">
                  <c:v>117</c:v>
                </c:pt>
                <c:pt idx="6559">
                  <c:v>75</c:v>
                </c:pt>
                <c:pt idx="6560">
                  <c:v>20</c:v>
                </c:pt>
                <c:pt idx="6561">
                  <c:v>20</c:v>
                </c:pt>
                <c:pt idx="6562">
                  <c:v>99</c:v>
                </c:pt>
                <c:pt idx="6563">
                  <c:v>99</c:v>
                </c:pt>
                <c:pt idx="6564">
                  <c:v>200</c:v>
                </c:pt>
                <c:pt idx="6565">
                  <c:v>200</c:v>
                </c:pt>
                <c:pt idx="6566">
                  <c:v>200</c:v>
                </c:pt>
                <c:pt idx="6567">
                  <c:v>200</c:v>
                </c:pt>
                <c:pt idx="6568">
                  <c:v>200</c:v>
                </c:pt>
                <c:pt idx="6569">
                  <c:v>-100</c:v>
                </c:pt>
                <c:pt idx="6570">
                  <c:v>-200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200</c:v>
                </c:pt>
                <c:pt idx="6577">
                  <c:v>200</c:v>
                </c:pt>
                <c:pt idx="6578">
                  <c:v>200</c:v>
                </c:pt>
                <c:pt idx="6579">
                  <c:v>200</c:v>
                </c:pt>
                <c:pt idx="6580">
                  <c:v>200</c:v>
                </c:pt>
                <c:pt idx="6581">
                  <c:v>200</c:v>
                </c:pt>
                <c:pt idx="6582">
                  <c:v>-170</c:v>
                </c:pt>
                <c:pt idx="6583">
                  <c:v>-200</c:v>
                </c:pt>
                <c:pt idx="6584">
                  <c:v>-200</c:v>
                </c:pt>
                <c:pt idx="6585">
                  <c:v>-200</c:v>
                </c:pt>
                <c:pt idx="6586">
                  <c:v>-200</c:v>
                </c:pt>
                <c:pt idx="6587">
                  <c:v>-170</c:v>
                </c:pt>
                <c:pt idx="6588">
                  <c:v>-70</c:v>
                </c:pt>
                <c:pt idx="6589">
                  <c:v>-60</c:v>
                </c:pt>
                <c:pt idx="6590">
                  <c:v>-50</c:v>
                </c:pt>
                <c:pt idx="6591">
                  <c:v>0</c:v>
                </c:pt>
                <c:pt idx="6592">
                  <c:v>-50</c:v>
                </c:pt>
                <c:pt idx="6593">
                  <c:v>-200</c:v>
                </c:pt>
                <c:pt idx="6594">
                  <c:v>-200</c:v>
                </c:pt>
                <c:pt idx="6595">
                  <c:v>-200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200</c:v>
                </c:pt>
                <c:pt idx="6601">
                  <c:v>200</c:v>
                </c:pt>
                <c:pt idx="6602">
                  <c:v>200</c:v>
                </c:pt>
                <c:pt idx="6603">
                  <c:v>200</c:v>
                </c:pt>
                <c:pt idx="6604">
                  <c:v>200</c:v>
                </c:pt>
                <c:pt idx="6605">
                  <c:v>200</c:v>
                </c:pt>
                <c:pt idx="6606">
                  <c:v>-180</c:v>
                </c:pt>
                <c:pt idx="6607">
                  <c:v>-200</c:v>
                </c:pt>
                <c:pt idx="6608">
                  <c:v>-135</c:v>
                </c:pt>
                <c:pt idx="6609">
                  <c:v>-180</c:v>
                </c:pt>
                <c:pt idx="6610">
                  <c:v>-195</c:v>
                </c:pt>
                <c:pt idx="6611">
                  <c:v>-145</c:v>
                </c:pt>
                <c:pt idx="6612">
                  <c:v>-75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-100</c:v>
                </c:pt>
                <c:pt idx="6617">
                  <c:v>-200</c:v>
                </c:pt>
                <c:pt idx="6618">
                  <c:v>-200</c:v>
                </c:pt>
                <c:pt idx="6619">
                  <c:v>-170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200</c:v>
                </c:pt>
                <c:pt idx="6625">
                  <c:v>200</c:v>
                </c:pt>
                <c:pt idx="6626">
                  <c:v>200</c:v>
                </c:pt>
                <c:pt idx="6627">
                  <c:v>200</c:v>
                </c:pt>
                <c:pt idx="6628">
                  <c:v>200</c:v>
                </c:pt>
                <c:pt idx="6629">
                  <c:v>200</c:v>
                </c:pt>
                <c:pt idx="6630">
                  <c:v>0</c:v>
                </c:pt>
                <c:pt idx="6631">
                  <c:v>-50</c:v>
                </c:pt>
                <c:pt idx="6632">
                  <c:v>0</c:v>
                </c:pt>
                <c:pt idx="6633">
                  <c:v>0</c:v>
                </c:pt>
                <c:pt idx="6634">
                  <c:v>-25</c:v>
                </c:pt>
                <c:pt idx="6635">
                  <c:v>-30</c:v>
                </c:pt>
                <c:pt idx="6636">
                  <c:v>-25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-165</c:v>
                </c:pt>
                <c:pt idx="6642">
                  <c:v>-200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200</c:v>
                </c:pt>
                <c:pt idx="6649">
                  <c:v>200</c:v>
                </c:pt>
                <c:pt idx="6650">
                  <c:v>200</c:v>
                </c:pt>
                <c:pt idx="6651">
                  <c:v>200</c:v>
                </c:pt>
                <c:pt idx="6652">
                  <c:v>199</c:v>
                </c:pt>
                <c:pt idx="6653">
                  <c:v>180</c:v>
                </c:pt>
                <c:pt idx="6654">
                  <c:v>-10</c:v>
                </c:pt>
                <c:pt idx="6655">
                  <c:v>-135</c:v>
                </c:pt>
                <c:pt idx="6656">
                  <c:v>-150</c:v>
                </c:pt>
                <c:pt idx="6657">
                  <c:v>-200</c:v>
                </c:pt>
                <c:pt idx="6658">
                  <c:v>-200</c:v>
                </c:pt>
                <c:pt idx="6659">
                  <c:v>-180</c:v>
                </c:pt>
                <c:pt idx="6660">
                  <c:v>-200</c:v>
                </c:pt>
                <c:pt idx="6661">
                  <c:v>-200</c:v>
                </c:pt>
                <c:pt idx="6662">
                  <c:v>-25</c:v>
                </c:pt>
                <c:pt idx="6663">
                  <c:v>0</c:v>
                </c:pt>
                <c:pt idx="6664">
                  <c:v>-50</c:v>
                </c:pt>
                <c:pt idx="6665">
                  <c:v>-165</c:v>
                </c:pt>
                <c:pt idx="6666">
                  <c:v>-200</c:v>
                </c:pt>
                <c:pt idx="6667">
                  <c:v>-100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200</c:v>
                </c:pt>
                <c:pt idx="6673">
                  <c:v>200</c:v>
                </c:pt>
                <c:pt idx="6674">
                  <c:v>200</c:v>
                </c:pt>
                <c:pt idx="6675">
                  <c:v>169</c:v>
                </c:pt>
                <c:pt idx="6676">
                  <c:v>200</c:v>
                </c:pt>
                <c:pt idx="6677">
                  <c:v>25</c:v>
                </c:pt>
                <c:pt idx="6678">
                  <c:v>-200</c:v>
                </c:pt>
                <c:pt idx="6679">
                  <c:v>-200</c:v>
                </c:pt>
                <c:pt idx="6680">
                  <c:v>-200</c:v>
                </c:pt>
                <c:pt idx="6681">
                  <c:v>-200</c:v>
                </c:pt>
                <c:pt idx="6682">
                  <c:v>-200</c:v>
                </c:pt>
                <c:pt idx="6683">
                  <c:v>-200</c:v>
                </c:pt>
                <c:pt idx="6684">
                  <c:v>-200</c:v>
                </c:pt>
                <c:pt idx="6685">
                  <c:v>-200</c:v>
                </c:pt>
                <c:pt idx="6686">
                  <c:v>-135</c:v>
                </c:pt>
                <c:pt idx="6687">
                  <c:v>-75</c:v>
                </c:pt>
                <c:pt idx="6688">
                  <c:v>-75</c:v>
                </c:pt>
                <c:pt idx="6689">
                  <c:v>-200</c:v>
                </c:pt>
                <c:pt idx="6690">
                  <c:v>-200</c:v>
                </c:pt>
                <c:pt idx="6691">
                  <c:v>-200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200</c:v>
                </c:pt>
                <c:pt idx="6698">
                  <c:v>200</c:v>
                </c:pt>
                <c:pt idx="6699">
                  <c:v>200</c:v>
                </c:pt>
                <c:pt idx="6700">
                  <c:v>200</c:v>
                </c:pt>
                <c:pt idx="6701">
                  <c:v>200</c:v>
                </c:pt>
                <c:pt idx="6702">
                  <c:v>200</c:v>
                </c:pt>
                <c:pt idx="6703">
                  <c:v>-180</c:v>
                </c:pt>
                <c:pt idx="6704">
                  <c:v>-180</c:v>
                </c:pt>
                <c:pt idx="6705">
                  <c:v>-129</c:v>
                </c:pt>
                <c:pt idx="6706">
                  <c:v>-200</c:v>
                </c:pt>
                <c:pt idx="6707">
                  <c:v>-200</c:v>
                </c:pt>
                <c:pt idx="6708">
                  <c:v>-8</c:v>
                </c:pt>
                <c:pt idx="6709">
                  <c:v>-8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-300</c:v>
                </c:pt>
                <c:pt idx="6714">
                  <c:v>-473</c:v>
                </c:pt>
                <c:pt idx="6715">
                  <c:v>-169</c:v>
                </c:pt>
                <c:pt idx="6716">
                  <c:v>1100</c:v>
                </c:pt>
                <c:pt idx="6717">
                  <c:v>1100</c:v>
                </c:pt>
                <c:pt idx="6718">
                  <c:v>800</c:v>
                </c:pt>
                <c:pt idx="6719">
                  <c:v>555</c:v>
                </c:pt>
                <c:pt idx="6720">
                  <c:v>600</c:v>
                </c:pt>
                <c:pt idx="6721">
                  <c:v>600</c:v>
                </c:pt>
                <c:pt idx="6722">
                  <c:v>900</c:v>
                </c:pt>
                <c:pt idx="6723">
                  <c:v>900</c:v>
                </c:pt>
                <c:pt idx="6724">
                  <c:v>910</c:v>
                </c:pt>
                <c:pt idx="6725">
                  <c:v>945</c:v>
                </c:pt>
                <c:pt idx="6726">
                  <c:v>848</c:v>
                </c:pt>
                <c:pt idx="6727">
                  <c:v>-54</c:v>
                </c:pt>
                <c:pt idx="6728">
                  <c:v>-662</c:v>
                </c:pt>
                <c:pt idx="6729">
                  <c:v>192</c:v>
                </c:pt>
                <c:pt idx="6730">
                  <c:v>-65</c:v>
                </c:pt>
                <c:pt idx="6731">
                  <c:v>-90</c:v>
                </c:pt>
                <c:pt idx="6732">
                  <c:v>825</c:v>
                </c:pt>
                <c:pt idx="6733">
                  <c:v>1045</c:v>
                </c:pt>
                <c:pt idx="6734">
                  <c:v>1040</c:v>
                </c:pt>
                <c:pt idx="6735">
                  <c:v>907</c:v>
                </c:pt>
                <c:pt idx="6736">
                  <c:v>615</c:v>
                </c:pt>
                <c:pt idx="6737">
                  <c:v>-200</c:v>
                </c:pt>
                <c:pt idx="6738">
                  <c:v>-1000</c:v>
                </c:pt>
                <c:pt idx="6739">
                  <c:v>-70</c:v>
                </c:pt>
                <c:pt idx="6740">
                  <c:v>1100</c:v>
                </c:pt>
                <c:pt idx="6741">
                  <c:v>900</c:v>
                </c:pt>
                <c:pt idx="6742">
                  <c:v>855</c:v>
                </c:pt>
                <c:pt idx="6743">
                  <c:v>760</c:v>
                </c:pt>
                <c:pt idx="6744">
                  <c:v>860</c:v>
                </c:pt>
                <c:pt idx="6745">
                  <c:v>860</c:v>
                </c:pt>
                <c:pt idx="6746">
                  <c:v>860</c:v>
                </c:pt>
                <c:pt idx="6747">
                  <c:v>860</c:v>
                </c:pt>
                <c:pt idx="6748">
                  <c:v>770</c:v>
                </c:pt>
                <c:pt idx="6749">
                  <c:v>-432</c:v>
                </c:pt>
                <c:pt idx="6750">
                  <c:v>-920</c:v>
                </c:pt>
                <c:pt idx="6751">
                  <c:v>-905</c:v>
                </c:pt>
                <c:pt idx="6752">
                  <c:v>-905</c:v>
                </c:pt>
                <c:pt idx="6753">
                  <c:v>-905</c:v>
                </c:pt>
                <c:pt idx="6754">
                  <c:v>-905</c:v>
                </c:pt>
                <c:pt idx="6755">
                  <c:v>-905</c:v>
                </c:pt>
                <c:pt idx="6756">
                  <c:v>-930</c:v>
                </c:pt>
                <c:pt idx="6757">
                  <c:v>-804</c:v>
                </c:pt>
                <c:pt idx="6758">
                  <c:v>-915</c:v>
                </c:pt>
                <c:pt idx="6759">
                  <c:v>-665</c:v>
                </c:pt>
                <c:pt idx="6760">
                  <c:v>-670</c:v>
                </c:pt>
                <c:pt idx="6761">
                  <c:v>-905</c:v>
                </c:pt>
                <c:pt idx="6762">
                  <c:v>-905</c:v>
                </c:pt>
                <c:pt idx="6763">
                  <c:v>-950</c:v>
                </c:pt>
                <c:pt idx="6764">
                  <c:v>215</c:v>
                </c:pt>
                <c:pt idx="6765">
                  <c:v>-452</c:v>
                </c:pt>
                <c:pt idx="6766">
                  <c:v>71</c:v>
                </c:pt>
                <c:pt idx="6767">
                  <c:v>635</c:v>
                </c:pt>
                <c:pt idx="6768">
                  <c:v>720</c:v>
                </c:pt>
                <c:pt idx="6769">
                  <c:v>685</c:v>
                </c:pt>
                <c:pt idx="6770">
                  <c:v>785</c:v>
                </c:pt>
                <c:pt idx="6771">
                  <c:v>735</c:v>
                </c:pt>
                <c:pt idx="6772">
                  <c:v>660</c:v>
                </c:pt>
                <c:pt idx="6773">
                  <c:v>181</c:v>
                </c:pt>
                <c:pt idx="6774">
                  <c:v>-1000</c:v>
                </c:pt>
                <c:pt idx="6775">
                  <c:v>-950</c:v>
                </c:pt>
                <c:pt idx="6776">
                  <c:v>-950</c:v>
                </c:pt>
                <c:pt idx="6777">
                  <c:v>-950</c:v>
                </c:pt>
                <c:pt idx="6778">
                  <c:v>-950</c:v>
                </c:pt>
                <c:pt idx="6779">
                  <c:v>-975</c:v>
                </c:pt>
                <c:pt idx="6780">
                  <c:v>-975</c:v>
                </c:pt>
                <c:pt idx="6781">
                  <c:v>-975</c:v>
                </c:pt>
                <c:pt idx="6782">
                  <c:v>-995</c:v>
                </c:pt>
                <c:pt idx="6783">
                  <c:v>-647</c:v>
                </c:pt>
                <c:pt idx="6784">
                  <c:v>-795</c:v>
                </c:pt>
                <c:pt idx="6785">
                  <c:v>-950</c:v>
                </c:pt>
                <c:pt idx="6786">
                  <c:v>-950</c:v>
                </c:pt>
                <c:pt idx="6787">
                  <c:v>-925</c:v>
                </c:pt>
                <c:pt idx="6788">
                  <c:v>440</c:v>
                </c:pt>
                <c:pt idx="6789">
                  <c:v>-505</c:v>
                </c:pt>
                <c:pt idx="6790">
                  <c:v>-285</c:v>
                </c:pt>
                <c:pt idx="6791">
                  <c:v>560</c:v>
                </c:pt>
                <c:pt idx="6792">
                  <c:v>660</c:v>
                </c:pt>
                <c:pt idx="6793">
                  <c:v>660</c:v>
                </c:pt>
                <c:pt idx="6794">
                  <c:v>660</c:v>
                </c:pt>
                <c:pt idx="6795">
                  <c:v>660</c:v>
                </c:pt>
                <c:pt idx="6796">
                  <c:v>660</c:v>
                </c:pt>
                <c:pt idx="6797">
                  <c:v>448</c:v>
                </c:pt>
                <c:pt idx="6798">
                  <c:v>-935</c:v>
                </c:pt>
                <c:pt idx="6799">
                  <c:v>-905</c:v>
                </c:pt>
                <c:pt idx="6800">
                  <c:v>-880</c:v>
                </c:pt>
                <c:pt idx="6801">
                  <c:v>-890</c:v>
                </c:pt>
                <c:pt idx="6802">
                  <c:v>-905</c:v>
                </c:pt>
                <c:pt idx="6803">
                  <c:v>-870</c:v>
                </c:pt>
                <c:pt idx="6804">
                  <c:v>-870</c:v>
                </c:pt>
                <c:pt idx="6805">
                  <c:v>-390</c:v>
                </c:pt>
                <c:pt idx="6806">
                  <c:v>-603</c:v>
                </c:pt>
                <c:pt idx="6807">
                  <c:v>-990</c:v>
                </c:pt>
                <c:pt idx="6808">
                  <c:v>-895</c:v>
                </c:pt>
                <c:pt idx="6809">
                  <c:v>-905</c:v>
                </c:pt>
                <c:pt idx="6810">
                  <c:v>-905</c:v>
                </c:pt>
                <c:pt idx="6811">
                  <c:v>-950</c:v>
                </c:pt>
                <c:pt idx="6812">
                  <c:v>-172</c:v>
                </c:pt>
                <c:pt idx="6813">
                  <c:v>-510</c:v>
                </c:pt>
                <c:pt idx="6814">
                  <c:v>-104</c:v>
                </c:pt>
                <c:pt idx="6815">
                  <c:v>790</c:v>
                </c:pt>
                <c:pt idx="6816">
                  <c:v>644</c:v>
                </c:pt>
                <c:pt idx="6817">
                  <c:v>715</c:v>
                </c:pt>
                <c:pt idx="6818">
                  <c:v>334</c:v>
                </c:pt>
                <c:pt idx="6819">
                  <c:v>-431</c:v>
                </c:pt>
                <c:pt idx="6820">
                  <c:v>-617</c:v>
                </c:pt>
                <c:pt idx="6821">
                  <c:v>-1040</c:v>
                </c:pt>
                <c:pt idx="6822">
                  <c:v>-885</c:v>
                </c:pt>
                <c:pt idx="6823">
                  <c:v>-885</c:v>
                </c:pt>
                <c:pt idx="6824">
                  <c:v>-885</c:v>
                </c:pt>
                <c:pt idx="6825">
                  <c:v>-885</c:v>
                </c:pt>
                <c:pt idx="6826">
                  <c:v>-885</c:v>
                </c:pt>
                <c:pt idx="6827">
                  <c:v>-885</c:v>
                </c:pt>
                <c:pt idx="6828">
                  <c:v>-885</c:v>
                </c:pt>
                <c:pt idx="6829">
                  <c:v>-885</c:v>
                </c:pt>
                <c:pt idx="6830">
                  <c:v>-885</c:v>
                </c:pt>
                <c:pt idx="6831">
                  <c:v>-935</c:v>
                </c:pt>
                <c:pt idx="6832">
                  <c:v>-885</c:v>
                </c:pt>
                <c:pt idx="6833">
                  <c:v>-884</c:v>
                </c:pt>
                <c:pt idx="6834">
                  <c:v>-885</c:v>
                </c:pt>
                <c:pt idx="6835">
                  <c:v>-885</c:v>
                </c:pt>
                <c:pt idx="6836">
                  <c:v>-147</c:v>
                </c:pt>
                <c:pt idx="6837">
                  <c:v>-60</c:v>
                </c:pt>
                <c:pt idx="6838">
                  <c:v>618</c:v>
                </c:pt>
                <c:pt idx="6839">
                  <c:v>670</c:v>
                </c:pt>
                <c:pt idx="6840">
                  <c:v>770</c:v>
                </c:pt>
                <c:pt idx="6841">
                  <c:v>770</c:v>
                </c:pt>
                <c:pt idx="6842">
                  <c:v>770</c:v>
                </c:pt>
                <c:pt idx="6843">
                  <c:v>770</c:v>
                </c:pt>
                <c:pt idx="6844">
                  <c:v>340</c:v>
                </c:pt>
                <c:pt idx="6845">
                  <c:v>-1035</c:v>
                </c:pt>
                <c:pt idx="6846">
                  <c:v>-985</c:v>
                </c:pt>
                <c:pt idx="6847">
                  <c:v>-985</c:v>
                </c:pt>
                <c:pt idx="6848">
                  <c:v>-985</c:v>
                </c:pt>
                <c:pt idx="6849">
                  <c:v>-985</c:v>
                </c:pt>
                <c:pt idx="6850">
                  <c:v>-985</c:v>
                </c:pt>
                <c:pt idx="6851">
                  <c:v>-985</c:v>
                </c:pt>
                <c:pt idx="6852">
                  <c:v>-985</c:v>
                </c:pt>
                <c:pt idx="6853">
                  <c:v>-985</c:v>
                </c:pt>
                <c:pt idx="6854">
                  <c:v>-935</c:v>
                </c:pt>
                <c:pt idx="6855">
                  <c:v>-725</c:v>
                </c:pt>
                <c:pt idx="6856">
                  <c:v>-984</c:v>
                </c:pt>
                <c:pt idx="6857">
                  <c:v>-885</c:v>
                </c:pt>
                <c:pt idx="6858">
                  <c:v>-884</c:v>
                </c:pt>
                <c:pt idx="6859">
                  <c:v>-29</c:v>
                </c:pt>
                <c:pt idx="6860">
                  <c:v>800</c:v>
                </c:pt>
                <c:pt idx="6861">
                  <c:v>820</c:v>
                </c:pt>
                <c:pt idx="6862">
                  <c:v>770</c:v>
                </c:pt>
                <c:pt idx="6863">
                  <c:v>425</c:v>
                </c:pt>
                <c:pt idx="6864">
                  <c:v>425</c:v>
                </c:pt>
                <c:pt idx="6865">
                  <c:v>625</c:v>
                </c:pt>
                <c:pt idx="6866">
                  <c:v>625</c:v>
                </c:pt>
                <c:pt idx="6867">
                  <c:v>625</c:v>
                </c:pt>
                <c:pt idx="6868">
                  <c:v>625</c:v>
                </c:pt>
                <c:pt idx="6869">
                  <c:v>625</c:v>
                </c:pt>
                <c:pt idx="6870">
                  <c:v>785</c:v>
                </c:pt>
                <c:pt idx="6871">
                  <c:v>396</c:v>
                </c:pt>
                <c:pt idx="6872">
                  <c:v>410</c:v>
                </c:pt>
                <c:pt idx="6873">
                  <c:v>340</c:v>
                </c:pt>
                <c:pt idx="6874">
                  <c:v>550</c:v>
                </c:pt>
                <c:pt idx="6875">
                  <c:v>428</c:v>
                </c:pt>
                <c:pt idx="6876">
                  <c:v>425</c:v>
                </c:pt>
                <c:pt idx="6877">
                  <c:v>425</c:v>
                </c:pt>
                <c:pt idx="6878">
                  <c:v>425</c:v>
                </c:pt>
                <c:pt idx="6879">
                  <c:v>425</c:v>
                </c:pt>
                <c:pt idx="6880">
                  <c:v>525</c:v>
                </c:pt>
                <c:pt idx="6881">
                  <c:v>-475</c:v>
                </c:pt>
                <c:pt idx="6882">
                  <c:v>-885</c:v>
                </c:pt>
                <c:pt idx="6883">
                  <c:v>635</c:v>
                </c:pt>
                <c:pt idx="6884">
                  <c:v>425</c:v>
                </c:pt>
                <c:pt idx="6885">
                  <c:v>325</c:v>
                </c:pt>
                <c:pt idx="6886">
                  <c:v>325</c:v>
                </c:pt>
                <c:pt idx="6887">
                  <c:v>625</c:v>
                </c:pt>
                <c:pt idx="6888">
                  <c:v>240</c:v>
                </c:pt>
                <c:pt idx="6889">
                  <c:v>412</c:v>
                </c:pt>
                <c:pt idx="6890">
                  <c:v>775</c:v>
                </c:pt>
                <c:pt idx="6891">
                  <c:v>742</c:v>
                </c:pt>
                <c:pt idx="6892">
                  <c:v>235</c:v>
                </c:pt>
                <c:pt idx="6893">
                  <c:v>-291</c:v>
                </c:pt>
                <c:pt idx="6894">
                  <c:v>86</c:v>
                </c:pt>
                <c:pt idx="6895">
                  <c:v>-680</c:v>
                </c:pt>
                <c:pt idx="6896">
                  <c:v>-905</c:v>
                </c:pt>
                <c:pt idx="6897">
                  <c:v>-905</c:v>
                </c:pt>
                <c:pt idx="6898">
                  <c:v>-905</c:v>
                </c:pt>
                <c:pt idx="6899">
                  <c:v>-905</c:v>
                </c:pt>
                <c:pt idx="6900">
                  <c:v>-980</c:v>
                </c:pt>
                <c:pt idx="6901">
                  <c:v>-980</c:v>
                </c:pt>
                <c:pt idx="6902">
                  <c:v>-980</c:v>
                </c:pt>
                <c:pt idx="6903">
                  <c:v>-930</c:v>
                </c:pt>
                <c:pt idx="6904">
                  <c:v>-930</c:v>
                </c:pt>
                <c:pt idx="6905">
                  <c:v>-905</c:v>
                </c:pt>
                <c:pt idx="6906">
                  <c:v>-905</c:v>
                </c:pt>
                <c:pt idx="6907">
                  <c:v>-930</c:v>
                </c:pt>
                <c:pt idx="6908">
                  <c:v>-80</c:v>
                </c:pt>
                <c:pt idx="6909">
                  <c:v>87</c:v>
                </c:pt>
                <c:pt idx="6910">
                  <c:v>-121</c:v>
                </c:pt>
                <c:pt idx="6911">
                  <c:v>175</c:v>
                </c:pt>
                <c:pt idx="6912">
                  <c:v>-365</c:v>
                </c:pt>
                <c:pt idx="6913">
                  <c:v>-800</c:v>
                </c:pt>
                <c:pt idx="6914">
                  <c:v>-445</c:v>
                </c:pt>
                <c:pt idx="6915">
                  <c:v>-450</c:v>
                </c:pt>
                <c:pt idx="6916">
                  <c:v>-533</c:v>
                </c:pt>
                <c:pt idx="6917">
                  <c:v>-910</c:v>
                </c:pt>
                <c:pt idx="6918">
                  <c:v>-910</c:v>
                </c:pt>
                <c:pt idx="6919">
                  <c:v>-910</c:v>
                </c:pt>
                <c:pt idx="6920">
                  <c:v>-885</c:v>
                </c:pt>
                <c:pt idx="6921">
                  <c:v>-885</c:v>
                </c:pt>
                <c:pt idx="6922">
                  <c:v>-885</c:v>
                </c:pt>
                <c:pt idx="6923">
                  <c:v>-885</c:v>
                </c:pt>
                <c:pt idx="6924">
                  <c:v>-885</c:v>
                </c:pt>
                <c:pt idx="6925">
                  <c:v>-885</c:v>
                </c:pt>
                <c:pt idx="6926">
                  <c:v>-885</c:v>
                </c:pt>
                <c:pt idx="6927">
                  <c:v>-735</c:v>
                </c:pt>
                <c:pt idx="6928">
                  <c:v>-885</c:v>
                </c:pt>
                <c:pt idx="6929">
                  <c:v>-885</c:v>
                </c:pt>
                <c:pt idx="6930">
                  <c:v>-885</c:v>
                </c:pt>
                <c:pt idx="6931">
                  <c:v>-258</c:v>
                </c:pt>
                <c:pt idx="6932">
                  <c:v>95</c:v>
                </c:pt>
                <c:pt idx="6933">
                  <c:v>-597</c:v>
                </c:pt>
                <c:pt idx="6934">
                  <c:v>-677</c:v>
                </c:pt>
                <c:pt idx="6935">
                  <c:v>-300</c:v>
                </c:pt>
                <c:pt idx="6936">
                  <c:v>-224</c:v>
                </c:pt>
                <c:pt idx="6937">
                  <c:v>-255</c:v>
                </c:pt>
                <c:pt idx="6938">
                  <c:v>215</c:v>
                </c:pt>
                <c:pt idx="6939">
                  <c:v>-427</c:v>
                </c:pt>
                <c:pt idx="6940">
                  <c:v>-659</c:v>
                </c:pt>
                <c:pt idx="6941">
                  <c:v>-881</c:v>
                </c:pt>
                <c:pt idx="6942">
                  <c:v>-905</c:v>
                </c:pt>
                <c:pt idx="6943">
                  <c:v>-905</c:v>
                </c:pt>
                <c:pt idx="6944">
                  <c:v>-825</c:v>
                </c:pt>
                <c:pt idx="6945">
                  <c:v>-905</c:v>
                </c:pt>
                <c:pt idx="6946">
                  <c:v>-905</c:v>
                </c:pt>
                <c:pt idx="6947">
                  <c:v>-905</c:v>
                </c:pt>
                <c:pt idx="6948">
                  <c:v>-905</c:v>
                </c:pt>
                <c:pt idx="6949">
                  <c:v>-905</c:v>
                </c:pt>
                <c:pt idx="6950">
                  <c:v>-905</c:v>
                </c:pt>
                <c:pt idx="6951">
                  <c:v>-905</c:v>
                </c:pt>
                <c:pt idx="6952">
                  <c:v>-905</c:v>
                </c:pt>
                <c:pt idx="6953">
                  <c:v>-905</c:v>
                </c:pt>
                <c:pt idx="6954">
                  <c:v>-905</c:v>
                </c:pt>
                <c:pt idx="6955">
                  <c:v>-905</c:v>
                </c:pt>
                <c:pt idx="6956">
                  <c:v>-980</c:v>
                </c:pt>
                <c:pt idx="6957">
                  <c:v>-980</c:v>
                </c:pt>
                <c:pt idx="6958">
                  <c:v>-980</c:v>
                </c:pt>
                <c:pt idx="6959">
                  <c:v>-980</c:v>
                </c:pt>
                <c:pt idx="6960">
                  <c:v>-1005</c:v>
                </c:pt>
                <c:pt idx="6961">
                  <c:v>-1005</c:v>
                </c:pt>
                <c:pt idx="6962">
                  <c:v>-1004</c:v>
                </c:pt>
                <c:pt idx="6963">
                  <c:v>-980</c:v>
                </c:pt>
                <c:pt idx="6964">
                  <c:v>-955</c:v>
                </c:pt>
                <c:pt idx="6965">
                  <c:v>-955</c:v>
                </c:pt>
                <c:pt idx="6966">
                  <c:v>-885</c:v>
                </c:pt>
                <c:pt idx="6967">
                  <c:v>-885</c:v>
                </c:pt>
                <c:pt idx="6968">
                  <c:v>-885</c:v>
                </c:pt>
                <c:pt idx="6969">
                  <c:v>-885</c:v>
                </c:pt>
                <c:pt idx="6970">
                  <c:v>-885</c:v>
                </c:pt>
                <c:pt idx="6971">
                  <c:v>-885</c:v>
                </c:pt>
                <c:pt idx="6972">
                  <c:v>-885</c:v>
                </c:pt>
                <c:pt idx="6973">
                  <c:v>-885</c:v>
                </c:pt>
                <c:pt idx="6974">
                  <c:v>-885</c:v>
                </c:pt>
                <c:pt idx="6975">
                  <c:v>-885</c:v>
                </c:pt>
                <c:pt idx="6976">
                  <c:v>-885</c:v>
                </c:pt>
                <c:pt idx="6977">
                  <c:v>-885</c:v>
                </c:pt>
                <c:pt idx="6978">
                  <c:v>-885</c:v>
                </c:pt>
                <c:pt idx="6979">
                  <c:v>-595</c:v>
                </c:pt>
                <c:pt idx="6980">
                  <c:v>415</c:v>
                </c:pt>
                <c:pt idx="6981">
                  <c:v>120</c:v>
                </c:pt>
                <c:pt idx="6982">
                  <c:v>-930</c:v>
                </c:pt>
                <c:pt idx="6983">
                  <c:v>-910</c:v>
                </c:pt>
                <c:pt idx="6984">
                  <c:v>-885</c:v>
                </c:pt>
                <c:pt idx="6985">
                  <c:v>-885</c:v>
                </c:pt>
                <c:pt idx="6986">
                  <c:v>-852</c:v>
                </c:pt>
                <c:pt idx="6987">
                  <c:v>-885</c:v>
                </c:pt>
                <c:pt idx="6988">
                  <c:v>-885</c:v>
                </c:pt>
                <c:pt idx="6989">
                  <c:v>-885</c:v>
                </c:pt>
                <c:pt idx="6990">
                  <c:v>-885</c:v>
                </c:pt>
                <c:pt idx="6991">
                  <c:v>-885</c:v>
                </c:pt>
                <c:pt idx="6992">
                  <c:v>-885</c:v>
                </c:pt>
                <c:pt idx="6993">
                  <c:v>-855</c:v>
                </c:pt>
                <c:pt idx="6994">
                  <c:v>-885</c:v>
                </c:pt>
                <c:pt idx="6995">
                  <c:v>-855</c:v>
                </c:pt>
                <c:pt idx="6996">
                  <c:v>-859</c:v>
                </c:pt>
                <c:pt idx="6997">
                  <c:v>-885</c:v>
                </c:pt>
                <c:pt idx="6998">
                  <c:v>-830</c:v>
                </c:pt>
                <c:pt idx="6999">
                  <c:v>-790</c:v>
                </c:pt>
                <c:pt idx="7000">
                  <c:v>-798</c:v>
                </c:pt>
                <c:pt idx="7001">
                  <c:v>-884</c:v>
                </c:pt>
                <c:pt idx="7002">
                  <c:v>-910</c:v>
                </c:pt>
                <c:pt idx="7003">
                  <c:v>-476</c:v>
                </c:pt>
                <c:pt idx="7004">
                  <c:v>55</c:v>
                </c:pt>
                <c:pt idx="7005">
                  <c:v>-301</c:v>
                </c:pt>
                <c:pt idx="7006">
                  <c:v>-465</c:v>
                </c:pt>
                <c:pt idx="7007">
                  <c:v>520</c:v>
                </c:pt>
                <c:pt idx="7008">
                  <c:v>335</c:v>
                </c:pt>
                <c:pt idx="7009">
                  <c:v>102</c:v>
                </c:pt>
                <c:pt idx="7010">
                  <c:v>252</c:v>
                </c:pt>
                <c:pt idx="7011">
                  <c:v>187</c:v>
                </c:pt>
                <c:pt idx="7012">
                  <c:v>-363</c:v>
                </c:pt>
                <c:pt idx="7013">
                  <c:v>-603</c:v>
                </c:pt>
                <c:pt idx="7014">
                  <c:v>-875</c:v>
                </c:pt>
                <c:pt idx="7015">
                  <c:v>-885</c:v>
                </c:pt>
                <c:pt idx="7016">
                  <c:v>-885</c:v>
                </c:pt>
                <c:pt idx="7017">
                  <c:v>-885</c:v>
                </c:pt>
                <c:pt idx="7018">
                  <c:v>-885</c:v>
                </c:pt>
                <c:pt idx="7019">
                  <c:v>-740</c:v>
                </c:pt>
                <c:pt idx="7020">
                  <c:v>-181</c:v>
                </c:pt>
                <c:pt idx="7021">
                  <c:v>-209</c:v>
                </c:pt>
                <c:pt idx="7022">
                  <c:v>542</c:v>
                </c:pt>
                <c:pt idx="7023">
                  <c:v>699</c:v>
                </c:pt>
                <c:pt idx="7024">
                  <c:v>-90</c:v>
                </c:pt>
                <c:pt idx="7025">
                  <c:v>-826</c:v>
                </c:pt>
                <c:pt idx="7026">
                  <c:v>-904</c:v>
                </c:pt>
                <c:pt idx="7027">
                  <c:v>340</c:v>
                </c:pt>
                <c:pt idx="7028">
                  <c:v>580</c:v>
                </c:pt>
                <c:pt idx="7029">
                  <c:v>585</c:v>
                </c:pt>
                <c:pt idx="7030">
                  <c:v>635</c:v>
                </c:pt>
                <c:pt idx="7031">
                  <c:v>435</c:v>
                </c:pt>
                <c:pt idx="7032">
                  <c:v>435</c:v>
                </c:pt>
                <c:pt idx="7033">
                  <c:v>635</c:v>
                </c:pt>
                <c:pt idx="7034">
                  <c:v>635</c:v>
                </c:pt>
                <c:pt idx="7035">
                  <c:v>635</c:v>
                </c:pt>
                <c:pt idx="7036">
                  <c:v>635</c:v>
                </c:pt>
                <c:pt idx="7037">
                  <c:v>635</c:v>
                </c:pt>
                <c:pt idx="7038">
                  <c:v>635</c:v>
                </c:pt>
                <c:pt idx="7039">
                  <c:v>203</c:v>
                </c:pt>
                <c:pt idx="7040">
                  <c:v>640</c:v>
                </c:pt>
                <c:pt idx="7041">
                  <c:v>490</c:v>
                </c:pt>
                <c:pt idx="7042">
                  <c:v>595</c:v>
                </c:pt>
                <c:pt idx="7043">
                  <c:v>540</c:v>
                </c:pt>
                <c:pt idx="7044">
                  <c:v>460</c:v>
                </c:pt>
                <c:pt idx="7045">
                  <c:v>460</c:v>
                </c:pt>
                <c:pt idx="7046">
                  <c:v>460</c:v>
                </c:pt>
                <c:pt idx="7047">
                  <c:v>460</c:v>
                </c:pt>
                <c:pt idx="7048">
                  <c:v>215</c:v>
                </c:pt>
                <c:pt idx="7049">
                  <c:v>-925</c:v>
                </c:pt>
                <c:pt idx="7050">
                  <c:v>-1030</c:v>
                </c:pt>
                <c:pt idx="7051">
                  <c:v>273</c:v>
                </c:pt>
                <c:pt idx="7052">
                  <c:v>434</c:v>
                </c:pt>
                <c:pt idx="7053">
                  <c:v>485</c:v>
                </c:pt>
                <c:pt idx="7054">
                  <c:v>570</c:v>
                </c:pt>
                <c:pt idx="7055">
                  <c:v>435</c:v>
                </c:pt>
                <c:pt idx="7056">
                  <c:v>634</c:v>
                </c:pt>
                <c:pt idx="7057">
                  <c:v>635</c:v>
                </c:pt>
                <c:pt idx="7058">
                  <c:v>635</c:v>
                </c:pt>
                <c:pt idx="7059">
                  <c:v>635</c:v>
                </c:pt>
                <c:pt idx="7060">
                  <c:v>710</c:v>
                </c:pt>
                <c:pt idx="7061">
                  <c:v>217</c:v>
                </c:pt>
                <c:pt idx="7062">
                  <c:v>-85</c:v>
                </c:pt>
                <c:pt idx="7063">
                  <c:v>-842</c:v>
                </c:pt>
                <c:pt idx="7064">
                  <c:v>-902</c:v>
                </c:pt>
                <c:pt idx="7065">
                  <c:v>-615</c:v>
                </c:pt>
                <c:pt idx="7066">
                  <c:v>-496</c:v>
                </c:pt>
                <c:pt idx="7067">
                  <c:v>-542</c:v>
                </c:pt>
                <c:pt idx="7068">
                  <c:v>68</c:v>
                </c:pt>
                <c:pt idx="7069">
                  <c:v>299</c:v>
                </c:pt>
                <c:pt idx="7070">
                  <c:v>64</c:v>
                </c:pt>
                <c:pt idx="7071">
                  <c:v>211</c:v>
                </c:pt>
                <c:pt idx="7072">
                  <c:v>-330</c:v>
                </c:pt>
                <c:pt idx="7073">
                  <c:v>-876</c:v>
                </c:pt>
                <c:pt idx="7074">
                  <c:v>-890</c:v>
                </c:pt>
                <c:pt idx="7075">
                  <c:v>615</c:v>
                </c:pt>
                <c:pt idx="7076">
                  <c:v>435</c:v>
                </c:pt>
                <c:pt idx="7077">
                  <c:v>435</c:v>
                </c:pt>
                <c:pt idx="7078">
                  <c:v>435</c:v>
                </c:pt>
                <c:pt idx="7079">
                  <c:v>570</c:v>
                </c:pt>
                <c:pt idx="7080">
                  <c:v>625</c:v>
                </c:pt>
                <c:pt idx="7081">
                  <c:v>327</c:v>
                </c:pt>
                <c:pt idx="7082">
                  <c:v>432</c:v>
                </c:pt>
                <c:pt idx="7083">
                  <c:v>376</c:v>
                </c:pt>
                <c:pt idx="7084">
                  <c:v>-135</c:v>
                </c:pt>
                <c:pt idx="7085">
                  <c:v>-141</c:v>
                </c:pt>
                <c:pt idx="7086">
                  <c:v>-975</c:v>
                </c:pt>
                <c:pt idx="7087">
                  <c:v>-905</c:v>
                </c:pt>
                <c:pt idx="7088">
                  <c:v>-850</c:v>
                </c:pt>
                <c:pt idx="7089">
                  <c:v>-667</c:v>
                </c:pt>
                <c:pt idx="7090">
                  <c:v>-853</c:v>
                </c:pt>
                <c:pt idx="7091">
                  <c:v>-843</c:v>
                </c:pt>
                <c:pt idx="7092">
                  <c:v>-554</c:v>
                </c:pt>
                <c:pt idx="7093">
                  <c:v>-203</c:v>
                </c:pt>
                <c:pt idx="7094">
                  <c:v>81</c:v>
                </c:pt>
                <c:pt idx="7095">
                  <c:v>400</c:v>
                </c:pt>
                <c:pt idx="7096">
                  <c:v>-166</c:v>
                </c:pt>
                <c:pt idx="7097">
                  <c:v>-890</c:v>
                </c:pt>
                <c:pt idx="7098">
                  <c:v>-905</c:v>
                </c:pt>
                <c:pt idx="7099">
                  <c:v>-80</c:v>
                </c:pt>
                <c:pt idx="7100">
                  <c:v>535</c:v>
                </c:pt>
                <c:pt idx="7101">
                  <c:v>410</c:v>
                </c:pt>
                <c:pt idx="7102">
                  <c:v>285</c:v>
                </c:pt>
                <c:pt idx="7103">
                  <c:v>620</c:v>
                </c:pt>
                <c:pt idx="7104">
                  <c:v>685</c:v>
                </c:pt>
                <c:pt idx="7105">
                  <c:v>685</c:v>
                </c:pt>
                <c:pt idx="7106">
                  <c:v>685</c:v>
                </c:pt>
                <c:pt idx="7107">
                  <c:v>685</c:v>
                </c:pt>
                <c:pt idx="7108">
                  <c:v>615</c:v>
                </c:pt>
                <c:pt idx="7109">
                  <c:v>-511</c:v>
                </c:pt>
                <c:pt idx="7110">
                  <c:v>-1025</c:v>
                </c:pt>
                <c:pt idx="7111">
                  <c:v>-905</c:v>
                </c:pt>
                <c:pt idx="7112">
                  <c:v>-905</c:v>
                </c:pt>
                <c:pt idx="7113">
                  <c:v>-905</c:v>
                </c:pt>
                <c:pt idx="7114">
                  <c:v>-905</c:v>
                </c:pt>
                <c:pt idx="7115">
                  <c:v>-930</c:v>
                </c:pt>
                <c:pt idx="7116">
                  <c:v>-894</c:v>
                </c:pt>
                <c:pt idx="7117">
                  <c:v>-930</c:v>
                </c:pt>
                <c:pt idx="7118">
                  <c:v>-865</c:v>
                </c:pt>
                <c:pt idx="7119">
                  <c:v>-805</c:v>
                </c:pt>
                <c:pt idx="7120">
                  <c:v>-823</c:v>
                </c:pt>
                <c:pt idx="7121">
                  <c:v>-905</c:v>
                </c:pt>
                <c:pt idx="7122">
                  <c:v>-905</c:v>
                </c:pt>
                <c:pt idx="7123">
                  <c:v>-975</c:v>
                </c:pt>
                <c:pt idx="7124">
                  <c:v>-293</c:v>
                </c:pt>
                <c:pt idx="7125">
                  <c:v>21</c:v>
                </c:pt>
                <c:pt idx="7126">
                  <c:v>-310</c:v>
                </c:pt>
                <c:pt idx="7127">
                  <c:v>-949</c:v>
                </c:pt>
                <c:pt idx="7128">
                  <c:v>-925</c:v>
                </c:pt>
                <c:pt idx="7129">
                  <c:v>-925</c:v>
                </c:pt>
                <c:pt idx="7130">
                  <c:v>-665</c:v>
                </c:pt>
                <c:pt idx="7131">
                  <c:v>-717</c:v>
                </c:pt>
                <c:pt idx="7132">
                  <c:v>-1075</c:v>
                </c:pt>
                <c:pt idx="7133">
                  <c:v>-1025</c:v>
                </c:pt>
                <c:pt idx="7134">
                  <c:v>-875</c:v>
                </c:pt>
                <c:pt idx="7135">
                  <c:v>-875</c:v>
                </c:pt>
                <c:pt idx="7136">
                  <c:v>-875</c:v>
                </c:pt>
                <c:pt idx="7137">
                  <c:v>-875</c:v>
                </c:pt>
                <c:pt idx="7138">
                  <c:v>-875</c:v>
                </c:pt>
                <c:pt idx="7139">
                  <c:v>-875</c:v>
                </c:pt>
                <c:pt idx="7140">
                  <c:v>-900</c:v>
                </c:pt>
                <c:pt idx="7141">
                  <c:v>-900</c:v>
                </c:pt>
                <c:pt idx="7142">
                  <c:v>-920</c:v>
                </c:pt>
                <c:pt idx="7143">
                  <c:v>-920</c:v>
                </c:pt>
                <c:pt idx="7144">
                  <c:v>-905</c:v>
                </c:pt>
                <c:pt idx="7145">
                  <c:v>-875</c:v>
                </c:pt>
                <c:pt idx="7146">
                  <c:v>-874</c:v>
                </c:pt>
                <c:pt idx="7147">
                  <c:v>-905</c:v>
                </c:pt>
                <c:pt idx="7148">
                  <c:v>-883</c:v>
                </c:pt>
                <c:pt idx="7149">
                  <c:v>124</c:v>
                </c:pt>
                <c:pt idx="7150">
                  <c:v>-755</c:v>
                </c:pt>
                <c:pt idx="7151">
                  <c:v>-843</c:v>
                </c:pt>
                <c:pt idx="7152">
                  <c:v>-935</c:v>
                </c:pt>
                <c:pt idx="7153">
                  <c:v>-935</c:v>
                </c:pt>
                <c:pt idx="7154">
                  <c:v>-789</c:v>
                </c:pt>
                <c:pt idx="7155">
                  <c:v>-935</c:v>
                </c:pt>
                <c:pt idx="7156">
                  <c:v>-885</c:v>
                </c:pt>
                <c:pt idx="7157">
                  <c:v>-885</c:v>
                </c:pt>
                <c:pt idx="7158">
                  <c:v>-885</c:v>
                </c:pt>
                <c:pt idx="7159">
                  <c:v>-885</c:v>
                </c:pt>
                <c:pt idx="7160">
                  <c:v>-885</c:v>
                </c:pt>
                <c:pt idx="7161">
                  <c:v>-885</c:v>
                </c:pt>
                <c:pt idx="7162">
                  <c:v>-885</c:v>
                </c:pt>
                <c:pt idx="7163">
                  <c:v>-885</c:v>
                </c:pt>
                <c:pt idx="7164">
                  <c:v>-885</c:v>
                </c:pt>
                <c:pt idx="7165">
                  <c:v>-885</c:v>
                </c:pt>
                <c:pt idx="7166">
                  <c:v>-885</c:v>
                </c:pt>
                <c:pt idx="7167">
                  <c:v>-885</c:v>
                </c:pt>
                <c:pt idx="7168">
                  <c:v>-885</c:v>
                </c:pt>
                <c:pt idx="7169">
                  <c:v>-885</c:v>
                </c:pt>
                <c:pt idx="7170">
                  <c:v>-885</c:v>
                </c:pt>
                <c:pt idx="7171">
                  <c:v>-677</c:v>
                </c:pt>
                <c:pt idx="7172">
                  <c:v>160</c:v>
                </c:pt>
                <c:pt idx="7173">
                  <c:v>566</c:v>
                </c:pt>
                <c:pt idx="7174">
                  <c:v>-195</c:v>
                </c:pt>
                <c:pt idx="7175">
                  <c:v>914</c:v>
                </c:pt>
                <c:pt idx="7176">
                  <c:v>477</c:v>
                </c:pt>
                <c:pt idx="7177">
                  <c:v>285</c:v>
                </c:pt>
                <c:pt idx="7178">
                  <c:v>715</c:v>
                </c:pt>
                <c:pt idx="7179">
                  <c:v>670</c:v>
                </c:pt>
                <c:pt idx="7180">
                  <c:v>90</c:v>
                </c:pt>
                <c:pt idx="7181">
                  <c:v>-775</c:v>
                </c:pt>
                <c:pt idx="7182">
                  <c:v>-875</c:v>
                </c:pt>
                <c:pt idx="7183">
                  <c:v>-885</c:v>
                </c:pt>
                <c:pt idx="7184">
                  <c:v>-885</c:v>
                </c:pt>
                <c:pt idx="7185">
                  <c:v>-885</c:v>
                </c:pt>
                <c:pt idx="7186">
                  <c:v>-885</c:v>
                </c:pt>
                <c:pt idx="7187">
                  <c:v>-885</c:v>
                </c:pt>
                <c:pt idx="7188">
                  <c:v>-885</c:v>
                </c:pt>
                <c:pt idx="7189">
                  <c:v>-885</c:v>
                </c:pt>
                <c:pt idx="7190">
                  <c:v>-885</c:v>
                </c:pt>
                <c:pt idx="7191">
                  <c:v>-885</c:v>
                </c:pt>
                <c:pt idx="7192">
                  <c:v>-885</c:v>
                </c:pt>
                <c:pt idx="7193">
                  <c:v>-885</c:v>
                </c:pt>
                <c:pt idx="7194">
                  <c:v>-885</c:v>
                </c:pt>
                <c:pt idx="7195">
                  <c:v>-884</c:v>
                </c:pt>
                <c:pt idx="7196">
                  <c:v>-969</c:v>
                </c:pt>
                <c:pt idx="7197">
                  <c:v>-930</c:v>
                </c:pt>
                <c:pt idx="7198">
                  <c:v>-885</c:v>
                </c:pt>
                <c:pt idx="7199">
                  <c:v>815</c:v>
                </c:pt>
                <c:pt idx="7200">
                  <c:v>865</c:v>
                </c:pt>
                <c:pt idx="7201">
                  <c:v>1028</c:v>
                </c:pt>
                <c:pt idx="7202">
                  <c:v>1071</c:v>
                </c:pt>
                <c:pt idx="7203">
                  <c:v>680</c:v>
                </c:pt>
                <c:pt idx="7204">
                  <c:v>204</c:v>
                </c:pt>
                <c:pt idx="7205">
                  <c:v>-604</c:v>
                </c:pt>
                <c:pt idx="7206">
                  <c:v>-930</c:v>
                </c:pt>
                <c:pt idx="7207">
                  <c:v>-830</c:v>
                </c:pt>
                <c:pt idx="7208">
                  <c:v>-530</c:v>
                </c:pt>
                <c:pt idx="7209">
                  <c:v>-530</c:v>
                </c:pt>
                <c:pt idx="7210">
                  <c:v>-530</c:v>
                </c:pt>
                <c:pt idx="7211">
                  <c:v>-530</c:v>
                </c:pt>
                <c:pt idx="7212">
                  <c:v>-530</c:v>
                </c:pt>
                <c:pt idx="7213">
                  <c:v>-530</c:v>
                </c:pt>
                <c:pt idx="7214">
                  <c:v>-830</c:v>
                </c:pt>
                <c:pt idx="7215">
                  <c:v>-830</c:v>
                </c:pt>
                <c:pt idx="7216">
                  <c:v>-830</c:v>
                </c:pt>
                <c:pt idx="7217">
                  <c:v>-830</c:v>
                </c:pt>
                <c:pt idx="7218">
                  <c:v>-830</c:v>
                </c:pt>
                <c:pt idx="7219">
                  <c:v>-830</c:v>
                </c:pt>
                <c:pt idx="7220">
                  <c:v>-885</c:v>
                </c:pt>
                <c:pt idx="7221">
                  <c:v>-830</c:v>
                </c:pt>
                <c:pt idx="7222">
                  <c:v>-830</c:v>
                </c:pt>
                <c:pt idx="7223">
                  <c:v>-855</c:v>
                </c:pt>
                <c:pt idx="7224">
                  <c:v>-955</c:v>
                </c:pt>
                <c:pt idx="7225">
                  <c:v>-955</c:v>
                </c:pt>
                <c:pt idx="7226">
                  <c:v>-955</c:v>
                </c:pt>
                <c:pt idx="7227">
                  <c:v>-955</c:v>
                </c:pt>
                <c:pt idx="7228">
                  <c:v>-955</c:v>
                </c:pt>
                <c:pt idx="7229">
                  <c:v>-905</c:v>
                </c:pt>
                <c:pt idx="7230">
                  <c:v>-905</c:v>
                </c:pt>
                <c:pt idx="7231">
                  <c:v>-905</c:v>
                </c:pt>
                <c:pt idx="7232">
                  <c:v>-905</c:v>
                </c:pt>
                <c:pt idx="7233">
                  <c:v>-905</c:v>
                </c:pt>
                <c:pt idx="7234">
                  <c:v>-905</c:v>
                </c:pt>
                <c:pt idx="7235">
                  <c:v>-905</c:v>
                </c:pt>
                <c:pt idx="7236">
                  <c:v>-905</c:v>
                </c:pt>
                <c:pt idx="7237">
                  <c:v>-905</c:v>
                </c:pt>
                <c:pt idx="7238">
                  <c:v>-905</c:v>
                </c:pt>
                <c:pt idx="7239">
                  <c:v>-905</c:v>
                </c:pt>
                <c:pt idx="7240">
                  <c:v>-840</c:v>
                </c:pt>
                <c:pt idx="7241">
                  <c:v>-805</c:v>
                </c:pt>
                <c:pt idx="7242">
                  <c:v>-805</c:v>
                </c:pt>
                <c:pt idx="7243">
                  <c:v>-805</c:v>
                </c:pt>
                <c:pt idx="7244">
                  <c:v>-215</c:v>
                </c:pt>
                <c:pt idx="7245">
                  <c:v>-310</c:v>
                </c:pt>
                <c:pt idx="7246">
                  <c:v>-120</c:v>
                </c:pt>
                <c:pt idx="7247">
                  <c:v>-955</c:v>
                </c:pt>
                <c:pt idx="7248">
                  <c:v>-955</c:v>
                </c:pt>
                <c:pt idx="7249">
                  <c:v>-532</c:v>
                </c:pt>
                <c:pt idx="7250">
                  <c:v>-835</c:v>
                </c:pt>
                <c:pt idx="7251">
                  <c:v>-835</c:v>
                </c:pt>
                <c:pt idx="7252">
                  <c:v>-955</c:v>
                </c:pt>
                <c:pt idx="7253">
                  <c:v>-955</c:v>
                </c:pt>
                <c:pt idx="7254">
                  <c:v>-905</c:v>
                </c:pt>
                <c:pt idx="7255">
                  <c:v>-805</c:v>
                </c:pt>
                <c:pt idx="7256">
                  <c:v>-805</c:v>
                </c:pt>
                <c:pt idx="7257">
                  <c:v>-805</c:v>
                </c:pt>
                <c:pt idx="7258">
                  <c:v>-805</c:v>
                </c:pt>
                <c:pt idx="7259">
                  <c:v>-805</c:v>
                </c:pt>
                <c:pt idx="7260">
                  <c:v>-765</c:v>
                </c:pt>
                <c:pt idx="7261">
                  <c:v>-805</c:v>
                </c:pt>
                <c:pt idx="7262">
                  <c:v>-805</c:v>
                </c:pt>
                <c:pt idx="7263">
                  <c:v>-705</c:v>
                </c:pt>
                <c:pt idx="7264">
                  <c:v>-805</c:v>
                </c:pt>
                <c:pt idx="7265">
                  <c:v>-805</c:v>
                </c:pt>
                <c:pt idx="7266">
                  <c:v>-805</c:v>
                </c:pt>
                <c:pt idx="7267">
                  <c:v>-805</c:v>
                </c:pt>
                <c:pt idx="7268">
                  <c:v>-439</c:v>
                </c:pt>
                <c:pt idx="7269">
                  <c:v>-490</c:v>
                </c:pt>
                <c:pt idx="7270">
                  <c:v>-639</c:v>
                </c:pt>
                <c:pt idx="7271">
                  <c:v>-805</c:v>
                </c:pt>
                <c:pt idx="7272">
                  <c:v>55</c:v>
                </c:pt>
                <c:pt idx="7273">
                  <c:v>80</c:v>
                </c:pt>
                <c:pt idx="7274">
                  <c:v>58</c:v>
                </c:pt>
                <c:pt idx="7275">
                  <c:v>-123</c:v>
                </c:pt>
                <c:pt idx="7276">
                  <c:v>-522</c:v>
                </c:pt>
                <c:pt idx="7277">
                  <c:v>-845</c:v>
                </c:pt>
                <c:pt idx="7278">
                  <c:v>-960</c:v>
                </c:pt>
                <c:pt idx="7279">
                  <c:v>-860</c:v>
                </c:pt>
                <c:pt idx="7280">
                  <c:v>-560</c:v>
                </c:pt>
                <c:pt idx="7281">
                  <c:v>-560</c:v>
                </c:pt>
                <c:pt idx="7282">
                  <c:v>-560</c:v>
                </c:pt>
                <c:pt idx="7283">
                  <c:v>-560</c:v>
                </c:pt>
                <c:pt idx="7284">
                  <c:v>-410</c:v>
                </c:pt>
                <c:pt idx="7285">
                  <c:v>-555</c:v>
                </c:pt>
                <c:pt idx="7286">
                  <c:v>-277</c:v>
                </c:pt>
                <c:pt idx="7287">
                  <c:v>-560</c:v>
                </c:pt>
                <c:pt idx="7288">
                  <c:v>-560</c:v>
                </c:pt>
                <c:pt idx="7289">
                  <c:v>-560</c:v>
                </c:pt>
                <c:pt idx="7290">
                  <c:v>-560</c:v>
                </c:pt>
                <c:pt idx="7291">
                  <c:v>-860</c:v>
                </c:pt>
                <c:pt idx="7292">
                  <c:v>-395</c:v>
                </c:pt>
                <c:pt idx="7293">
                  <c:v>235</c:v>
                </c:pt>
                <c:pt idx="7294">
                  <c:v>-159</c:v>
                </c:pt>
                <c:pt idx="7295">
                  <c:v>-700</c:v>
                </c:pt>
                <c:pt idx="7296">
                  <c:v>870</c:v>
                </c:pt>
                <c:pt idx="7297">
                  <c:v>790</c:v>
                </c:pt>
                <c:pt idx="7298">
                  <c:v>1065</c:v>
                </c:pt>
                <c:pt idx="7299">
                  <c:v>1120</c:v>
                </c:pt>
                <c:pt idx="7300">
                  <c:v>1145</c:v>
                </c:pt>
                <c:pt idx="7301">
                  <c:v>200</c:v>
                </c:pt>
                <c:pt idx="7302">
                  <c:v>-484</c:v>
                </c:pt>
                <c:pt idx="7303">
                  <c:v>-352</c:v>
                </c:pt>
                <c:pt idx="7304">
                  <c:v>-885</c:v>
                </c:pt>
                <c:pt idx="7305">
                  <c:v>-809</c:v>
                </c:pt>
                <c:pt idx="7306">
                  <c:v>-885</c:v>
                </c:pt>
                <c:pt idx="7307">
                  <c:v>-885</c:v>
                </c:pt>
                <c:pt idx="7308">
                  <c:v>-810</c:v>
                </c:pt>
                <c:pt idx="7309">
                  <c:v>-885</c:v>
                </c:pt>
                <c:pt idx="7310">
                  <c:v>-885</c:v>
                </c:pt>
                <c:pt idx="7311">
                  <c:v>-885</c:v>
                </c:pt>
                <c:pt idx="7312">
                  <c:v>-885</c:v>
                </c:pt>
                <c:pt idx="7313">
                  <c:v>-885</c:v>
                </c:pt>
                <c:pt idx="7314">
                  <c:v>-885</c:v>
                </c:pt>
                <c:pt idx="7315">
                  <c:v>-885</c:v>
                </c:pt>
                <c:pt idx="7316">
                  <c:v>-765</c:v>
                </c:pt>
                <c:pt idx="7317">
                  <c:v>-934</c:v>
                </c:pt>
                <c:pt idx="7318">
                  <c:v>-935</c:v>
                </c:pt>
                <c:pt idx="7319">
                  <c:v>-885</c:v>
                </c:pt>
                <c:pt idx="7320">
                  <c:v>-990</c:v>
                </c:pt>
                <c:pt idx="7321">
                  <c:v>-1090</c:v>
                </c:pt>
                <c:pt idx="7322">
                  <c:v>-1040</c:v>
                </c:pt>
                <c:pt idx="7323">
                  <c:v>-1040</c:v>
                </c:pt>
                <c:pt idx="7324">
                  <c:v>-1040</c:v>
                </c:pt>
                <c:pt idx="7325">
                  <c:v>-1040</c:v>
                </c:pt>
                <c:pt idx="7326">
                  <c:v>-1040</c:v>
                </c:pt>
                <c:pt idx="7327">
                  <c:v>-1040</c:v>
                </c:pt>
                <c:pt idx="7328">
                  <c:v>-1040</c:v>
                </c:pt>
                <c:pt idx="7329">
                  <c:v>-1040</c:v>
                </c:pt>
                <c:pt idx="7330">
                  <c:v>-1040</c:v>
                </c:pt>
                <c:pt idx="7331">
                  <c:v>-1040</c:v>
                </c:pt>
                <c:pt idx="7332">
                  <c:v>-1040</c:v>
                </c:pt>
                <c:pt idx="7333">
                  <c:v>-1040</c:v>
                </c:pt>
                <c:pt idx="7334">
                  <c:v>-1040</c:v>
                </c:pt>
                <c:pt idx="7335">
                  <c:v>-1040</c:v>
                </c:pt>
                <c:pt idx="7336">
                  <c:v>-1040</c:v>
                </c:pt>
                <c:pt idx="7337">
                  <c:v>-1040</c:v>
                </c:pt>
                <c:pt idx="7338">
                  <c:v>-940</c:v>
                </c:pt>
                <c:pt idx="7339">
                  <c:v>-940</c:v>
                </c:pt>
                <c:pt idx="7340">
                  <c:v>-875</c:v>
                </c:pt>
                <c:pt idx="7341">
                  <c:v>-221</c:v>
                </c:pt>
                <c:pt idx="7342">
                  <c:v>-1000</c:v>
                </c:pt>
                <c:pt idx="7343">
                  <c:v>-940</c:v>
                </c:pt>
                <c:pt idx="7344">
                  <c:v>-1015</c:v>
                </c:pt>
                <c:pt idx="7345">
                  <c:v>-1115</c:v>
                </c:pt>
                <c:pt idx="7346">
                  <c:v>-1065</c:v>
                </c:pt>
                <c:pt idx="7347">
                  <c:v>-1065</c:v>
                </c:pt>
                <c:pt idx="7348">
                  <c:v>-1064</c:v>
                </c:pt>
                <c:pt idx="7349">
                  <c:v>-1040</c:v>
                </c:pt>
                <c:pt idx="7350">
                  <c:v>-1040</c:v>
                </c:pt>
                <c:pt idx="7351">
                  <c:v>-940</c:v>
                </c:pt>
                <c:pt idx="7352">
                  <c:v>-940</c:v>
                </c:pt>
                <c:pt idx="7353">
                  <c:v>-940</c:v>
                </c:pt>
                <c:pt idx="7354">
                  <c:v>-940</c:v>
                </c:pt>
                <c:pt idx="7355">
                  <c:v>-940</c:v>
                </c:pt>
                <c:pt idx="7356">
                  <c:v>-940</c:v>
                </c:pt>
                <c:pt idx="7357">
                  <c:v>-940</c:v>
                </c:pt>
                <c:pt idx="7358">
                  <c:v>-940</c:v>
                </c:pt>
                <c:pt idx="7359">
                  <c:v>-940</c:v>
                </c:pt>
                <c:pt idx="7360">
                  <c:v>-940</c:v>
                </c:pt>
                <c:pt idx="7361">
                  <c:v>-940</c:v>
                </c:pt>
                <c:pt idx="7362">
                  <c:v>-940</c:v>
                </c:pt>
                <c:pt idx="7363">
                  <c:v>-890</c:v>
                </c:pt>
                <c:pt idx="7364">
                  <c:v>2</c:v>
                </c:pt>
                <c:pt idx="7365">
                  <c:v>264</c:v>
                </c:pt>
                <c:pt idx="7366">
                  <c:v>-767</c:v>
                </c:pt>
                <c:pt idx="7367">
                  <c:v>-950</c:v>
                </c:pt>
                <c:pt idx="7368">
                  <c:v>-325</c:v>
                </c:pt>
                <c:pt idx="7369">
                  <c:v>-181</c:v>
                </c:pt>
                <c:pt idx="7370">
                  <c:v>-165</c:v>
                </c:pt>
                <c:pt idx="7371">
                  <c:v>487</c:v>
                </c:pt>
                <c:pt idx="7372">
                  <c:v>603</c:v>
                </c:pt>
                <c:pt idx="7373">
                  <c:v>379</c:v>
                </c:pt>
                <c:pt idx="7374">
                  <c:v>80</c:v>
                </c:pt>
                <c:pt idx="7375">
                  <c:v>-20</c:v>
                </c:pt>
                <c:pt idx="7376">
                  <c:v>-239</c:v>
                </c:pt>
                <c:pt idx="7377">
                  <c:v>-348</c:v>
                </c:pt>
                <c:pt idx="7378">
                  <c:v>-65</c:v>
                </c:pt>
                <c:pt idx="7379">
                  <c:v>0</c:v>
                </c:pt>
                <c:pt idx="7380">
                  <c:v>40</c:v>
                </c:pt>
                <c:pt idx="7381">
                  <c:v>530</c:v>
                </c:pt>
                <c:pt idx="7382">
                  <c:v>832</c:v>
                </c:pt>
                <c:pt idx="7383">
                  <c:v>968</c:v>
                </c:pt>
                <c:pt idx="7384">
                  <c:v>509</c:v>
                </c:pt>
                <c:pt idx="7385">
                  <c:v>-189</c:v>
                </c:pt>
                <c:pt idx="7386">
                  <c:v>-143</c:v>
                </c:pt>
                <c:pt idx="7387">
                  <c:v>839</c:v>
                </c:pt>
                <c:pt idx="7388">
                  <c:v>1018</c:v>
                </c:pt>
                <c:pt idx="7389">
                  <c:v>718</c:v>
                </c:pt>
                <c:pt idx="7390">
                  <c:v>803</c:v>
                </c:pt>
                <c:pt idx="7391">
                  <c:v>-210</c:v>
                </c:pt>
                <c:pt idx="7392">
                  <c:v>448</c:v>
                </c:pt>
                <c:pt idx="7393">
                  <c:v>5</c:v>
                </c:pt>
                <c:pt idx="7394">
                  <c:v>373</c:v>
                </c:pt>
                <c:pt idx="7395">
                  <c:v>389</c:v>
                </c:pt>
                <c:pt idx="7396">
                  <c:v>440</c:v>
                </c:pt>
                <c:pt idx="7397">
                  <c:v>715</c:v>
                </c:pt>
                <c:pt idx="7398">
                  <c:v>918</c:v>
                </c:pt>
                <c:pt idx="7399">
                  <c:v>525</c:v>
                </c:pt>
                <c:pt idx="7400">
                  <c:v>210</c:v>
                </c:pt>
                <c:pt idx="7401">
                  <c:v>530</c:v>
                </c:pt>
                <c:pt idx="7402">
                  <c:v>1170</c:v>
                </c:pt>
                <c:pt idx="7403">
                  <c:v>1219</c:v>
                </c:pt>
                <c:pt idx="7404">
                  <c:v>1183</c:v>
                </c:pt>
                <c:pt idx="7405">
                  <c:v>1269</c:v>
                </c:pt>
                <c:pt idx="7406">
                  <c:v>1295</c:v>
                </c:pt>
                <c:pt idx="7407">
                  <c:v>528</c:v>
                </c:pt>
                <c:pt idx="7408">
                  <c:v>78</c:v>
                </c:pt>
                <c:pt idx="7409">
                  <c:v>-387</c:v>
                </c:pt>
                <c:pt idx="7410">
                  <c:v>-212</c:v>
                </c:pt>
                <c:pt idx="7411">
                  <c:v>120</c:v>
                </c:pt>
                <c:pt idx="7412">
                  <c:v>852</c:v>
                </c:pt>
                <c:pt idx="7413">
                  <c:v>918</c:v>
                </c:pt>
                <c:pt idx="7414">
                  <c:v>893</c:v>
                </c:pt>
                <c:pt idx="7415">
                  <c:v>718</c:v>
                </c:pt>
                <c:pt idx="7416">
                  <c:v>130</c:v>
                </c:pt>
                <c:pt idx="7417">
                  <c:v>-235</c:v>
                </c:pt>
                <c:pt idx="7418">
                  <c:v>-950</c:v>
                </c:pt>
                <c:pt idx="7419">
                  <c:v>-950</c:v>
                </c:pt>
                <c:pt idx="7420">
                  <c:v>-899</c:v>
                </c:pt>
                <c:pt idx="7421">
                  <c:v>-1050</c:v>
                </c:pt>
                <c:pt idx="7422">
                  <c:v>-1050</c:v>
                </c:pt>
                <c:pt idx="7423">
                  <c:v>-950</c:v>
                </c:pt>
                <c:pt idx="7424">
                  <c:v>-750</c:v>
                </c:pt>
                <c:pt idx="7425">
                  <c:v>-750</c:v>
                </c:pt>
                <c:pt idx="7426">
                  <c:v>-750</c:v>
                </c:pt>
                <c:pt idx="7427">
                  <c:v>-750</c:v>
                </c:pt>
                <c:pt idx="7428">
                  <c:v>-710</c:v>
                </c:pt>
                <c:pt idx="7429">
                  <c:v>-750</c:v>
                </c:pt>
                <c:pt idx="7430">
                  <c:v>-750</c:v>
                </c:pt>
                <c:pt idx="7431">
                  <c:v>-750</c:v>
                </c:pt>
                <c:pt idx="7432">
                  <c:v>-750</c:v>
                </c:pt>
                <c:pt idx="7433">
                  <c:v>-750</c:v>
                </c:pt>
                <c:pt idx="7434">
                  <c:v>-750</c:v>
                </c:pt>
                <c:pt idx="7435">
                  <c:v>-100</c:v>
                </c:pt>
                <c:pt idx="7436">
                  <c:v>890</c:v>
                </c:pt>
                <c:pt idx="7437">
                  <c:v>985</c:v>
                </c:pt>
                <c:pt idx="7438">
                  <c:v>990</c:v>
                </c:pt>
                <c:pt idx="7439">
                  <c:v>760</c:v>
                </c:pt>
                <c:pt idx="7440">
                  <c:v>975</c:v>
                </c:pt>
                <c:pt idx="7441">
                  <c:v>1075</c:v>
                </c:pt>
                <c:pt idx="7442">
                  <c:v>1100</c:v>
                </c:pt>
                <c:pt idx="7443">
                  <c:v>1100</c:v>
                </c:pt>
                <c:pt idx="7444">
                  <c:v>1150</c:v>
                </c:pt>
                <c:pt idx="7445">
                  <c:v>1125</c:v>
                </c:pt>
                <c:pt idx="7446">
                  <c:v>-410</c:v>
                </c:pt>
                <c:pt idx="7447">
                  <c:v>-750</c:v>
                </c:pt>
                <c:pt idx="7448">
                  <c:v>-750</c:v>
                </c:pt>
                <c:pt idx="7449">
                  <c:v>-750</c:v>
                </c:pt>
                <c:pt idx="7450">
                  <c:v>-750</c:v>
                </c:pt>
                <c:pt idx="7451">
                  <c:v>-750</c:v>
                </c:pt>
                <c:pt idx="7452">
                  <c:v>-750</c:v>
                </c:pt>
                <c:pt idx="7453">
                  <c:v>-750</c:v>
                </c:pt>
                <c:pt idx="7454">
                  <c:v>-750</c:v>
                </c:pt>
                <c:pt idx="7455">
                  <c:v>-750</c:v>
                </c:pt>
                <c:pt idx="7456">
                  <c:v>-750</c:v>
                </c:pt>
                <c:pt idx="7457">
                  <c:v>-750</c:v>
                </c:pt>
                <c:pt idx="7458">
                  <c:v>-750</c:v>
                </c:pt>
                <c:pt idx="7459">
                  <c:v>-750</c:v>
                </c:pt>
                <c:pt idx="7460">
                  <c:v>-750</c:v>
                </c:pt>
                <c:pt idx="7461">
                  <c:v>-825</c:v>
                </c:pt>
                <c:pt idx="7462">
                  <c:v>-800</c:v>
                </c:pt>
                <c:pt idx="7463">
                  <c:v>-800</c:v>
                </c:pt>
                <c:pt idx="7464">
                  <c:v>-825</c:v>
                </c:pt>
                <c:pt idx="7465">
                  <c:v>-1025</c:v>
                </c:pt>
                <c:pt idx="7466">
                  <c:v>-1025</c:v>
                </c:pt>
                <c:pt idx="7467">
                  <c:v>-1025</c:v>
                </c:pt>
                <c:pt idx="7468">
                  <c:v>-1025</c:v>
                </c:pt>
                <c:pt idx="7469">
                  <c:v>-900</c:v>
                </c:pt>
                <c:pt idx="7470">
                  <c:v>-860</c:v>
                </c:pt>
                <c:pt idx="7471">
                  <c:v>-714</c:v>
                </c:pt>
                <c:pt idx="7472">
                  <c:v>-675</c:v>
                </c:pt>
                <c:pt idx="7473">
                  <c:v>-750</c:v>
                </c:pt>
                <c:pt idx="7474">
                  <c:v>-750</c:v>
                </c:pt>
                <c:pt idx="7475">
                  <c:v>-750</c:v>
                </c:pt>
                <c:pt idx="7476">
                  <c:v>-750</c:v>
                </c:pt>
                <c:pt idx="7477">
                  <c:v>-749</c:v>
                </c:pt>
                <c:pt idx="7478">
                  <c:v>-750</c:v>
                </c:pt>
                <c:pt idx="7479">
                  <c:v>-750</c:v>
                </c:pt>
                <c:pt idx="7480">
                  <c:v>-750</c:v>
                </c:pt>
                <c:pt idx="7481">
                  <c:v>-750</c:v>
                </c:pt>
                <c:pt idx="7482">
                  <c:v>-750</c:v>
                </c:pt>
                <c:pt idx="7483">
                  <c:v>-710</c:v>
                </c:pt>
                <c:pt idx="7484">
                  <c:v>-685</c:v>
                </c:pt>
                <c:pt idx="7485">
                  <c:v>-568</c:v>
                </c:pt>
                <c:pt idx="7486">
                  <c:v>-685</c:v>
                </c:pt>
                <c:pt idx="7487">
                  <c:v>-685</c:v>
                </c:pt>
                <c:pt idx="7488">
                  <c:v>-775</c:v>
                </c:pt>
                <c:pt idx="7489">
                  <c:v>-975</c:v>
                </c:pt>
                <c:pt idx="7490">
                  <c:v>-875</c:v>
                </c:pt>
                <c:pt idx="7491">
                  <c:v>-975</c:v>
                </c:pt>
                <c:pt idx="7492">
                  <c:v>-850</c:v>
                </c:pt>
                <c:pt idx="7493">
                  <c:v>-975</c:v>
                </c:pt>
                <c:pt idx="7494">
                  <c:v>-940</c:v>
                </c:pt>
                <c:pt idx="7495">
                  <c:v>-750</c:v>
                </c:pt>
                <c:pt idx="7496">
                  <c:v>-740</c:v>
                </c:pt>
                <c:pt idx="7497">
                  <c:v>-740</c:v>
                </c:pt>
                <c:pt idx="7498">
                  <c:v>-739</c:v>
                </c:pt>
                <c:pt idx="7499">
                  <c:v>-740</c:v>
                </c:pt>
                <c:pt idx="7500">
                  <c:v>-740</c:v>
                </c:pt>
                <c:pt idx="7501">
                  <c:v>-750</c:v>
                </c:pt>
                <c:pt idx="7502">
                  <c:v>-765</c:v>
                </c:pt>
                <c:pt idx="7503">
                  <c:v>-422</c:v>
                </c:pt>
                <c:pt idx="7504">
                  <c:v>-685</c:v>
                </c:pt>
                <c:pt idx="7505">
                  <c:v>-750</c:v>
                </c:pt>
                <c:pt idx="7506">
                  <c:v>-750</c:v>
                </c:pt>
                <c:pt idx="7507">
                  <c:v>-750</c:v>
                </c:pt>
                <c:pt idx="7508">
                  <c:v>-420</c:v>
                </c:pt>
                <c:pt idx="7509">
                  <c:v>218</c:v>
                </c:pt>
                <c:pt idx="7510">
                  <c:v>-645</c:v>
                </c:pt>
                <c:pt idx="7511">
                  <c:v>-294</c:v>
                </c:pt>
                <c:pt idx="7512">
                  <c:v>515</c:v>
                </c:pt>
                <c:pt idx="7513">
                  <c:v>525</c:v>
                </c:pt>
                <c:pt idx="7514">
                  <c:v>783</c:v>
                </c:pt>
                <c:pt idx="7515">
                  <c:v>883</c:v>
                </c:pt>
                <c:pt idx="7516">
                  <c:v>883</c:v>
                </c:pt>
                <c:pt idx="7517">
                  <c:v>990</c:v>
                </c:pt>
                <c:pt idx="7518">
                  <c:v>108</c:v>
                </c:pt>
                <c:pt idx="7519">
                  <c:v>-750</c:v>
                </c:pt>
                <c:pt idx="7520">
                  <c:v>-750</c:v>
                </c:pt>
                <c:pt idx="7521">
                  <c:v>-705</c:v>
                </c:pt>
                <c:pt idx="7522">
                  <c:v>-717</c:v>
                </c:pt>
                <c:pt idx="7523">
                  <c:v>-555</c:v>
                </c:pt>
                <c:pt idx="7524">
                  <c:v>193</c:v>
                </c:pt>
                <c:pt idx="7525">
                  <c:v>246</c:v>
                </c:pt>
                <c:pt idx="7526">
                  <c:v>92</c:v>
                </c:pt>
                <c:pt idx="7527">
                  <c:v>-240</c:v>
                </c:pt>
                <c:pt idx="7528">
                  <c:v>-310</c:v>
                </c:pt>
                <c:pt idx="7529">
                  <c:v>-750</c:v>
                </c:pt>
                <c:pt idx="7530">
                  <c:v>-750</c:v>
                </c:pt>
                <c:pt idx="7531">
                  <c:v>-160</c:v>
                </c:pt>
                <c:pt idx="7532">
                  <c:v>197</c:v>
                </c:pt>
                <c:pt idx="7533">
                  <c:v>493</c:v>
                </c:pt>
                <c:pt idx="7534">
                  <c:v>200</c:v>
                </c:pt>
                <c:pt idx="7535">
                  <c:v>213</c:v>
                </c:pt>
                <c:pt idx="7536">
                  <c:v>783</c:v>
                </c:pt>
                <c:pt idx="7537">
                  <c:v>782</c:v>
                </c:pt>
                <c:pt idx="7538">
                  <c:v>883</c:v>
                </c:pt>
                <c:pt idx="7539">
                  <c:v>883</c:v>
                </c:pt>
                <c:pt idx="7540">
                  <c:v>798</c:v>
                </c:pt>
                <c:pt idx="7541">
                  <c:v>798</c:v>
                </c:pt>
                <c:pt idx="7542">
                  <c:v>798</c:v>
                </c:pt>
                <c:pt idx="7543">
                  <c:v>905</c:v>
                </c:pt>
                <c:pt idx="7544">
                  <c:v>-295</c:v>
                </c:pt>
                <c:pt idx="7545">
                  <c:v>-385</c:v>
                </c:pt>
                <c:pt idx="7546">
                  <c:v>-295</c:v>
                </c:pt>
                <c:pt idx="7547">
                  <c:v>-420</c:v>
                </c:pt>
                <c:pt idx="7548">
                  <c:v>-645</c:v>
                </c:pt>
                <c:pt idx="7549">
                  <c:v>-454</c:v>
                </c:pt>
                <c:pt idx="7550">
                  <c:v>-297</c:v>
                </c:pt>
                <c:pt idx="7551">
                  <c:v>-131</c:v>
                </c:pt>
                <c:pt idx="7552">
                  <c:v>-545</c:v>
                </c:pt>
                <c:pt idx="7553">
                  <c:v>-1035</c:v>
                </c:pt>
                <c:pt idx="7554">
                  <c:v>-1010</c:v>
                </c:pt>
                <c:pt idx="7555">
                  <c:v>-456</c:v>
                </c:pt>
                <c:pt idx="7556">
                  <c:v>698</c:v>
                </c:pt>
                <c:pt idx="7557">
                  <c:v>698</c:v>
                </c:pt>
                <c:pt idx="7558">
                  <c:v>623</c:v>
                </c:pt>
                <c:pt idx="7559">
                  <c:v>435</c:v>
                </c:pt>
                <c:pt idx="7560">
                  <c:v>733</c:v>
                </c:pt>
                <c:pt idx="7561">
                  <c:v>833</c:v>
                </c:pt>
                <c:pt idx="7562">
                  <c:v>547</c:v>
                </c:pt>
                <c:pt idx="7563">
                  <c:v>441</c:v>
                </c:pt>
                <c:pt idx="7564">
                  <c:v>525</c:v>
                </c:pt>
                <c:pt idx="7565">
                  <c:v>504</c:v>
                </c:pt>
                <c:pt idx="7566">
                  <c:v>450</c:v>
                </c:pt>
                <c:pt idx="7567">
                  <c:v>94</c:v>
                </c:pt>
                <c:pt idx="7568">
                  <c:v>-1075</c:v>
                </c:pt>
                <c:pt idx="7569">
                  <c:v>-1050</c:v>
                </c:pt>
                <c:pt idx="7570">
                  <c:v>-1050</c:v>
                </c:pt>
                <c:pt idx="7571">
                  <c:v>-1050</c:v>
                </c:pt>
                <c:pt idx="7572">
                  <c:v>-1050</c:v>
                </c:pt>
                <c:pt idx="7573">
                  <c:v>-895</c:v>
                </c:pt>
                <c:pt idx="7574">
                  <c:v>-1050</c:v>
                </c:pt>
                <c:pt idx="7575">
                  <c:v>-1100</c:v>
                </c:pt>
                <c:pt idx="7576">
                  <c:v>-1050</c:v>
                </c:pt>
                <c:pt idx="7577">
                  <c:v>-1050</c:v>
                </c:pt>
                <c:pt idx="7578">
                  <c:v>-950</c:v>
                </c:pt>
                <c:pt idx="7579">
                  <c:v>-975</c:v>
                </c:pt>
                <c:pt idx="7580">
                  <c:v>92</c:v>
                </c:pt>
                <c:pt idx="7581">
                  <c:v>788</c:v>
                </c:pt>
                <c:pt idx="7582">
                  <c:v>460</c:v>
                </c:pt>
                <c:pt idx="7583">
                  <c:v>419</c:v>
                </c:pt>
                <c:pt idx="7584">
                  <c:v>195</c:v>
                </c:pt>
                <c:pt idx="7585">
                  <c:v>-726</c:v>
                </c:pt>
                <c:pt idx="7586">
                  <c:v>-1000</c:v>
                </c:pt>
                <c:pt idx="7587">
                  <c:v>-975</c:v>
                </c:pt>
                <c:pt idx="7588">
                  <c:v>-825</c:v>
                </c:pt>
                <c:pt idx="7589">
                  <c:v>-1098</c:v>
                </c:pt>
                <c:pt idx="7590">
                  <c:v>-975</c:v>
                </c:pt>
                <c:pt idx="7591">
                  <c:v>-949</c:v>
                </c:pt>
                <c:pt idx="7592">
                  <c:v>-450</c:v>
                </c:pt>
                <c:pt idx="7593">
                  <c:v>-375</c:v>
                </c:pt>
                <c:pt idx="7594">
                  <c:v>-375</c:v>
                </c:pt>
                <c:pt idx="7595">
                  <c:v>-375</c:v>
                </c:pt>
                <c:pt idx="7596">
                  <c:v>-400</c:v>
                </c:pt>
                <c:pt idx="7597">
                  <c:v>-400</c:v>
                </c:pt>
                <c:pt idx="7598">
                  <c:v>-375</c:v>
                </c:pt>
                <c:pt idx="7599">
                  <c:v>-386</c:v>
                </c:pt>
                <c:pt idx="7600">
                  <c:v>-450</c:v>
                </c:pt>
                <c:pt idx="7601">
                  <c:v>-450</c:v>
                </c:pt>
                <c:pt idx="7602">
                  <c:v>-450</c:v>
                </c:pt>
                <c:pt idx="7603">
                  <c:v>-310</c:v>
                </c:pt>
                <c:pt idx="7604">
                  <c:v>-205</c:v>
                </c:pt>
                <c:pt idx="7605">
                  <c:v>115</c:v>
                </c:pt>
                <c:pt idx="7606">
                  <c:v>-287</c:v>
                </c:pt>
                <c:pt idx="7607">
                  <c:v>-272</c:v>
                </c:pt>
                <c:pt idx="7608">
                  <c:v>293</c:v>
                </c:pt>
                <c:pt idx="7609">
                  <c:v>22</c:v>
                </c:pt>
                <c:pt idx="7610">
                  <c:v>-528</c:v>
                </c:pt>
                <c:pt idx="7611">
                  <c:v>-607</c:v>
                </c:pt>
                <c:pt idx="7612">
                  <c:v>-756</c:v>
                </c:pt>
                <c:pt idx="7613">
                  <c:v>-435</c:v>
                </c:pt>
                <c:pt idx="7614">
                  <c:v>-675</c:v>
                </c:pt>
                <c:pt idx="7615">
                  <c:v>-450</c:v>
                </c:pt>
                <c:pt idx="7616">
                  <c:v>-450</c:v>
                </c:pt>
                <c:pt idx="7617">
                  <c:v>-450</c:v>
                </c:pt>
                <c:pt idx="7618">
                  <c:v>-450</c:v>
                </c:pt>
                <c:pt idx="7619">
                  <c:v>-450</c:v>
                </c:pt>
                <c:pt idx="7620">
                  <c:v>-413</c:v>
                </c:pt>
                <c:pt idx="7621">
                  <c:v>-475</c:v>
                </c:pt>
                <c:pt idx="7622">
                  <c:v>-445</c:v>
                </c:pt>
                <c:pt idx="7623">
                  <c:v>-445</c:v>
                </c:pt>
                <c:pt idx="7624">
                  <c:v>-450</c:v>
                </c:pt>
                <c:pt idx="7625">
                  <c:v>-450</c:v>
                </c:pt>
                <c:pt idx="7626">
                  <c:v>-450</c:v>
                </c:pt>
                <c:pt idx="7627">
                  <c:v>-375</c:v>
                </c:pt>
                <c:pt idx="7628">
                  <c:v>79</c:v>
                </c:pt>
                <c:pt idx="7629">
                  <c:v>414</c:v>
                </c:pt>
                <c:pt idx="7630">
                  <c:v>20</c:v>
                </c:pt>
                <c:pt idx="7631">
                  <c:v>50</c:v>
                </c:pt>
                <c:pt idx="7632">
                  <c:v>60</c:v>
                </c:pt>
                <c:pt idx="7633">
                  <c:v>40</c:v>
                </c:pt>
                <c:pt idx="7634">
                  <c:v>-255</c:v>
                </c:pt>
                <c:pt idx="7635">
                  <c:v>-243</c:v>
                </c:pt>
                <c:pt idx="7636">
                  <c:v>-610</c:v>
                </c:pt>
                <c:pt idx="7637">
                  <c:v>-582</c:v>
                </c:pt>
                <c:pt idx="7638">
                  <c:v>-649</c:v>
                </c:pt>
                <c:pt idx="7639">
                  <c:v>-450</c:v>
                </c:pt>
                <c:pt idx="7640">
                  <c:v>-450</c:v>
                </c:pt>
                <c:pt idx="7641">
                  <c:v>-449</c:v>
                </c:pt>
                <c:pt idx="7642">
                  <c:v>-450</c:v>
                </c:pt>
                <c:pt idx="7643">
                  <c:v>-450</c:v>
                </c:pt>
                <c:pt idx="7644">
                  <c:v>-475</c:v>
                </c:pt>
                <c:pt idx="7645">
                  <c:v>-475</c:v>
                </c:pt>
                <c:pt idx="7646">
                  <c:v>-475</c:v>
                </c:pt>
                <c:pt idx="7647">
                  <c:v>-450</c:v>
                </c:pt>
                <c:pt idx="7648">
                  <c:v>-450</c:v>
                </c:pt>
                <c:pt idx="7649">
                  <c:v>-450</c:v>
                </c:pt>
                <c:pt idx="7650">
                  <c:v>-450</c:v>
                </c:pt>
                <c:pt idx="7651">
                  <c:v>-450</c:v>
                </c:pt>
                <c:pt idx="7652">
                  <c:v>-475</c:v>
                </c:pt>
                <c:pt idx="7653">
                  <c:v>-607</c:v>
                </c:pt>
                <c:pt idx="7654">
                  <c:v>-582</c:v>
                </c:pt>
                <c:pt idx="7655">
                  <c:v>-475</c:v>
                </c:pt>
                <c:pt idx="7656">
                  <c:v>-532</c:v>
                </c:pt>
                <c:pt idx="7657">
                  <c:v>-725</c:v>
                </c:pt>
                <c:pt idx="7658">
                  <c:v>-675</c:v>
                </c:pt>
                <c:pt idx="7659">
                  <c:v>-675</c:v>
                </c:pt>
                <c:pt idx="7660">
                  <c:v>-675</c:v>
                </c:pt>
                <c:pt idx="7661">
                  <c:v>-589</c:v>
                </c:pt>
                <c:pt idx="7662">
                  <c:v>-550</c:v>
                </c:pt>
                <c:pt idx="7663">
                  <c:v>-449</c:v>
                </c:pt>
                <c:pt idx="7664">
                  <c:v>-450</c:v>
                </c:pt>
                <c:pt idx="7665">
                  <c:v>-450</c:v>
                </c:pt>
                <c:pt idx="7666">
                  <c:v>-450</c:v>
                </c:pt>
                <c:pt idx="7667">
                  <c:v>-450</c:v>
                </c:pt>
                <c:pt idx="7668">
                  <c:v>-475</c:v>
                </c:pt>
                <c:pt idx="7669">
                  <c:v>-475</c:v>
                </c:pt>
                <c:pt idx="7670">
                  <c:v>-475</c:v>
                </c:pt>
                <c:pt idx="7671">
                  <c:v>-450</c:v>
                </c:pt>
                <c:pt idx="7672">
                  <c:v>-450</c:v>
                </c:pt>
                <c:pt idx="7673">
                  <c:v>-450</c:v>
                </c:pt>
                <c:pt idx="7674">
                  <c:v>-450</c:v>
                </c:pt>
                <c:pt idx="7675">
                  <c:v>-450</c:v>
                </c:pt>
                <c:pt idx="7676">
                  <c:v>-450</c:v>
                </c:pt>
                <c:pt idx="7677">
                  <c:v>-537</c:v>
                </c:pt>
                <c:pt idx="7678">
                  <c:v>-582</c:v>
                </c:pt>
                <c:pt idx="7679">
                  <c:v>-475</c:v>
                </c:pt>
                <c:pt idx="7680">
                  <c:v>-5</c:v>
                </c:pt>
                <c:pt idx="7681">
                  <c:v>-455</c:v>
                </c:pt>
                <c:pt idx="7682">
                  <c:v>-550</c:v>
                </c:pt>
                <c:pt idx="7683">
                  <c:v>-550</c:v>
                </c:pt>
                <c:pt idx="7684">
                  <c:v>-550</c:v>
                </c:pt>
                <c:pt idx="7685">
                  <c:v>-550</c:v>
                </c:pt>
                <c:pt idx="7686">
                  <c:v>-650</c:v>
                </c:pt>
                <c:pt idx="7687">
                  <c:v>-450</c:v>
                </c:pt>
                <c:pt idx="7688">
                  <c:v>-450</c:v>
                </c:pt>
                <c:pt idx="7689">
                  <c:v>-450</c:v>
                </c:pt>
                <c:pt idx="7690">
                  <c:v>-450</c:v>
                </c:pt>
                <c:pt idx="7691">
                  <c:v>-450</c:v>
                </c:pt>
                <c:pt idx="7692">
                  <c:v>-450</c:v>
                </c:pt>
                <c:pt idx="7693">
                  <c:v>-450</c:v>
                </c:pt>
                <c:pt idx="7694">
                  <c:v>-450</c:v>
                </c:pt>
                <c:pt idx="7695">
                  <c:v>-450</c:v>
                </c:pt>
                <c:pt idx="7696">
                  <c:v>-450</c:v>
                </c:pt>
                <c:pt idx="7697">
                  <c:v>-450</c:v>
                </c:pt>
                <c:pt idx="7698">
                  <c:v>-450</c:v>
                </c:pt>
                <c:pt idx="7699">
                  <c:v>-449</c:v>
                </c:pt>
                <c:pt idx="7700">
                  <c:v>-450</c:v>
                </c:pt>
                <c:pt idx="7701">
                  <c:v>-159</c:v>
                </c:pt>
                <c:pt idx="7702">
                  <c:v>-449</c:v>
                </c:pt>
                <c:pt idx="7703">
                  <c:v>-450</c:v>
                </c:pt>
                <c:pt idx="7704">
                  <c:v>623</c:v>
                </c:pt>
                <c:pt idx="7705">
                  <c:v>546</c:v>
                </c:pt>
                <c:pt idx="7706">
                  <c:v>524</c:v>
                </c:pt>
                <c:pt idx="7707">
                  <c:v>798</c:v>
                </c:pt>
                <c:pt idx="7708">
                  <c:v>798</c:v>
                </c:pt>
                <c:pt idx="7709">
                  <c:v>773</c:v>
                </c:pt>
                <c:pt idx="7710">
                  <c:v>773</c:v>
                </c:pt>
                <c:pt idx="7711">
                  <c:v>413</c:v>
                </c:pt>
                <c:pt idx="7712">
                  <c:v>30</c:v>
                </c:pt>
                <c:pt idx="7713">
                  <c:v>214</c:v>
                </c:pt>
                <c:pt idx="7714">
                  <c:v>515</c:v>
                </c:pt>
                <c:pt idx="7715">
                  <c:v>400</c:v>
                </c:pt>
                <c:pt idx="7716">
                  <c:v>465</c:v>
                </c:pt>
                <c:pt idx="7717">
                  <c:v>649</c:v>
                </c:pt>
                <c:pt idx="7718">
                  <c:v>899</c:v>
                </c:pt>
                <c:pt idx="7719">
                  <c:v>900</c:v>
                </c:pt>
                <c:pt idx="7720">
                  <c:v>660</c:v>
                </c:pt>
                <c:pt idx="7721">
                  <c:v>-370</c:v>
                </c:pt>
                <c:pt idx="7722">
                  <c:v>-595</c:v>
                </c:pt>
                <c:pt idx="7723">
                  <c:v>-3</c:v>
                </c:pt>
                <c:pt idx="7724">
                  <c:v>523</c:v>
                </c:pt>
                <c:pt idx="7725">
                  <c:v>648</c:v>
                </c:pt>
                <c:pt idx="7726">
                  <c:v>498</c:v>
                </c:pt>
                <c:pt idx="7727">
                  <c:v>598</c:v>
                </c:pt>
                <c:pt idx="7728">
                  <c:v>598</c:v>
                </c:pt>
                <c:pt idx="7729">
                  <c:v>798</c:v>
                </c:pt>
                <c:pt idx="7730">
                  <c:v>798</c:v>
                </c:pt>
                <c:pt idx="7731">
                  <c:v>798</c:v>
                </c:pt>
                <c:pt idx="7732">
                  <c:v>558</c:v>
                </c:pt>
                <c:pt idx="7733">
                  <c:v>902</c:v>
                </c:pt>
                <c:pt idx="7734">
                  <c:v>625</c:v>
                </c:pt>
                <c:pt idx="7735">
                  <c:v>566</c:v>
                </c:pt>
                <c:pt idx="7736">
                  <c:v>-615</c:v>
                </c:pt>
                <c:pt idx="7737">
                  <c:v>-345</c:v>
                </c:pt>
                <c:pt idx="7738">
                  <c:v>-155</c:v>
                </c:pt>
                <c:pt idx="7739">
                  <c:v>-495</c:v>
                </c:pt>
                <c:pt idx="7740">
                  <c:v>130</c:v>
                </c:pt>
                <c:pt idx="7741">
                  <c:v>450</c:v>
                </c:pt>
                <c:pt idx="7742">
                  <c:v>887</c:v>
                </c:pt>
                <c:pt idx="7743">
                  <c:v>879</c:v>
                </c:pt>
                <c:pt idx="7744">
                  <c:v>387</c:v>
                </c:pt>
                <c:pt idx="7745">
                  <c:v>-428</c:v>
                </c:pt>
                <c:pt idx="7746">
                  <c:v>-605</c:v>
                </c:pt>
                <c:pt idx="7747">
                  <c:v>-548</c:v>
                </c:pt>
                <c:pt idx="7748">
                  <c:v>795</c:v>
                </c:pt>
                <c:pt idx="7749">
                  <c:v>648</c:v>
                </c:pt>
                <c:pt idx="7750">
                  <c:v>648</c:v>
                </c:pt>
                <c:pt idx="7751">
                  <c:v>648</c:v>
                </c:pt>
                <c:pt idx="7752">
                  <c:v>733</c:v>
                </c:pt>
                <c:pt idx="7753">
                  <c:v>958</c:v>
                </c:pt>
                <c:pt idx="7754">
                  <c:v>883</c:v>
                </c:pt>
                <c:pt idx="7755">
                  <c:v>958</c:v>
                </c:pt>
                <c:pt idx="7756">
                  <c:v>958</c:v>
                </c:pt>
                <c:pt idx="7757">
                  <c:v>1065</c:v>
                </c:pt>
                <c:pt idx="7758">
                  <c:v>-253</c:v>
                </c:pt>
                <c:pt idx="7759">
                  <c:v>-650</c:v>
                </c:pt>
                <c:pt idx="7760">
                  <c:v>-650</c:v>
                </c:pt>
                <c:pt idx="7761">
                  <c:v>-650</c:v>
                </c:pt>
                <c:pt idx="7762">
                  <c:v>-556</c:v>
                </c:pt>
                <c:pt idx="7763">
                  <c:v>-650</c:v>
                </c:pt>
                <c:pt idx="7764">
                  <c:v>-645</c:v>
                </c:pt>
                <c:pt idx="7765">
                  <c:v>-674</c:v>
                </c:pt>
                <c:pt idx="7766">
                  <c:v>-650</c:v>
                </c:pt>
                <c:pt idx="7767">
                  <c:v>-650</c:v>
                </c:pt>
                <c:pt idx="7768">
                  <c:v>-650</c:v>
                </c:pt>
                <c:pt idx="7769">
                  <c:v>-650</c:v>
                </c:pt>
                <c:pt idx="7770">
                  <c:v>-650</c:v>
                </c:pt>
                <c:pt idx="7771">
                  <c:v>-650</c:v>
                </c:pt>
                <c:pt idx="7772">
                  <c:v>-95</c:v>
                </c:pt>
                <c:pt idx="7773">
                  <c:v>443</c:v>
                </c:pt>
                <c:pt idx="7774">
                  <c:v>156</c:v>
                </c:pt>
                <c:pt idx="7775">
                  <c:v>95</c:v>
                </c:pt>
                <c:pt idx="7776">
                  <c:v>758</c:v>
                </c:pt>
                <c:pt idx="7777">
                  <c:v>710</c:v>
                </c:pt>
                <c:pt idx="7778">
                  <c:v>-499</c:v>
                </c:pt>
                <c:pt idx="7779">
                  <c:v>55</c:v>
                </c:pt>
                <c:pt idx="7780">
                  <c:v>158</c:v>
                </c:pt>
                <c:pt idx="7781">
                  <c:v>-206</c:v>
                </c:pt>
                <c:pt idx="7782">
                  <c:v>-850</c:v>
                </c:pt>
                <c:pt idx="7783">
                  <c:v>-650</c:v>
                </c:pt>
                <c:pt idx="7784">
                  <c:v>-650</c:v>
                </c:pt>
                <c:pt idx="7785">
                  <c:v>-650</c:v>
                </c:pt>
                <c:pt idx="7786">
                  <c:v>-650</c:v>
                </c:pt>
                <c:pt idx="7787">
                  <c:v>-650</c:v>
                </c:pt>
                <c:pt idx="7788">
                  <c:v>-675</c:v>
                </c:pt>
                <c:pt idx="7789">
                  <c:v>-675</c:v>
                </c:pt>
                <c:pt idx="7790">
                  <c:v>-650</c:v>
                </c:pt>
                <c:pt idx="7791">
                  <c:v>-650</c:v>
                </c:pt>
                <c:pt idx="7792">
                  <c:v>-649</c:v>
                </c:pt>
                <c:pt idx="7793">
                  <c:v>-650</c:v>
                </c:pt>
                <c:pt idx="7794">
                  <c:v>-650</c:v>
                </c:pt>
                <c:pt idx="7795">
                  <c:v>-430</c:v>
                </c:pt>
                <c:pt idx="7796">
                  <c:v>160</c:v>
                </c:pt>
                <c:pt idx="7797">
                  <c:v>712</c:v>
                </c:pt>
                <c:pt idx="7798">
                  <c:v>233</c:v>
                </c:pt>
                <c:pt idx="7799">
                  <c:v>15</c:v>
                </c:pt>
                <c:pt idx="7800">
                  <c:v>628</c:v>
                </c:pt>
                <c:pt idx="7801">
                  <c:v>813</c:v>
                </c:pt>
                <c:pt idx="7802">
                  <c:v>492</c:v>
                </c:pt>
                <c:pt idx="7803">
                  <c:v>853</c:v>
                </c:pt>
                <c:pt idx="7804">
                  <c:v>853</c:v>
                </c:pt>
                <c:pt idx="7805">
                  <c:v>853</c:v>
                </c:pt>
                <c:pt idx="7806">
                  <c:v>725</c:v>
                </c:pt>
                <c:pt idx="7807">
                  <c:v>-650</c:v>
                </c:pt>
                <c:pt idx="7808">
                  <c:v>-650</c:v>
                </c:pt>
                <c:pt idx="7809">
                  <c:v>-517</c:v>
                </c:pt>
                <c:pt idx="7810">
                  <c:v>-488</c:v>
                </c:pt>
                <c:pt idx="7811">
                  <c:v>-500</c:v>
                </c:pt>
                <c:pt idx="7812">
                  <c:v>155</c:v>
                </c:pt>
                <c:pt idx="7813">
                  <c:v>-255</c:v>
                </c:pt>
                <c:pt idx="7814">
                  <c:v>-313</c:v>
                </c:pt>
                <c:pt idx="7815">
                  <c:v>-650</c:v>
                </c:pt>
                <c:pt idx="7816">
                  <c:v>-650</c:v>
                </c:pt>
                <c:pt idx="7817">
                  <c:v>-650</c:v>
                </c:pt>
                <c:pt idx="7818">
                  <c:v>-650</c:v>
                </c:pt>
                <c:pt idx="7819">
                  <c:v>-675</c:v>
                </c:pt>
                <c:pt idx="7820">
                  <c:v>402</c:v>
                </c:pt>
                <c:pt idx="7821">
                  <c:v>628</c:v>
                </c:pt>
                <c:pt idx="7822">
                  <c:v>628</c:v>
                </c:pt>
                <c:pt idx="7823">
                  <c:v>628</c:v>
                </c:pt>
                <c:pt idx="7824">
                  <c:v>648</c:v>
                </c:pt>
                <c:pt idx="7825">
                  <c:v>848</c:v>
                </c:pt>
                <c:pt idx="7826">
                  <c:v>848</c:v>
                </c:pt>
                <c:pt idx="7827">
                  <c:v>848</c:v>
                </c:pt>
                <c:pt idx="7828">
                  <c:v>848</c:v>
                </c:pt>
                <c:pt idx="7829">
                  <c:v>873</c:v>
                </c:pt>
                <c:pt idx="7830">
                  <c:v>345</c:v>
                </c:pt>
                <c:pt idx="7831">
                  <c:v>-650</c:v>
                </c:pt>
                <c:pt idx="7832">
                  <c:v>-650</c:v>
                </c:pt>
                <c:pt idx="7833">
                  <c:v>-492</c:v>
                </c:pt>
                <c:pt idx="7834">
                  <c:v>-510</c:v>
                </c:pt>
                <c:pt idx="7835">
                  <c:v>-635</c:v>
                </c:pt>
                <c:pt idx="7836">
                  <c:v>-115</c:v>
                </c:pt>
                <c:pt idx="7837">
                  <c:v>-356</c:v>
                </c:pt>
                <c:pt idx="7838">
                  <c:v>-510</c:v>
                </c:pt>
                <c:pt idx="7839">
                  <c:v>-599</c:v>
                </c:pt>
                <c:pt idx="7840">
                  <c:v>-650</c:v>
                </c:pt>
                <c:pt idx="7841">
                  <c:v>-650</c:v>
                </c:pt>
                <c:pt idx="7842">
                  <c:v>-650</c:v>
                </c:pt>
                <c:pt idx="7843">
                  <c:v>-635</c:v>
                </c:pt>
                <c:pt idx="7844">
                  <c:v>-21</c:v>
                </c:pt>
                <c:pt idx="7845">
                  <c:v>708</c:v>
                </c:pt>
                <c:pt idx="7846">
                  <c:v>683</c:v>
                </c:pt>
                <c:pt idx="7847">
                  <c:v>683</c:v>
                </c:pt>
                <c:pt idx="7848">
                  <c:v>503</c:v>
                </c:pt>
                <c:pt idx="7849">
                  <c:v>753</c:v>
                </c:pt>
                <c:pt idx="7850">
                  <c:v>-175</c:v>
                </c:pt>
                <c:pt idx="7851">
                  <c:v>-103</c:v>
                </c:pt>
                <c:pt idx="7852">
                  <c:v>-553</c:v>
                </c:pt>
                <c:pt idx="7853">
                  <c:v>-824</c:v>
                </c:pt>
                <c:pt idx="7854">
                  <c:v>-921</c:v>
                </c:pt>
                <c:pt idx="7855">
                  <c:v>-735</c:v>
                </c:pt>
                <c:pt idx="7856">
                  <c:v>-641</c:v>
                </c:pt>
                <c:pt idx="7857">
                  <c:v>-641</c:v>
                </c:pt>
                <c:pt idx="7858">
                  <c:v>-650</c:v>
                </c:pt>
                <c:pt idx="7859">
                  <c:v>-649</c:v>
                </c:pt>
                <c:pt idx="7860">
                  <c:v>-675</c:v>
                </c:pt>
                <c:pt idx="7861">
                  <c:v>-650</c:v>
                </c:pt>
                <c:pt idx="7862">
                  <c:v>-650</c:v>
                </c:pt>
                <c:pt idx="7863">
                  <c:v>-650</c:v>
                </c:pt>
                <c:pt idx="7864">
                  <c:v>-650</c:v>
                </c:pt>
                <c:pt idx="7865">
                  <c:v>-650</c:v>
                </c:pt>
                <c:pt idx="7866">
                  <c:v>-650</c:v>
                </c:pt>
                <c:pt idx="7867">
                  <c:v>-650</c:v>
                </c:pt>
                <c:pt idx="7868">
                  <c:v>-600</c:v>
                </c:pt>
                <c:pt idx="7869">
                  <c:v>694</c:v>
                </c:pt>
                <c:pt idx="7870">
                  <c:v>225</c:v>
                </c:pt>
                <c:pt idx="7871">
                  <c:v>-348</c:v>
                </c:pt>
                <c:pt idx="7872">
                  <c:v>173</c:v>
                </c:pt>
                <c:pt idx="7873">
                  <c:v>-857</c:v>
                </c:pt>
                <c:pt idx="7874">
                  <c:v>-1057</c:v>
                </c:pt>
                <c:pt idx="7875">
                  <c:v>-1032</c:v>
                </c:pt>
                <c:pt idx="7876">
                  <c:v>-797</c:v>
                </c:pt>
                <c:pt idx="7877">
                  <c:v>-925</c:v>
                </c:pt>
                <c:pt idx="7878">
                  <c:v>-900</c:v>
                </c:pt>
                <c:pt idx="7879">
                  <c:v>-850</c:v>
                </c:pt>
                <c:pt idx="7880">
                  <c:v>-650</c:v>
                </c:pt>
                <c:pt idx="7881">
                  <c:v>-649</c:v>
                </c:pt>
                <c:pt idx="7882">
                  <c:v>-675</c:v>
                </c:pt>
                <c:pt idx="7883">
                  <c:v>-675</c:v>
                </c:pt>
                <c:pt idx="7884">
                  <c:v>-675</c:v>
                </c:pt>
                <c:pt idx="7885">
                  <c:v>-699</c:v>
                </c:pt>
                <c:pt idx="7886">
                  <c:v>-534</c:v>
                </c:pt>
                <c:pt idx="7887">
                  <c:v>-395</c:v>
                </c:pt>
                <c:pt idx="7888">
                  <c:v>-330</c:v>
                </c:pt>
                <c:pt idx="7889">
                  <c:v>-650</c:v>
                </c:pt>
                <c:pt idx="7890">
                  <c:v>-488</c:v>
                </c:pt>
                <c:pt idx="7891">
                  <c:v>700</c:v>
                </c:pt>
                <c:pt idx="7892">
                  <c:v>543</c:v>
                </c:pt>
                <c:pt idx="7893">
                  <c:v>483</c:v>
                </c:pt>
                <c:pt idx="7894">
                  <c:v>483</c:v>
                </c:pt>
                <c:pt idx="7895">
                  <c:v>483</c:v>
                </c:pt>
                <c:pt idx="7896">
                  <c:v>318</c:v>
                </c:pt>
                <c:pt idx="7897">
                  <c:v>718</c:v>
                </c:pt>
                <c:pt idx="7898">
                  <c:v>718</c:v>
                </c:pt>
                <c:pt idx="7899">
                  <c:v>718</c:v>
                </c:pt>
                <c:pt idx="7900">
                  <c:v>718</c:v>
                </c:pt>
                <c:pt idx="7901">
                  <c:v>718</c:v>
                </c:pt>
                <c:pt idx="7902">
                  <c:v>717</c:v>
                </c:pt>
                <c:pt idx="7903">
                  <c:v>768</c:v>
                </c:pt>
                <c:pt idx="7904">
                  <c:v>768</c:v>
                </c:pt>
                <c:pt idx="7905">
                  <c:v>793</c:v>
                </c:pt>
                <c:pt idx="7906">
                  <c:v>793</c:v>
                </c:pt>
                <c:pt idx="7907">
                  <c:v>793</c:v>
                </c:pt>
                <c:pt idx="7908">
                  <c:v>793</c:v>
                </c:pt>
                <c:pt idx="7909">
                  <c:v>768</c:v>
                </c:pt>
                <c:pt idx="7910">
                  <c:v>768</c:v>
                </c:pt>
                <c:pt idx="7911">
                  <c:v>768</c:v>
                </c:pt>
                <c:pt idx="7912">
                  <c:v>768</c:v>
                </c:pt>
                <c:pt idx="7913">
                  <c:v>793</c:v>
                </c:pt>
                <c:pt idx="7914">
                  <c:v>418</c:v>
                </c:pt>
                <c:pt idx="7915">
                  <c:v>393</c:v>
                </c:pt>
                <c:pt idx="7916">
                  <c:v>318</c:v>
                </c:pt>
                <c:pt idx="7917">
                  <c:v>318</c:v>
                </c:pt>
                <c:pt idx="7918">
                  <c:v>318</c:v>
                </c:pt>
                <c:pt idx="7919">
                  <c:v>318</c:v>
                </c:pt>
                <c:pt idx="7920">
                  <c:v>343</c:v>
                </c:pt>
                <c:pt idx="7921">
                  <c:v>743</c:v>
                </c:pt>
                <c:pt idx="7922">
                  <c:v>598</c:v>
                </c:pt>
                <c:pt idx="7923">
                  <c:v>668</c:v>
                </c:pt>
                <c:pt idx="7924">
                  <c:v>618</c:v>
                </c:pt>
                <c:pt idx="7925">
                  <c:v>388</c:v>
                </c:pt>
                <c:pt idx="7926">
                  <c:v>-270</c:v>
                </c:pt>
                <c:pt idx="7927">
                  <c:v>-575</c:v>
                </c:pt>
                <c:pt idx="7928">
                  <c:v>-505</c:v>
                </c:pt>
                <c:pt idx="7929">
                  <c:v>-471</c:v>
                </c:pt>
                <c:pt idx="7930">
                  <c:v>-360</c:v>
                </c:pt>
                <c:pt idx="7931">
                  <c:v>-429</c:v>
                </c:pt>
                <c:pt idx="7932">
                  <c:v>-360</c:v>
                </c:pt>
                <c:pt idx="7933">
                  <c:v>-350</c:v>
                </c:pt>
                <c:pt idx="7934">
                  <c:v>-437</c:v>
                </c:pt>
                <c:pt idx="7935">
                  <c:v>-445</c:v>
                </c:pt>
                <c:pt idx="7936">
                  <c:v>-600</c:v>
                </c:pt>
                <c:pt idx="7937">
                  <c:v>-405</c:v>
                </c:pt>
                <c:pt idx="7938">
                  <c:v>-505</c:v>
                </c:pt>
                <c:pt idx="7939">
                  <c:v>-500</c:v>
                </c:pt>
                <c:pt idx="7940">
                  <c:v>-315</c:v>
                </c:pt>
                <c:pt idx="7941">
                  <c:v>343</c:v>
                </c:pt>
                <c:pt idx="7942">
                  <c:v>343</c:v>
                </c:pt>
                <c:pt idx="7943">
                  <c:v>343</c:v>
                </c:pt>
                <c:pt idx="7944">
                  <c:v>600</c:v>
                </c:pt>
                <c:pt idx="7945">
                  <c:v>1000</c:v>
                </c:pt>
                <c:pt idx="7946">
                  <c:v>1000</c:v>
                </c:pt>
                <c:pt idx="7947">
                  <c:v>1000</c:v>
                </c:pt>
                <c:pt idx="7948">
                  <c:v>799</c:v>
                </c:pt>
                <c:pt idx="7949">
                  <c:v>575</c:v>
                </c:pt>
                <c:pt idx="7950">
                  <c:v>-840</c:v>
                </c:pt>
                <c:pt idx="7951">
                  <c:v>-630</c:v>
                </c:pt>
                <c:pt idx="7952">
                  <c:v>-380</c:v>
                </c:pt>
                <c:pt idx="7953">
                  <c:v>-380</c:v>
                </c:pt>
                <c:pt idx="7954">
                  <c:v>-380</c:v>
                </c:pt>
                <c:pt idx="7955">
                  <c:v>-380</c:v>
                </c:pt>
                <c:pt idx="7956">
                  <c:v>-380</c:v>
                </c:pt>
                <c:pt idx="7957">
                  <c:v>-380</c:v>
                </c:pt>
                <c:pt idx="7958">
                  <c:v>-380</c:v>
                </c:pt>
                <c:pt idx="7959">
                  <c:v>-380</c:v>
                </c:pt>
                <c:pt idx="7960">
                  <c:v>-380</c:v>
                </c:pt>
                <c:pt idx="7961">
                  <c:v>-380</c:v>
                </c:pt>
                <c:pt idx="7962">
                  <c:v>-380</c:v>
                </c:pt>
                <c:pt idx="7963">
                  <c:v>-380</c:v>
                </c:pt>
                <c:pt idx="7964">
                  <c:v>-604</c:v>
                </c:pt>
                <c:pt idx="7965">
                  <c:v>-705</c:v>
                </c:pt>
                <c:pt idx="7966">
                  <c:v>-705</c:v>
                </c:pt>
                <c:pt idx="7967">
                  <c:v>-705</c:v>
                </c:pt>
                <c:pt idx="7968">
                  <c:v>-525</c:v>
                </c:pt>
                <c:pt idx="7969">
                  <c:v>-725</c:v>
                </c:pt>
                <c:pt idx="7970">
                  <c:v>-655</c:v>
                </c:pt>
                <c:pt idx="7971">
                  <c:v>-655</c:v>
                </c:pt>
                <c:pt idx="7972">
                  <c:v>-655</c:v>
                </c:pt>
                <c:pt idx="7973">
                  <c:v>-625</c:v>
                </c:pt>
                <c:pt idx="7974">
                  <c:v>-525</c:v>
                </c:pt>
                <c:pt idx="7975">
                  <c:v>-375</c:v>
                </c:pt>
                <c:pt idx="7976">
                  <c:v>-375</c:v>
                </c:pt>
                <c:pt idx="7977">
                  <c:v>-375</c:v>
                </c:pt>
                <c:pt idx="7978">
                  <c:v>-375</c:v>
                </c:pt>
                <c:pt idx="7979">
                  <c:v>-375</c:v>
                </c:pt>
                <c:pt idx="7980">
                  <c:v>-325</c:v>
                </c:pt>
                <c:pt idx="7981">
                  <c:v>-327</c:v>
                </c:pt>
                <c:pt idx="7982">
                  <c:v>-325</c:v>
                </c:pt>
                <c:pt idx="7983">
                  <c:v>-375</c:v>
                </c:pt>
                <c:pt idx="7984">
                  <c:v>-375</c:v>
                </c:pt>
                <c:pt idx="7985">
                  <c:v>-325</c:v>
                </c:pt>
                <c:pt idx="7986">
                  <c:v>-325</c:v>
                </c:pt>
                <c:pt idx="7987">
                  <c:v>-300</c:v>
                </c:pt>
                <c:pt idx="7988">
                  <c:v>-300</c:v>
                </c:pt>
                <c:pt idx="7989">
                  <c:v>-280</c:v>
                </c:pt>
                <c:pt idx="7990">
                  <c:v>-325</c:v>
                </c:pt>
                <c:pt idx="7991">
                  <c:v>-362</c:v>
                </c:pt>
                <c:pt idx="7992">
                  <c:v>-445</c:v>
                </c:pt>
                <c:pt idx="7993">
                  <c:v>-655</c:v>
                </c:pt>
                <c:pt idx="7994">
                  <c:v>-655</c:v>
                </c:pt>
                <c:pt idx="7995">
                  <c:v>-655</c:v>
                </c:pt>
                <c:pt idx="7996">
                  <c:v>-655</c:v>
                </c:pt>
                <c:pt idx="7997">
                  <c:v>-655</c:v>
                </c:pt>
                <c:pt idx="7998">
                  <c:v>-605</c:v>
                </c:pt>
                <c:pt idx="7999">
                  <c:v>-405</c:v>
                </c:pt>
                <c:pt idx="8000">
                  <c:v>-380</c:v>
                </c:pt>
                <c:pt idx="8001">
                  <c:v>-380</c:v>
                </c:pt>
                <c:pt idx="8002">
                  <c:v>-380</c:v>
                </c:pt>
                <c:pt idx="8003">
                  <c:v>-380</c:v>
                </c:pt>
                <c:pt idx="8004">
                  <c:v>-379</c:v>
                </c:pt>
                <c:pt idx="8005">
                  <c:v>-380</c:v>
                </c:pt>
                <c:pt idx="8006">
                  <c:v>-380</c:v>
                </c:pt>
                <c:pt idx="8007">
                  <c:v>-380</c:v>
                </c:pt>
                <c:pt idx="8008">
                  <c:v>-380</c:v>
                </c:pt>
                <c:pt idx="8009">
                  <c:v>-380</c:v>
                </c:pt>
                <c:pt idx="8010">
                  <c:v>-380</c:v>
                </c:pt>
                <c:pt idx="8011">
                  <c:v>-380</c:v>
                </c:pt>
                <c:pt idx="8012">
                  <c:v>-405</c:v>
                </c:pt>
                <c:pt idx="8013">
                  <c:v>313</c:v>
                </c:pt>
                <c:pt idx="8014">
                  <c:v>-290</c:v>
                </c:pt>
                <c:pt idx="8015">
                  <c:v>-260</c:v>
                </c:pt>
                <c:pt idx="8016">
                  <c:v>-240</c:v>
                </c:pt>
                <c:pt idx="8017">
                  <c:v>-99</c:v>
                </c:pt>
                <c:pt idx="8018">
                  <c:v>-605</c:v>
                </c:pt>
                <c:pt idx="8019">
                  <c:v>-605</c:v>
                </c:pt>
                <c:pt idx="8020">
                  <c:v>-605</c:v>
                </c:pt>
                <c:pt idx="8021">
                  <c:v>-605</c:v>
                </c:pt>
                <c:pt idx="8022">
                  <c:v>-605</c:v>
                </c:pt>
                <c:pt idx="8023">
                  <c:v>-405</c:v>
                </c:pt>
                <c:pt idx="8024">
                  <c:v>-405</c:v>
                </c:pt>
                <c:pt idx="8025">
                  <c:v>-405</c:v>
                </c:pt>
                <c:pt idx="8026">
                  <c:v>-405</c:v>
                </c:pt>
                <c:pt idx="8027">
                  <c:v>-405</c:v>
                </c:pt>
                <c:pt idx="8028">
                  <c:v>-405</c:v>
                </c:pt>
                <c:pt idx="8029">
                  <c:v>-405</c:v>
                </c:pt>
                <c:pt idx="8030">
                  <c:v>-405</c:v>
                </c:pt>
                <c:pt idx="8031">
                  <c:v>-405</c:v>
                </c:pt>
                <c:pt idx="8032">
                  <c:v>-405</c:v>
                </c:pt>
                <c:pt idx="8033">
                  <c:v>-405</c:v>
                </c:pt>
                <c:pt idx="8034">
                  <c:v>-405</c:v>
                </c:pt>
                <c:pt idx="8035">
                  <c:v>-405</c:v>
                </c:pt>
                <c:pt idx="8036">
                  <c:v>-475</c:v>
                </c:pt>
                <c:pt idx="8037">
                  <c:v>-255</c:v>
                </c:pt>
                <c:pt idx="8038">
                  <c:v>-495</c:v>
                </c:pt>
                <c:pt idx="8039">
                  <c:v>-575</c:v>
                </c:pt>
                <c:pt idx="8040">
                  <c:v>43</c:v>
                </c:pt>
                <c:pt idx="8041">
                  <c:v>475</c:v>
                </c:pt>
                <c:pt idx="8042">
                  <c:v>621</c:v>
                </c:pt>
                <c:pt idx="8043">
                  <c:v>561</c:v>
                </c:pt>
                <c:pt idx="8044">
                  <c:v>495</c:v>
                </c:pt>
                <c:pt idx="8045">
                  <c:v>263</c:v>
                </c:pt>
                <c:pt idx="8046">
                  <c:v>-271</c:v>
                </c:pt>
                <c:pt idx="8047">
                  <c:v>-554</c:v>
                </c:pt>
                <c:pt idx="8048">
                  <c:v>-504</c:v>
                </c:pt>
                <c:pt idx="8049">
                  <c:v>-504</c:v>
                </c:pt>
                <c:pt idx="8050">
                  <c:v>-504</c:v>
                </c:pt>
                <c:pt idx="8051">
                  <c:v>-504</c:v>
                </c:pt>
                <c:pt idx="8052">
                  <c:v>-504</c:v>
                </c:pt>
                <c:pt idx="8053">
                  <c:v>-504</c:v>
                </c:pt>
                <c:pt idx="8054">
                  <c:v>-431</c:v>
                </c:pt>
                <c:pt idx="8055">
                  <c:v>-429</c:v>
                </c:pt>
                <c:pt idx="8056">
                  <c:v>-514</c:v>
                </c:pt>
                <c:pt idx="8057">
                  <c:v>-514</c:v>
                </c:pt>
                <c:pt idx="8058">
                  <c:v>-514</c:v>
                </c:pt>
                <c:pt idx="8059">
                  <c:v>-514</c:v>
                </c:pt>
                <c:pt idx="8060">
                  <c:v>-265</c:v>
                </c:pt>
                <c:pt idx="8061">
                  <c:v>622</c:v>
                </c:pt>
                <c:pt idx="8062">
                  <c:v>-356</c:v>
                </c:pt>
                <c:pt idx="8063">
                  <c:v>-445</c:v>
                </c:pt>
                <c:pt idx="8064">
                  <c:v>20</c:v>
                </c:pt>
                <c:pt idx="8065">
                  <c:v>480</c:v>
                </c:pt>
                <c:pt idx="8066">
                  <c:v>185</c:v>
                </c:pt>
                <c:pt idx="8067">
                  <c:v>565</c:v>
                </c:pt>
                <c:pt idx="8068">
                  <c:v>535</c:v>
                </c:pt>
                <c:pt idx="8069">
                  <c:v>455</c:v>
                </c:pt>
                <c:pt idx="8070">
                  <c:v>679</c:v>
                </c:pt>
                <c:pt idx="8071">
                  <c:v>378</c:v>
                </c:pt>
                <c:pt idx="8072">
                  <c:v>-280</c:v>
                </c:pt>
                <c:pt idx="8073">
                  <c:v>-764</c:v>
                </c:pt>
                <c:pt idx="8074">
                  <c:v>-528</c:v>
                </c:pt>
                <c:pt idx="8075">
                  <c:v>-764</c:v>
                </c:pt>
                <c:pt idx="8076">
                  <c:v>-764</c:v>
                </c:pt>
                <c:pt idx="8077">
                  <c:v>-381</c:v>
                </c:pt>
                <c:pt idx="8078">
                  <c:v>223</c:v>
                </c:pt>
                <c:pt idx="8079">
                  <c:v>50</c:v>
                </c:pt>
                <c:pt idx="8080">
                  <c:v>-330</c:v>
                </c:pt>
                <c:pt idx="8081">
                  <c:v>-964</c:v>
                </c:pt>
                <c:pt idx="8082">
                  <c:v>-864</c:v>
                </c:pt>
                <c:pt idx="8083">
                  <c:v>-714</c:v>
                </c:pt>
                <c:pt idx="8084">
                  <c:v>223</c:v>
                </c:pt>
                <c:pt idx="8085">
                  <c:v>710</c:v>
                </c:pt>
                <c:pt idx="8086">
                  <c:v>710</c:v>
                </c:pt>
                <c:pt idx="8087">
                  <c:v>187</c:v>
                </c:pt>
                <c:pt idx="8088">
                  <c:v>635</c:v>
                </c:pt>
                <c:pt idx="8089">
                  <c:v>600</c:v>
                </c:pt>
                <c:pt idx="8090">
                  <c:v>413</c:v>
                </c:pt>
                <c:pt idx="8091">
                  <c:v>729</c:v>
                </c:pt>
                <c:pt idx="8092">
                  <c:v>590</c:v>
                </c:pt>
                <c:pt idx="8093">
                  <c:v>-20</c:v>
                </c:pt>
                <c:pt idx="8094">
                  <c:v>-713</c:v>
                </c:pt>
                <c:pt idx="8095">
                  <c:v>-839</c:v>
                </c:pt>
                <c:pt idx="8096">
                  <c:v>-839</c:v>
                </c:pt>
                <c:pt idx="8097">
                  <c:v>-774</c:v>
                </c:pt>
                <c:pt idx="8098">
                  <c:v>-567</c:v>
                </c:pt>
                <c:pt idx="8099">
                  <c:v>-839</c:v>
                </c:pt>
                <c:pt idx="8100">
                  <c:v>-190</c:v>
                </c:pt>
                <c:pt idx="8101">
                  <c:v>-275</c:v>
                </c:pt>
                <c:pt idx="8102">
                  <c:v>-361</c:v>
                </c:pt>
                <c:pt idx="8103">
                  <c:v>-554</c:v>
                </c:pt>
                <c:pt idx="8104">
                  <c:v>-839</c:v>
                </c:pt>
                <c:pt idx="8105">
                  <c:v>-839</c:v>
                </c:pt>
                <c:pt idx="8106">
                  <c:v>-714</c:v>
                </c:pt>
                <c:pt idx="8107">
                  <c:v>-95</c:v>
                </c:pt>
                <c:pt idx="8108">
                  <c:v>238</c:v>
                </c:pt>
                <c:pt idx="8109">
                  <c:v>569</c:v>
                </c:pt>
                <c:pt idx="8110">
                  <c:v>152</c:v>
                </c:pt>
                <c:pt idx="8111">
                  <c:v>-530</c:v>
                </c:pt>
                <c:pt idx="8112">
                  <c:v>340</c:v>
                </c:pt>
                <c:pt idx="8113">
                  <c:v>216</c:v>
                </c:pt>
                <c:pt idx="8114">
                  <c:v>-310</c:v>
                </c:pt>
                <c:pt idx="8115">
                  <c:v>-465</c:v>
                </c:pt>
                <c:pt idx="8116">
                  <c:v>-386</c:v>
                </c:pt>
                <c:pt idx="8117">
                  <c:v>-722</c:v>
                </c:pt>
                <c:pt idx="8118">
                  <c:v>-1119</c:v>
                </c:pt>
                <c:pt idx="8119">
                  <c:v>-864</c:v>
                </c:pt>
                <c:pt idx="8120">
                  <c:v>-864</c:v>
                </c:pt>
                <c:pt idx="8121">
                  <c:v>-864</c:v>
                </c:pt>
                <c:pt idx="8122">
                  <c:v>-864</c:v>
                </c:pt>
                <c:pt idx="8123">
                  <c:v>-864</c:v>
                </c:pt>
                <c:pt idx="8124">
                  <c:v>-864</c:v>
                </c:pt>
                <c:pt idx="8125">
                  <c:v>-833</c:v>
                </c:pt>
                <c:pt idx="8126">
                  <c:v>-863</c:v>
                </c:pt>
                <c:pt idx="8127">
                  <c:v>-864</c:v>
                </c:pt>
                <c:pt idx="8128">
                  <c:v>-864</c:v>
                </c:pt>
                <c:pt idx="8129">
                  <c:v>-864</c:v>
                </c:pt>
                <c:pt idx="8130">
                  <c:v>-839</c:v>
                </c:pt>
                <c:pt idx="8131">
                  <c:v>-516</c:v>
                </c:pt>
                <c:pt idx="8132">
                  <c:v>-5</c:v>
                </c:pt>
                <c:pt idx="8133">
                  <c:v>635</c:v>
                </c:pt>
                <c:pt idx="8134">
                  <c:v>-220</c:v>
                </c:pt>
                <c:pt idx="8135">
                  <c:v>-869</c:v>
                </c:pt>
                <c:pt idx="8136">
                  <c:v>-603</c:v>
                </c:pt>
                <c:pt idx="8137">
                  <c:v>-532</c:v>
                </c:pt>
                <c:pt idx="8138">
                  <c:v>-945</c:v>
                </c:pt>
                <c:pt idx="8139">
                  <c:v>-800</c:v>
                </c:pt>
                <c:pt idx="8140">
                  <c:v>-765</c:v>
                </c:pt>
                <c:pt idx="8141">
                  <c:v>-1024</c:v>
                </c:pt>
                <c:pt idx="8142">
                  <c:v>-999</c:v>
                </c:pt>
                <c:pt idx="8143">
                  <c:v>-864</c:v>
                </c:pt>
                <c:pt idx="8144">
                  <c:v>-839</c:v>
                </c:pt>
                <c:pt idx="8145">
                  <c:v>-839</c:v>
                </c:pt>
                <c:pt idx="8146">
                  <c:v>-839</c:v>
                </c:pt>
                <c:pt idx="8147">
                  <c:v>-839</c:v>
                </c:pt>
                <c:pt idx="8148">
                  <c:v>-839</c:v>
                </c:pt>
                <c:pt idx="8149">
                  <c:v>-839</c:v>
                </c:pt>
                <c:pt idx="8150">
                  <c:v>-839</c:v>
                </c:pt>
                <c:pt idx="8151">
                  <c:v>-839</c:v>
                </c:pt>
                <c:pt idx="8152">
                  <c:v>-839</c:v>
                </c:pt>
                <c:pt idx="8153">
                  <c:v>-839</c:v>
                </c:pt>
                <c:pt idx="8154">
                  <c:v>-839</c:v>
                </c:pt>
                <c:pt idx="8155">
                  <c:v>-375</c:v>
                </c:pt>
                <c:pt idx="8156">
                  <c:v>154</c:v>
                </c:pt>
                <c:pt idx="8157">
                  <c:v>565</c:v>
                </c:pt>
                <c:pt idx="8158">
                  <c:v>65</c:v>
                </c:pt>
                <c:pt idx="8159">
                  <c:v>-300</c:v>
                </c:pt>
                <c:pt idx="8160">
                  <c:v>236</c:v>
                </c:pt>
                <c:pt idx="8161">
                  <c:v>300</c:v>
                </c:pt>
                <c:pt idx="8162">
                  <c:v>326</c:v>
                </c:pt>
                <c:pt idx="8163">
                  <c:v>321</c:v>
                </c:pt>
                <c:pt idx="8164">
                  <c:v>300</c:v>
                </c:pt>
                <c:pt idx="8165">
                  <c:v>-375</c:v>
                </c:pt>
                <c:pt idx="8166">
                  <c:v>-535</c:v>
                </c:pt>
                <c:pt idx="8167">
                  <c:v>-450</c:v>
                </c:pt>
                <c:pt idx="8168">
                  <c:v>-496</c:v>
                </c:pt>
                <c:pt idx="8169">
                  <c:v>-466</c:v>
                </c:pt>
                <c:pt idx="8170">
                  <c:v>-471</c:v>
                </c:pt>
                <c:pt idx="8171">
                  <c:v>-526</c:v>
                </c:pt>
                <c:pt idx="8172">
                  <c:v>-501</c:v>
                </c:pt>
                <c:pt idx="8173">
                  <c:v>-531</c:v>
                </c:pt>
                <c:pt idx="8174">
                  <c:v>-602</c:v>
                </c:pt>
                <c:pt idx="8175">
                  <c:v>-602</c:v>
                </c:pt>
                <c:pt idx="8176">
                  <c:v>-556</c:v>
                </c:pt>
                <c:pt idx="8177">
                  <c:v>-597</c:v>
                </c:pt>
                <c:pt idx="8178">
                  <c:v>-537</c:v>
                </c:pt>
                <c:pt idx="8179">
                  <c:v>-705</c:v>
                </c:pt>
                <c:pt idx="8180">
                  <c:v>-501</c:v>
                </c:pt>
                <c:pt idx="8181">
                  <c:v>-146</c:v>
                </c:pt>
                <c:pt idx="8182">
                  <c:v>-432</c:v>
                </c:pt>
                <c:pt idx="8183">
                  <c:v>-550</c:v>
                </c:pt>
                <c:pt idx="8184">
                  <c:v>-793</c:v>
                </c:pt>
                <c:pt idx="8185">
                  <c:v>-1069</c:v>
                </c:pt>
                <c:pt idx="8186">
                  <c:v>-1025</c:v>
                </c:pt>
                <c:pt idx="8187">
                  <c:v>-118</c:v>
                </c:pt>
                <c:pt idx="8188">
                  <c:v>225</c:v>
                </c:pt>
                <c:pt idx="8189">
                  <c:v>121</c:v>
                </c:pt>
                <c:pt idx="8190">
                  <c:v>-989</c:v>
                </c:pt>
                <c:pt idx="8191">
                  <c:v>-839</c:v>
                </c:pt>
                <c:pt idx="8192">
                  <c:v>-839</c:v>
                </c:pt>
                <c:pt idx="8193">
                  <c:v>-839</c:v>
                </c:pt>
                <c:pt idx="8194">
                  <c:v>-864</c:v>
                </c:pt>
                <c:pt idx="8195">
                  <c:v>-864</c:v>
                </c:pt>
                <c:pt idx="8196">
                  <c:v>-567</c:v>
                </c:pt>
                <c:pt idx="8197">
                  <c:v>-764</c:v>
                </c:pt>
                <c:pt idx="8198">
                  <c:v>-864</c:v>
                </c:pt>
                <c:pt idx="8199">
                  <c:v>-839</c:v>
                </c:pt>
                <c:pt idx="8200">
                  <c:v>-839</c:v>
                </c:pt>
                <c:pt idx="8201">
                  <c:v>-839</c:v>
                </c:pt>
                <c:pt idx="8202">
                  <c:v>-839</c:v>
                </c:pt>
                <c:pt idx="8203">
                  <c:v>-864</c:v>
                </c:pt>
                <c:pt idx="8204">
                  <c:v>-881</c:v>
                </c:pt>
                <c:pt idx="8205">
                  <c:v>-624</c:v>
                </c:pt>
                <c:pt idx="8206">
                  <c:v>-818</c:v>
                </c:pt>
                <c:pt idx="8207">
                  <c:v>-965</c:v>
                </c:pt>
                <c:pt idx="8208">
                  <c:v>-502</c:v>
                </c:pt>
                <c:pt idx="8209">
                  <c:v>-279</c:v>
                </c:pt>
                <c:pt idx="8210">
                  <c:v>-800</c:v>
                </c:pt>
                <c:pt idx="8211">
                  <c:v>-170</c:v>
                </c:pt>
                <c:pt idx="8212">
                  <c:v>-85</c:v>
                </c:pt>
                <c:pt idx="8213">
                  <c:v>-97</c:v>
                </c:pt>
                <c:pt idx="8214">
                  <c:v>-569</c:v>
                </c:pt>
                <c:pt idx="8215">
                  <c:v>-939</c:v>
                </c:pt>
                <c:pt idx="8216">
                  <c:v>-939</c:v>
                </c:pt>
                <c:pt idx="8217">
                  <c:v>-939</c:v>
                </c:pt>
                <c:pt idx="8218">
                  <c:v>-939</c:v>
                </c:pt>
                <c:pt idx="8219">
                  <c:v>-939</c:v>
                </c:pt>
                <c:pt idx="8220">
                  <c:v>-939</c:v>
                </c:pt>
                <c:pt idx="8221">
                  <c:v>-939</c:v>
                </c:pt>
                <c:pt idx="8222">
                  <c:v>-719</c:v>
                </c:pt>
                <c:pt idx="8223">
                  <c:v>-839</c:v>
                </c:pt>
                <c:pt idx="8224">
                  <c:v>-939</c:v>
                </c:pt>
                <c:pt idx="8225">
                  <c:v>-939</c:v>
                </c:pt>
                <c:pt idx="8226">
                  <c:v>-839</c:v>
                </c:pt>
                <c:pt idx="8227">
                  <c:v>-864</c:v>
                </c:pt>
                <c:pt idx="8228">
                  <c:v>-890</c:v>
                </c:pt>
                <c:pt idx="8229">
                  <c:v>25</c:v>
                </c:pt>
                <c:pt idx="8230">
                  <c:v>-479</c:v>
                </c:pt>
                <c:pt idx="8231">
                  <c:v>-475</c:v>
                </c:pt>
                <c:pt idx="8232">
                  <c:v>30</c:v>
                </c:pt>
                <c:pt idx="8233">
                  <c:v>260</c:v>
                </c:pt>
                <c:pt idx="8234">
                  <c:v>108</c:v>
                </c:pt>
                <c:pt idx="8235">
                  <c:v>340</c:v>
                </c:pt>
                <c:pt idx="8236">
                  <c:v>480</c:v>
                </c:pt>
                <c:pt idx="8237">
                  <c:v>480</c:v>
                </c:pt>
                <c:pt idx="8238">
                  <c:v>381</c:v>
                </c:pt>
                <c:pt idx="8239">
                  <c:v>395</c:v>
                </c:pt>
                <c:pt idx="8240">
                  <c:v>-350</c:v>
                </c:pt>
                <c:pt idx="8241">
                  <c:v>-668</c:v>
                </c:pt>
                <c:pt idx="8242">
                  <c:v>-844</c:v>
                </c:pt>
                <c:pt idx="8243">
                  <c:v>-849</c:v>
                </c:pt>
                <c:pt idx="8244">
                  <c:v>-607</c:v>
                </c:pt>
                <c:pt idx="8245">
                  <c:v>-355</c:v>
                </c:pt>
                <c:pt idx="8246">
                  <c:v>435</c:v>
                </c:pt>
                <c:pt idx="8247">
                  <c:v>755</c:v>
                </c:pt>
                <c:pt idx="8248">
                  <c:v>350</c:v>
                </c:pt>
                <c:pt idx="8249">
                  <c:v>-485</c:v>
                </c:pt>
                <c:pt idx="8250">
                  <c:v>-380</c:v>
                </c:pt>
                <c:pt idx="8251">
                  <c:v>-191</c:v>
                </c:pt>
                <c:pt idx="8252">
                  <c:v>255</c:v>
                </c:pt>
                <c:pt idx="8253">
                  <c:v>300</c:v>
                </c:pt>
                <c:pt idx="8254">
                  <c:v>250</c:v>
                </c:pt>
                <c:pt idx="8255">
                  <c:v>250</c:v>
                </c:pt>
                <c:pt idx="8256">
                  <c:v>135</c:v>
                </c:pt>
                <c:pt idx="8257">
                  <c:v>553</c:v>
                </c:pt>
                <c:pt idx="8258">
                  <c:v>568</c:v>
                </c:pt>
                <c:pt idx="8259">
                  <c:v>705</c:v>
                </c:pt>
                <c:pt idx="8260">
                  <c:v>755</c:v>
                </c:pt>
                <c:pt idx="8261">
                  <c:v>571</c:v>
                </c:pt>
                <c:pt idx="8262">
                  <c:v>-1056</c:v>
                </c:pt>
                <c:pt idx="8263">
                  <c:v>-1059</c:v>
                </c:pt>
                <c:pt idx="8264">
                  <c:v>-805</c:v>
                </c:pt>
                <c:pt idx="8265">
                  <c:v>-804</c:v>
                </c:pt>
                <c:pt idx="8266">
                  <c:v>-865</c:v>
                </c:pt>
                <c:pt idx="8267">
                  <c:v>-865</c:v>
                </c:pt>
                <c:pt idx="8268">
                  <c:v>-915</c:v>
                </c:pt>
                <c:pt idx="8269">
                  <c:v>-915</c:v>
                </c:pt>
                <c:pt idx="8270">
                  <c:v>-915</c:v>
                </c:pt>
                <c:pt idx="8271">
                  <c:v>-890</c:v>
                </c:pt>
                <c:pt idx="8272">
                  <c:v>-864</c:v>
                </c:pt>
                <c:pt idx="8273">
                  <c:v>-779</c:v>
                </c:pt>
                <c:pt idx="8274">
                  <c:v>-830</c:v>
                </c:pt>
                <c:pt idx="8275">
                  <c:v>-470</c:v>
                </c:pt>
                <c:pt idx="8276">
                  <c:v>255</c:v>
                </c:pt>
                <c:pt idx="8277">
                  <c:v>386</c:v>
                </c:pt>
                <c:pt idx="8278">
                  <c:v>247</c:v>
                </c:pt>
                <c:pt idx="8279">
                  <c:v>-826</c:v>
                </c:pt>
                <c:pt idx="8280">
                  <c:v>11</c:v>
                </c:pt>
                <c:pt idx="8281">
                  <c:v>542</c:v>
                </c:pt>
                <c:pt idx="8282">
                  <c:v>505</c:v>
                </c:pt>
                <c:pt idx="8283">
                  <c:v>850</c:v>
                </c:pt>
                <c:pt idx="8284">
                  <c:v>900</c:v>
                </c:pt>
                <c:pt idx="8285">
                  <c:v>475</c:v>
                </c:pt>
                <c:pt idx="8286">
                  <c:v>-1080</c:v>
                </c:pt>
                <c:pt idx="8287">
                  <c:v>-865</c:v>
                </c:pt>
                <c:pt idx="8288">
                  <c:v>-779</c:v>
                </c:pt>
                <c:pt idx="8289">
                  <c:v>-778</c:v>
                </c:pt>
                <c:pt idx="8290">
                  <c:v>-838</c:v>
                </c:pt>
                <c:pt idx="8291">
                  <c:v>-839</c:v>
                </c:pt>
                <c:pt idx="8292">
                  <c:v>-680</c:v>
                </c:pt>
                <c:pt idx="8293">
                  <c:v>-800</c:v>
                </c:pt>
                <c:pt idx="8294">
                  <c:v>-760</c:v>
                </c:pt>
                <c:pt idx="8295">
                  <c:v>-864</c:v>
                </c:pt>
                <c:pt idx="8296">
                  <c:v>-783</c:v>
                </c:pt>
                <c:pt idx="8297">
                  <c:v>-779</c:v>
                </c:pt>
                <c:pt idx="8298">
                  <c:v>-779</c:v>
                </c:pt>
                <c:pt idx="8299">
                  <c:v>-344</c:v>
                </c:pt>
                <c:pt idx="8300">
                  <c:v>394</c:v>
                </c:pt>
                <c:pt idx="8301">
                  <c:v>530</c:v>
                </c:pt>
                <c:pt idx="8302">
                  <c:v>480</c:v>
                </c:pt>
                <c:pt idx="8303">
                  <c:v>-156</c:v>
                </c:pt>
                <c:pt idx="8304">
                  <c:v>315</c:v>
                </c:pt>
                <c:pt idx="8305">
                  <c:v>645</c:v>
                </c:pt>
                <c:pt idx="8306">
                  <c:v>-200</c:v>
                </c:pt>
                <c:pt idx="8307">
                  <c:v>350</c:v>
                </c:pt>
                <c:pt idx="8308">
                  <c:v>450</c:v>
                </c:pt>
                <c:pt idx="8309">
                  <c:v>-240</c:v>
                </c:pt>
                <c:pt idx="8310">
                  <c:v>-697</c:v>
                </c:pt>
                <c:pt idx="8311">
                  <c:v>-769</c:v>
                </c:pt>
                <c:pt idx="8312">
                  <c:v>-744</c:v>
                </c:pt>
                <c:pt idx="8313">
                  <c:v>-744</c:v>
                </c:pt>
                <c:pt idx="8314">
                  <c:v>-744</c:v>
                </c:pt>
                <c:pt idx="8315">
                  <c:v>-744</c:v>
                </c:pt>
                <c:pt idx="8316">
                  <c:v>-532</c:v>
                </c:pt>
                <c:pt idx="8317">
                  <c:v>-753</c:v>
                </c:pt>
                <c:pt idx="8318">
                  <c:v>-779</c:v>
                </c:pt>
                <c:pt idx="8319">
                  <c:v>-804</c:v>
                </c:pt>
                <c:pt idx="8320">
                  <c:v>-744</c:v>
                </c:pt>
                <c:pt idx="8321">
                  <c:v>-744</c:v>
                </c:pt>
                <c:pt idx="8322">
                  <c:v>-744</c:v>
                </c:pt>
                <c:pt idx="8323">
                  <c:v>-744</c:v>
                </c:pt>
                <c:pt idx="8324">
                  <c:v>-819</c:v>
                </c:pt>
                <c:pt idx="8325">
                  <c:v>-95</c:v>
                </c:pt>
                <c:pt idx="8326">
                  <c:v>-20</c:v>
                </c:pt>
                <c:pt idx="8327">
                  <c:v>-914</c:v>
                </c:pt>
                <c:pt idx="8328">
                  <c:v>-192</c:v>
                </c:pt>
                <c:pt idx="8329">
                  <c:v>-588</c:v>
                </c:pt>
                <c:pt idx="8330">
                  <c:v>-590</c:v>
                </c:pt>
                <c:pt idx="8331">
                  <c:v>-495</c:v>
                </c:pt>
                <c:pt idx="8332">
                  <c:v>-335</c:v>
                </c:pt>
                <c:pt idx="8333">
                  <c:v>-570</c:v>
                </c:pt>
                <c:pt idx="8334">
                  <c:v>-765</c:v>
                </c:pt>
                <c:pt idx="8335">
                  <c:v>-614</c:v>
                </c:pt>
                <c:pt idx="8336">
                  <c:v>-529</c:v>
                </c:pt>
                <c:pt idx="8337">
                  <c:v>-529</c:v>
                </c:pt>
                <c:pt idx="8338">
                  <c:v>-589</c:v>
                </c:pt>
                <c:pt idx="8339">
                  <c:v>-589</c:v>
                </c:pt>
                <c:pt idx="8340">
                  <c:v>-589</c:v>
                </c:pt>
                <c:pt idx="8341">
                  <c:v>-589</c:v>
                </c:pt>
                <c:pt idx="8342">
                  <c:v>-589</c:v>
                </c:pt>
                <c:pt idx="8343">
                  <c:v>-589</c:v>
                </c:pt>
                <c:pt idx="8344">
                  <c:v>-589</c:v>
                </c:pt>
                <c:pt idx="8345">
                  <c:v>-529</c:v>
                </c:pt>
                <c:pt idx="8346">
                  <c:v>-529</c:v>
                </c:pt>
                <c:pt idx="8347">
                  <c:v>-529</c:v>
                </c:pt>
                <c:pt idx="8348">
                  <c:v>-744</c:v>
                </c:pt>
                <c:pt idx="8349">
                  <c:v>-814</c:v>
                </c:pt>
                <c:pt idx="8350">
                  <c:v>-720</c:v>
                </c:pt>
                <c:pt idx="8351">
                  <c:v>-614</c:v>
                </c:pt>
                <c:pt idx="8352">
                  <c:v>-964</c:v>
                </c:pt>
                <c:pt idx="8353">
                  <c:v>-1065</c:v>
                </c:pt>
                <c:pt idx="8354">
                  <c:v>-1065</c:v>
                </c:pt>
                <c:pt idx="8355">
                  <c:v>-1040</c:v>
                </c:pt>
                <c:pt idx="8356">
                  <c:v>-1040</c:v>
                </c:pt>
                <c:pt idx="8357">
                  <c:v>-990</c:v>
                </c:pt>
                <c:pt idx="8358">
                  <c:v>-990</c:v>
                </c:pt>
                <c:pt idx="8359">
                  <c:v>-864</c:v>
                </c:pt>
                <c:pt idx="8360">
                  <c:v>-839</c:v>
                </c:pt>
                <c:pt idx="8361">
                  <c:v>-839</c:v>
                </c:pt>
                <c:pt idx="8362">
                  <c:v>-839</c:v>
                </c:pt>
                <c:pt idx="8363">
                  <c:v>-839</c:v>
                </c:pt>
                <c:pt idx="8364">
                  <c:v>-839</c:v>
                </c:pt>
                <c:pt idx="8365">
                  <c:v>-839</c:v>
                </c:pt>
                <c:pt idx="8366">
                  <c:v>-839</c:v>
                </c:pt>
                <c:pt idx="8367">
                  <c:v>-839</c:v>
                </c:pt>
                <c:pt idx="8368">
                  <c:v>-839</c:v>
                </c:pt>
                <c:pt idx="8369">
                  <c:v>-839</c:v>
                </c:pt>
                <c:pt idx="8370">
                  <c:v>-839</c:v>
                </c:pt>
                <c:pt idx="8371">
                  <c:v>-760</c:v>
                </c:pt>
                <c:pt idx="8372">
                  <c:v>-703</c:v>
                </c:pt>
                <c:pt idx="8373">
                  <c:v>425</c:v>
                </c:pt>
                <c:pt idx="8374">
                  <c:v>-730</c:v>
                </c:pt>
                <c:pt idx="8375">
                  <c:v>-551</c:v>
                </c:pt>
                <c:pt idx="8376">
                  <c:v>276</c:v>
                </c:pt>
                <c:pt idx="8377">
                  <c:v>-864</c:v>
                </c:pt>
                <c:pt idx="8378">
                  <c:v>-939</c:v>
                </c:pt>
                <c:pt idx="8379">
                  <c:v>-939</c:v>
                </c:pt>
                <c:pt idx="8380">
                  <c:v>-939</c:v>
                </c:pt>
                <c:pt idx="8381">
                  <c:v>-939</c:v>
                </c:pt>
                <c:pt idx="8382">
                  <c:v>-939</c:v>
                </c:pt>
                <c:pt idx="8383">
                  <c:v>-989</c:v>
                </c:pt>
                <c:pt idx="8384">
                  <c:v>-889</c:v>
                </c:pt>
                <c:pt idx="8385">
                  <c:v>-889</c:v>
                </c:pt>
                <c:pt idx="8386">
                  <c:v>-545</c:v>
                </c:pt>
                <c:pt idx="8387">
                  <c:v>-530</c:v>
                </c:pt>
                <c:pt idx="8388">
                  <c:v>-889</c:v>
                </c:pt>
                <c:pt idx="8389">
                  <c:v>-397</c:v>
                </c:pt>
                <c:pt idx="8390">
                  <c:v>-220</c:v>
                </c:pt>
                <c:pt idx="8391">
                  <c:v>-275</c:v>
                </c:pt>
                <c:pt idx="8392">
                  <c:v>-365</c:v>
                </c:pt>
                <c:pt idx="8393">
                  <c:v>-889</c:v>
                </c:pt>
                <c:pt idx="8394">
                  <c:v>-460</c:v>
                </c:pt>
                <c:pt idx="8395">
                  <c:v>753</c:v>
                </c:pt>
                <c:pt idx="8396">
                  <c:v>1126</c:v>
                </c:pt>
                <c:pt idx="8397">
                  <c:v>1111</c:v>
                </c:pt>
                <c:pt idx="8398">
                  <c:v>1076</c:v>
                </c:pt>
                <c:pt idx="8399">
                  <c:v>745</c:v>
                </c:pt>
                <c:pt idx="8400">
                  <c:v>855</c:v>
                </c:pt>
                <c:pt idx="8401">
                  <c:v>-252</c:v>
                </c:pt>
                <c:pt idx="8402">
                  <c:v>-1064</c:v>
                </c:pt>
                <c:pt idx="8403">
                  <c:v>-989</c:v>
                </c:pt>
                <c:pt idx="8404">
                  <c:v>-989</c:v>
                </c:pt>
                <c:pt idx="8405">
                  <c:v>-989</c:v>
                </c:pt>
                <c:pt idx="8406">
                  <c:v>-989</c:v>
                </c:pt>
                <c:pt idx="8407">
                  <c:v>-964</c:v>
                </c:pt>
                <c:pt idx="8408">
                  <c:v>-939</c:v>
                </c:pt>
                <c:pt idx="8409">
                  <c:v>-917</c:v>
                </c:pt>
                <c:pt idx="8410">
                  <c:v>-1160</c:v>
                </c:pt>
                <c:pt idx="8411">
                  <c:v>-1160</c:v>
                </c:pt>
                <c:pt idx="8412">
                  <c:v>-1160</c:v>
                </c:pt>
                <c:pt idx="8413">
                  <c:v>-1126</c:v>
                </c:pt>
                <c:pt idx="8414">
                  <c:v>-1126</c:v>
                </c:pt>
                <c:pt idx="8415">
                  <c:v>-1126</c:v>
                </c:pt>
                <c:pt idx="8416">
                  <c:v>-1126</c:v>
                </c:pt>
                <c:pt idx="8417">
                  <c:v>-1126</c:v>
                </c:pt>
                <c:pt idx="8418">
                  <c:v>-960</c:v>
                </c:pt>
                <c:pt idx="8419">
                  <c:v>-501</c:v>
                </c:pt>
                <c:pt idx="8420">
                  <c:v>715</c:v>
                </c:pt>
                <c:pt idx="8421">
                  <c:v>640</c:v>
                </c:pt>
                <c:pt idx="8422">
                  <c:v>640</c:v>
                </c:pt>
                <c:pt idx="8423">
                  <c:v>640</c:v>
                </c:pt>
                <c:pt idx="8424">
                  <c:v>705</c:v>
                </c:pt>
                <c:pt idx="8425">
                  <c:v>-659</c:v>
                </c:pt>
                <c:pt idx="8426">
                  <c:v>-1182</c:v>
                </c:pt>
                <c:pt idx="8427">
                  <c:v>-1158</c:v>
                </c:pt>
                <c:pt idx="8428">
                  <c:v>-1158</c:v>
                </c:pt>
                <c:pt idx="8429">
                  <c:v>-1087</c:v>
                </c:pt>
                <c:pt idx="8430">
                  <c:v>-757</c:v>
                </c:pt>
                <c:pt idx="8431">
                  <c:v>-750</c:v>
                </c:pt>
                <c:pt idx="8432">
                  <c:v>-865</c:v>
                </c:pt>
                <c:pt idx="8433">
                  <c:v>-822</c:v>
                </c:pt>
                <c:pt idx="8434">
                  <c:v>-733</c:v>
                </c:pt>
                <c:pt idx="8435">
                  <c:v>-865</c:v>
                </c:pt>
                <c:pt idx="8436">
                  <c:v>-556</c:v>
                </c:pt>
                <c:pt idx="8437">
                  <c:v>-640</c:v>
                </c:pt>
                <c:pt idx="8438">
                  <c:v>-490</c:v>
                </c:pt>
                <c:pt idx="8439">
                  <c:v>-382</c:v>
                </c:pt>
                <c:pt idx="8440">
                  <c:v>-612</c:v>
                </c:pt>
                <c:pt idx="8441">
                  <c:v>-865</c:v>
                </c:pt>
                <c:pt idx="8442">
                  <c:v>-385</c:v>
                </c:pt>
                <c:pt idx="8443">
                  <c:v>750</c:v>
                </c:pt>
                <c:pt idx="8444">
                  <c:v>815</c:v>
                </c:pt>
                <c:pt idx="8445">
                  <c:v>640</c:v>
                </c:pt>
                <c:pt idx="8446">
                  <c:v>740</c:v>
                </c:pt>
                <c:pt idx="8447">
                  <c:v>665</c:v>
                </c:pt>
                <c:pt idx="8448">
                  <c:v>829</c:v>
                </c:pt>
                <c:pt idx="8449">
                  <c:v>1156</c:v>
                </c:pt>
                <c:pt idx="8450">
                  <c:v>1031</c:v>
                </c:pt>
                <c:pt idx="8451">
                  <c:v>941</c:v>
                </c:pt>
                <c:pt idx="8452">
                  <c:v>816</c:v>
                </c:pt>
                <c:pt idx="8453">
                  <c:v>840</c:v>
                </c:pt>
                <c:pt idx="8454">
                  <c:v>-275</c:v>
                </c:pt>
                <c:pt idx="8455">
                  <c:v>-890</c:v>
                </c:pt>
                <c:pt idx="8456">
                  <c:v>-864</c:v>
                </c:pt>
                <c:pt idx="8457">
                  <c:v>-865</c:v>
                </c:pt>
                <c:pt idx="8458">
                  <c:v>-865</c:v>
                </c:pt>
                <c:pt idx="8459">
                  <c:v>-865</c:v>
                </c:pt>
                <c:pt idx="8460">
                  <c:v>-765</c:v>
                </c:pt>
                <c:pt idx="8461">
                  <c:v>-632</c:v>
                </c:pt>
                <c:pt idx="8462">
                  <c:v>-520</c:v>
                </c:pt>
                <c:pt idx="8463">
                  <c:v>-555</c:v>
                </c:pt>
                <c:pt idx="8464">
                  <c:v>-865</c:v>
                </c:pt>
                <c:pt idx="8465">
                  <c:v>-822</c:v>
                </c:pt>
                <c:pt idx="8466">
                  <c:v>-821</c:v>
                </c:pt>
                <c:pt idx="8467">
                  <c:v>-890</c:v>
                </c:pt>
                <c:pt idx="8468">
                  <c:v>0</c:v>
                </c:pt>
                <c:pt idx="8469">
                  <c:v>640</c:v>
                </c:pt>
                <c:pt idx="8470">
                  <c:v>370</c:v>
                </c:pt>
                <c:pt idx="8471">
                  <c:v>325</c:v>
                </c:pt>
                <c:pt idx="8472">
                  <c:v>605</c:v>
                </c:pt>
                <c:pt idx="8473">
                  <c:v>361</c:v>
                </c:pt>
                <c:pt idx="8474">
                  <c:v>882</c:v>
                </c:pt>
                <c:pt idx="8475">
                  <c:v>562</c:v>
                </c:pt>
                <c:pt idx="8476">
                  <c:v>655</c:v>
                </c:pt>
                <c:pt idx="8477">
                  <c:v>505</c:v>
                </c:pt>
                <c:pt idx="8478">
                  <c:v>-301</c:v>
                </c:pt>
                <c:pt idx="8479">
                  <c:v>-267</c:v>
                </c:pt>
                <c:pt idx="8480">
                  <c:v>-244</c:v>
                </c:pt>
                <c:pt idx="8481">
                  <c:v>-244</c:v>
                </c:pt>
                <c:pt idx="8482">
                  <c:v>-244</c:v>
                </c:pt>
                <c:pt idx="8483">
                  <c:v>-244</c:v>
                </c:pt>
                <c:pt idx="8484">
                  <c:v>-244</c:v>
                </c:pt>
                <c:pt idx="8485">
                  <c:v>-244</c:v>
                </c:pt>
                <c:pt idx="8486">
                  <c:v>-244</c:v>
                </c:pt>
                <c:pt idx="8487">
                  <c:v>-244</c:v>
                </c:pt>
                <c:pt idx="8488">
                  <c:v>-244</c:v>
                </c:pt>
                <c:pt idx="8489">
                  <c:v>-244</c:v>
                </c:pt>
                <c:pt idx="8490">
                  <c:v>-874</c:v>
                </c:pt>
                <c:pt idx="8491">
                  <c:v>-874</c:v>
                </c:pt>
                <c:pt idx="8492">
                  <c:v>-680</c:v>
                </c:pt>
                <c:pt idx="8493">
                  <c:v>82</c:v>
                </c:pt>
                <c:pt idx="8494">
                  <c:v>-135</c:v>
                </c:pt>
                <c:pt idx="8495">
                  <c:v>-1024</c:v>
                </c:pt>
                <c:pt idx="8496">
                  <c:v>-1174</c:v>
                </c:pt>
                <c:pt idx="8497">
                  <c:v>-1269</c:v>
                </c:pt>
                <c:pt idx="8498">
                  <c:v>-1049</c:v>
                </c:pt>
                <c:pt idx="8499">
                  <c:v>-1024</c:v>
                </c:pt>
                <c:pt idx="8500">
                  <c:v>-1024</c:v>
                </c:pt>
                <c:pt idx="8501">
                  <c:v>-1024</c:v>
                </c:pt>
                <c:pt idx="8502">
                  <c:v>-974</c:v>
                </c:pt>
                <c:pt idx="8503">
                  <c:v>-228</c:v>
                </c:pt>
                <c:pt idx="8504">
                  <c:v>-227</c:v>
                </c:pt>
                <c:pt idx="8505">
                  <c:v>-228</c:v>
                </c:pt>
                <c:pt idx="8506">
                  <c:v>-228</c:v>
                </c:pt>
                <c:pt idx="8507">
                  <c:v>-228</c:v>
                </c:pt>
                <c:pt idx="8508">
                  <c:v>-239</c:v>
                </c:pt>
                <c:pt idx="8509">
                  <c:v>-268</c:v>
                </c:pt>
                <c:pt idx="8510">
                  <c:v>-240</c:v>
                </c:pt>
                <c:pt idx="8511">
                  <c:v>-240</c:v>
                </c:pt>
                <c:pt idx="8512">
                  <c:v>-228</c:v>
                </c:pt>
                <c:pt idx="8513">
                  <c:v>-228</c:v>
                </c:pt>
                <c:pt idx="8514">
                  <c:v>-839</c:v>
                </c:pt>
                <c:pt idx="8515">
                  <c:v>-751</c:v>
                </c:pt>
                <c:pt idx="8516">
                  <c:v>68</c:v>
                </c:pt>
                <c:pt idx="8517">
                  <c:v>849</c:v>
                </c:pt>
                <c:pt idx="8518">
                  <c:v>312</c:v>
                </c:pt>
                <c:pt idx="8519">
                  <c:v>-949</c:v>
                </c:pt>
                <c:pt idx="8520">
                  <c:v>155</c:v>
                </c:pt>
                <c:pt idx="8521">
                  <c:v>-1013</c:v>
                </c:pt>
                <c:pt idx="8522">
                  <c:v>-1014</c:v>
                </c:pt>
                <c:pt idx="8523">
                  <c:v>-1014</c:v>
                </c:pt>
                <c:pt idx="8524">
                  <c:v>-1014</c:v>
                </c:pt>
                <c:pt idx="8525">
                  <c:v>-989</c:v>
                </c:pt>
                <c:pt idx="8526">
                  <c:v>-939</c:v>
                </c:pt>
                <c:pt idx="8527">
                  <c:v>-228</c:v>
                </c:pt>
                <c:pt idx="8528">
                  <c:v>-228</c:v>
                </c:pt>
                <c:pt idx="8529">
                  <c:v>-228</c:v>
                </c:pt>
                <c:pt idx="8530">
                  <c:v>-228</c:v>
                </c:pt>
                <c:pt idx="8531">
                  <c:v>-228</c:v>
                </c:pt>
                <c:pt idx="8532">
                  <c:v>-228</c:v>
                </c:pt>
                <c:pt idx="8533">
                  <c:v>-228</c:v>
                </c:pt>
                <c:pt idx="8534">
                  <c:v>-228</c:v>
                </c:pt>
                <c:pt idx="8535">
                  <c:v>-228</c:v>
                </c:pt>
                <c:pt idx="8536">
                  <c:v>-228</c:v>
                </c:pt>
                <c:pt idx="8537">
                  <c:v>-228</c:v>
                </c:pt>
                <c:pt idx="8538">
                  <c:v>-864</c:v>
                </c:pt>
                <c:pt idx="8539">
                  <c:v>-864</c:v>
                </c:pt>
                <c:pt idx="8540">
                  <c:v>-94</c:v>
                </c:pt>
                <c:pt idx="8541">
                  <c:v>754</c:v>
                </c:pt>
                <c:pt idx="8542">
                  <c:v>681</c:v>
                </c:pt>
                <c:pt idx="8543">
                  <c:v>620</c:v>
                </c:pt>
                <c:pt idx="8544">
                  <c:v>725</c:v>
                </c:pt>
                <c:pt idx="8545">
                  <c:v>329</c:v>
                </c:pt>
                <c:pt idx="8546">
                  <c:v>-120</c:v>
                </c:pt>
                <c:pt idx="8547">
                  <c:v>352</c:v>
                </c:pt>
                <c:pt idx="8548">
                  <c:v>510</c:v>
                </c:pt>
                <c:pt idx="8549">
                  <c:v>359</c:v>
                </c:pt>
                <c:pt idx="8550">
                  <c:v>30</c:v>
                </c:pt>
                <c:pt idx="8551">
                  <c:v>55</c:v>
                </c:pt>
                <c:pt idx="8552">
                  <c:v>-195</c:v>
                </c:pt>
                <c:pt idx="8553">
                  <c:v>685</c:v>
                </c:pt>
                <c:pt idx="8554">
                  <c:v>725</c:v>
                </c:pt>
                <c:pt idx="8555">
                  <c:v>725</c:v>
                </c:pt>
                <c:pt idx="8556">
                  <c:v>725</c:v>
                </c:pt>
                <c:pt idx="8557">
                  <c:v>725</c:v>
                </c:pt>
                <c:pt idx="8558">
                  <c:v>725</c:v>
                </c:pt>
                <c:pt idx="8559">
                  <c:v>725</c:v>
                </c:pt>
                <c:pt idx="8560">
                  <c:v>825</c:v>
                </c:pt>
                <c:pt idx="8561">
                  <c:v>825</c:v>
                </c:pt>
                <c:pt idx="8562">
                  <c:v>585</c:v>
                </c:pt>
                <c:pt idx="8563">
                  <c:v>725</c:v>
                </c:pt>
                <c:pt idx="8564">
                  <c:v>725</c:v>
                </c:pt>
                <c:pt idx="8565">
                  <c:v>724</c:v>
                </c:pt>
                <c:pt idx="8566">
                  <c:v>725</c:v>
                </c:pt>
                <c:pt idx="8567">
                  <c:v>725</c:v>
                </c:pt>
                <c:pt idx="8568">
                  <c:v>715</c:v>
                </c:pt>
                <c:pt idx="8569">
                  <c:v>915</c:v>
                </c:pt>
                <c:pt idx="8570">
                  <c:v>915</c:v>
                </c:pt>
                <c:pt idx="8571">
                  <c:v>915</c:v>
                </c:pt>
                <c:pt idx="8572">
                  <c:v>915</c:v>
                </c:pt>
                <c:pt idx="8573">
                  <c:v>915</c:v>
                </c:pt>
                <c:pt idx="8574">
                  <c:v>915</c:v>
                </c:pt>
                <c:pt idx="8575">
                  <c:v>915</c:v>
                </c:pt>
                <c:pt idx="8576">
                  <c:v>915</c:v>
                </c:pt>
                <c:pt idx="8577">
                  <c:v>629</c:v>
                </c:pt>
                <c:pt idx="8578">
                  <c:v>780</c:v>
                </c:pt>
                <c:pt idx="8579">
                  <c:v>680</c:v>
                </c:pt>
                <c:pt idx="8580">
                  <c:v>860</c:v>
                </c:pt>
                <c:pt idx="8581">
                  <c:v>860</c:v>
                </c:pt>
                <c:pt idx="8582">
                  <c:v>895</c:v>
                </c:pt>
                <c:pt idx="8583">
                  <c:v>825</c:v>
                </c:pt>
                <c:pt idx="8584">
                  <c:v>800</c:v>
                </c:pt>
                <c:pt idx="8585">
                  <c:v>754</c:v>
                </c:pt>
                <c:pt idx="8586">
                  <c:v>411</c:v>
                </c:pt>
                <c:pt idx="8587">
                  <c:v>665</c:v>
                </c:pt>
                <c:pt idx="8588">
                  <c:v>715</c:v>
                </c:pt>
                <c:pt idx="8589">
                  <c:v>715</c:v>
                </c:pt>
                <c:pt idx="8590">
                  <c:v>715</c:v>
                </c:pt>
                <c:pt idx="8591">
                  <c:v>715</c:v>
                </c:pt>
                <c:pt idx="8592">
                  <c:v>763</c:v>
                </c:pt>
                <c:pt idx="8593">
                  <c:v>-522</c:v>
                </c:pt>
                <c:pt idx="8594">
                  <c:v>-509</c:v>
                </c:pt>
                <c:pt idx="8595">
                  <c:v>-476</c:v>
                </c:pt>
                <c:pt idx="8596">
                  <c:v>-784</c:v>
                </c:pt>
                <c:pt idx="8597">
                  <c:v>-1151</c:v>
                </c:pt>
                <c:pt idx="8598">
                  <c:v>-1181</c:v>
                </c:pt>
                <c:pt idx="8599">
                  <c:v>-620</c:v>
                </c:pt>
                <c:pt idx="8600">
                  <c:v>-837</c:v>
                </c:pt>
                <c:pt idx="8601">
                  <c:v>-870</c:v>
                </c:pt>
                <c:pt idx="8602">
                  <c:v>-820</c:v>
                </c:pt>
                <c:pt idx="8603">
                  <c:v>-1089</c:v>
                </c:pt>
                <c:pt idx="8604">
                  <c:v>-920</c:v>
                </c:pt>
                <c:pt idx="8605">
                  <c:v>-825</c:v>
                </c:pt>
                <c:pt idx="8606">
                  <c:v>-745</c:v>
                </c:pt>
                <c:pt idx="8607">
                  <c:v>-950</c:v>
                </c:pt>
                <c:pt idx="8608">
                  <c:v>-1140</c:v>
                </c:pt>
                <c:pt idx="8609">
                  <c:v>-834</c:v>
                </c:pt>
                <c:pt idx="8610">
                  <c:v>345</c:v>
                </c:pt>
                <c:pt idx="8611">
                  <c:v>815</c:v>
                </c:pt>
                <c:pt idx="8612">
                  <c:v>815</c:v>
                </c:pt>
                <c:pt idx="8613">
                  <c:v>815</c:v>
                </c:pt>
                <c:pt idx="8614">
                  <c:v>815</c:v>
                </c:pt>
                <c:pt idx="8615">
                  <c:v>185</c:v>
                </c:pt>
                <c:pt idx="8616">
                  <c:v>765</c:v>
                </c:pt>
                <c:pt idx="8617">
                  <c:v>217</c:v>
                </c:pt>
                <c:pt idx="8618">
                  <c:v>93</c:v>
                </c:pt>
                <c:pt idx="8619">
                  <c:v>-179</c:v>
                </c:pt>
                <c:pt idx="8620">
                  <c:v>-120</c:v>
                </c:pt>
                <c:pt idx="8621">
                  <c:v>3</c:v>
                </c:pt>
                <c:pt idx="8622">
                  <c:v>-359</c:v>
                </c:pt>
                <c:pt idx="8623">
                  <c:v>-78</c:v>
                </c:pt>
                <c:pt idx="8624">
                  <c:v>-287</c:v>
                </c:pt>
                <c:pt idx="8625">
                  <c:v>-852</c:v>
                </c:pt>
                <c:pt idx="8626">
                  <c:v>-625</c:v>
                </c:pt>
                <c:pt idx="8627">
                  <c:v>-428</c:v>
                </c:pt>
                <c:pt idx="8628">
                  <c:v>-186</c:v>
                </c:pt>
                <c:pt idx="8629">
                  <c:v>-186</c:v>
                </c:pt>
                <c:pt idx="8630">
                  <c:v>-285</c:v>
                </c:pt>
                <c:pt idx="8631">
                  <c:v>-680</c:v>
                </c:pt>
                <c:pt idx="8632">
                  <c:v>-822</c:v>
                </c:pt>
                <c:pt idx="8633">
                  <c:v>-492</c:v>
                </c:pt>
                <c:pt idx="8634">
                  <c:v>625</c:v>
                </c:pt>
                <c:pt idx="8635">
                  <c:v>906</c:v>
                </c:pt>
                <c:pt idx="8636">
                  <c:v>940</c:v>
                </c:pt>
                <c:pt idx="8637">
                  <c:v>940</c:v>
                </c:pt>
                <c:pt idx="8638">
                  <c:v>965</c:v>
                </c:pt>
                <c:pt idx="8639">
                  <c:v>915</c:v>
                </c:pt>
                <c:pt idx="8640">
                  <c:v>773</c:v>
                </c:pt>
                <c:pt idx="8641">
                  <c:v>398</c:v>
                </c:pt>
                <c:pt idx="8642">
                  <c:v>-71</c:v>
                </c:pt>
                <c:pt idx="8643">
                  <c:v>417</c:v>
                </c:pt>
                <c:pt idx="8644">
                  <c:v>356</c:v>
                </c:pt>
                <c:pt idx="8645">
                  <c:v>96</c:v>
                </c:pt>
                <c:pt idx="8646">
                  <c:v>580</c:v>
                </c:pt>
                <c:pt idx="8647">
                  <c:v>825</c:v>
                </c:pt>
                <c:pt idx="8648">
                  <c:v>825</c:v>
                </c:pt>
                <c:pt idx="8649">
                  <c:v>1020</c:v>
                </c:pt>
                <c:pt idx="8650">
                  <c:v>1020</c:v>
                </c:pt>
                <c:pt idx="8651">
                  <c:v>1020</c:v>
                </c:pt>
                <c:pt idx="8652">
                  <c:v>825</c:v>
                </c:pt>
                <c:pt idx="8653">
                  <c:v>825</c:v>
                </c:pt>
                <c:pt idx="8654">
                  <c:v>1020</c:v>
                </c:pt>
                <c:pt idx="8655">
                  <c:v>1020</c:v>
                </c:pt>
                <c:pt idx="8656">
                  <c:v>1020</c:v>
                </c:pt>
                <c:pt idx="8657">
                  <c:v>1020</c:v>
                </c:pt>
                <c:pt idx="8658">
                  <c:v>825</c:v>
                </c:pt>
                <c:pt idx="8659">
                  <c:v>825</c:v>
                </c:pt>
                <c:pt idx="8660">
                  <c:v>825</c:v>
                </c:pt>
                <c:pt idx="8661">
                  <c:v>825</c:v>
                </c:pt>
                <c:pt idx="8662">
                  <c:v>825</c:v>
                </c:pt>
                <c:pt idx="8663">
                  <c:v>825</c:v>
                </c:pt>
                <c:pt idx="8664">
                  <c:v>775</c:v>
                </c:pt>
                <c:pt idx="8665">
                  <c:v>955</c:v>
                </c:pt>
                <c:pt idx="8666">
                  <c:v>440</c:v>
                </c:pt>
                <c:pt idx="8667">
                  <c:v>530</c:v>
                </c:pt>
                <c:pt idx="8668">
                  <c:v>505</c:v>
                </c:pt>
                <c:pt idx="8669">
                  <c:v>598</c:v>
                </c:pt>
                <c:pt idx="8670">
                  <c:v>855</c:v>
                </c:pt>
                <c:pt idx="8671">
                  <c:v>825</c:v>
                </c:pt>
                <c:pt idx="8672">
                  <c:v>825</c:v>
                </c:pt>
                <c:pt idx="8673">
                  <c:v>950</c:v>
                </c:pt>
                <c:pt idx="8674">
                  <c:v>1020</c:v>
                </c:pt>
                <c:pt idx="8675">
                  <c:v>950</c:v>
                </c:pt>
                <c:pt idx="8676">
                  <c:v>825</c:v>
                </c:pt>
                <c:pt idx="8677">
                  <c:v>825</c:v>
                </c:pt>
                <c:pt idx="8678">
                  <c:v>1020</c:v>
                </c:pt>
                <c:pt idx="8679">
                  <c:v>931</c:v>
                </c:pt>
                <c:pt idx="8680">
                  <c:v>899</c:v>
                </c:pt>
                <c:pt idx="8681">
                  <c:v>885</c:v>
                </c:pt>
                <c:pt idx="8682">
                  <c:v>750</c:v>
                </c:pt>
                <c:pt idx="8683">
                  <c:v>825</c:v>
                </c:pt>
                <c:pt idx="8684">
                  <c:v>825</c:v>
                </c:pt>
                <c:pt idx="8685">
                  <c:v>825</c:v>
                </c:pt>
                <c:pt idx="8686">
                  <c:v>825</c:v>
                </c:pt>
                <c:pt idx="8687">
                  <c:v>825</c:v>
                </c:pt>
                <c:pt idx="8688">
                  <c:v>825</c:v>
                </c:pt>
                <c:pt idx="8689">
                  <c:v>1075</c:v>
                </c:pt>
                <c:pt idx="8690">
                  <c:v>1075</c:v>
                </c:pt>
                <c:pt idx="8691">
                  <c:v>1075</c:v>
                </c:pt>
                <c:pt idx="8692">
                  <c:v>1075</c:v>
                </c:pt>
                <c:pt idx="8693">
                  <c:v>1050</c:v>
                </c:pt>
                <c:pt idx="8694">
                  <c:v>1075</c:v>
                </c:pt>
                <c:pt idx="8695">
                  <c:v>825</c:v>
                </c:pt>
                <c:pt idx="8696">
                  <c:v>775</c:v>
                </c:pt>
                <c:pt idx="8697">
                  <c:v>1020</c:v>
                </c:pt>
                <c:pt idx="8698">
                  <c:v>1020</c:v>
                </c:pt>
                <c:pt idx="8699">
                  <c:v>1020</c:v>
                </c:pt>
                <c:pt idx="8700">
                  <c:v>825</c:v>
                </c:pt>
                <c:pt idx="8701">
                  <c:v>825</c:v>
                </c:pt>
                <c:pt idx="8702">
                  <c:v>1020</c:v>
                </c:pt>
                <c:pt idx="8703">
                  <c:v>1020</c:v>
                </c:pt>
                <c:pt idx="8704">
                  <c:v>1020</c:v>
                </c:pt>
                <c:pt idx="8705">
                  <c:v>920</c:v>
                </c:pt>
                <c:pt idx="8706">
                  <c:v>825</c:v>
                </c:pt>
                <c:pt idx="8707">
                  <c:v>825</c:v>
                </c:pt>
                <c:pt idx="8708">
                  <c:v>825</c:v>
                </c:pt>
                <c:pt idx="8709">
                  <c:v>825</c:v>
                </c:pt>
                <c:pt idx="8710">
                  <c:v>825</c:v>
                </c:pt>
                <c:pt idx="8711">
                  <c:v>825</c:v>
                </c:pt>
                <c:pt idx="8712">
                  <c:v>825</c:v>
                </c:pt>
                <c:pt idx="8713">
                  <c:v>875</c:v>
                </c:pt>
                <c:pt idx="8714">
                  <c:v>735</c:v>
                </c:pt>
                <c:pt idx="8715">
                  <c:v>701</c:v>
                </c:pt>
                <c:pt idx="8716">
                  <c:v>303</c:v>
                </c:pt>
                <c:pt idx="8717">
                  <c:v>-359</c:v>
                </c:pt>
                <c:pt idx="8718">
                  <c:v>-550</c:v>
                </c:pt>
                <c:pt idx="8719">
                  <c:v>-558</c:v>
                </c:pt>
                <c:pt idx="8720">
                  <c:v>-903</c:v>
                </c:pt>
                <c:pt idx="8721">
                  <c:v>-489</c:v>
                </c:pt>
                <c:pt idx="8722">
                  <c:v>15</c:v>
                </c:pt>
                <c:pt idx="8723">
                  <c:v>93</c:v>
                </c:pt>
                <c:pt idx="8724">
                  <c:v>-418</c:v>
                </c:pt>
                <c:pt idx="8725">
                  <c:v>-265</c:v>
                </c:pt>
                <c:pt idx="8726">
                  <c:v>98</c:v>
                </c:pt>
                <c:pt idx="8727">
                  <c:v>-271</c:v>
                </c:pt>
                <c:pt idx="8728">
                  <c:v>-521</c:v>
                </c:pt>
                <c:pt idx="8729">
                  <c:v>-127</c:v>
                </c:pt>
                <c:pt idx="8730">
                  <c:v>315</c:v>
                </c:pt>
                <c:pt idx="8731">
                  <c:v>825</c:v>
                </c:pt>
                <c:pt idx="8732">
                  <c:v>825</c:v>
                </c:pt>
                <c:pt idx="8733">
                  <c:v>825</c:v>
                </c:pt>
                <c:pt idx="8734">
                  <c:v>825</c:v>
                </c:pt>
                <c:pt idx="8735">
                  <c:v>825</c:v>
                </c:pt>
                <c:pt idx="8736">
                  <c:v>815</c:v>
                </c:pt>
                <c:pt idx="8737">
                  <c:v>1065</c:v>
                </c:pt>
                <c:pt idx="8738">
                  <c:v>972</c:v>
                </c:pt>
                <c:pt idx="8739">
                  <c:v>820</c:v>
                </c:pt>
                <c:pt idx="8740">
                  <c:v>709</c:v>
                </c:pt>
                <c:pt idx="8741">
                  <c:v>815</c:v>
                </c:pt>
                <c:pt idx="8742">
                  <c:v>967</c:v>
                </c:pt>
                <c:pt idx="8743">
                  <c:v>1015</c:v>
                </c:pt>
                <c:pt idx="8744">
                  <c:v>520</c:v>
                </c:pt>
                <c:pt idx="8745">
                  <c:v>1015</c:v>
                </c:pt>
                <c:pt idx="8746">
                  <c:v>1014</c:v>
                </c:pt>
                <c:pt idx="8747">
                  <c:v>1015</c:v>
                </c:pt>
                <c:pt idx="8748">
                  <c:v>1015</c:v>
                </c:pt>
                <c:pt idx="8749">
                  <c:v>1014</c:v>
                </c:pt>
                <c:pt idx="8750">
                  <c:v>1015</c:v>
                </c:pt>
                <c:pt idx="8751">
                  <c:v>1015</c:v>
                </c:pt>
                <c:pt idx="8752">
                  <c:v>1015</c:v>
                </c:pt>
                <c:pt idx="8753">
                  <c:v>1015</c:v>
                </c:pt>
                <c:pt idx="8754">
                  <c:v>815</c:v>
                </c:pt>
                <c:pt idx="8755">
                  <c:v>815</c:v>
                </c:pt>
                <c:pt idx="8756">
                  <c:v>815</c:v>
                </c:pt>
                <c:pt idx="8757">
                  <c:v>815</c:v>
                </c:pt>
                <c:pt idx="8758">
                  <c:v>815</c:v>
                </c:pt>
                <c:pt idx="8759">
                  <c:v>815</c:v>
                </c:pt>
                <c:pt idx="8760">
                  <c:v>815</c:v>
                </c:pt>
                <c:pt idx="8761">
                  <c:v>1064</c:v>
                </c:pt>
                <c:pt idx="8762">
                  <c:v>1050</c:v>
                </c:pt>
                <c:pt idx="8763">
                  <c:v>1032</c:v>
                </c:pt>
                <c:pt idx="8764">
                  <c:v>1016</c:v>
                </c:pt>
                <c:pt idx="8765">
                  <c:v>1015</c:v>
                </c:pt>
                <c:pt idx="8766">
                  <c:v>1062</c:v>
                </c:pt>
                <c:pt idx="8767">
                  <c:v>815</c:v>
                </c:pt>
                <c:pt idx="8768">
                  <c:v>815</c:v>
                </c:pt>
                <c:pt idx="8769">
                  <c:v>815</c:v>
                </c:pt>
                <c:pt idx="8770">
                  <c:v>815</c:v>
                </c:pt>
                <c:pt idx="8771">
                  <c:v>815</c:v>
                </c:pt>
                <c:pt idx="8772">
                  <c:v>814</c:v>
                </c:pt>
                <c:pt idx="8773">
                  <c:v>755</c:v>
                </c:pt>
                <c:pt idx="8774">
                  <c:v>805</c:v>
                </c:pt>
                <c:pt idx="8775">
                  <c:v>24</c:v>
                </c:pt>
                <c:pt idx="8776">
                  <c:v>-98</c:v>
                </c:pt>
                <c:pt idx="8777">
                  <c:v>-8</c:v>
                </c:pt>
                <c:pt idx="8778">
                  <c:v>697</c:v>
                </c:pt>
                <c:pt idx="8779">
                  <c:v>815</c:v>
                </c:pt>
                <c:pt idx="8780">
                  <c:v>815</c:v>
                </c:pt>
                <c:pt idx="8781">
                  <c:v>815</c:v>
                </c:pt>
                <c:pt idx="8782">
                  <c:v>815</c:v>
                </c:pt>
                <c:pt idx="8783">
                  <c:v>814</c:v>
                </c:pt>
                <c:pt idx="8784">
                  <c:v>678</c:v>
                </c:pt>
                <c:pt idx="8785">
                  <c:v>878</c:v>
                </c:pt>
                <c:pt idx="8786">
                  <c:v>813</c:v>
                </c:pt>
                <c:pt idx="8787">
                  <c:v>779</c:v>
                </c:pt>
                <c:pt idx="8788">
                  <c:v>776</c:v>
                </c:pt>
                <c:pt idx="8789">
                  <c:v>776</c:v>
                </c:pt>
                <c:pt idx="8790">
                  <c:v>775</c:v>
                </c:pt>
                <c:pt idx="8791">
                  <c:v>788</c:v>
                </c:pt>
                <c:pt idx="8792">
                  <c:v>813</c:v>
                </c:pt>
                <c:pt idx="8793">
                  <c:v>878</c:v>
                </c:pt>
                <c:pt idx="8794">
                  <c:v>850</c:v>
                </c:pt>
                <c:pt idx="8795">
                  <c:v>878</c:v>
                </c:pt>
                <c:pt idx="8796">
                  <c:v>878</c:v>
                </c:pt>
                <c:pt idx="8797">
                  <c:v>878</c:v>
                </c:pt>
                <c:pt idx="8798">
                  <c:v>878</c:v>
                </c:pt>
                <c:pt idx="8799">
                  <c:v>855</c:v>
                </c:pt>
                <c:pt idx="8800">
                  <c:v>800</c:v>
                </c:pt>
                <c:pt idx="8801">
                  <c:v>402</c:v>
                </c:pt>
                <c:pt idx="8802">
                  <c:v>678</c:v>
                </c:pt>
                <c:pt idx="8803">
                  <c:v>678</c:v>
                </c:pt>
                <c:pt idx="8804">
                  <c:v>613</c:v>
                </c:pt>
                <c:pt idx="8805">
                  <c:v>613</c:v>
                </c:pt>
                <c:pt idx="8806">
                  <c:v>613</c:v>
                </c:pt>
                <c:pt idx="8807">
                  <c:v>613</c:v>
                </c:pt>
                <c:pt idx="8808">
                  <c:v>613</c:v>
                </c:pt>
                <c:pt idx="8809">
                  <c:v>813</c:v>
                </c:pt>
                <c:pt idx="8810">
                  <c:v>713</c:v>
                </c:pt>
                <c:pt idx="8811">
                  <c:v>813</c:v>
                </c:pt>
                <c:pt idx="8812">
                  <c:v>813</c:v>
                </c:pt>
                <c:pt idx="8813">
                  <c:v>759</c:v>
                </c:pt>
                <c:pt idx="8814">
                  <c:v>-110</c:v>
                </c:pt>
                <c:pt idx="8815">
                  <c:v>648</c:v>
                </c:pt>
                <c:pt idx="8816">
                  <c:v>449</c:v>
                </c:pt>
                <c:pt idx="8817">
                  <c:v>848</c:v>
                </c:pt>
                <c:pt idx="8818">
                  <c:v>913</c:v>
                </c:pt>
                <c:pt idx="8819">
                  <c:v>913</c:v>
                </c:pt>
                <c:pt idx="8820">
                  <c:v>913</c:v>
                </c:pt>
                <c:pt idx="8821">
                  <c:v>913</c:v>
                </c:pt>
                <c:pt idx="8822">
                  <c:v>913</c:v>
                </c:pt>
                <c:pt idx="8823">
                  <c:v>913</c:v>
                </c:pt>
                <c:pt idx="8824">
                  <c:v>913</c:v>
                </c:pt>
                <c:pt idx="8825">
                  <c:v>943</c:v>
                </c:pt>
                <c:pt idx="8826">
                  <c:v>993</c:v>
                </c:pt>
                <c:pt idx="8827">
                  <c:v>993</c:v>
                </c:pt>
                <c:pt idx="8828">
                  <c:v>913</c:v>
                </c:pt>
                <c:pt idx="8829">
                  <c:v>713</c:v>
                </c:pt>
                <c:pt idx="8830">
                  <c:v>678</c:v>
                </c:pt>
                <c:pt idx="8831">
                  <c:v>678</c:v>
                </c:pt>
                <c:pt idx="8832">
                  <c:v>778</c:v>
                </c:pt>
                <c:pt idx="8833">
                  <c:v>1129</c:v>
                </c:pt>
                <c:pt idx="8834">
                  <c:v>659</c:v>
                </c:pt>
                <c:pt idx="8835">
                  <c:v>789</c:v>
                </c:pt>
                <c:pt idx="8836">
                  <c:v>770</c:v>
                </c:pt>
                <c:pt idx="8837">
                  <c:v>455</c:v>
                </c:pt>
                <c:pt idx="8838">
                  <c:v>125</c:v>
                </c:pt>
                <c:pt idx="8839">
                  <c:v>300</c:v>
                </c:pt>
                <c:pt idx="8840">
                  <c:v>205</c:v>
                </c:pt>
                <c:pt idx="8841">
                  <c:v>425</c:v>
                </c:pt>
                <c:pt idx="8842">
                  <c:v>197</c:v>
                </c:pt>
                <c:pt idx="8843">
                  <c:v>170</c:v>
                </c:pt>
                <c:pt idx="8844">
                  <c:v>419</c:v>
                </c:pt>
                <c:pt idx="8845">
                  <c:v>698</c:v>
                </c:pt>
                <c:pt idx="8846">
                  <c:v>748</c:v>
                </c:pt>
                <c:pt idx="8847">
                  <c:v>748</c:v>
                </c:pt>
                <c:pt idx="8848">
                  <c:v>748</c:v>
                </c:pt>
                <c:pt idx="8849">
                  <c:v>849</c:v>
                </c:pt>
                <c:pt idx="8850">
                  <c:v>800</c:v>
                </c:pt>
                <c:pt idx="8851">
                  <c:v>858</c:v>
                </c:pt>
                <c:pt idx="8852">
                  <c:v>713</c:v>
                </c:pt>
                <c:pt idx="8853">
                  <c:v>713</c:v>
                </c:pt>
                <c:pt idx="8854">
                  <c:v>713</c:v>
                </c:pt>
                <c:pt idx="8855">
                  <c:v>713</c:v>
                </c:pt>
                <c:pt idx="8856">
                  <c:v>588</c:v>
                </c:pt>
                <c:pt idx="8857">
                  <c:v>788</c:v>
                </c:pt>
                <c:pt idx="8858">
                  <c:v>788</c:v>
                </c:pt>
                <c:pt idx="8859">
                  <c:v>788</c:v>
                </c:pt>
                <c:pt idx="8860">
                  <c:v>788</c:v>
                </c:pt>
                <c:pt idx="8861">
                  <c:v>788</c:v>
                </c:pt>
                <c:pt idx="8862">
                  <c:v>788</c:v>
                </c:pt>
                <c:pt idx="8863">
                  <c:v>613</c:v>
                </c:pt>
                <c:pt idx="8864">
                  <c:v>588</c:v>
                </c:pt>
                <c:pt idx="8865">
                  <c:v>588</c:v>
                </c:pt>
                <c:pt idx="8866">
                  <c:v>588</c:v>
                </c:pt>
                <c:pt idx="8867">
                  <c:v>588</c:v>
                </c:pt>
                <c:pt idx="8868">
                  <c:v>588</c:v>
                </c:pt>
                <c:pt idx="8869">
                  <c:v>588</c:v>
                </c:pt>
                <c:pt idx="8870">
                  <c:v>588</c:v>
                </c:pt>
                <c:pt idx="8871">
                  <c:v>588</c:v>
                </c:pt>
                <c:pt idx="8872">
                  <c:v>588</c:v>
                </c:pt>
                <c:pt idx="8873">
                  <c:v>613</c:v>
                </c:pt>
                <c:pt idx="8874">
                  <c:v>356</c:v>
                </c:pt>
                <c:pt idx="8875">
                  <c:v>588</c:v>
                </c:pt>
                <c:pt idx="8876">
                  <c:v>588</c:v>
                </c:pt>
                <c:pt idx="8877">
                  <c:v>588</c:v>
                </c:pt>
                <c:pt idx="8878">
                  <c:v>588</c:v>
                </c:pt>
                <c:pt idx="8879">
                  <c:v>588</c:v>
                </c:pt>
                <c:pt idx="8880">
                  <c:v>488</c:v>
                </c:pt>
                <c:pt idx="8881">
                  <c:v>488</c:v>
                </c:pt>
                <c:pt idx="8882">
                  <c:v>788</c:v>
                </c:pt>
                <c:pt idx="8883">
                  <c:v>788</c:v>
                </c:pt>
                <c:pt idx="8884">
                  <c:v>788</c:v>
                </c:pt>
                <c:pt idx="8885">
                  <c:v>788</c:v>
                </c:pt>
                <c:pt idx="8886">
                  <c:v>788</c:v>
                </c:pt>
                <c:pt idx="8887">
                  <c:v>788</c:v>
                </c:pt>
                <c:pt idx="8888">
                  <c:v>488</c:v>
                </c:pt>
                <c:pt idx="8889">
                  <c:v>488</c:v>
                </c:pt>
                <c:pt idx="8890">
                  <c:v>488</c:v>
                </c:pt>
                <c:pt idx="8891">
                  <c:v>513</c:v>
                </c:pt>
                <c:pt idx="8892">
                  <c:v>513</c:v>
                </c:pt>
                <c:pt idx="8893">
                  <c:v>488</c:v>
                </c:pt>
                <c:pt idx="8894">
                  <c:v>488</c:v>
                </c:pt>
                <c:pt idx="8895">
                  <c:v>488</c:v>
                </c:pt>
                <c:pt idx="8896">
                  <c:v>513</c:v>
                </c:pt>
                <c:pt idx="8897">
                  <c:v>538</c:v>
                </c:pt>
                <c:pt idx="8898">
                  <c:v>537</c:v>
                </c:pt>
                <c:pt idx="8899">
                  <c:v>513</c:v>
                </c:pt>
                <c:pt idx="8900">
                  <c:v>488</c:v>
                </c:pt>
                <c:pt idx="8901">
                  <c:v>488</c:v>
                </c:pt>
                <c:pt idx="8902">
                  <c:v>488</c:v>
                </c:pt>
                <c:pt idx="8903">
                  <c:v>488</c:v>
                </c:pt>
                <c:pt idx="8904">
                  <c:v>488</c:v>
                </c:pt>
                <c:pt idx="8905">
                  <c:v>788</c:v>
                </c:pt>
                <c:pt idx="8906">
                  <c:v>788</c:v>
                </c:pt>
                <c:pt idx="8907">
                  <c:v>788</c:v>
                </c:pt>
                <c:pt idx="8908">
                  <c:v>788</c:v>
                </c:pt>
                <c:pt idx="8909">
                  <c:v>788</c:v>
                </c:pt>
                <c:pt idx="8910">
                  <c:v>788</c:v>
                </c:pt>
                <c:pt idx="8911">
                  <c:v>788</c:v>
                </c:pt>
                <c:pt idx="8912">
                  <c:v>788</c:v>
                </c:pt>
                <c:pt idx="8913">
                  <c:v>788</c:v>
                </c:pt>
                <c:pt idx="8914">
                  <c:v>788</c:v>
                </c:pt>
                <c:pt idx="8915">
                  <c:v>788</c:v>
                </c:pt>
                <c:pt idx="8916">
                  <c:v>788</c:v>
                </c:pt>
                <c:pt idx="8917">
                  <c:v>788</c:v>
                </c:pt>
                <c:pt idx="8918">
                  <c:v>788</c:v>
                </c:pt>
                <c:pt idx="8919">
                  <c:v>788</c:v>
                </c:pt>
                <c:pt idx="8920">
                  <c:v>788</c:v>
                </c:pt>
                <c:pt idx="8921">
                  <c:v>788</c:v>
                </c:pt>
                <c:pt idx="8922">
                  <c:v>488</c:v>
                </c:pt>
                <c:pt idx="8923">
                  <c:v>488</c:v>
                </c:pt>
                <c:pt idx="8924">
                  <c:v>488</c:v>
                </c:pt>
                <c:pt idx="8925">
                  <c:v>488</c:v>
                </c:pt>
                <c:pt idx="8926">
                  <c:v>488</c:v>
                </c:pt>
                <c:pt idx="8927">
                  <c:v>488</c:v>
                </c:pt>
                <c:pt idx="8928">
                  <c:v>488</c:v>
                </c:pt>
                <c:pt idx="8929">
                  <c:v>788</c:v>
                </c:pt>
                <c:pt idx="8930">
                  <c:v>788</c:v>
                </c:pt>
                <c:pt idx="8931">
                  <c:v>788</c:v>
                </c:pt>
                <c:pt idx="8932">
                  <c:v>788</c:v>
                </c:pt>
                <c:pt idx="8933">
                  <c:v>788</c:v>
                </c:pt>
                <c:pt idx="8934">
                  <c:v>878</c:v>
                </c:pt>
                <c:pt idx="8935">
                  <c:v>783</c:v>
                </c:pt>
                <c:pt idx="8936">
                  <c:v>441</c:v>
                </c:pt>
                <c:pt idx="8937">
                  <c:v>375</c:v>
                </c:pt>
                <c:pt idx="8938">
                  <c:v>-5</c:v>
                </c:pt>
                <c:pt idx="8939">
                  <c:v>-2</c:v>
                </c:pt>
                <c:pt idx="8940">
                  <c:v>428</c:v>
                </c:pt>
                <c:pt idx="8941">
                  <c:v>588</c:v>
                </c:pt>
                <c:pt idx="8942">
                  <c:v>588</c:v>
                </c:pt>
                <c:pt idx="8943">
                  <c:v>588</c:v>
                </c:pt>
                <c:pt idx="8944">
                  <c:v>588</c:v>
                </c:pt>
                <c:pt idx="8945">
                  <c:v>-91</c:v>
                </c:pt>
                <c:pt idx="8946">
                  <c:v>-124</c:v>
                </c:pt>
                <c:pt idx="8947">
                  <c:v>703</c:v>
                </c:pt>
                <c:pt idx="8948">
                  <c:v>488</c:v>
                </c:pt>
                <c:pt idx="8949">
                  <c:v>488</c:v>
                </c:pt>
                <c:pt idx="8950">
                  <c:v>488</c:v>
                </c:pt>
                <c:pt idx="8951">
                  <c:v>488</c:v>
                </c:pt>
                <c:pt idx="8952">
                  <c:v>488</c:v>
                </c:pt>
                <c:pt idx="8953">
                  <c:v>788</c:v>
                </c:pt>
                <c:pt idx="8954">
                  <c:v>788</c:v>
                </c:pt>
                <c:pt idx="8955">
                  <c:v>788</c:v>
                </c:pt>
                <c:pt idx="8956">
                  <c:v>788</c:v>
                </c:pt>
                <c:pt idx="8957">
                  <c:v>788</c:v>
                </c:pt>
                <c:pt idx="8958">
                  <c:v>813</c:v>
                </c:pt>
                <c:pt idx="8959">
                  <c:v>571</c:v>
                </c:pt>
                <c:pt idx="8960">
                  <c:v>435</c:v>
                </c:pt>
                <c:pt idx="8961">
                  <c:v>540</c:v>
                </c:pt>
                <c:pt idx="8962">
                  <c:v>562</c:v>
                </c:pt>
                <c:pt idx="8963">
                  <c:v>560</c:v>
                </c:pt>
                <c:pt idx="8964">
                  <c:v>588</c:v>
                </c:pt>
                <c:pt idx="8965">
                  <c:v>588</c:v>
                </c:pt>
                <c:pt idx="8966">
                  <c:v>588</c:v>
                </c:pt>
                <c:pt idx="8967">
                  <c:v>588</c:v>
                </c:pt>
                <c:pt idx="8968">
                  <c:v>565</c:v>
                </c:pt>
                <c:pt idx="8969">
                  <c:v>-45</c:v>
                </c:pt>
                <c:pt idx="8970">
                  <c:v>120</c:v>
                </c:pt>
                <c:pt idx="8971">
                  <c:v>613</c:v>
                </c:pt>
                <c:pt idx="8972">
                  <c:v>488</c:v>
                </c:pt>
                <c:pt idx="8973">
                  <c:v>488</c:v>
                </c:pt>
                <c:pt idx="8974">
                  <c:v>488</c:v>
                </c:pt>
                <c:pt idx="8975">
                  <c:v>488</c:v>
                </c:pt>
                <c:pt idx="8976">
                  <c:v>488</c:v>
                </c:pt>
                <c:pt idx="8977">
                  <c:v>788</c:v>
                </c:pt>
                <c:pt idx="8978">
                  <c:v>788</c:v>
                </c:pt>
                <c:pt idx="8979">
                  <c:v>788</c:v>
                </c:pt>
                <c:pt idx="8980">
                  <c:v>788</c:v>
                </c:pt>
                <c:pt idx="8981">
                  <c:v>813</c:v>
                </c:pt>
                <c:pt idx="8982">
                  <c:v>813</c:v>
                </c:pt>
                <c:pt idx="8983">
                  <c:v>513</c:v>
                </c:pt>
                <c:pt idx="8984">
                  <c:v>488</c:v>
                </c:pt>
                <c:pt idx="8985">
                  <c:v>488</c:v>
                </c:pt>
                <c:pt idx="8986">
                  <c:v>487</c:v>
                </c:pt>
                <c:pt idx="8987">
                  <c:v>488</c:v>
                </c:pt>
                <c:pt idx="8988">
                  <c:v>488</c:v>
                </c:pt>
                <c:pt idx="8989">
                  <c:v>488</c:v>
                </c:pt>
                <c:pt idx="8990">
                  <c:v>488</c:v>
                </c:pt>
                <c:pt idx="8991">
                  <c:v>488</c:v>
                </c:pt>
                <c:pt idx="8992">
                  <c:v>488</c:v>
                </c:pt>
                <c:pt idx="8993">
                  <c:v>363</c:v>
                </c:pt>
                <c:pt idx="8994">
                  <c:v>-250</c:v>
                </c:pt>
                <c:pt idx="8995">
                  <c:v>503</c:v>
                </c:pt>
                <c:pt idx="8996">
                  <c:v>503</c:v>
                </c:pt>
                <c:pt idx="8997">
                  <c:v>503</c:v>
                </c:pt>
                <c:pt idx="8998">
                  <c:v>503</c:v>
                </c:pt>
                <c:pt idx="8999">
                  <c:v>403</c:v>
                </c:pt>
                <c:pt idx="9000">
                  <c:v>488</c:v>
                </c:pt>
                <c:pt idx="9001">
                  <c:v>325</c:v>
                </c:pt>
                <c:pt idx="9002">
                  <c:v>-235</c:v>
                </c:pt>
                <c:pt idx="9003">
                  <c:v>-361</c:v>
                </c:pt>
                <c:pt idx="9004">
                  <c:v>-395</c:v>
                </c:pt>
                <c:pt idx="9005">
                  <c:v>-162</c:v>
                </c:pt>
                <c:pt idx="9006">
                  <c:v>-215</c:v>
                </c:pt>
                <c:pt idx="9007">
                  <c:v>-101</c:v>
                </c:pt>
                <c:pt idx="9008">
                  <c:v>7</c:v>
                </c:pt>
                <c:pt idx="9009">
                  <c:v>513</c:v>
                </c:pt>
                <c:pt idx="9010">
                  <c:v>488</c:v>
                </c:pt>
                <c:pt idx="9011">
                  <c:v>488</c:v>
                </c:pt>
                <c:pt idx="9012">
                  <c:v>488</c:v>
                </c:pt>
                <c:pt idx="9013">
                  <c:v>488</c:v>
                </c:pt>
                <c:pt idx="9014">
                  <c:v>488</c:v>
                </c:pt>
                <c:pt idx="9015">
                  <c:v>488</c:v>
                </c:pt>
                <c:pt idx="9016">
                  <c:v>513</c:v>
                </c:pt>
                <c:pt idx="9017">
                  <c:v>578</c:v>
                </c:pt>
                <c:pt idx="9018">
                  <c:v>823</c:v>
                </c:pt>
                <c:pt idx="9019">
                  <c:v>488</c:v>
                </c:pt>
                <c:pt idx="9020">
                  <c:v>488</c:v>
                </c:pt>
                <c:pt idx="9021">
                  <c:v>488</c:v>
                </c:pt>
                <c:pt idx="9022">
                  <c:v>488</c:v>
                </c:pt>
                <c:pt idx="9023">
                  <c:v>488</c:v>
                </c:pt>
                <c:pt idx="9024">
                  <c:v>488</c:v>
                </c:pt>
                <c:pt idx="9025">
                  <c:v>788</c:v>
                </c:pt>
                <c:pt idx="9026">
                  <c:v>788</c:v>
                </c:pt>
                <c:pt idx="9027">
                  <c:v>788</c:v>
                </c:pt>
                <c:pt idx="9028">
                  <c:v>788</c:v>
                </c:pt>
                <c:pt idx="9029">
                  <c:v>813</c:v>
                </c:pt>
                <c:pt idx="9030">
                  <c:v>813</c:v>
                </c:pt>
                <c:pt idx="9031">
                  <c:v>488</c:v>
                </c:pt>
                <c:pt idx="9032">
                  <c:v>488</c:v>
                </c:pt>
                <c:pt idx="9033">
                  <c:v>488</c:v>
                </c:pt>
                <c:pt idx="9034">
                  <c:v>488</c:v>
                </c:pt>
                <c:pt idx="9035">
                  <c:v>488</c:v>
                </c:pt>
                <c:pt idx="9036">
                  <c:v>488</c:v>
                </c:pt>
                <c:pt idx="9037">
                  <c:v>488</c:v>
                </c:pt>
                <c:pt idx="9038">
                  <c:v>488</c:v>
                </c:pt>
                <c:pt idx="9039">
                  <c:v>488</c:v>
                </c:pt>
                <c:pt idx="9040">
                  <c:v>488</c:v>
                </c:pt>
                <c:pt idx="9041">
                  <c:v>488</c:v>
                </c:pt>
                <c:pt idx="9042">
                  <c:v>513</c:v>
                </c:pt>
                <c:pt idx="9043">
                  <c:v>488</c:v>
                </c:pt>
                <c:pt idx="9044">
                  <c:v>488</c:v>
                </c:pt>
                <c:pt idx="9045">
                  <c:v>488</c:v>
                </c:pt>
                <c:pt idx="9046">
                  <c:v>488</c:v>
                </c:pt>
                <c:pt idx="9047">
                  <c:v>488</c:v>
                </c:pt>
                <c:pt idx="9048">
                  <c:v>387</c:v>
                </c:pt>
                <c:pt idx="9049">
                  <c:v>388</c:v>
                </c:pt>
                <c:pt idx="9050">
                  <c:v>748</c:v>
                </c:pt>
                <c:pt idx="9051">
                  <c:v>788</c:v>
                </c:pt>
                <c:pt idx="9052">
                  <c:v>788</c:v>
                </c:pt>
                <c:pt idx="9053">
                  <c:v>713</c:v>
                </c:pt>
                <c:pt idx="9054">
                  <c:v>706</c:v>
                </c:pt>
                <c:pt idx="9055">
                  <c:v>648</c:v>
                </c:pt>
                <c:pt idx="9056">
                  <c:v>-128</c:v>
                </c:pt>
                <c:pt idx="9057">
                  <c:v>-169</c:v>
                </c:pt>
                <c:pt idx="9058">
                  <c:v>21</c:v>
                </c:pt>
                <c:pt idx="9059">
                  <c:v>-479</c:v>
                </c:pt>
                <c:pt idx="9060">
                  <c:v>-525</c:v>
                </c:pt>
                <c:pt idx="9061">
                  <c:v>-496</c:v>
                </c:pt>
                <c:pt idx="9062">
                  <c:v>-243</c:v>
                </c:pt>
                <c:pt idx="9063">
                  <c:v>-286</c:v>
                </c:pt>
                <c:pt idx="9064">
                  <c:v>-530</c:v>
                </c:pt>
                <c:pt idx="9065">
                  <c:v>-942</c:v>
                </c:pt>
                <c:pt idx="9066">
                  <c:v>-87</c:v>
                </c:pt>
                <c:pt idx="9067">
                  <c:v>488</c:v>
                </c:pt>
                <c:pt idx="9068">
                  <c:v>388</c:v>
                </c:pt>
                <c:pt idx="9069">
                  <c:v>388</c:v>
                </c:pt>
                <c:pt idx="9070">
                  <c:v>388</c:v>
                </c:pt>
                <c:pt idx="9071">
                  <c:v>107</c:v>
                </c:pt>
                <c:pt idx="9072">
                  <c:v>515</c:v>
                </c:pt>
                <c:pt idx="9073">
                  <c:v>182</c:v>
                </c:pt>
                <c:pt idx="9074">
                  <c:v>-115</c:v>
                </c:pt>
                <c:pt idx="9075">
                  <c:v>-399</c:v>
                </c:pt>
                <c:pt idx="9076">
                  <c:v>-661</c:v>
                </c:pt>
                <c:pt idx="9077">
                  <c:v>-845</c:v>
                </c:pt>
                <c:pt idx="9078">
                  <c:v>-770</c:v>
                </c:pt>
                <c:pt idx="9079">
                  <c:v>-394</c:v>
                </c:pt>
                <c:pt idx="9080">
                  <c:v>-525</c:v>
                </c:pt>
                <c:pt idx="9081">
                  <c:v>-500</c:v>
                </c:pt>
                <c:pt idx="9082">
                  <c:v>-3</c:v>
                </c:pt>
                <c:pt idx="9083">
                  <c:v>73</c:v>
                </c:pt>
                <c:pt idx="9084">
                  <c:v>-255</c:v>
                </c:pt>
                <c:pt idx="9085">
                  <c:v>-110</c:v>
                </c:pt>
                <c:pt idx="9086">
                  <c:v>310</c:v>
                </c:pt>
                <c:pt idx="9087">
                  <c:v>450</c:v>
                </c:pt>
                <c:pt idx="9088">
                  <c:v>50</c:v>
                </c:pt>
                <c:pt idx="9089">
                  <c:v>-680</c:v>
                </c:pt>
                <c:pt idx="9090">
                  <c:v>-812</c:v>
                </c:pt>
                <c:pt idx="9091">
                  <c:v>215</c:v>
                </c:pt>
                <c:pt idx="9092">
                  <c:v>510</c:v>
                </c:pt>
                <c:pt idx="9093">
                  <c:v>510</c:v>
                </c:pt>
                <c:pt idx="9094">
                  <c:v>510</c:v>
                </c:pt>
                <c:pt idx="9095">
                  <c:v>510</c:v>
                </c:pt>
                <c:pt idx="9096">
                  <c:v>-60</c:v>
                </c:pt>
                <c:pt idx="9097">
                  <c:v>-237</c:v>
                </c:pt>
                <c:pt idx="9098">
                  <c:v>-795</c:v>
                </c:pt>
                <c:pt idx="9099">
                  <c:v>-795</c:v>
                </c:pt>
                <c:pt idx="9100">
                  <c:v>-795</c:v>
                </c:pt>
                <c:pt idx="9101">
                  <c:v>-770</c:v>
                </c:pt>
                <c:pt idx="9102">
                  <c:v>-770</c:v>
                </c:pt>
                <c:pt idx="9103">
                  <c:v>-670</c:v>
                </c:pt>
                <c:pt idx="9104">
                  <c:v>-415</c:v>
                </c:pt>
                <c:pt idx="9105">
                  <c:v>-325</c:v>
                </c:pt>
                <c:pt idx="9106">
                  <c:v>-366</c:v>
                </c:pt>
                <c:pt idx="9107">
                  <c:v>-400</c:v>
                </c:pt>
                <c:pt idx="9108">
                  <c:v>-290</c:v>
                </c:pt>
                <c:pt idx="9109">
                  <c:v>-255</c:v>
                </c:pt>
                <c:pt idx="9110">
                  <c:v>-145</c:v>
                </c:pt>
                <c:pt idx="9111">
                  <c:v>-335</c:v>
                </c:pt>
                <c:pt idx="9112">
                  <c:v>-400</c:v>
                </c:pt>
                <c:pt idx="9113">
                  <c:v>-670</c:v>
                </c:pt>
                <c:pt idx="9114">
                  <c:v>-375</c:v>
                </c:pt>
                <c:pt idx="9115">
                  <c:v>115</c:v>
                </c:pt>
                <c:pt idx="9116">
                  <c:v>779</c:v>
                </c:pt>
                <c:pt idx="9117">
                  <c:v>880</c:v>
                </c:pt>
                <c:pt idx="9118">
                  <c:v>980</c:v>
                </c:pt>
                <c:pt idx="9119">
                  <c:v>339</c:v>
                </c:pt>
                <c:pt idx="9120">
                  <c:v>721</c:v>
                </c:pt>
                <c:pt idx="9121">
                  <c:v>150</c:v>
                </c:pt>
                <c:pt idx="9122">
                  <c:v>200</c:v>
                </c:pt>
                <c:pt idx="9123">
                  <c:v>212</c:v>
                </c:pt>
                <c:pt idx="9124">
                  <c:v>495</c:v>
                </c:pt>
                <c:pt idx="9125">
                  <c:v>126</c:v>
                </c:pt>
                <c:pt idx="9126">
                  <c:v>-745</c:v>
                </c:pt>
                <c:pt idx="9127">
                  <c:v>251</c:v>
                </c:pt>
                <c:pt idx="9128">
                  <c:v>-685</c:v>
                </c:pt>
                <c:pt idx="9129">
                  <c:v>-336</c:v>
                </c:pt>
                <c:pt idx="9130">
                  <c:v>-765</c:v>
                </c:pt>
                <c:pt idx="9131">
                  <c:v>-775</c:v>
                </c:pt>
                <c:pt idx="9132">
                  <c:v>-775</c:v>
                </c:pt>
                <c:pt idx="9133">
                  <c:v>-775</c:v>
                </c:pt>
                <c:pt idx="9134">
                  <c:v>-775</c:v>
                </c:pt>
                <c:pt idx="9135">
                  <c:v>-775</c:v>
                </c:pt>
                <c:pt idx="9136">
                  <c:v>-775</c:v>
                </c:pt>
                <c:pt idx="9137">
                  <c:v>-775</c:v>
                </c:pt>
                <c:pt idx="9138">
                  <c:v>-650</c:v>
                </c:pt>
                <c:pt idx="9139">
                  <c:v>120</c:v>
                </c:pt>
                <c:pt idx="9140">
                  <c:v>509</c:v>
                </c:pt>
                <c:pt idx="9141">
                  <c:v>506</c:v>
                </c:pt>
                <c:pt idx="9142">
                  <c:v>739</c:v>
                </c:pt>
                <c:pt idx="9143">
                  <c:v>-746</c:v>
                </c:pt>
                <c:pt idx="9144">
                  <c:v>-408</c:v>
                </c:pt>
                <c:pt idx="9145">
                  <c:v>-795</c:v>
                </c:pt>
                <c:pt idx="9146">
                  <c:v>-795</c:v>
                </c:pt>
                <c:pt idx="9147">
                  <c:v>-795</c:v>
                </c:pt>
                <c:pt idx="9148">
                  <c:v>-795</c:v>
                </c:pt>
                <c:pt idx="9149">
                  <c:v>-795</c:v>
                </c:pt>
                <c:pt idx="9150">
                  <c:v>-770</c:v>
                </c:pt>
                <c:pt idx="9151">
                  <c:v>-670</c:v>
                </c:pt>
                <c:pt idx="9152">
                  <c:v>-670</c:v>
                </c:pt>
                <c:pt idx="9153">
                  <c:v>-670</c:v>
                </c:pt>
                <c:pt idx="9154">
                  <c:v>-670</c:v>
                </c:pt>
                <c:pt idx="9155">
                  <c:v>-670</c:v>
                </c:pt>
                <c:pt idx="9156">
                  <c:v>-670</c:v>
                </c:pt>
                <c:pt idx="9157">
                  <c:v>-670</c:v>
                </c:pt>
                <c:pt idx="9158">
                  <c:v>-670</c:v>
                </c:pt>
                <c:pt idx="9159">
                  <c:v>-670</c:v>
                </c:pt>
                <c:pt idx="9160">
                  <c:v>-670</c:v>
                </c:pt>
                <c:pt idx="9161">
                  <c:v>-670</c:v>
                </c:pt>
                <c:pt idx="9162">
                  <c:v>-670</c:v>
                </c:pt>
                <c:pt idx="9163">
                  <c:v>-670</c:v>
                </c:pt>
                <c:pt idx="9164">
                  <c:v>-1</c:v>
                </c:pt>
                <c:pt idx="9165">
                  <c:v>595</c:v>
                </c:pt>
                <c:pt idx="9166">
                  <c:v>-16</c:v>
                </c:pt>
                <c:pt idx="9167">
                  <c:v>-670</c:v>
                </c:pt>
                <c:pt idx="9168">
                  <c:v>-670</c:v>
                </c:pt>
                <c:pt idx="9169">
                  <c:v>-770</c:v>
                </c:pt>
                <c:pt idx="9170">
                  <c:v>-770</c:v>
                </c:pt>
                <c:pt idx="9171">
                  <c:v>-770</c:v>
                </c:pt>
                <c:pt idx="9172">
                  <c:v>-770</c:v>
                </c:pt>
                <c:pt idx="9173">
                  <c:v>-770</c:v>
                </c:pt>
                <c:pt idx="9174">
                  <c:v>-770</c:v>
                </c:pt>
                <c:pt idx="9175">
                  <c:v>-670</c:v>
                </c:pt>
                <c:pt idx="9176">
                  <c:v>-670</c:v>
                </c:pt>
                <c:pt idx="9177">
                  <c:v>-570</c:v>
                </c:pt>
                <c:pt idx="9178">
                  <c:v>-569</c:v>
                </c:pt>
                <c:pt idx="9179">
                  <c:v>-570</c:v>
                </c:pt>
                <c:pt idx="9180">
                  <c:v>-570</c:v>
                </c:pt>
                <c:pt idx="9181">
                  <c:v>-570</c:v>
                </c:pt>
                <c:pt idx="9182">
                  <c:v>-570</c:v>
                </c:pt>
                <c:pt idx="9183">
                  <c:v>-570</c:v>
                </c:pt>
                <c:pt idx="9184">
                  <c:v>-570</c:v>
                </c:pt>
                <c:pt idx="9185">
                  <c:v>-570</c:v>
                </c:pt>
                <c:pt idx="9186">
                  <c:v>-570</c:v>
                </c:pt>
                <c:pt idx="9187">
                  <c:v>-570</c:v>
                </c:pt>
                <c:pt idx="9188">
                  <c:v>-440</c:v>
                </c:pt>
                <c:pt idx="9189">
                  <c:v>804</c:v>
                </c:pt>
                <c:pt idx="9190">
                  <c:v>-101</c:v>
                </c:pt>
                <c:pt idx="9191">
                  <c:v>-570</c:v>
                </c:pt>
                <c:pt idx="9192">
                  <c:v>-570</c:v>
                </c:pt>
                <c:pt idx="9193">
                  <c:v>-770</c:v>
                </c:pt>
                <c:pt idx="9194">
                  <c:v>-770</c:v>
                </c:pt>
                <c:pt idx="9195">
                  <c:v>-770</c:v>
                </c:pt>
                <c:pt idx="9196">
                  <c:v>-770</c:v>
                </c:pt>
                <c:pt idx="9197">
                  <c:v>-770</c:v>
                </c:pt>
                <c:pt idx="9198">
                  <c:v>-770</c:v>
                </c:pt>
                <c:pt idx="9199">
                  <c:v>-570</c:v>
                </c:pt>
                <c:pt idx="9200">
                  <c:v>-570</c:v>
                </c:pt>
                <c:pt idx="9201">
                  <c:v>-570</c:v>
                </c:pt>
                <c:pt idx="9202">
                  <c:v>-570</c:v>
                </c:pt>
                <c:pt idx="9203">
                  <c:v>-570</c:v>
                </c:pt>
                <c:pt idx="9204">
                  <c:v>-570</c:v>
                </c:pt>
                <c:pt idx="9205">
                  <c:v>-570</c:v>
                </c:pt>
                <c:pt idx="9206">
                  <c:v>-570</c:v>
                </c:pt>
                <c:pt idx="9207">
                  <c:v>-570</c:v>
                </c:pt>
                <c:pt idx="9208">
                  <c:v>-570</c:v>
                </c:pt>
                <c:pt idx="9209">
                  <c:v>-570</c:v>
                </c:pt>
                <c:pt idx="9210">
                  <c:v>-570</c:v>
                </c:pt>
                <c:pt idx="9211">
                  <c:v>-650</c:v>
                </c:pt>
                <c:pt idx="9212">
                  <c:v>-135</c:v>
                </c:pt>
                <c:pt idx="9213">
                  <c:v>685</c:v>
                </c:pt>
                <c:pt idx="9214">
                  <c:v>-377</c:v>
                </c:pt>
                <c:pt idx="9215">
                  <c:v>-570</c:v>
                </c:pt>
                <c:pt idx="9216">
                  <c:v>-1000</c:v>
                </c:pt>
                <c:pt idx="9217">
                  <c:v>-1000</c:v>
                </c:pt>
                <c:pt idx="9218">
                  <c:v>-1099</c:v>
                </c:pt>
                <c:pt idx="9219">
                  <c:v>-1100</c:v>
                </c:pt>
                <c:pt idx="9220">
                  <c:v>-1100</c:v>
                </c:pt>
                <c:pt idx="9221">
                  <c:v>-1100</c:v>
                </c:pt>
                <c:pt idx="9222">
                  <c:v>-1100</c:v>
                </c:pt>
                <c:pt idx="9223">
                  <c:v>-1100</c:v>
                </c:pt>
                <c:pt idx="9224">
                  <c:v>-1000</c:v>
                </c:pt>
                <c:pt idx="9225">
                  <c:v>-1000</c:v>
                </c:pt>
                <c:pt idx="9226">
                  <c:v>-1000</c:v>
                </c:pt>
                <c:pt idx="9227">
                  <c:v>-1000</c:v>
                </c:pt>
                <c:pt idx="9228">
                  <c:v>-1000</c:v>
                </c:pt>
                <c:pt idx="9229">
                  <c:v>-1000</c:v>
                </c:pt>
                <c:pt idx="9230">
                  <c:v>-1000</c:v>
                </c:pt>
                <c:pt idx="9231">
                  <c:v>-1000</c:v>
                </c:pt>
                <c:pt idx="9232">
                  <c:v>-1000</c:v>
                </c:pt>
                <c:pt idx="9233">
                  <c:v>-1000</c:v>
                </c:pt>
                <c:pt idx="9234">
                  <c:v>-1000</c:v>
                </c:pt>
                <c:pt idx="9235">
                  <c:v>-1000</c:v>
                </c:pt>
                <c:pt idx="9236">
                  <c:v>-1065</c:v>
                </c:pt>
                <c:pt idx="9237">
                  <c:v>-1039</c:v>
                </c:pt>
                <c:pt idx="9238">
                  <c:v>-1000</c:v>
                </c:pt>
                <c:pt idx="9239">
                  <c:v>-1000</c:v>
                </c:pt>
                <c:pt idx="9240">
                  <c:v>-910</c:v>
                </c:pt>
                <c:pt idx="9241">
                  <c:v>-1010</c:v>
                </c:pt>
                <c:pt idx="9242">
                  <c:v>-1010</c:v>
                </c:pt>
                <c:pt idx="9243">
                  <c:v>-1010</c:v>
                </c:pt>
                <c:pt idx="9244">
                  <c:v>-1010</c:v>
                </c:pt>
                <c:pt idx="9245">
                  <c:v>-1010</c:v>
                </c:pt>
                <c:pt idx="9246">
                  <c:v>-1010</c:v>
                </c:pt>
                <c:pt idx="9247">
                  <c:v>-1010</c:v>
                </c:pt>
                <c:pt idx="9248">
                  <c:v>-1010</c:v>
                </c:pt>
                <c:pt idx="9249">
                  <c:v>-1010</c:v>
                </c:pt>
                <c:pt idx="9250">
                  <c:v>-1010</c:v>
                </c:pt>
                <c:pt idx="9251">
                  <c:v>-1010</c:v>
                </c:pt>
                <c:pt idx="9252">
                  <c:v>-1010</c:v>
                </c:pt>
                <c:pt idx="9253">
                  <c:v>-1010</c:v>
                </c:pt>
                <c:pt idx="9254">
                  <c:v>-1010</c:v>
                </c:pt>
                <c:pt idx="9255">
                  <c:v>-1010</c:v>
                </c:pt>
                <c:pt idx="9256">
                  <c:v>-1010</c:v>
                </c:pt>
                <c:pt idx="9257">
                  <c:v>-1010</c:v>
                </c:pt>
                <c:pt idx="9258">
                  <c:v>-910</c:v>
                </c:pt>
                <c:pt idx="9259">
                  <c:v>-910</c:v>
                </c:pt>
                <c:pt idx="9260">
                  <c:v>-910</c:v>
                </c:pt>
                <c:pt idx="9261">
                  <c:v>-563</c:v>
                </c:pt>
                <c:pt idx="9262">
                  <c:v>-910</c:v>
                </c:pt>
                <c:pt idx="9263">
                  <c:v>-910</c:v>
                </c:pt>
                <c:pt idx="9264">
                  <c:v>-695</c:v>
                </c:pt>
                <c:pt idx="9265">
                  <c:v>-795</c:v>
                </c:pt>
                <c:pt idx="9266">
                  <c:v>-795</c:v>
                </c:pt>
                <c:pt idx="9267">
                  <c:v>-795</c:v>
                </c:pt>
                <c:pt idx="9268">
                  <c:v>-795</c:v>
                </c:pt>
                <c:pt idx="9269">
                  <c:v>-795</c:v>
                </c:pt>
                <c:pt idx="9270">
                  <c:v>-795</c:v>
                </c:pt>
                <c:pt idx="9271">
                  <c:v>-695</c:v>
                </c:pt>
                <c:pt idx="9272">
                  <c:v>-670</c:v>
                </c:pt>
                <c:pt idx="9273">
                  <c:v>-479</c:v>
                </c:pt>
                <c:pt idx="9274">
                  <c:v>-670</c:v>
                </c:pt>
                <c:pt idx="9275">
                  <c:v>-669</c:v>
                </c:pt>
                <c:pt idx="9276">
                  <c:v>-670</c:v>
                </c:pt>
                <c:pt idx="9277">
                  <c:v>-670</c:v>
                </c:pt>
                <c:pt idx="9278">
                  <c:v>-670</c:v>
                </c:pt>
                <c:pt idx="9279">
                  <c:v>-670</c:v>
                </c:pt>
                <c:pt idx="9280">
                  <c:v>-670</c:v>
                </c:pt>
                <c:pt idx="9281">
                  <c:v>-670</c:v>
                </c:pt>
                <c:pt idx="9282">
                  <c:v>-565</c:v>
                </c:pt>
                <c:pt idx="9283">
                  <c:v>235</c:v>
                </c:pt>
                <c:pt idx="9284">
                  <c:v>1025</c:v>
                </c:pt>
                <c:pt idx="9285">
                  <c:v>860</c:v>
                </c:pt>
                <c:pt idx="9286">
                  <c:v>645</c:v>
                </c:pt>
                <c:pt idx="9287">
                  <c:v>-865</c:v>
                </c:pt>
                <c:pt idx="9288">
                  <c:v>-815</c:v>
                </c:pt>
                <c:pt idx="9289">
                  <c:v>-915</c:v>
                </c:pt>
                <c:pt idx="9290">
                  <c:v>-965</c:v>
                </c:pt>
                <c:pt idx="9291">
                  <c:v>-965</c:v>
                </c:pt>
                <c:pt idx="9292">
                  <c:v>-965</c:v>
                </c:pt>
                <c:pt idx="9293">
                  <c:v>-875</c:v>
                </c:pt>
                <c:pt idx="9294">
                  <c:v>-745</c:v>
                </c:pt>
                <c:pt idx="9295">
                  <c:v>-670</c:v>
                </c:pt>
                <c:pt idx="9296">
                  <c:v>-685</c:v>
                </c:pt>
                <c:pt idx="9297">
                  <c:v>-670</c:v>
                </c:pt>
                <c:pt idx="9298">
                  <c:v>-660</c:v>
                </c:pt>
                <c:pt idx="9299">
                  <c:v>-666</c:v>
                </c:pt>
                <c:pt idx="9300">
                  <c:v>-670</c:v>
                </c:pt>
                <c:pt idx="9301">
                  <c:v>-670</c:v>
                </c:pt>
                <c:pt idx="9302">
                  <c:v>-670</c:v>
                </c:pt>
                <c:pt idx="9303">
                  <c:v>-670</c:v>
                </c:pt>
                <c:pt idx="9304">
                  <c:v>-670</c:v>
                </c:pt>
                <c:pt idx="9305">
                  <c:v>-670</c:v>
                </c:pt>
                <c:pt idx="9306">
                  <c:v>-670</c:v>
                </c:pt>
                <c:pt idx="9307">
                  <c:v>-695</c:v>
                </c:pt>
                <c:pt idx="9308">
                  <c:v>-368</c:v>
                </c:pt>
                <c:pt idx="9309">
                  <c:v>-230</c:v>
                </c:pt>
                <c:pt idx="9310">
                  <c:v>-371</c:v>
                </c:pt>
                <c:pt idx="9311">
                  <c:v>-840</c:v>
                </c:pt>
                <c:pt idx="9312">
                  <c:v>-670</c:v>
                </c:pt>
                <c:pt idx="9313">
                  <c:v>-769</c:v>
                </c:pt>
                <c:pt idx="9314">
                  <c:v>-770</c:v>
                </c:pt>
                <c:pt idx="9315">
                  <c:v>-770</c:v>
                </c:pt>
                <c:pt idx="9316">
                  <c:v>-770</c:v>
                </c:pt>
                <c:pt idx="9317">
                  <c:v>-770</c:v>
                </c:pt>
                <c:pt idx="9318">
                  <c:v>-770</c:v>
                </c:pt>
                <c:pt idx="9319">
                  <c:v>-670</c:v>
                </c:pt>
                <c:pt idx="9320">
                  <c:v>-670</c:v>
                </c:pt>
                <c:pt idx="9321">
                  <c:v>-670</c:v>
                </c:pt>
                <c:pt idx="9322">
                  <c:v>-670</c:v>
                </c:pt>
                <c:pt idx="9323">
                  <c:v>-670</c:v>
                </c:pt>
                <c:pt idx="9324">
                  <c:v>-670</c:v>
                </c:pt>
                <c:pt idx="9325">
                  <c:v>-670</c:v>
                </c:pt>
                <c:pt idx="9326">
                  <c:v>-670</c:v>
                </c:pt>
                <c:pt idx="9327">
                  <c:v>-670</c:v>
                </c:pt>
                <c:pt idx="9328">
                  <c:v>-670</c:v>
                </c:pt>
                <c:pt idx="9329">
                  <c:v>-670</c:v>
                </c:pt>
                <c:pt idx="9330">
                  <c:v>-670</c:v>
                </c:pt>
                <c:pt idx="9331">
                  <c:v>-159</c:v>
                </c:pt>
                <c:pt idx="9332">
                  <c:v>481</c:v>
                </c:pt>
                <c:pt idx="9333">
                  <c:v>631</c:v>
                </c:pt>
                <c:pt idx="9334">
                  <c:v>-460</c:v>
                </c:pt>
                <c:pt idx="9335">
                  <c:v>-670</c:v>
                </c:pt>
                <c:pt idx="9336">
                  <c:v>-670</c:v>
                </c:pt>
                <c:pt idx="9337">
                  <c:v>-770</c:v>
                </c:pt>
                <c:pt idx="9338">
                  <c:v>-770</c:v>
                </c:pt>
                <c:pt idx="9339">
                  <c:v>-770</c:v>
                </c:pt>
                <c:pt idx="9340">
                  <c:v>-770</c:v>
                </c:pt>
                <c:pt idx="9341">
                  <c:v>-770</c:v>
                </c:pt>
                <c:pt idx="9342">
                  <c:v>-770</c:v>
                </c:pt>
                <c:pt idx="9343">
                  <c:v>-670</c:v>
                </c:pt>
                <c:pt idx="9344">
                  <c:v>-670</c:v>
                </c:pt>
                <c:pt idx="9345">
                  <c:v>-670</c:v>
                </c:pt>
                <c:pt idx="9346">
                  <c:v>-670</c:v>
                </c:pt>
                <c:pt idx="9347">
                  <c:v>-670</c:v>
                </c:pt>
                <c:pt idx="9348">
                  <c:v>-670</c:v>
                </c:pt>
                <c:pt idx="9349">
                  <c:v>-670</c:v>
                </c:pt>
                <c:pt idx="9350">
                  <c:v>-669</c:v>
                </c:pt>
                <c:pt idx="9351">
                  <c:v>-670</c:v>
                </c:pt>
                <c:pt idx="9352">
                  <c:v>-670</c:v>
                </c:pt>
                <c:pt idx="9353">
                  <c:v>-670</c:v>
                </c:pt>
                <c:pt idx="9354">
                  <c:v>-670</c:v>
                </c:pt>
                <c:pt idx="9355">
                  <c:v>664</c:v>
                </c:pt>
                <c:pt idx="9356">
                  <c:v>1075</c:v>
                </c:pt>
                <c:pt idx="9357">
                  <c:v>1115</c:v>
                </c:pt>
                <c:pt idx="9358">
                  <c:v>1145</c:v>
                </c:pt>
                <c:pt idx="9359">
                  <c:v>-670</c:v>
                </c:pt>
                <c:pt idx="9360">
                  <c:v>-315</c:v>
                </c:pt>
                <c:pt idx="9361">
                  <c:v>-770</c:v>
                </c:pt>
                <c:pt idx="9362">
                  <c:v>-770</c:v>
                </c:pt>
                <c:pt idx="9363">
                  <c:v>-710</c:v>
                </c:pt>
                <c:pt idx="9364">
                  <c:v>-730</c:v>
                </c:pt>
                <c:pt idx="9365">
                  <c:v>-756</c:v>
                </c:pt>
                <c:pt idx="9366">
                  <c:v>-750</c:v>
                </c:pt>
                <c:pt idx="9367">
                  <c:v>-640</c:v>
                </c:pt>
                <c:pt idx="9368">
                  <c:v>-670</c:v>
                </c:pt>
                <c:pt idx="9369">
                  <c:v>-360</c:v>
                </c:pt>
                <c:pt idx="9370">
                  <c:v>-345</c:v>
                </c:pt>
                <c:pt idx="9371">
                  <c:v>-131</c:v>
                </c:pt>
                <c:pt idx="9372">
                  <c:v>820</c:v>
                </c:pt>
                <c:pt idx="9373">
                  <c:v>872</c:v>
                </c:pt>
                <c:pt idx="9374">
                  <c:v>391</c:v>
                </c:pt>
                <c:pt idx="9375">
                  <c:v>-382</c:v>
                </c:pt>
                <c:pt idx="9376">
                  <c:v>-374</c:v>
                </c:pt>
                <c:pt idx="9377">
                  <c:v>-93</c:v>
                </c:pt>
                <c:pt idx="9378">
                  <c:v>50</c:v>
                </c:pt>
                <c:pt idx="9379">
                  <c:v>1049</c:v>
                </c:pt>
                <c:pt idx="9380">
                  <c:v>860</c:v>
                </c:pt>
                <c:pt idx="9381">
                  <c:v>860</c:v>
                </c:pt>
                <c:pt idx="9382">
                  <c:v>710</c:v>
                </c:pt>
                <c:pt idx="9383">
                  <c:v>-538</c:v>
                </c:pt>
                <c:pt idx="9384">
                  <c:v>359</c:v>
                </c:pt>
                <c:pt idx="9385">
                  <c:v>-1140</c:v>
                </c:pt>
                <c:pt idx="9386">
                  <c:v>-1020</c:v>
                </c:pt>
                <c:pt idx="9387">
                  <c:v>-995</c:v>
                </c:pt>
                <c:pt idx="9388">
                  <c:v>-995</c:v>
                </c:pt>
                <c:pt idx="9389">
                  <c:v>-995</c:v>
                </c:pt>
                <c:pt idx="9390">
                  <c:v>-895</c:v>
                </c:pt>
                <c:pt idx="9391">
                  <c:v>-895</c:v>
                </c:pt>
                <c:pt idx="9392">
                  <c:v>-670</c:v>
                </c:pt>
                <c:pt idx="9393">
                  <c:v>-670</c:v>
                </c:pt>
                <c:pt idx="9394">
                  <c:v>-750</c:v>
                </c:pt>
                <c:pt idx="9395">
                  <c:v>-750</c:v>
                </c:pt>
                <c:pt idx="9396">
                  <c:v>-670</c:v>
                </c:pt>
                <c:pt idx="9397">
                  <c:v>-669</c:v>
                </c:pt>
                <c:pt idx="9398">
                  <c:v>-670</c:v>
                </c:pt>
                <c:pt idx="9399">
                  <c:v>-820</c:v>
                </c:pt>
                <c:pt idx="9400">
                  <c:v>-814</c:v>
                </c:pt>
                <c:pt idx="9401">
                  <c:v>-870</c:v>
                </c:pt>
                <c:pt idx="9402">
                  <c:v>-179</c:v>
                </c:pt>
                <c:pt idx="9403">
                  <c:v>505</c:v>
                </c:pt>
                <c:pt idx="9404">
                  <c:v>824</c:v>
                </c:pt>
                <c:pt idx="9405">
                  <c:v>735</c:v>
                </c:pt>
                <c:pt idx="9406">
                  <c:v>189</c:v>
                </c:pt>
                <c:pt idx="9407">
                  <c:v>-645</c:v>
                </c:pt>
                <c:pt idx="9408">
                  <c:v>685</c:v>
                </c:pt>
                <c:pt idx="9409">
                  <c:v>-530</c:v>
                </c:pt>
                <c:pt idx="9410">
                  <c:v>-895</c:v>
                </c:pt>
                <c:pt idx="9411">
                  <c:v>-837</c:v>
                </c:pt>
                <c:pt idx="9412">
                  <c:v>-895</c:v>
                </c:pt>
                <c:pt idx="9413">
                  <c:v>-894</c:v>
                </c:pt>
                <c:pt idx="9414">
                  <c:v>-895</c:v>
                </c:pt>
                <c:pt idx="9415">
                  <c:v>-820</c:v>
                </c:pt>
                <c:pt idx="9416">
                  <c:v>-745</c:v>
                </c:pt>
                <c:pt idx="9417">
                  <c:v>-770</c:v>
                </c:pt>
                <c:pt idx="9418">
                  <c:v>-770</c:v>
                </c:pt>
                <c:pt idx="9419">
                  <c:v>-640</c:v>
                </c:pt>
                <c:pt idx="9420">
                  <c:v>-280</c:v>
                </c:pt>
                <c:pt idx="9421">
                  <c:v>-258</c:v>
                </c:pt>
                <c:pt idx="9422">
                  <c:v>-745</c:v>
                </c:pt>
                <c:pt idx="9423">
                  <c:v>-384</c:v>
                </c:pt>
                <c:pt idx="9424">
                  <c:v>-770</c:v>
                </c:pt>
                <c:pt idx="9425">
                  <c:v>-770</c:v>
                </c:pt>
                <c:pt idx="9426">
                  <c:v>-670</c:v>
                </c:pt>
                <c:pt idx="9427">
                  <c:v>120</c:v>
                </c:pt>
                <c:pt idx="9428">
                  <c:v>-133</c:v>
                </c:pt>
                <c:pt idx="9429">
                  <c:v>295</c:v>
                </c:pt>
                <c:pt idx="9430">
                  <c:v>-774</c:v>
                </c:pt>
                <c:pt idx="9431">
                  <c:v>-695</c:v>
                </c:pt>
                <c:pt idx="9432">
                  <c:v>-857</c:v>
                </c:pt>
                <c:pt idx="9433">
                  <c:v>-882</c:v>
                </c:pt>
                <c:pt idx="9434">
                  <c:v>-882</c:v>
                </c:pt>
                <c:pt idx="9435">
                  <c:v>-882</c:v>
                </c:pt>
                <c:pt idx="9436">
                  <c:v>-882</c:v>
                </c:pt>
                <c:pt idx="9437">
                  <c:v>-882</c:v>
                </c:pt>
                <c:pt idx="9438">
                  <c:v>-882</c:v>
                </c:pt>
                <c:pt idx="9439">
                  <c:v>-751</c:v>
                </c:pt>
                <c:pt idx="9440">
                  <c:v>-711</c:v>
                </c:pt>
                <c:pt idx="9441">
                  <c:v>180</c:v>
                </c:pt>
                <c:pt idx="9442">
                  <c:v>-99</c:v>
                </c:pt>
                <c:pt idx="9443">
                  <c:v>-217</c:v>
                </c:pt>
                <c:pt idx="9444">
                  <c:v>530</c:v>
                </c:pt>
                <c:pt idx="9445">
                  <c:v>609</c:v>
                </c:pt>
                <c:pt idx="9446">
                  <c:v>167</c:v>
                </c:pt>
                <c:pt idx="9447">
                  <c:v>484</c:v>
                </c:pt>
                <c:pt idx="9448">
                  <c:v>465</c:v>
                </c:pt>
                <c:pt idx="9449">
                  <c:v>656</c:v>
                </c:pt>
                <c:pt idx="9450">
                  <c:v>515</c:v>
                </c:pt>
                <c:pt idx="9451">
                  <c:v>688</c:v>
                </c:pt>
                <c:pt idx="9452">
                  <c:v>623</c:v>
                </c:pt>
                <c:pt idx="9453">
                  <c:v>623</c:v>
                </c:pt>
                <c:pt idx="9454">
                  <c:v>623</c:v>
                </c:pt>
                <c:pt idx="9455">
                  <c:v>386</c:v>
                </c:pt>
                <c:pt idx="9456">
                  <c:v>438</c:v>
                </c:pt>
                <c:pt idx="9457">
                  <c:v>-459</c:v>
                </c:pt>
                <c:pt idx="9458">
                  <c:v>-730</c:v>
                </c:pt>
                <c:pt idx="9459">
                  <c:v>98</c:v>
                </c:pt>
                <c:pt idx="9460">
                  <c:v>124</c:v>
                </c:pt>
                <c:pt idx="9461">
                  <c:v>-520</c:v>
                </c:pt>
                <c:pt idx="9462">
                  <c:v>-1060</c:v>
                </c:pt>
                <c:pt idx="9463">
                  <c:v>453</c:v>
                </c:pt>
                <c:pt idx="9464">
                  <c:v>743</c:v>
                </c:pt>
                <c:pt idx="9465">
                  <c:v>983</c:v>
                </c:pt>
                <c:pt idx="9466">
                  <c:v>918</c:v>
                </c:pt>
                <c:pt idx="9467">
                  <c:v>846</c:v>
                </c:pt>
                <c:pt idx="9468">
                  <c:v>848</c:v>
                </c:pt>
                <c:pt idx="9469">
                  <c:v>848</c:v>
                </c:pt>
                <c:pt idx="9470">
                  <c:v>873</c:v>
                </c:pt>
                <c:pt idx="9471">
                  <c:v>873</c:v>
                </c:pt>
                <c:pt idx="9472">
                  <c:v>873</c:v>
                </c:pt>
                <c:pt idx="9473">
                  <c:v>873</c:v>
                </c:pt>
                <c:pt idx="9474">
                  <c:v>500</c:v>
                </c:pt>
                <c:pt idx="9475">
                  <c:v>622</c:v>
                </c:pt>
                <c:pt idx="9476">
                  <c:v>623</c:v>
                </c:pt>
                <c:pt idx="9477">
                  <c:v>623</c:v>
                </c:pt>
                <c:pt idx="9478">
                  <c:v>623</c:v>
                </c:pt>
                <c:pt idx="9479">
                  <c:v>330</c:v>
                </c:pt>
                <c:pt idx="9480">
                  <c:v>678</c:v>
                </c:pt>
                <c:pt idx="9481">
                  <c:v>124</c:v>
                </c:pt>
                <c:pt idx="9482">
                  <c:v>25</c:v>
                </c:pt>
                <c:pt idx="9483">
                  <c:v>-257</c:v>
                </c:pt>
                <c:pt idx="9484">
                  <c:v>173</c:v>
                </c:pt>
                <c:pt idx="9485">
                  <c:v>457</c:v>
                </c:pt>
                <c:pt idx="9486">
                  <c:v>-516</c:v>
                </c:pt>
                <c:pt idx="9487">
                  <c:v>205</c:v>
                </c:pt>
                <c:pt idx="9488">
                  <c:v>612</c:v>
                </c:pt>
                <c:pt idx="9489">
                  <c:v>613</c:v>
                </c:pt>
                <c:pt idx="9490">
                  <c:v>613</c:v>
                </c:pt>
                <c:pt idx="9491">
                  <c:v>613</c:v>
                </c:pt>
                <c:pt idx="9492">
                  <c:v>613</c:v>
                </c:pt>
                <c:pt idx="9493">
                  <c:v>613</c:v>
                </c:pt>
                <c:pt idx="9494">
                  <c:v>612</c:v>
                </c:pt>
                <c:pt idx="9495">
                  <c:v>613</c:v>
                </c:pt>
                <c:pt idx="9496">
                  <c:v>613</c:v>
                </c:pt>
                <c:pt idx="9497">
                  <c:v>612</c:v>
                </c:pt>
                <c:pt idx="9498">
                  <c:v>595</c:v>
                </c:pt>
                <c:pt idx="9499">
                  <c:v>613</c:v>
                </c:pt>
                <c:pt idx="9500">
                  <c:v>613</c:v>
                </c:pt>
                <c:pt idx="9501">
                  <c:v>613</c:v>
                </c:pt>
                <c:pt idx="9502">
                  <c:v>612</c:v>
                </c:pt>
                <c:pt idx="9503">
                  <c:v>613</c:v>
                </c:pt>
                <c:pt idx="9504">
                  <c:v>588</c:v>
                </c:pt>
                <c:pt idx="9505">
                  <c:v>788</c:v>
                </c:pt>
                <c:pt idx="9506">
                  <c:v>281</c:v>
                </c:pt>
                <c:pt idx="9507">
                  <c:v>788</c:v>
                </c:pt>
                <c:pt idx="9508">
                  <c:v>813</c:v>
                </c:pt>
                <c:pt idx="9509">
                  <c:v>838</c:v>
                </c:pt>
                <c:pt idx="9510">
                  <c:v>314</c:v>
                </c:pt>
                <c:pt idx="9511">
                  <c:v>588</c:v>
                </c:pt>
                <c:pt idx="9512">
                  <c:v>588</c:v>
                </c:pt>
                <c:pt idx="9513">
                  <c:v>588</c:v>
                </c:pt>
                <c:pt idx="9514">
                  <c:v>588</c:v>
                </c:pt>
                <c:pt idx="9515">
                  <c:v>588</c:v>
                </c:pt>
                <c:pt idx="9516">
                  <c:v>588</c:v>
                </c:pt>
                <c:pt idx="9517">
                  <c:v>588</c:v>
                </c:pt>
                <c:pt idx="9518">
                  <c:v>588</c:v>
                </c:pt>
                <c:pt idx="9519">
                  <c:v>588</c:v>
                </c:pt>
                <c:pt idx="9520">
                  <c:v>588</c:v>
                </c:pt>
                <c:pt idx="9521">
                  <c:v>588</c:v>
                </c:pt>
                <c:pt idx="9522">
                  <c:v>587</c:v>
                </c:pt>
                <c:pt idx="9523">
                  <c:v>588</c:v>
                </c:pt>
                <c:pt idx="9524">
                  <c:v>588</c:v>
                </c:pt>
                <c:pt idx="9525">
                  <c:v>588</c:v>
                </c:pt>
                <c:pt idx="9526">
                  <c:v>588</c:v>
                </c:pt>
                <c:pt idx="9527">
                  <c:v>588</c:v>
                </c:pt>
                <c:pt idx="9528">
                  <c:v>642</c:v>
                </c:pt>
                <c:pt idx="9529">
                  <c:v>756</c:v>
                </c:pt>
                <c:pt idx="9530">
                  <c:v>475</c:v>
                </c:pt>
                <c:pt idx="9531">
                  <c:v>842</c:v>
                </c:pt>
                <c:pt idx="9532">
                  <c:v>842</c:v>
                </c:pt>
                <c:pt idx="9533">
                  <c:v>456</c:v>
                </c:pt>
                <c:pt idx="9534">
                  <c:v>-352</c:v>
                </c:pt>
                <c:pt idx="9535">
                  <c:v>493</c:v>
                </c:pt>
                <c:pt idx="9536">
                  <c:v>60</c:v>
                </c:pt>
                <c:pt idx="9537">
                  <c:v>540</c:v>
                </c:pt>
                <c:pt idx="9538">
                  <c:v>255</c:v>
                </c:pt>
                <c:pt idx="9539">
                  <c:v>-718</c:v>
                </c:pt>
                <c:pt idx="9540">
                  <c:v>-497</c:v>
                </c:pt>
                <c:pt idx="9541">
                  <c:v>-808</c:v>
                </c:pt>
                <c:pt idx="9542">
                  <c:v>-1121</c:v>
                </c:pt>
                <c:pt idx="9543">
                  <c:v>-946</c:v>
                </c:pt>
                <c:pt idx="9544">
                  <c:v>-946</c:v>
                </c:pt>
                <c:pt idx="9545">
                  <c:v>-1041</c:v>
                </c:pt>
                <c:pt idx="9546">
                  <c:v>-991</c:v>
                </c:pt>
                <c:pt idx="9547">
                  <c:v>-916</c:v>
                </c:pt>
                <c:pt idx="9548">
                  <c:v>-1133</c:v>
                </c:pt>
                <c:pt idx="9549">
                  <c:v>-868</c:v>
                </c:pt>
                <c:pt idx="9550">
                  <c:v>-941</c:v>
                </c:pt>
                <c:pt idx="9551">
                  <c:v>-1041</c:v>
                </c:pt>
                <c:pt idx="9552">
                  <c:v>-729</c:v>
                </c:pt>
                <c:pt idx="9553">
                  <c:v>-704</c:v>
                </c:pt>
                <c:pt idx="9554">
                  <c:v>-804</c:v>
                </c:pt>
                <c:pt idx="9555">
                  <c:v>-804</c:v>
                </c:pt>
                <c:pt idx="9556">
                  <c:v>-804</c:v>
                </c:pt>
                <c:pt idx="9557">
                  <c:v>-804</c:v>
                </c:pt>
                <c:pt idx="9558">
                  <c:v>-804</c:v>
                </c:pt>
                <c:pt idx="9559">
                  <c:v>-804</c:v>
                </c:pt>
                <c:pt idx="9560">
                  <c:v>-704</c:v>
                </c:pt>
                <c:pt idx="9561">
                  <c:v>-704</c:v>
                </c:pt>
                <c:pt idx="9562">
                  <c:v>-704</c:v>
                </c:pt>
                <c:pt idx="9563">
                  <c:v>-704</c:v>
                </c:pt>
                <c:pt idx="9564">
                  <c:v>-704</c:v>
                </c:pt>
                <c:pt idx="9565">
                  <c:v>-704</c:v>
                </c:pt>
                <c:pt idx="9566">
                  <c:v>-704</c:v>
                </c:pt>
                <c:pt idx="9567">
                  <c:v>-729</c:v>
                </c:pt>
                <c:pt idx="9568">
                  <c:v>-729</c:v>
                </c:pt>
                <c:pt idx="9569">
                  <c:v>-704</c:v>
                </c:pt>
                <c:pt idx="9570">
                  <c:v>-729</c:v>
                </c:pt>
                <c:pt idx="9571">
                  <c:v>-879</c:v>
                </c:pt>
                <c:pt idx="9572">
                  <c:v>-979</c:v>
                </c:pt>
                <c:pt idx="9573">
                  <c:v>-979</c:v>
                </c:pt>
                <c:pt idx="9574">
                  <c:v>-779</c:v>
                </c:pt>
                <c:pt idx="9575">
                  <c:v>-779</c:v>
                </c:pt>
                <c:pt idx="9576">
                  <c:v>-47</c:v>
                </c:pt>
                <c:pt idx="9577">
                  <c:v>-479</c:v>
                </c:pt>
                <c:pt idx="9578">
                  <c:v>-804</c:v>
                </c:pt>
                <c:pt idx="9579">
                  <c:v>-769</c:v>
                </c:pt>
                <c:pt idx="9580">
                  <c:v>-764</c:v>
                </c:pt>
                <c:pt idx="9581">
                  <c:v>-764</c:v>
                </c:pt>
                <c:pt idx="9582">
                  <c:v>-804</c:v>
                </c:pt>
                <c:pt idx="9583">
                  <c:v>-829</c:v>
                </c:pt>
                <c:pt idx="9584">
                  <c:v>-829</c:v>
                </c:pt>
                <c:pt idx="9585">
                  <c:v>-788</c:v>
                </c:pt>
                <c:pt idx="9586">
                  <c:v>-788</c:v>
                </c:pt>
                <c:pt idx="9587">
                  <c:v>-829</c:v>
                </c:pt>
                <c:pt idx="9588">
                  <c:v>-829</c:v>
                </c:pt>
                <c:pt idx="9589">
                  <c:v>-829</c:v>
                </c:pt>
                <c:pt idx="9590">
                  <c:v>-829</c:v>
                </c:pt>
                <c:pt idx="9591">
                  <c:v>-829</c:v>
                </c:pt>
                <c:pt idx="9592">
                  <c:v>-829</c:v>
                </c:pt>
                <c:pt idx="9593">
                  <c:v>-829</c:v>
                </c:pt>
                <c:pt idx="9594">
                  <c:v>-1049</c:v>
                </c:pt>
                <c:pt idx="9595">
                  <c:v>-184</c:v>
                </c:pt>
                <c:pt idx="9596">
                  <c:v>856</c:v>
                </c:pt>
                <c:pt idx="9597">
                  <c:v>914</c:v>
                </c:pt>
                <c:pt idx="9598">
                  <c:v>964</c:v>
                </c:pt>
                <c:pt idx="9599">
                  <c:v>964</c:v>
                </c:pt>
                <c:pt idx="9600">
                  <c:v>647</c:v>
                </c:pt>
                <c:pt idx="9601">
                  <c:v>168</c:v>
                </c:pt>
                <c:pt idx="9602">
                  <c:v>-758</c:v>
                </c:pt>
                <c:pt idx="9603">
                  <c:v>-525</c:v>
                </c:pt>
                <c:pt idx="9604">
                  <c:v>-335</c:v>
                </c:pt>
                <c:pt idx="9605">
                  <c:v>-917</c:v>
                </c:pt>
                <c:pt idx="9606">
                  <c:v>-558</c:v>
                </c:pt>
                <c:pt idx="9607">
                  <c:v>-75</c:v>
                </c:pt>
                <c:pt idx="9608">
                  <c:v>305</c:v>
                </c:pt>
                <c:pt idx="9609">
                  <c:v>622</c:v>
                </c:pt>
                <c:pt idx="9610">
                  <c:v>622</c:v>
                </c:pt>
                <c:pt idx="9611">
                  <c:v>271</c:v>
                </c:pt>
                <c:pt idx="9612">
                  <c:v>622</c:v>
                </c:pt>
                <c:pt idx="9613">
                  <c:v>622</c:v>
                </c:pt>
                <c:pt idx="9614">
                  <c:v>547</c:v>
                </c:pt>
                <c:pt idx="9615">
                  <c:v>547</c:v>
                </c:pt>
                <c:pt idx="9616">
                  <c:v>622</c:v>
                </c:pt>
                <c:pt idx="9617">
                  <c:v>752</c:v>
                </c:pt>
                <c:pt idx="9618">
                  <c:v>539</c:v>
                </c:pt>
                <c:pt idx="9619">
                  <c:v>802</c:v>
                </c:pt>
                <c:pt idx="9620">
                  <c:v>622</c:v>
                </c:pt>
                <c:pt idx="9621">
                  <c:v>622</c:v>
                </c:pt>
                <c:pt idx="9622">
                  <c:v>622</c:v>
                </c:pt>
                <c:pt idx="9623">
                  <c:v>647</c:v>
                </c:pt>
                <c:pt idx="9624">
                  <c:v>667</c:v>
                </c:pt>
                <c:pt idx="9625">
                  <c:v>867</c:v>
                </c:pt>
                <c:pt idx="9626">
                  <c:v>410</c:v>
                </c:pt>
                <c:pt idx="9627">
                  <c:v>764</c:v>
                </c:pt>
                <c:pt idx="9628">
                  <c:v>577</c:v>
                </c:pt>
                <c:pt idx="9629">
                  <c:v>280</c:v>
                </c:pt>
                <c:pt idx="9630">
                  <c:v>-258</c:v>
                </c:pt>
                <c:pt idx="9631">
                  <c:v>212</c:v>
                </c:pt>
                <c:pt idx="9632">
                  <c:v>362</c:v>
                </c:pt>
                <c:pt idx="9633">
                  <c:v>567</c:v>
                </c:pt>
                <c:pt idx="9634">
                  <c:v>617</c:v>
                </c:pt>
                <c:pt idx="9635">
                  <c:v>90</c:v>
                </c:pt>
                <c:pt idx="9636">
                  <c:v>467</c:v>
                </c:pt>
                <c:pt idx="9637">
                  <c:v>410</c:v>
                </c:pt>
                <c:pt idx="9638">
                  <c:v>130</c:v>
                </c:pt>
                <c:pt idx="9639">
                  <c:v>-591</c:v>
                </c:pt>
                <c:pt idx="9640">
                  <c:v>-919</c:v>
                </c:pt>
                <c:pt idx="9641">
                  <c:v>-1111</c:v>
                </c:pt>
                <c:pt idx="9642">
                  <c:v>-1012</c:v>
                </c:pt>
                <c:pt idx="9643">
                  <c:v>-688</c:v>
                </c:pt>
                <c:pt idx="9644">
                  <c:v>47</c:v>
                </c:pt>
                <c:pt idx="9645">
                  <c:v>217</c:v>
                </c:pt>
                <c:pt idx="9646">
                  <c:v>-839</c:v>
                </c:pt>
                <c:pt idx="9647">
                  <c:v>-1242</c:v>
                </c:pt>
                <c:pt idx="9648">
                  <c:v>-716</c:v>
                </c:pt>
                <c:pt idx="9649">
                  <c:v>-816</c:v>
                </c:pt>
                <c:pt idx="9650">
                  <c:v>-816</c:v>
                </c:pt>
                <c:pt idx="9651">
                  <c:v>-815</c:v>
                </c:pt>
                <c:pt idx="9652">
                  <c:v>-816</c:v>
                </c:pt>
                <c:pt idx="9653">
                  <c:v>-816</c:v>
                </c:pt>
                <c:pt idx="9654">
                  <c:v>-816</c:v>
                </c:pt>
                <c:pt idx="9655">
                  <c:v>-716</c:v>
                </c:pt>
                <c:pt idx="9656">
                  <c:v>-716</c:v>
                </c:pt>
                <c:pt idx="9657">
                  <c:v>-716</c:v>
                </c:pt>
                <c:pt idx="9658">
                  <c:v>-741</c:v>
                </c:pt>
                <c:pt idx="9659">
                  <c:v>-741</c:v>
                </c:pt>
                <c:pt idx="9660">
                  <c:v>-741</c:v>
                </c:pt>
                <c:pt idx="9661">
                  <c:v>-741</c:v>
                </c:pt>
                <c:pt idx="9662">
                  <c:v>-741</c:v>
                </c:pt>
                <c:pt idx="9663">
                  <c:v>-741</c:v>
                </c:pt>
                <c:pt idx="9664">
                  <c:v>-741</c:v>
                </c:pt>
                <c:pt idx="9665">
                  <c:v>-738</c:v>
                </c:pt>
                <c:pt idx="9666">
                  <c:v>-741</c:v>
                </c:pt>
                <c:pt idx="9667">
                  <c:v>-741</c:v>
                </c:pt>
                <c:pt idx="9668">
                  <c:v>-741</c:v>
                </c:pt>
                <c:pt idx="9669">
                  <c:v>-716</c:v>
                </c:pt>
                <c:pt idx="9670">
                  <c:v>-716</c:v>
                </c:pt>
                <c:pt idx="9671">
                  <c:v>-716</c:v>
                </c:pt>
                <c:pt idx="9672">
                  <c:v>-704</c:v>
                </c:pt>
                <c:pt idx="9673">
                  <c:v>-804</c:v>
                </c:pt>
                <c:pt idx="9674">
                  <c:v>-804</c:v>
                </c:pt>
                <c:pt idx="9675">
                  <c:v>-804</c:v>
                </c:pt>
                <c:pt idx="9676">
                  <c:v>-804</c:v>
                </c:pt>
                <c:pt idx="9677">
                  <c:v>-804</c:v>
                </c:pt>
                <c:pt idx="9678">
                  <c:v>-804</c:v>
                </c:pt>
                <c:pt idx="9679">
                  <c:v>-704</c:v>
                </c:pt>
                <c:pt idx="9680">
                  <c:v>-704</c:v>
                </c:pt>
                <c:pt idx="9681">
                  <c:v>-704</c:v>
                </c:pt>
                <c:pt idx="9682">
                  <c:v>-704</c:v>
                </c:pt>
                <c:pt idx="9683">
                  <c:v>-704</c:v>
                </c:pt>
                <c:pt idx="9684">
                  <c:v>-704</c:v>
                </c:pt>
                <c:pt idx="9685">
                  <c:v>-704</c:v>
                </c:pt>
                <c:pt idx="9686">
                  <c:v>-704</c:v>
                </c:pt>
                <c:pt idx="9687">
                  <c:v>-704</c:v>
                </c:pt>
                <c:pt idx="9688">
                  <c:v>-704</c:v>
                </c:pt>
                <c:pt idx="9689">
                  <c:v>-704</c:v>
                </c:pt>
                <c:pt idx="9690">
                  <c:v>-704</c:v>
                </c:pt>
                <c:pt idx="9691">
                  <c:v>56</c:v>
                </c:pt>
                <c:pt idx="9692">
                  <c:v>871</c:v>
                </c:pt>
                <c:pt idx="9693">
                  <c:v>1271</c:v>
                </c:pt>
                <c:pt idx="9694">
                  <c:v>922</c:v>
                </c:pt>
                <c:pt idx="9695">
                  <c:v>-345</c:v>
                </c:pt>
                <c:pt idx="9696">
                  <c:v>-275</c:v>
                </c:pt>
                <c:pt idx="9697">
                  <c:v>-679</c:v>
                </c:pt>
                <c:pt idx="9698">
                  <c:v>-779</c:v>
                </c:pt>
                <c:pt idx="9699">
                  <c:v>-779</c:v>
                </c:pt>
                <c:pt idx="9700">
                  <c:v>-754</c:v>
                </c:pt>
                <c:pt idx="9701">
                  <c:v>-779</c:v>
                </c:pt>
                <c:pt idx="9702">
                  <c:v>-779</c:v>
                </c:pt>
                <c:pt idx="9703">
                  <c:v>-704</c:v>
                </c:pt>
                <c:pt idx="9704">
                  <c:v>-704</c:v>
                </c:pt>
                <c:pt idx="9705">
                  <c:v>-654</c:v>
                </c:pt>
                <c:pt idx="9706">
                  <c:v>-604</c:v>
                </c:pt>
                <c:pt idx="9707">
                  <c:v>-604</c:v>
                </c:pt>
                <c:pt idx="9708">
                  <c:v>-654</c:v>
                </c:pt>
                <c:pt idx="9709">
                  <c:v>-604</c:v>
                </c:pt>
                <c:pt idx="9710">
                  <c:v>-638</c:v>
                </c:pt>
                <c:pt idx="9711">
                  <c:v>-654</c:v>
                </c:pt>
                <c:pt idx="9712">
                  <c:v>-704</c:v>
                </c:pt>
                <c:pt idx="9713">
                  <c:v>-704</c:v>
                </c:pt>
                <c:pt idx="9714">
                  <c:v>-637</c:v>
                </c:pt>
                <c:pt idx="9715">
                  <c:v>-729</c:v>
                </c:pt>
                <c:pt idx="9716">
                  <c:v>-729</c:v>
                </c:pt>
                <c:pt idx="9717">
                  <c:v>-246</c:v>
                </c:pt>
                <c:pt idx="9718">
                  <c:v>-729</c:v>
                </c:pt>
                <c:pt idx="9719">
                  <c:v>-729</c:v>
                </c:pt>
                <c:pt idx="9720">
                  <c:v>81</c:v>
                </c:pt>
                <c:pt idx="9721">
                  <c:v>-704</c:v>
                </c:pt>
                <c:pt idx="9722">
                  <c:v>-804</c:v>
                </c:pt>
                <c:pt idx="9723">
                  <c:v>-804</c:v>
                </c:pt>
                <c:pt idx="9724">
                  <c:v>-804</c:v>
                </c:pt>
                <c:pt idx="9725">
                  <c:v>-804</c:v>
                </c:pt>
                <c:pt idx="9726">
                  <c:v>-804</c:v>
                </c:pt>
                <c:pt idx="9727">
                  <c:v>-804</c:v>
                </c:pt>
                <c:pt idx="9728">
                  <c:v>-704</c:v>
                </c:pt>
                <c:pt idx="9729">
                  <c:v>-704</c:v>
                </c:pt>
                <c:pt idx="9730">
                  <c:v>-704</c:v>
                </c:pt>
                <c:pt idx="9731">
                  <c:v>-704</c:v>
                </c:pt>
                <c:pt idx="9732">
                  <c:v>-704</c:v>
                </c:pt>
                <c:pt idx="9733">
                  <c:v>-579</c:v>
                </c:pt>
                <c:pt idx="9734">
                  <c:v>-479</c:v>
                </c:pt>
                <c:pt idx="9735">
                  <c:v>-579</c:v>
                </c:pt>
                <c:pt idx="9736">
                  <c:v>-704</c:v>
                </c:pt>
                <c:pt idx="9737">
                  <c:v>-604</c:v>
                </c:pt>
                <c:pt idx="9738">
                  <c:v>-665</c:v>
                </c:pt>
                <c:pt idx="9739">
                  <c:v>40</c:v>
                </c:pt>
                <c:pt idx="9740">
                  <c:v>770</c:v>
                </c:pt>
                <c:pt idx="9741">
                  <c:v>779</c:v>
                </c:pt>
                <c:pt idx="9742">
                  <c:v>846</c:v>
                </c:pt>
                <c:pt idx="9743">
                  <c:v>984</c:v>
                </c:pt>
                <c:pt idx="9744">
                  <c:v>1270</c:v>
                </c:pt>
                <c:pt idx="9745">
                  <c:v>615</c:v>
                </c:pt>
                <c:pt idx="9746">
                  <c:v>-804</c:v>
                </c:pt>
                <c:pt idx="9747">
                  <c:v>-804</c:v>
                </c:pt>
                <c:pt idx="9748">
                  <c:v>-804</c:v>
                </c:pt>
                <c:pt idx="9749">
                  <c:v>-804</c:v>
                </c:pt>
                <c:pt idx="9750">
                  <c:v>-804</c:v>
                </c:pt>
                <c:pt idx="9751">
                  <c:v>-804</c:v>
                </c:pt>
                <c:pt idx="9752">
                  <c:v>-804</c:v>
                </c:pt>
                <c:pt idx="9753">
                  <c:v>-804</c:v>
                </c:pt>
                <c:pt idx="9754">
                  <c:v>-804</c:v>
                </c:pt>
                <c:pt idx="9755">
                  <c:v>-804</c:v>
                </c:pt>
                <c:pt idx="9756">
                  <c:v>-804</c:v>
                </c:pt>
                <c:pt idx="9757">
                  <c:v>-804</c:v>
                </c:pt>
                <c:pt idx="9758">
                  <c:v>-804</c:v>
                </c:pt>
                <c:pt idx="9759">
                  <c:v>-804</c:v>
                </c:pt>
                <c:pt idx="9760">
                  <c:v>-804</c:v>
                </c:pt>
                <c:pt idx="9761">
                  <c:v>-804</c:v>
                </c:pt>
                <c:pt idx="9762">
                  <c:v>-704</c:v>
                </c:pt>
                <c:pt idx="9763">
                  <c:v>-704</c:v>
                </c:pt>
                <c:pt idx="9764">
                  <c:v>-741</c:v>
                </c:pt>
                <c:pt idx="9765">
                  <c:v>-206</c:v>
                </c:pt>
                <c:pt idx="9766">
                  <c:v>-595</c:v>
                </c:pt>
                <c:pt idx="9767">
                  <c:v>-704</c:v>
                </c:pt>
                <c:pt idx="9768">
                  <c:v>-679</c:v>
                </c:pt>
                <c:pt idx="9769">
                  <c:v>-779</c:v>
                </c:pt>
                <c:pt idx="9770">
                  <c:v>-779</c:v>
                </c:pt>
                <c:pt idx="9771">
                  <c:v>-779</c:v>
                </c:pt>
                <c:pt idx="9772">
                  <c:v>-779</c:v>
                </c:pt>
                <c:pt idx="9773">
                  <c:v>-779</c:v>
                </c:pt>
                <c:pt idx="9774">
                  <c:v>-779</c:v>
                </c:pt>
                <c:pt idx="9775">
                  <c:v>-678</c:v>
                </c:pt>
                <c:pt idx="9776">
                  <c:v>-679</c:v>
                </c:pt>
                <c:pt idx="9777">
                  <c:v>-679</c:v>
                </c:pt>
                <c:pt idx="9778">
                  <c:v>-679</c:v>
                </c:pt>
                <c:pt idx="9779">
                  <c:v>-679</c:v>
                </c:pt>
                <c:pt idx="9780">
                  <c:v>-679</c:v>
                </c:pt>
                <c:pt idx="9781">
                  <c:v>-679</c:v>
                </c:pt>
                <c:pt idx="9782">
                  <c:v>-679</c:v>
                </c:pt>
                <c:pt idx="9783">
                  <c:v>-679</c:v>
                </c:pt>
                <c:pt idx="9784">
                  <c:v>-679</c:v>
                </c:pt>
                <c:pt idx="9785">
                  <c:v>-679</c:v>
                </c:pt>
                <c:pt idx="9786">
                  <c:v>-679</c:v>
                </c:pt>
                <c:pt idx="9787">
                  <c:v>-679</c:v>
                </c:pt>
                <c:pt idx="9788">
                  <c:v>-408</c:v>
                </c:pt>
                <c:pt idx="9789">
                  <c:v>595</c:v>
                </c:pt>
                <c:pt idx="9790">
                  <c:v>-329</c:v>
                </c:pt>
                <c:pt idx="9791">
                  <c:v>-679</c:v>
                </c:pt>
                <c:pt idx="9792">
                  <c:v>-679</c:v>
                </c:pt>
                <c:pt idx="9793">
                  <c:v>-779</c:v>
                </c:pt>
                <c:pt idx="9794">
                  <c:v>-779</c:v>
                </c:pt>
                <c:pt idx="9795">
                  <c:v>-779</c:v>
                </c:pt>
                <c:pt idx="9796">
                  <c:v>-779</c:v>
                </c:pt>
                <c:pt idx="9797">
                  <c:v>-779</c:v>
                </c:pt>
                <c:pt idx="9798">
                  <c:v>-779</c:v>
                </c:pt>
                <c:pt idx="9799">
                  <c:v>-679</c:v>
                </c:pt>
                <c:pt idx="9800">
                  <c:v>-679</c:v>
                </c:pt>
                <c:pt idx="9801">
                  <c:v>-679</c:v>
                </c:pt>
                <c:pt idx="9802">
                  <c:v>-679</c:v>
                </c:pt>
                <c:pt idx="9803">
                  <c:v>-679</c:v>
                </c:pt>
                <c:pt idx="9804">
                  <c:v>-679</c:v>
                </c:pt>
                <c:pt idx="9805">
                  <c:v>-647</c:v>
                </c:pt>
                <c:pt idx="9806">
                  <c:v>-679</c:v>
                </c:pt>
                <c:pt idx="9807">
                  <c:v>-679</c:v>
                </c:pt>
                <c:pt idx="9808">
                  <c:v>-679</c:v>
                </c:pt>
                <c:pt idx="9809">
                  <c:v>-679</c:v>
                </c:pt>
                <c:pt idx="9810">
                  <c:v>-679</c:v>
                </c:pt>
                <c:pt idx="9811">
                  <c:v>-145</c:v>
                </c:pt>
                <c:pt idx="9812">
                  <c:v>743</c:v>
                </c:pt>
                <c:pt idx="9813">
                  <c:v>1271</c:v>
                </c:pt>
                <c:pt idx="9814">
                  <c:v>845</c:v>
                </c:pt>
                <c:pt idx="9815">
                  <c:v>-417</c:v>
                </c:pt>
                <c:pt idx="9816">
                  <c:v>-678</c:v>
                </c:pt>
                <c:pt idx="9817">
                  <c:v>-779</c:v>
                </c:pt>
                <c:pt idx="9818">
                  <c:v>-779</c:v>
                </c:pt>
                <c:pt idx="9819">
                  <c:v>-779</c:v>
                </c:pt>
                <c:pt idx="9820">
                  <c:v>-779</c:v>
                </c:pt>
                <c:pt idx="9821">
                  <c:v>-779</c:v>
                </c:pt>
                <c:pt idx="9822">
                  <c:v>-779</c:v>
                </c:pt>
                <c:pt idx="9823">
                  <c:v>-679</c:v>
                </c:pt>
                <c:pt idx="9824">
                  <c:v>-679</c:v>
                </c:pt>
                <c:pt idx="9825">
                  <c:v>-729</c:v>
                </c:pt>
                <c:pt idx="9826">
                  <c:v>-679</c:v>
                </c:pt>
                <c:pt idx="9827">
                  <c:v>-679</c:v>
                </c:pt>
                <c:pt idx="9828">
                  <c:v>-729</c:v>
                </c:pt>
                <c:pt idx="9829">
                  <c:v>-729</c:v>
                </c:pt>
                <c:pt idx="9830">
                  <c:v>-729</c:v>
                </c:pt>
                <c:pt idx="9831">
                  <c:v>-729</c:v>
                </c:pt>
                <c:pt idx="9832">
                  <c:v>-729</c:v>
                </c:pt>
                <c:pt idx="9833">
                  <c:v>-728</c:v>
                </c:pt>
                <c:pt idx="9834">
                  <c:v>-679</c:v>
                </c:pt>
                <c:pt idx="9835">
                  <c:v>-779</c:v>
                </c:pt>
                <c:pt idx="9836">
                  <c:v>-284</c:v>
                </c:pt>
                <c:pt idx="9837">
                  <c:v>679</c:v>
                </c:pt>
                <c:pt idx="9838">
                  <c:v>37</c:v>
                </c:pt>
                <c:pt idx="9839">
                  <c:v>-188</c:v>
                </c:pt>
                <c:pt idx="9840">
                  <c:v>80</c:v>
                </c:pt>
                <c:pt idx="9841">
                  <c:v>-991</c:v>
                </c:pt>
                <c:pt idx="9842">
                  <c:v>-846</c:v>
                </c:pt>
                <c:pt idx="9843">
                  <c:v>-966</c:v>
                </c:pt>
                <c:pt idx="9844">
                  <c:v>-835</c:v>
                </c:pt>
                <c:pt idx="9845">
                  <c:v>-309</c:v>
                </c:pt>
                <c:pt idx="9846">
                  <c:v>-874</c:v>
                </c:pt>
                <c:pt idx="9847">
                  <c:v>-290</c:v>
                </c:pt>
                <c:pt idx="9848">
                  <c:v>-591</c:v>
                </c:pt>
                <c:pt idx="9849">
                  <c:v>-132</c:v>
                </c:pt>
                <c:pt idx="9850">
                  <c:v>-269</c:v>
                </c:pt>
                <c:pt idx="9851">
                  <c:v>-175</c:v>
                </c:pt>
                <c:pt idx="9852">
                  <c:v>614</c:v>
                </c:pt>
                <c:pt idx="9853">
                  <c:v>399</c:v>
                </c:pt>
                <c:pt idx="9854">
                  <c:v>554</c:v>
                </c:pt>
                <c:pt idx="9855">
                  <c:v>565</c:v>
                </c:pt>
                <c:pt idx="9856">
                  <c:v>565</c:v>
                </c:pt>
                <c:pt idx="9857">
                  <c:v>340</c:v>
                </c:pt>
                <c:pt idx="9858">
                  <c:v>-593</c:v>
                </c:pt>
                <c:pt idx="9859">
                  <c:v>79</c:v>
                </c:pt>
                <c:pt idx="9860">
                  <c:v>592</c:v>
                </c:pt>
                <c:pt idx="9861">
                  <c:v>592</c:v>
                </c:pt>
                <c:pt idx="9862">
                  <c:v>592</c:v>
                </c:pt>
                <c:pt idx="9863">
                  <c:v>592</c:v>
                </c:pt>
                <c:pt idx="9864">
                  <c:v>592</c:v>
                </c:pt>
                <c:pt idx="9865">
                  <c:v>374</c:v>
                </c:pt>
                <c:pt idx="9866">
                  <c:v>747</c:v>
                </c:pt>
                <c:pt idx="9867">
                  <c:v>917</c:v>
                </c:pt>
                <c:pt idx="9868">
                  <c:v>917</c:v>
                </c:pt>
                <c:pt idx="9869">
                  <c:v>715</c:v>
                </c:pt>
                <c:pt idx="9870">
                  <c:v>606</c:v>
                </c:pt>
                <c:pt idx="9871">
                  <c:v>168</c:v>
                </c:pt>
                <c:pt idx="9872">
                  <c:v>64</c:v>
                </c:pt>
                <c:pt idx="9873">
                  <c:v>-58</c:v>
                </c:pt>
                <c:pt idx="9874">
                  <c:v>-393</c:v>
                </c:pt>
                <c:pt idx="9875">
                  <c:v>-509</c:v>
                </c:pt>
                <c:pt idx="9876">
                  <c:v>396</c:v>
                </c:pt>
                <c:pt idx="9877">
                  <c:v>616</c:v>
                </c:pt>
                <c:pt idx="9878">
                  <c:v>617</c:v>
                </c:pt>
                <c:pt idx="9879">
                  <c:v>617</c:v>
                </c:pt>
                <c:pt idx="9880">
                  <c:v>616</c:v>
                </c:pt>
                <c:pt idx="9881">
                  <c:v>617</c:v>
                </c:pt>
                <c:pt idx="9882">
                  <c:v>-10</c:v>
                </c:pt>
                <c:pt idx="9883">
                  <c:v>507</c:v>
                </c:pt>
                <c:pt idx="9884">
                  <c:v>617</c:v>
                </c:pt>
                <c:pt idx="9885">
                  <c:v>617</c:v>
                </c:pt>
                <c:pt idx="9886">
                  <c:v>617</c:v>
                </c:pt>
                <c:pt idx="9887">
                  <c:v>617</c:v>
                </c:pt>
                <c:pt idx="9888">
                  <c:v>597</c:v>
                </c:pt>
                <c:pt idx="9889">
                  <c:v>597</c:v>
                </c:pt>
                <c:pt idx="9890">
                  <c:v>797</c:v>
                </c:pt>
                <c:pt idx="9891">
                  <c:v>797</c:v>
                </c:pt>
                <c:pt idx="9892">
                  <c:v>797</c:v>
                </c:pt>
                <c:pt idx="9893">
                  <c:v>797</c:v>
                </c:pt>
                <c:pt idx="9894">
                  <c:v>797</c:v>
                </c:pt>
                <c:pt idx="9895">
                  <c:v>797</c:v>
                </c:pt>
                <c:pt idx="9896">
                  <c:v>130</c:v>
                </c:pt>
                <c:pt idx="9897">
                  <c:v>210</c:v>
                </c:pt>
                <c:pt idx="9898">
                  <c:v>800</c:v>
                </c:pt>
                <c:pt idx="9899">
                  <c:v>666</c:v>
                </c:pt>
                <c:pt idx="9900">
                  <c:v>560</c:v>
                </c:pt>
                <c:pt idx="9901">
                  <c:v>847</c:v>
                </c:pt>
                <c:pt idx="9902">
                  <c:v>722</c:v>
                </c:pt>
                <c:pt idx="9903">
                  <c:v>597</c:v>
                </c:pt>
                <c:pt idx="9904">
                  <c:v>597</c:v>
                </c:pt>
                <c:pt idx="9905">
                  <c:v>597</c:v>
                </c:pt>
                <c:pt idx="9906">
                  <c:v>777</c:v>
                </c:pt>
                <c:pt idx="9907">
                  <c:v>501</c:v>
                </c:pt>
                <c:pt idx="9908">
                  <c:v>597</c:v>
                </c:pt>
                <c:pt idx="9909">
                  <c:v>597</c:v>
                </c:pt>
                <c:pt idx="9910">
                  <c:v>597</c:v>
                </c:pt>
                <c:pt idx="9911">
                  <c:v>597</c:v>
                </c:pt>
                <c:pt idx="9912">
                  <c:v>642</c:v>
                </c:pt>
                <c:pt idx="9913">
                  <c:v>742</c:v>
                </c:pt>
                <c:pt idx="9914">
                  <c:v>215</c:v>
                </c:pt>
                <c:pt idx="9915">
                  <c:v>742</c:v>
                </c:pt>
                <c:pt idx="9916">
                  <c:v>842</c:v>
                </c:pt>
                <c:pt idx="9917">
                  <c:v>842</c:v>
                </c:pt>
                <c:pt idx="9918">
                  <c:v>842</c:v>
                </c:pt>
                <c:pt idx="9919">
                  <c:v>842</c:v>
                </c:pt>
                <c:pt idx="9920">
                  <c:v>147</c:v>
                </c:pt>
                <c:pt idx="9921">
                  <c:v>-185</c:v>
                </c:pt>
                <c:pt idx="9922">
                  <c:v>165</c:v>
                </c:pt>
                <c:pt idx="9923">
                  <c:v>-60</c:v>
                </c:pt>
                <c:pt idx="9924">
                  <c:v>-385</c:v>
                </c:pt>
                <c:pt idx="9925">
                  <c:v>494</c:v>
                </c:pt>
                <c:pt idx="9926">
                  <c:v>1117</c:v>
                </c:pt>
                <c:pt idx="9927">
                  <c:v>1117</c:v>
                </c:pt>
                <c:pt idx="9928">
                  <c:v>1167</c:v>
                </c:pt>
                <c:pt idx="9929">
                  <c:v>582</c:v>
                </c:pt>
                <c:pt idx="9930">
                  <c:v>-427</c:v>
                </c:pt>
                <c:pt idx="9931">
                  <c:v>-530</c:v>
                </c:pt>
                <c:pt idx="9932">
                  <c:v>597</c:v>
                </c:pt>
                <c:pt idx="9933">
                  <c:v>597</c:v>
                </c:pt>
                <c:pt idx="9934">
                  <c:v>597</c:v>
                </c:pt>
                <c:pt idx="9935">
                  <c:v>517</c:v>
                </c:pt>
                <c:pt idx="9936">
                  <c:v>78</c:v>
                </c:pt>
                <c:pt idx="9937">
                  <c:v>-558</c:v>
                </c:pt>
                <c:pt idx="9938">
                  <c:v>-1140</c:v>
                </c:pt>
                <c:pt idx="9939">
                  <c:v>-525</c:v>
                </c:pt>
                <c:pt idx="9940">
                  <c:v>-280</c:v>
                </c:pt>
                <c:pt idx="9941">
                  <c:v>-150</c:v>
                </c:pt>
                <c:pt idx="9942">
                  <c:v>-732</c:v>
                </c:pt>
                <c:pt idx="9943">
                  <c:v>-250</c:v>
                </c:pt>
                <c:pt idx="9944">
                  <c:v>-55</c:v>
                </c:pt>
                <c:pt idx="9945">
                  <c:v>370</c:v>
                </c:pt>
                <c:pt idx="9946">
                  <c:v>467</c:v>
                </c:pt>
                <c:pt idx="9947">
                  <c:v>912</c:v>
                </c:pt>
                <c:pt idx="9948">
                  <c:v>767</c:v>
                </c:pt>
                <c:pt idx="9949">
                  <c:v>767</c:v>
                </c:pt>
                <c:pt idx="9950">
                  <c:v>767</c:v>
                </c:pt>
                <c:pt idx="9951">
                  <c:v>767</c:v>
                </c:pt>
                <c:pt idx="9952">
                  <c:v>767</c:v>
                </c:pt>
                <c:pt idx="9953">
                  <c:v>902</c:v>
                </c:pt>
                <c:pt idx="9954">
                  <c:v>-75</c:v>
                </c:pt>
                <c:pt idx="9955">
                  <c:v>647</c:v>
                </c:pt>
                <c:pt idx="9956">
                  <c:v>597</c:v>
                </c:pt>
                <c:pt idx="9957">
                  <c:v>597</c:v>
                </c:pt>
                <c:pt idx="9958">
                  <c:v>597</c:v>
                </c:pt>
                <c:pt idx="9959">
                  <c:v>597</c:v>
                </c:pt>
                <c:pt idx="9960">
                  <c:v>69</c:v>
                </c:pt>
                <c:pt idx="9961">
                  <c:v>-450</c:v>
                </c:pt>
                <c:pt idx="9962">
                  <c:v>-545</c:v>
                </c:pt>
                <c:pt idx="9963">
                  <c:v>-185</c:v>
                </c:pt>
                <c:pt idx="9964">
                  <c:v>-65</c:v>
                </c:pt>
                <c:pt idx="9965">
                  <c:v>-411</c:v>
                </c:pt>
                <c:pt idx="9966">
                  <c:v>-1341</c:v>
                </c:pt>
                <c:pt idx="9967">
                  <c:v>-1241</c:v>
                </c:pt>
                <c:pt idx="9968">
                  <c:v>-1000</c:v>
                </c:pt>
                <c:pt idx="9969">
                  <c:v>-886</c:v>
                </c:pt>
                <c:pt idx="9970">
                  <c:v>-560</c:v>
                </c:pt>
                <c:pt idx="9971">
                  <c:v>-235</c:v>
                </c:pt>
                <c:pt idx="9972">
                  <c:v>481</c:v>
                </c:pt>
                <c:pt idx="9973">
                  <c:v>574</c:v>
                </c:pt>
                <c:pt idx="9974">
                  <c:v>584</c:v>
                </c:pt>
                <c:pt idx="9975">
                  <c:v>584</c:v>
                </c:pt>
                <c:pt idx="9976">
                  <c:v>733</c:v>
                </c:pt>
                <c:pt idx="9977">
                  <c:v>599</c:v>
                </c:pt>
                <c:pt idx="9978">
                  <c:v>-536</c:v>
                </c:pt>
                <c:pt idx="9979">
                  <c:v>275</c:v>
                </c:pt>
                <c:pt idx="9980">
                  <c:v>584</c:v>
                </c:pt>
                <c:pt idx="9981">
                  <c:v>584</c:v>
                </c:pt>
                <c:pt idx="9982">
                  <c:v>584</c:v>
                </c:pt>
                <c:pt idx="9983">
                  <c:v>634</c:v>
                </c:pt>
                <c:pt idx="9984">
                  <c:v>1034</c:v>
                </c:pt>
                <c:pt idx="9985">
                  <c:v>790</c:v>
                </c:pt>
                <c:pt idx="9986">
                  <c:v>190</c:v>
                </c:pt>
                <c:pt idx="9987">
                  <c:v>279</c:v>
                </c:pt>
                <c:pt idx="9988">
                  <c:v>615</c:v>
                </c:pt>
                <c:pt idx="9989">
                  <c:v>655</c:v>
                </c:pt>
                <c:pt idx="9990">
                  <c:v>1055</c:v>
                </c:pt>
                <c:pt idx="9991">
                  <c:v>727</c:v>
                </c:pt>
                <c:pt idx="9992">
                  <c:v>135</c:v>
                </c:pt>
                <c:pt idx="9993">
                  <c:v>262</c:v>
                </c:pt>
                <c:pt idx="9994">
                  <c:v>918</c:v>
                </c:pt>
                <c:pt idx="9995">
                  <c:v>930</c:v>
                </c:pt>
                <c:pt idx="9996">
                  <c:v>904</c:v>
                </c:pt>
                <c:pt idx="9997">
                  <c:v>854</c:v>
                </c:pt>
                <c:pt idx="9998">
                  <c:v>809</c:v>
                </c:pt>
                <c:pt idx="9999">
                  <c:v>809</c:v>
                </c:pt>
                <c:pt idx="10000">
                  <c:v>859</c:v>
                </c:pt>
                <c:pt idx="10001">
                  <c:v>399</c:v>
                </c:pt>
                <c:pt idx="10002">
                  <c:v>-934</c:v>
                </c:pt>
                <c:pt idx="10003">
                  <c:v>-456</c:v>
                </c:pt>
                <c:pt idx="10004">
                  <c:v>634</c:v>
                </c:pt>
                <c:pt idx="10005">
                  <c:v>809</c:v>
                </c:pt>
                <c:pt idx="10006">
                  <c:v>155</c:v>
                </c:pt>
                <c:pt idx="10007">
                  <c:v>-581</c:v>
                </c:pt>
                <c:pt idx="10008">
                  <c:v>-435</c:v>
                </c:pt>
                <c:pt idx="10009">
                  <c:v>-788</c:v>
                </c:pt>
                <c:pt idx="10010">
                  <c:v>-829</c:v>
                </c:pt>
                <c:pt idx="10011">
                  <c:v>-534</c:v>
                </c:pt>
                <c:pt idx="10012">
                  <c:v>-649</c:v>
                </c:pt>
                <c:pt idx="10013">
                  <c:v>-759</c:v>
                </c:pt>
                <c:pt idx="10014">
                  <c:v>-804</c:v>
                </c:pt>
                <c:pt idx="10015">
                  <c:v>-679</c:v>
                </c:pt>
                <c:pt idx="10016">
                  <c:v>-679</c:v>
                </c:pt>
                <c:pt idx="10017">
                  <c:v>-679</c:v>
                </c:pt>
                <c:pt idx="10018">
                  <c:v>-679</c:v>
                </c:pt>
                <c:pt idx="10019">
                  <c:v>-679</c:v>
                </c:pt>
                <c:pt idx="10020">
                  <c:v>-679</c:v>
                </c:pt>
                <c:pt idx="10021">
                  <c:v>-679</c:v>
                </c:pt>
                <c:pt idx="10022">
                  <c:v>-679</c:v>
                </c:pt>
                <c:pt idx="10023">
                  <c:v>-679</c:v>
                </c:pt>
                <c:pt idx="10024">
                  <c:v>-679</c:v>
                </c:pt>
                <c:pt idx="10025">
                  <c:v>-679</c:v>
                </c:pt>
                <c:pt idx="10026">
                  <c:v>-679</c:v>
                </c:pt>
                <c:pt idx="10027">
                  <c:v>-679</c:v>
                </c:pt>
                <c:pt idx="10028">
                  <c:v>-383</c:v>
                </c:pt>
                <c:pt idx="10029">
                  <c:v>413</c:v>
                </c:pt>
                <c:pt idx="10030">
                  <c:v>-579</c:v>
                </c:pt>
                <c:pt idx="10031">
                  <c:v>-798</c:v>
                </c:pt>
                <c:pt idx="10032">
                  <c:v>-703</c:v>
                </c:pt>
                <c:pt idx="10033">
                  <c:v>-750</c:v>
                </c:pt>
                <c:pt idx="10034">
                  <c:v>-828</c:v>
                </c:pt>
                <c:pt idx="10035">
                  <c:v>-829</c:v>
                </c:pt>
                <c:pt idx="10036">
                  <c:v>-829</c:v>
                </c:pt>
                <c:pt idx="10037">
                  <c:v>-779</c:v>
                </c:pt>
                <c:pt idx="10038">
                  <c:v>-779</c:v>
                </c:pt>
                <c:pt idx="10039">
                  <c:v>-679</c:v>
                </c:pt>
                <c:pt idx="10040">
                  <c:v>-679</c:v>
                </c:pt>
                <c:pt idx="10041">
                  <c:v>-679</c:v>
                </c:pt>
                <c:pt idx="10042">
                  <c:v>-679</c:v>
                </c:pt>
                <c:pt idx="10043">
                  <c:v>-679</c:v>
                </c:pt>
                <c:pt idx="10044">
                  <c:v>-679</c:v>
                </c:pt>
                <c:pt idx="10045">
                  <c:v>-679</c:v>
                </c:pt>
                <c:pt idx="10046">
                  <c:v>-679</c:v>
                </c:pt>
                <c:pt idx="10047">
                  <c:v>-679</c:v>
                </c:pt>
                <c:pt idx="10048">
                  <c:v>-679</c:v>
                </c:pt>
                <c:pt idx="10049">
                  <c:v>-678</c:v>
                </c:pt>
                <c:pt idx="10050">
                  <c:v>-679</c:v>
                </c:pt>
                <c:pt idx="10051">
                  <c:v>-574</c:v>
                </c:pt>
                <c:pt idx="10052">
                  <c:v>-421</c:v>
                </c:pt>
                <c:pt idx="10053">
                  <c:v>101</c:v>
                </c:pt>
                <c:pt idx="10054">
                  <c:v>-679</c:v>
                </c:pt>
                <c:pt idx="10055">
                  <c:v>-679</c:v>
                </c:pt>
                <c:pt idx="10056">
                  <c:v>-794</c:v>
                </c:pt>
                <c:pt idx="10057">
                  <c:v>-794</c:v>
                </c:pt>
                <c:pt idx="10058">
                  <c:v>-894</c:v>
                </c:pt>
                <c:pt idx="10059">
                  <c:v>-894</c:v>
                </c:pt>
                <c:pt idx="10060">
                  <c:v>-894</c:v>
                </c:pt>
                <c:pt idx="10061">
                  <c:v>-894</c:v>
                </c:pt>
                <c:pt idx="10062">
                  <c:v>-894</c:v>
                </c:pt>
                <c:pt idx="10063">
                  <c:v>-894</c:v>
                </c:pt>
                <c:pt idx="10064">
                  <c:v>-794</c:v>
                </c:pt>
                <c:pt idx="10065">
                  <c:v>-794</c:v>
                </c:pt>
                <c:pt idx="10066">
                  <c:v>-794</c:v>
                </c:pt>
                <c:pt idx="10067">
                  <c:v>-794</c:v>
                </c:pt>
                <c:pt idx="10068">
                  <c:v>-793</c:v>
                </c:pt>
                <c:pt idx="10069">
                  <c:v>-794</c:v>
                </c:pt>
                <c:pt idx="10070">
                  <c:v>-794</c:v>
                </c:pt>
                <c:pt idx="10071">
                  <c:v>-794</c:v>
                </c:pt>
                <c:pt idx="10072">
                  <c:v>-794</c:v>
                </c:pt>
                <c:pt idx="10073">
                  <c:v>-794</c:v>
                </c:pt>
                <c:pt idx="10074">
                  <c:v>-794</c:v>
                </c:pt>
                <c:pt idx="10075">
                  <c:v>-794</c:v>
                </c:pt>
                <c:pt idx="10076">
                  <c:v>-785</c:v>
                </c:pt>
                <c:pt idx="10077">
                  <c:v>-159</c:v>
                </c:pt>
                <c:pt idx="10078">
                  <c:v>-644</c:v>
                </c:pt>
                <c:pt idx="10079">
                  <c:v>-659</c:v>
                </c:pt>
                <c:pt idx="10080">
                  <c:v>-234</c:v>
                </c:pt>
                <c:pt idx="10081">
                  <c:v>-565</c:v>
                </c:pt>
                <c:pt idx="10082">
                  <c:v>-804</c:v>
                </c:pt>
                <c:pt idx="10083">
                  <c:v>-800</c:v>
                </c:pt>
                <c:pt idx="10084">
                  <c:v>-804</c:v>
                </c:pt>
                <c:pt idx="10085">
                  <c:v>-804</c:v>
                </c:pt>
                <c:pt idx="10086">
                  <c:v>-804</c:v>
                </c:pt>
                <c:pt idx="10087">
                  <c:v>-804</c:v>
                </c:pt>
                <c:pt idx="10088">
                  <c:v>-804</c:v>
                </c:pt>
                <c:pt idx="10089">
                  <c:v>-804</c:v>
                </c:pt>
                <c:pt idx="10090">
                  <c:v>-804</c:v>
                </c:pt>
                <c:pt idx="10091">
                  <c:v>-804</c:v>
                </c:pt>
                <c:pt idx="10092">
                  <c:v>-804</c:v>
                </c:pt>
                <c:pt idx="10093">
                  <c:v>-804</c:v>
                </c:pt>
                <c:pt idx="10094">
                  <c:v>-804</c:v>
                </c:pt>
                <c:pt idx="10095">
                  <c:v>-804</c:v>
                </c:pt>
                <c:pt idx="10096">
                  <c:v>-804</c:v>
                </c:pt>
                <c:pt idx="10097">
                  <c:v>-804</c:v>
                </c:pt>
                <c:pt idx="10098">
                  <c:v>-702</c:v>
                </c:pt>
                <c:pt idx="10099">
                  <c:v>-704</c:v>
                </c:pt>
                <c:pt idx="10100">
                  <c:v>-644</c:v>
                </c:pt>
                <c:pt idx="10101">
                  <c:v>424</c:v>
                </c:pt>
                <c:pt idx="10102">
                  <c:v>357</c:v>
                </c:pt>
                <c:pt idx="10103">
                  <c:v>-250</c:v>
                </c:pt>
                <c:pt idx="10104">
                  <c:v>-475</c:v>
                </c:pt>
                <c:pt idx="10105">
                  <c:v>-854</c:v>
                </c:pt>
                <c:pt idx="10106">
                  <c:v>-854</c:v>
                </c:pt>
                <c:pt idx="10107">
                  <c:v>-854</c:v>
                </c:pt>
                <c:pt idx="10108">
                  <c:v>-804</c:v>
                </c:pt>
                <c:pt idx="10109">
                  <c:v>-842</c:v>
                </c:pt>
                <c:pt idx="10110">
                  <c:v>-804</c:v>
                </c:pt>
                <c:pt idx="10111">
                  <c:v>-704</c:v>
                </c:pt>
                <c:pt idx="10112">
                  <c:v>-704</c:v>
                </c:pt>
                <c:pt idx="10113">
                  <c:v>-704</c:v>
                </c:pt>
                <c:pt idx="10114">
                  <c:v>-704</c:v>
                </c:pt>
                <c:pt idx="10115">
                  <c:v>-704</c:v>
                </c:pt>
                <c:pt idx="10116">
                  <c:v>-664</c:v>
                </c:pt>
                <c:pt idx="10117">
                  <c:v>-703</c:v>
                </c:pt>
                <c:pt idx="10118">
                  <c:v>-679</c:v>
                </c:pt>
                <c:pt idx="10119">
                  <c:v>-679</c:v>
                </c:pt>
                <c:pt idx="10120">
                  <c:v>-679</c:v>
                </c:pt>
                <c:pt idx="10121">
                  <c:v>-729</c:v>
                </c:pt>
                <c:pt idx="10122">
                  <c:v>-704</c:v>
                </c:pt>
                <c:pt idx="10123">
                  <c:v>-779</c:v>
                </c:pt>
                <c:pt idx="10124">
                  <c:v>384</c:v>
                </c:pt>
                <c:pt idx="10125">
                  <c:v>1029</c:v>
                </c:pt>
                <c:pt idx="10126">
                  <c:v>69</c:v>
                </c:pt>
                <c:pt idx="10127">
                  <c:v>-779</c:v>
                </c:pt>
                <c:pt idx="10128">
                  <c:v>-367</c:v>
                </c:pt>
                <c:pt idx="10129">
                  <c:v>-1025</c:v>
                </c:pt>
                <c:pt idx="10130">
                  <c:v>-1025</c:v>
                </c:pt>
                <c:pt idx="10131">
                  <c:v>-830</c:v>
                </c:pt>
                <c:pt idx="10132">
                  <c:v>-630</c:v>
                </c:pt>
                <c:pt idx="10133">
                  <c:v>-1025</c:v>
                </c:pt>
                <c:pt idx="10134">
                  <c:v>-1000</c:v>
                </c:pt>
                <c:pt idx="10135">
                  <c:v>-600</c:v>
                </c:pt>
                <c:pt idx="10136">
                  <c:v>-625</c:v>
                </c:pt>
                <c:pt idx="10137">
                  <c:v>-625</c:v>
                </c:pt>
                <c:pt idx="10138">
                  <c:v>-625</c:v>
                </c:pt>
                <c:pt idx="10139">
                  <c:v>-625</c:v>
                </c:pt>
                <c:pt idx="10140">
                  <c:v>-675</c:v>
                </c:pt>
                <c:pt idx="10141">
                  <c:v>-675</c:v>
                </c:pt>
                <c:pt idx="10142">
                  <c:v>-675</c:v>
                </c:pt>
                <c:pt idx="10143">
                  <c:v>-593</c:v>
                </c:pt>
                <c:pt idx="10144">
                  <c:v>-334</c:v>
                </c:pt>
                <c:pt idx="10145">
                  <c:v>-593</c:v>
                </c:pt>
                <c:pt idx="10146">
                  <c:v>-900</c:v>
                </c:pt>
                <c:pt idx="10147">
                  <c:v>-900</c:v>
                </c:pt>
                <c:pt idx="10148">
                  <c:v>-289</c:v>
                </c:pt>
                <c:pt idx="10149">
                  <c:v>1015</c:v>
                </c:pt>
                <c:pt idx="10150">
                  <c:v>45</c:v>
                </c:pt>
                <c:pt idx="10151">
                  <c:v>-301</c:v>
                </c:pt>
                <c:pt idx="10152">
                  <c:v>105</c:v>
                </c:pt>
                <c:pt idx="10153">
                  <c:v>-589</c:v>
                </c:pt>
                <c:pt idx="10154">
                  <c:v>-588</c:v>
                </c:pt>
                <c:pt idx="10155">
                  <c:v>-260</c:v>
                </c:pt>
                <c:pt idx="10156">
                  <c:v>-330</c:v>
                </c:pt>
                <c:pt idx="10157">
                  <c:v>-677</c:v>
                </c:pt>
                <c:pt idx="10158">
                  <c:v>-854</c:v>
                </c:pt>
                <c:pt idx="10159">
                  <c:v>-704</c:v>
                </c:pt>
                <c:pt idx="10160">
                  <c:v>-704</c:v>
                </c:pt>
                <c:pt idx="10161">
                  <c:v>-704</c:v>
                </c:pt>
                <c:pt idx="10162">
                  <c:v>-704</c:v>
                </c:pt>
                <c:pt idx="10163">
                  <c:v>-704</c:v>
                </c:pt>
                <c:pt idx="10164">
                  <c:v>-704</c:v>
                </c:pt>
                <c:pt idx="10165">
                  <c:v>-704</c:v>
                </c:pt>
                <c:pt idx="10166">
                  <c:v>-704</c:v>
                </c:pt>
                <c:pt idx="10167">
                  <c:v>-704</c:v>
                </c:pt>
                <c:pt idx="10168">
                  <c:v>-704</c:v>
                </c:pt>
                <c:pt idx="10169">
                  <c:v>-704</c:v>
                </c:pt>
                <c:pt idx="10170">
                  <c:v>-704</c:v>
                </c:pt>
                <c:pt idx="10171">
                  <c:v>-704</c:v>
                </c:pt>
                <c:pt idx="10172">
                  <c:v>-791</c:v>
                </c:pt>
                <c:pt idx="10173">
                  <c:v>-966</c:v>
                </c:pt>
                <c:pt idx="10174">
                  <c:v>-766</c:v>
                </c:pt>
                <c:pt idx="10175">
                  <c:v>-766</c:v>
                </c:pt>
                <c:pt idx="10176">
                  <c:v>-704</c:v>
                </c:pt>
                <c:pt idx="10177">
                  <c:v>-804</c:v>
                </c:pt>
                <c:pt idx="10178">
                  <c:v>-794</c:v>
                </c:pt>
                <c:pt idx="10179">
                  <c:v>-436</c:v>
                </c:pt>
                <c:pt idx="10180">
                  <c:v>-180</c:v>
                </c:pt>
                <c:pt idx="10181">
                  <c:v>-476</c:v>
                </c:pt>
                <c:pt idx="10182">
                  <c:v>-829</c:v>
                </c:pt>
                <c:pt idx="10183">
                  <c:v>-704</c:v>
                </c:pt>
                <c:pt idx="10184">
                  <c:v>-704</c:v>
                </c:pt>
                <c:pt idx="10185">
                  <c:v>-704</c:v>
                </c:pt>
                <c:pt idx="10186">
                  <c:v>-704</c:v>
                </c:pt>
                <c:pt idx="10187">
                  <c:v>-704</c:v>
                </c:pt>
                <c:pt idx="10188">
                  <c:v>-704</c:v>
                </c:pt>
                <c:pt idx="10189">
                  <c:v>-704</c:v>
                </c:pt>
                <c:pt idx="10190">
                  <c:v>-704</c:v>
                </c:pt>
                <c:pt idx="10191">
                  <c:v>-704</c:v>
                </c:pt>
                <c:pt idx="10192">
                  <c:v>-704</c:v>
                </c:pt>
                <c:pt idx="10193">
                  <c:v>-704</c:v>
                </c:pt>
                <c:pt idx="10194">
                  <c:v>-704</c:v>
                </c:pt>
                <c:pt idx="10195">
                  <c:v>-704</c:v>
                </c:pt>
                <c:pt idx="10196">
                  <c:v>-729</c:v>
                </c:pt>
                <c:pt idx="10197">
                  <c:v>-754</c:v>
                </c:pt>
                <c:pt idx="10198">
                  <c:v>-754</c:v>
                </c:pt>
                <c:pt idx="10199">
                  <c:v>-704</c:v>
                </c:pt>
                <c:pt idx="10200">
                  <c:v>-815</c:v>
                </c:pt>
                <c:pt idx="10201">
                  <c:v>-915</c:v>
                </c:pt>
                <c:pt idx="10202">
                  <c:v>-915</c:v>
                </c:pt>
                <c:pt idx="10203">
                  <c:v>-959</c:v>
                </c:pt>
                <c:pt idx="10204">
                  <c:v>-959</c:v>
                </c:pt>
                <c:pt idx="10205">
                  <c:v>-914</c:v>
                </c:pt>
                <c:pt idx="10206">
                  <c:v>-915</c:v>
                </c:pt>
                <c:pt idx="10207">
                  <c:v>-815</c:v>
                </c:pt>
                <c:pt idx="10208">
                  <c:v>-815</c:v>
                </c:pt>
                <c:pt idx="10209">
                  <c:v>-815</c:v>
                </c:pt>
                <c:pt idx="10210">
                  <c:v>-815</c:v>
                </c:pt>
                <c:pt idx="10211">
                  <c:v>-815</c:v>
                </c:pt>
                <c:pt idx="10212">
                  <c:v>-815</c:v>
                </c:pt>
                <c:pt idx="10213">
                  <c:v>-815</c:v>
                </c:pt>
                <c:pt idx="10214">
                  <c:v>-815</c:v>
                </c:pt>
                <c:pt idx="10215">
                  <c:v>-812</c:v>
                </c:pt>
                <c:pt idx="10216">
                  <c:v>-815</c:v>
                </c:pt>
                <c:pt idx="10217">
                  <c:v>-815</c:v>
                </c:pt>
                <c:pt idx="10218">
                  <c:v>-815</c:v>
                </c:pt>
                <c:pt idx="10219">
                  <c:v>-815</c:v>
                </c:pt>
                <c:pt idx="10220">
                  <c:v>-228</c:v>
                </c:pt>
                <c:pt idx="10221">
                  <c:v>628</c:v>
                </c:pt>
                <c:pt idx="10222">
                  <c:v>-485</c:v>
                </c:pt>
                <c:pt idx="10223">
                  <c:v>-760</c:v>
                </c:pt>
                <c:pt idx="10224">
                  <c:v>-323</c:v>
                </c:pt>
                <c:pt idx="10225">
                  <c:v>-622</c:v>
                </c:pt>
                <c:pt idx="10226">
                  <c:v>-960</c:v>
                </c:pt>
                <c:pt idx="10227">
                  <c:v>-526</c:v>
                </c:pt>
                <c:pt idx="10228">
                  <c:v>-305</c:v>
                </c:pt>
                <c:pt idx="10229">
                  <c:v>-311</c:v>
                </c:pt>
                <c:pt idx="10230">
                  <c:v>-505</c:v>
                </c:pt>
                <c:pt idx="10231">
                  <c:v>-726</c:v>
                </c:pt>
                <c:pt idx="10232">
                  <c:v>-815</c:v>
                </c:pt>
                <c:pt idx="10233">
                  <c:v>-814</c:v>
                </c:pt>
                <c:pt idx="10234">
                  <c:v>-815</c:v>
                </c:pt>
                <c:pt idx="10235">
                  <c:v>-815</c:v>
                </c:pt>
                <c:pt idx="10236">
                  <c:v>-665</c:v>
                </c:pt>
                <c:pt idx="10237">
                  <c:v>137</c:v>
                </c:pt>
                <c:pt idx="10238">
                  <c:v>610</c:v>
                </c:pt>
                <c:pt idx="10239">
                  <c:v>1015</c:v>
                </c:pt>
                <c:pt idx="10240">
                  <c:v>1043</c:v>
                </c:pt>
                <c:pt idx="10241">
                  <c:v>450</c:v>
                </c:pt>
                <c:pt idx="10242">
                  <c:v>-282</c:v>
                </c:pt>
                <c:pt idx="10243">
                  <c:v>-815</c:v>
                </c:pt>
                <c:pt idx="10244">
                  <c:v>-47</c:v>
                </c:pt>
                <c:pt idx="10245">
                  <c:v>754</c:v>
                </c:pt>
                <c:pt idx="10246">
                  <c:v>13</c:v>
                </c:pt>
                <c:pt idx="10247">
                  <c:v>-610</c:v>
                </c:pt>
                <c:pt idx="10248">
                  <c:v>-375</c:v>
                </c:pt>
                <c:pt idx="10249">
                  <c:v>-560</c:v>
                </c:pt>
                <c:pt idx="10250">
                  <c:v>-895</c:v>
                </c:pt>
                <c:pt idx="10251">
                  <c:v>-280</c:v>
                </c:pt>
                <c:pt idx="10252">
                  <c:v>-275</c:v>
                </c:pt>
                <c:pt idx="10253">
                  <c:v>-75</c:v>
                </c:pt>
                <c:pt idx="10254">
                  <c:v>-30</c:v>
                </c:pt>
                <c:pt idx="10255">
                  <c:v>170</c:v>
                </c:pt>
                <c:pt idx="10256">
                  <c:v>-570</c:v>
                </c:pt>
                <c:pt idx="10257">
                  <c:v>-915</c:v>
                </c:pt>
                <c:pt idx="10258">
                  <c:v>-915</c:v>
                </c:pt>
                <c:pt idx="10259">
                  <c:v>-481</c:v>
                </c:pt>
                <c:pt idx="10260">
                  <c:v>-97</c:v>
                </c:pt>
                <c:pt idx="10261">
                  <c:v>435</c:v>
                </c:pt>
                <c:pt idx="10262">
                  <c:v>766</c:v>
                </c:pt>
                <c:pt idx="10263">
                  <c:v>1130</c:v>
                </c:pt>
                <c:pt idx="10264">
                  <c:v>1108</c:v>
                </c:pt>
                <c:pt idx="10265">
                  <c:v>665</c:v>
                </c:pt>
                <c:pt idx="10266">
                  <c:v>-815</c:v>
                </c:pt>
                <c:pt idx="10267">
                  <c:v>-565</c:v>
                </c:pt>
                <c:pt idx="10268">
                  <c:v>222</c:v>
                </c:pt>
                <c:pt idx="10269">
                  <c:v>557</c:v>
                </c:pt>
                <c:pt idx="10270">
                  <c:v>-28</c:v>
                </c:pt>
                <c:pt idx="10271">
                  <c:v>-654</c:v>
                </c:pt>
                <c:pt idx="10272">
                  <c:v>-685</c:v>
                </c:pt>
                <c:pt idx="10273">
                  <c:v>-985</c:v>
                </c:pt>
                <c:pt idx="10274">
                  <c:v>-985</c:v>
                </c:pt>
                <c:pt idx="10275">
                  <c:v>-985</c:v>
                </c:pt>
                <c:pt idx="10276">
                  <c:v>-985</c:v>
                </c:pt>
                <c:pt idx="10277">
                  <c:v>-985</c:v>
                </c:pt>
                <c:pt idx="10278">
                  <c:v>-985</c:v>
                </c:pt>
                <c:pt idx="10279">
                  <c:v>-885</c:v>
                </c:pt>
                <c:pt idx="10280">
                  <c:v>-285</c:v>
                </c:pt>
                <c:pt idx="10281">
                  <c:v>-285</c:v>
                </c:pt>
                <c:pt idx="10282">
                  <c:v>-284</c:v>
                </c:pt>
                <c:pt idx="10283">
                  <c:v>-285</c:v>
                </c:pt>
                <c:pt idx="10284">
                  <c:v>-285</c:v>
                </c:pt>
                <c:pt idx="10285">
                  <c:v>-285</c:v>
                </c:pt>
                <c:pt idx="10286">
                  <c:v>-285</c:v>
                </c:pt>
                <c:pt idx="10287">
                  <c:v>-285</c:v>
                </c:pt>
                <c:pt idx="10288">
                  <c:v>-285</c:v>
                </c:pt>
                <c:pt idx="10289">
                  <c:v>-285</c:v>
                </c:pt>
                <c:pt idx="10290">
                  <c:v>-285</c:v>
                </c:pt>
                <c:pt idx="10291">
                  <c:v>-885</c:v>
                </c:pt>
                <c:pt idx="10292">
                  <c:v>-281</c:v>
                </c:pt>
                <c:pt idx="10293">
                  <c:v>-125</c:v>
                </c:pt>
                <c:pt idx="10294">
                  <c:v>-784</c:v>
                </c:pt>
                <c:pt idx="10295">
                  <c:v>-785</c:v>
                </c:pt>
                <c:pt idx="10296">
                  <c:v>-950</c:v>
                </c:pt>
                <c:pt idx="10297">
                  <c:v>-1050</c:v>
                </c:pt>
                <c:pt idx="10298">
                  <c:v>-1050</c:v>
                </c:pt>
                <c:pt idx="10299">
                  <c:v>-1050</c:v>
                </c:pt>
                <c:pt idx="10300">
                  <c:v>-1050</c:v>
                </c:pt>
                <c:pt idx="10301">
                  <c:v>-1050</c:v>
                </c:pt>
                <c:pt idx="10302">
                  <c:v>-1050</c:v>
                </c:pt>
                <c:pt idx="10303">
                  <c:v>-950</c:v>
                </c:pt>
                <c:pt idx="10304">
                  <c:v>-310</c:v>
                </c:pt>
                <c:pt idx="10305">
                  <c:v>-310</c:v>
                </c:pt>
                <c:pt idx="10306">
                  <c:v>-310</c:v>
                </c:pt>
                <c:pt idx="10307">
                  <c:v>-310</c:v>
                </c:pt>
                <c:pt idx="10308">
                  <c:v>-20</c:v>
                </c:pt>
                <c:pt idx="10309">
                  <c:v>90</c:v>
                </c:pt>
                <c:pt idx="10310">
                  <c:v>275</c:v>
                </c:pt>
                <c:pt idx="10311">
                  <c:v>757</c:v>
                </c:pt>
                <c:pt idx="10312">
                  <c:v>580</c:v>
                </c:pt>
                <c:pt idx="10313">
                  <c:v>323</c:v>
                </c:pt>
                <c:pt idx="10314">
                  <c:v>-360</c:v>
                </c:pt>
                <c:pt idx="10315">
                  <c:v>637</c:v>
                </c:pt>
                <c:pt idx="10316">
                  <c:v>1049</c:v>
                </c:pt>
                <c:pt idx="10317">
                  <c:v>974</c:v>
                </c:pt>
                <c:pt idx="10318">
                  <c:v>733</c:v>
                </c:pt>
                <c:pt idx="10319">
                  <c:v>-101</c:v>
                </c:pt>
                <c:pt idx="10320">
                  <c:v>-474</c:v>
                </c:pt>
                <c:pt idx="10321">
                  <c:v>-648</c:v>
                </c:pt>
                <c:pt idx="10322">
                  <c:v>-610</c:v>
                </c:pt>
                <c:pt idx="10323">
                  <c:v>-263</c:v>
                </c:pt>
                <c:pt idx="10324">
                  <c:v>66</c:v>
                </c:pt>
                <c:pt idx="10325">
                  <c:v>91</c:v>
                </c:pt>
                <c:pt idx="10326">
                  <c:v>-1010</c:v>
                </c:pt>
                <c:pt idx="10327">
                  <c:v>-655</c:v>
                </c:pt>
                <c:pt idx="10328">
                  <c:v>-190</c:v>
                </c:pt>
                <c:pt idx="10329">
                  <c:v>89</c:v>
                </c:pt>
                <c:pt idx="10330">
                  <c:v>16</c:v>
                </c:pt>
                <c:pt idx="10331">
                  <c:v>-285</c:v>
                </c:pt>
                <c:pt idx="10332">
                  <c:v>-285</c:v>
                </c:pt>
                <c:pt idx="10333">
                  <c:v>-285</c:v>
                </c:pt>
                <c:pt idx="10334">
                  <c:v>-285</c:v>
                </c:pt>
                <c:pt idx="10335">
                  <c:v>-360</c:v>
                </c:pt>
                <c:pt idx="10336">
                  <c:v>-360</c:v>
                </c:pt>
                <c:pt idx="10337">
                  <c:v>-360</c:v>
                </c:pt>
                <c:pt idx="10338">
                  <c:v>-360</c:v>
                </c:pt>
                <c:pt idx="10339">
                  <c:v>-960</c:v>
                </c:pt>
                <c:pt idx="10340">
                  <c:v>-1171</c:v>
                </c:pt>
                <c:pt idx="10341">
                  <c:v>-975</c:v>
                </c:pt>
                <c:pt idx="10342">
                  <c:v>-1160</c:v>
                </c:pt>
                <c:pt idx="10343">
                  <c:v>-1051</c:v>
                </c:pt>
                <c:pt idx="10344">
                  <c:v>-885</c:v>
                </c:pt>
                <c:pt idx="10345">
                  <c:v>-985</c:v>
                </c:pt>
                <c:pt idx="10346">
                  <c:v>-985</c:v>
                </c:pt>
                <c:pt idx="10347">
                  <c:v>-985</c:v>
                </c:pt>
                <c:pt idx="10348">
                  <c:v>-985</c:v>
                </c:pt>
                <c:pt idx="10349">
                  <c:v>-985</c:v>
                </c:pt>
                <c:pt idx="10350">
                  <c:v>-985</c:v>
                </c:pt>
                <c:pt idx="10351">
                  <c:v>-885</c:v>
                </c:pt>
                <c:pt idx="10352">
                  <c:v>-285</c:v>
                </c:pt>
                <c:pt idx="10353">
                  <c:v>-285</c:v>
                </c:pt>
                <c:pt idx="10354">
                  <c:v>-285</c:v>
                </c:pt>
                <c:pt idx="10355">
                  <c:v>-285</c:v>
                </c:pt>
                <c:pt idx="10356">
                  <c:v>-285</c:v>
                </c:pt>
                <c:pt idx="10357">
                  <c:v>-284</c:v>
                </c:pt>
                <c:pt idx="10358">
                  <c:v>-285</c:v>
                </c:pt>
                <c:pt idx="10359">
                  <c:v>-285</c:v>
                </c:pt>
                <c:pt idx="10360">
                  <c:v>-285</c:v>
                </c:pt>
                <c:pt idx="10361">
                  <c:v>-285</c:v>
                </c:pt>
                <c:pt idx="10362">
                  <c:v>-285</c:v>
                </c:pt>
                <c:pt idx="10363">
                  <c:v>-885</c:v>
                </c:pt>
                <c:pt idx="10364">
                  <c:v>-885</c:v>
                </c:pt>
                <c:pt idx="10365">
                  <c:v>175</c:v>
                </c:pt>
                <c:pt idx="10366">
                  <c:v>-337</c:v>
                </c:pt>
                <c:pt idx="10367">
                  <c:v>-885</c:v>
                </c:pt>
                <c:pt idx="10368">
                  <c:v>-885</c:v>
                </c:pt>
                <c:pt idx="10369">
                  <c:v>-985</c:v>
                </c:pt>
                <c:pt idx="10370">
                  <c:v>-985</c:v>
                </c:pt>
                <c:pt idx="10371">
                  <c:v>-985</c:v>
                </c:pt>
                <c:pt idx="10372">
                  <c:v>-985</c:v>
                </c:pt>
                <c:pt idx="10373">
                  <c:v>-985</c:v>
                </c:pt>
                <c:pt idx="10374">
                  <c:v>-985</c:v>
                </c:pt>
                <c:pt idx="10375">
                  <c:v>-885</c:v>
                </c:pt>
                <c:pt idx="10376">
                  <c:v>-285</c:v>
                </c:pt>
                <c:pt idx="10377">
                  <c:v>-285</c:v>
                </c:pt>
                <c:pt idx="10378">
                  <c:v>-285</c:v>
                </c:pt>
                <c:pt idx="10379">
                  <c:v>-285</c:v>
                </c:pt>
                <c:pt idx="10380">
                  <c:v>-285</c:v>
                </c:pt>
                <c:pt idx="10381">
                  <c:v>-285</c:v>
                </c:pt>
                <c:pt idx="10382">
                  <c:v>-285</c:v>
                </c:pt>
                <c:pt idx="10383">
                  <c:v>-285</c:v>
                </c:pt>
                <c:pt idx="10384">
                  <c:v>-885</c:v>
                </c:pt>
                <c:pt idx="10385">
                  <c:v>-885</c:v>
                </c:pt>
                <c:pt idx="10386">
                  <c:v>-885</c:v>
                </c:pt>
                <c:pt idx="10387">
                  <c:v>-810</c:v>
                </c:pt>
                <c:pt idx="10388">
                  <c:v>-61</c:v>
                </c:pt>
                <c:pt idx="10389">
                  <c:v>543</c:v>
                </c:pt>
                <c:pt idx="10390">
                  <c:v>-614</c:v>
                </c:pt>
                <c:pt idx="10391">
                  <c:v>-910</c:v>
                </c:pt>
                <c:pt idx="10392">
                  <c:v>-735</c:v>
                </c:pt>
                <c:pt idx="10393">
                  <c:v>-885</c:v>
                </c:pt>
                <c:pt idx="10394">
                  <c:v>-985</c:v>
                </c:pt>
                <c:pt idx="10395">
                  <c:v>-985</c:v>
                </c:pt>
                <c:pt idx="10396">
                  <c:v>-985</c:v>
                </c:pt>
                <c:pt idx="10397">
                  <c:v>-985</c:v>
                </c:pt>
                <c:pt idx="10398">
                  <c:v>-985</c:v>
                </c:pt>
                <c:pt idx="10399">
                  <c:v>-985</c:v>
                </c:pt>
                <c:pt idx="10400">
                  <c:v>-885</c:v>
                </c:pt>
                <c:pt idx="10401">
                  <c:v>-885</c:v>
                </c:pt>
                <c:pt idx="10402">
                  <c:v>-885</c:v>
                </c:pt>
                <c:pt idx="10403">
                  <c:v>-885</c:v>
                </c:pt>
                <c:pt idx="10404">
                  <c:v>-885</c:v>
                </c:pt>
                <c:pt idx="10405">
                  <c:v>-884</c:v>
                </c:pt>
                <c:pt idx="10406">
                  <c:v>-885</c:v>
                </c:pt>
                <c:pt idx="10407">
                  <c:v>-885</c:v>
                </c:pt>
                <c:pt idx="10408">
                  <c:v>-885</c:v>
                </c:pt>
                <c:pt idx="10409">
                  <c:v>-885</c:v>
                </c:pt>
                <c:pt idx="10410">
                  <c:v>-885</c:v>
                </c:pt>
                <c:pt idx="10411">
                  <c:v>-910</c:v>
                </c:pt>
                <c:pt idx="10412">
                  <c:v>-760</c:v>
                </c:pt>
                <c:pt idx="10413">
                  <c:v>-156</c:v>
                </c:pt>
                <c:pt idx="10414">
                  <c:v>-910</c:v>
                </c:pt>
                <c:pt idx="10415">
                  <c:v>-910</c:v>
                </c:pt>
                <c:pt idx="10416">
                  <c:v>-815</c:v>
                </c:pt>
                <c:pt idx="10417">
                  <c:v>-915</c:v>
                </c:pt>
                <c:pt idx="10418">
                  <c:v>-915</c:v>
                </c:pt>
                <c:pt idx="10419">
                  <c:v>-915</c:v>
                </c:pt>
                <c:pt idx="10420">
                  <c:v>-915</c:v>
                </c:pt>
                <c:pt idx="10421">
                  <c:v>-915</c:v>
                </c:pt>
                <c:pt idx="10422">
                  <c:v>-915</c:v>
                </c:pt>
                <c:pt idx="10423">
                  <c:v>-915</c:v>
                </c:pt>
                <c:pt idx="10424">
                  <c:v>-915</c:v>
                </c:pt>
                <c:pt idx="10425">
                  <c:v>-915</c:v>
                </c:pt>
                <c:pt idx="10426">
                  <c:v>-915</c:v>
                </c:pt>
                <c:pt idx="10427">
                  <c:v>-915</c:v>
                </c:pt>
                <c:pt idx="10428">
                  <c:v>-915</c:v>
                </c:pt>
                <c:pt idx="10429">
                  <c:v>-915</c:v>
                </c:pt>
                <c:pt idx="10430">
                  <c:v>-915</c:v>
                </c:pt>
                <c:pt idx="10431">
                  <c:v>-915</c:v>
                </c:pt>
                <c:pt idx="10432">
                  <c:v>-915</c:v>
                </c:pt>
                <c:pt idx="10433">
                  <c:v>-915</c:v>
                </c:pt>
                <c:pt idx="10434">
                  <c:v>-815</c:v>
                </c:pt>
                <c:pt idx="10435">
                  <c:v>-815</c:v>
                </c:pt>
                <c:pt idx="10436">
                  <c:v>-815</c:v>
                </c:pt>
                <c:pt idx="10437">
                  <c:v>-860</c:v>
                </c:pt>
                <c:pt idx="10438">
                  <c:v>-815</c:v>
                </c:pt>
                <c:pt idx="10439">
                  <c:v>-815</c:v>
                </c:pt>
                <c:pt idx="10440">
                  <c:v>-815</c:v>
                </c:pt>
                <c:pt idx="10441">
                  <c:v>-915</c:v>
                </c:pt>
                <c:pt idx="10442">
                  <c:v>-915</c:v>
                </c:pt>
                <c:pt idx="10443">
                  <c:v>-915</c:v>
                </c:pt>
                <c:pt idx="10444">
                  <c:v>-915</c:v>
                </c:pt>
                <c:pt idx="10445">
                  <c:v>-915</c:v>
                </c:pt>
                <c:pt idx="10446">
                  <c:v>-915</c:v>
                </c:pt>
                <c:pt idx="10447">
                  <c:v>-815</c:v>
                </c:pt>
                <c:pt idx="10448">
                  <c:v>-815</c:v>
                </c:pt>
                <c:pt idx="10449">
                  <c:v>-815</c:v>
                </c:pt>
                <c:pt idx="10450">
                  <c:v>-815</c:v>
                </c:pt>
                <c:pt idx="10451">
                  <c:v>-815</c:v>
                </c:pt>
                <c:pt idx="10452">
                  <c:v>-815</c:v>
                </c:pt>
                <c:pt idx="10453">
                  <c:v>-815</c:v>
                </c:pt>
                <c:pt idx="10454">
                  <c:v>-815</c:v>
                </c:pt>
                <c:pt idx="10455">
                  <c:v>-815</c:v>
                </c:pt>
                <c:pt idx="10456">
                  <c:v>-815</c:v>
                </c:pt>
                <c:pt idx="10457">
                  <c:v>-815</c:v>
                </c:pt>
                <c:pt idx="10458">
                  <c:v>-815</c:v>
                </c:pt>
                <c:pt idx="10459">
                  <c:v>-815</c:v>
                </c:pt>
                <c:pt idx="10460">
                  <c:v>-815</c:v>
                </c:pt>
                <c:pt idx="10461">
                  <c:v>-860</c:v>
                </c:pt>
                <c:pt idx="10462">
                  <c:v>-815</c:v>
                </c:pt>
                <c:pt idx="10463">
                  <c:v>-815</c:v>
                </c:pt>
                <c:pt idx="10464">
                  <c:v>-815</c:v>
                </c:pt>
                <c:pt idx="10465">
                  <c:v>-914</c:v>
                </c:pt>
                <c:pt idx="10466">
                  <c:v>-915</c:v>
                </c:pt>
                <c:pt idx="10467">
                  <c:v>-915</c:v>
                </c:pt>
                <c:pt idx="10468">
                  <c:v>-915</c:v>
                </c:pt>
                <c:pt idx="10469">
                  <c:v>-915</c:v>
                </c:pt>
                <c:pt idx="10470">
                  <c:v>-915</c:v>
                </c:pt>
                <c:pt idx="10471">
                  <c:v>-415</c:v>
                </c:pt>
                <c:pt idx="10472">
                  <c:v>-415</c:v>
                </c:pt>
                <c:pt idx="10473">
                  <c:v>-415</c:v>
                </c:pt>
                <c:pt idx="10474">
                  <c:v>-415</c:v>
                </c:pt>
                <c:pt idx="10475">
                  <c:v>-415</c:v>
                </c:pt>
                <c:pt idx="10476">
                  <c:v>-415</c:v>
                </c:pt>
                <c:pt idx="10477">
                  <c:v>-415</c:v>
                </c:pt>
                <c:pt idx="10478">
                  <c:v>-415</c:v>
                </c:pt>
                <c:pt idx="10479">
                  <c:v>-415</c:v>
                </c:pt>
                <c:pt idx="10480">
                  <c:v>-415</c:v>
                </c:pt>
                <c:pt idx="10481">
                  <c:v>-415</c:v>
                </c:pt>
                <c:pt idx="10482">
                  <c:v>-524</c:v>
                </c:pt>
                <c:pt idx="10483">
                  <c:v>-187</c:v>
                </c:pt>
                <c:pt idx="10484">
                  <c:v>1121</c:v>
                </c:pt>
                <c:pt idx="10485">
                  <c:v>1227</c:v>
                </c:pt>
                <c:pt idx="10486">
                  <c:v>-792</c:v>
                </c:pt>
                <c:pt idx="10487">
                  <c:v>-815</c:v>
                </c:pt>
                <c:pt idx="10488">
                  <c:v>-670</c:v>
                </c:pt>
                <c:pt idx="10489">
                  <c:v>-770</c:v>
                </c:pt>
                <c:pt idx="10490">
                  <c:v>-769</c:v>
                </c:pt>
                <c:pt idx="10491">
                  <c:v>-770</c:v>
                </c:pt>
                <c:pt idx="10492">
                  <c:v>-770</c:v>
                </c:pt>
                <c:pt idx="10493">
                  <c:v>-770</c:v>
                </c:pt>
                <c:pt idx="10494">
                  <c:v>-770</c:v>
                </c:pt>
                <c:pt idx="10495">
                  <c:v>-670</c:v>
                </c:pt>
                <c:pt idx="10496">
                  <c:v>-670</c:v>
                </c:pt>
                <c:pt idx="10497">
                  <c:v>-670</c:v>
                </c:pt>
                <c:pt idx="10498">
                  <c:v>-670</c:v>
                </c:pt>
                <c:pt idx="10499">
                  <c:v>-670</c:v>
                </c:pt>
                <c:pt idx="10500">
                  <c:v>-670</c:v>
                </c:pt>
                <c:pt idx="10501">
                  <c:v>-669</c:v>
                </c:pt>
                <c:pt idx="10502">
                  <c:v>-670</c:v>
                </c:pt>
                <c:pt idx="10503">
                  <c:v>-670</c:v>
                </c:pt>
                <c:pt idx="10504">
                  <c:v>-670</c:v>
                </c:pt>
                <c:pt idx="10505">
                  <c:v>-670</c:v>
                </c:pt>
                <c:pt idx="10506">
                  <c:v>-669</c:v>
                </c:pt>
                <c:pt idx="10507">
                  <c:v>-670</c:v>
                </c:pt>
                <c:pt idx="10508">
                  <c:v>-815</c:v>
                </c:pt>
                <c:pt idx="10509">
                  <c:v>-860</c:v>
                </c:pt>
                <c:pt idx="10510">
                  <c:v>-815</c:v>
                </c:pt>
                <c:pt idx="10511">
                  <c:v>-815</c:v>
                </c:pt>
                <c:pt idx="10512">
                  <c:v>-845</c:v>
                </c:pt>
                <c:pt idx="10513">
                  <c:v>-945</c:v>
                </c:pt>
                <c:pt idx="10514">
                  <c:v>-945</c:v>
                </c:pt>
                <c:pt idx="10515">
                  <c:v>-945</c:v>
                </c:pt>
                <c:pt idx="10516">
                  <c:v>-945</c:v>
                </c:pt>
                <c:pt idx="10517">
                  <c:v>-945</c:v>
                </c:pt>
                <c:pt idx="10518">
                  <c:v>-945</c:v>
                </c:pt>
                <c:pt idx="10519">
                  <c:v>-845</c:v>
                </c:pt>
                <c:pt idx="10520">
                  <c:v>-845</c:v>
                </c:pt>
                <c:pt idx="10521">
                  <c:v>-845</c:v>
                </c:pt>
                <c:pt idx="10522">
                  <c:v>-845</c:v>
                </c:pt>
                <c:pt idx="10523">
                  <c:v>-845</c:v>
                </c:pt>
                <c:pt idx="10524">
                  <c:v>-845</c:v>
                </c:pt>
                <c:pt idx="10525">
                  <c:v>-845</c:v>
                </c:pt>
                <c:pt idx="10526">
                  <c:v>-845</c:v>
                </c:pt>
                <c:pt idx="10527">
                  <c:v>-845</c:v>
                </c:pt>
                <c:pt idx="10528">
                  <c:v>-845</c:v>
                </c:pt>
                <c:pt idx="10529">
                  <c:v>-845</c:v>
                </c:pt>
                <c:pt idx="10530">
                  <c:v>-845</c:v>
                </c:pt>
                <c:pt idx="10531">
                  <c:v>-845</c:v>
                </c:pt>
                <c:pt idx="10532">
                  <c:v>-845</c:v>
                </c:pt>
                <c:pt idx="10533">
                  <c:v>-910</c:v>
                </c:pt>
                <c:pt idx="10534">
                  <c:v>-885</c:v>
                </c:pt>
                <c:pt idx="10535">
                  <c:v>-885</c:v>
                </c:pt>
                <c:pt idx="10536">
                  <c:v>-815</c:v>
                </c:pt>
                <c:pt idx="10537">
                  <c:v>-915</c:v>
                </c:pt>
                <c:pt idx="10538">
                  <c:v>-915</c:v>
                </c:pt>
                <c:pt idx="10539">
                  <c:v>-915</c:v>
                </c:pt>
                <c:pt idx="10540">
                  <c:v>-915</c:v>
                </c:pt>
                <c:pt idx="10541">
                  <c:v>-915</c:v>
                </c:pt>
                <c:pt idx="10542">
                  <c:v>-915</c:v>
                </c:pt>
                <c:pt idx="10543">
                  <c:v>-815</c:v>
                </c:pt>
                <c:pt idx="10544">
                  <c:v>-815</c:v>
                </c:pt>
                <c:pt idx="10545">
                  <c:v>-815</c:v>
                </c:pt>
                <c:pt idx="10546">
                  <c:v>-815</c:v>
                </c:pt>
                <c:pt idx="10547">
                  <c:v>-815</c:v>
                </c:pt>
                <c:pt idx="10548">
                  <c:v>-805</c:v>
                </c:pt>
                <c:pt idx="10549">
                  <c:v>-800</c:v>
                </c:pt>
                <c:pt idx="10550">
                  <c:v>-860</c:v>
                </c:pt>
                <c:pt idx="10551">
                  <c:v>-850</c:v>
                </c:pt>
                <c:pt idx="10552">
                  <c:v>-800</c:v>
                </c:pt>
                <c:pt idx="10553">
                  <c:v>-850</c:v>
                </c:pt>
                <c:pt idx="10554">
                  <c:v>369</c:v>
                </c:pt>
                <c:pt idx="10555">
                  <c:v>178</c:v>
                </c:pt>
                <c:pt idx="10556">
                  <c:v>1019</c:v>
                </c:pt>
                <c:pt idx="10557">
                  <c:v>919</c:v>
                </c:pt>
                <c:pt idx="10558">
                  <c:v>138</c:v>
                </c:pt>
                <c:pt idx="10559">
                  <c:v>-860</c:v>
                </c:pt>
                <c:pt idx="10560">
                  <c:v>-160</c:v>
                </c:pt>
                <c:pt idx="10561">
                  <c:v>-815</c:v>
                </c:pt>
                <c:pt idx="10562">
                  <c:v>-915</c:v>
                </c:pt>
                <c:pt idx="10563">
                  <c:v>-915</c:v>
                </c:pt>
                <c:pt idx="10564">
                  <c:v>-915</c:v>
                </c:pt>
                <c:pt idx="10565">
                  <c:v>-915</c:v>
                </c:pt>
                <c:pt idx="10566">
                  <c:v>-915</c:v>
                </c:pt>
                <c:pt idx="10567">
                  <c:v>-915</c:v>
                </c:pt>
                <c:pt idx="10568">
                  <c:v>-815</c:v>
                </c:pt>
                <c:pt idx="10569">
                  <c:v>-815</c:v>
                </c:pt>
                <c:pt idx="10570">
                  <c:v>-815</c:v>
                </c:pt>
                <c:pt idx="10571">
                  <c:v>-815</c:v>
                </c:pt>
                <c:pt idx="10572">
                  <c:v>-815</c:v>
                </c:pt>
                <c:pt idx="10573">
                  <c:v>-815</c:v>
                </c:pt>
                <c:pt idx="10574">
                  <c:v>-815</c:v>
                </c:pt>
                <c:pt idx="10575">
                  <c:v>-815</c:v>
                </c:pt>
                <c:pt idx="10576">
                  <c:v>-815</c:v>
                </c:pt>
                <c:pt idx="10577">
                  <c:v>-815</c:v>
                </c:pt>
                <c:pt idx="10578">
                  <c:v>-815</c:v>
                </c:pt>
                <c:pt idx="10579">
                  <c:v>-815</c:v>
                </c:pt>
                <c:pt idx="10580">
                  <c:v>-445</c:v>
                </c:pt>
                <c:pt idx="10581">
                  <c:v>658</c:v>
                </c:pt>
                <c:pt idx="10582">
                  <c:v>-425</c:v>
                </c:pt>
                <c:pt idx="10583">
                  <c:v>-815</c:v>
                </c:pt>
                <c:pt idx="10584">
                  <c:v>-815</c:v>
                </c:pt>
                <c:pt idx="10585">
                  <c:v>-915</c:v>
                </c:pt>
                <c:pt idx="10586">
                  <c:v>-915</c:v>
                </c:pt>
                <c:pt idx="10587">
                  <c:v>-915</c:v>
                </c:pt>
                <c:pt idx="10588">
                  <c:v>-915</c:v>
                </c:pt>
                <c:pt idx="10589">
                  <c:v>-915</c:v>
                </c:pt>
                <c:pt idx="10590">
                  <c:v>-915</c:v>
                </c:pt>
                <c:pt idx="10591">
                  <c:v>-915</c:v>
                </c:pt>
                <c:pt idx="10592">
                  <c:v>-915</c:v>
                </c:pt>
                <c:pt idx="10593">
                  <c:v>-915</c:v>
                </c:pt>
                <c:pt idx="10594">
                  <c:v>-915</c:v>
                </c:pt>
                <c:pt idx="10595">
                  <c:v>-830</c:v>
                </c:pt>
                <c:pt idx="10596">
                  <c:v>-557</c:v>
                </c:pt>
                <c:pt idx="10597">
                  <c:v>145</c:v>
                </c:pt>
                <c:pt idx="10598">
                  <c:v>85</c:v>
                </c:pt>
                <c:pt idx="10599">
                  <c:v>-182</c:v>
                </c:pt>
                <c:pt idx="10600">
                  <c:v>-825</c:v>
                </c:pt>
                <c:pt idx="10601">
                  <c:v>-915</c:v>
                </c:pt>
                <c:pt idx="10602">
                  <c:v>-660</c:v>
                </c:pt>
                <c:pt idx="10603">
                  <c:v>-815</c:v>
                </c:pt>
                <c:pt idx="10604">
                  <c:v>-695</c:v>
                </c:pt>
                <c:pt idx="10605">
                  <c:v>-297</c:v>
                </c:pt>
                <c:pt idx="10606">
                  <c:v>-715</c:v>
                </c:pt>
                <c:pt idx="10607">
                  <c:v>-815</c:v>
                </c:pt>
                <c:pt idx="10608">
                  <c:v>-815</c:v>
                </c:pt>
                <c:pt idx="10609">
                  <c:v>-915</c:v>
                </c:pt>
                <c:pt idx="10610">
                  <c:v>-915</c:v>
                </c:pt>
                <c:pt idx="10611">
                  <c:v>-915</c:v>
                </c:pt>
                <c:pt idx="10612">
                  <c:v>-915</c:v>
                </c:pt>
                <c:pt idx="10613">
                  <c:v>-915</c:v>
                </c:pt>
                <c:pt idx="10614">
                  <c:v>-915</c:v>
                </c:pt>
                <c:pt idx="10615">
                  <c:v>-815</c:v>
                </c:pt>
                <c:pt idx="10616">
                  <c:v>-815</c:v>
                </c:pt>
                <c:pt idx="10617">
                  <c:v>-815</c:v>
                </c:pt>
                <c:pt idx="10618">
                  <c:v>-815</c:v>
                </c:pt>
                <c:pt idx="10619">
                  <c:v>-815</c:v>
                </c:pt>
                <c:pt idx="10620">
                  <c:v>-815</c:v>
                </c:pt>
                <c:pt idx="10621">
                  <c:v>-815</c:v>
                </c:pt>
                <c:pt idx="10622">
                  <c:v>-815</c:v>
                </c:pt>
                <c:pt idx="10623">
                  <c:v>-815</c:v>
                </c:pt>
                <c:pt idx="10624">
                  <c:v>-815</c:v>
                </c:pt>
                <c:pt idx="10625">
                  <c:v>-815</c:v>
                </c:pt>
                <c:pt idx="10626">
                  <c:v>-815</c:v>
                </c:pt>
                <c:pt idx="10627">
                  <c:v>-815</c:v>
                </c:pt>
                <c:pt idx="10628">
                  <c:v>-815</c:v>
                </c:pt>
                <c:pt idx="10629">
                  <c:v>-815</c:v>
                </c:pt>
                <c:pt idx="10630">
                  <c:v>-815</c:v>
                </c:pt>
                <c:pt idx="10631">
                  <c:v>-815</c:v>
                </c:pt>
                <c:pt idx="10632">
                  <c:v>-715</c:v>
                </c:pt>
                <c:pt idx="10633">
                  <c:v>-815</c:v>
                </c:pt>
                <c:pt idx="10634">
                  <c:v>-915</c:v>
                </c:pt>
                <c:pt idx="10635">
                  <c:v>-915</c:v>
                </c:pt>
                <c:pt idx="10636">
                  <c:v>-715</c:v>
                </c:pt>
                <c:pt idx="10637">
                  <c:v>-915</c:v>
                </c:pt>
                <c:pt idx="10638">
                  <c:v>-915</c:v>
                </c:pt>
                <c:pt idx="10639">
                  <c:v>-815</c:v>
                </c:pt>
                <c:pt idx="10640">
                  <c:v>-815</c:v>
                </c:pt>
                <c:pt idx="10641">
                  <c:v>-715</c:v>
                </c:pt>
                <c:pt idx="10642">
                  <c:v>-630</c:v>
                </c:pt>
                <c:pt idx="10643">
                  <c:v>-815</c:v>
                </c:pt>
                <c:pt idx="10644">
                  <c:v>-533</c:v>
                </c:pt>
                <c:pt idx="10645">
                  <c:v>-815</c:v>
                </c:pt>
                <c:pt idx="10646">
                  <c:v>-815</c:v>
                </c:pt>
                <c:pt idx="10647">
                  <c:v>-815</c:v>
                </c:pt>
                <c:pt idx="10648">
                  <c:v>-815</c:v>
                </c:pt>
                <c:pt idx="10649">
                  <c:v>-815</c:v>
                </c:pt>
                <c:pt idx="10650">
                  <c:v>-815</c:v>
                </c:pt>
                <c:pt idx="10651">
                  <c:v>-815</c:v>
                </c:pt>
                <c:pt idx="10652">
                  <c:v>-150</c:v>
                </c:pt>
                <c:pt idx="10653">
                  <c:v>300</c:v>
                </c:pt>
                <c:pt idx="10654">
                  <c:v>-450</c:v>
                </c:pt>
                <c:pt idx="10655">
                  <c:v>-815</c:v>
                </c:pt>
                <c:pt idx="10656">
                  <c:v>-825</c:v>
                </c:pt>
                <c:pt idx="10657">
                  <c:v>-1010</c:v>
                </c:pt>
                <c:pt idx="10658">
                  <c:v>-985</c:v>
                </c:pt>
                <c:pt idx="10659">
                  <c:v>-985</c:v>
                </c:pt>
                <c:pt idx="10660">
                  <c:v>-985</c:v>
                </c:pt>
                <c:pt idx="10661">
                  <c:v>-985</c:v>
                </c:pt>
                <c:pt idx="10662">
                  <c:v>-985</c:v>
                </c:pt>
                <c:pt idx="10663">
                  <c:v>-385</c:v>
                </c:pt>
                <c:pt idx="10664">
                  <c:v>-385</c:v>
                </c:pt>
                <c:pt idx="10665">
                  <c:v>-385</c:v>
                </c:pt>
                <c:pt idx="10666">
                  <c:v>-385</c:v>
                </c:pt>
                <c:pt idx="10667">
                  <c:v>-385</c:v>
                </c:pt>
                <c:pt idx="10668">
                  <c:v>-385</c:v>
                </c:pt>
                <c:pt idx="10669">
                  <c:v>-385</c:v>
                </c:pt>
                <c:pt idx="10670">
                  <c:v>-385</c:v>
                </c:pt>
                <c:pt idx="10671">
                  <c:v>-385</c:v>
                </c:pt>
                <c:pt idx="10672">
                  <c:v>-385</c:v>
                </c:pt>
                <c:pt idx="10673">
                  <c:v>-385</c:v>
                </c:pt>
                <c:pt idx="10674">
                  <c:v>-385</c:v>
                </c:pt>
                <c:pt idx="10675">
                  <c:v>-385</c:v>
                </c:pt>
                <c:pt idx="10676">
                  <c:v>-340</c:v>
                </c:pt>
                <c:pt idx="10677">
                  <c:v>-145</c:v>
                </c:pt>
                <c:pt idx="10678">
                  <c:v>-410</c:v>
                </c:pt>
                <c:pt idx="10679">
                  <c:v>-385</c:v>
                </c:pt>
                <c:pt idx="10680">
                  <c:v>-365</c:v>
                </c:pt>
                <c:pt idx="10681">
                  <c:v>-365</c:v>
                </c:pt>
                <c:pt idx="10682">
                  <c:v>-385</c:v>
                </c:pt>
                <c:pt idx="10683">
                  <c:v>-385</c:v>
                </c:pt>
                <c:pt idx="10684">
                  <c:v>-365</c:v>
                </c:pt>
                <c:pt idx="10685">
                  <c:v>-365</c:v>
                </c:pt>
                <c:pt idx="10686">
                  <c:v>-385</c:v>
                </c:pt>
                <c:pt idx="10687">
                  <c:v>-385</c:v>
                </c:pt>
                <c:pt idx="10688">
                  <c:v>-385</c:v>
                </c:pt>
                <c:pt idx="10689">
                  <c:v>-385</c:v>
                </c:pt>
                <c:pt idx="10690">
                  <c:v>-385</c:v>
                </c:pt>
                <c:pt idx="10691">
                  <c:v>-384</c:v>
                </c:pt>
                <c:pt idx="10692">
                  <c:v>-385</c:v>
                </c:pt>
                <c:pt idx="10693">
                  <c:v>-385</c:v>
                </c:pt>
                <c:pt idx="10694">
                  <c:v>-385</c:v>
                </c:pt>
                <c:pt idx="10695">
                  <c:v>-385</c:v>
                </c:pt>
                <c:pt idx="10696">
                  <c:v>-385</c:v>
                </c:pt>
                <c:pt idx="10697">
                  <c:v>-385</c:v>
                </c:pt>
                <c:pt idx="10698">
                  <c:v>-385</c:v>
                </c:pt>
                <c:pt idx="10699">
                  <c:v>-365</c:v>
                </c:pt>
                <c:pt idx="10700">
                  <c:v>-385</c:v>
                </c:pt>
                <c:pt idx="10701">
                  <c:v>-385</c:v>
                </c:pt>
                <c:pt idx="10702">
                  <c:v>-385</c:v>
                </c:pt>
                <c:pt idx="10703">
                  <c:v>-365</c:v>
                </c:pt>
                <c:pt idx="10704">
                  <c:v>-385</c:v>
                </c:pt>
                <c:pt idx="10705">
                  <c:v>-385</c:v>
                </c:pt>
                <c:pt idx="10706">
                  <c:v>-385</c:v>
                </c:pt>
                <c:pt idx="10707">
                  <c:v>-385</c:v>
                </c:pt>
                <c:pt idx="10708">
                  <c:v>-385</c:v>
                </c:pt>
                <c:pt idx="10709">
                  <c:v>-385</c:v>
                </c:pt>
                <c:pt idx="10710">
                  <c:v>-385</c:v>
                </c:pt>
                <c:pt idx="10711">
                  <c:v>-385</c:v>
                </c:pt>
                <c:pt idx="10712">
                  <c:v>-385</c:v>
                </c:pt>
                <c:pt idx="10713">
                  <c:v>-385</c:v>
                </c:pt>
                <c:pt idx="10714">
                  <c:v>-385</c:v>
                </c:pt>
                <c:pt idx="10715">
                  <c:v>-385</c:v>
                </c:pt>
                <c:pt idx="10716">
                  <c:v>-385</c:v>
                </c:pt>
                <c:pt idx="10717">
                  <c:v>-385</c:v>
                </c:pt>
                <c:pt idx="10718">
                  <c:v>-385</c:v>
                </c:pt>
                <c:pt idx="10719">
                  <c:v>-385</c:v>
                </c:pt>
                <c:pt idx="10720">
                  <c:v>-385</c:v>
                </c:pt>
                <c:pt idx="10721">
                  <c:v>-385</c:v>
                </c:pt>
                <c:pt idx="10722">
                  <c:v>-885</c:v>
                </c:pt>
                <c:pt idx="10723">
                  <c:v>-885</c:v>
                </c:pt>
                <c:pt idx="10724">
                  <c:v>-885</c:v>
                </c:pt>
                <c:pt idx="10725">
                  <c:v>-885</c:v>
                </c:pt>
                <c:pt idx="10726">
                  <c:v>-885</c:v>
                </c:pt>
                <c:pt idx="10727">
                  <c:v>-885</c:v>
                </c:pt>
                <c:pt idx="10728">
                  <c:v>274</c:v>
                </c:pt>
                <c:pt idx="10729">
                  <c:v>-815</c:v>
                </c:pt>
                <c:pt idx="10730">
                  <c:v>-915</c:v>
                </c:pt>
                <c:pt idx="10731">
                  <c:v>-914</c:v>
                </c:pt>
                <c:pt idx="10732">
                  <c:v>-503</c:v>
                </c:pt>
                <c:pt idx="10733">
                  <c:v>-914</c:v>
                </c:pt>
                <c:pt idx="10734">
                  <c:v>-915</c:v>
                </c:pt>
                <c:pt idx="10735">
                  <c:v>-915</c:v>
                </c:pt>
                <c:pt idx="10736">
                  <c:v>-815</c:v>
                </c:pt>
                <c:pt idx="10737">
                  <c:v>-815</c:v>
                </c:pt>
                <c:pt idx="10738">
                  <c:v>-814</c:v>
                </c:pt>
                <c:pt idx="10739">
                  <c:v>-815</c:v>
                </c:pt>
                <c:pt idx="10740">
                  <c:v>-815</c:v>
                </c:pt>
                <c:pt idx="10741">
                  <c:v>-815</c:v>
                </c:pt>
                <c:pt idx="10742">
                  <c:v>-774</c:v>
                </c:pt>
                <c:pt idx="10743">
                  <c:v>-815</c:v>
                </c:pt>
                <c:pt idx="10744">
                  <c:v>-815</c:v>
                </c:pt>
                <c:pt idx="10745">
                  <c:v>-670</c:v>
                </c:pt>
                <c:pt idx="10746">
                  <c:v>-310</c:v>
                </c:pt>
                <c:pt idx="10747">
                  <c:v>-815</c:v>
                </c:pt>
                <c:pt idx="10748">
                  <c:v>1384</c:v>
                </c:pt>
                <c:pt idx="10749">
                  <c:v>1284</c:v>
                </c:pt>
                <c:pt idx="10750">
                  <c:v>128</c:v>
                </c:pt>
                <c:pt idx="10751">
                  <c:v>-490</c:v>
                </c:pt>
                <c:pt idx="10752">
                  <c:v>-665</c:v>
                </c:pt>
                <c:pt idx="10753">
                  <c:v>-915</c:v>
                </c:pt>
                <c:pt idx="10754">
                  <c:v>-915</c:v>
                </c:pt>
                <c:pt idx="10755">
                  <c:v>-915</c:v>
                </c:pt>
                <c:pt idx="10756">
                  <c:v>-915</c:v>
                </c:pt>
                <c:pt idx="10757">
                  <c:v>-915</c:v>
                </c:pt>
                <c:pt idx="10758">
                  <c:v>-915</c:v>
                </c:pt>
                <c:pt idx="10759">
                  <c:v>-915</c:v>
                </c:pt>
                <c:pt idx="10760">
                  <c:v>-770</c:v>
                </c:pt>
                <c:pt idx="10761">
                  <c:v>-770</c:v>
                </c:pt>
                <c:pt idx="10762">
                  <c:v>-770</c:v>
                </c:pt>
                <c:pt idx="10763">
                  <c:v>-770</c:v>
                </c:pt>
                <c:pt idx="10764">
                  <c:v>-770</c:v>
                </c:pt>
                <c:pt idx="10765">
                  <c:v>-770</c:v>
                </c:pt>
                <c:pt idx="10766">
                  <c:v>-770</c:v>
                </c:pt>
                <c:pt idx="10767">
                  <c:v>-770</c:v>
                </c:pt>
                <c:pt idx="10768">
                  <c:v>-770</c:v>
                </c:pt>
                <c:pt idx="10769">
                  <c:v>-770</c:v>
                </c:pt>
                <c:pt idx="10770">
                  <c:v>-670</c:v>
                </c:pt>
                <c:pt idx="10771">
                  <c:v>-670</c:v>
                </c:pt>
                <c:pt idx="10772">
                  <c:v>-815</c:v>
                </c:pt>
                <c:pt idx="10773">
                  <c:v>-815</c:v>
                </c:pt>
                <c:pt idx="10774">
                  <c:v>-815</c:v>
                </c:pt>
                <c:pt idx="10775">
                  <c:v>-670</c:v>
                </c:pt>
                <c:pt idx="10776">
                  <c:v>-670</c:v>
                </c:pt>
                <c:pt idx="10777">
                  <c:v>-770</c:v>
                </c:pt>
                <c:pt idx="10778">
                  <c:v>-770</c:v>
                </c:pt>
                <c:pt idx="10779">
                  <c:v>-770</c:v>
                </c:pt>
                <c:pt idx="10780">
                  <c:v>-770</c:v>
                </c:pt>
                <c:pt idx="10781">
                  <c:v>-770</c:v>
                </c:pt>
                <c:pt idx="10782">
                  <c:v>-770</c:v>
                </c:pt>
                <c:pt idx="10783">
                  <c:v>-670</c:v>
                </c:pt>
                <c:pt idx="10784">
                  <c:v>-670</c:v>
                </c:pt>
                <c:pt idx="10785">
                  <c:v>-670</c:v>
                </c:pt>
                <c:pt idx="10786">
                  <c:v>-670</c:v>
                </c:pt>
                <c:pt idx="10787">
                  <c:v>-670</c:v>
                </c:pt>
                <c:pt idx="10788">
                  <c:v>-670</c:v>
                </c:pt>
                <c:pt idx="10789">
                  <c:v>-670</c:v>
                </c:pt>
                <c:pt idx="10790">
                  <c:v>-670</c:v>
                </c:pt>
                <c:pt idx="10791">
                  <c:v>-670</c:v>
                </c:pt>
                <c:pt idx="10792">
                  <c:v>-670</c:v>
                </c:pt>
                <c:pt idx="10793">
                  <c:v>-670</c:v>
                </c:pt>
                <c:pt idx="10794">
                  <c:v>-670</c:v>
                </c:pt>
                <c:pt idx="10795">
                  <c:v>-670</c:v>
                </c:pt>
                <c:pt idx="10796">
                  <c:v>-814</c:v>
                </c:pt>
                <c:pt idx="10797">
                  <c:v>-815</c:v>
                </c:pt>
                <c:pt idx="10798">
                  <c:v>-815</c:v>
                </c:pt>
                <c:pt idx="10799">
                  <c:v>-670</c:v>
                </c:pt>
                <c:pt idx="10800">
                  <c:v>-815</c:v>
                </c:pt>
                <c:pt idx="10801">
                  <c:v>-915</c:v>
                </c:pt>
                <c:pt idx="10802">
                  <c:v>-915</c:v>
                </c:pt>
                <c:pt idx="10803">
                  <c:v>-915</c:v>
                </c:pt>
                <c:pt idx="10804">
                  <c:v>-915</c:v>
                </c:pt>
                <c:pt idx="10805">
                  <c:v>-915</c:v>
                </c:pt>
                <c:pt idx="10806">
                  <c:v>-915</c:v>
                </c:pt>
                <c:pt idx="10807">
                  <c:v>-815</c:v>
                </c:pt>
                <c:pt idx="10808">
                  <c:v>-815</c:v>
                </c:pt>
                <c:pt idx="10809">
                  <c:v>-815</c:v>
                </c:pt>
                <c:pt idx="10810">
                  <c:v>-815</c:v>
                </c:pt>
                <c:pt idx="10811">
                  <c:v>-815</c:v>
                </c:pt>
                <c:pt idx="10812">
                  <c:v>-815</c:v>
                </c:pt>
                <c:pt idx="10813">
                  <c:v>-815</c:v>
                </c:pt>
                <c:pt idx="10814">
                  <c:v>-815</c:v>
                </c:pt>
                <c:pt idx="10815">
                  <c:v>-815</c:v>
                </c:pt>
                <c:pt idx="10816">
                  <c:v>-815</c:v>
                </c:pt>
                <c:pt idx="10817">
                  <c:v>-815</c:v>
                </c:pt>
                <c:pt idx="10818">
                  <c:v>-815</c:v>
                </c:pt>
                <c:pt idx="10819">
                  <c:v>-815</c:v>
                </c:pt>
                <c:pt idx="10820">
                  <c:v>-815</c:v>
                </c:pt>
                <c:pt idx="10821">
                  <c:v>-815</c:v>
                </c:pt>
                <c:pt idx="10822">
                  <c:v>-815</c:v>
                </c:pt>
                <c:pt idx="10823">
                  <c:v>-815</c:v>
                </c:pt>
                <c:pt idx="10824">
                  <c:v>-815</c:v>
                </c:pt>
                <c:pt idx="10825">
                  <c:v>-915</c:v>
                </c:pt>
                <c:pt idx="10826">
                  <c:v>-915</c:v>
                </c:pt>
                <c:pt idx="10827">
                  <c:v>-915</c:v>
                </c:pt>
                <c:pt idx="10828">
                  <c:v>-915</c:v>
                </c:pt>
                <c:pt idx="10829">
                  <c:v>-915</c:v>
                </c:pt>
                <c:pt idx="10830">
                  <c:v>-915</c:v>
                </c:pt>
                <c:pt idx="10831">
                  <c:v>-815</c:v>
                </c:pt>
                <c:pt idx="10832">
                  <c:v>-815</c:v>
                </c:pt>
                <c:pt idx="10833">
                  <c:v>-815</c:v>
                </c:pt>
                <c:pt idx="10834">
                  <c:v>-815</c:v>
                </c:pt>
                <c:pt idx="10835">
                  <c:v>-815</c:v>
                </c:pt>
                <c:pt idx="10836">
                  <c:v>-815</c:v>
                </c:pt>
                <c:pt idx="10837">
                  <c:v>-815</c:v>
                </c:pt>
                <c:pt idx="10838">
                  <c:v>-815</c:v>
                </c:pt>
                <c:pt idx="10839">
                  <c:v>-815</c:v>
                </c:pt>
                <c:pt idx="10840">
                  <c:v>-815</c:v>
                </c:pt>
                <c:pt idx="10841">
                  <c:v>-815</c:v>
                </c:pt>
                <c:pt idx="10842">
                  <c:v>-815</c:v>
                </c:pt>
                <c:pt idx="10843">
                  <c:v>-815</c:v>
                </c:pt>
                <c:pt idx="10844">
                  <c:v>-815</c:v>
                </c:pt>
                <c:pt idx="10845">
                  <c:v>-815</c:v>
                </c:pt>
                <c:pt idx="10846">
                  <c:v>-815</c:v>
                </c:pt>
                <c:pt idx="10847">
                  <c:v>-815</c:v>
                </c:pt>
                <c:pt idx="10848">
                  <c:v>-660</c:v>
                </c:pt>
                <c:pt idx="10849">
                  <c:v>-760</c:v>
                </c:pt>
                <c:pt idx="10850">
                  <c:v>-760</c:v>
                </c:pt>
                <c:pt idx="10851">
                  <c:v>-840</c:v>
                </c:pt>
                <c:pt idx="10852">
                  <c:v>-760</c:v>
                </c:pt>
                <c:pt idx="10853">
                  <c:v>-760</c:v>
                </c:pt>
                <c:pt idx="10854">
                  <c:v>-810</c:v>
                </c:pt>
                <c:pt idx="10855">
                  <c:v>-765</c:v>
                </c:pt>
                <c:pt idx="10856">
                  <c:v>-790</c:v>
                </c:pt>
                <c:pt idx="10857">
                  <c:v>-790</c:v>
                </c:pt>
                <c:pt idx="10858">
                  <c:v>-790</c:v>
                </c:pt>
                <c:pt idx="10859">
                  <c:v>-710</c:v>
                </c:pt>
                <c:pt idx="10860">
                  <c:v>-660</c:v>
                </c:pt>
                <c:pt idx="10861">
                  <c:v>-660</c:v>
                </c:pt>
                <c:pt idx="10862">
                  <c:v>-710</c:v>
                </c:pt>
                <c:pt idx="10863">
                  <c:v>-790</c:v>
                </c:pt>
                <c:pt idx="10864">
                  <c:v>-790</c:v>
                </c:pt>
                <c:pt idx="10865">
                  <c:v>-790</c:v>
                </c:pt>
                <c:pt idx="10866">
                  <c:v>-790</c:v>
                </c:pt>
                <c:pt idx="10867">
                  <c:v>-790</c:v>
                </c:pt>
                <c:pt idx="10868">
                  <c:v>-753</c:v>
                </c:pt>
                <c:pt idx="10869">
                  <c:v>-759</c:v>
                </c:pt>
                <c:pt idx="10870">
                  <c:v>-710</c:v>
                </c:pt>
                <c:pt idx="10871">
                  <c:v>-740</c:v>
                </c:pt>
                <c:pt idx="10872">
                  <c:v>-620</c:v>
                </c:pt>
                <c:pt idx="10873">
                  <c:v>-695</c:v>
                </c:pt>
                <c:pt idx="10874">
                  <c:v>-695</c:v>
                </c:pt>
                <c:pt idx="10875">
                  <c:v>-695</c:v>
                </c:pt>
                <c:pt idx="10876">
                  <c:v>-670</c:v>
                </c:pt>
                <c:pt idx="10877">
                  <c:v>-695</c:v>
                </c:pt>
                <c:pt idx="10878">
                  <c:v>-720</c:v>
                </c:pt>
                <c:pt idx="10879">
                  <c:v>-770</c:v>
                </c:pt>
                <c:pt idx="10880">
                  <c:v>-770</c:v>
                </c:pt>
                <c:pt idx="10881">
                  <c:v>-770</c:v>
                </c:pt>
                <c:pt idx="10882">
                  <c:v>-770</c:v>
                </c:pt>
                <c:pt idx="10883">
                  <c:v>-770</c:v>
                </c:pt>
                <c:pt idx="10884">
                  <c:v>-745</c:v>
                </c:pt>
                <c:pt idx="10885">
                  <c:v>-745</c:v>
                </c:pt>
                <c:pt idx="10886">
                  <c:v>-745</c:v>
                </c:pt>
                <c:pt idx="10887">
                  <c:v>-745</c:v>
                </c:pt>
                <c:pt idx="10888">
                  <c:v>-720</c:v>
                </c:pt>
                <c:pt idx="10889">
                  <c:v>-753</c:v>
                </c:pt>
                <c:pt idx="10890">
                  <c:v>-670</c:v>
                </c:pt>
                <c:pt idx="10891">
                  <c:v>-670</c:v>
                </c:pt>
                <c:pt idx="10892">
                  <c:v>-670</c:v>
                </c:pt>
                <c:pt idx="10893">
                  <c:v>-620</c:v>
                </c:pt>
                <c:pt idx="10894">
                  <c:v>-620</c:v>
                </c:pt>
                <c:pt idx="10895">
                  <c:v>-620</c:v>
                </c:pt>
                <c:pt idx="10896">
                  <c:v>-670</c:v>
                </c:pt>
                <c:pt idx="10897">
                  <c:v>-670</c:v>
                </c:pt>
                <c:pt idx="10898">
                  <c:v>-770</c:v>
                </c:pt>
                <c:pt idx="10899">
                  <c:v>-770</c:v>
                </c:pt>
                <c:pt idx="10900">
                  <c:v>-770</c:v>
                </c:pt>
                <c:pt idx="10901">
                  <c:v>-770</c:v>
                </c:pt>
                <c:pt idx="10902">
                  <c:v>-770</c:v>
                </c:pt>
                <c:pt idx="10903">
                  <c:v>-770</c:v>
                </c:pt>
                <c:pt idx="10904">
                  <c:v>-670</c:v>
                </c:pt>
                <c:pt idx="10905">
                  <c:v>-670</c:v>
                </c:pt>
                <c:pt idx="10906">
                  <c:v>-670</c:v>
                </c:pt>
                <c:pt idx="10907">
                  <c:v>-670</c:v>
                </c:pt>
                <c:pt idx="10908">
                  <c:v>-670</c:v>
                </c:pt>
                <c:pt idx="10909">
                  <c:v>-670</c:v>
                </c:pt>
                <c:pt idx="10910">
                  <c:v>-670</c:v>
                </c:pt>
                <c:pt idx="10911">
                  <c:v>-670</c:v>
                </c:pt>
                <c:pt idx="10912">
                  <c:v>-670</c:v>
                </c:pt>
                <c:pt idx="10913">
                  <c:v>-670</c:v>
                </c:pt>
                <c:pt idx="10914">
                  <c:v>-670</c:v>
                </c:pt>
                <c:pt idx="10915">
                  <c:v>-670</c:v>
                </c:pt>
                <c:pt idx="10916">
                  <c:v>-669</c:v>
                </c:pt>
                <c:pt idx="10917">
                  <c:v>-670</c:v>
                </c:pt>
                <c:pt idx="10918">
                  <c:v>-670</c:v>
                </c:pt>
                <c:pt idx="10919">
                  <c:v>-670</c:v>
                </c:pt>
                <c:pt idx="10920">
                  <c:v>-670</c:v>
                </c:pt>
                <c:pt idx="10921">
                  <c:v>-770</c:v>
                </c:pt>
                <c:pt idx="10922">
                  <c:v>-765</c:v>
                </c:pt>
                <c:pt idx="10923">
                  <c:v>-765</c:v>
                </c:pt>
                <c:pt idx="10924">
                  <c:v>-770</c:v>
                </c:pt>
                <c:pt idx="10925">
                  <c:v>-770</c:v>
                </c:pt>
                <c:pt idx="10926">
                  <c:v>-740</c:v>
                </c:pt>
                <c:pt idx="10927">
                  <c:v>-765</c:v>
                </c:pt>
                <c:pt idx="10928">
                  <c:v>-770</c:v>
                </c:pt>
                <c:pt idx="10929">
                  <c:v>-765</c:v>
                </c:pt>
                <c:pt idx="10930">
                  <c:v>-765</c:v>
                </c:pt>
                <c:pt idx="10931">
                  <c:v>-765</c:v>
                </c:pt>
                <c:pt idx="10932">
                  <c:v>-765</c:v>
                </c:pt>
                <c:pt idx="10933">
                  <c:v>-765</c:v>
                </c:pt>
                <c:pt idx="10934">
                  <c:v>-765</c:v>
                </c:pt>
                <c:pt idx="10935">
                  <c:v>-765</c:v>
                </c:pt>
                <c:pt idx="10936">
                  <c:v>-770</c:v>
                </c:pt>
                <c:pt idx="10937">
                  <c:v>-670</c:v>
                </c:pt>
                <c:pt idx="10938">
                  <c:v>-670</c:v>
                </c:pt>
                <c:pt idx="10939">
                  <c:v>-815</c:v>
                </c:pt>
                <c:pt idx="10940">
                  <c:v>-810</c:v>
                </c:pt>
                <c:pt idx="10941">
                  <c:v>-815</c:v>
                </c:pt>
                <c:pt idx="10942">
                  <c:v>-815</c:v>
                </c:pt>
                <c:pt idx="10943">
                  <c:v>-1000</c:v>
                </c:pt>
                <c:pt idx="10944">
                  <c:v>-1100</c:v>
                </c:pt>
                <c:pt idx="10945">
                  <c:v>-1100</c:v>
                </c:pt>
                <c:pt idx="10946">
                  <c:v>-1100</c:v>
                </c:pt>
                <c:pt idx="10947">
                  <c:v>-1100</c:v>
                </c:pt>
                <c:pt idx="10948">
                  <c:v>-1100</c:v>
                </c:pt>
                <c:pt idx="10949">
                  <c:v>-1100</c:v>
                </c:pt>
                <c:pt idx="10950">
                  <c:v>-1000</c:v>
                </c:pt>
                <c:pt idx="10951">
                  <c:v>-1000</c:v>
                </c:pt>
                <c:pt idx="10952">
                  <c:v>-1000</c:v>
                </c:pt>
                <c:pt idx="10953">
                  <c:v>-1000</c:v>
                </c:pt>
                <c:pt idx="10954">
                  <c:v>-1000</c:v>
                </c:pt>
                <c:pt idx="10955">
                  <c:v>-1000</c:v>
                </c:pt>
                <c:pt idx="10956">
                  <c:v>-1000</c:v>
                </c:pt>
                <c:pt idx="10957">
                  <c:v>-1000</c:v>
                </c:pt>
                <c:pt idx="10958">
                  <c:v>-1000</c:v>
                </c:pt>
                <c:pt idx="10959">
                  <c:v>-1000</c:v>
                </c:pt>
                <c:pt idx="10960">
                  <c:v>-1000</c:v>
                </c:pt>
                <c:pt idx="10961">
                  <c:v>-1000</c:v>
                </c:pt>
                <c:pt idx="10962">
                  <c:v>-1000</c:v>
                </c:pt>
                <c:pt idx="10963">
                  <c:v>-1000</c:v>
                </c:pt>
                <c:pt idx="10964">
                  <c:v>-1000</c:v>
                </c:pt>
                <c:pt idx="10965">
                  <c:v>-1000</c:v>
                </c:pt>
                <c:pt idx="10966">
                  <c:v>-1000</c:v>
                </c:pt>
                <c:pt idx="10967">
                  <c:v>-1000</c:v>
                </c:pt>
                <c:pt idx="10968">
                  <c:v>-1100</c:v>
                </c:pt>
                <c:pt idx="10969">
                  <c:v>-1100</c:v>
                </c:pt>
                <c:pt idx="10970">
                  <c:v>-1100</c:v>
                </c:pt>
                <c:pt idx="10971">
                  <c:v>-1100</c:v>
                </c:pt>
                <c:pt idx="10972">
                  <c:v>-1100</c:v>
                </c:pt>
                <c:pt idx="10973">
                  <c:v>-1100</c:v>
                </c:pt>
                <c:pt idx="10974">
                  <c:v>-1000</c:v>
                </c:pt>
                <c:pt idx="10975">
                  <c:v>-500</c:v>
                </c:pt>
                <c:pt idx="10976">
                  <c:v>-500</c:v>
                </c:pt>
                <c:pt idx="10977">
                  <c:v>-500</c:v>
                </c:pt>
                <c:pt idx="10978">
                  <c:v>-500</c:v>
                </c:pt>
                <c:pt idx="10979">
                  <c:v>-500</c:v>
                </c:pt>
                <c:pt idx="10980">
                  <c:v>-499</c:v>
                </c:pt>
                <c:pt idx="10981">
                  <c:v>-500</c:v>
                </c:pt>
                <c:pt idx="10982">
                  <c:v>-500</c:v>
                </c:pt>
                <c:pt idx="10983">
                  <c:v>-500</c:v>
                </c:pt>
                <c:pt idx="10984">
                  <c:v>-500</c:v>
                </c:pt>
                <c:pt idx="10985">
                  <c:v>-500</c:v>
                </c:pt>
                <c:pt idx="10986">
                  <c:v>-1000</c:v>
                </c:pt>
                <c:pt idx="10987">
                  <c:v>-1000</c:v>
                </c:pt>
                <c:pt idx="10988">
                  <c:v>-1000</c:v>
                </c:pt>
                <c:pt idx="10989">
                  <c:v>-1000</c:v>
                </c:pt>
                <c:pt idx="10990">
                  <c:v>-1000</c:v>
                </c:pt>
                <c:pt idx="10991">
                  <c:v>-1000</c:v>
                </c:pt>
                <c:pt idx="10992">
                  <c:v>-1100</c:v>
                </c:pt>
                <c:pt idx="10993">
                  <c:v>-1100</c:v>
                </c:pt>
                <c:pt idx="10994">
                  <c:v>-1100</c:v>
                </c:pt>
                <c:pt idx="10995">
                  <c:v>-1100</c:v>
                </c:pt>
                <c:pt idx="10996">
                  <c:v>-1100</c:v>
                </c:pt>
                <c:pt idx="10997">
                  <c:v>-1100</c:v>
                </c:pt>
                <c:pt idx="10998">
                  <c:v>-1000</c:v>
                </c:pt>
                <c:pt idx="10999">
                  <c:v>-500</c:v>
                </c:pt>
                <c:pt idx="11000">
                  <c:v>-500</c:v>
                </c:pt>
                <c:pt idx="11001">
                  <c:v>-500</c:v>
                </c:pt>
                <c:pt idx="11002">
                  <c:v>-500</c:v>
                </c:pt>
                <c:pt idx="11003">
                  <c:v>-500</c:v>
                </c:pt>
                <c:pt idx="11004">
                  <c:v>-500</c:v>
                </c:pt>
                <c:pt idx="11005">
                  <c:v>-500</c:v>
                </c:pt>
                <c:pt idx="11006">
                  <c:v>-499</c:v>
                </c:pt>
                <c:pt idx="11007">
                  <c:v>-500</c:v>
                </c:pt>
                <c:pt idx="11008">
                  <c:v>-500</c:v>
                </c:pt>
                <c:pt idx="11009">
                  <c:v>-500</c:v>
                </c:pt>
                <c:pt idx="11010">
                  <c:v>-1000</c:v>
                </c:pt>
                <c:pt idx="11011">
                  <c:v>-1000</c:v>
                </c:pt>
                <c:pt idx="11012">
                  <c:v>-1000</c:v>
                </c:pt>
                <c:pt idx="11013">
                  <c:v>-1000</c:v>
                </c:pt>
                <c:pt idx="11014">
                  <c:v>-1000</c:v>
                </c:pt>
                <c:pt idx="11015">
                  <c:v>-1000</c:v>
                </c:pt>
                <c:pt idx="11016">
                  <c:v>-1100</c:v>
                </c:pt>
                <c:pt idx="11017">
                  <c:v>-1100</c:v>
                </c:pt>
                <c:pt idx="11018">
                  <c:v>-1100</c:v>
                </c:pt>
                <c:pt idx="11019">
                  <c:v>-1100</c:v>
                </c:pt>
                <c:pt idx="11020">
                  <c:v>-1100</c:v>
                </c:pt>
                <c:pt idx="11021">
                  <c:v>-1100</c:v>
                </c:pt>
                <c:pt idx="11022">
                  <c:v>-1000</c:v>
                </c:pt>
                <c:pt idx="11023">
                  <c:v>-499</c:v>
                </c:pt>
                <c:pt idx="11024">
                  <c:v>-500</c:v>
                </c:pt>
                <c:pt idx="11025">
                  <c:v>-500</c:v>
                </c:pt>
                <c:pt idx="11026">
                  <c:v>-500</c:v>
                </c:pt>
                <c:pt idx="11027">
                  <c:v>-500</c:v>
                </c:pt>
                <c:pt idx="11028">
                  <c:v>-500</c:v>
                </c:pt>
                <c:pt idx="11029">
                  <c:v>-500</c:v>
                </c:pt>
                <c:pt idx="11030">
                  <c:v>-500</c:v>
                </c:pt>
                <c:pt idx="11031">
                  <c:v>-500</c:v>
                </c:pt>
                <c:pt idx="11032">
                  <c:v>-500</c:v>
                </c:pt>
                <c:pt idx="11033">
                  <c:v>-500</c:v>
                </c:pt>
                <c:pt idx="11034">
                  <c:v>-1000</c:v>
                </c:pt>
                <c:pt idx="11035">
                  <c:v>-1000</c:v>
                </c:pt>
                <c:pt idx="11036">
                  <c:v>-1000</c:v>
                </c:pt>
                <c:pt idx="11037">
                  <c:v>-1000</c:v>
                </c:pt>
                <c:pt idx="11038">
                  <c:v>-1000</c:v>
                </c:pt>
                <c:pt idx="11039">
                  <c:v>-885</c:v>
                </c:pt>
                <c:pt idx="11040">
                  <c:v>-985</c:v>
                </c:pt>
                <c:pt idx="11041">
                  <c:v>-985</c:v>
                </c:pt>
                <c:pt idx="11042">
                  <c:v>-985</c:v>
                </c:pt>
                <c:pt idx="11043">
                  <c:v>-985</c:v>
                </c:pt>
                <c:pt idx="11044">
                  <c:v>-985</c:v>
                </c:pt>
                <c:pt idx="11045">
                  <c:v>-985</c:v>
                </c:pt>
                <c:pt idx="11046">
                  <c:v>-885</c:v>
                </c:pt>
                <c:pt idx="11047">
                  <c:v>-385</c:v>
                </c:pt>
                <c:pt idx="11048">
                  <c:v>-385</c:v>
                </c:pt>
                <c:pt idx="11049">
                  <c:v>-385</c:v>
                </c:pt>
                <c:pt idx="11050">
                  <c:v>-385</c:v>
                </c:pt>
                <c:pt idx="11051">
                  <c:v>-385</c:v>
                </c:pt>
                <c:pt idx="11052">
                  <c:v>-385</c:v>
                </c:pt>
                <c:pt idx="11053">
                  <c:v>-385</c:v>
                </c:pt>
                <c:pt idx="11054">
                  <c:v>-385</c:v>
                </c:pt>
                <c:pt idx="11055">
                  <c:v>-385</c:v>
                </c:pt>
                <c:pt idx="11056">
                  <c:v>-385</c:v>
                </c:pt>
                <c:pt idx="11057">
                  <c:v>-385</c:v>
                </c:pt>
                <c:pt idx="11058">
                  <c:v>-885</c:v>
                </c:pt>
                <c:pt idx="11059">
                  <c:v>-885</c:v>
                </c:pt>
                <c:pt idx="11060">
                  <c:v>-885</c:v>
                </c:pt>
                <c:pt idx="11061">
                  <c:v>-885</c:v>
                </c:pt>
                <c:pt idx="11062">
                  <c:v>-885</c:v>
                </c:pt>
                <c:pt idx="11063">
                  <c:v>-775</c:v>
                </c:pt>
                <c:pt idx="11064">
                  <c:v>-775</c:v>
                </c:pt>
                <c:pt idx="11065">
                  <c:v>-875</c:v>
                </c:pt>
                <c:pt idx="11066">
                  <c:v>-875</c:v>
                </c:pt>
                <c:pt idx="11067">
                  <c:v>-875</c:v>
                </c:pt>
                <c:pt idx="11068">
                  <c:v>-875</c:v>
                </c:pt>
                <c:pt idx="11069">
                  <c:v>-875</c:v>
                </c:pt>
                <c:pt idx="11070">
                  <c:v>-875</c:v>
                </c:pt>
                <c:pt idx="11071">
                  <c:v>-775</c:v>
                </c:pt>
                <c:pt idx="11072">
                  <c:v>-775</c:v>
                </c:pt>
                <c:pt idx="11073">
                  <c:v>-775</c:v>
                </c:pt>
                <c:pt idx="11074">
                  <c:v>-775</c:v>
                </c:pt>
                <c:pt idx="11075">
                  <c:v>-775</c:v>
                </c:pt>
                <c:pt idx="11076">
                  <c:v>-775</c:v>
                </c:pt>
                <c:pt idx="11077">
                  <c:v>-775</c:v>
                </c:pt>
                <c:pt idx="11078">
                  <c:v>-775</c:v>
                </c:pt>
                <c:pt idx="11079">
                  <c:v>-775</c:v>
                </c:pt>
                <c:pt idx="11080">
                  <c:v>-775</c:v>
                </c:pt>
                <c:pt idx="11081">
                  <c:v>-775</c:v>
                </c:pt>
                <c:pt idx="11082">
                  <c:v>-775</c:v>
                </c:pt>
                <c:pt idx="11083">
                  <c:v>-775</c:v>
                </c:pt>
                <c:pt idx="11084">
                  <c:v>-775</c:v>
                </c:pt>
                <c:pt idx="11085">
                  <c:v>-775</c:v>
                </c:pt>
                <c:pt idx="11086">
                  <c:v>-775</c:v>
                </c:pt>
                <c:pt idx="11087">
                  <c:v>-845</c:v>
                </c:pt>
                <c:pt idx="11088">
                  <c:v>-945</c:v>
                </c:pt>
                <c:pt idx="11089">
                  <c:v>-945</c:v>
                </c:pt>
                <c:pt idx="11090">
                  <c:v>-945</c:v>
                </c:pt>
                <c:pt idx="11091">
                  <c:v>-945</c:v>
                </c:pt>
                <c:pt idx="11092">
                  <c:v>-945</c:v>
                </c:pt>
                <c:pt idx="11093">
                  <c:v>-945</c:v>
                </c:pt>
                <c:pt idx="11094">
                  <c:v>-945</c:v>
                </c:pt>
                <c:pt idx="11095">
                  <c:v>-945</c:v>
                </c:pt>
                <c:pt idx="11096">
                  <c:v>-945</c:v>
                </c:pt>
                <c:pt idx="11097">
                  <c:v>-945</c:v>
                </c:pt>
                <c:pt idx="11098">
                  <c:v>-945</c:v>
                </c:pt>
                <c:pt idx="11099">
                  <c:v>-945</c:v>
                </c:pt>
                <c:pt idx="11100">
                  <c:v>-945</c:v>
                </c:pt>
                <c:pt idx="11101">
                  <c:v>-945</c:v>
                </c:pt>
                <c:pt idx="11102">
                  <c:v>-945</c:v>
                </c:pt>
                <c:pt idx="11103">
                  <c:v>-945</c:v>
                </c:pt>
                <c:pt idx="11104">
                  <c:v>-945</c:v>
                </c:pt>
                <c:pt idx="11105">
                  <c:v>-845</c:v>
                </c:pt>
                <c:pt idx="11106">
                  <c:v>-845</c:v>
                </c:pt>
                <c:pt idx="11107">
                  <c:v>-845</c:v>
                </c:pt>
                <c:pt idx="11108">
                  <c:v>-845</c:v>
                </c:pt>
                <c:pt idx="11109">
                  <c:v>-845</c:v>
                </c:pt>
                <c:pt idx="11110">
                  <c:v>-845</c:v>
                </c:pt>
                <c:pt idx="11111">
                  <c:v>-730</c:v>
                </c:pt>
                <c:pt idx="11112">
                  <c:v>-830</c:v>
                </c:pt>
                <c:pt idx="11113">
                  <c:v>-830</c:v>
                </c:pt>
                <c:pt idx="11114">
                  <c:v>-830</c:v>
                </c:pt>
                <c:pt idx="11115">
                  <c:v>-830</c:v>
                </c:pt>
                <c:pt idx="11116">
                  <c:v>-830</c:v>
                </c:pt>
                <c:pt idx="11117">
                  <c:v>-830</c:v>
                </c:pt>
                <c:pt idx="11118">
                  <c:v>-730</c:v>
                </c:pt>
                <c:pt idx="11119">
                  <c:v>-730</c:v>
                </c:pt>
                <c:pt idx="11120">
                  <c:v>-730</c:v>
                </c:pt>
                <c:pt idx="11121">
                  <c:v>-730</c:v>
                </c:pt>
                <c:pt idx="11122">
                  <c:v>-730</c:v>
                </c:pt>
                <c:pt idx="11123">
                  <c:v>-730</c:v>
                </c:pt>
                <c:pt idx="11124">
                  <c:v>-730</c:v>
                </c:pt>
                <c:pt idx="11125">
                  <c:v>-730</c:v>
                </c:pt>
                <c:pt idx="11126">
                  <c:v>-730</c:v>
                </c:pt>
                <c:pt idx="11127">
                  <c:v>-730</c:v>
                </c:pt>
                <c:pt idx="11128">
                  <c:v>-730</c:v>
                </c:pt>
                <c:pt idx="11129">
                  <c:v>-730</c:v>
                </c:pt>
                <c:pt idx="11130">
                  <c:v>-730</c:v>
                </c:pt>
                <c:pt idx="11131">
                  <c:v>-730</c:v>
                </c:pt>
                <c:pt idx="11132">
                  <c:v>-730</c:v>
                </c:pt>
                <c:pt idx="11133">
                  <c:v>-730</c:v>
                </c:pt>
                <c:pt idx="11134">
                  <c:v>-730</c:v>
                </c:pt>
                <c:pt idx="11135">
                  <c:v>-775</c:v>
                </c:pt>
                <c:pt idx="11136">
                  <c:v>-675</c:v>
                </c:pt>
                <c:pt idx="11137">
                  <c:v>-675</c:v>
                </c:pt>
                <c:pt idx="11138">
                  <c:v>-675</c:v>
                </c:pt>
                <c:pt idx="11139">
                  <c:v>-675</c:v>
                </c:pt>
                <c:pt idx="11140">
                  <c:v>-675</c:v>
                </c:pt>
                <c:pt idx="11141">
                  <c:v>-675</c:v>
                </c:pt>
                <c:pt idx="11142">
                  <c:v>-775</c:v>
                </c:pt>
                <c:pt idx="11143">
                  <c:v>-775</c:v>
                </c:pt>
                <c:pt idx="11144">
                  <c:v>-775</c:v>
                </c:pt>
                <c:pt idx="11145">
                  <c:v>-775</c:v>
                </c:pt>
                <c:pt idx="11146">
                  <c:v>-774</c:v>
                </c:pt>
                <c:pt idx="11147">
                  <c:v>-775</c:v>
                </c:pt>
                <c:pt idx="11148">
                  <c:v>-775</c:v>
                </c:pt>
                <c:pt idx="11149">
                  <c:v>-775</c:v>
                </c:pt>
                <c:pt idx="11150">
                  <c:v>-775</c:v>
                </c:pt>
                <c:pt idx="11151">
                  <c:v>-775</c:v>
                </c:pt>
                <c:pt idx="11152">
                  <c:v>-775</c:v>
                </c:pt>
                <c:pt idx="11153">
                  <c:v>-775</c:v>
                </c:pt>
                <c:pt idx="11154">
                  <c:v>-775</c:v>
                </c:pt>
                <c:pt idx="11155">
                  <c:v>-775</c:v>
                </c:pt>
                <c:pt idx="11156">
                  <c:v>-775</c:v>
                </c:pt>
                <c:pt idx="11157">
                  <c:v>-775</c:v>
                </c:pt>
                <c:pt idx="11158">
                  <c:v>-775</c:v>
                </c:pt>
                <c:pt idx="11159">
                  <c:v>-775</c:v>
                </c:pt>
                <c:pt idx="11160">
                  <c:v>-675</c:v>
                </c:pt>
                <c:pt idx="11161">
                  <c:v>-675</c:v>
                </c:pt>
                <c:pt idx="11162">
                  <c:v>-675</c:v>
                </c:pt>
                <c:pt idx="11163">
                  <c:v>-675</c:v>
                </c:pt>
                <c:pt idx="11164">
                  <c:v>-675</c:v>
                </c:pt>
                <c:pt idx="11165">
                  <c:v>-674</c:v>
                </c:pt>
                <c:pt idx="11166">
                  <c:v>-775</c:v>
                </c:pt>
                <c:pt idx="11167">
                  <c:v>-775</c:v>
                </c:pt>
                <c:pt idx="11168">
                  <c:v>-774</c:v>
                </c:pt>
                <c:pt idx="11169">
                  <c:v>-775</c:v>
                </c:pt>
                <c:pt idx="11170">
                  <c:v>-775</c:v>
                </c:pt>
                <c:pt idx="11171">
                  <c:v>-775</c:v>
                </c:pt>
                <c:pt idx="11172">
                  <c:v>-775</c:v>
                </c:pt>
                <c:pt idx="11173">
                  <c:v>-775</c:v>
                </c:pt>
                <c:pt idx="11174">
                  <c:v>-775</c:v>
                </c:pt>
                <c:pt idx="11175">
                  <c:v>-775</c:v>
                </c:pt>
                <c:pt idx="11176">
                  <c:v>-775</c:v>
                </c:pt>
                <c:pt idx="11177">
                  <c:v>-775</c:v>
                </c:pt>
                <c:pt idx="11178">
                  <c:v>-775</c:v>
                </c:pt>
                <c:pt idx="11179">
                  <c:v>-775</c:v>
                </c:pt>
                <c:pt idx="11180">
                  <c:v>-775</c:v>
                </c:pt>
                <c:pt idx="11181">
                  <c:v>-775</c:v>
                </c:pt>
                <c:pt idx="11182">
                  <c:v>-775</c:v>
                </c:pt>
                <c:pt idx="11183">
                  <c:v>-775</c:v>
                </c:pt>
                <c:pt idx="11184">
                  <c:v>-675</c:v>
                </c:pt>
                <c:pt idx="11185">
                  <c:v>-675</c:v>
                </c:pt>
                <c:pt idx="11186">
                  <c:v>-674</c:v>
                </c:pt>
                <c:pt idx="11187">
                  <c:v>-674</c:v>
                </c:pt>
                <c:pt idx="11188">
                  <c:v>-675</c:v>
                </c:pt>
                <c:pt idx="11189">
                  <c:v>-675</c:v>
                </c:pt>
                <c:pt idx="11190">
                  <c:v>-775</c:v>
                </c:pt>
                <c:pt idx="11191">
                  <c:v>-775</c:v>
                </c:pt>
                <c:pt idx="11192">
                  <c:v>-775</c:v>
                </c:pt>
                <c:pt idx="11193">
                  <c:v>-775</c:v>
                </c:pt>
                <c:pt idx="11194">
                  <c:v>-775</c:v>
                </c:pt>
                <c:pt idx="11195">
                  <c:v>-775</c:v>
                </c:pt>
                <c:pt idx="11196">
                  <c:v>-775</c:v>
                </c:pt>
                <c:pt idx="11197">
                  <c:v>-775</c:v>
                </c:pt>
                <c:pt idx="11198">
                  <c:v>-775</c:v>
                </c:pt>
                <c:pt idx="11199">
                  <c:v>-775</c:v>
                </c:pt>
                <c:pt idx="11200">
                  <c:v>-775</c:v>
                </c:pt>
                <c:pt idx="11201">
                  <c:v>-775</c:v>
                </c:pt>
                <c:pt idx="11202">
                  <c:v>-775</c:v>
                </c:pt>
                <c:pt idx="11203">
                  <c:v>-775</c:v>
                </c:pt>
                <c:pt idx="11204">
                  <c:v>-775</c:v>
                </c:pt>
                <c:pt idx="11205">
                  <c:v>-775</c:v>
                </c:pt>
                <c:pt idx="11206">
                  <c:v>-775</c:v>
                </c:pt>
                <c:pt idx="11207">
                  <c:v>-775</c:v>
                </c:pt>
                <c:pt idx="11208">
                  <c:v>-875</c:v>
                </c:pt>
                <c:pt idx="11209">
                  <c:v>-875</c:v>
                </c:pt>
                <c:pt idx="11210">
                  <c:v>-875</c:v>
                </c:pt>
                <c:pt idx="11211">
                  <c:v>-875</c:v>
                </c:pt>
                <c:pt idx="11212">
                  <c:v>-875</c:v>
                </c:pt>
                <c:pt idx="11213">
                  <c:v>-875</c:v>
                </c:pt>
                <c:pt idx="11214">
                  <c:v>-775</c:v>
                </c:pt>
                <c:pt idx="11215">
                  <c:v>-775</c:v>
                </c:pt>
                <c:pt idx="11216">
                  <c:v>-775</c:v>
                </c:pt>
                <c:pt idx="11217">
                  <c:v>-775</c:v>
                </c:pt>
                <c:pt idx="11218">
                  <c:v>-775</c:v>
                </c:pt>
                <c:pt idx="11219">
                  <c:v>-775</c:v>
                </c:pt>
                <c:pt idx="11220">
                  <c:v>-775</c:v>
                </c:pt>
                <c:pt idx="11221">
                  <c:v>-775</c:v>
                </c:pt>
                <c:pt idx="11222">
                  <c:v>-775</c:v>
                </c:pt>
                <c:pt idx="11223">
                  <c:v>-775</c:v>
                </c:pt>
                <c:pt idx="11224">
                  <c:v>-775</c:v>
                </c:pt>
                <c:pt idx="11225">
                  <c:v>-774</c:v>
                </c:pt>
                <c:pt idx="11226">
                  <c:v>-775</c:v>
                </c:pt>
                <c:pt idx="11227">
                  <c:v>-775</c:v>
                </c:pt>
                <c:pt idx="11228">
                  <c:v>-775</c:v>
                </c:pt>
                <c:pt idx="11229">
                  <c:v>-775</c:v>
                </c:pt>
                <c:pt idx="11230">
                  <c:v>-775</c:v>
                </c:pt>
                <c:pt idx="11231">
                  <c:v>-775</c:v>
                </c:pt>
                <c:pt idx="11232">
                  <c:v>-775</c:v>
                </c:pt>
                <c:pt idx="11233">
                  <c:v>-875</c:v>
                </c:pt>
                <c:pt idx="11234">
                  <c:v>-875</c:v>
                </c:pt>
                <c:pt idx="11235">
                  <c:v>-875</c:v>
                </c:pt>
                <c:pt idx="11236">
                  <c:v>-875</c:v>
                </c:pt>
                <c:pt idx="11237">
                  <c:v>-875</c:v>
                </c:pt>
                <c:pt idx="11238">
                  <c:v>-875</c:v>
                </c:pt>
                <c:pt idx="11239">
                  <c:v>-775</c:v>
                </c:pt>
                <c:pt idx="11240">
                  <c:v>-775</c:v>
                </c:pt>
                <c:pt idx="11241">
                  <c:v>-775</c:v>
                </c:pt>
                <c:pt idx="11242">
                  <c:v>-775</c:v>
                </c:pt>
                <c:pt idx="11243">
                  <c:v>-775</c:v>
                </c:pt>
                <c:pt idx="11244">
                  <c:v>-775</c:v>
                </c:pt>
                <c:pt idx="11245">
                  <c:v>-775</c:v>
                </c:pt>
                <c:pt idx="11246">
                  <c:v>-775</c:v>
                </c:pt>
                <c:pt idx="11247">
                  <c:v>-775</c:v>
                </c:pt>
                <c:pt idx="11248">
                  <c:v>-775</c:v>
                </c:pt>
                <c:pt idx="11249">
                  <c:v>-775</c:v>
                </c:pt>
                <c:pt idx="11250">
                  <c:v>-775</c:v>
                </c:pt>
                <c:pt idx="11251">
                  <c:v>-775</c:v>
                </c:pt>
                <c:pt idx="11252">
                  <c:v>-775</c:v>
                </c:pt>
                <c:pt idx="11253">
                  <c:v>-775</c:v>
                </c:pt>
                <c:pt idx="11254">
                  <c:v>-775</c:v>
                </c:pt>
                <c:pt idx="11255">
                  <c:v>-775</c:v>
                </c:pt>
                <c:pt idx="11256">
                  <c:v>-875</c:v>
                </c:pt>
                <c:pt idx="11257">
                  <c:v>-875</c:v>
                </c:pt>
                <c:pt idx="11258">
                  <c:v>-875</c:v>
                </c:pt>
                <c:pt idx="11259">
                  <c:v>-875</c:v>
                </c:pt>
                <c:pt idx="11260">
                  <c:v>-875</c:v>
                </c:pt>
                <c:pt idx="11261">
                  <c:v>-875</c:v>
                </c:pt>
                <c:pt idx="11262">
                  <c:v>-875</c:v>
                </c:pt>
                <c:pt idx="11263">
                  <c:v>-875</c:v>
                </c:pt>
                <c:pt idx="11264">
                  <c:v>-875</c:v>
                </c:pt>
                <c:pt idx="11265">
                  <c:v>-875</c:v>
                </c:pt>
                <c:pt idx="11266">
                  <c:v>-875</c:v>
                </c:pt>
                <c:pt idx="11267">
                  <c:v>-875</c:v>
                </c:pt>
                <c:pt idx="11268">
                  <c:v>-875</c:v>
                </c:pt>
                <c:pt idx="11269">
                  <c:v>-875</c:v>
                </c:pt>
                <c:pt idx="11270">
                  <c:v>-875</c:v>
                </c:pt>
                <c:pt idx="11271">
                  <c:v>-875</c:v>
                </c:pt>
                <c:pt idx="11272">
                  <c:v>-875</c:v>
                </c:pt>
                <c:pt idx="11273">
                  <c:v>-775</c:v>
                </c:pt>
                <c:pt idx="11274">
                  <c:v>-775</c:v>
                </c:pt>
                <c:pt idx="11275">
                  <c:v>-775</c:v>
                </c:pt>
                <c:pt idx="11276">
                  <c:v>-775</c:v>
                </c:pt>
                <c:pt idx="11277">
                  <c:v>-335</c:v>
                </c:pt>
                <c:pt idx="11278">
                  <c:v>-299</c:v>
                </c:pt>
                <c:pt idx="11279">
                  <c:v>532</c:v>
                </c:pt>
                <c:pt idx="11280">
                  <c:v>285</c:v>
                </c:pt>
                <c:pt idx="11281">
                  <c:v>-64</c:v>
                </c:pt>
                <c:pt idx="11282">
                  <c:v>-654</c:v>
                </c:pt>
                <c:pt idx="11283">
                  <c:v>-633</c:v>
                </c:pt>
                <c:pt idx="11284">
                  <c:v>-760</c:v>
                </c:pt>
                <c:pt idx="11285">
                  <c:v>-935</c:v>
                </c:pt>
                <c:pt idx="11286">
                  <c:v>-775</c:v>
                </c:pt>
                <c:pt idx="11287">
                  <c:v>-73</c:v>
                </c:pt>
                <c:pt idx="11288">
                  <c:v>-146</c:v>
                </c:pt>
                <c:pt idx="11289">
                  <c:v>-430</c:v>
                </c:pt>
                <c:pt idx="11290">
                  <c:v>-715</c:v>
                </c:pt>
                <c:pt idx="11291">
                  <c:v>-408</c:v>
                </c:pt>
                <c:pt idx="11292">
                  <c:v>-140</c:v>
                </c:pt>
                <c:pt idx="11293">
                  <c:v>-475</c:v>
                </c:pt>
                <c:pt idx="11294">
                  <c:v>-410</c:v>
                </c:pt>
                <c:pt idx="11295">
                  <c:v>-416</c:v>
                </c:pt>
                <c:pt idx="11296">
                  <c:v>-622</c:v>
                </c:pt>
                <c:pt idx="11297">
                  <c:v>-935</c:v>
                </c:pt>
                <c:pt idx="11298">
                  <c:v>-1015</c:v>
                </c:pt>
                <c:pt idx="11299">
                  <c:v>-750</c:v>
                </c:pt>
                <c:pt idx="11300">
                  <c:v>950</c:v>
                </c:pt>
                <c:pt idx="11301">
                  <c:v>-450</c:v>
                </c:pt>
                <c:pt idx="11302">
                  <c:v>-207</c:v>
                </c:pt>
                <c:pt idx="11303">
                  <c:v>301</c:v>
                </c:pt>
                <c:pt idx="11304">
                  <c:v>-44</c:v>
                </c:pt>
                <c:pt idx="11305">
                  <c:v>-637</c:v>
                </c:pt>
                <c:pt idx="11306">
                  <c:v>-405</c:v>
                </c:pt>
                <c:pt idx="11307">
                  <c:v>-510</c:v>
                </c:pt>
                <c:pt idx="11308">
                  <c:v>-385</c:v>
                </c:pt>
                <c:pt idx="11309">
                  <c:v>-1075</c:v>
                </c:pt>
                <c:pt idx="11310">
                  <c:v>-975</c:v>
                </c:pt>
                <c:pt idx="11311">
                  <c:v>-518</c:v>
                </c:pt>
                <c:pt idx="11312">
                  <c:v>-380</c:v>
                </c:pt>
                <c:pt idx="11313">
                  <c:v>-473</c:v>
                </c:pt>
                <c:pt idx="11314">
                  <c:v>-426</c:v>
                </c:pt>
                <c:pt idx="11315">
                  <c:v>561</c:v>
                </c:pt>
                <c:pt idx="11316">
                  <c:v>890</c:v>
                </c:pt>
                <c:pt idx="11317">
                  <c:v>-508</c:v>
                </c:pt>
                <c:pt idx="11318">
                  <c:v>31</c:v>
                </c:pt>
                <c:pt idx="11319">
                  <c:v>-244</c:v>
                </c:pt>
                <c:pt idx="11320">
                  <c:v>-578</c:v>
                </c:pt>
                <c:pt idx="11321">
                  <c:v>-975</c:v>
                </c:pt>
                <c:pt idx="11322">
                  <c:v>-975</c:v>
                </c:pt>
                <c:pt idx="11323">
                  <c:v>-246</c:v>
                </c:pt>
                <c:pt idx="11324">
                  <c:v>1050</c:v>
                </c:pt>
                <c:pt idx="11325">
                  <c:v>-553</c:v>
                </c:pt>
                <c:pt idx="11326">
                  <c:v>-560</c:v>
                </c:pt>
                <c:pt idx="11327">
                  <c:v>900</c:v>
                </c:pt>
                <c:pt idx="11328">
                  <c:v>1050</c:v>
                </c:pt>
                <c:pt idx="11329">
                  <c:v>273</c:v>
                </c:pt>
                <c:pt idx="11330">
                  <c:v>272</c:v>
                </c:pt>
                <c:pt idx="11331">
                  <c:v>245</c:v>
                </c:pt>
                <c:pt idx="11332">
                  <c:v>-525</c:v>
                </c:pt>
                <c:pt idx="11333">
                  <c:v>-896</c:v>
                </c:pt>
                <c:pt idx="11334">
                  <c:v>-780</c:v>
                </c:pt>
                <c:pt idx="11335">
                  <c:v>-775</c:v>
                </c:pt>
                <c:pt idx="11336">
                  <c:v>-775</c:v>
                </c:pt>
                <c:pt idx="11337">
                  <c:v>-671</c:v>
                </c:pt>
                <c:pt idx="11338">
                  <c:v>-800</c:v>
                </c:pt>
                <c:pt idx="11339">
                  <c:v>-799</c:v>
                </c:pt>
                <c:pt idx="11340">
                  <c:v>-623</c:v>
                </c:pt>
                <c:pt idx="11341">
                  <c:v>-775</c:v>
                </c:pt>
                <c:pt idx="11342">
                  <c:v>-775</c:v>
                </c:pt>
                <c:pt idx="11343">
                  <c:v>-800</c:v>
                </c:pt>
                <c:pt idx="11344">
                  <c:v>-800</c:v>
                </c:pt>
                <c:pt idx="11345">
                  <c:v>-800</c:v>
                </c:pt>
                <c:pt idx="11346">
                  <c:v>-799</c:v>
                </c:pt>
                <c:pt idx="11347">
                  <c:v>-900</c:v>
                </c:pt>
                <c:pt idx="11348">
                  <c:v>224</c:v>
                </c:pt>
                <c:pt idx="11349">
                  <c:v>25</c:v>
                </c:pt>
                <c:pt idx="11350">
                  <c:v>61</c:v>
                </c:pt>
                <c:pt idx="11351">
                  <c:v>808</c:v>
                </c:pt>
                <c:pt idx="11352">
                  <c:v>1008</c:v>
                </c:pt>
                <c:pt idx="11353">
                  <c:v>1008</c:v>
                </c:pt>
                <c:pt idx="11354">
                  <c:v>1008</c:v>
                </c:pt>
                <c:pt idx="11355">
                  <c:v>898</c:v>
                </c:pt>
                <c:pt idx="11356">
                  <c:v>683</c:v>
                </c:pt>
                <c:pt idx="11357">
                  <c:v>105</c:v>
                </c:pt>
                <c:pt idx="11358">
                  <c:v>415</c:v>
                </c:pt>
                <c:pt idx="11359">
                  <c:v>500</c:v>
                </c:pt>
                <c:pt idx="11360">
                  <c:v>-233</c:v>
                </c:pt>
                <c:pt idx="11361">
                  <c:v>37</c:v>
                </c:pt>
                <c:pt idx="11362">
                  <c:v>-460</c:v>
                </c:pt>
                <c:pt idx="11363">
                  <c:v>280</c:v>
                </c:pt>
                <c:pt idx="11364">
                  <c:v>659</c:v>
                </c:pt>
                <c:pt idx="11365">
                  <c:v>-262</c:v>
                </c:pt>
                <c:pt idx="11366">
                  <c:v>-250</c:v>
                </c:pt>
                <c:pt idx="11367">
                  <c:v>-475</c:v>
                </c:pt>
                <c:pt idx="11368">
                  <c:v>-550</c:v>
                </c:pt>
                <c:pt idx="11369">
                  <c:v>-525</c:v>
                </c:pt>
                <c:pt idx="11370">
                  <c:v>-525</c:v>
                </c:pt>
                <c:pt idx="11371">
                  <c:v>-475</c:v>
                </c:pt>
                <c:pt idx="11372">
                  <c:v>-752</c:v>
                </c:pt>
                <c:pt idx="11373">
                  <c:v>-550</c:v>
                </c:pt>
                <c:pt idx="11374">
                  <c:v>-875</c:v>
                </c:pt>
                <c:pt idx="11375">
                  <c:v>-775</c:v>
                </c:pt>
                <c:pt idx="11376">
                  <c:v>-875</c:v>
                </c:pt>
                <c:pt idx="11377">
                  <c:v>-875</c:v>
                </c:pt>
                <c:pt idx="11378">
                  <c:v>-875</c:v>
                </c:pt>
                <c:pt idx="11379">
                  <c:v>-875</c:v>
                </c:pt>
                <c:pt idx="11380">
                  <c:v>-875</c:v>
                </c:pt>
                <c:pt idx="11381">
                  <c:v>-875</c:v>
                </c:pt>
                <c:pt idx="11382">
                  <c:v>-525</c:v>
                </c:pt>
                <c:pt idx="11383">
                  <c:v>-525</c:v>
                </c:pt>
                <c:pt idx="11384">
                  <c:v>-525</c:v>
                </c:pt>
                <c:pt idx="11385">
                  <c:v>-525</c:v>
                </c:pt>
                <c:pt idx="11386">
                  <c:v>-525</c:v>
                </c:pt>
                <c:pt idx="11387">
                  <c:v>-525</c:v>
                </c:pt>
                <c:pt idx="11388">
                  <c:v>-525</c:v>
                </c:pt>
                <c:pt idx="11389">
                  <c:v>-525</c:v>
                </c:pt>
                <c:pt idx="11390">
                  <c:v>-525</c:v>
                </c:pt>
                <c:pt idx="11391">
                  <c:v>-525</c:v>
                </c:pt>
                <c:pt idx="11392">
                  <c:v>-525</c:v>
                </c:pt>
                <c:pt idx="11393">
                  <c:v>-775</c:v>
                </c:pt>
                <c:pt idx="11394">
                  <c:v>-774</c:v>
                </c:pt>
                <c:pt idx="11395">
                  <c:v>-775</c:v>
                </c:pt>
                <c:pt idx="11396">
                  <c:v>-775</c:v>
                </c:pt>
                <c:pt idx="11397">
                  <c:v>-775</c:v>
                </c:pt>
                <c:pt idx="11398">
                  <c:v>-775</c:v>
                </c:pt>
                <c:pt idx="11399">
                  <c:v>-736</c:v>
                </c:pt>
                <c:pt idx="11400">
                  <c:v>-736</c:v>
                </c:pt>
                <c:pt idx="11401">
                  <c:v>-831</c:v>
                </c:pt>
                <c:pt idx="11402">
                  <c:v>-831</c:v>
                </c:pt>
                <c:pt idx="11403">
                  <c:v>-830</c:v>
                </c:pt>
                <c:pt idx="11404">
                  <c:v>-831</c:v>
                </c:pt>
                <c:pt idx="11405">
                  <c:v>-831</c:v>
                </c:pt>
                <c:pt idx="11406">
                  <c:v>-875</c:v>
                </c:pt>
                <c:pt idx="11407">
                  <c:v>-775</c:v>
                </c:pt>
                <c:pt idx="11408">
                  <c:v>-775</c:v>
                </c:pt>
                <c:pt idx="11409">
                  <c:v>-775</c:v>
                </c:pt>
                <c:pt idx="11410">
                  <c:v>-775</c:v>
                </c:pt>
                <c:pt idx="11411">
                  <c:v>-774</c:v>
                </c:pt>
                <c:pt idx="11412">
                  <c:v>-736</c:v>
                </c:pt>
                <c:pt idx="11413">
                  <c:v>-736</c:v>
                </c:pt>
                <c:pt idx="11414">
                  <c:v>-775</c:v>
                </c:pt>
                <c:pt idx="11415">
                  <c:v>-775</c:v>
                </c:pt>
                <c:pt idx="11416">
                  <c:v>-775</c:v>
                </c:pt>
                <c:pt idx="11417">
                  <c:v>-775</c:v>
                </c:pt>
                <c:pt idx="11418">
                  <c:v>-775</c:v>
                </c:pt>
                <c:pt idx="11419">
                  <c:v>-775</c:v>
                </c:pt>
                <c:pt idx="11420">
                  <c:v>-225</c:v>
                </c:pt>
                <c:pt idx="11421">
                  <c:v>-416</c:v>
                </c:pt>
                <c:pt idx="11422">
                  <c:v>-452</c:v>
                </c:pt>
                <c:pt idx="11423">
                  <c:v>-55</c:v>
                </c:pt>
                <c:pt idx="11424">
                  <c:v>-784</c:v>
                </c:pt>
                <c:pt idx="11425">
                  <c:v>-930</c:v>
                </c:pt>
                <c:pt idx="11426">
                  <c:v>-960</c:v>
                </c:pt>
                <c:pt idx="11427">
                  <c:v>-960</c:v>
                </c:pt>
                <c:pt idx="11428">
                  <c:v>-975</c:v>
                </c:pt>
                <c:pt idx="11429">
                  <c:v>-970</c:v>
                </c:pt>
                <c:pt idx="11430">
                  <c:v>-965</c:v>
                </c:pt>
                <c:pt idx="11431">
                  <c:v>-870</c:v>
                </c:pt>
                <c:pt idx="11432">
                  <c:v>-865</c:v>
                </c:pt>
                <c:pt idx="11433">
                  <c:v>-774</c:v>
                </c:pt>
                <c:pt idx="11434">
                  <c:v>-655</c:v>
                </c:pt>
                <c:pt idx="11435">
                  <c:v>-700</c:v>
                </c:pt>
                <c:pt idx="11436">
                  <c:v>120</c:v>
                </c:pt>
                <c:pt idx="11437">
                  <c:v>340</c:v>
                </c:pt>
                <c:pt idx="11438">
                  <c:v>-252</c:v>
                </c:pt>
                <c:pt idx="11439">
                  <c:v>-963</c:v>
                </c:pt>
                <c:pt idx="11440">
                  <c:v>-975</c:v>
                </c:pt>
                <c:pt idx="11441">
                  <c:v>-875</c:v>
                </c:pt>
                <c:pt idx="11442">
                  <c:v>-875</c:v>
                </c:pt>
                <c:pt idx="11443">
                  <c:v>-875</c:v>
                </c:pt>
                <c:pt idx="11444">
                  <c:v>-605</c:v>
                </c:pt>
                <c:pt idx="11445">
                  <c:v>-375</c:v>
                </c:pt>
                <c:pt idx="11446">
                  <c:v>-605</c:v>
                </c:pt>
                <c:pt idx="11447">
                  <c:v>-270</c:v>
                </c:pt>
                <c:pt idx="11448">
                  <c:v>-974</c:v>
                </c:pt>
                <c:pt idx="11449">
                  <c:v>-975</c:v>
                </c:pt>
                <c:pt idx="11450">
                  <c:v>-975</c:v>
                </c:pt>
                <c:pt idx="11451">
                  <c:v>-975</c:v>
                </c:pt>
                <c:pt idx="11452">
                  <c:v>-975</c:v>
                </c:pt>
                <c:pt idx="11453">
                  <c:v>-975</c:v>
                </c:pt>
                <c:pt idx="11454">
                  <c:v>-775</c:v>
                </c:pt>
                <c:pt idx="11455">
                  <c:v>-775</c:v>
                </c:pt>
                <c:pt idx="11456">
                  <c:v>-775</c:v>
                </c:pt>
                <c:pt idx="11457">
                  <c:v>-775</c:v>
                </c:pt>
                <c:pt idx="11458">
                  <c:v>-775</c:v>
                </c:pt>
                <c:pt idx="11459">
                  <c:v>-875</c:v>
                </c:pt>
                <c:pt idx="11460">
                  <c:v>-664</c:v>
                </c:pt>
                <c:pt idx="11461">
                  <c:v>-765</c:v>
                </c:pt>
                <c:pt idx="11462">
                  <c:v>-702</c:v>
                </c:pt>
                <c:pt idx="11463">
                  <c:v>-765</c:v>
                </c:pt>
                <c:pt idx="11464">
                  <c:v>-775</c:v>
                </c:pt>
                <c:pt idx="11465">
                  <c:v>-775</c:v>
                </c:pt>
                <c:pt idx="11466">
                  <c:v>-775</c:v>
                </c:pt>
                <c:pt idx="11467">
                  <c:v>-775</c:v>
                </c:pt>
                <c:pt idx="11468">
                  <c:v>-900</c:v>
                </c:pt>
                <c:pt idx="11469">
                  <c:v>-775</c:v>
                </c:pt>
                <c:pt idx="11470">
                  <c:v>-775</c:v>
                </c:pt>
                <c:pt idx="11471">
                  <c:v>305</c:v>
                </c:pt>
                <c:pt idx="11472">
                  <c:v>-919</c:v>
                </c:pt>
                <c:pt idx="11473">
                  <c:v>-244</c:v>
                </c:pt>
                <c:pt idx="11474">
                  <c:v>540</c:v>
                </c:pt>
                <c:pt idx="11475">
                  <c:v>-347</c:v>
                </c:pt>
                <c:pt idx="11476">
                  <c:v>-935</c:v>
                </c:pt>
                <c:pt idx="11477">
                  <c:v>-361</c:v>
                </c:pt>
                <c:pt idx="11478">
                  <c:v>-775</c:v>
                </c:pt>
                <c:pt idx="11479">
                  <c:v>-775</c:v>
                </c:pt>
                <c:pt idx="11480">
                  <c:v>-775</c:v>
                </c:pt>
                <c:pt idx="11481">
                  <c:v>-775</c:v>
                </c:pt>
                <c:pt idx="11482">
                  <c:v>-775</c:v>
                </c:pt>
                <c:pt idx="11483">
                  <c:v>-875</c:v>
                </c:pt>
                <c:pt idx="11484">
                  <c:v>-206</c:v>
                </c:pt>
                <c:pt idx="11485">
                  <c:v>-583</c:v>
                </c:pt>
                <c:pt idx="11486">
                  <c:v>-179</c:v>
                </c:pt>
                <c:pt idx="11487">
                  <c:v>374</c:v>
                </c:pt>
                <c:pt idx="11488">
                  <c:v>788</c:v>
                </c:pt>
                <c:pt idx="11489">
                  <c:v>-20</c:v>
                </c:pt>
                <c:pt idx="11490">
                  <c:v>-687</c:v>
                </c:pt>
                <c:pt idx="11491">
                  <c:v>-775</c:v>
                </c:pt>
                <c:pt idx="11492">
                  <c:v>654</c:v>
                </c:pt>
                <c:pt idx="11493">
                  <c:v>13</c:v>
                </c:pt>
                <c:pt idx="11494">
                  <c:v>300</c:v>
                </c:pt>
                <c:pt idx="11495">
                  <c:v>608</c:v>
                </c:pt>
                <c:pt idx="11496">
                  <c:v>1008</c:v>
                </c:pt>
                <c:pt idx="11497">
                  <c:v>1007</c:v>
                </c:pt>
                <c:pt idx="11498">
                  <c:v>1008</c:v>
                </c:pt>
                <c:pt idx="11499">
                  <c:v>1008</c:v>
                </c:pt>
                <c:pt idx="11500">
                  <c:v>1172</c:v>
                </c:pt>
                <c:pt idx="11501">
                  <c:v>1260</c:v>
                </c:pt>
                <c:pt idx="11502">
                  <c:v>-325</c:v>
                </c:pt>
                <c:pt idx="11503">
                  <c:v>-775</c:v>
                </c:pt>
                <c:pt idx="11504">
                  <c:v>-476</c:v>
                </c:pt>
                <c:pt idx="11505">
                  <c:v>165</c:v>
                </c:pt>
                <c:pt idx="11506">
                  <c:v>357</c:v>
                </c:pt>
                <c:pt idx="11507">
                  <c:v>552</c:v>
                </c:pt>
                <c:pt idx="11508">
                  <c:v>1040</c:v>
                </c:pt>
                <c:pt idx="11509">
                  <c:v>895</c:v>
                </c:pt>
                <c:pt idx="11510">
                  <c:v>935</c:v>
                </c:pt>
                <c:pt idx="11511">
                  <c:v>935</c:v>
                </c:pt>
                <c:pt idx="11512">
                  <c:v>835</c:v>
                </c:pt>
                <c:pt idx="11513">
                  <c:v>735</c:v>
                </c:pt>
                <c:pt idx="11514">
                  <c:v>-93</c:v>
                </c:pt>
                <c:pt idx="11515">
                  <c:v>351</c:v>
                </c:pt>
                <c:pt idx="11516">
                  <c:v>543</c:v>
                </c:pt>
                <c:pt idx="11517">
                  <c:v>658</c:v>
                </c:pt>
                <c:pt idx="11518">
                  <c:v>608</c:v>
                </c:pt>
                <c:pt idx="11519">
                  <c:v>518</c:v>
                </c:pt>
                <c:pt idx="11520">
                  <c:v>918</c:v>
                </c:pt>
                <c:pt idx="11521">
                  <c:v>918</c:v>
                </c:pt>
                <c:pt idx="11522">
                  <c:v>918</c:v>
                </c:pt>
                <c:pt idx="11523">
                  <c:v>918</c:v>
                </c:pt>
                <c:pt idx="11524">
                  <c:v>918</c:v>
                </c:pt>
                <c:pt idx="11525">
                  <c:v>918</c:v>
                </c:pt>
                <c:pt idx="11526">
                  <c:v>393</c:v>
                </c:pt>
                <c:pt idx="11527">
                  <c:v>-68</c:v>
                </c:pt>
                <c:pt idx="11528">
                  <c:v>518</c:v>
                </c:pt>
                <c:pt idx="11529">
                  <c:v>518</c:v>
                </c:pt>
                <c:pt idx="11530">
                  <c:v>518</c:v>
                </c:pt>
                <c:pt idx="11531">
                  <c:v>518</c:v>
                </c:pt>
                <c:pt idx="11532">
                  <c:v>518</c:v>
                </c:pt>
                <c:pt idx="11533">
                  <c:v>518</c:v>
                </c:pt>
                <c:pt idx="11534">
                  <c:v>518</c:v>
                </c:pt>
                <c:pt idx="11535">
                  <c:v>518</c:v>
                </c:pt>
                <c:pt idx="11536">
                  <c:v>518</c:v>
                </c:pt>
                <c:pt idx="11537">
                  <c:v>518</c:v>
                </c:pt>
                <c:pt idx="11538">
                  <c:v>518</c:v>
                </c:pt>
                <c:pt idx="11539">
                  <c:v>518</c:v>
                </c:pt>
                <c:pt idx="11540">
                  <c:v>518</c:v>
                </c:pt>
                <c:pt idx="11541">
                  <c:v>518</c:v>
                </c:pt>
                <c:pt idx="11542">
                  <c:v>518</c:v>
                </c:pt>
                <c:pt idx="11543">
                  <c:v>518</c:v>
                </c:pt>
                <c:pt idx="11544">
                  <c:v>918</c:v>
                </c:pt>
                <c:pt idx="11545">
                  <c:v>918</c:v>
                </c:pt>
                <c:pt idx="11546">
                  <c:v>918</c:v>
                </c:pt>
                <c:pt idx="11547">
                  <c:v>918</c:v>
                </c:pt>
                <c:pt idx="11548">
                  <c:v>918</c:v>
                </c:pt>
                <c:pt idx="11549">
                  <c:v>918</c:v>
                </c:pt>
                <c:pt idx="11550">
                  <c:v>-68</c:v>
                </c:pt>
                <c:pt idx="11551">
                  <c:v>593</c:v>
                </c:pt>
                <c:pt idx="11552">
                  <c:v>593</c:v>
                </c:pt>
                <c:pt idx="11553">
                  <c:v>593</c:v>
                </c:pt>
                <c:pt idx="11554">
                  <c:v>593</c:v>
                </c:pt>
                <c:pt idx="11555">
                  <c:v>593</c:v>
                </c:pt>
                <c:pt idx="11556">
                  <c:v>593</c:v>
                </c:pt>
                <c:pt idx="11557">
                  <c:v>60</c:v>
                </c:pt>
                <c:pt idx="11558">
                  <c:v>220</c:v>
                </c:pt>
                <c:pt idx="11559">
                  <c:v>-873</c:v>
                </c:pt>
                <c:pt idx="11560">
                  <c:v>-927</c:v>
                </c:pt>
                <c:pt idx="11561">
                  <c:v>-887</c:v>
                </c:pt>
                <c:pt idx="11562">
                  <c:v>-887</c:v>
                </c:pt>
                <c:pt idx="11563">
                  <c:v>-862</c:v>
                </c:pt>
                <c:pt idx="11564">
                  <c:v>-862</c:v>
                </c:pt>
                <c:pt idx="11565">
                  <c:v>-922</c:v>
                </c:pt>
                <c:pt idx="11566">
                  <c:v>-922</c:v>
                </c:pt>
                <c:pt idx="11567">
                  <c:v>-775</c:v>
                </c:pt>
                <c:pt idx="11568">
                  <c:v>-775</c:v>
                </c:pt>
                <c:pt idx="11569">
                  <c:v>-875</c:v>
                </c:pt>
                <c:pt idx="11570">
                  <c:v>-875</c:v>
                </c:pt>
                <c:pt idx="11571">
                  <c:v>-875</c:v>
                </c:pt>
                <c:pt idx="11572">
                  <c:v>-875</c:v>
                </c:pt>
                <c:pt idx="11573">
                  <c:v>-875</c:v>
                </c:pt>
                <c:pt idx="11574">
                  <c:v>-875</c:v>
                </c:pt>
                <c:pt idx="11575">
                  <c:v>-775</c:v>
                </c:pt>
                <c:pt idx="11576">
                  <c:v>-775</c:v>
                </c:pt>
                <c:pt idx="11577">
                  <c:v>-775</c:v>
                </c:pt>
                <c:pt idx="11578">
                  <c:v>-775</c:v>
                </c:pt>
                <c:pt idx="11579">
                  <c:v>-775</c:v>
                </c:pt>
                <c:pt idx="11580">
                  <c:v>-775</c:v>
                </c:pt>
                <c:pt idx="11581">
                  <c:v>-775</c:v>
                </c:pt>
                <c:pt idx="11582">
                  <c:v>-775</c:v>
                </c:pt>
                <c:pt idx="11583">
                  <c:v>-775</c:v>
                </c:pt>
                <c:pt idx="11584">
                  <c:v>-775</c:v>
                </c:pt>
                <c:pt idx="11585">
                  <c:v>-774</c:v>
                </c:pt>
                <c:pt idx="11586">
                  <c:v>-775</c:v>
                </c:pt>
                <c:pt idx="11587">
                  <c:v>-775</c:v>
                </c:pt>
                <c:pt idx="11588">
                  <c:v>-655</c:v>
                </c:pt>
                <c:pt idx="11589">
                  <c:v>-775</c:v>
                </c:pt>
                <c:pt idx="11590">
                  <c:v>-627</c:v>
                </c:pt>
                <c:pt idx="11591">
                  <c:v>-775</c:v>
                </c:pt>
                <c:pt idx="11592">
                  <c:v>-875</c:v>
                </c:pt>
                <c:pt idx="11593">
                  <c:v>-875</c:v>
                </c:pt>
                <c:pt idx="11594">
                  <c:v>-682</c:v>
                </c:pt>
                <c:pt idx="11595">
                  <c:v>-875</c:v>
                </c:pt>
                <c:pt idx="11596">
                  <c:v>-875</c:v>
                </c:pt>
                <c:pt idx="11597">
                  <c:v>-875</c:v>
                </c:pt>
                <c:pt idx="11598">
                  <c:v>-875</c:v>
                </c:pt>
                <c:pt idx="11599">
                  <c:v>-875</c:v>
                </c:pt>
                <c:pt idx="11600">
                  <c:v>-875</c:v>
                </c:pt>
                <c:pt idx="11601">
                  <c:v>-875</c:v>
                </c:pt>
                <c:pt idx="11602">
                  <c:v>-875</c:v>
                </c:pt>
                <c:pt idx="11603">
                  <c:v>-875</c:v>
                </c:pt>
                <c:pt idx="11604">
                  <c:v>-875</c:v>
                </c:pt>
                <c:pt idx="11605">
                  <c:v>-875</c:v>
                </c:pt>
                <c:pt idx="11606">
                  <c:v>-875</c:v>
                </c:pt>
                <c:pt idx="11607">
                  <c:v>-875</c:v>
                </c:pt>
                <c:pt idx="11608">
                  <c:v>-875</c:v>
                </c:pt>
                <c:pt idx="11609">
                  <c:v>-775</c:v>
                </c:pt>
                <c:pt idx="11610">
                  <c:v>-775</c:v>
                </c:pt>
                <c:pt idx="11611">
                  <c:v>-775</c:v>
                </c:pt>
                <c:pt idx="11612">
                  <c:v>-775</c:v>
                </c:pt>
                <c:pt idx="11613">
                  <c:v>-775</c:v>
                </c:pt>
                <c:pt idx="11614">
                  <c:v>-775</c:v>
                </c:pt>
                <c:pt idx="11615">
                  <c:v>-775</c:v>
                </c:pt>
                <c:pt idx="11616">
                  <c:v>-875</c:v>
                </c:pt>
                <c:pt idx="11617">
                  <c:v>-875</c:v>
                </c:pt>
                <c:pt idx="11618">
                  <c:v>-874</c:v>
                </c:pt>
                <c:pt idx="11619">
                  <c:v>-874</c:v>
                </c:pt>
                <c:pt idx="11620">
                  <c:v>-875</c:v>
                </c:pt>
                <c:pt idx="11621">
                  <c:v>-875</c:v>
                </c:pt>
                <c:pt idx="11622">
                  <c:v>-775</c:v>
                </c:pt>
                <c:pt idx="11623">
                  <c:v>-775</c:v>
                </c:pt>
                <c:pt idx="11624">
                  <c:v>-775</c:v>
                </c:pt>
                <c:pt idx="11625">
                  <c:v>-775</c:v>
                </c:pt>
                <c:pt idx="11626">
                  <c:v>-775</c:v>
                </c:pt>
                <c:pt idx="11627">
                  <c:v>-775</c:v>
                </c:pt>
                <c:pt idx="11628">
                  <c:v>-775</c:v>
                </c:pt>
                <c:pt idx="11629">
                  <c:v>-775</c:v>
                </c:pt>
                <c:pt idx="11630">
                  <c:v>-775</c:v>
                </c:pt>
                <c:pt idx="11631">
                  <c:v>-775</c:v>
                </c:pt>
                <c:pt idx="11632">
                  <c:v>-775</c:v>
                </c:pt>
                <c:pt idx="11633">
                  <c:v>-775</c:v>
                </c:pt>
                <c:pt idx="11634">
                  <c:v>-775</c:v>
                </c:pt>
                <c:pt idx="11635">
                  <c:v>-775</c:v>
                </c:pt>
                <c:pt idx="11636">
                  <c:v>-477</c:v>
                </c:pt>
                <c:pt idx="11637">
                  <c:v>-276</c:v>
                </c:pt>
                <c:pt idx="11638">
                  <c:v>-514</c:v>
                </c:pt>
                <c:pt idx="11639">
                  <c:v>-422</c:v>
                </c:pt>
                <c:pt idx="11640">
                  <c:v>-715</c:v>
                </c:pt>
                <c:pt idx="11641">
                  <c:v>-715</c:v>
                </c:pt>
                <c:pt idx="11642">
                  <c:v>46</c:v>
                </c:pt>
                <c:pt idx="11643">
                  <c:v>-294</c:v>
                </c:pt>
                <c:pt idx="11644">
                  <c:v>-711</c:v>
                </c:pt>
                <c:pt idx="11645">
                  <c:v>-560</c:v>
                </c:pt>
                <c:pt idx="11646">
                  <c:v>-315</c:v>
                </c:pt>
                <c:pt idx="11647">
                  <c:v>-615</c:v>
                </c:pt>
                <c:pt idx="11648">
                  <c:v>5</c:v>
                </c:pt>
                <c:pt idx="11649">
                  <c:v>-18</c:v>
                </c:pt>
                <c:pt idx="11650">
                  <c:v>-143</c:v>
                </c:pt>
                <c:pt idx="11651">
                  <c:v>7</c:v>
                </c:pt>
                <c:pt idx="11652">
                  <c:v>146</c:v>
                </c:pt>
                <c:pt idx="11653">
                  <c:v>187</c:v>
                </c:pt>
                <c:pt idx="11654">
                  <c:v>650</c:v>
                </c:pt>
                <c:pt idx="11655">
                  <c:v>785</c:v>
                </c:pt>
                <c:pt idx="11656">
                  <c:v>1060</c:v>
                </c:pt>
                <c:pt idx="11657">
                  <c:v>947</c:v>
                </c:pt>
                <c:pt idx="11658">
                  <c:v>100</c:v>
                </c:pt>
                <c:pt idx="11659">
                  <c:v>905</c:v>
                </c:pt>
                <c:pt idx="11660">
                  <c:v>1060</c:v>
                </c:pt>
                <c:pt idx="11661">
                  <c:v>1060</c:v>
                </c:pt>
                <c:pt idx="11662">
                  <c:v>1060</c:v>
                </c:pt>
                <c:pt idx="11663">
                  <c:v>367</c:v>
                </c:pt>
                <c:pt idx="11664">
                  <c:v>767</c:v>
                </c:pt>
                <c:pt idx="11665">
                  <c:v>767</c:v>
                </c:pt>
                <c:pt idx="11666">
                  <c:v>767</c:v>
                </c:pt>
                <c:pt idx="11667">
                  <c:v>766</c:v>
                </c:pt>
                <c:pt idx="11668">
                  <c:v>767</c:v>
                </c:pt>
                <c:pt idx="11669">
                  <c:v>767</c:v>
                </c:pt>
                <c:pt idx="11670">
                  <c:v>767</c:v>
                </c:pt>
                <c:pt idx="11671">
                  <c:v>997</c:v>
                </c:pt>
                <c:pt idx="11672">
                  <c:v>997</c:v>
                </c:pt>
                <c:pt idx="11673">
                  <c:v>892</c:v>
                </c:pt>
                <c:pt idx="11674">
                  <c:v>892</c:v>
                </c:pt>
                <c:pt idx="11675">
                  <c:v>892</c:v>
                </c:pt>
                <c:pt idx="11676">
                  <c:v>767</c:v>
                </c:pt>
                <c:pt idx="11677">
                  <c:v>766</c:v>
                </c:pt>
                <c:pt idx="11678">
                  <c:v>766</c:v>
                </c:pt>
                <c:pt idx="11679">
                  <c:v>767</c:v>
                </c:pt>
                <c:pt idx="11680">
                  <c:v>892</c:v>
                </c:pt>
                <c:pt idx="11681">
                  <c:v>597</c:v>
                </c:pt>
                <c:pt idx="11682">
                  <c:v>597</c:v>
                </c:pt>
                <c:pt idx="11683">
                  <c:v>597</c:v>
                </c:pt>
                <c:pt idx="11684">
                  <c:v>367</c:v>
                </c:pt>
                <c:pt idx="11685">
                  <c:v>367</c:v>
                </c:pt>
                <c:pt idx="11686">
                  <c:v>367</c:v>
                </c:pt>
                <c:pt idx="11687">
                  <c:v>367</c:v>
                </c:pt>
                <c:pt idx="11688">
                  <c:v>767</c:v>
                </c:pt>
                <c:pt idx="11689">
                  <c:v>767</c:v>
                </c:pt>
                <c:pt idx="11690">
                  <c:v>767</c:v>
                </c:pt>
                <c:pt idx="11691">
                  <c:v>767</c:v>
                </c:pt>
                <c:pt idx="11692">
                  <c:v>767</c:v>
                </c:pt>
                <c:pt idx="11693">
                  <c:v>767</c:v>
                </c:pt>
                <c:pt idx="11694">
                  <c:v>392</c:v>
                </c:pt>
                <c:pt idx="11695">
                  <c:v>-44</c:v>
                </c:pt>
                <c:pt idx="11696">
                  <c:v>179</c:v>
                </c:pt>
                <c:pt idx="11697">
                  <c:v>317</c:v>
                </c:pt>
                <c:pt idx="11698">
                  <c:v>253</c:v>
                </c:pt>
                <c:pt idx="11699">
                  <c:v>367</c:v>
                </c:pt>
                <c:pt idx="11700">
                  <c:v>367</c:v>
                </c:pt>
                <c:pt idx="11701">
                  <c:v>367</c:v>
                </c:pt>
                <c:pt idx="11702">
                  <c:v>367</c:v>
                </c:pt>
                <c:pt idx="11703">
                  <c:v>367</c:v>
                </c:pt>
                <c:pt idx="11704">
                  <c:v>367</c:v>
                </c:pt>
                <c:pt idx="11705">
                  <c:v>492</c:v>
                </c:pt>
                <c:pt idx="11706">
                  <c:v>492</c:v>
                </c:pt>
                <c:pt idx="11707">
                  <c:v>492</c:v>
                </c:pt>
                <c:pt idx="11708">
                  <c:v>367</c:v>
                </c:pt>
                <c:pt idx="11709">
                  <c:v>367</c:v>
                </c:pt>
                <c:pt idx="11710">
                  <c:v>367</c:v>
                </c:pt>
                <c:pt idx="11711">
                  <c:v>367</c:v>
                </c:pt>
                <c:pt idx="11712">
                  <c:v>767</c:v>
                </c:pt>
                <c:pt idx="11713">
                  <c:v>767</c:v>
                </c:pt>
                <c:pt idx="11714">
                  <c:v>767</c:v>
                </c:pt>
                <c:pt idx="11715">
                  <c:v>767</c:v>
                </c:pt>
                <c:pt idx="11716">
                  <c:v>767</c:v>
                </c:pt>
                <c:pt idx="11717">
                  <c:v>767</c:v>
                </c:pt>
                <c:pt idx="11718">
                  <c:v>292</c:v>
                </c:pt>
                <c:pt idx="11719">
                  <c:v>-309</c:v>
                </c:pt>
                <c:pt idx="11720">
                  <c:v>23</c:v>
                </c:pt>
                <c:pt idx="11721">
                  <c:v>145</c:v>
                </c:pt>
                <c:pt idx="11722">
                  <c:v>214</c:v>
                </c:pt>
                <c:pt idx="11723">
                  <c:v>367</c:v>
                </c:pt>
                <c:pt idx="11724">
                  <c:v>367</c:v>
                </c:pt>
                <c:pt idx="11725">
                  <c:v>367</c:v>
                </c:pt>
                <c:pt idx="11726">
                  <c:v>367</c:v>
                </c:pt>
                <c:pt idx="11727">
                  <c:v>367</c:v>
                </c:pt>
                <c:pt idx="11728">
                  <c:v>367</c:v>
                </c:pt>
                <c:pt idx="11729">
                  <c:v>667</c:v>
                </c:pt>
                <c:pt idx="11730">
                  <c:v>667</c:v>
                </c:pt>
                <c:pt idx="11731">
                  <c:v>667</c:v>
                </c:pt>
                <c:pt idx="11732">
                  <c:v>667</c:v>
                </c:pt>
                <c:pt idx="11733">
                  <c:v>667</c:v>
                </c:pt>
                <c:pt idx="11734">
                  <c:v>667</c:v>
                </c:pt>
                <c:pt idx="11735">
                  <c:v>667</c:v>
                </c:pt>
                <c:pt idx="11736">
                  <c:v>667</c:v>
                </c:pt>
                <c:pt idx="11737">
                  <c:v>767</c:v>
                </c:pt>
                <c:pt idx="11738">
                  <c:v>767</c:v>
                </c:pt>
                <c:pt idx="11739">
                  <c:v>767</c:v>
                </c:pt>
                <c:pt idx="11740">
                  <c:v>767</c:v>
                </c:pt>
                <c:pt idx="11741">
                  <c:v>767</c:v>
                </c:pt>
                <c:pt idx="11742">
                  <c:v>767</c:v>
                </c:pt>
                <c:pt idx="11743">
                  <c:v>667</c:v>
                </c:pt>
                <c:pt idx="11744">
                  <c:v>667</c:v>
                </c:pt>
                <c:pt idx="11745">
                  <c:v>667</c:v>
                </c:pt>
                <c:pt idx="11746">
                  <c:v>667</c:v>
                </c:pt>
                <c:pt idx="11747">
                  <c:v>667</c:v>
                </c:pt>
                <c:pt idx="11748">
                  <c:v>667</c:v>
                </c:pt>
                <c:pt idx="11749">
                  <c:v>667</c:v>
                </c:pt>
                <c:pt idx="11750">
                  <c:v>667</c:v>
                </c:pt>
                <c:pt idx="11751">
                  <c:v>667</c:v>
                </c:pt>
                <c:pt idx="11752">
                  <c:v>667</c:v>
                </c:pt>
                <c:pt idx="11753">
                  <c:v>666</c:v>
                </c:pt>
                <c:pt idx="11754">
                  <c:v>667</c:v>
                </c:pt>
                <c:pt idx="11755">
                  <c:v>667</c:v>
                </c:pt>
                <c:pt idx="11756">
                  <c:v>667</c:v>
                </c:pt>
                <c:pt idx="11757">
                  <c:v>667</c:v>
                </c:pt>
                <c:pt idx="11758">
                  <c:v>667</c:v>
                </c:pt>
                <c:pt idx="11759">
                  <c:v>667</c:v>
                </c:pt>
                <c:pt idx="11760">
                  <c:v>767</c:v>
                </c:pt>
                <c:pt idx="11761">
                  <c:v>767</c:v>
                </c:pt>
                <c:pt idx="11762">
                  <c:v>767</c:v>
                </c:pt>
                <c:pt idx="11763">
                  <c:v>767</c:v>
                </c:pt>
                <c:pt idx="11764">
                  <c:v>767</c:v>
                </c:pt>
                <c:pt idx="11765">
                  <c:v>767</c:v>
                </c:pt>
                <c:pt idx="11766">
                  <c:v>767</c:v>
                </c:pt>
                <c:pt idx="11767">
                  <c:v>767</c:v>
                </c:pt>
                <c:pt idx="11768">
                  <c:v>767</c:v>
                </c:pt>
                <c:pt idx="11769">
                  <c:v>767</c:v>
                </c:pt>
                <c:pt idx="11770">
                  <c:v>767</c:v>
                </c:pt>
                <c:pt idx="11771">
                  <c:v>767</c:v>
                </c:pt>
                <c:pt idx="11772">
                  <c:v>767</c:v>
                </c:pt>
                <c:pt idx="11773">
                  <c:v>767</c:v>
                </c:pt>
                <c:pt idx="11774">
                  <c:v>767</c:v>
                </c:pt>
                <c:pt idx="11775">
                  <c:v>767</c:v>
                </c:pt>
                <c:pt idx="11776">
                  <c:v>767</c:v>
                </c:pt>
                <c:pt idx="11777">
                  <c:v>667</c:v>
                </c:pt>
                <c:pt idx="11778">
                  <c:v>667</c:v>
                </c:pt>
                <c:pt idx="11779">
                  <c:v>667</c:v>
                </c:pt>
                <c:pt idx="11780">
                  <c:v>667</c:v>
                </c:pt>
                <c:pt idx="11781">
                  <c:v>667</c:v>
                </c:pt>
                <c:pt idx="11782">
                  <c:v>667</c:v>
                </c:pt>
                <c:pt idx="11783">
                  <c:v>667</c:v>
                </c:pt>
                <c:pt idx="11784">
                  <c:v>767</c:v>
                </c:pt>
                <c:pt idx="11785">
                  <c:v>767</c:v>
                </c:pt>
                <c:pt idx="11786">
                  <c:v>767</c:v>
                </c:pt>
                <c:pt idx="11787">
                  <c:v>767</c:v>
                </c:pt>
                <c:pt idx="11788">
                  <c:v>767</c:v>
                </c:pt>
                <c:pt idx="11789">
                  <c:v>767</c:v>
                </c:pt>
                <c:pt idx="11790">
                  <c:v>667</c:v>
                </c:pt>
                <c:pt idx="11791">
                  <c:v>625</c:v>
                </c:pt>
                <c:pt idx="11792">
                  <c:v>667</c:v>
                </c:pt>
                <c:pt idx="11793">
                  <c:v>667</c:v>
                </c:pt>
                <c:pt idx="11794">
                  <c:v>667</c:v>
                </c:pt>
                <c:pt idx="11795">
                  <c:v>667</c:v>
                </c:pt>
                <c:pt idx="11796">
                  <c:v>667</c:v>
                </c:pt>
                <c:pt idx="11797">
                  <c:v>667</c:v>
                </c:pt>
                <c:pt idx="11798">
                  <c:v>667</c:v>
                </c:pt>
                <c:pt idx="11799">
                  <c:v>667</c:v>
                </c:pt>
                <c:pt idx="11800">
                  <c:v>667</c:v>
                </c:pt>
                <c:pt idx="11801">
                  <c:v>667</c:v>
                </c:pt>
                <c:pt idx="11802">
                  <c:v>667</c:v>
                </c:pt>
                <c:pt idx="11803">
                  <c:v>667</c:v>
                </c:pt>
                <c:pt idx="11804">
                  <c:v>667</c:v>
                </c:pt>
                <c:pt idx="11805">
                  <c:v>667</c:v>
                </c:pt>
                <c:pt idx="11806">
                  <c:v>667</c:v>
                </c:pt>
                <c:pt idx="11807">
                  <c:v>657</c:v>
                </c:pt>
                <c:pt idx="11808">
                  <c:v>757</c:v>
                </c:pt>
                <c:pt idx="11809">
                  <c:v>757</c:v>
                </c:pt>
                <c:pt idx="11810">
                  <c:v>757</c:v>
                </c:pt>
                <c:pt idx="11811">
                  <c:v>757</c:v>
                </c:pt>
                <c:pt idx="11812">
                  <c:v>757</c:v>
                </c:pt>
                <c:pt idx="11813">
                  <c:v>757</c:v>
                </c:pt>
                <c:pt idx="11814">
                  <c:v>657</c:v>
                </c:pt>
                <c:pt idx="11815">
                  <c:v>316</c:v>
                </c:pt>
                <c:pt idx="11816">
                  <c:v>302</c:v>
                </c:pt>
                <c:pt idx="11817">
                  <c:v>667</c:v>
                </c:pt>
                <c:pt idx="11818">
                  <c:v>567</c:v>
                </c:pt>
                <c:pt idx="11819">
                  <c:v>657</c:v>
                </c:pt>
                <c:pt idx="11820">
                  <c:v>667</c:v>
                </c:pt>
                <c:pt idx="11821">
                  <c:v>667</c:v>
                </c:pt>
                <c:pt idx="11822">
                  <c:v>667</c:v>
                </c:pt>
                <c:pt idx="11823">
                  <c:v>667</c:v>
                </c:pt>
                <c:pt idx="11824">
                  <c:v>467</c:v>
                </c:pt>
                <c:pt idx="11825">
                  <c:v>81</c:v>
                </c:pt>
                <c:pt idx="11826">
                  <c:v>-283</c:v>
                </c:pt>
                <c:pt idx="11827">
                  <c:v>526</c:v>
                </c:pt>
                <c:pt idx="11828">
                  <c:v>667</c:v>
                </c:pt>
                <c:pt idx="11829">
                  <c:v>667</c:v>
                </c:pt>
                <c:pt idx="11830">
                  <c:v>667</c:v>
                </c:pt>
                <c:pt idx="11831">
                  <c:v>667</c:v>
                </c:pt>
                <c:pt idx="11832">
                  <c:v>767</c:v>
                </c:pt>
                <c:pt idx="11833">
                  <c:v>767</c:v>
                </c:pt>
                <c:pt idx="11834">
                  <c:v>767</c:v>
                </c:pt>
                <c:pt idx="11835">
                  <c:v>767</c:v>
                </c:pt>
                <c:pt idx="11836">
                  <c:v>767</c:v>
                </c:pt>
                <c:pt idx="11837">
                  <c:v>767</c:v>
                </c:pt>
                <c:pt idx="11838">
                  <c:v>667</c:v>
                </c:pt>
                <c:pt idx="11839">
                  <c:v>667</c:v>
                </c:pt>
                <c:pt idx="11840">
                  <c:v>667</c:v>
                </c:pt>
                <c:pt idx="11841">
                  <c:v>667</c:v>
                </c:pt>
                <c:pt idx="11842">
                  <c:v>667</c:v>
                </c:pt>
                <c:pt idx="11843">
                  <c:v>667</c:v>
                </c:pt>
                <c:pt idx="11844">
                  <c:v>667</c:v>
                </c:pt>
                <c:pt idx="11845">
                  <c:v>667</c:v>
                </c:pt>
                <c:pt idx="11846">
                  <c:v>667</c:v>
                </c:pt>
                <c:pt idx="11847">
                  <c:v>667</c:v>
                </c:pt>
                <c:pt idx="11848">
                  <c:v>667</c:v>
                </c:pt>
                <c:pt idx="11849">
                  <c:v>667</c:v>
                </c:pt>
                <c:pt idx="11850">
                  <c:v>667</c:v>
                </c:pt>
                <c:pt idx="11851">
                  <c:v>667</c:v>
                </c:pt>
                <c:pt idx="11852">
                  <c:v>667</c:v>
                </c:pt>
                <c:pt idx="11853">
                  <c:v>667</c:v>
                </c:pt>
                <c:pt idx="11854">
                  <c:v>667</c:v>
                </c:pt>
                <c:pt idx="11855">
                  <c:v>647</c:v>
                </c:pt>
                <c:pt idx="11856">
                  <c:v>747</c:v>
                </c:pt>
                <c:pt idx="11857">
                  <c:v>747</c:v>
                </c:pt>
                <c:pt idx="11858">
                  <c:v>757</c:v>
                </c:pt>
                <c:pt idx="11859">
                  <c:v>757</c:v>
                </c:pt>
                <c:pt idx="11860">
                  <c:v>747</c:v>
                </c:pt>
                <c:pt idx="11861">
                  <c:v>747</c:v>
                </c:pt>
                <c:pt idx="11862">
                  <c:v>657</c:v>
                </c:pt>
                <c:pt idx="11863">
                  <c:v>667</c:v>
                </c:pt>
                <c:pt idx="11864">
                  <c:v>667</c:v>
                </c:pt>
                <c:pt idx="11865">
                  <c:v>657</c:v>
                </c:pt>
                <c:pt idx="11866">
                  <c:v>657</c:v>
                </c:pt>
                <c:pt idx="11867">
                  <c:v>657</c:v>
                </c:pt>
                <c:pt idx="11868">
                  <c:v>667</c:v>
                </c:pt>
                <c:pt idx="11869">
                  <c:v>667</c:v>
                </c:pt>
                <c:pt idx="11870">
                  <c:v>657</c:v>
                </c:pt>
                <c:pt idx="11871">
                  <c:v>657</c:v>
                </c:pt>
                <c:pt idx="11872">
                  <c:v>657</c:v>
                </c:pt>
                <c:pt idx="11873">
                  <c:v>657</c:v>
                </c:pt>
                <c:pt idx="11874">
                  <c:v>657</c:v>
                </c:pt>
                <c:pt idx="11875">
                  <c:v>647</c:v>
                </c:pt>
                <c:pt idx="11876">
                  <c:v>647</c:v>
                </c:pt>
                <c:pt idx="11877">
                  <c:v>647</c:v>
                </c:pt>
                <c:pt idx="11878">
                  <c:v>646</c:v>
                </c:pt>
                <c:pt idx="11879">
                  <c:v>667</c:v>
                </c:pt>
                <c:pt idx="11880">
                  <c:v>767</c:v>
                </c:pt>
                <c:pt idx="11881">
                  <c:v>767</c:v>
                </c:pt>
                <c:pt idx="11882">
                  <c:v>767</c:v>
                </c:pt>
                <c:pt idx="11883">
                  <c:v>767</c:v>
                </c:pt>
                <c:pt idx="11884">
                  <c:v>767</c:v>
                </c:pt>
                <c:pt idx="11885">
                  <c:v>767</c:v>
                </c:pt>
                <c:pt idx="11886">
                  <c:v>667</c:v>
                </c:pt>
                <c:pt idx="11887">
                  <c:v>667</c:v>
                </c:pt>
                <c:pt idx="11888">
                  <c:v>667</c:v>
                </c:pt>
                <c:pt idx="11889">
                  <c:v>667</c:v>
                </c:pt>
                <c:pt idx="11890">
                  <c:v>667</c:v>
                </c:pt>
                <c:pt idx="11891">
                  <c:v>667</c:v>
                </c:pt>
                <c:pt idx="11892">
                  <c:v>667</c:v>
                </c:pt>
                <c:pt idx="11893">
                  <c:v>667</c:v>
                </c:pt>
                <c:pt idx="11894">
                  <c:v>667</c:v>
                </c:pt>
                <c:pt idx="11895">
                  <c:v>667</c:v>
                </c:pt>
                <c:pt idx="11896">
                  <c:v>667</c:v>
                </c:pt>
                <c:pt idx="11897">
                  <c:v>667</c:v>
                </c:pt>
                <c:pt idx="11898">
                  <c:v>667</c:v>
                </c:pt>
                <c:pt idx="11899">
                  <c:v>667</c:v>
                </c:pt>
                <c:pt idx="11900">
                  <c:v>667</c:v>
                </c:pt>
                <c:pt idx="11901">
                  <c:v>667</c:v>
                </c:pt>
                <c:pt idx="11902">
                  <c:v>667</c:v>
                </c:pt>
                <c:pt idx="11903">
                  <c:v>667</c:v>
                </c:pt>
                <c:pt idx="11904">
                  <c:v>667</c:v>
                </c:pt>
                <c:pt idx="11905">
                  <c:v>767</c:v>
                </c:pt>
                <c:pt idx="11906">
                  <c:v>767</c:v>
                </c:pt>
                <c:pt idx="11907">
                  <c:v>766</c:v>
                </c:pt>
                <c:pt idx="11908">
                  <c:v>767</c:v>
                </c:pt>
                <c:pt idx="11909">
                  <c:v>767</c:v>
                </c:pt>
                <c:pt idx="11910">
                  <c:v>767</c:v>
                </c:pt>
                <c:pt idx="11911">
                  <c:v>667</c:v>
                </c:pt>
                <c:pt idx="11912">
                  <c:v>667</c:v>
                </c:pt>
                <c:pt idx="11913">
                  <c:v>667</c:v>
                </c:pt>
                <c:pt idx="11914">
                  <c:v>667</c:v>
                </c:pt>
                <c:pt idx="11915">
                  <c:v>667</c:v>
                </c:pt>
                <c:pt idx="11916">
                  <c:v>667</c:v>
                </c:pt>
                <c:pt idx="11917">
                  <c:v>667</c:v>
                </c:pt>
                <c:pt idx="11918">
                  <c:v>667</c:v>
                </c:pt>
                <c:pt idx="11919">
                  <c:v>667</c:v>
                </c:pt>
                <c:pt idx="11920">
                  <c:v>667</c:v>
                </c:pt>
                <c:pt idx="11921">
                  <c:v>667</c:v>
                </c:pt>
                <c:pt idx="11922">
                  <c:v>667</c:v>
                </c:pt>
                <c:pt idx="11923">
                  <c:v>667</c:v>
                </c:pt>
                <c:pt idx="11924">
                  <c:v>667</c:v>
                </c:pt>
                <c:pt idx="11925">
                  <c:v>667</c:v>
                </c:pt>
                <c:pt idx="11926">
                  <c:v>667</c:v>
                </c:pt>
                <c:pt idx="11927">
                  <c:v>667</c:v>
                </c:pt>
                <c:pt idx="11928">
                  <c:v>767</c:v>
                </c:pt>
                <c:pt idx="11929">
                  <c:v>767</c:v>
                </c:pt>
                <c:pt idx="11930">
                  <c:v>767</c:v>
                </c:pt>
                <c:pt idx="11931">
                  <c:v>767</c:v>
                </c:pt>
                <c:pt idx="11932">
                  <c:v>767</c:v>
                </c:pt>
                <c:pt idx="11933">
                  <c:v>767</c:v>
                </c:pt>
                <c:pt idx="11934">
                  <c:v>767</c:v>
                </c:pt>
                <c:pt idx="11935">
                  <c:v>741</c:v>
                </c:pt>
                <c:pt idx="11936">
                  <c:v>767</c:v>
                </c:pt>
                <c:pt idx="11937">
                  <c:v>767</c:v>
                </c:pt>
                <c:pt idx="11938">
                  <c:v>767</c:v>
                </c:pt>
                <c:pt idx="11939">
                  <c:v>767</c:v>
                </c:pt>
                <c:pt idx="11940">
                  <c:v>767</c:v>
                </c:pt>
                <c:pt idx="11941">
                  <c:v>767</c:v>
                </c:pt>
                <c:pt idx="11942">
                  <c:v>767</c:v>
                </c:pt>
                <c:pt idx="11943">
                  <c:v>767</c:v>
                </c:pt>
                <c:pt idx="11944">
                  <c:v>767</c:v>
                </c:pt>
                <c:pt idx="11945">
                  <c:v>667</c:v>
                </c:pt>
                <c:pt idx="11946">
                  <c:v>667</c:v>
                </c:pt>
                <c:pt idx="11947">
                  <c:v>667</c:v>
                </c:pt>
                <c:pt idx="11948">
                  <c:v>667</c:v>
                </c:pt>
                <c:pt idx="11949">
                  <c:v>667</c:v>
                </c:pt>
                <c:pt idx="11950">
                  <c:v>667</c:v>
                </c:pt>
                <c:pt idx="11951">
                  <c:v>667</c:v>
                </c:pt>
                <c:pt idx="11952">
                  <c:v>767</c:v>
                </c:pt>
                <c:pt idx="11953">
                  <c:v>767</c:v>
                </c:pt>
                <c:pt idx="11954">
                  <c:v>737</c:v>
                </c:pt>
                <c:pt idx="11955">
                  <c:v>767</c:v>
                </c:pt>
                <c:pt idx="11956">
                  <c:v>767</c:v>
                </c:pt>
                <c:pt idx="11957">
                  <c:v>767</c:v>
                </c:pt>
                <c:pt idx="11958">
                  <c:v>667</c:v>
                </c:pt>
                <c:pt idx="11959">
                  <c:v>667</c:v>
                </c:pt>
                <c:pt idx="11960">
                  <c:v>667</c:v>
                </c:pt>
                <c:pt idx="11961">
                  <c:v>667</c:v>
                </c:pt>
                <c:pt idx="11962">
                  <c:v>667</c:v>
                </c:pt>
                <c:pt idx="11963">
                  <c:v>667</c:v>
                </c:pt>
                <c:pt idx="11964">
                  <c:v>667</c:v>
                </c:pt>
                <c:pt idx="11965">
                  <c:v>667</c:v>
                </c:pt>
                <c:pt idx="11966">
                  <c:v>667</c:v>
                </c:pt>
                <c:pt idx="11967">
                  <c:v>667</c:v>
                </c:pt>
                <c:pt idx="11968">
                  <c:v>667</c:v>
                </c:pt>
                <c:pt idx="11969">
                  <c:v>667</c:v>
                </c:pt>
                <c:pt idx="11970">
                  <c:v>667</c:v>
                </c:pt>
                <c:pt idx="11971">
                  <c:v>667</c:v>
                </c:pt>
                <c:pt idx="11972">
                  <c:v>667</c:v>
                </c:pt>
                <c:pt idx="11973">
                  <c:v>667</c:v>
                </c:pt>
                <c:pt idx="11974">
                  <c:v>667</c:v>
                </c:pt>
                <c:pt idx="11975">
                  <c:v>667</c:v>
                </c:pt>
                <c:pt idx="11976">
                  <c:v>767</c:v>
                </c:pt>
                <c:pt idx="11977">
                  <c:v>767</c:v>
                </c:pt>
                <c:pt idx="11978">
                  <c:v>767</c:v>
                </c:pt>
                <c:pt idx="11979">
                  <c:v>767</c:v>
                </c:pt>
                <c:pt idx="11980">
                  <c:v>767</c:v>
                </c:pt>
                <c:pt idx="11981">
                  <c:v>767</c:v>
                </c:pt>
                <c:pt idx="11982">
                  <c:v>667</c:v>
                </c:pt>
                <c:pt idx="11983">
                  <c:v>667</c:v>
                </c:pt>
                <c:pt idx="11984">
                  <c:v>667</c:v>
                </c:pt>
                <c:pt idx="11985">
                  <c:v>667</c:v>
                </c:pt>
                <c:pt idx="11986">
                  <c:v>667</c:v>
                </c:pt>
                <c:pt idx="11987">
                  <c:v>667</c:v>
                </c:pt>
                <c:pt idx="11988">
                  <c:v>667</c:v>
                </c:pt>
                <c:pt idx="11989">
                  <c:v>667</c:v>
                </c:pt>
                <c:pt idx="11990">
                  <c:v>667</c:v>
                </c:pt>
                <c:pt idx="11991">
                  <c:v>667</c:v>
                </c:pt>
                <c:pt idx="11992">
                  <c:v>667</c:v>
                </c:pt>
                <c:pt idx="11993">
                  <c:v>-353</c:v>
                </c:pt>
                <c:pt idx="11994">
                  <c:v>-444</c:v>
                </c:pt>
                <c:pt idx="11995">
                  <c:v>353</c:v>
                </c:pt>
                <c:pt idx="11996">
                  <c:v>667</c:v>
                </c:pt>
                <c:pt idx="11997">
                  <c:v>667</c:v>
                </c:pt>
                <c:pt idx="11998">
                  <c:v>480</c:v>
                </c:pt>
                <c:pt idx="11999">
                  <c:v>533</c:v>
                </c:pt>
                <c:pt idx="12000">
                  <c:v>767</c:v>
                </c:pt>
                <c:pt idx="12001">
                  <c:v>767</c:v>
                </c:pt>
                <c:pt idx="12002">
                  <c:v>767</c:v>
                </c:pt>
                <c:pt idx="12003">
                  <c:v>767</c:v>
                </c:pt>
                <c:pt idx="12004">
                  <c:v>767</c:v>
                </c:pt>
                <c:pt idx="12005">
                  <c:v>236</c:v>
                </c:pt>
                <c:pt idx="12006">
                  <c:v>-206</c:v>
                </c:pt>
                <c:pt idx="12007">
                  <c:v>-526</c:v>
                </c:pt>
                <c:pt idx="12008">
                  <c:v>104</c:v>
                </c:pt>
                <c:pt idx="12009">
                  <c:v>621</c:v>
                </c:pt>
                <c:pt idx="12010">
                  <c:v>442</c:v>
                </c:pt>
                <c:pt idx="12011">
                  <c:v>475</c:v>
                </c:pt>
                <c:pt idx="12012">
                  <c:v>567</c:v>
                </c:pt>
                <c:pt idx="12013">
                  <c:v>-171</c:v>
                </c:pt>
                <c:pt idx="12014">
                  <c:v>-166</c:v>
                </c:pt>
                <c:pt idx="12015">
                  <c:v>-185</c:v>
                </c:pt>
                <c:pt idx="12016">
                  <c:v>-800</c:v>
                </c:pt>
                <c:pt idx="12017">
                  <c:v>-932</c:v>
                </c:pt>
                <c:pt idx="12018">
                  <c:v>-932</c:v>
                </c:pt>
                <c:pt idx="12019">
                  <c:v>-832</c:v>
                </c:pt>
                <c:pt idx="12020">
                  <c:v>106</c:v>
                </c:pt>
                <c:pt idx="12021">
                  <c:v>59</c:v>
                </c:pt>
                <c:pt idx="12022">
                  <c:v>-137</c:v>
                </c:pt>
                <c:pt idx="12023">
                  <c:v>330</c:v>
                </c:pt>
                <c:pt idx="12024">
                  <c:v>334</c:v>
                </c:pt>
                <c:pt idx="12025">
                  <c:v>752</c:v>
                </c:pt>
                <c:pt idx="12026">
                  <c:v>588</c:v>
                </c:pt>
                <c:pt idx="12027">
                  <c:v>588</c:v>
                </c:pt>
                <c:pt idx="12028">
                  <c:v>752</c:v>
                </c:pt>
                <c:pt idx="12029">
                  <c:v>-49</c:v>
                </c:pt>
                <c:pt idx="12030">
                  <c:v>-486</c:v>
                </c:pt>
                <c:pt idx="12031">
                  <c:v>-666</c:v>
                </c:pt>
                <c:pt idx="12032">
                  <c:v>-566</c:v>
                </c:pt>
                <c:pt idx="12033">
                  <c:v>-275</c:v>
                </c:pt>
                <c:pt idx="12034">
                  <c:v>-178</c:v>
                </c:pt>
                <c:pt idx="12035">
                  <c:v>386</c:v>
                </c:pt>
                <c:pt idx="12036">
                  <c:v>285</c:v>
                </c:pt>
                <c:pt idx="12037">
                  <c:v>-216</c:v>
                </c:pt>
                <c:pt idx="12038">
                  <c:v>-181</c:v>
                </c:pt>
                <c:pt idx="12039">
                  <c:v>-281</c:v>
                </c:pt>
                <c:pt idx="12040">
                  <c:v>-215</c:v>
                </c:pt>
                <c:pt idx="12041">
                  <c:v>-401</c:v>
                </c:pt>
                <c:pt idx="12042">
                  <c:v>-379</c:v>
                </c:pt>
                <c:pt idx="12043">
                  <c:v>214</c:v>
                </c:pt>
                <c:pt idx="12044">
                  <c:v>1005</c:v>
                </c:pt>
                <c:pt idx="12045">
                  <c:v>1040</c:v>
                </c:pt>
                <c:pt idx="12046">
                  <c:v>996</c:v>
                </c:pt>
                <c:pt idx="12047">
                  <c:v>792</c:v>
                </c:pt>
                <c:pt idx="12048">
                  <c:v>836</c:v>
                </c:pt>
                <c:pt idx="12049">
                  <c:v>808</c:v>
                </c:pt>
                <c:pt idx="12050">
                  <c:v>842</c:v>
                </c:pt>
                <c:pt idx="12051">
                  <c:v>607</c:v>
                </c:pt>
                <c:pt idx="12052">
                  <c:v>119</c:v>
                </c:pt>
                <c:pt idx="12053">
                  <c:v>140</c:v>
                </c:pt>
                <c:pt idx="12054">
                  <c:v>-209</c:v>
                </c:pt>
                <c:pt idx="12055">
                  <c:v>-16</c:v>
                </c:pt>
                <c:pt idx="12056">
                  <c:v>330</c:v>
                </c:pt>
                <c:pt idx="12057">
                  <c:v>587</c:v>
                </c:pt>
                <c:pt idx="12058">
                  <c:v>485</c:v>
                </c:pt>
                <c:pt idx="12059">
                  <c:v>645</c:v>
                </c:pt>
                <c:pt idx="12060">
                  <c:v>792</c:v>
                </c:pt>
                <c:pt idx="12061">
                  <c:v>720</c:v>
                </c:pt>
                <c:pt idx="12062">
                  <c:v>892</c:v>
                </c:pt>
                <c:pt idx="12063">
                  <c:v>847</c:v>
                </c:pt>
                <c:pt idx="12064">
                  <c:v>912</c:v>
                </c:pt>
                <c:pt idx="12065">
                  <c:v>823</c:v>
                </c:pt>
                <c:pt idx="12066">
                  <c:v>923</c:v>
                </c:pt>
                <c:pt idx="12067">
                  <c:v>993</c:v>
                </c:pt>
                <c:pt idx="12068">
                  <c:v>953</c:v>
                </c:pt>
                <c:pt idx="12069">
                  <c:v>792</c:v>
                </c:pt>
                <c:pt idx="12070">
                  <c:v>792</c:v>
                </c:pt>
                <c:pt idx="12071">
                  <c:v>622</c:v>
                </c:pt>
                <c:pt idx="12072">
                  <c:v>622</c:v>
                </c:pt>
                <c:pt idx="12073">
                  <c:v>822</c:v>
                </c:pt>
                <c:pt idx="12074">
                  <c:v>560</c:v>
                </c:pt>
                <c:pt idx="12075">
                  <c:v>609</c:v>
                </c:pt>
                <c:pt idx="12076">
                  <c:v>599</c:v>
                </c:pt>
                <c:pt idx="12077">
                  <c:v>583</c:v>
                </c:pt>
                <c:pt idx="12078">
                  <c:v>513</c:v>
                </c:pt>
                <c:pt idx="12079">
                  <c:v>-195</c:v>
                </c:pt>
                <c:pt idx="12080">
                  <c:v>-147</c:v>
                </c:pt>
                <c:pt idx="12081">
                  <c:v>-91</c:v>
                </c:pt>
                <c:pt idx="12082">
                  <c:v>-160</c:v>
                </c:pt>
                <c:pt idx="12083">
                  <c:v>-76</c:v>
                </c:pt>
                <c:pt idx="12084">
                  <c:v>381</c:v>
                </c:pt>
                <c:pt idx="12085">
                  <c:v>577</c:v>
                </c:pt>
                <c:pt idx="12086">
                  <c:v>393</c:v>
                </c:pt>
                <c:pt idx="12087">
                  <c:v>-83</c:v>
                </c:pt>
                <c:pt idx="12088">
                  <c:v>-76</c:v>
                </c:pt>
                <c:pt idx="12089">
                  <c:v>-629</c:v>
                </c:pt>
                <c:pt idx="12090">
                  <c:v>-108</c:v>
                </c:pt>
                <c:pt idx="12091">
                  <c:v>522</c:v>
                </c:pt>
                <c:pt idx="12092">
                  <c:v>622</c:v>
                </c:pt>
                <c:pt idx="12093">
                  <c:v>622</c:v>
                </c:pt>
                <c:pt idx="12094">
                  <c:v>622</c:v>
                </c:pt>
                <c:pt idx="12095">
                  <c:v>567</c:v>
                </c:pt>
                <c:pt idx="12096">
                  <c:v>767</c:v>
                </c:pt>
                <c:pt idx="12097">
                  <c:v>767</c:v>
                </c:pt>
                <c:pt idx="12098">
                  <c:v>767</c:v>
                </c:pt>
                <c:pt idx="12099">
                  <c:v>767</c:v>
                </c:pt>
                <c:pt idx="12100">
                  <c:v>767</c:v>
                </c:pt>
                <c:pt idx="12101">
                  <c:v>766</c:v>
                </c:pt>
                <c:pt idx="12102">
                  <c:v>767</c:v>
                </c:pt>
                <c:pt idx="12103">
                  <c:v>767</c:v>
                </c:pt>
                <c:pt idx="12104">
                  <c:v>767</c:v>
                </c:pt>
                <c:pt idx="12105">
                  <c:v>767</c:v>
                </c:pt>
                <c:pt idx="12106">
                  <c:v>767</c:v>
                </c:pt>
                <c:pt idx="12107">
                  <c:v>767</c:v>
                </c:pt>
                <c:pt idx="12108">
                  <c:v>767</c:v>
                </c:pt>
                <c:pt idx="12109">
                  <c:v>766</c:v>
                </c:pt>
                <c:pt idx="12110">
                  <c:v>767</c:v>
                </c:pt>
                <c:pt idx="12111">
                  <c:v>767</c:v>
                </c:pt>
                <c:pt idx="12112">
                  <c:v>766</c:v>
                </c:pt>
                <c:pt idx="12113">
                  <c:v>567</c:v>
                </c:pt>
                <c:pt idx="12114">
                  <c:v>567</c:v>
                </c:pt>
                <c:pt idx="12115">
                  <c:v>567</c:v>
                </c:pt>
                <c:pt idx="12116">
                  <c:v>567</c:v>
                </c:pt>
                <c:pt idx="12117">
                  <c:v>567</c:v>
                </c:pt>
                <c:pt idx="12118">
                  <c:v>567</c:v>
                </c:pt>
                <c:pt idx="12119">
                  <c:v>567</c:v>
                </c:pt>
                <c:pt idx="12120">
                  <c:v>767</c:v>
                </c:pt>
                <c:pt idx="12121">
                  <c:v>767</c:v>
                </c:pt>
                <c:pt idx="12122">
                  <c:v>767</c:v>
                </c:pt>
                <c:pt idx="12123">
                  <c:v>767</c:v>
                </c:pt>
                <c:pt idx="12124">
                  <c:v>767</c:v>
                </c:pt>
                <c:pt idx="12125">
                  <c:v>767</c:v>
                </c:pt>
                <c:pt idx="12126">
                  <c:v>567</c:v>
                </c:pt>
                <c:pt idx="12127">
                  <c:v>567</c:v>
                </c:pt>
                <c:pt idx="12128">
                  <c:v>567</c:v>
                </c:pt>
                <c:pt idx="12129">
                  <c:v>567</c:v>
                </c:pt>
                <c:pt idx="12130">
                  <c:v>567</c:v>
                </c:pt>
                <c:pt idx="12131">
                  <c:v>567</c:v>
                </c:pt>
                <c:pt idx="12132">
                  <c:v>567</c:v>
                </c:pt>
                <c:pt idx="12133">
                  <c:v>567</c:v>
                </c:pt>
                <c:pt idx="12134">
                  <c:v>567</c:v>
                </c:pt>
                <c:pt idx="12135">
                  <c:v>567</c:v>
                </c:pt>
                <c:pt idx="12136">
                  <c:v>567</c:v>
                </c:pt>
                <c:pt idx="12137">
                  <c:v>567</c:v>
                </c:pt>
                <c:pt idx="12138">
                  <c:v>567</c:v>
                </c:pt>
                <c:pt idx="12139">
                  <c:v>567</c:v>
                </c:pt>
                <c:pt idx="12140">
                  <c:v>567</c:v>
                </c:pt>
                <c:pt idx="12141">
                  <c:v>567</c:v>
                </c:pt>
                <c:pt idx="12142">
                  <c:v>567</c:v>
                </c:pt>
                <c:pt idx="12143">
                  <c:v>567</c:v>
                </c:pt>
                <c:pt idx="12144">
                  <c:v>767</c:v>
                </c:pt>
                <c:pt idx="12145">
                  <c:v>766</c:v>
                </c:pt>
                <c:pt idx="12146">
                  <c:v>767</c:v>
                </c:pt>
                <c:pt idx="12147">
                  <c:v>767</c:v>
                </c:pt>
                <c:pt idx="12148">
                  <c:v>767</c:v>
                </c:pt>
                <c:pt idx="12149">
                  <c:v>667</c:v>
                </c:pt>
                <c:pt idx="12150">
                  <c:v>140</c:v>
                </c:pt>
                <c:pt idx="12151">
                  <c:v>145</c:v>
                </c:pt>
                <c:pt idx="12152">
                  <c:v>267</c:v>
                </c:pt>
                <c:pt idx="12153">
                  <c:v>198</c:v>
                </c:pt>
                <c:pt idx="12154">
                  <c:v>182</c:v>
                </c:pt>
                <c:pt idx="12155">
                  <c:v>-8</c:v>
                </c:pt>
                <c:pt idx="12156">
                  <c:v>267</c:v>
                </c:pt>
                <c:pt idx="12157">
                  <c:v>267</c:v>
                </c:pt>
                <c:pt idx="12158">
                  <c:v>267</c:v>
                </c:pt>
                <c:pt idx="12159">
                  <c:v>267</c:v>
                </c:pt>
                <c:pt idx="12160">
                  <c:v>267</c:v>
                </c:pt>
                <c:pt idx="12161">
                  <c:v>-42</c:v>
                </c:pt>
                <c:pt idx="12162">
                  <c:v>-430</c:v>
                </c:pt>
                <c:pt idx="12163">
                  <c:v>70</c:v>
                </c:pt>
                <c:pt idx="12164">
                  <c:v>267</c:v>
                </c:pt>
                <c:pt idx="12165">
                  <c:v>267</c:v>
                </c:pt>
                <c:pt idx="12166">
                  <c:v>267</c:v>
                </c:pt>
                <c:pt idx="12167">
                  <c:v>409</c:v>
                </c:pt>
                <c:pt idx="12168">
                  <c:v>709</c:v>
                </c:pt>
                <c:pt idx="12169">
                  <c:v>809</c:v>
                </c:pt>
                <c:pt idx="12170">
                  <c:v>809</c:v>
                </c:pt>
                <c:pt idx="12171">
                  <c:v>899</c:v>
                </c:pt>
                <c:pt idx="12172">
                  <c:v>375</c:v>
                </c:pt>
                <c:pt idx="12173">
                  <c:v>-154</c:v>
                </c:pt>
                <c:pt idx="12174">
                  <c:v>-115</c:v>
                </c:pt>
                <c:pt idx="12175">
                  <c:v>-668</c:v>
                </c:pt>
                <c:pt idx="12176">
                  <c:v>-875</c:v>
                </c:pt>
                <c:pt idx="12177">
                  <c:v>-875</c:v>
                </c:pt>
                <c:pt idx="12178">
                  <c:v>-845</c:v>
                </c:pt>
                <c:pt idx="12179">
                  <c:v>-696</c:v>
                </c:pt>
                <c:pt idx="12180">
                  <c:v>-141</c:v>
                </c:pt>
                <c:pt idx="12181">
                  <c:v>135</c:v>
                </c:pt>
                <c:pt idx="12182">
                  <c:v>234</c:v>
                </c:pt>
                <c:pt idx="12183">
                  <c:v>347</c:v>
                </c:pt>
                <c:pt idx="12184">
                  <c:v>394</c:v>
                </c:pt>
                <c:pt idx="12185">
                  <c:v>132</c:v>
                </c:pt>
                <c:pt idx="12186">
                  <c:v>265</c:v>
                </c:pt>
                <c:pt idx="12187">
                  <c:v>790</c:v>
                </c:pt>
                <c:pt idx="12188">
                  <c:v>740</c:v>
                </c:pt>
                <c:pt idx="12189">
                  <c:v>626</c:v>
                </c:pt>
                <c:pt idx="12190">
                  <c:v>695</c:v>
                </c:pt>
                <c:pt idx="12191">
                  <c:v>49</c:v>
                </c:pt>
                <c:pt idx="12192">
                  <c:v>410</c:v>
                </c:pt>
                <c:pt idx="12193">
                  <c:v>525</c:v>
                </c:pt>
                <c:pt idx="12194">
                  <c:v>726</c:v>
                </c:pt>
                <c:pt idx="12195">
                  <c:v>626</c:v>
                </c:pt>
                <c:pt idx="12196">
                  <c:v>147</c:v>
                </c:pt>
                <c:pt idx="12197">
                  <c:v>-990</c:v>
                </c:pt>
                <c:pt idx="12198">
                  <c:v>-1035</c:v>
                </c:pt>
                <c:pt idx="12199">
                  <c:v>-975</c:v>
                </c:pt>
                <c:pt idx="12200">
                  <c:v>-850</c:v>
                </c:pt>
                <c:pt idx="12201">
                  <c:v>-810</c:v>
                </c:pt>
                <c:pt idx="12202">
                  <c:v>-835</c:v>
                </c:pt>
                <c:pt idx="12203">
                  <c:v>-706</c:v>
                </c:pt>
                <c:pt idx="12204">
                  <c:v>-195</c:v>
                </c:pt>
                <c:pt idx="12205">
                  <c:v>-381</c:v>
                </c:pt>
                <c:pt idx="12206">
                  <c:v>-561</c:v>
                </c:pt>
                <c:pt idx="12207">
                  <c:v>-726</c:v>
                </c:pt>
                <c:pt idx="12208">
                  <c:v>-726</c:v>
                </c:pt>
                <c:pt idx="12209">
                  <c:v>-1141</c:v>
                </c:pt>
                <c:pt idx="12210">
                  <c:v>-1241</c:v>
                </c:pt>
                <c:pt idx="12211">
                  <c:v>-970</c:v>
                </c:pt>
                <c:pt idx="12212">
                  <c:v>-475</c:v>
                </c:pt>
                <c:pt idx="12213">
                  <c:v>-236</c:v>
                </c:pt>
                <c:pt idx="12214">
                  <c:v>309</c:v>
                </c:pt>
                <c:pt idx="12215">
                  <c:v>-815</c:v>
                </c:pt>
                <c:pt idx="12216">
                  <c:v>-701</c:v>
                </c:pt>
                <c:pt idx="12217">
                  <c:v>-676</c:v>
                </c:pt>
                <c:pt idx="12218">
                  <c:v>-121</c:v>
                </c:pt>
                <c:pt idx="12219">
                  <c:v>-310</c:v>
                </c:pt>
                <c:pt idx="12220">
                  <c:v>-605</c:v>
                </c:pt>
                <c:pt idx="12221">
                  <c:v>-935</c:v>
                </c:pt>
                <c:pt idx="12222">
                  <c:v>-760</c:v>
                </c:pt>
                <c:pt idx="12223">
                  <c:v>-760</c:v>
                </c:pt>
                <c:pt idx="12224">
                  <c:v>-885</c:v>
                </c:pt>
                <c:pt idx="12225">
                  <c:v>-885</c:v>
                </c:pt>
                <c:pt idx="12226">
                  <c:v>-885</c:v>
                </c:pt>
                <c:pt idx="12227">
                  <c:v>-960</c:v>
                </c:pt>
                <c:pt idx="12228">
                  <c:v>-798</c:v>
                </c:pt>
                <c:pt idx="12229">
                  <c:v>-738</c:v>
                </c:pt>
                <c:pt idx="12230">
                  <c:v>-31</c:v>
                </c:pt>
                <c:pt idx="12231">
                  <c:v>30</c:v>
                </c:pt>
                <c:pt idx="12232">
                  <c:v>-71</c:v>
                </c:pt>
                <c:pt idx="12233">
                  <c:v>-1010</c:v>
                </c:pt>
                <c:pt idx="12234">
                  <c:v>-1010</c:v>
                </c:pt>
                <c:pt idx="12235">
                  <c:v>-696</c:v>
                </c:pt>
                <c:pt idx="12236">
                  <c:v>198</c:v>
                </c:pt>
                <c:pt idx="12237">
                  <c:v>-226</c:v>
                </c:pt>
                <c:pt idx="12238">
                  <c:v>-40</c:v>
                </c:pt>
                <c:pt idx="12239">
                  <c:v>-218</c:v>
                </c:pt>
                <c:pt idx="12240">
                  <c:v>623</c:v>
                </c:pt>
                <c:pt idx="12241">
                  <c:v>330</c:v>
                </c:pt>
                <c:pt idx="12242">
                  <c:v>440</c:v>
                </c:pt>
                <c:pt idx="12243">
                  <c:v>289</c:v>
                </c:pt>
                <c:pt idx="12244">
                  <c:v>560</c:v>
                </c:pt>
                <c:pt idx="12245">
                  <c:v>443</c:v>
                </c:pt>
                <c:pt idx="12246">
                  <c:v>362</c:v>
                </c:pt>
                <c:pt idx="12247">
                  <c:v>59</c:v>
                </c:pt>
                <c:pt idx="12248">
                  <c:v>-11</c:v>
                </c:pt>
                <c:pt idx="12249">
                  <c:v>-14</c:v>
                </c:pt>
                <c:pt idx="12250">
                  <c:v>223</c:v>
                </c:pt>
                <c:pt idx="12251">
                  <c:v>-265</c:v>
                </c:pt>
                <c:pt idx="12252">
                  <c:v>493</c:v>
                </c:pt>
                <c:pt idx="12253">
                  <c:v>643</c:v>
                </c:pt>
                <c:pt idx="12254">
                  <c:v>763</c:v>
                </c:pt>
                <c:pt idx="12255">
                  <c:v>428</c:v>
                </c:pt>
                <c:pt idx="12256">
                  <c:v>299</c:v>
                </c:pt>
                <c:pt idx="12257">
                  <c:v>67</c:v>
                </c:pt>
                <c:pt idx="12258">
                  <c:v>-65</c:v>
                </c:pt>
                <c:pt idx="12259">
                  <c:v>528</c:v>
                </c:pt>
                <c:pt idx="12260">
                  <c:v>528</c:v>
                </c:pt>
                <c:pt idx="12261">
                  <c:v>653</c:v>
                </c:pt>
                <c:pt idx="12262">
                  <c:v>302</c:v>
                </c:pt>
                <c:pt idx="12263">
                  <c:v>367</c:v>
                </c:pt>
                <c:pt idx="12264">
                  <c:v>667</c:v>
                </c:pt>
                <c:pt idx="12265">
                  <c:v>667</c:v>
                </c:pt>
                <c:pt idx="12266">
                  <c:v>667</c:v>
                </c:pt>
                <c:pt idx="12267">
                  <c:v>667</c:v>
                </c:pt>
                <c:pt idx="12268">
                  <c:v>667</c:v>
                </c:pt>
                <c:pt idx="12269">
                  <c:v>667</c:v>
                </c:pt>
                <c:pt idx="12270">
                  <c:v>667</c:v>
                </c:pt>
                <c:pt idx="12271">
                  <c:v>667</c:v>
                </c:pt>
                <c:pt idx="12272">
                  <c:v>667</c:v>
                </c:pt>
                <c:pt idx="12273">
                  <c:v>667</c:v>
                </c:pt>
                <c:pt idx="12274">
                  <c:v>667</c:v>
                </c:pt>
                <c:pt idx="12275">
                  <c:v>667</c:v>
                </c:pt>
                <c:pt idx="12276">
                  <c:v>667</c:v>
                </c:pt>
                <c:pt idx="12277">
                  <c:v>667</c:v>
                </c:pt>
                <c:pt idx="12278">
                  <c:v>667</c:v>
                </c:pt>
                <c:pt idx="12279">
                  <c:v>667</c:v>
                </c:pt>
                <c:pt idx="12280">
                  <c:v>649</c:v>
                </c:pt>
                <c:pt idx="12281">
                  <c:v>367</c:v>
                </c:pt>
                <c:pt idx="12282">
                  <c:v>367</c:v>
                </c:pt>
                <c:pt idx="12283">
                  <c:v>367</c:v>
                </c:pt>
                <c:pt idx="12284">
                  <c:v>367</c:v>
                </c:pt>
                <c:pt idx="12285">
                  <c:v>367</c:v>
                </c:pt>
                <c:pt idx="12286">
                  <c:v>367</c:v>
                </c:pt>
                <c:pt idx="12287">
                  <c:v>367</c:v>
                </c:pt>
                <c:pt idx="12288">
                  <c:v>667</c:v>
                </c:pt>
                <c:pt idx="12289">
                  <c:v>667</c:v>
                </c:pt>
                <c:pt idx="12290">
                  <c:v>667</c:v>
                </c:pt>
                <c:pt idx="12291">
                  <c:v>667</c:v>
                </c:pt>
                <c:pt idx="12292">
                  <c:v>627</c:v>
                </c:pt>
                <c:pt idx="12293">
                  <c:v>815</c:v>
                </c:pt>
                <c:pt idx="12294">
                  <c:v>-283</c:v>
                </c:pt>
                <c:pt idx="12295">
                  <c:v>-536</c:v>
                </c:pt>
                <c:pt idx="12296">
                  <c:v>-813</c:v>
                </c:pt>
                <c:pt idx="12297">
                  <c:v>-911</c:v>
                </c:pt>
                <c:pt idx="12298">
                  <c:v>-917</c:v>
                </c:pt>
                <c:pt idx="12299">
                  <c:v>-249</c:v>
                </c:pt>
                <c:pt idx="12300">
                  <c:v>554</c:v>
                </c:pt>
                <c:pt idx="12301">
                  <c:v>360</c:v>
                </c:pt>
                <c:pt idx="12302">
                  <c:v>410</c:v>
                </c:pt>
                <c:pt idx="12303">
                  <c:v>400</c:v>
                </c:pt>
                <c:pt idx="12304">
                  <c:v>-76</c:v>
                </c:pt>
                <c:pt idx="12305">
                  <c:v>-972</c:v>
                </c:pt>
                <c:pt idx="12306">
                  <c:v>-922</c:v>
                </c:pt>
                <c:pt idx="12307">
                  <c:v>-687</c:v>
                </c:pt>
                <c:pt idx="12308">
                  <c:v>15</c:v>
                </c:pt>
                <c:pt idx="12309">
                  <c:v>-466</c:v>
                </c:pt>
                <c:pt idx="12310">
                  <c:v>-212</c:v>
                </c:pt>
                <c:pt idx="12311">
                  <c:v>633</c:v>
                </c:pt>
                <c:pt idx="12312">
                  <c:v>933</c:v>
                </c:pt>
                <c:pt idx="12313">
                  <c:v>933</c:v>
                </c:pt>
                <c:pt idx="12314">
                  <c:v>933</c:v>
                </c:pt>
                <c:pt idx="12315">
                  <c:v>933</c:v>
                </c:pt>
                <c:pt idx="12316">
                  <c:v>783</c:v>
                </c:pt>
                <c:pt idx="12317">
                  <c:v>509</c:v>
                </c:pt>
                <c:pt idx="12318">
                  <c:v>-902</c:v>
                </c:pt>
                <c:pt idx="12319">
                  <c:v>-1102</c:v>
                </c:pt>
                <c:pt idx="12320">
                  <c:v>-977</c:v>
                </c:pt>
                <c:pt idx="12321">
                  <c:v>-977</c:v>
                </c:pt>
                <c:pt idx="12322">
                  <c:v>-977</c:v>
                </c:pt>
                <c:pt idx="12323">
                  <c:v>-942</c:v>
                </c:pt>
                <c:pt idx="12324">
                  <c:v>-602</c:v>
                </c:pt>
                <c:pt idx="12325">
                  <c:v>-907</c:v>
                </c:pt>
                <c:pt idx="12326">
                  <c:v>-899</c:v>
                </c:pt>
                <c:pt idx="12327">
                  <c:v>-907</c:v>
                </c:pt>
                <c:pt idx="12328">
                  <c:v>-922</c:v>
                </c:pt>
                <c:pt idx="12329">
                  <c:v>-922</c:v>
                </c:pt>
                <c:pt idx="12330">
                  <c:v>-977</c:v>
                </c:pt>
                <c:pt idx="12331">
                  <c:v>-977</c:v>
                </c:pt>
                <c:pt idx="12332">
                  <c:v>-687</c:v>
                </c:pt>
                <c:pt idx="12333">
                  <c:v>-1012</c:v>
                </c:pt>
                <c:pt idx="12334">
                  <c:v>-477</c:v>
                </c:pt>
                <c:pt idx="12335">
                  <c:v>528</c:v>
                </c:pt>
                <c:pt idx="12336">
                  <c:v>828</c:v>
                </c:pt>
                <c:pt idx="12337">
                  <c:v>828</c:v>
                </c:pt>
                <c:pt idx="12338">
                  <c:v>828</c:v>
                </c:pt>
                <c:pt idx="12339">
                  <c:v>828</c:v>
                </c:pt>
                <c:pt idx="12340">
                  <c:v>653</c:v>
                </c:pt>
                <c:pt idx="12341">
                  <c:v>480</c:v>
                </c:pt>
                <c:pt idx="12342">
                  <c:v>-785</c:v>
                </c:pt>
                <c:pt idx="12343">
                  <c:v>-847</c:v>
                </c:pt>
                <c:pt idx="12344">
                  <c:v>-847</c:v>
                </c:pt>
                <c:pt idx="12345">
                  <c:v>-847</c:v>
                </c:pt>
                <c:pt idx="12346">
                  <c:v>-846</c:v>
                </c:pt>
                <c:pt idx="12347">
                  <c:v>-847</c:v>
                </c:pt>
                <c:pt idx="12348">
                  <c:v>-847</c:v>
                </c:pt>
                <c:pt idx="12349">
                  <c:v>-847</c:v>
                </c:pt>
                <c:pt idx="12350">
                  <c:v>-847</c:v>
                </c:pt>
                <c:pt idx="12351">
                  <c:v>-847</c:v>
                </c:pt>
                <c:pt idx="12352">
                  <c:v>-847</c:v>
                </c:pt>
                <c:pt idx="12353">
                  <c:v>-847</c:v>
                </c:pt>
                <c:pt idx="12354">
                  <c:v>-846</c:v>
                </c:pt>
                <c:pt idx="12355">
                  <c:v>-1047</c:v>
                </c:pt>
                <c:pt idx="12356">
                  <c:v>-656</c:v>
                </c:pt>
                <c:pt idx="12357">
                  <c:v>-897</c:v>
                </c:pt>
                <c:pt idx="12358">
                  <c:v>-851</c:v>
                </c:pt>
                <c:pt idx="12359">
                  <c:v>615</c:v>
                </c:pt>
                <c:pt idx="12360">
                  <c:v>915</c:v>
                </c:pt>
                <c:pt idx="12361">
                  <c:v>915</c:v>
                </c:pt>
                <c:pt idx="12362">
                  <c:v>915</c:v>
                </c:pt>
                <c:pt idx="12363">
                  <c:v>915</c:v>
                </c:pt>
                <c:pt idx="12364">
                  <c:v>915</c:v>
                </c:pt>
                <c:pt idx="12365">
                  <c:v>989</c:v>
                </c:pt>
                <c:pt idx="12366">
                  <c:v>330</c:v>
                </c:pt>
                <c:pt idx="12367">
                  <c:v>-510</c:v>
                </c:pt>
                <c:pt idx="12368">
                  <c:v>-785</c:v>
                </c:pt>
                <c:pt idx="12369">
                  <c:v>-770</c:v>
                </c:pt>
                <c:pt idx="12370">
                  <c:v>-785</c:v>
                </c:pt>
                <c:pt idx="12371">
                  <c:v>-610</c:v>
                </c:pt>
                <c:pt idx="12372">
                  <c:v>-497</c:v>
                </c:pt>
                <c:pt idx="12373">
                  <c:v>-465</c:v>
                </c:pt>
                <c:pt idx="12374">
                  <c:v>-82</c:v>
                </c:pt>
                <c:pt idx="12375">
                  <c:v>-39</c:v>
                </c:pt>
                <c:pt idx="12376">
                  <c:v>115</c:v>
                </c:pt>
                <c:pt idx="12377">
                  <c:v>-405</c:v>
                </c:pt>
                <c:pt idx="12378">
                  <c:v>-300</c:v>
                </c:pt>
                <c:pt idx="12379">
                  <c:v>439</c:v>
                </c:pt>
                <c:pt idx="12380">
                  <c:v>890</c:v>
                </c:pt>
                <c:pt idx="12381">
                  <c:v>658</c:v>
                </c:pt>
                <c:pt idx="12382">
                  <c:v>630</c:v>
                </c:pt>
                <c:pt idx="12383">
                  <c:v>367</c:v>
                </c:pt>
                <c:pt idx="12384">
                  <c:v>667</c:v>
                </c:pt>
                <c:pt idx="12385">
                  <c:v>667</c:v>
                </c:pt>
                <c:pt idx="12386">
                  <c:v>667</c:v>
                </c:pt>
                <c:pt idx="12387">
                  <c:v>667</c:v>
                </c:pt>
                <c:pt idx="12388">
                  <c:v>667</c:v>
                </c:pt>
                <c:pt idx="12389">
                  <c:v>667</c:v>
                </c:pt>
                <c:pt idx="12390">
                  <c:v>623</c:v>
                </c:pt>
                <c:pt idx="12391">
                  <c:v>214</c:v>
                </c:pt>
                <c:pt idx="12392">
                  <c:v>110</c:v>
                </c:pt>
                <c:pt idx="12393">
                  <c:v>-22</c:v>
                </c:pt>
                <c:pt idx="12394">
                  <c:v>-356</c:v>
                </c:pt>
                <c:pt idx="12395">
                  <c:v>-95</c:v>
                </c:pt>
                <c:pt idx="12396">
                  <c:v>217</c:v>
                </c:pt>
                <c:pt idx="12397">
                  <c:v>135</c:v>
                </c:pt>
                <c:pt idx="12398">
                  <c:v>129</c:v>
                </c:pt>
                <c:pt idx="12399">
                  <c:v>84</c:v>
                </c:pt>
                <c:pt idx="12400">
                  <c:v>-137</c:v>
                </c:pt>
                <c:pt idx="12401">
                  <c:v>478</c:v>
                </c:pt>
                <c:pt idx="12402">
                  <c:v>488</c:v>
                </c:pt>
                <c:pt idx="12403">
                  <c:v>528</c:v>
                </c:pt>
                <c:pt idx="12404">
                  <c:v>366</c:v>
                </c:pt>
                <c:pt idx="12405">
                  <c:v>367</c:v>
                </c:pt>
                <c:pt idx="12406">
                  <c:v>367</c:v>
                </c:pt>
                <c:pt idx="12407">
                  <c:v>387</c:v>
                </c:pt>
                <c:pt idx="12408">
                  <c:v>387</c:v>
                </c:pt>
                <c:pt idx="12409">
                  <c:v>687</c:v>
                </c:pt>
                <c:pt idx="12410">
                  <c:v>687</c:v>
                </c:pt>
                <c:pt idx="12411">
                  <c:v>687</c:v>
                </c:pt>
                <c:pt idx="12412">
                  <c:v>687</c:v>
                </c:pt>
                <c:pt idx="12413">
                  <c:v>687</c:v>
                </c:pt>
                <c:pt idx="12414">
                  <c:v>687</c:v>
                </c:pt>
                <c:pt idx="12415">
                  <c:v>387</c:v>
                </c:pt>
                <c:pt idx="12416">
                  <c:v>387</c:v>
                </c:pt>
                <c:pt idx="12417">
                  <c:v>387</c:v>
                </c:pt>
                <c:pt idx="12418">
                  <c:v>387</c:v>
                </c:pt>
                <c:pt idx="12419">
                  <c:v>387</c:v>
                </c:pt>
                <c:pt idx="12420">
                  <c:v>387</c:v>
                </c:pt>
                <c:pt idx="12421">
                  <c:v>387</c:v>
                </c:pt>
                <c:pt idx="12422">
                  <c:v>422</c:v>
                </c:pt>
                <c:pt idx="12423">
                  <c:v>422</c:v>
                </c:pt>
                <c:pt idx="12424">
                  <c:v>422</c:v>
                </c:pt>
                <c:pt idx="12425">
                  <c:v>421</c:v>
                </c:pt>
                <c:pt idx="12426">
                  <c:v>422</c:v>
                </c:pt>
                <c:pt idx="12427">
                  <c:v>387</c:v>
                </c:pt>
                <c:pt idx="12428">
                  <c:v>387</c:v>
                </c:pt>
                <c:pt idx="12429">
                  <c:v>387</c:v>
                </c:pt>
                <c:pt idx="12430">
                  <c:v>387</c:v>
                </c:pt>
                <c:pt idx="12431">
                  <c:v>387</c:v>
                </c:pt>
                <c:pt idx="12432">
                  <c:v>681</c:v>
                </c:pt>
                <c:pt idx="12433">
                  <c:v>371</c:v>
                </c:pt>
                <c:pt idx="12434">
                  <c:v>-36</c:v>
                </c:pt>
                <c:pt idx="12435">
                  <c:v>9</c:v>
                </c:pt>
                <c:pt idx="12436">
                  <c:v>100</c:v>
                </c:pt>
                <c:pt idx="12437">
                  <c:v>-272</c:v>
                </c:pt>
                <c:pt idx="12438">
                  <c:v>-641</c:v>
                </c:pt>
                <c:pt idx="12439">
                  <c:v>-731</c:v>
                </c:pt>
                <c:pt idx="12440">
                  <c:v>-450</c:v>
                </c:pt>
                <c:pt idx="12441">
                  <c:v>21</c:v>
                </c:pt>
                <c:pt idx="12442">
                  <c:v>672</c:v>
                </c:pt>
                <c:pt idx="12443">
                  <c:v>687</c:v>
                </c:pt>
                <c:pt idx="12444">
                  <c:v>687</c:v>
                </c:pt>
                <c:pt idx="12445">
                  <c:v>687</c:v>
                </c:pt>
                <c:pt idx="12446">
                  <c:v>687</c:v>
                </c:pt>
                <c:pt idx="12447">
                  <c:v>686</c:v>
                </c:pt>
                <c:pt idx="12448">
                  <c:v>817</c:v>
                </c:pt>
                <c:pt idx="12449">
                  <c:v>517</c:v>
                </c:pt>
                <c:pt idx="12450">
                  <c:v>500</c:v>
                </c:pt>
                <c:pt idx="12451">
                  <c:v>387</c:v>
                </c:pt>
                <c:pt idx="12452">
                  <c:v>387</c:v>
                </c:pt>
                <c:pt idx="12453">
                  <c:v>387</c:v>
                </c:pt>
                <c:pt idx="12454">
                  <c:v>387</c:v>
                </c:pt>
                <c:pt idx="12455">
                  <c:v>347</c:v>
                </c:pt>
                <c:pt idx="12456">
                  <c:v>196</c:v>
                </c:pt>
                <c:pt idx="12457">
                  <c:v>-898</c:v>
                </c:pt>
                <c:pt idx="12458">
                  <c:v>-912</c:v>
                </c:pt>
                <c:pt idx="12459">
                  <c:v>-855</c:v>
                </c:pt>
                <c:pt idx="12460">
                  <c:v>-391</c:v>
                </c:pt>
                <c:pt idx="12461">
                  <c:v>225</c:v>
                </c:pt>
                <c:pt idx="12462">
                  <c:v>165</c:v>
                </c:pt>
                <c:pt idx="12463">
                  <c:v>447</c:v>
                </c:pt>
                <c:pt idx="12464">
                  <c:v>448</c:v>
                </c:pt>
                <c:pt idx="12465">
                  <c:v>448</c:v>
                </c:pt>
                <c:pt idx="12466">
                  <c:v>426</c:v>
                </c:pt>
                <c:pt idx="12467">
                  <c:v>347</c:v>
                </c:pt>
                <c:pt idx="12468">
                  <c:v>347</c:v>
                </c:pt>
                <c:pt idx="12469">
                  <c:v>347</c:v>
                </c:pt>
                <c:pt idx="12470">
                  <c:v>347</c:v>
                </c:pt>
                <c:pt idx="12471">
                  <c:v>347</c:v>
                </c:pt>
                <c:pt idx="12472">
                  <c:v>347</c:v>
                </c:pt>
                <c:pt idx="12473">
                  <c:v>347</c:v>
                </c:pt>
                <c:pt idx="12474">
                  <c:v>347</c:v>
                </c:pt>
                <c:pt idx="12475">
                  <c:v>347</c:v>
                </c:pt>
                <c:pt idx="12476">
                  <c:v>347</c:v>
                </c:pt>
                <c:pt idx="12477">
                  <c:v>347</c:v>
                </c:pt>
                <c:pt idx="12478">
                  <c:v>347</c:v>
                </c:pt>
                <c:pt idx="12479">
                  <c:v>387</c:v>
                </c:pt>
                <c:pt idx="12480">
                  <c:v>687</c:v>
                </c:pt>
                <c:pt idx="12481">
                  <c:v>687</c:v>
                </c:pt>
                <c:pt idx="12482">
                  <c:v>687</c:v>
                </c:pt>
                <c:pt idx="12483">
                  <c:v>687</c:v>
                </c:pt>
                <c:pt idx="12484">
                  <c:v>687</c:v>
                </c:pt>
                <c:pt idx="12485">
                  <c:v>687</c:v>
                </c:pt>
                <c:pt idx="12486">
                  <c:v>340</c:v>
                </c:pt>
                <c:pt idx="12487">
                  <c:v>125</c:v>
                </c:pt>
                <c:pt idx="12488">
                  <c:v>387</c:v>
                </c:pt>
                <c:pt idx="12489">
                  <c:v>387</c:v>
                </c:pt>
                <c:pt idx="12490">
                  <c:v>387</c:v>
                </c:pt>
                <c:pt idx="12491">
                  <c:v>387</c:v>
                </c:pt>
                <c:pt idx="12492">
                  <c:v>387</c:v>
                </c:pt>
                <c:pt idx="12493">
                  <c:v>386</c:v>
                </c:pt>
                <c:pt idx="12494">
                  <c:v>387</c:v>
                </c:pt>
                <c:pt idx="12495">
                  <c:v>387</c:v>
                </c:pt>
                <c:pt idx="12496">
                  <c:v>387</c:v>
                </c:pt>
                <c:pt idx="12497">
                  <c:v>387</c:v>
                </c:pt>
                <c:pt idx="12498">
                  <c:v>387</c:v>
                </c:pt>
                <c:pt idx="12499">
                  <c:v>387</c:v>
                </c:pt>
                <c:pt idx="12500">
                  <c:v>387</c:v>
                </c:pt>
                <c:pt idx="12501">
                  <c:v>387</c:v>
                </c:pt>
                <c:pt idx="12502">
                  <c:v>387</c:v>
                </c:pt>
                <c:pt idx="12503">
                  <c:v>387</c:v>
                </c:pt>
                <c:pt idx="12504">
                  <c:v>687</c:v>
                </c:pt>
                <c:pt idx="12505">
                  <c:v>687</c:v>
                </c:pt>
                <c:pt idx="12506">
                  <c:v>687</c:v>
                </c:pt>
                <c:pt idx="12507">
                  <c:v>687</c:v>
                </c:pt>
                <c:pt idx="12508">
                  <c:v>687</c:v>
                </c:pt>
                <c:pt idx="12509">
                  <c:v>687</c:v>
                </c:pt>
                <c:pt idx="12510">
                  <c:v>295</c:v>
                </c:pt>
                <c:pt idx="12511">
                  <c:v>-105</c:v>
                </c:pt>
                <c:pt idx="12512">
                  <c:v>387</c:v>
                </c:pt>
                <c:pt idx="12513">
                  <c:v>387</c:v>
                </c:pt>
                <c:pt idx="12514">
                  <c:v>387</c:v>
                </c:pt>
                <c:pt idx="12515">
                  <c:v>387</c:v>
                </c:pt>
                <c:pt idx="12516">
                  <c:v>387</c:v>
                </c:pt>
                <c:pt idx="12517">
                  <c:v>387</c:v>
                </c:pt>
                <c:pt idx="12518">
                  <c:v>387</c:v>
                </c:pt>
                <c:pt idx="12519">
                  <c:v>387</c:v>
                </c:pt>
                <c:pt idx="12520">
                  <c:v>349</c:v>
                </c:pt>
                <c:pt idx="12521">
                  <c:v>349</c:v>
                </c:pt>
                <c:pt idx="12522">
                  <c:v>387</c:v>
                </c:pt>
                <c:pt idx="12523">
                  <c:v>349</c:v>
                </c:pt>
                <c:pt idx="12524">
                  <c:v>387</c:v>
                </c:pt>
                <c:pt idx="12525">
                  <c:v>387</c:v>
                </c:pt>
                <c:pt idx="12526">
                  <c:v>387</c:v>
                </c:pt>
                <c:pt idx="12527">
                  <c:v>386</c:v>
                </c:pt>
                <c:pt idx="12528">
                  <c:v>687</c:v>
                </c:pt>
                <c:pt idx="12529">
                  <c:v>687</c:v>
                </c:pt>
                <c:pt idx="12530">
                  <c:v>687</c:v>
                </c:pt>
                <c:pt idx="12531">
                  <c:v>687</c:v>
                </c:pt>
                <c:pt idx="12532">
                  <c:v>687</c:v>
                </c:pt>
                <c:pt idx="12533">
                  <c:v>687</c:v>
                </c:pt>
                <c:pt idx="12534">
                  <c:v>419</c:v>
                </c:pt>
                <c:pt idx="12535">
                  <c:v>145</c:v>
                </c:pt>
                <c:pt idx="12536">
                  <c:v>387</c:v>
                </c:pt>
                <c:pt idx="12537">
                  <c:v>387</c:v>
                </c:pt>
                <c:pt idx="12538">
                  <c:v>387</c:v>
                </c:pt>
                <c:pt idx="12539">
                  <c:v>387</c:v>
                </c:pt>
                <c:pt idx="12540">
                  <c:v>387</c:v>
                </c:pt>
                <c:pt idx="12541">
                  <c:v>387</c:v>
                </c:pt>
                <c:pt idx="12542">
                  <c:v>387</c:v>
                </c:pt>
                <c:pt idx="12543">
                  <c:v>387</c:v>
                </c:pt>
                <c:pt idx="12544">
                  <c:v>387</c:v>
                </c:pt>
                <c:pt idx="12545">
                  <c:v>387</c:v>
                </c:pt>
                <c:pt idx="12546">
                  <c:v>387</c:v>
                </c:pt>
                <c:pt idx="12547">
                  <c:v>387</c:v>
                </c:pt>
                <c:pt idx="12548">
                  <c:v>387</c:v>
                </c:pt>
                <c:pt idx="12549">
                  <c:v>387</c:v>
                </c:pt>
                <c:pt idx="12550">
                  <c:v>387</c:v>
                </c:pt>
                <c:pt idx="12551">
                  <c:v>387</c:v>
                </c:pt>
                <c:pt idx="12552">
                  <c:v>687</c:v>
                </c:pt>
                <c:pt idx="12553">
                  <c:v>687</c:v>
                </c:pt>
                <c:pt idx="12554">
                  <c:v>687</c:v>
                </c:pt>
                <c:pt idx="12555">
                  <c:v>687</c:v>
                </c:pt>
                <c:pt idx="12556">
                  <c:v>687</c:v>
                </c:pt>
                <c:pt idx="12557">
                  <c:v>637</c:v>
                </c:pt>
                <c:pt idx="12558">
                  <c:v>337</c:v>
                </c:pt>
                <c:pt idx="12559">
                  <c:v>387</c:v>
                </c:pt>
                <c:pt idx="12560">
                  <c:v>337</c:v>
                </c:pt>
                <c:pt idx="12561">
                  <c:v>346</c:v>
                </c:pt>
                <c:pt idx="12562">
                  <c:v>337</c:v>
                </c:pt>
                <c:pt idx="12563">
                  <c:v>337</c:v>
                </c:pt>
                <c:pt idx="12564">
                  <c:v>337</c:v>
                </c:pt>
                <c:pt idx="12565">
                  <c:v>337</c:v>
                </c:pt>
                <c:pt idx="12566">
                  <c:v>337</c:v>
                </c:pt>
                <c:pt idx="12567">
                  <c:v>337</c:v>
                </c:pt>
                <c:pt idx="12568">
                  <c:v>337</c:v>
                </c:pt>
                <c:pt idx="12569">
                  <c:v>337</c:v>
                </c:pt>
                <c:pt idx="12570">
                  <c:v>337</c:v>
                </c:pt>
                <c:pt idx="12571">
                  <c:v>387</c:v>
                </c:pt>
                <c:pt idx="12572">
                  <c:v>376</c:v>
                </c:pt>
                <c:pt idx="12573">
                  <c:v>351</c:v>
                </c:pt>
                <c:pt idx="12574">
                  <c:v>337</c:v>
                </c:pt>
                <c:pt idx="12575">
                  <c:v>487</c:v>
                </c:pt>
                <c:pt idx="12576">
                  <c:v>487</c:v>
                </c:pt>
                <c:pt idx="12577">
                  <c:v>687</c:v>
                </c:pt>
                <c:pt idx="12578">
                  <c:v>687</c:v>
                </c:pt>
                <c:pt idx="12579">
                  <c:v>687</c:v>
                </c:pt>
                <c:pt idx="12580">
                  <c:v>687</c:v>
                </c:pt>
                <c:pt idx="12581">
                  <c:v>687</c:v>
                </c:pt>
                <c:pt idx="12582">
                  <c:v>687</c:v>
                </c:pt>
                <c:pt idx="12583">
                  <c:v>487</c:v>
                </c:pt>
                <c:pt idx="12584">
                  <c:v>487</c:v>
                </c:pt>
                <c:pt idx="12585">
                  <c:v>487</c:v>
                </c:pt>
                <c:pt idx="12586">
                  <c:v>487</c:v>
                </c:pt>
                <c:pt idx="12587">
                  <c:v>487</c:v>
                </c:pt>
                <c:pt idx="12588">
                  <c:v>487</c:v>
                </c:pt>
                <c:pt idx="12589">
                  <c:v>487</c:v>
                </c:pt>
                <c:pt idx="12590">
                  <c:v>487</c:v>
                </c:pt>
                <c:pt idx="12591">
                  <c:v>487</c:v>
                </c:pt>
                <c:pt idx="12592">
                  <c:v>487</c:v>
                </c:pt>
                <c:pt idx="12593">
                  <c:v>487</c:v>
                </c:pt>
                <c:pt idx="12594">
                  <c:v>487</c:v>
                </c:pt>
                <c:pt idx="12595">
                  <c:v>487</c:v>
                </c:pt>
                <c:pt idx="12596">
                  <c:v>487</c:v>
                </c:pt>
                <c:pt idx="12597">
                  <c:v>487</c:v>
                </c:pt>
                <c:pt idx="12598">
                  <c:v>487</c:v>
                </c:pt>
                <c:pt idx="12599">
                  <c:v>450</c:v>
                </c:pt>
                <c:pt idx="12600">
                  <c:v>650</c:v>
                </c:pt>
                <c:pt idx="12601">
                  <c:v>650</c:v>
                </c:pt>
                <c:pt idx="12602">
                  <c:v>650</c:v>
                </c:pt>
                <c:pt idx="12603">
                  <c:v>650</c:v>
                </c:pt>
                <c:pt idx="12604">
                  <c:v>650</c:v>
                </c:pt>
                <c:pt idx="12605">
                  <c:v>650</c:v>
                </c:pt>
                <c:pt idx="12606">
                  <c:v>650</c:v>
                </c:pt>
                <c:pt idx="12607">
                  <c:v>650</c:v>
                </c:pt>
                <c:pt idx="12608">
                  <c:v>650</c:v>
                </c:pt>
                <c:pt idx="12609">
                  <c:v>650</c:v>
                </c:pt>
                <c:pt idx="12610">
                  <c:v>650</c:v>
                </c:pt>
                <c:pt idx="12611">
                  <c:v>650</c:v>
                </c:pt>
                <c:pt idx="12612">
                  <c:v>650</c:v>
                </c:pt>
                <c:pt idx="12613">
                  <c:v>650</c:v>
                </c:pt>
                <c:pt idx="12614">
                  <c:v>650</c:v>
                </c:pt>
                <c:pt idx="12615">
                  <c:v>650</c:v>
                </c:pt>
                <c:pt idx="12616">
                  <c:v>650</c:v>
                </c:pt>
                <c:pt idx="12617">
                  <c:v>450</c:v>
                </c:pt>
                <c:pt idx="12618">
                  <c:v>450</c:v>
                </c:pt>
                <c:pt idx="12619">
                  <c:v>450</c:v>
                </c:pt>
                <c:pt idx="12620">
                  <c:v>450</c:v>
                </c:pt>
                <c:pt idx="12621">
                  <c:v>450</c:v>
                </c:pt>
                <c:pt idx="12622">
                  <c:v>450</c:v>
                </c:pt>
                <c:pt idx="12623">
                  <c:v>450</c:v>
                </c:pt>
                <c:pt idx="12624">
                  <c:v>649</c:v>
                </c:pt>
                <c:pt idx="12625">
                  <c:v>650</c:v>
                </c:pt>
                <c:pt idx="12626">
                  <c:v>650</c:v>
                </c:pt>
                <c:pt idx="12627">
                  <c:v>650</c:v>
                </c:pt>
                <c:pt idx="12628">
                  <c:v>650</c:v>
                </c:pt>
                <c:pt idx="12629">
                  <c:v>650</c:v>
                </c:pt>
                <c:pt idx="12630">
                  <c:v>450</c:v>
                </c:pt>
                <c:pt idx="12631">
                  <c:v>435</c:v>
                </c:pt>
                <c:pt idx="12632">
                  <c:v>487</c:v>
                </c:pt>
                <c:pt idx="12633">
                  <c:v>487</c:v>
                </c:pt>
                <c:pt idx="12634">
                  <c:v>487</c:v>
                </c:pt>
                <c:pt idx="12635">
                  <c:v>487</c:v>
                </c:pt>
                <c:pt idx="12636">
                  <c:v>487</c:v>
                </c:pt>
                <c:pt idx="12637">
                  <c:v>450</c:v>
                </c:pt>
                <c:pt idx="12638">
                  <c:v>450</c:v>
                </c:pt>
                <c:pt idx="12639">
                  <c:v>450</c:v>
                </c:pt>
                <c:pt idx="12640">
                  <c:v>450</c:v>
                </c:pt>
                <c:pt idx="12641">
                  <c:v>450</c:v>
                </c:pt>
                <c:pt idx="12642">
                  <c:v>450</c:v>
                </c:pt>
                <c:pt idx="12643">
                  <c:v>450</c:v>
                </c:pt>
                <c:pt idx="12644">
                  <c:v>450</c:v>
                </c:pt>
                <c:pt idx="12645">
                  <c:v>450</c:v>
                </c:pt>
                <c:pt idx="12646">
                  <c:v>450</c:v>
                </c:pt>
                <c:pt idx="12647">
                  <c:v>487</c:v>
                </c:pt>
                <c:pt idx="12648">
                  <c:v>687</c:v>
                </c:pt>
                <c:pt idx="12649">
                  <c:v>687</c:v>
                </c:pt>
                <c:pt idx="12650">
                  <c:v>687</c:v>
                </c:pt>
                <c:pt idx="12651">
                  <c:v>687</c:v>
                </c:pt>
                <c:pt idx="12652">
                  <c:v>687</c:v>
                </c:pt>
                <c:pt idx="12653">
                  <c:v>687</c:v>
                </c:pt>
                <c:pt idx="12654">
                  <c:v>487</c:v>
                </c:pt>
                <c:pt idx="12655">
                  <c:v>487</c:v>
                </c:pt>
                <c:pt idx="12656">
                  <c:v>486</c:v>
                </c:pt>
                <c:pt idx="12657">
                  <c:v>487</c:v>
                </c:pt>
                <c:pt idx="12658">
                  <c:v>487</c:v>
                </c:pt>
                <c:pt idx="12659">
                  <c:v>487</c:v>
                </c:pt>
                <c:pt idx="12660">
                  <c:v>487</c:v>
                </c:pt>
                <c:pt idx="12661">
                  <c:v>487</c:v>
                </c:pt>
                <c:pt idx="12662">
                  <c:v>487</c:v>
                </c:pt>
                <c:pt idx="12663">
                  <c:v>487</c:v>
                </c:pt>
                <c:pt idx="12664">
                  <c:v>486</c:v>
                </c:pt>
                <c:pt idx="12665">
                  <c:v>487</c:v>
                </c:pt>
                <c:pt idx="12666">
                  <c:v>487</c:v>
                </c:pt>
                <c:pt idx="12667">
                  <c:v>487</c:v>
                </c:pt>
                <c:pt idx="12668">
                  <c:v>486</c:v>
                </c:pt>
                <c:pt idx="12669">
                  <c:v>487</c:v>
                </c:pt>
                <c:pt idx="12670">
                  <c:v>487</c:v>
                </c:pt>
                <c:pt idx="12671">
                  <c:v>487</c:v>
                </c:pt>
                <c:pt idx="12672">
                  <c:v>687</c:v>
                </c:pt>
                <c:pt idx="12673">
                  <c:v>687</c:v>
                </c:pt>
                <c:pt idx="12674">
                  <c:v>687</c:v>
                </c:pt>
                <c:pt idx="12675">
                  <c:v>687</c:v>
                </c:pt>
                <c:pt idx="12676">
                  <c:v>687</c:v>
                </c:pt>
                <c:pt idx="12677">
                  <c:v>687</c:v>
                </c:pt>
                <c:pt idx="12678">
                  <c:v>487</c:v>
                </c:pt>
                <c:pt idx="12679">
                  <c:v>487</c:v>
                </c:pt>
                <c:pt idx="12680">
                  <c:v>487</c:v>
                </c:pt>
                <c:pt idx="12681">
                  <c:v>487</c:v>
                </c:pt>
                <c:pt idx="12682">
                  <c:v>487</c:v>
                </c:pt>
                <c:pt idx="12683">
                  <c:v>487</c:v>
                </c:pt>
                <c:pt idx="12684">
                  <c:v>487</c:v>
                </c:pt>
                <c:pt idx="12685">
                  <c:v>487</c:v>
                </c:pt>
                <c:pt idx="12686">
                  <c:v>487</c:v>
                </c:pt>
                <c:pt idx="12687">
                  <c:v>487</c:v>
                </c:pt>
                <c:pt idx="12688">
                  <c:v>487</c:v>
                </c:pt>
                <c:pt idx="12689">
                  <c:v>487</c:v>
                </c:pt>
                <c:pt idx="12690">
                  <c:v>487</c:v>
                </c:pt>
                <c:pt idx="12691">
                  <c:v>487</c:v>
                </c:pt>
                <c:pt idx="12692">
                  <c:v>487</c:v>
                </c:pt>
                <c:pt idx="12693">
                  <c:v>487</c:v>
                </c:pt>
                <c:pt idx="12694">
                  <c:v>487</c:v>
                </c:pt>
                <c:pt idx="12695">
                  <c:v>487</c:v>
                </c:pt>
                <c:pt idx="12696">
                  <c:v>686</c:v>
                </c:pt>
                <c:pt idx="12697">
                  <c:v>687</c:v>
                </c:pt>
                <c:pt idx="12698">
                  <c:v>687</c:v>
                </c:pt>
                <c:pt idx="12699">
                  <c:v>687</c:v>
                </c:pt>
                <c:pt idx="12700">
                  <c:v>687</c:v>
                </c:pt>
                <c:pt idx="12701">
                  <c:v>687</c:v>
                </c:pt>
                <c:pt idx="12702">
                  <c:v>487</c:v>
                </c:pt>
                <c:pt idx="12703">
                  <c:v>487</c:v>
                </c:pt>
                <c:pt idx="12704">
                  <c:v>487</c:v>
                </c:pt>
                <c:pt idx="12705">
                  <c:v>487</c:v>
                </c:pt>
                <c:pt idx="12706">
                  <c:v>487</c:v>
                </c:pt>
                <c:pt idx="12707">
                  <c:v>487</c:v>
                </c:pt>
                <c:pt idx="12708">
                  <c:v>487</c:v>
                </c:pt>
                <c:pt idx="12709">
                  <c:v>487</c:v>
                </c:pt>
                <c:pt idx="12710">
                  <c:v>487</c:v>
                </c:pt>
                <c:pt idx="12711">
                  <c:v>487</c:v>
                </c:pt>
                <c:pt idx="12712">
                  <c:v>487</c:v>
                </c:pt>
                <c:pt idx="12713">
                  <c:v>486</c:v>
                </c:pt>
                <c:pt idx="12714">
                  <c:v>487</c:v>
                </c:pt>
                <c:pt idx="12715">
                  <c:v>487</c:v>
                </c:pt>
                <c:pt idx="12716">
                  <c:v>487</c:v>
                </c:pt>
                <c:pt idx="12717">
                  <c:v>487</c:v>
                </c:pt>
                <c:pt idx="12718">
                  <c:v>487</c:v>
                </c:pt>
                <c:pt idx="12719">
                  <c:v>487</c:v>
                </c:pt>
                <c:pt idx="12720">
                  <c:v>687</c:v>
                </c:pt>
                <c:pt idx="12721">
                  <c:v>687</c:v>
                </c:pt>
                <c:pt idx="12722">
                  <c:v>687</c:v>
                </c:pt>
                <c:pt idx="12723">
                  <c:v>687</c:v>
                </c:pt>
                <c:pt idx="12724">
                  <c:v>687</c:v>
                </c:pt>
                <c:pt idx="12725">
                  <c:v>687</c:v>
                </c:pt>
                <c:pt idx="12726">
                  <c:v>487</c:v>
                </c:pt>
                <c:pt idx="12727">
                  <c:v>487</c:v>
                </c:pt>
                <c:pt idx="12728">
                  <c:v>486</c:v>
                </c:pt>
                <c:pt idx="12729">
                  <c:v>487</c:v>
                </c:pt>
                <c:pt idx="12730">
                  <c:v>486</c:v>
                </c:pt>
                <c:pt idx="12731">
                  <c:v>487</c:v>
                </c:pt>
                <c:pt idx="12732">
                  <c:v>487</c:v>
                </c:pt>
                <c:pt idx="12733">
                  <c:v>487</c:v>
                </c:pt>
                <c:pt idx="12734">
                  <c:v>487</c:v>
                </c:pt>
                <c:pt idx="12735">
                  <c:v>487</c:v>
                </c:pt>
                <c:pt idx="12736">
                  <c:v>487</c:v>
                </c:pt>
                <c:pt idx="12737">
                  <c:v>487</c:v>
                </c:pt>
                <c:pt idx="12738">
                  <c:v>487</c:v>
                </c:pt>
                <c:pt idx="12739">
                  <c:v>487</c:v>
                </c:pt>
                <c:pt idx="12740">
                  <c:v>487</c:v>
                </c:pt>
                <c:pt idx="12741">
                  <c:v>487</c:v>
                </c:pt>
                <c:pt idx="12742">
                  <c:v>487</c:v>
                </c:pt>
                <c:pt idx="12743">
                  <c:v>587</c:v>
                </c:pt>
                <c:pt idx="12744">
                  <c:v>587</c:v>
                </c:pt>
                <c:pt idx="12745">
                  <c:v>387</c:v>
                </c:pt>
                <c:pt idx="12746">
                  <c:v>387</c:v>
                </c:pt>
                <c:pt idx="12747">
                  <c:v>387</c:v>
                </c:pt>
                <c:pt idx="12748">
                  <c:v>387</c:v>
                </c:pt>
                <c:pt idx="12749">
                  <c:v>387</c:v>
                </c:pt>
                <c:pt idx="12750">
                  <c:v>387</c:v>
                </c:pt>
                <c:pt idx="12751">
                  <c:v>587</c:v>
                </c:pt>
                <c:pt idx="12752">
                  <c:v>587</c:v>
                </c:pt>
                <c:pt idx="12753">
                  <c:v>587</c:v>
                </c:pt>
                <c:pt idx="12754">
                  <c:v>587</c:v>
                </c:pt>
                <c:pt idx="12755">
                  <c:v>587</c:v>
                </c:pt>
                <c:pt idx="12756">
                  <c:v>587</c:v>
                </c:pt>
                <c:pt idx="12757">
                  <c:v>587</c:v>
                </c:pt>
                <c:pt idx="12758">
                  <c:v>587</c:v>
                </c:pt>
                <c:pt idx="12759">
                  <c:v>587</c:v>
                </c:pt>
                <c:pt idx="12760">
                  <c:v>587</c:v>
                </c:pt>
                <c:pt idx="12761">
                  <c:v>587</c:v>
                </c:pt>
                <c:pt idx="12762">
                  <c:v>587</c:v>
                </c:pt>
                <c:pt idx="12763">
                  <c:v>587</c:v>
                </c:pt>
                <c:pt idx="12764">
                  <c:v>587</c:v>
                </c:pt>
                <c:pt idx="12765">
                  <c:v>587</c:v>
                </c:pt>
                <c:pt idx="12766">
                  <c:v>587</c:v>
                </c:pt>
                <c:pt idx="12767">
                  <c:v>550</c:v>
                </c:pt>
                <c:pt idx="12768">
                  <c:v>350</c:v>
                </c:pt>
                <c:pt idx="12769">
                  <c:v>350</c:v>
                </c:pt>
                <c:pt idx="12770">
                  <c:v>350</c:v>
                </c:pt>
                <c:pt idx="12771">
                  <c:v>350</c:v>
                </c:pt>
                <c:pt idx="12772">
                  <c:v>350</c:v>
                </c:pt>
                <c:pt idx="12773">
                  <c:v>350</c:v>
                </c:pt>
                <c:pt idx="12774">
                  <c:v>350</c:v>
                </c:pt>
                <c:pt idx="12775">
                  <c:v>350</c:v>
                </c:pt>
                <c:pt idx="12776">
                  <c:v>350</c:v>
                </c:pt>
                <c:pt idx="12777">
                  <c:v>350</c:v>
                </c:pt>
                <c:pt idx="12778">
                  <c:v>350</c:v>
                </c:pt>
                <c:pt idx="12779">
                  <c:v>350</c:v>
                </c:pt>
                <c:pt idx="12780">
                  <c:v>350</c:v>
                </c:pt>
                <c:pt idx="12781">
                  <c:v>350</c:v>
                </c:pt>
                <c:pt idx="12782">
                  <c:v>350</c:v>
                </c:pt>
                <c:pt idx="12783">
                  <c:v>350</c:v>
                </c:pt>
                <c:pt idx="12784">
                  <c:v>350</c:v>
                </c:pt>
                <c:pt idx="12785">
                  <c:v>550</c:v>
                </c:pt>
                <c:pt idx="12786">
                  <c:v>550</c:v>
                </c:pt>
                <c:pt idx="12787">
                  <c:v>550</c:v>
                </c:pt>
                <c:pt idx="12788">
                  <c:v>550</c:v>
                </c:pt>
                <c:pt idx="12789">
                  <c:v>550</c:v>
                </c:pt>
                <c:pt idx="12790">
                  <c:v>550</c:v>
                </c:pt>
                <c:pt idx="12791">
                  <c:v>550</c:v>
                </c:pt>
                <c:pt idx="12792">
                  <c:v>350</c:v>
                </c:pt>
                <c:pt idx="12793">
                  <c:v>350</c:v>
                </c:pt>
                <c:pt idx="12794">
                  <c:v>350</c:v>
                </c:pt>
                <c:pt idx="12795">
                  <c:v>350</c:v>
                </c:pt>
                <c:pt idx="12796">
                  <c:v>350</c:v>
                </c:pt>
                <c:pt idx="12797">
                  <c:v>350</c:v>
                </c:pt>
                <c:pt idx="12798">
                  <c:v>550</c:v>
                </c:pt>
                <c:pt idx="12799">
                  <c:v>587</c:v>
                </c:pt>
                <c:pt idx="12800">
                  <c:v>587</c:v>
                </c:pt>
                <c:pt idx="12801">
                  <c:v>587</c:v>
                </c:pt>
                <c:pt idx="12802">
                  <c:v>550</c:v>
                </c:pt>
                <c:pt idx="12803">
                  <c:v>550</c:v>
                </c:pt>
                <c:pt idx="12804">
                  <c:v>550</c:v>
                </c:pt>
                <c:pt idx="12805">
                  <c:v>550</c:v>
                </c:pt>
                <c:pt idx="12806">
                  <c:v>415</c:v>
                </c:pt>
                <c:pt idx="12807">
                  <c:v>365</c:v>
                </c:pt>
                <c:pt idx="12808">
                  <c:v>305</c:v>
                </c:pt>
                <c:pt idx="12809">
                  <c:v>75</c:v>
                </c:pt>
                <c:pt idx="12810">
                  <c:v>129</c:v>
                </c:pt>
                <c:pt idx="12811">
                  <c:v>550</c:v>
                </c:pt>
                <c:pt idx="12812">
                  <c:v>550</c:v>
                </c:pt>
                <c:pt idx="12813">
                  <c:v>549</c:v>
                </c:pt>
                <c:pt idx="12814">
                  <c:v>550</c:v>
                </c:pt>
                <c:pt idx="12815">
                  <c:v>587</c:v>
                </c:pt>
                <c:pt idx="12816">
                  <c:v>387</c:v>
                </c:pt>
                <c:pt idx="12817">
                  <c:v>387</c:v>
                </c:pt>
                <c:pt idx="12818">
                  <c:v>387</c:v>
                </c:pt>
                <c:pt idx="12819">
                  <c:v>387</c:v>
                </c:pt>
                <c:pt idx="12820">
                  <c:v>387</c:v>
                </c:pt>
                <c:pt idx="12821">
                  <c:v>387</c:v>
                </c:pt>
                <c:pt idx="12822">
                  <c:v>337</c:v>
                </c:pt>
                <c:pt idx="12823">
                  <c:v>587</c:v>
                </c:pt>
                <c:pt idx="12824">
                  <c:v>587</c:v>
                </c:pt>
                <c:pt idx="12825">
                  <c:v>587</c:v>
                </c:pt>
                <c:pt idx="12826">
                  <c:v>587</c:v>
                </c:pt>
                <c:pt idx="12827">
                  <c:v>587</c:v>
                </c:pt>
                <c:pt idx="12828">
                  <c:v>587</c:v>
                </c:pt>
                <c:pt idx="12829">
                  <c:v>587</c:v>
                </c:pt>
                <c:pt idx="12830">
                  <c:v>587</c:v>
                </c:pt>
                <c:pt idx="12831">
                  <c:v>587</c:v>
                </c:pt>
                <c:pt idx="12832">
                  <c:v>537</c:v>
                </c:pt>
                <c:pt idx="12833">
                  <c:v>406</c:v>
                </c:pt>
                <c:pt idx="12834">
                  <c:v>6</c:v>
                </c:pt>
                <c:pt idx="12835">
                  <c:v>537</c:v>
                </c:pt>
                <c:pt idx="12836">
                  <c:v>587</c:v>
                </c:pt>
                <c:pt idx="12837">
                  <c:v>587</c:v>
                </c:pt>
                <c:pt idx="12838">
                  <c:v>587</c:v>
                </c:pt>
                <c:pt idx="12839">
                  <c:v>562</c:v>
                </c:pt>
                <c:pt idx="12840">
                  <c:v>362</c:v>
                </c:pt>
                <c:pt idx="12841">
                  <c:v>362</c:v>
                </c:pt>
                <c:pt idx="12842">
                  <c:v>362</c:v>
                </c:pt>
                <c:pt idx="12843">
                  <c:v>362</c:v>
                </c:pt>
                <c:pt idx="12844">
                  <c:v>361</c:v>
                </c:pt>
                <c:pt idx="12845">
                  <c:v>361</c:v>
                </c:pt>
                <c:pt idx="12846">
                  <c:v>587</c:v>
                </c:pt>
                <c:pt idx="12847">
                  <c:v>562</c:v>
                </c:pt>
                <c:pt idx="12848">
                  <c:v>562</c:v>
                </c:pt>
                <c:pt idx="12849">
                  <c:v>512</c:v>
                </c:pt>
                <c:pt idx="12850">
                  <c:v>562</c:v>
                </c:pt>
                <c:pt idx="12851">
                  <c:v>562</c:v>
                </c:pt>
                <c:pt idx="12852">
                  <c:v>562</c:v>
                </c:pt>
                <c:pt idx="12853">
                  <c:v>562</c:v>
                </c:pt>
                <c:pt idx="12854">
                  <c:v>562</c:v>
                </c:pt>
                <c:pt idx="12855">
                  <c:v>562</c:v>
                </c:pt>
                <c:pt idx="12856">
                  <c:v>562</c:v>
                </c:pt>
                <c:pt idx="12857">
                  <c:v>587</c:v>
                </c:pt>
                <c:pt idx="12858">
                  <c:v>587</c:v>
                </c:pt>
                <c:pt idx="12859">
                  <c:v>587</c:v>
                </c:pt>
                <c:pt idx="12860">
                  <c:v>562</c:v>
                </c:pt>
                <c:pt idx="12861">
                  <c:v>512</c:v>
                </c:pt>
                <c:pt idx="12862">
                  <c:v>562</c:v>
                </c:pt>
                <c:pt idx="12863">
                  <c:v>512</c:v>
                </c:pt>
                <c:pt idx="12864">
                  <c:v>312</c:v>
                </c:pt>
                <c:pt idx="12865">
                  <c:v>312</c:v>
                </c:pt>
                <c:pt idx="12866">
                  <c:v>312</c:v>
                </c:pt>
                <c:pt idx="12867">
                  <c:v>312</c:v>
                </c:pt>
                <c:pt idx="12868">
                  <c:v>334</c:v>
                </c:pt>
                <c:pt idx="12869">
                  <c:v>312</c:v>
                </c:pt>
                <c:pt idx="12870">
                  <c:v>512</c:v>
                </c:pt>
                <c:pt idx="12871">
                  <c:v>512</c:v>
                </c:pt>
                <c:pt idx="12872">
                  <c:v>512</c:v>
                </c:pt>
                <c:pt idx="12873">
                  <c:v>512</c:v>
                </c:pt>
                <c:pt idx="12874">
                  <c:v>323</c:v>
                </c:pt>
                <c:pt idx="12875">
                  <c:v>293</c:v>
                </c:pt>
                <c:pt idx="12876">
                  <c:v>512</c:v>
                </c:pt>
                <c:pt idx="12877">
                  <c:v>512</c:v>
                </c:pt>
                <c:pt idx="12878">
                  <c:v>512</c:v>
                </c:pt>
                <c:pt idx="12879">
                  <c:v>512</c:v>
                </c:pt>
                <c:pt idx="12880">
                  <c:v>512</c:v>
                </c:pt>
                <c:pt idx="12881">
                  <c:v>432</c:v>
                </c:pt>
                <c:pt idx="12882">
                  <c:v>417</c:v>
                </c:pt>
                <c:pt idx="12883">
                  <c:v>512</c:v>
                </c:pt>
                <c:pt idx="12884">
                  <c:v>512</c:v>
                </c:pt>
                <c:pt idx="12885">
                  <c:v>512</c:v>
                </c:pt>
                <c:pt idx="12886">
                  <c:v>512</c:v>
                </c:pt>
                <c:pt idx="12887">
                  <c:v>587</c:v>
                </c:pt>
                <c:pt idx="12888">
                  <c:v>387</c:v>
                </c:pt>
                <c:pt idx="12889">
                  <c:v>387</c:v>
                </c:pt>
                <c:pt idx="12890">
                  <c:v>387</c:v>
                </c:pt>
                <c:pt idx="12891">
                  <c:v>387</c:v>
                </c:pt>
                <c:pt idx="12892">
                  <c:v>387</c:v>
                </c:pt>
                <c:pt idx="12893">
                  <c:v>387</c:v>
                </c:pt>
                <c:pt idx="12894">
                  <c:v>587</c:v>
                </c:pt>
                <c:pt idx="12895">
                  <c:v>587</c:v>
                </c:pt>
                <c:pt idx="12896">
                  <c:v>587</c:v>
                </c:pt>
                <c:pt idx="12897">
                  <c:v>587</c:v>
                </c:pt>
                <c:pt idx="12898">
                  <c:v>587</c:v>
                </c:pt>
                <c:pt idx="12899">
                  <c:v>587</c:v>
                </c:pt>
                <c:pt idx="12900">
                  <c:v>587</c:v>
                </c:pt>
                <c:pt idx="12901">
                  <c:v>587</c:v>
                </c:pt>
                <c:pt idx="12902">
                  <c:v>586</c:v>
                </c:pt>
                <c:pt idx="12903">
                  <c:v>587</c:v>
                </c:pt>
                <c:pt idx="12904">
                  <c:v>587</c:v>
                </c:pt>
                <c:pt idx="12905">
                  <c:v>587</c:v>
                </c:pt>
                <c:pt idx="12906">
                  <c:v>587</c:v>
                </c:pt>
                <c:pt idx="12907">
                  <c:v>587</c:v>
                </c:pt>
                <c:pt idx="12908">
                  <c:v>587</c:v>
                </c:pt>
                <c:pt idx="12909">
                  <c:v>587</c:v>
                </c:pt>
                <c:pt idx="12910">
                  <c:v>587</c:v>
                </c:pt>
                <c:pt idx="12911">
                  <c:v>586</c:v>
                </c:pt>
                <c:pt idx="12912">
                  <c:v>586</c:v>
                </c:pt>
                <c:pt idx="12913">
                  <c:v>387</c:v>
                </c:pt>
                <c:pt idx="12914">
                  <c:v>387</c:v>
                </c:pt>
                <c:pt idx="12915">
                  <c:v>387</c:v>
                </c:pt>
                <c:pt idx="12916">
                  <c:v>387</c:v>
                </c:pt>
                <c:pt idx="12917">
                  <c:v>387</c:v>
                </c:pt>
                <c:pt idx="12918">
                  <c:v>387</c:v>
                </c:pt>
                <c:pt idx="12919">
                  <c:v>586</c:v>
                </c:pt>
                <c:pt idx="12920">
                  <c:v>586</c:v>
                </c:pt>
                <c:pt idx="12921">
                  <c:v>586</c:v>
                </c:pt>
                <c:pt idx="12922">
                  <c:v>586</c:v>
                </c:pt>
                <c:pt idx="12923">
                  <c:v>586</c:v>
                </c:pt>
                <c:pt idx="12924">
                  <c:v>586</c:v>
                </c:pt>
                <c:pt idx="12925">
                  <c:v>586</c:v>
                </c:pt>
                <c:pt idx="12926">
                  <c:v>586</c:v>
                </c:pt>
                <c:pt idx="12927">
                  <c:v>586</c:v>
                </c:pt>
                <c:pt idx="12928">
                  <c:v>586</c:v>
                </c:pt>
                <c:pt idx="12929">
                  <c:v>586</c:v>
                </c:pt>
                <c:pt idx="12930">
                  <c:v>586</c:v>
                </c:pt>
                <c:pt idx="12931">
                  <c:v>586</c:v>
                </c:pt>
                <c:pt idx="12932">
                  <c:v>586</c:v>
                </c:pt>
                <c:pt idx="12933">
                  <c:v>586</c:v>
                </c:pt>
                <c:pt idx="12934">
                  <c:v>586</c:v>
                </c:pt>
                <c:pt idx="12935">
                  <c:v>550</c:v>
                </c:pt>
                <c:pt idx="12936">
                  <c:v>350</c:v>
                </c:pt>
                <c:pt idx="12937">
                  <c:v>350</c:v>
                </c:pt>
                <c:pt idx="12938">
                  <c:v>350</c:v>
                </c:pt>
                <c:pt idx="12939">
                  <c:v>350</c:v>
                </c:pt>
                <c:pt idx="12940">
                  <c:v>350</c:v>
                </c:pt>
                <c:pt idx="12941">
                  <c:v>350</c:v>
                </c:pt>
                <c:pt idx="12942">
                  <c:v>350</c:v>
                </c:pt>
                <c:pt idx="12943">
                  <c:v>350</c:v>
                </c:pt>
                <c:pt idx="12944">
                  <c:v>350</c:v>
                </c:pt>
                <c:pt idx="12945">
                  <c:v>350</c:v>
                </c:pt>
                <c:pt idx="12946">
                  <c:v>350</c:v>
                </c:pt>
                <c:pt idx="12947">
                  <c:v>350</c:v>
                </c:pt>
                <c:pt idx="12948">
                  <c:v>350</c:v>
                </c:pt>
                <c:pt idx="12949">
                  <c:v>350</c:v>
                </c:pt>
                <c:pt idx="12950">
                  <c:v>350</c:v>
                </c:pt>
                <c:pt idx="12951">
                  <c:v>348</c:v>
                </c:pt>
                <c:pt idx="12952">
                  <c:v>300</c:v>
                </c:pt>
                <c:pt idx="12953">
                  <c:v>270</c:v>
                </c:pt>
                <c:pt idx="12954">
                  <c:v>220</c:v>
                </c:pt>
                <c:pt idx="12955">
                  <c:v>550</c:v>
                </c:pt>
                <c:pt idx="12956">
                  <c:v>550</c:v>
                </c:pt>
                <c:pt idx="12957">
                  <c:v>550</c:v>
                </c:pt>
                <c:pt idx="12958">
                  <c:v>550</c:v>
                </c:pt>
                <c:pt idx="12959">
                  <c:v>-465</c:v>
                </c:pt>
                <c:pt idx="12960">
                  <c:v>-865</c:v>
                </c:pt>
                <c:pt idx="12961">
                  <c:v>-936</c:v>
                </c:pt>
                <c:pt idx="12962">
                  <c:v>-936</c:v>
                </c:pt>
                <c:pt idx="12963">
                  <c:v>-936</c:v>
                </c:pt>
                <c:pt idx="12964">
                  <c:v>-936</c:v>
                </c:pt>
                <c:pt idx="12965">
                  <c:v>-866</c:v>
                </c:pt>
                <c:pt idx="12966">
                  <c:v>-1035</c:v>
                </c:pt>
                <c:pt idx="12967">
                  <c:v>-1165</c:v>
                </c:pt>
                <c:pt idx="12968">
                  <c:v>-1164</c:v>
                </c:pt>
                <c:pt idx="12969">
                  <c:v>-1115</c:v>
                </c:pt>
                <c:pt idx="12970">
                  <c:v>-1165</c:v>
                </c:pt>
                <c:pt idx="12971">
                  <c:v>-885</c:v>
                </c:pt>
                <c:pt idx="12972">
                  <c:v>-429</c:v>
                </c:pt>
                <c:pt idx="12973">
                  <c:v>-661</c:v>
                </c:pt>
                <c:pt idx="12974">
                  <c:v>-636</c:v>
                </c:pt>
                <c:pt idx="12975">
                  <c:v>-584</c:v>
                </c:pt>
                <c:pt idx="12976">
                  <c:v>-760</c:v>
                </c:pt>
                <c:pt idx="12977">
                  <c:v>-956</c:v>
                </c:pt>
                <c:pt idx="12978">
                  <c:v>-729</c:v>
                </c:pt>
                <c:pt idx="12979">
                  <c:v>-391</c:v>
                </c:pt>
                <c:pt idx="12980">
                  <c:v>215</c:v>
                </c:pt>
                <c:pt idx="12981">
                  <c:v>33</c:v>
                </c:pt>
                <c:pt idx="12982">
                  <c:v>-192</c:v>
                </c:pt>
                <c:pt idx="12983">
                  <c:v>-517</c:v>
                </c:pt>
                <c:pt idx="12984">
                  <c:v>-634</c:v>
                </c:pt>
                <c:pt idx="12985">
                  <c:v>-826</c:v>
                </c:pt>
                <c:pt idx="12986">
                  <c:v>-776</c:v>
                </c:pt>
                <c:pt idx="12987">
                  <c:v>-668</c:v>
                </c:pt>
                <c:pt idx="12988">
                  <c:v>-552</c:v>
                </c:pt>
                <c:pt idx="12989">
                  <c:v>-181</c:v>
                </c:pt>
                <c:pt idx="12990">
                  <c:v>454</c:v>
                </c:pt>
                <c:pt idx="12991">
                  <c:v>275</c:v>
                </c:pt>
                <c:pt idx="12992">
                  <c:v>325</c:v>
                </c:pt>
                <c:pt idx="12993">
                  <c:v>647</c:v>
                </c:pt>
                <c:pt idx="12994">
                  <c:v>554</c:v>
                </c:pt>
                <c:pt idx="12995">
                  <c:v>844</c:v>
                </c:pt>
                <c:pt idx="12996">
                  <c:v>947</c:v>
                </c:pt>
                <c:pt idx="12997">
                  <c:v>936</c:v>
                </c:pt>
                <c:pt idx="12998">
                  <c:v>953</c:v>
                </c:pt>
                <c:pt idx="12999">
                  <c:v>970</c:v>
                </c:pt>
                <c:pt idx="13000">
                  <c:v>919</c:v>
                </c:pt>
                <c:pt idx="13001">
                  <c:v>999</c:v>
                </c:pt>
                <c:pt idx="13002">
                  <c:v>986</c:v>
                </c:pt>
                <c:pt idx="13003">
                  <c:v>869</c:v>
                </c:pt>
                <c:pt idx="13004">
                  <c:v>869</c:v>
                </c:pt>
                <c:pt idx="13005">
                  <c:v>810</c:v>
                </c:pt>
                <c:pt idx="13006">
                  <c:v>332</c:v>
                </c:pt>
                <c:pt idx="13007">
                  <c:v>450</c:v>
                </c:pt>
                <c:pt idx="13008">
                  <c:v>225</c:v>
                </c:pt>
                <c:pt idx="13009">
                  <c:v>-781</c:v>
                </c:pt>
                <c:pt idx="13010">
                  <c:v>-393</c:v>
                </c:pt>
                <c:pt idx="13011">
                  <c:v>-713</c:v>
                </c:pt>
                <c:pt idx="13012">
                  <c:v>-831</c:v>
                </c:pt>
                <c:pt idx="13013">
                  <c:v>-633</c:v>
                </c:pt>
                <c:pt idx="13014">
                  <c:v>312</c:v>
                </c:pt>
                <c:pt idx="13015">
                  <c:v>670</c:v>
                </c:pt>
                <c:pt idx="13016">
                  <c:v>195</c:v>
                </c:pt>
                <c:pt idx="13017">
                  <c:v>488</c:v>
                </c:pt>
                <c:pt idx="13018">
                  <c:v>244</c:v>
                </c:pt>
                <c:pt idx="13019">
                  <c:v>404</c:v>
                </c:pt>
                <c:pt idx="13020">
                  <c:v>723</c:v>
                </c:pt>
                <c:pt idx="13021">
                  <c:v>723</c:v>
                </c:pt>
                <c:pt idx="13022">
                  <c:v>622</c:v>
                </c:pt>
                <c:pt idx="13023">
                  <c:v>622</c:v>
                </c:pt>
                <c:pt idx="13024">
                  <c:v>622</c:v>
                </c:pt>
                <c:pt idx="13025">
                  <c:v>622</c:v>
                </c:pt>
                <c:pt idx="13026">
                  <c:v>622</c:v>
                </c:pt>
                <c:pt idx="13027">
                  <c:v>622</c:v>
                </c:pt>
                <c:pt idx="13028">
                  <c:v>622</c:v>
                </c:pt>
                <c:pt idx="13029">
                  <c:v>622</c:v>
                </c:pt>
                <c:pt idx="13030">
                  <c:v>-78</c:v>
                </c:pt>
                <c:pt idx="13031">
                  <c:v>-696</c:v>
                </c:pt>
                <c:pt idx="13032">
                  <c:v>-745</c:v>
                </c:pt>
                <c:pt idx="13033">
                  <c:v>-745</c:v>
                </c:pt>
                <c:pt idx="13034">
                  <c:v>-745</c:v>
                </c:pt>
                <c:pt idx="13035">
                  <c:v>-745</c:v>
                </c:pt>
                <c:pt idx="13036">
                  <c:v>-744</c:v>
                </c:pt>
                <c:pt idx="13037">
                  <c:v>-745</c:v>
                </c:pt>
                <c:pt idx="13038">
                  <c:v>-425</c:v>
                </c:pt>
                <c:pt idx="13039">
                  <c:v>-388</c:v>
                </c:pt>
                <c:pt idx="13040">
                  <c:v>33</c:v>
                </c:pt>
                <c:pt idx="13041">
                  <c:v>155</c:v>
                </c:pt>
                <c:pt idx="13042">
                  <c:v>-398</c:v>
                </c:pt>
                <c:pt idx="13043">
                  <c:v>-438</c:v>
                </c:pt>
                <c:pt idx="13044">
                  <c:v>75</c:v>
                </c:pt>
                <c:pt idx="13045">
                  <c:v>610</c:v>
                </c:pt>
                <c:pt idx="13046">
                  <c:v>709</c:v>
                </c:pt>
                <c:pt idx="13047">
                  <c:v>709</c:v>
                </c:pt>
                <c:pt idx="13048">
                  <c:v>709</c:v>
                </c:pt>
                <c:pt idx="13049">
                  <c:v>253</c:v>
                </c:pt>
                <c:pt idx="13050">
                  <c:v>160</c:v>
                </c:pt>
                <c:pt idx="13051">
                  <c:v>318</c:v>
                </c:pt>
                <c:pt idx="13052">
                  <c:v>498</c:v>
                </c:pt>
                <c:pt idx="13053">
                  <c:v>-87</c:v>
                </c:pt>
                <c:pt idx="13054">
                  <c:v>-910</c:v>
                </c:pt>
                <c:pt idx="13055">
                  <c:v>-37</c:v>
                </c:pt>
                <c:pt idx="13056">
                  <c:v>-300</c:v>
                </c:pt>
                <c:pt idx="13057">
                  <c:v>-251</c:v>
                </c:pt>
                <c:pt idx="13058">
                  <c:v>-76</c:v>
                </c:pt>
                <c:pt idx="13059">
                  <c:v>-153</c:v>
                </c:pt>
                <c:pt idx="13060">
                  <c:v>-243</c:v>
                </c:pt>
                <c:pt idx="13061">
                  <c:v>-424</c:v>
                </c:pt>
                <c:pt idx="13062">
                  <c:v>-129</c:v>
                </c:pt>
                <c:pt idx="13063">
                  <c:v>-585</c:v>
                </c:pt>
                <c:pt idx="13064">
                  <c:v>-412</c:v>
                </c:pt>
                <c:pt idx="13065">
                  <c:v>-357</c:v>
                </c:pt>
                <c:pt idx="13066">
                  <c:v>-190</c:v>
                </c:pt>
                <c:pt idx="13067">
                  <c:v>470</c:v>
                </c:pt>
                <c:pt idx="13068">
                  <c:v>692</c:v>
                </c:pt>
                <c:pt idx="13069">
                  <c:v>710</c:v>
                </c:pt>
                <c:pt idx="13070">
                  <c:v>709</c:v>
                </c:pt>
                <c:pt idx="13071">
                  <c:v>810</c:v>
                </c:pt>
                <c:pt idx="13072">
                  <c:v>870</c:v>
                </c:pt>
                <c:pt idx="13073">
                  <c:v>545</c:v>
                </c:pt>
                <c:pt idx="13074">
                  <c:v>71</c:v>
                </c:pt>
                <c:pt idx="13075">
                  <c:v>900</c:v>
                </c:pt>
                <c:pt idx="13076">
                  <c:v>970</c:v>
                </c:pt>
                <c:pt idx="13077">
                  <c:v>870</c:v>
                </c:pt>
                <c:pt idx="13078">
                  <c:v>1000</c:v>
                </c:pt>
                <c:pt idx="13079">
                  <c:v>587</c:v>
                </c:pt>
                <c:pt idx="13080">
                  <c:v>587</c:v>
                </c:pt>
                <c:pt idx="13081">
                  <c:v>387</c:v>
                </c:pt>
                <c:pt idx="13082">
                  <c:v>387</c:v>
                </c:pt>
                <c:pt idx="13083">
                  <c:v>387</c:v>
                </c:pt>
                <c:pt idx="13084">
                  <c:v>387</c:v>
                </c:pt>
                <c:pt idx="13085">
                  <c:v>387</c:v>
                </c:pt>
                <c:pt idx="13086">
                  <c:v>387</c:v>
                </c:pt>
                <c:pt idx="13087">
                  <c:v>527</c:v>
                </c:pt>
                <c:pt idx="13088">
                  <c:v>587</c:v>
                </c:pt>
                <c:pt idx="13089">
                  <c:v>587</c:v>
                </c:pt>
                <c:pt idx="13090">
                  <c:v>587</c:v>
                </c:pt>
                <c:pt idx="13091">
                  <c:v>587</c:v>
                </c:pt>
                <c:pt idx="13092">
                  <c:v>587</c:v>
                </c:pt>
                <c:pt idx="13093">
                  <c:v>587</c:v>
                </c:pt>
                <c:pt idx="13094">
                  <c:v>587</c:v>
                </c:pt>
                <c:pt idx="13095">
                  <c:v>587</c:v>
                </c:pt>
                <c:pt idx="13096">
                  <c:v>587</c:v>
                </c:pt>
                <c:pt idx="13097">
                  <c:v>587</c:v>
                </c:pt>
                <c:pt idx="13098">
                  <c:v>587</c:v>
                </c:pt>
                <c:pt idx="13099">
                  <c:v>587</c:v>
                </c:pt>
                <c:pt idx="13100">
                  <c:v>587</c:v>
                </c:pt>
                <c:pt idx="13101">
                  <c:v>587</c:v>
                </c:pt>
                <c:pt idx="13102">
                  <c:v>587</c:v>
                </c:pt>
                <c:pt idx="13103">
                  <c:v>587</c:v>
                </c:pt>
                <c:pt idx="13104">
                  <c:v>387</c:v>
                </c:pt>
                <c:pt idx="13105">
                  <c:v>-25</c:v>
                </c:pt>
                <c:pt idx="13106">
                  <c:v>363</c:v>
                </c:pt>
                <c:pt idx="13107">
                  <c:v>366</c:v>
                </c:pt>
                <c:pt idx="13108">
                  <c:v>374</c:v>
                </c:pt>
                <c:pt idx="13109">
                  <c:v>158</c:v>
                </c:pt>
                <c:pt idx="13110">
                  <c:v>-85</c:v>
                </c:pt>
                <c:pt idx="13111">
                  <c:v>-419</c:v>
                </c:pt>
                <c:pt idx="13112">
                  <c:v>-175</c:v>
                </c:pt>
                <c:pt idx="13113">
                  <c:v>387</c:v>
                </c:pt>
                <c:pt idx="13114">
                  <c:v>387</c:v>
                </c:pt>
                <c:pt idx="13115">
                  <c:v>387</c:v>
                </c:pt>
                <c:pt idx="13116">
                  <c:v>387</c:v>
                </c:pt>
                <c:pt idx="13117">
                  <c:v>387</c:v>
                </c:pt>
                <c:pt idx="13118">
                  <c:v>387</c:v>
                </c:pt>
                <c:pt idx="13119">
                  <c:v>387</c:v>
                </c:pt>
                <c:pt idx="13120">
                  <c:v>387</c:v>
                </c:pt>
                <c:pt idx="13121">
                  <c:v>587</c:v>
                </c:pt>
                <c:pt idx="13122">
                  <c:v>587</c:v>
                </c:pt>
                <c:pt idx="13123">
                  <c:v>587</c:v>
                </c:pt>
                <c:pt idx="13124">
                  <c:v>587</c:v>
                </c:pt>
                <c:pt idx="13125">
                  <c:v>587</c:v>
                </c:pt>
                <c:pt idx="13126">
                  <c:v>587</c:v>
                </c:pt>
                <c:pt idx="13127">
                  <c:v>799</c:v>
                </c:pt>
                <c:pt idx="13128">
                  <c:v>599</c:v>
                </c:pt>
                <c:pt idx="13129">
                  <c:v>599</c:v>
                </c:pt>
                <c:pt idx="13130">
                  <c:v>599</c:v>
                </c:pt>
                <c:pt idx="13131">
                  <c:v>599</c:v>
                </c:pt>
                <c:pt idx="13132">
                  <c:v>599</c:v>
                </c:pt>
                <c:pt idx="13133">
                  <c:v>599</c:v>
                </c:pt>
                <c:pt idx="13134">
                  <c:v>734</c:v>
                </c:pt>
                <c:pt idx="13135">
                  <c:v>734</c:v>
                </c:pt>
                <c:pt idx="13136">
                  <c:v>669</c:v>
                </c:pt>
                <c:pt idx="13137">
                  <c:v>648</c:v>
                </c:pt>
                <c:pt idx="13138">
                  <c:v>605</c:v>
                </c:pt>
                <c:pt idx="13139">
                  <c:v>724</c:v>
                </c:pt>
                <c:pt idx="13140">
                  <c:v>734</c:v>
                </c:pt>
                <c:pt idx="13141">
                  <c:v>734</c:v>
                </c:pt>
                <c:pt idx="13142">
                  <c:v>734</c:v>
                </c:pt>
                <c:pt idx="13143">
                  <c:v>734</c:v>
                </c:pt>
                <c:pt idx="13144">
                  <c:v>734</c:v>
                </c:pt>
                <c:pt idx="13145">
                  <c:v>734</c:v>
                </c:pt>
                <c:pt idx="13146">
                  <c:v>545</c:v>
                </c:pt>
                <c:pt idx="13147">
                  <c:v>699</c:v>
                </c:pt>
                <c:pt idx="13148">
                  <c:v>734</c:v>
                </c:pt>
                <c:pt idx="13149">
                  <c:v>734</c:v>
                </c:pt>
                <c:pt idx="13150">
                  <c:v>734</c:v>
                </c:pt>
                <c:pt idx="13151">
                  <c:v>908</c:v>
                </c:pt>
                <c:pt idx="13152">
                  <c:v>708</c:v>
                </c:pt>
                <c:pt idx="13153">
                  <c:v>708</c:v>
                </c:pt>
                <c:pt idx="13154">
                  <c:v>708</c:v>
                </c:pt>
                <c:pt idx="13155">
                  <c:v>708</c:v>
                </c:pt>
                <c:pt idx="13156">
                  <c:v>708</c:v>
                </c:pt>
                <c:pt idx="13157">
                  <c:v>708</c:v>
                </c:pt>
                <c:pt idx="13158">
                  <c:v>723</c:v>
                </c:pt>
                <c:pt idx="13159">
                  <c:v>696</c:v>
                </c:pt>
                <c:pt idx="13160">
                  <c:v>819</c:v>
                </c:pt>
                <c:pt idx="13161">
                  <c:v>801</c:v>
                </c:pt>
                <c:pt idx="13162">
                  <c:v>873</c:v>
                </c:pt>
                <c:pt idx="13163">
                  <c:v>873</c:v>
                </c:pt>
                <c:pt idx="13164">
                  <c:v>873</c:v>
                </c:pt>
                <c:pt idx="13165">
                  <c:v>873</c:v>
                </c:pt>
                <c:pt idx="13166">
                  <c:v>873</c:v>
                </c:pt>
                <c:pt idx="13167">
                  <c:v>873</c:v>
                </c:pt>
                <c:pt idx="13168">
                  <c:v>873</c:v>
                </c:pt>
                <c:pt idx="13169">
                  <c:v>873</c:v>
                </c:pt>
                <c:pt idx="13170">
                  <c:v>872</c:v>
                </c:pt>
                <c:pt idx="13171">
                  <c:v>873</c:v>
                </c:pt>
                <c:pt idx="13172">
                  <c:v>873</c:v>
                </c:pt>
                <c:pt idx="13173">
                  <c:v>873</c:v>
                </c:pt>
                <c:pt idx="13174">
                  <c:v>873</c:v>
                </c:pt>
                <c:pt idx="13175">
                  <c:v>873</c:v>
                </c:pt>
                <c:pt idx="13176">
                  <c:v>673</c:v>
                </c:pt>
                <c:pt idx="13177">
                  <c:v>673</c:v>
                </c:pt>
                <c:pt idx="13178">
                  <c:v>673</c:v>
                </c:pt>
                <c:pt idx="13179">
                  <c:v>673</c:v>
                </c:pt>
                <c:pt idx="13180">
                  <c:v>673</c:v>
                </c:pt>
                <c:pt idx="13181">
                  <c:v>673</c:v>
                </c:pt>
                <c:pt idx="13182">
                  <c:v>872</c:v>
                </c:pt>
                <c:pt idx="13183">
                  <c:v>734</c:v>
                </c:pt>
                <c:pt idx="13184">
                  <c:v>673</c:v>
                </c:pt>
                <c:pt idx="13185">
                  <c:v>873</c:v>
                </c:pt>
                <c:pt idx="13186">
                  <c:v>308</c:v>
                </c:pt>
                <c:pt idx="13187">
                  <c:v>543</c:v>
                </c:pt>
                <c:pt idx="13188">
                  <c:v>873</c:v>
                </c:pt>
                <c:pt idx="13189">
                  <c:v>873</c:v>
                </c:pt>
                <c:pt idx="13190">
                  <c:v>873</c:v>
                </c:pt>
                <c:pt idx="13191">
                  <c:v>873</c:v>
                </c:pt>
                <c:pt idx="13192">
                  <c:v>873</c:v>
                </c:pt>
                <c:pt idx="13193">
                  <c:v>873</c:v>
                </c:pt>
                <c:pt idx="13194">
                  <c:v>872</c:v>
                </c:pt>
                <c:pt idx="13195">
                  <c:v>873</c:v>
                </c:pt>
                <c:pt idx="13196">
                  <c:v>873</c:v>
                </c:pt>
                <c:pt idx="13197">
                  <c:v>873</c:v>
                </c:pt>
                <c:pt idx="13198">
                  <c:v>873</c:v>
                </c:pt>
                <c:pt idx="13199">
                  <c:v>873</c:v>
                </c:pt>
                <c:pt idx="13200">
                  <c:v>673</c:v>
                </c:pt>
                <c:pt idx="13201">
                  <c:v>673</c:v>
                </c:pt>
                <c:pt idx="13202">
                  <c:v>673</c:v>
                </c:pt>
                <c:pt idx="13203">
                  <c:v>673</c:v>
                </c:pt>
                <c:pt idx="13204">
                  <c:v>673</c:v>
                </c:pt>
                <c:pt idx="13205">
                  <c:v>673</c:v>
                </c:pt>
                <c:pt idx="13206">
                  <c:v>673</c:v>
                </c:pt>
                <c:pt idx="13207">
                  <c:v>-1</c:v>
                </c:pt>
                <c:pt idx="13208">
                  <c:v>-408</c:v>
                </c:pt>
                <c:pt idx="13209">
                  <c:v>-440</c:v>
                </c:pt>
                <c:pt idx="13210">
                  <c:v>-863</c:v>
                </c:pt>
                <c:pt idx="13211">
                  <c:v>-255</c:v>
                </c:pt>
                <c:pt idx="13212">
                  <c:v>938</c:v>
                </c:pt>
                <c:pt idx="13213">
                  <c:v>988</c:v>
                </c:pt>
                <c:pt idx="13214">
                  <c:v>873</c:v>
                </c:pt>
                <c:pt idx="13215">
                  <c:v>873</c:v>
                </c:pt>
                <c:pt idx="13216">
                  <c:v>873</c:v>
                </c:pt>
                <c:pt idx="13217">
                  <c:v>853</c:v>
                </c:pt>
                <c:pt idx="13218">
                  <c:v>753</c:v>
                </c:pt>
                <c:pt idx="13219">
                  <c:v>952</c:v>
                </c:pt>
                <c:pt idx="13220">
                  <c:v>873</c:v>
                </c:pt>
                <c:pt idx="13221">
                  <c:v>873</c:v>
                </c:pt>
                <c:pt idx="13222">
                  <c:v>847</c:v>
                </c:pt>
                <c:pt idx="13223">
                  <c:v>873</c:v>
                </c:pt>
                <c:pt idx="13224">
                  <c:v>69</c:v>
                </c:pt>
                <c:pt idx="13225">
                  <c:v>-376</c:v>
                </c:pt>
                <c:pt idx="13226">
                  <c:v>303</c:v>
                </c:pt>
                <c:pt idx="13227">
                  <c:v>454</c:v>
                </c:pt>
                <c:pt idx="13228">
                  <c:v>185</c:v>
                </c:pt>
                <c:pt idx="13229">
                  <c:v>489</c:v>
                </c:pt>
                <c:pt idx="13230">
                  <c:v>663</c:v>
                </c:pt>
                <c:pt idx="13231">
                  <c:v>-120</c:v>
                </c:pt>
                <c:pt idx="13232">
                  <c:v>459</c:v>
                </c:pt>
                <c:pt idx="13233">
                  <c:v>644</c:v>
                </c:pt>
                <c:pt idx="13234">
                  <c:v>515</c:v>
                </c:pt>
                <c:pt idx="13235">
                  <c:v>848</c:v>
                </c:pt>
                <c:pt idx="13236">
                  <c:v>873</c:v>
                </c:pt>
                <c:pt idx="13237">
                  <c:v>873</c:v>
                </c:pt>
                <c:pt idx="13238">
                  <c:v>873</c:v>
                </c:pt>
                <c:pt idx="13239">
                  <c:v>873</c:v>
                </c:pt>
                <c:pt idx="13240">
                  <c:v>973</c:v>
                </c:pt>
                <c:pt idx="13241">
                  <c:v>973</c:v>
                </c:pt>
                <c:pt idx="13242">
                  <c:v>973</c:v>
                </c:pt>
                <c:pt idx="13243">
                  <c:v>972</c:v>
                </c:pt>
                <c:pt idx="13244">
                  <c:v>973</c:v>
                </c:pt>
                <c:pt idx="13245">
                  <c:v>973</c:v>
                </c:pt>
                <c:pt idx="13246">
                  <c:v>973</c:v>
                </c:pt>
                <c:pt idx="13247">
                  <c:v>734</c:v>
                </c:pt>
                <c:pt idx="13248">
                  <c:v>734</c:v>
                </c:pt>
                <c:pt idx="13249">
                  <c:v>634</c:v>
                </c:pt>
                <c:pt idx="13250">
                  <c:v>634</c:v>
                </c:pt>
                <c:pt idx="13251">
                  <c:v>634</c:v>
                </c:pt>
                <c:pt idx="13252">
                  <c:v>634</c:v>
                </c:pt>
                <c:pt idx="13253">
                  <c:v>634</c:v>
                </c:pt>
                <c:pt idx="13254">
                  <c:v>634</c:v>
                </c:pt>
                <c:pt idx="13255">
                  <c:v>734</c:v>
                </c:pt>
                <c:pt idx="13256">
                  <c:v>734</c:v>
                </c:pt>
                <c:pt idx="13257">
                  <c:v>734</c:v>
                </c:pt>
                <c:pt idx="13258">
                  <c:v>734</c:v>
                </c:pt>
                <c:pt idx="13259">
                  <c:v>734</c:v>
                </c:pt>
                <c:pt idx="13260">
                  <c:v>734</c:v>
                </c:pt>
                <c:pt idx="13261">
                  <c:v>734</c:v>
                </c:pt>
                <c:pt idx="13262">
                  <c:v>734</c:v>
                </c:pt>
                <c:pt idx="13263">
                  <c:v>734</c:v>
                </c:pt>
                <c:pt idx="13264">
                  <c:v>734</c:v>
                </c:pt>
                <c:pt idx="13265">
                  <c:v>734</c:v>
                </c:pt>
                <c:pt idx="13266">
                  <c:v>734</c:v>
                </c:pt>
                <c:pt idx="13267">
                  <c:v>734</c:v>
                </c:pt>
                <c:pt idx="13268">
                  <c:v>734</c:v>
                </c:pt>
                <c:pt idx="13269">
                  <c:v>734</c:v>
                </c:pt>
                <c:pt idx="13270">
                  <c:v>734</c:v>
                </c:pt>
                <c:pt idx="13271">
                  <c:v>850</c:v>
                </c:pt>
                <c:pt idx="13272">
                  <c:v>750</c:v>
                </c:pt>
                <c:pt idx="13273">
                  <c:v>750</c:v>
                </c:pt>
                <c:pt idx="13274">
                  <c:v>750</c:v>
                </c:pt>
                <c:pt idx="13275">
                  <c:v>750</c:v>
                </c:pt>
                <c:pt idx="13276">
                  <c:v>750</c:v>
                </c:pt>
                <c:pt idx="13277">
                  <c:v>750</c:v>
                </c:pt>
                <c:pt idx="13278">
                  <c:v>150</c:v>
                </c:pt>
                <c:pt idx="13279">
                  <c:v>35</c:v>
                </c:pt>
                <c:pt idx="13280">
                  <c:v>35</c:v>
                </c:pt>
                <c:pt idx="13281">
                  <c:v>35</c:v>
                </c:pt>
                <c:pt idx="13282">
                  <c:v>35</c:v>
                </c:pt>
                <c:pt idx="13283">
                  <c:v>35</c:v>
                </c:pt>
                <c:pt idx="13284">
                  <c:v>35</c:v>
                </c:pt>
                <c:pt idx="13285">
                  <c:v>35</c:v>
                </c:pt>
                <c:pt idx="13286">
                  <c:v>35</c:v>
                </c:pt>
                <c:pt idx="13287">
                  <c:v>35</c:v>
                </c:pt>
                <c:pt idx="13288">
                  <c:v>35</c:v>
                </c:pt>
                <c:pt idx="13289">
                  <c:v>35</c:v>
                </c:pt>
                <c:pt idx="13290">
                  <c:v>150</c:v>
                </c:pt>
                <c:pt idx="13291">
                  <c:v>850</c:v>
                </c:pt>
                <c:pt idx="13292">
                  <c:v>850</c:v>
                </c:pt>
                <c:pt idx="13293">
                  <c:v>850</c:v>
                </c:pt>
                <c:pt idx="13294">
                  <c:v>850</c:v>
                </c:pt>
                <c:pt idx="13295">
                  <c:v>734</c:v>
                </c:pt>
                <c:pt idx="13296">
                  <c:v>634</c:v>
                </c:pt>
                <c:pt idx="13297">
                  <c:v>584</c:v>
                </c:pt>
                <c:pt idx="13298">
                  <c:v>441</c:v>
                </c:pt>
                <c:pt idx="13299">
                  <c:v>634</c:v>
                </c:pt>
                <c:pt idx="13300">
                  <c:v>634</c:v>
                </c:pt>
                <c:pt idx="13301">
                  <c:v>634</c:v>
                </c:pt>
                <c:pt idx="13302">
                  <c:v>734</c:v>
                </c:pt>
                <c:pt idx="13303">
                  <c:v>734</c:v>
                </c:pt>
                <c:pt idx="13304">
                  <c:v>734</c:v>
                </c:pt>
                <c:pt idx="13305">
                  <c:v>734</c:v>
                </c:pt>
                <c:pt idx="13306">
                  <c:v>734</c:v>
                </c:pt>
                <c:pt idx="13307">
                  <c:v>734</c:v>
                </c:pt>
                <c:pt idx="13308">
                  <c:v>734</c:v>
                </c:pt>
                <c:pt idx="13309">
                  <c:v>734</c:v>
                </c:pt>
                <c:pt idx="13310">
                  <c:v>734</c:v>
                </c:pt>
                <c:pt idx="13311">
                  <c:v>734</c:v>
                </c:pt>
                <c:pt idx="13312">
                  <c:v>734</c:v>
                </c:pt>
                <c:pt idx="13313">
                  <c:v>734</c:v>
                </c:pt>
                <c:pt idx="13314">
                  <c:v>734</c:v>
                </c:pt>
                <c:pt idx="13315">
                  <c:v>734</c:v>
                </c:pt>
                <c:pt idx="13316">
                  <c:v>734</c:v>
                </c:pt>
                <c:pt idx="13317">
                  <c:v>734</c:v>
                </c:pt>
                <c:pt idx="13318">
                  <c:v>734</c:v>
                </c:pt>
                <c:pt idx="13319">
                  <c:v>734</c:v>
                </c:pt>
                <c:pt idx="13320">
                  <c:v>634</c:v>
                </c:pt>
                <c:pt idx="13321">
                  <c:v>634</c:v>
                </c:pt>
                <c:pt idx="13322">
                  <c:v>634</c:v>
                </c:pt>
                <c:pt idx="13323">
                  <c:v>634</c:v>
                </c:pt>
                <c:pt idx="13324">
                  <c:v>634</c:v>
                </c:pt>
                <c:pt idx="13325">
                  <c:v>634</c:v>
                </c:pt>
                <c:pt idx="13326">
                  <c:v>734</c:v>
                </c:pt>
                <c:pt idx="13327">
                  <c:v>734</c:v>
                </c:pt>
                <c:pt idx="13328">
                  <c:v>734</c:v>
                </c:pt>
                <c:pt idx="13329">
                  <c:v>733</c:v>
                </c:pt>
                <c:pt idx="13330">
                  <c:v>734</c:v>
                </c:pt>
                <c:pt idx="13331">
                  <c:v>734</c:v>
                </c:pt>
                <c:pt idx="13332">
                  <c:v>733</c:v>
                </c:pt>
                <c:pt idx="13333">
                  <c:v>734</c:v>
                </c:pt>
                <c:pt idx="13334">
                  <c:v>734</c:v>
                </c:pt>
                <c:pt idx="13335">
                  <c:v>734</c:v>
                </c:pt>
                <c:pt idx="13336">
                  <c:v>733</c:v>
                </c:pt>
                <c:pt idx="13337">
                  <c:v>734</c:v>
                </c:pt>
                <c:pt idx="13338">
                  <c:v>734</c:v>
                </c:pt>
                <c:pt idx="13339">
                  <c:v>734</c:v>
                </c:pt>
                <c:pt idx="13340">
                  <c:v>734</c:v>
                </c:pt>
                <c:pt idx="13341">
                  <c:v>734</c:v>
                </c:pt>
                <c:pt idx="13342">
                  <c:v>734</c:v>
                </c:pt>
                <c:pt idx="13343">
                  <c:v>734</c:v>
                </c:pt>
                <c:pt idx="13344">
                  <c:v>634</c:v>
                </c:pt>
                <c:pt idx="13345">
                  <c:v>634</c:v>
                </c:pt>
                <c:pt idx="13346">
                  <c:v>634</c:v>
                </c:pt>
                <c:pt idx="13347">
                  <c:v>634</c:v>
                </c:pt>
                <c:pt idx="13348">
                  <c:v>634</c:v>
                </c:pt>
                <c:pt idx="13349">
                  <c:v>634</c:v>
                </c:pt>
                <c:pt idx="13350">
                  <c:v>734</c:v>
                </c:pt>
                <c:pt idx="13351">
                  <c:v>734</c:v>
                </c:pt>
                <c:pt idx="13352">
                  <c:v>734</c:v>
                </c:pt>
                <c:pt idx="13353">
                  <c:v>734</c:v>
                </c:pt>
                <c:pt idx="13354">
                  <c:v>734</c:v>
                </c:pt>
                <c:pt idx="13355">
                  <c:v>734</c:v>
                </c:pt>
                <c:pt idx="13356">
                  <c:v>734</c:v>
                </c:pt>
                <c:pt idx="13357">
                  <c:v>734</c:v>
                </c:pt>
                <c:pt idx="13358">
                  <c:v>734</c:v>
                </c:pt>
                <c:pt idx="13359">
                  <c:v>734</c:v>
                </c:pt>
                <c:pt idx="13360">
                  <c:v>734</c:v>
                </c:pt>
                <c:pt idx="13361">
                  <c:v>734</c:v>
                </c:pt>
                <c:pt idx="13362">
                  <c:v>734</c:v>
                </c:pt>
                <c:pt idx="13363">
                  <c:v>734</c:v>
                </c:pt>
                <c:pt idx="13364">
                  <c:v>734</c:v>
                </c:pt>
                <c:pt idx="13365">
                  <c:v>734</c:v>
                </c:pt>
                <c:pt idx="13366">
                  <c:v>734</c:v>
                </c:pt>
                <c:pt idx="13367">
                  <c:v>734</c:v>
                </c:pt>
                <c:pt idx="13368">
                  <c:v>634</c:v>
                </c:pt>
                <c:pt idx="13369">
                  <c:v>634</c:v>
                </c:pt>
                <c:pt idx="13370">
                  <c:v>634</c:v>
                </c:pt>
                <c:pt idx="13371">
                  <c:v>634</c:v>
                </c:pt>
                <c:pt idx="13372">
                  <c:v>634</c:v>
                </c:pt>
                <c:pt idx="13373">
                  <c:v>634</c:v>
                </c:pt>
                <c:pt idx="13374">
                  <c:v>734</c:v>
                </c:pt>
                <c:pt idx="13375">
                  <c:v>734</c:v>
                </c:pt>
                <c:pt idx="13376">
                  <c:v>734</c:v>
                </c:pt>
                <c:pt idx="13377">
                  <c:v>734</c:v>
                </c:pt>
                <c:pt idx="13378">
                  <c:v>734</c:v>
                </c:pt>
                <c:pt idx="13379">
                  <c:v>734</c:v>
                </c:pt>
                <c:pt idx="13380">
                  <c:v>734</c:v>
                </c:pt>
                <c:pt idx="13381">
                  <c:v>724</c:v>
                </c:pt>
                <c:pt idx="13382">
                  <c:v>734</c:v>
                </c:pt>
                <c:pt idx="13383">
                  <c:v>734</c:v>
                </c:pt>
                <c:pt idx="13384">
                  <c:v>734</c:v>
                </c:pt>
                <c:pt idx="13385">
                  <c:v>734</c:v>
                </c:pt>
                <c:pt idx="13386">
                  <c:v>734</c:v>
                </c:pt>
                <c:pt idx="13387">
                  <c:v>734</c:v>
                </c:pt>
                <c:pt idx="13388">
                  <c:v>734</c:v>
                </c:pt>
                <c:pt idx="13389">
                  <c:v>734</c:v>
                </c:pt>
                <c:pt idx="13390">
                  <c:v>734</c:v>
                </c:pt>
                <c:pt idx="13391">
                  <c:v>734</c:v>
                </c:pt>
                <c:pt idx="13392">
                  <c:v>634</c:v>
                </c:pt>
                <c:pt idx="13393">
                  <c:v>634</c:v>
                </c:pt>
                <c:pt idx="13394">
                  <c:v>634</c:v>
                </c:pt>
                <c:pt idx="13395">
                  <c:v>634</c:v>
                </c:pt>
                <c:pt idx="13396">
                  <c:v>634</c:v>
                </c:pt>
                <c:pt idx="13397">
                  <c:v>634</c:v>
                </c:pt>
                <c:pt idx="13398">
                  <c:v>734</c:v>
                </c:pt>
                <c:pt idx="13399">
                  <c:v>734</c:v>
                </c:pt>
                <c:pt idx="13400">
                  <c:v>734</c:v>
                </c:pt>
                <c:pt idx="13401">
                  <c:v>734</c:v>
                </c:pt>
                <c:pt idx="13402">
                  <c:v>734</c:v>
                </c:pt>
                <c:pt idx="13403">
                  <c:v>734</c:v>
                </c:pt>
                <c:pt idx="13404">
                  <c:v>734</c:v>
                </c:pt>
                <c:pt idx="13405">
                  <c:v>734</c:v>
                </c:pt>
                <c:pt idx="13406">
                  <c:v>734</c:v>
                </c:pt>
                <c:pt idx="13407">
                  <c:v>734</c:v>
                </c:pt>
                <c:pt idx="13408">
                  <c:v>734</c:v>
                </c:pt>
                <c:pt idx="13409">
                  <c:v>734</c:v>
                </c:pt>
                <c:pt idx="13410">
                  <c:v>729</c:v>
                </c:pt>
                <c:pt idx="13411">
                  <c:v>734</c:v>
                </c:pt>
                <c:pt idx="13412">
                  <c:v>734</c:v>
                </c:pt>
                <c:pt idx="13413">
                  <c:v>734</c:v>
                </c:pt>
                <c:pt idx="13414">
                  <c:v>734</c:v>
                </c:pt>
                <c:pt idx="13415">
                  <c:v>734</c:v>
                </c:pt>
                <c:pt idx="13416">
                  <c:v>734</c:v>
                </c:pt>
                <c:pt idx="13417">
                  <c:v>634</c:v>
                </c:pt>
                <c:pt idx="13418">
                  <c:v>634</c:v>
                </c:pt>
                <c:pt idx="13419">
                  <c:v>633</c:v>
                </c:pt>
                <c:pt idx="13420">
                  <c:v>634</c:v>
                </c:pt>
                <c:pt idx="13421">
                  <c:v>634</c:v>
                </c:pt>
                <c:pt idx="13422">
                  <c:v>634</c:v>
                </c:pt>
                <c:pt idx="13423">
                  <c:v>734</c:v>
                </c:pt>
                <c:pt idx="13424">
                  <c:v>734</c:v>
                </c:pt>
                <c:pt idx="13425">
                  <c:v>734</c:v>
                </c:pt>
                <c:pt idx="13426">
                  <c:v>734</c:v>
                </c:pt>
                <c:pt idx="13427">
                  <c:v>734</c:v>
                </c:pt>
                <c:pt idx="13428">
                  <c:v>734</c:v>
                </c:pt>
                <c:pt idx="13429">
                  <c:v>734</c:v>
                </c:pt>
                <c:pt idx="13430">
                  <c:v>734</c:v>
                </c:pt>
                <c:pt idx="13431">
                  <c:v>734</c:v>
                </c:pt>
                <c:pt idx="13432">
                  <c:v>734</c:v>
                </c:pt>
                <c:pt idx="13433">
                  <c:v>734</c:v>
                </c:pt>
                <c:pt idx="13434">
                  <c:v>734</c:v>
                </c:pt>
                <c:pt idx="13435">
                  <c:v>734</c:v>
                </c:pt>
                <c:pt idx="13436">
                  <c:v>734</c:v>
                </c:pt>
                <c:pt idx="13437">
                  <c:v>734</c:v>
                </c:pt>
                <c:pt idx="13438">
                  <c:v>734</c:v>
                </c:pt>
                <c:pt idx="13439">
                  <c:v>734</c:v>
                </c:pt>
                <c:pt idx="13440">
                  <c:v>634</c:v>
                </c:pt>
                <c:pt idx="13441">
                  <c:v>634</c:v>
                </c:pt>
                <c:pt idx="13442">
                  <c:v>634</c:v>
                </c:pt>
                <c:pt idx="13443">
                  <c:v>634</c:v>
                </c:pt>
                <c:pt idx="13444">
                  <c:v>634</c:v>
                </c:pt>
                <c:pt idx="13445">
                  <c:v>634</c:v>
                </c:pt>
                <c:pt idx="13446">
                  <c:v>634</c:v>
                </c:pt>
                <c:pt idx="13447">
                  <c:v>634</c:v>
                </c:pt>
                <c:pt idx="13448">
                  <c:v>634</c:v>
                </c:pt>
                <c:pt idx="13449">
                  <c:v>634</c:v>
                </c:pt>
                <c:pt idx="13450">
                  <c:v>634</c:v>
                </c:pt>
                <c:pt idx="13451">
                  <c:v>634</c:v>
                </c:pt>
                <c:pt idx="13452">
                  <c:v>634</c:v>
                </c:pt>
                <c:pt idx="13453">
                  <c:v>634</c:v>
                </c:pt>
                <c:pt idx="13454">
                  <c:v>634</c:v>
                </c:pt>
                <c:pt idx="13455">
                  <c:v>634</c:v>
                </c:pt>
                <c:pt idx="13456">
                  <c:v>634</c:v>
                </c:pt>
                <c:pt idx="13457">
                  <c:v>734</c:v>
                </c:pt>
                <c:pt idx="13458">
                  <c:v>734</c:v>
                </c:pt>
                <c:pt idx="13459">
                  <c:v>734</c:v>
                </c:pt>
                <c:pt idx="13460">
                  <c:v>734</c:v>
                </c:pt>
                <c:pt idx="13461">
                  <c:v>734</c:v>
                </c:pt>
                <c:pt idx="13462">
                  <c:v>734</c:v>
                </c:pt>
                <c:pt idx="13463">
                  <c:v>873</c:v>
                </c:pt>
                <c:pt idx="13464">
                  <c:v>773</c:v>
                </c:pt>
                <c:pt idx="13465">
                  <c:v>773</c:v>
                </c:pt>
                <c:pt idx="13466">
                  <c:v>773</c:v>
                </c:pt>
                <c:pt idx="13467">
                  <c:v>773</c:v>
                </c:pt>
                <c:pt idx="13468">
                  <c:v>773</c:v>
                </c:pt>
                <c:pt idx="13469">
                  <c:v>773</c:v>
                </c:pt>
                <c:pt idx="13470">
                  <c:v>73</c:v>
                </c:pt>
                <c:pt idx="13471">
                  <c:v>73</c:v>
                </c:pt>
                <c:pt idx="13472">
                  <c:v>73</c:v>
                </c:pt>
                <c:pt idx="13473">
                  <c:v>73</c:v>
                </c:pt>
                <c:pt idx="13474">
                  <c:v>73</c:v>
                </c:pt>
                <c:pt idx="13475">
                  <c:v>73</c:v>
                </c:pt>
                <c:pt idx="13476">
                  <c:v>73</c:v>
                </c:pt>
                <c:pt idx="13477">
                  <c:v>73</c:v>
                </c:pt>
                <c:pt idx="13478">
                  <c:v>73</c:v>
                </c:pt>
                <c:pt idx="13479">
                  <c:v>73</c:v>
                </c:pt>
                <c:pt idx="13480">
                  <c:v>73</c:v>
                </c:pt>
                <c:pt idx="13481">
                  <c:v>73</c:v>
                </c:pt>
                <c:pt idx="13482">
                  <c:v>73</c:v>
                </c:pt>
                <c:pt idx="13483">
                  <c:v>73</c:v>
                </c:pt>
                <c:pt idx="13484">
                  <c:v>73</c:v>
                </c:pt>
                <c:pt idx="13485">
                  <c:v>73</c:v>
                </c:pt>
                <c:pt idx="13486">
                  <c:v>73</c:v>
                </c:pt>
                <c:pt idx="13487">
                  <c:v>73</c:v>
                </c:pt>
                <c:pt idx="13488">
                  <c:v>73</c:v>
                </c:pt>
                <c:pt idx="13489">
                  <c:v>73</c:v>
                </c:pt>
                <c:pt idx="13490">
                  <c:v>73</c:v>
                </c:pt>
                <c:pt idx="13491">
                  <c:v>73</c:v>
                </c:pt>
                <c:pt idx="13492">
                  <c:v>73</c:v>
                </c:pt>
                <c:pt idx="13493">
                  <c:v>73</c:v>
                </c:pt>
                <c:pt idx="13494">
                  <c:v>73</c:v>
                </c:pt>
                <c:pt idx="13495">
                  <c:v>73</c:v>
                </c:pt>
                <c:pt idx="13496">
                  <c:v>73</c:v>
                </c:pt>
                <c:pt idx="13497">
                  <c:v>73</c:v>
                </c:pt>
                <c:pt idx="13498">
                  <c:v>73</c:v>
                </c:pt>
                <c:pt idx="13499">
                  <c:v>73</c:v>
                </c:pt>
                <c:pt idx="13500">
                  <c:v>73</c:v>
                </c:pt>
                <c:pt idx="13501">
                  <c:v>73</c:v>
                </c:pt>
                <c:pt idx="13502">
                  <c:v>73</c:v>
                </c:pt>
                <c:pt idx="13503">
                  <c:v>73</c:v>
                </c:pt>
                <c:pt idx="13504">
                  <c:v>73</c:v>
                </c:pt>
                <c:pt idx="13505">
                  <c:v>73</c:v>
                </c:pt>
                <c:pt idx="13506">
                  <c:v>73</c:v>
                </c:pt>
                <c:pt idx="13507">
                  <c:v>73</c:v>
                </c:pt>
                <c:pt idx="13508">
                  <c:v>73</c:v>
                </c:pt>
                <c:pt idx="13509">
                  <c:v>73</c:v>
                </c:pt>
                <c:pt idx="13510">
                  <c:v>73</c:v>
                </c:pt>
                <c:pt idx="13511">
                  <c:v>195</c:v>
                </c:pt>
                <c:pt idx="13512">
                  <c:v>195</c:v>
                </c:pt>
                <c:pt idx="13513">
                  <c:v>170</c:v>
                </c:pt>
                <c:pt idx="13514">
                  <c:v>170</c:v>
                </c:pt>
                <c:pt idx="13515">
                  <c:v>170</c:v>
                </c:pt>
                <c:pt idx="13516">
                  <c:v>140</c:v>
                </c:pt>
                <c:pt idx="13517">
                  <c:v>195</c:v>
                </c:pt>
                <c:pt idx="13518">
                  <c:v>127</c:v>
                </c:pt>
                <c:pt idx="13519">
                  <c:v>-24</c:v>
                </c:pt>
                <c:pt idx="13520">
                  <c:v>153</c:v>
                </c:pt>
                <c:pt idx="13521">
                  <c:v>170</c:v>
                </c:pt>
                <c:pt idx="13522">
                  <c:v>174</c:v>
                </c:pt>
                <c:pt idx="13523">
                  <c:v>195</c:v>
                </c:pt>
                <c:pt idx="13524">
                  <c:v>195</c:v>
                </c:pt>
                <c:pt idx="13525">
                  <c:v>195</c:v>
                </c:pt>
                <c:pt idx="13526">
                  <c:v>195</c:v>
                </c:pt>
                <c:pt idx="13527">
                  <c:v>195</c:v>
                </c:pt>
                <c:pt idx="13528">
                  <c:v>195</c:v>
                </c:pt>
                <c:pt idx="13529">
                  <c:v>140</c:v>
                </c:pt>
                <c:pt idx="13530">
                  <c:v>170</c:v>
                </c:pt>
                <c:pt idx="13531">
                  <c:v>195</c:v>
                </c:pt>
                <c:pt idx="13532">
                  <c:v>195</c:v>
                </c:pt>
                <c:pt idx="13533">
                  <c:v>170</c:v>
                </c:pt>
                <c:pt idx="13534">
                  <c:v>195</c:v>
                </c:pt>
                <c:pt idx="13535">
                  <c:v>160</c:v>
                </c:pt>
                <c:pt idx="13536">
                  <c:v>160</c:v>
                </c:pt>
                <c:pt idx="13537">
                  <c:v>160</c:v>
                </c:pt>
                <c:pt idx="13538">
                  <c:v>160</c:v>
                </c:pt>
                <c:pt idx="13539">
                  <c:v>160</c:v>
                </c:pt>
                <c:pt idx="13540">
                  <c:v>160</c:v>
                </c:pt>
                <c:pt idx="13541">
                  <c:v>160</c:v>
                </c:pt>
                <c:pt idx="13542">
                  <c:v>40</c:v>
                </c:pt>
                <c:pt idx="13543">
                  <c:v>120</c:v>
                </c:pt>
                <c:pt idx="13544">
                  <c:v>160</c:v>
                </c:pt>
                <c:pt idx="13545">
                  <c:v>160</c:v>
                </c:pt>
                <c:pt idx="13546">
                  <c:v>160</c:v>
                </c:pt>
                <c:pt idx="13547">
                  <c:v>160</c:v>
                </c:pt>
                <c:pt idx="13548">
                  <c:v>160</c:v>
                </c:pt>
                <c:pt idx="13549">
                  <c:v>160</c:v>
                </c:pt>
                <c:pt idx="13550">
                  <c:v>160</c:v>
                </c:pt>
                <c:pt idx="13551">
                  <c:v>160</c:v>
                </c:pt>
                <c:pt idx="13552">
                  <c:v>159</c:v>
                </c:pt>
                <c:pt idx="13553">
                  <c:v>160</c:v>
                </c:pt>
                <c:pt idx="13554">
                  <c:v>160</c:v>
                </c:pt>
                <c:pt idx="13555">
                  <c:v>160</c:v>
                </c:pt>
                <c:pt idx="13556">
                  <c:v>160</c:v>
                </c:pt>
                <c:pt idx="13557">
                  <c:v>160</c:v>
                </c:pt>
                <c:pt idx="13558">
                  <c:v>159</c:v>
                </c:pt>
                <c:pt idx="13559">
                  <c:v>73</c:v>
                </c:pt>
                <c:pt idx="13560">
                  <c:v>73</c:v>
                </c:pt>
                <c:pt idx="13561">
                  <c:v>73</c:v>
                </c:pt>
                <c:pt idx="13562">
                  <c:v>73</c:v>
                </c:pt>
                <c:pt idx="13563">
                  <c:v>73</c:v>
                </c:pt>
                <c:pt idx="13564">
                  <c:v>73</c:v>
                </c:pt>
                <c:pt idx="13565">
                  <c:v>73</c:v>
                </c:pt>
                <c:pt idx="13566">
                  <c:v>73</c:v>
                </c:pt>
                <c:pt idx="13567">
                  <c:v>73</c:v>
                </c:pt>
                <c:pt idx="13568">
                  <c:v>73</c:v>
                </c:pt>
                <c:pt idx="13569">
                  <c:v>73</c:v>
                </c:pt>
                <c:pt idx="13570">
                  <c:v>73</c:v>
                </c:pt>
                <c:pt idx="13571">
                  <c:v>73</c:v>
                </c:pt>
                <c:pt idx="13572">
                  <c:v>73</c:v>
                </c:pt>
                <c:pt idx="13573">
                  <c:v>73</c:v>
                </c:pt>
                <c:pt idx="13574">
                  <c:v>72</c:v>
                </c:pt>
                <c:pt idx="13575">
                  <c:v>73</c:v>
                </c:pt>
                <c:pt idx="13576">
                  <c:v>73</c:v>
                </c:pt>
                <c:pt idx="13577">
                  <c:v>73</c:v>
                </c:pt>
                <c:pt idx="13578">
                  <c:v>73</c:v>
                </c:pt>
                <c:pt idx="13579">
                  <c:v>73</c:v>
                </c:pt>
                <c:pt idx="13580">
                  <c:v>73</c:v>
                </c:pt>
                <c:pt idx="13581">
                  <c:v>73</c:v>
                </c:pt>
                <c:pt idx="13582">
                  <c:v>73</c:v>
                </c:pt>
                <c:pt idx="13583">
                  <c:v>73</c:v>
                </c:pt>
                <c:pt idx="13584">
                  <c:v>73</c:v>
                </c:pt>
                <c:pt idx="13585">
                  <c:v>73</c:v>
                </c:pt>
                <c:pt idx="13586">
                  <c:v>73</c:v>
                </c:pt>
                <c:pt idx="13587">
                  <c:v>73</c:v>
                </c:pt>
                <c:pt idx="13588">
                  <c:v>73</c:v>
                </c:pt>
                <c:pt idx="13589">
                  <c:v>73</c:v>
                </c:pt>
                <c:pt idx="13590">
                  <c:v>73</c:v>
                </c:pt>
                <c:pt idx="13591">
                  <c:v>73</c:v>
                </c:pt>
                <c:pt idx="13592">
                  <c:v>73</c:v>
                </c:pt>
                <c:pt idx="13593">
                  <c:v>73</c:v>
                </c:pt>
                <c:pt idx="13594">
                  <c:v>73</c:v>
                </c:pt>
                <c:pt idx="13595">
                  <c:v>73</c:v>
                </c:pt>
                <c:pt idx="13596">
                  <c:v>73</c:v>
                </c:pt>
                <c:pt idx="13597">
                  <c:v>73</c:v>
                </c:pt>
                <c:pt idx="13598">
                  <c:v>73</c:v>
                </c:pt>
                <c:pt idx="13599">
                  <c:v>73</c:v>
                </c:pt>
                <c:pt idx="13600">
                  <c:v>73</c:v>
                </c:pt>
                <c:pt idx="13601">
                  <c:v>73</c:v>
                </c:pt>
                <c:pt idx="13602">
                  <c:v>73</c:v>
                </c:pt>
                <c:pt idx="13603">
                  <c:v>73</c:v>
                </c:pt>
                <c:pt idx="13604">
                  <c:v>73</c:v>
                </c:pt>
                <c:pt idx="13605">
                  <c:v>73</c:v>
                </c:pt>
                <c:pt idx="13606">
                  <c:v>73</c:v>
                </c:pt>
                <c:pt idx="13607">
                  <c:v>73</c:v>
                </c:pt>
                <c:pt idx="13608">
                  <c:v>73</c:v>
                </c:pt>
                <c:pt idx="13609">
                  <c:v>73</c:v>
                </c:pt>
                <c:pt idx="13610">
                  <c:v>73</c:v>
                </c:pt>
                <c:pt idx="13611">
                  <c:v>73</c:v>
                </c:pt>
                <c:pt idx="13612">
                  <c:v>73</c:v>
                </c:pt>
                <c:pt idx="13613">
                  <c:v>73</c:v>
                </c:pt>
                <c:pt idx="13614">
                  <c:v>73</c:v>
                </c:pt>
                <c:pt idx="13615">
                  <c:v>73</c:v>
                </c:pt>
                <c:pt idx="13616">
                  <c:v>73</c:v>
                </c:pt>
                <c:pt idx="13617">
                  <c:v>73</c:v>
                </c:pt>
                <c:pt idx="13618">
                  <c:v>73</c:v>
                </c:pt>
                <c:pt idx="13619">
                  <c:v>73</c:v>
                </c:pt>
                <c:pt idx="13620">
                  <c:v>73</c:v>
                </c:pt>
                <c:pt idx="13621">
                  <c:v>73</c:v>
                </c:pt>
                <c:pt idx="13622">
                  <c:v>73</c:v>
                </c:pt>
                <c:pt idx="13623">
                  <c:v>73</c:v>
                </c:pt>
                <c:pt idx="13624">
                  <c:v>73</c:v>
                </c:pt>
                <c:pt idx="13625">
                  <c:v>73</c:v>
                </c:pt>
                <c:pt idx="13626">
                  <c:v>73</c:v>
                </c:pt>
                <c:pt idx="13627">
                  <c:v>73</c:v>
                </c:pt>
                <c:pt idx="13628">
                  <c:v>73</c:v>
                </c:pt>
                <c:pt idx="13629">
                  <c:v>73</c:v>
                </c:pt>
                <c:pt idx="13630">
                  <c:v>73</c:v>
                </c:pt>
                <c:pt idx="13631">
                  <c:v>73</c:v>
                </c:pt>
                <c:pt idx="13632">
                  <c:v>73</c:v>
                </c:pt>
                <c:pt idx="13633">
                  <c:v>73</c:v>
                </c:pt>
                <c:pt idx="13634">
                  <c:v>73</c:v>
                </c:pt>
                <c:pt idx="13635">
                  <c:v>73</c:v>
                </c:pt>
                <c:pt idx="13636">
                  <c:v>73</c:v>
                </c:pt>
                <c:pt idx="13637">
                  <c:v>108</c:v>
                </c:pt>
                <c:pt idx="13638">
                  <c:v>108</c:v>
                </c:pt>
                <c:pt idx="13639">
                  <c:v>108</c:v>
                </c:pt>
                <c:pt idx="13640">
                  <c:v>108</c:v>
                </c:pt>
                <c:pt idx="13641">
                  <c:v>73</c:v>
                </c:pt>
                <c:pt idx="13642">
                  <c:v>73</c:v>
                </c:pt>
                <c:pt idx="13643">
                  <c:v>73</c:v>
                </c:pt>
                <c:pt idx="13644">
                  <c:v>73</c:v>
                </c:pt>
                <c:pt idx="13645">
                  <c:v>73</c:v>
                </c:pt>
                <c:pt idx="13646">
                  <c:v>73</c:v>
                </c:pt>
                <c:pt idx="13647">
                  <c:v>73</c:v>
                </c:pt>
                <c:pt idx="13648">
                  <c:v>73</c:v>
                </c:pt>
                <c:pt idx="13649">
                  <c:v>73</c:v>
                </c:pt>
                <c:pt idx="13650">
                  <c:v>73</c:v>
                </c:pt>
                <c:pt idx="13651">
                  <c:v>73</c:v>
                </c:pt>
                <c:pt idx="13652">
                  <c:v>73</c:v>
                </c:pt>
                <c:pt idx="13653">
                  <c:v>73</c:v>
                </c:pt>
                <c:pt idx="13654">
                  <c:v>73</c:v>
                </c:pt>
                <c:pt idx="13655">
                  <c:v>68</c:v>
                </c:pt>
                <c:pt idx="13656">
                  <c:v>73</c:v>
                </c:pt>
                <c:pt idx="13657">
                  <c:v>73</c:v>
                </c:pt>
                <c:pt idx="13658">
                  <c:v>48</c:v>
                </c:pt>
                <c:pt idx="13659">
                  <c:v>48</c:v>
                </c:pt>
                <c:pt idx="13660">
                  <c:v>48</c:v>
                </c:pt>
                <c:pt idx="13661">
                  <c:v>73</c:v>
                </c:pt>
                <c:pt idx="13662">
                  <c:v>73</c:v>
                </c:pt>
                <c:pt idx="13663">
                  <c:v>73</c:v>
                </c:pt>
                <c:pt idx="13664">
                  <c:v>73</c:v>
                </c:pt>
                <c:pt idx="13665">
                  <c:v>72</c:v>
                </c:pt>
                <c:pt idx="13666">
                  <c:v>73</c:v>
                </c:pt>
                <c:pt idx="13667">
                  <c:v>73</c:v>
                </c:pt>
                <c:pt idx="13668">
                  <c:v>73</c:v>
                </c:pt>
                <c:pt idx="13669">
                  <c:v>73</c:v>
                </c:pt>
                <c:pt idx="13670">
                  <c:v>73</c:v>
                </c:pt>
                <c:pt idx="13671">
                  <c:v>73</c:v>
                </c:pt>
                <c:pt idx="13672">
                  <c:v>73</c:v>
                </c:pt>
                <c:pt idx="13673">
                  <c:v>73</c:v>
                </c:pt>
                <c:pt idx="13674">
                  <c:v>48</c:v>
                </c:pt>
                <c:pt idx="13675">
                  <c:v>48</c:v>
                </c:pt>
                <c:pt idx="13676">
                  <c:v>73</c:v>
                </c:pt>
                <c:pt idx="13677">
                  <c:v>73</c:v>
                </c:pt>
                <c:pt idx="13678">
                  <c:v>73</c:v>
                </c:pt>
                <c:pt idx="13679">
                  <c:v>73</c:v>
                </c:pt>
                <c:pt idx="13680">
                  <c:v>73</c:v>
                </c:pt>
                <c:pt idx="13681">
                  <c:v>73</c:v>
                </c:pt>
                <c:pt idx="13682">
                  <c:v>73</c:v>
                </c:pt>
                <c:pt idx="13683">
                  <c:v>73</c:v>
                </c:pt>
                <c:pt idx="13684">
                  <c:v>73</c:v>
                </c:pt>
                <c:pt idx="13685">
                  <c:v>73</c:v>
                </c:pt>
                <c:pt idx="13686">
                  <c:v>47</c:v>
                </c:pt>
                <c:pt idx="13687">
                  <c:v>107</c:v>
                </c:pt>
                <c:pt idx="13688">
                  <c:v>108</c:v>
                </c:pt>
                <c:pt idx="13689">
                  <c:v>73</c:v>
                </c:pt>
                <c:pt idx="13690">
                  <c:v>40</c:v>
                </c:pt>
                <c:pt idx="13691">
                  <c:v>73</c:v>
                </c:pt>
                <c:pt idx="13692">
                  <c:v>47</c:v>
                </c:pt>
                <c:pt idx="13693">
                  <c:v>73</c:v>
                </c:pt>
                <c:pt idx="13694">
                  <c:v>73</c:v>
                </c:pt>
                <c:pt idx="13695">
                  <c:v>73</c:v>
                </c:pt>
                <c:pt idx="13696">
                  <c:v>50</c:v>
                </c:pt>
                <c:pt idx="13697">
                  <c:v>-142</c:v>
                </c:pt>
                <c:pt idx="13698">
                  <c:v>11</c:v>
                </c:pt>
                <c:pt idx="13699">
                  <c:v>30</c:v>
                </c:pt>
                <c:pt idx="13700">
                  <c:v>73</c:v>
                </c:pt>
                <c:pt idx="13701">
                  <c:v>73</c:v>
                </c:pt>
                <c:pt idx="13702">
                  <c:v>73</c:v>
                </c:pt>
                <c:pt idx="13703">
                  <c:v>108</c:v>
                </c:pt>
                <c:pt idx="13704">
                  <c:v>108</c:v>
                </c:pt>
                <c:pt idx="13705">
                  <c:v>108</c:v>
                </c:pt>
                <c:pt idx="13706">
                  <c:v>108</c:v>
                </c:pt>
                <c:pt idx="13707">
                  <c:v>108</c:v>
                </c:pt>
                <c:pt idx="13708">
                  <c:v>108</c:v>
                </c:pt>
                <c:pt idx="13709">
                  <c:v>108</c:v>
                </c:pt>
                <c:pt idx="13710">
                  <c:v>108</c:v>
                </c:pt>
                <c:pt idx="13711">
                  <c:v>-21</c:v>
                </c:pt>
                <c:pt idx="13712">
                  <c:v>14</c:v>
                </c:pt>
                <c:pt idx="13713">
                  <c:v>40</c:v>
                </c:pt>
                <c:pt idx="13714">
                  <c:v>-87</c:v>
                </c:pt>
                <c:pt idx="13715">
                  <c:v>156</c:v>
                </c:pt>
                <c:pt idx="13716">
                  <c:v>92</c:v>
                </c:pt>
                <c:pt idx="13717">
                  <c:v>66</c:v>
                </c:pt>
                <c:pt idx="13718">
                  <c:v>-39</c:v>
                </c:pt>
                <c:pt idx="13719">
                  <c:v>213</c:v>
                </c:pt>
                <c:pt idx="13720">
                  <c:v>107</c:v>
                </c:pt>
                <c:pt idx="13721">
                  <c:v>-87</c:v>
                </c:pt>
                <c:pt idx="13722">
                  <c:v>-37</c:v>
                </c:pt>
                <c:pt idx="13723">
                  <c:v>-21</c:v>
                </c:pt>
                <c:pt idx="13724">
                  <c:v>133</c:v>
                </c:pt>
                <c:pt idx="13725">
                  <c:v>67</c:v>
                </c:pt>
                <c:pt idx="13726">
                  <c:v>108</c:v>
                </c:pt>
                <c:pt idx="13727">
                  <c:v>73</c:v>
                </c:pt>
                <c:pt idx="13728">
                  <c:v>73</c:v>
                </c:pt>
                <c:pt idx="13729">
                  <c:v>73</c:v>
                </c:pt>
                <c:pt idx="13730">
                  <c:v>73</c:v>
                </c:pt>
                <c:pt idx="13731">
                  <c:v>73</c:v>
                </c:pt>
                <c:pt idx="13732">
                  <c:v>73</c:v>
                </c:pt>
                <c:pt idx="13733">
                  <c:v>73</c:v>
                </c:pt>
                <c:pt idx="13734">
                  <c:v>23</c:v>
                </c:pt>
                <c:pt idx="13735">
                  <c:v>111</c:v>
                </c:pt>
                <c:pt idx="13736">
                  <c:v>117</c:v>
                </c:pt>
                <c:pt idx="13737">
                  <c:v>153</c:v>
                </c:pt>
                <c:pt idx="13738">
                  <c:v>153</c:v>
                </c:pt>
                <c:pt idx="13739">
                  <c:v>153</c:v>
                </c:pt>
                <c:pt idx="13740">
                  <c:v>153</c:v>
                </c:pt>
                <c:pt idx="13741">
                  <c:v>791</c:v>
                </c:pt>
                <c:pt idx="13742">
                  <c:v>748</c:v>
                </c:pt>
                <c:pt idx="13743">
                  <c:v>612</c:v>
                </c:pt>
                <c:pt idx="13744">
                  <c:v>223</c:v>
                </c:pt>
                <c:pt idx="13745">
                  <c:v>-295</c:v>
                </c:pt>
                <c:pt idx="13746">
                  <c:v>-85</c:v>
                </c:pt>
                <c:pt idx="13747">
                  <c:v>723</c:v>
                </c:pt>
                <c:pt idx="13748">
                  <c:v>773</c:v>
                </c:pt>
                <c:pt idx="13749">
                  <c:v>773</c:v>
                </c:pt>
                <c:pt idx="13750">
                  <c:v>773</c:v>
                </c:pt>
                <c:pt idx="13751">
                  <c:v>773</c:v>
                </c:pt>
                <c:pt idx="13752">
                  <c:v>773</c:v>
                </c:pt>
                <c:pt idx="13753">
                  <c:v>773</c:v>
                </c:pt>
                <c:pt idx="13754">
                  <c:v>773</c:v>
                </c:pt>
                <c:pt idx="13755">
                  <c:v>773</c:v>
                </c:pt>
                <c:pt idx="13756">
                  <c:v>773</c:v>
                </c:pt>
                <c:pt idx="13757">
                  <c:v>773</c:v>
                </c:pt>
                <c:pt idx="13758">
                  <c:v>773</c:v>
                </c:pt>
                <c:pt idx="13759">
                  <c:v>773</c:v>
                </c:pt>
                <c:pt idx="13760">
                  <c:v>773</c:v>
                </c:pt>
                <c:pt idx="13761">
                  <c:v>773</c:v>
                </c:pt>
                <c:pt idx="13762">
                  <c:v>773</c:v>
                </c:pt>
                <c:pt idx="13763">
                  <c:v>773</c:v>
                </c:pt>
                <c:pt idx="13764">
                  <c:v>772</c:v>
                </c:pt>
                <c:pt idx="13765">
                  <c:v>773</c:v>
                </c:pt>
                <c:pt idx="13766">
                  <c:v>773</c:v>
                </c:pt>
                <c:pt idx="13767">
                  <c:v>772</c:v>
                </c:pt>
                <c:pt idx="13768">
                  <c:v>773</c:v>
                </c:pt>
                <c:pt idx="13769">
                  <c:v>-134</c:v>
                </c:pt>
                <c:pt idx="13770">
                  <c:v>150</c:v>
                </c:pt>
                <c:pt idx="13771">
                  <c:v>772</c:v>
                </c:pt>
                <c:pt idx="13772">
                  <c:v>773</c:v>
                </c:pt>
                <c:pt idx="13773">
                  <c:v>673</c:v>
                </c:pt>
                <c:pt idx="13774">
                  <c:v>773</c:v>
                </c:pt>
                <c:pt idx="13775">
                  <c:v>773</c:v>
                </c:pt>
                <c:pt idx="13776">
                  <c:v>773</c:v>
                </c:pt>
                <c:pt idx="13777">
                  <c:v>773</c:v>
                </c:pt>
                <c:pt idx="13778">
                  <c:v>773</c:v>
                </c:pt>
                <c:pt idx="13779">
                  <c:v>441</c:v>
                </c:pt>
                <c:pt idx="13780">
                  <c:v>646</c:v>
                </c:pt>
                <c:pt idx="13781">
                  <c:v>464</c:v>
                </c:pt>
                <c:pt idx="13782">
                  <c:v>304</c:v>
                </c:pt>
                <c:pt idx="13783">
                  <c:v>223</c:v>
                </c:pt>
                <c:pt idx="13784">
                  <c:v>227</c:v>
                </c:pt>
                <c:pt idx="13785">
                  <c:v>388</c:v>
                </c:pt>
                <c:pt idx="13786">
                  <c:v>537</c:v>
                </c:pt>
                <c:pt idx="13787">
                  <c:v>773</c:v>
                </c:pt>
                <c:pt idx="13788">
                  <c:v>773</c:v>
                </c:pt>
                <c:pt idx="13789">
                  <c:v>773</c:v>
                </c:pt>
                <c:pt idx="13790">
                  <c:v>768</c:v>
                </c:pt>
                <c:pt idx="13791">
                  <c:v>670</c:v>
                </c:pt>
                <c:pt idx="13792">
                  <c:v>516</c:v>
                </c:pt>
                <c:pt idx="13793">
                  <c:v>282</c:v>
                </c:pt>
                <c:pt idx="13794">
                  <c:v>551</c:v>
                </c:pt>
                <c:pt idx="13795">
                  <c:v>853</c:v>
                </c:pt>
                <c:pt idx="13796">
                  <c:v>773</c:v>
                </c:pt>
                <c:pt idx="13797">
                  <c:v>773</c:v>
                </c:pt>
                <c:pt idx="13798">
                  <c:v>773</c:v>
                </c:pt>
                <c:pt idx="13799">
                  <c:v>644</c:v>
                </c:pt>
                <c:pt idx="13800">
                  <c:v>644</c:v>
                </c:pt>
                <c:pt idx="13801">
                  <c:v>215</c:v>
                </c:pt>
                <c:pt idx="13802">
                  <c:v>-73</c:v>
                </c:pt>
                <c:pt idx="13803">
                  <c:v>234</c:v>
                </c:pt>
                <c:pt idx="13804">
                  <c:v>74</c:v>
                </c:pt>
                <c:pt idx="13805">
                  <c:v>422</c:v>
                </c:pt>
                <c:pt idx="13806">
                  <c:v>358</c:v>
                </c:pt>
                <c:pt idx="13807">
                  <c:v>-263</c:v>
                </c:pt>
                <c:pt idx="13808">
                  <c:v>-101</c:v>
                </c:pt>
                <c:pt idx="13809">
                  <c:v>545</c:v>
                </c:pt>
                <c:pt idx="13810">
                  <c:v>115</c:v>
                </c:pt>
                <c:pt idx="13811">
                  <c:v>599</c:v>
                </c:pt>
                <c:pt idx="13812">
                  <c:v>644</c:v>
                </c:pt>
                <c:pt idx="13813">
                  <c:v>644</c:v>
                </c:pt>
                <c:pt idx="13814">
                  <c:v>644</c:v>
                </c:pt>
                <c:pt idx="13815">
                  <c:v>644</c:v>
                </c:pt>
                <c:pt idx="13816">
                  <c:v>644</c:v>
                </c:pt>
                <c:pt idx="13817">
                  <c:v>594</c:v>
                </c:pt>
                <c:pt idx="13818">
                  <c:v>594</c:v>
                </c:pt>
                <c:pt idx="13819">
                  <c:v>644</c:v>
                </c:pt>
                <c:pt idx="13820">
                  <c:v>644</c:v>
                </c:pt>
                <c:pt idx="13821">
                  <c:v>644</c:v>
                </c:pt>
                <c:pt idx="13822">
                  <c:v>644</c:v>
                </c:pt>
                <c:pt idx="13823">
                  <c:v>644</c:v>
                </c:pt>
                <c:pt idx="13824">
                  <c:v>644</c:v>
                </c:pt>
                <c:pt idx="13825">
                  <c:v>644</c:v>
                </c:pt>
                <c:pt idx="13826">
                  <c:v>644</c:v>
                </c:pt>
                <c:pt idx="13827">
                  <c:v>644</c:v>
                </c:pt>
                <c:pt idx="13828">
                  <c:v>644</c:v>
                </c:pt>
                <c:pt idx="13829">
                  <c:v>644</c:v>
                </c:pt>
                <c:pt idx="13830">
                  <c:v>644</c:v>
                </c:pt>
                <c:pt idx="13831">
                  <c:v>644</c:v>
                </c:pt>
                <c:pt idx="13832">
                  <c:v>644</c:v>
                </c:pt>
                <c:pt idx="13833">
                  <c:v>644</c:v>
                </c:pt>
                <c:pt idx="13834">
                  <c:v>644</c:v>
                </c:pt>
                <c:pt idx="13835">
                  <c:v>644</c:v>
                </c:pt>
                <c:pt idx="13836">
                  <c:v>644</c:v>
                </c:pt>
                <c:pt idx="13837">
                  <c:v>644</c:v>
                </c:pt>
                <c:pt idx="13838">
                  <c:v>644</c:v>
                </c:pt>
                <c:pt idx="13839">
                  <c:v>644</c:v>
                </c:pt>
                <c:pt idx="13840">
                  <c:v>644</c:v>
                </c:pt>
                <c:pt idx="13841">
                  <c:v>644</c:v>
                </c:pt>
                <c:pt idx="13842">
                  <c:v>644</c:v>
                </c:pt>
                <c:pt idx="13843">
                  <c:v>644</c:v>
                </c:pt>
                <c:pt idx="13844">
                  <c:v>644</c:v>
                </c:pt>
                <c:pt idx="13845">
                  <c:v>644</c:v>
                </c:pt>
                <c:pt idx="13846">
                  <c:v>644</c:v>
                </c:pt>
                <c:pt idx="13847">
                  <c:v>583</c:v>
                </c:pt>
                <c:pt idx="13848">
                  <c:v>584</c:v>
                </c:pt>
                <c:pt idx="13849">
                  <c:v>584</c:v>
                </c:pt>
                <c:pt idx="13850">
                  <c:v>584</c:v>
                </c:pt>
                <c:pt idx="13851">
                  <c:v>634</c:v>
                </c:pt>
                <c:pt idx="13852">
                  <c:v>634</c:v>
                </c:pt>
                <c:pt idx="13853">
                  <c:v>584</c:v>
                </c:pt>
                <c:pt idx="13854">
                  <c:v>584</c:v>
                </c:pt>
                <c:pt idx="13855">
                  <c:v>634</c:v>
                </c:pt>
                <c:pt idx="13856">
                  <c:v>633</c:v>
                </c:pt>
                <c:pt idx="13857">
                  <c:v>634</c:v>
                </c:pt>
                <c:pt idx="13858">
                  <c:v>634</c:v>
                </c:pt>
                <c:pt idx="13859">
                  <c:v>634</c:v>
                </c:pt>
                <c:pt idx="13860">
                  <c:v>634</c:v>
                </c:pt>
                <c:pt idx="13861">
                  <c:v>634</c:v>
                </c:pt>
                <c:pt idx="13862">
                  <c:v>634</c:v>
                </c:pt>
                <c:pt idx="13863">
                  <c:v>634</c:v>
                </c:pt>
                <c:pt idx="13864">
                  <c:v>634</c:v>
                </c:pt>
                <c:pt idx="13865">
                  <c:v>634</c:v>
                </c:pt>
                <c:pt idx="13866">
                  <c:v>634</c:v>
                </c:pt>
                <c:pt idx="13867">
                  <c:v>634</c:v>
                </c:pt>
                <c:pt idx="13868">
                  <c:v>634</c:v>
                </c:pt>
                <c:pt idx="13869">
                  <c:v>634</c:v>
                </c:pt>
                <c:pt idx="13870">
                  <c:v>634</c:v>
                </c:pt>
                <c:pt idx="13871">
                  <c:v>433</c:v>
                </c:pt>
                <c:pt idx="13872">
                  <c:v>433</c:v>
                </c:pt>
                <c:pt idx="13873">
                  <c:v>433</c:v>
                </c:pt>
                <c:pt idx="13874">
                  <c:v>433</c:v>
                </c:pt>
                <c:pt idx="13875">
                  <c:v>433</c:v>
                </c:pt>
                <c:pt idx="13876">
                  <c:v>435</c:v>
                </c:pt>
                <c:pt idx="13877">
                  <c:v>618</c:v>
                </c:pt>
                <c:pt idx="13878">
                  <c:v>402</c:v>
                </c:pt>
                <c:pt idx="13879">
                  <c:v>433</c:v>
                </c:pt>
                <c:pt idx="13880">
                  <c:v>433</c:v>
                </c:pt>
                <c:pt idx="13881">
                  <c:v>433</c:v>
                </c:pt>
                <c:pt idx="13882">
                  <c:v>433</c:v>
                </c:pt>
                <c:pt idx="13883">
                  <c:v>433</c:v>
                </c:pt>
                <c:pt idx="13884">
                  <c:v>433</c:v>
                </c:pt>
                <c:pt idx="13885">
                  <c:v>433</c:v>
                </c:pt>
                <c:pt idx="13886">
                  <c:v>433</c:v>
                </c:pt>
                <c:pt idx="13887">
                  <c:v>433</c:v>
                </c:pt>
                <c:pt idx="13888">
                  <c:v>372</c:v>
                </c:pt>
                <c:pt idx="13889">
                  <c:v>274</c:v>
                </c:pt>
                <c:pt idx="13890">
                  <c:v>-120</c:v>
                </c:pt>
                <c:pt idx="13891">
                  <c:v>368</c:v>
                </c:pt>
                <c:pt idx="13892">
                  <c:v>396</c:v>
                </c:pt>
                <c:pt idx="13893">
                  <c:v>433</c:v>
                </c:pt>
                <c:pt idx="13894">
                  <c:v>433</c:v>
                </c:pt>
                <c:pt idx="13895">
                  <c:v>433</c:v>
                </c:pt>
                <c:pt idx="13896">
                  <c:v>433</c:v>
                </c:pt>
                <c:pt idx="13897">
                  <c:v>432</c:v>
                </c:pt>
                <c:pt idx="13898">
                  <c:v>433</c:v>
                </c:pt>
                <c:pt idx="13899">
                  <c:v>603</c:v>
                </c:pt>
                <c:pt idx="13900">
                  <c:v>603</c:v>
                </c:pt>
                <c:pt idx="13901">
                  <c:v>652</c:v>
                </c:pt>
                <c:pt idx="13902">
                  <c:v>618</c:v>
                </c:pt>
                <c:pt idx="13903">
                  <c:v>618</c:v>
                </c:pt>
                <c:pt idx="13904">
                  <c:v>433</c:v>
                </c:pt>
                <c:pt idx="13905">
                  <c:v>433</c:v>
                </c:pt>
                <c:pt idx="13906">
                  <c:v>433</c:v>
                </c:pt>
                <c:pt idx="13907">
                  <c:v>433</c:v>
                </c:pt>
                <c:pt idx="13908">
                  <c:v>433</c:v>
                </c:pt>
                <c:pt idx="13909">
                  <c:v>433</c:v>
                </c:pt>
                <c:pt idx="13910">
                  <c:v>433</c:v>
                </c:pt>
                <c:pt idx="13911">
                  <c:v>433</c:v>
                </c:pt>
                <c:pt idx="13912">
                  <c:v>553</c:v>
                </c:pt>
                <c:pt idx="13913">
                  <c:v>535</c:v>
                </c:pt>
                <c:pt idx="13914">
                  <c:v>512</c:v>
                </c:pt>
                <c:pt idx="13915">
                  <c:v>618</c:v>
                </c:pt>
                <c:pt idx="13916">
                  <c:v>433</c:v>
                </c:pt>
                <c:pt idx="13917">
                  <c:v>433</c:v>
                </c:pt>
                <c:pt idx="13918">
                  <c:v>433</c:v>
                </c:pt>
                <c:pt idx="13919">
                  <c:v>433</c:v>
                </c:pt>
                <c:pt idx="13920">
                  <c:v>433</c:v>
                </c:pt>
                <c:pt idx="13921">
                  <c:v>533</c:v>
                </c:pt>
                <c:pt idx="13922">
                  <c:v>533</c:v>
                </c:pt>
                <c:pt idx="13923">
                  <c:v>533</c:v>
                </c:pt>
                <c:pt idx="13924">
                  <c:v>533</c:v>
                </c:pt>
                <c:pt idx="13925">
                  <c:v>533</c:v>
                </c:pt>
                <c:pt idx="13926">
                  <c:v>533</c:v>
                </c:pt>
                <c:pt idx="13927">
                  <c:v>433</c:v>
                </c:pt>
                <c:pt idx="13928">
                  <c:v>433</c:v>
                </c:pt>
                <c:pt idx="13929">
                  <c:v>433</c:v>
                </c:pt>
                <c:pt idx="13930">
                  <c:v>433</c:v>
                </c:pt>
                <c:pt idx="13931">
                  <c:v>433</c:v>
                </c:pt>
                <c:pt idx="13932">
                  <c:v>433</c:v>
                </c:pt>
                <c:pt idx="13933">
                  <c:v>432</c:v>
                </c:pt>
                <c:pt idx="13934">
                  <c:v>433</c:v>
                </c:pt>
                <c:pt idx="13935">
                  <c:v>433</c:v>
                </c:pt>
                <c:pt idx="13936">
                  <c:v>433</c:v>
                </c:pt>
                <c:pt idx="13937">
                  <c:v>433</c:v>
                </c:pt>
                <c:pt idx="13938">
                  <c:v>433</c:v>
                </c:pt>
                <c:pt idx="13939">
                  <c:v>432</c:v>
                </c:pt>
                <c:pt idx="13940">
                  <c:v>433</c:v>
                </c:pt>
                <c:pt idx="13941">
                  <c:v>433</c:v>
                </c:pt>
                <c:pt idx="13942">
                  <c:v>433</c:v>
                </c:pt>
                <c:pt idx="13943">
                  <c:v>398</c:v>
                </c:pt>
                <c:pt idx="13944">
                  <c:v>498</c:v>
                </c:pt>
                <c:pt idx="13945">
                  <c:v>498</c:v>
                </c:pt>
                <c:pt idx="13946">
                  <c:v>498</c:v>
                </c:pt>
                <c:pt idx="13947">
                  <c:v>498</c:v>
                </c:pt>
                <c:pt idx="13948">
                  <c:v>498</c:v>
                </c:pt>
                <c:pt idx="13949">
                  <c:v>498</c:v>
                </c:pt>
                <c:pt idx="13950">
                  <c:v>498</c:v>
                </c:pt>
                <c:pt idx="13951">
                  <c:v>498</c:v>
                </c:pt>
                <c:pt idx="13952">
                  <c:v>498</c:v>
                </c:pt>
                <c:pt idx="13953">
                  <c:v>498</c:v>
                </c:pt>
                <c:pt idx="13954">
                  <c:v>498</c:v>
                </c:pt>
                <c:pt idx="13955">
                  <c:v>498</c:v>
                </c:pt>
                <c:pt idx="13956">
                  <c:v>498</c:v>
                </c:pt>
                <c:pt idx="13957">
                  <c:v>498</c:v>
                </c:pt>
                <c:pt idx="13958">
                  <c:v>498</c:v>
                </c:pt>
                <c:pt idx="13959">
                  <c:v>498</c:v>
                </c:pt>
                <c:pt idx="13960">
                  <c:v>498</c:v>
                </c:pt>
                <c:pt idx="13961">
                  <c:v>398</c:v>
                </c:pt>
                <c:pt idx="13962">
                  <c:v>398</c:v>
                </c:pt>
                <c:pt idx="13963">
                  <c:v>398</c:v>
                </c:pt>
                <c:pt idx="13964">
                  <c:v>398</c:v>
                </c:pt>
                <c:pt idx="13965">
                  <c:v>398</c:v>
                </c:pt>
                <c:pt idx="13966">
                  <c:v>398</c:v>
                </c:pt>
                <c:pt idx="13967">
                  <c:v>433</c:v>
                </c:pt>
                <c:pt idx="13968">
                  <c:v>533</c:v>
                </c:pt>
                <c:pt idx="13969">
                  <c:v>533</c:v>
                </c:pt>
                <c:pt idx="13970">
                  <c:v>533</c:v>
                </c:pt>
                <c:pt idx="13971">
                  <c:v>533</c:v>
                </c:pt>
                <c:pt idx="13972">
                  <c:v>533</c:v>
                </c:pt>
                <c:pt idx="13973">
                  <c:v>533</c:v>
                </c:pt>
                <c:pt idx="13974">
                  <c:v>433</c:v>
                </c:pt>
                <c:pt idx="13975">
                  <c:v>335</c:v>
                </c:pt>
                <c:pt idx="13976">
                  <c:v>275</c:v>
                </c:pt>
                <c:pt idx="13977">
                  <c:v>433</c:v>
                </c:pt>
                <c:pt idx="13978">
                  <c:v>433</c:v>
                </c:pt>
                <c:pt idx="13979">
                  <c:v>433</c:v>
                </c:pt>
                <c:pt idx="13980">
                  <c:v>433</c:v>
                </c:pt>
                <c:pt idx="13981">
                  <c:v>433</c:v>
                </c:pt>
                <c:pt idx="13982">
                  <c:v>433</c:v>
                </c:pt>
                <c:pt idx="13983">
                  <c:v>433</c:v>
                </c:pt>
                <c:pt idx="13984">
                  <c:v>433</c:v>
                </c:pt>
                <c:pt idx="13985">
                  <c:v>401</c:v>
                </c:pt>
                <c:pt idx="13986">
                  <c:v>316</c:v>
                </c:pt>
                <c:pt idx="13987">
                  <c:v>433</c:v>
                </c:pt>
                <c:pt idx="13988">
                  <c:v>433</c:v>
                </c:pt>
                <c:pt idx="13989">
                  <c:v>433</c:v>
                </c:pt>
                <c:pt idx="13990">
                  <c:v>433</c:v>
                </c:pt>
                <c:pt idx="13991">
                  <c:v>1000</c:v>
                </c:pt>
                <c:pt idx="13992">
                  <c:v>1100</c:v>
                </c:pt>
                <c:pt idx="13993">
                  <c:v>1100</c:v>
                </c:pt>
                <c:pt idx="13994">
                  <c:v>1100</c:v>
                </c:pt>
                <c:pt idx="13995">
                  <c:v>1100</c:v>
                </c:pt>
                <c:pt idx="13996">
                  <c:v>1100</c:v>
                </c:pt>
                <c:pt idx="13997">
                  <c:v>1100</c:v>
                </c:pt>
                <c:pt idx="13998">
                  <c:v>200</c:v>
                </c:pt>
                <c:pt idx="13999">
                  <c:v>200</c:v>
                </c:pt>
                <c:pt idx="14000">
                  <c:v>200</c:v>
                </c:pt>
                <c:pt idx="14001">
                  <c:v>200</c:v>
                </c:pt>
                <c:pt idx="14002">
                  <c:v>200</c:v>
                </c:pt>
                <c:pt idx="14003">
                  <c:v>200</c:v>
                </c:pt>
                <c:pt idx="14004">
                  <c:v>200</c:v>
                </c:pt>
                <c:pt idx="14005">
                  <c:v>200</c:v>
                </c:pt>
                <c:pt idx="14006">
                  <c:v>200</c:v>
                </c:pt>
                <c:pt idx="14007">
                  <c:v>200</c:v>
                </c:pt>
                <c:pt idx="14008">
                  <c:v>200</c:v>
                </c:pt>
                <c:pt idx="14009">
                  <c:v>533</c:v>
                </c:pt>
                <c:pt idx="14010">
                  <c:v>243</c:v>
                </c:pt>
                <c:pt idx="14011">
                  <c:v>995</c:v>
                </c:pt>
                <c:pt idx="14012">
                  <c:v>1000</c:v>
                </c:pt>
                <c:pt idx="14013">
                  <c:v>1000</c:v>
                </c:pt>
                <c:pt idx="14014">
                  <c:v>1000</c:v>
                </c:pt>
                <c:pt idx="14015">
                  <c:v>358</c:v>
                </c:pt>
                <c:pt idx="14016">
                  <c:v>473</c:v>
                </c:pt>
                <c:pt idx="14017">
                  <c:v>533</c:v>
                </c:pt>
                <c:pt idx="14018">
                  <c:v>496</c:v>
                </c:pt>
                <c:pt idx="14019">
                  <c:v>524</c:v>
                </c:pt>
                <c:pt idx="14020">
                  <c:v>458</c:v>
                </c:pt>
                <c:pt idx="14021">
                  <c:v>458</c:v>
                </c:pt>
                <c:pt idx="14022">
                  <c:v>183</c:v>
                </c:pt>
                <c:pt idx="14023">
                  <c:v>323</c:v>
                </c:pt>
                <c:pt idx="14024">
                  <c:v>323</c:v>
                </c:pt>
                <c:pt idx="14025">
                  <c:v>233</c:v>
                </c:pt>
                <c:pt idx="14026">
                  <c:v>183</c:v>
                </c:pt>
                <c:pt idx="14027">
                  <c:v>183</c:v>
                </c:pt>
                <c:pt idx="14028">
                  <c:v>183</c:v>
                </c:pt>
                <c:pt idx="14029">
                  <c:v>183</c:v>
                </c:pt>
                <c:pt idx="14030">
                  <c:v>183</c:v>
                </c:pt>
                <c:pt idx="14031">
                  <c:v>273</c:v>
                </c:pt>
                <c:pt idx="14032">
                  <c:v>323</c:v>
                </c:pt>
                <c:pt idx="14033">
                  <c:v>493</c:v>
                </c:pt>
                <c:pt idx="14034">
                  <c:v>508</c:v>
                </c:pt>
                <c:pt idx="14035">
                  <c:v>508</c:v>
                </c:pt>
                <c:pt idx="14036">
                  <c:v>323</c:v>
                </c:pt>
                <c:pt idx="14037">
                  <c:v>323</c:v>
                </c:pt>
                <c:pt idx="14038">
                  <c:v>190</c:v>
                </c:pt>
                <c:pt idx="14039">
                  <c:v>233</c:v>
                </c:pt>
                <c:pt idx="14040">
                  <c:v>433</c:v>
                </c:pt>
                <c:pt idx="14041">
                  <c:v>433</c:v>
                </c:pt>
                <c:pt idx="14042">
                  <c:v>433</c:v>
                </c:pt>
                <c:pt idx="14043">
                  <c:v>433</c:v>
                </c:pt>
                <c:pt idx="14044">
                  <c:v>433</c:v>
                </c:pt>
                <c:pt idx="14045">
                  <c:v>433</c:v>
                </c:pt>
                <c:pt idx="14046">
                  <c:v>233</c:v>
                </c:pt>
                <c:pt idx="14047">
                  <c:v>233</c:v>
                </c:pt>
                <c:pt idx="14048">
                  <c:v>233</c:v>
                </c:pt>
                <c:pt idx="14049">
                  <c:v>233</c:v>
                </c:pt>
                <c:pt idx="14050">
                  <c:v>233</c:v>
                </c:pt>
                <c:pt idx="14051">
                  <c:v>233</c:v>
                </c:pt>
                <c:pt idx="14052">
                  <c:v>233</c:v>
                </c:pt>
                <c:pt idx="14053">
                  <c:v>233</c:v>
                </c:pt>
                <c:pt idx="14054">
                  <c:v>233</c:v>
                </c:pt>
                <c:pt idx="14055">
                  <c:v>233</c:v>
                </c:pt>
                <c:pt idx="14056">
                  <c:v>233</c:v>
                </c:pt>
                <c:pt idx="14057">
                  <c:v>523</c:v>
                </c:pt>
                <c:pt idx="14058">
                  <c:v>523</c:v>
                </c:pt>
                <c:pt idx="14059">
                  <c:v>523</c:v>
                </c:pt>
                <c:pt idx="14060">
                  <c:v>433</c:v>
                </c:pt>
                <c:pt idx="14061">
                  <c:v>433</c:v>
                </c:pt>
                <c:pt idx="14062">
                  <c:v>433</c:v>
                </c:pt>
                <c:pt idx="14063">
                  <c:v>433</c:v>
                </c:pt>
                <c:pt idx="14064">
                  <c:v>533</c:v>
                </c:pt>
                <c:pt idx="14065">
                  <c:v>533</c:v>
                </c:pt>
                <c:pt idx="14066">
                  <c:v>533</c:v>
                </c:pt>
                <c:pt idx="14067">
                  <c:v>533</c:v>
                </c:pt>
                <c:pt idx="14068">
                  <c:v>533</c:v>
                </c:pt>
                <c:pt idx="14069">
                  <c:v>533</c:v>
                </c:pt>
                <c:pt idx="14070">
                  <c:v>433</c:v>
                </c:pt>
                <c:pt idx="14071">
                  <c:v>433</c:v>
                </c:pt>
                <c:pt idx="14072">
                  <c:v>433</c:v>
                </c:pt>
                <c:pt idx="14073">
                  <c:v>433</c:v>
                </c:pt>
                <c:pt idx="14074">
                  <c:v>433</c:v>
                </c:pt>
                <c:pt idx="14075">
                  <c:v>433</c:v>
                </c:pt>
                <c:pt idx="14076">
                  <c:v>433</c:v>
                </c:pt>
                <c:pt idx="14077">
                  <c:v>433</c:v>
                </c:pt>
                <c:pt idx="14078">
                  <c:v>433</c:v>
                </c:pt>
                <c:pt idx="14079">
                  <c:v>433</c:v>
                </c:pt>
                <c:pt idx="14080">
                  <c:v>433</c:v>
                </c:pt>
                <c:pt idx="14081">
                  <c:v>433</c:v>
                </c:pt>
                <c:pt idx="14082">
                  <c:v>433</c:v>
                </c:pt>
                <c:pt idx="14083">
                  <c:v>433</c:v>
                </c:pt>
                <c:pt idx="14084">
                  <c:v>433</c:v>
                </c:pt>
                <c:pt idx="14085">
                  <c:v>433</c:v>
                </c:pt>
                <c:pt idx="14086">
                  <c:v>433</c:v>
                </c:pt>
                <c:pt idx="14087">
                  <c:v>532</c:v>
                </c:pt>
                <c:pt idx="14088">
                  <c:v>533</c:v>
                </c:pt>
                <c:pt idx="14089">
                  <c:v>633</c:v>
                </c:pt>
                <c:pt idx="14090">
                  <c:v>633</c:v>
                </c:pt>
                <c:pt idx="14091">
                  <c:v>633</c:v>
                </c:pt>
                <c:pt idx="14092">
                  <c:v>633</c:v>
                </c:pt>
                <c:pt idx="14093">
                  <c:v>633</c:v>
                </c:pt>
                <c:pt idx="14094">
                  <c:v>633</c:v>
                </c:pt>
                <c:pt idx="14095">
                  <c:v>533</c:v>
                </c:pt>
                <c:pt idx="14096">
                  <c:v>533</c:v>
                </c:pt>
                <c:pt idx="14097">
                  <c:v>533</c:v>
                </c:pt>
                <c:pt idx="14098">
                  <c:v>533</c:v>
                </c:pt>
                <c:pt idx="14099">
                  <c:v>533</c:v>
                </c:pt>
                <c:pt idx="14100">
                  <c:v>533</c:v>
                </c:pt>
                <c:pt idx="14101">
                  <c:v>533</c:v>
                </c:pt>
                <c:pt idx="14102">
                  <c:v>533</c:v>
                </c:pt>
                <c:pt idx="14103">
                  <c:v>533</c:v>
                </c:pt>
                <c:pt idx="14104">
                  <c:v>533</c:v>
                </c:pt>
                <c:pt idx="14105">
                  <c:v>533</c:v>
                </c:pt>
                <c:pt idx="14106">
                  <c:v>533</c:v>
                </c:pt>
                <c:pt idx="14107">
                  <c:v>533</c:v>
                </c:pt>
                <c:pt idx="14108">
                  <c:v>533</c:v>
                </c:pt>
                <c:pt idx="14109">
                  <c:v>533</c:v>
                </c:pt>
                <c:pt idx="14110">
                  <c:v>533</c:v>
                </c:pt>
                <c:pt idx="14111">
                  <c:v>498</c:v>
                </c:pt>
                <c:pt idx="14112">
                  <c:v>598</c:v>
                </c:pt>
                <c:pt idx="14113">
                  <c:v>598</c:v>
                </c:pt>
                <c:pt idx="14114">
                  <c:v>598</c:v>
                </c:pt>
                <c:pt idx="14115">
                  <c:v>598</c:v>
                </c:pt>
                <c:pt idx="14116">
                  <c:v>598</c:v>
                </c:pt>
                <c:pt idx="14117">
                  <c:v>598</c:v>
                </c:pt>
                <c:pt idx="14118">
                  <c:v>598</c:v>
                </c:pt>
                <c:pt idx="14119">
                  <c:v>598</c:v>
                </c:pt>
                <c:pt idx="14120">
                  <c:v>598</c:v>
                </c:pt>
                <c:pt idx="14121">
                  <c:v>598</c:v>
                </c:pt>
                <c:pt idx="14122">
                  <c:v>598</c:v>
                </c:pt>
                <c:pt idx="14123">
                  <c:v>598</c:v>
                </c:pt>
                <c:pt idx="14124">
                  <c:v>598</c:v>
                </c:pt>
                <c:pt idx="14125">
                  <c:v>598</c:v>
                </c:pt>
                <c:pt idx="14126">
                  <c:v>598</c:v>
                </c:pt>
                <c:pt idx="14127">
                  <c:v>598</c:v>
                </c:pt>
                <c:pt idx="14128">
                  <c:v>598</c:v>
                </c:pt>
                <c:pt idx="14129">
                  <c:v>498</c:v>
                </c:pt>
                <c:pt idx="14130">
                  <c:v>498</c:v>
                </c:pt>
                <c:pt idx="14131">
                  <c:v>498</c:v>
                </c:pt>
                <c:pt idx="14132">
                  <c:v>498</c:v>
                </c:pt>
                <c:pt idx="14133">
                  <c:v>498</c:v>
                </c:pt>
                <c:pt idx="14134">
                  <c:v>498</c:v>
                </c:pt>
                <c:pt idx="14135">
                  <c:v>533</c:v>
                </c:pt>
                <c:pt idx="14136">
                  <c:v>633</c:v>
                </c:pt>
                <c:pt idx="14137">
                  <c:v>723</c:v>
                </c:pt>
                <c:pt idx="14138">
                  <c:v>723</c:v>
                </c:pt>
                <c:pt idx="14139">
                  <c:v>723</c:v>
                </c:pt>
                <c:pt idx="14140">
                  <c:v>723</c:v>
                </c:pt>
                <c:pt idx="14141">
                  <c:v>633</c:v>
                </c:pt>
                <c:pt idx="14142">
                  <c:v>533</c:v>
                </c:pt>
                <c:pt idx="14143">
                  <c:v>532</c:v>
                </c:pt>
                <c:pt idx="14144">
                  <c:v>533</c:v>
                </c:pt>
                <c:pt idx="14145">
                  <c:v>533</c:v>
                </c:pt>
                <c:pt idx="14146">
                  <c:v>533</c:v>
                </c:pt>
                <c:pt idx="14147">
                  <c:v>533</c:v>
                </c:pt>
                <c:pt idx="14148">
                  <c:v>533</c:v>
                </c:pt>
                <c:pt idx="14149">
                  <c:v>533</c:v>
                </c:pt>
                <c:pt idx="14150">
                  <c:v>533</c:v>
                </c:pt>
                <c:pt idx="14151">
                  <c:v>533</c:v>
                </c:pt>
                <c:pt idx="14152">
                  <c:v>533</c:v>
                </c:pt>
                <c:pt idx="14153">
                  <c:v>533</c:v>
                </c:pt>
                <c:pt idx="14154">
                  <c:v>533</c:v>
                </c:pt>
                <c:pt idx="14155">
                  <c:v>533</c:v>
                </c:pt>
                <c:pt idx="14156">
                  <c:v>533</c:v>
                </c:pt>
                <c:pt idx="14157">
                  <c:v>533</c:v>
                </c:pt>
                <c:pt idx="14158">
                  <c:v>533</c:v>
                </c:pt>
                <c:pt idx="14159">
                  <c:v>533</c:v>
                </c:pt>
                <c:pt idx="14160">
                  <c:v>633</c:v>
                </c:pt>
                <c:pt idx="14161">
                  <c:v>723</c:v>
                </c:pt>
                <c:pt idx="14162">
                  <c:v>723</c:v>
                </c:pt>
                <c:pt idx="14163">
                  <c:v>723</c:v>
                </c:pt>
                <c:pt idx="14164">
                  <c:v>681</c:v>
                </c:pt>
                <c:pt idx="14165">
                  <c:v>633</c:v>
                </c:pt>
                <c:pt idx="14166">
                  <c:v>533</c:v>
                </c:pt>
                <c:pt idx="14167">
                  <c:v>533</c:v>
                </c:pt>
                <c:pt idx="14168">
                  <c:v>533</c:v>
                </c:pt>
                <c:pt idx="14169">
                  <c:v>533</c:v>
                </c:pt>
                <c:pt idx="14170">
                  <c:v>532</c:v>
                </c:pt>
                <c:pt idx="14171">
                  <c:v>533</c:v>
                </c:pt>
                <c:pt idx="14172">
                  <c:v>533</c:v>
                </c:pt>
                <c:pt idx="14173">
                  <c:v>533</c:v>
                </c:pt>
                <c:pt idx="14174">
                  <c:v>533</c:v>
                </c:pt>
                <c:pt idx="14175">
                  <c:v>533</c:v>
                </c:pt>
                <c:pt idx="14176">
                  <c:v>533</c:v>
                </c:pt>
                <c:pt idx="14177">
                  <c:v>623</c:v>
                </c:pt>
                <c:pt idx="14178">
                  <c:v>623</c:v>
                </c:pt>
                <c:pt idx="14179">
                  <c:v>623</c:v>
                </c:pt>
                <c:pt idx="14180">
                  <c:v>533</c:v>
                </c:pt>
                <c:pt idx="14181">
                  <c:v>533</c:v>
                </c:pt>
                <c:pt idx="14182">
                  <c:v>533</c:v>
                </c:pt>
                <c:pt idx="14183">
                  <c:v>533</c:v>
                </c:pt>
                <c:pt idx="14184">
                  <c:v>633</c:v>
                </c:pt>
                <c:pt idx="14185">
                  <c:v>633</c:v>
                </c:pt>
                <c:pt idx="14186">
                  <c:v>633</c:v>
                </c:pt>
                <c:pt idx="14187">
                  <c:v>633</c:v>
                </c:pt>
                <c:pt idx="14188">
                  <c:v>633</c:v>
                </c:pt>
                <c:pt idx="14189">
                  <c:v>633</c:v>
                </c:pt>
                <c:pt idx="14190">
                  <c:v>533</c:v>
                </c:pt>
                <c:pt idx="14191">
                  <c:v>533</c:v>
                </c:pt>
                <c:pt idx="14192">
                  <c:v>533</c:v>
                </c:pt>
                <c:pt idx="14193">
                  <c:v>533</c:v>
                </c:pt>
                <c:pt idx="14194">
                  <c:v>533</c:v>
                </c:pt>
                <c:pt idx="14195">
                  <c:v>533</c:v>
                </c:pt>
                <c:pt idx="14196">
                  <c:v>533</c:v>
                </c:pt>
                <c:pt idx="14197">
                  <c:v>533</c:v>
                </c:pt>
                <c:pt idx="14198">
                  <c:v>533</c:v>
                </c:pt>
                <c:pt idx="14199">
                  <c:v>533</c:v>
                </c:pt>
                <c:pt idx="14200">
                  <c:v>533</c:v>
                </c:pt>
                <c:pt idx="14201">
                  <c:v>533</c:v>
                </c:pt>
                <c:pt idx="14202">
                  <c:v>533</c:v>
                </c:pt>
                <c:pt idx="14203">
                  <c:v>533</c:v>
                </c:pt>
                <c:pt idx="14204">
                  <c:v>533</c:v>
                </c:pt>
                <c:pt idx="14205">
                  <c:v>533</c:v>
                </c:pt>
                <c:pt idx="14206">
                  <c:v>533</c:v>
                </c:pt>
                <c:pt idx="14207">
                  <c:v>533</c:v>
                </c:pt>
                <c:pt idx="14208">
                  <c:v>633</c:v>
                </c:pt>
                <c:pt idx="14209">
                  <c:v>633</c:v>
                </c:pt>
                <c:pt idx="14210">
                  <c:v>633</c:v>
                </c:pt>
                <c:pt idx="14211">
                  <c:v>633</c:v>
                </c:pt>
                <c:pt idx="14212">
                  <c:v>633</c:v>
                </c:pt>
                <c:pt idx="14213">
                  <c:v>633</c:v>
                </c:pt>
                <c:pt idx="14214">
                  <c:v>633</c:v>
                </c:pt>
                <c:pt idx="14215">
                  <c:v>633</c:v>
                </c:pt>
                <c:pt idx="14216">
                  <c:v>633</c:v>
                </c:pt>
                <c:pt idx="14217">
                  <c:v>633</c:v>
                </c:pt>
                <c:pt idx="14218">
                  <c:v>633</c:v>
                </c:pt>
                <c:pt idx="14219">
                  <c:v>633</c:v>
                </c:pt>
                <c:pt idx="14220">
                  <c:v>633</c:v>
                </c:pt>
                <c:pt idx="14221">
                  <c:v>633</c:v>
                </c:pt>
                <c:pt idx="14222">
                  <c:v>633</c:v>
                </c:pt>
                <c:pt idx="14223">
                  <c:v>633</c:v>
                </c:pt>
                <c:pt idx="14224">
                  <c:v>633</c:v>
                </c:pt>
                <c:pt idx="14225">
                  <c:v>533</c:v>
                </c:pt>
                <c:pt idx="14226">
                  <c:v>533</c:v>
                </c:pt>
                <c:pt idx="14227">
                  <c:v>533</c:v>
                </c:pt>
                <c:pt idx="14228">
                  <c:v>533</c:v>
                </c:pt>
                <c:pt idx="14229">
                  <c:v>533</c:v>
                </c:pt>
                <c:pt idx="14230">
                  <c:v>533</c:v>
                </c:pt>
                <c:pt idx="14231">
                  <c:v>533</c:v>
                </c:pt>
                <c:pt idx="14232">
                  <c:v>633</c:v>
                </c:pt>
                <c:pt idx="14233">
                  <c:v>633</c:v>
                </c:pt>
                <c:pt idx="14234">
                  <c:v>633</c:v>
                </c:pt>
                <c:pt idx="14235">
                  <c:v>633</c:v>
                </c:pt>
                <c:pt idx="14236">
                  <c:v>633</c:v>
                </c:pt>
                <c:pt idx="14237">
                  <c:v>633</c:v>
                </c:pt>
                <c:pt idx="14238">
                  <c:v>533</c:v>
                </c:pt>
                <c:pt idx="14239">
                  <c:v>533</c:v>
                </c:pt>
                <c:pt idx="14240">
                  <c:v>533</c:v>
                </c:pt>
                <c:pt idx="14241">
                  <c:v>533</c:v>
                </c:pt>
                <c:pt idx="14242">
                  <c:v>533</c:v>
                </c:pt>
                <c:pt idx="14243">
                  <c:v>533</c:v>
                </c:pt>
                <c:pt idx="14244">
                  <c:v>533</c:v>
                </c:pt>
                <c:pt idx="14245">
                  <c:v>533</c:v>
                </c:pt>
                <c:pt idx="14246">
                  <c:v>533</c:v>
                </c:pt>
                <c:pt idx="14247">
                  <c:v>533</c:v>
                </c:pt>
                <c:pt idx="14248">
                  <c:v>533</c:v>
                </c:pt>
                <c:pt idx="14249">
                  <c:v>533</c:v>
                </c:pt>
                <c:pt idx="14250">
                  <c:v>533</c:v>
                </c:pt>
                <c:pt idx="14251">
                  <c:v>533</c:v>
                </c:pt>
                <c:pt idx="14252">
                  <c:v>533</c:v>
                </c:pt>
                <c:pt idx="14253">
                  <c:v>533</c:v>
                </c:pt>
                <c:pt idx="14254">
                  <c:v>533</c:v>
                </c:pt>
                <c:pt idx="14255">
                  <c:v>533</c:v>
                </c:pt>
                <c:pt idx="14256">
                  <c:v>532</c:v>
                </c:pt>
                <c:pt idx="14257">
                  <c:v>633</c:v>
                </c:pt>
                <c:pt idx="14258">
                  <c:v>633</c:v>
                </c:pt>
                <c:pt idx="14259">
                  <c:v>633</c:v>
                </c:pt>
                <c:pt idx="14260">
                  <c:v>633</c:v>
                </c:pt>
                <c:pt idx="14261">
                  <c:v>633</c:v>
                </c:pt>
                <c:pt idx="14262">
                  <c:v>633</c:v>
                </c:pt>
                <c:pt idx="14263">
                  <c:v>423</c:v>
                </c:pt>
                <c:pt idx="14264">
                  <c:v>533</c:v>
                </c:pt>
                <c:pt idx="14265">
                  <c:v>533</c:v>
                </c:pt>
                <c:pt idx="14266">
                  <c:v>533</c:v>
                </c:pt>
                <c:pt idx="14267">
                  <c:v>533</c:v>
                </c:pt>
                <c:pt idx="14268">
                  <c:v>533</c:v>
                </c:pt>
                <c:pt idx="14269">
                  <c:v>533</c:v>
                </c:pt>
                <c:pt idx="14270">
                  <c:v>533</c:v>
                </c:pt>
                <c:pt idx="14271">
                  <c:v>533</c:v>
                </c:pt>
                <c:pt idx="14272">
                  <c:v>533</c:v>
                </c:pt>
                <c:pt idx="14273">
                  <c:v>533</c:v>
                </c:pt>
                <c:pt idx="14274">
                  <c:v>533</c:v>
                </c:pt>
                <c:pt idx="14275">
                  <c:v>533</c:v>
                </c:pt>
                <c:pt idx="14276">
                  <c:v>533</c:v>
                </c:pt>
                <c:pt idx="14277">
                  <c:v>533</c:v>
                </c:pt>
                <c:pt idx="14278">
                  <c:v>533</c:v>
                </c:pt>
                <c:pt idx="14279">
                  <c:v>533</c:v>
                </c:pt>
                <c:pt idx="14280">
                  <c:v>633</c:v>
                </c:pt>
                <c:pt idx="14281">
                  <c:v>633</c:v>
                </c:pt>
                <c:pt idx="14282">
                  <c:v>633</c:v>
                </c:pt>
                <c:pt idx="14283">
                  <c:v>633</c:v>
                </c:pt>
                <c:pt idx="14284">
                  <c:v>633</c:v>
                </c:pt>
                <c:pt idx="14285">
                  <c:v>633</c:v>
                </c:pt>
                <c:pt idx="14286">
                  <c:v>633</c:v>
                </c:pt>
                <c:pt idx="14287">
                  <c:v>633</c:v>
                </c:pt>
                <c:pt idx="14288">
                  <c:v>633</c:v>
                </c:pt>
                <c:pt idx="14289">
                  <c:v>633</c:v>
                </c:pt>
                <c:pt idx="14290">
                  <c:v>633</c:v>
                </c:pt>
                <c:pt idx="14291">
                  <c:v>633</c:v>
                </c:pt>
                <c:pt idx="14292">
                  <c:v>633</c:v>
                </c:pt>
                <c:pt idx="14293">
                  <c:v>633</c:v>
                </c:pt>
                <c:pt idx="14294">
                  <c:v>633</c:v>
                </c:pt>
                <c:pt idx="14295">
                  <c:v>633</c:v>
                </c:pt>
                <c:pt idx="14296">
                  <c:v>633</c:v>
                </c:pt>
                <c:pt idx="14297">
                  <c:v>533</c:v>
                </c:pt>
                <c:pt idx="14298">
                  <c:v>533</c:v>
                </c:pt>
                <c:pt idx="14299">
                  <c:v>533</c:v>
                </c:pt>
                <c:pt idx="14300">
                  <c:v>533</c:v>
                </c:pt>
                <c:pt idx="14301">
                  <c:v>533</c:v>
                </c:pt>
                <c:pt idx="14302">
                  <c:v>533</c:v>
                </c:pt>
                <c:pt idx="14303">
                  <c:v>533</c:v>
                </c:pt>
                <c:pt idx="14304">
                  <c:v>633</c:v>
                </c:pt>
                <c:pt idx="14305">
                  <c:v>633</c:v>
                </c:pt>
                <c:pt idx="14306">
                  <c:v>633</c:v>
                </c:pt>
                <c:pt idx="14307">
                  <c:v>723</c:v>
                </c:pt>
                <c:pt idx="14308">
                  <c:v>723</c:v>
                </c:pt>
                <c:pt idx="14309">
                  <c:v>513</c:v>
                </c:pt>
                <c:pt idx="14310">
                  <c:v>362</c:v>
                </c:pt>
                <c:pt idx="14311">
                  <c:v>-383</c:v>
                </c:pt>
                <c:pt idx="14312">
                  <c:v>-380</c:v>
                </c:pt>
                <c:pt idx="14313">
                  <c:v>-63</c:v>
                </c:pt>
                <c:pt idx="14314">
                  <c:v>-123</c:v>
                </c:pt>
                <c:pt idx="14315">
                  <c:v>358</c:v>
                </c:pt>
                <c:pt idx="14316">
                  <c:v>533</c:v>
                </c:pt>
                <c:pt idx="14317">
                  <c:v>241</c:v>
                </c:pt>
                <c:pt idx="14318">
                  <c:v>533</c:v>
                </c:pt>
                <c:pt idx="14319">
                  <c:v>506</c:v>
                </c:pt>
                <c:pt idx="14320">
                  <c:v>336</c:v>
                </c:pt>
                <c:pt idx="14321">
                  <c:v>359</c:v>
                </c:pt>
                <c:pt idx="14322">
                  <c:v>211</c:v>
                </c:pt>
                <c:pt idx="14323">
                  <c:v>175</c:v>
                </c:pt>
                <c:pt idx="14324">
                  <c:v>376</c:v>
                </c:pt>
                <c:pt idx="14325">
                  <c:v>533</c:v>
                </c:pt>
                <c:pt idx="14326">
                  <c:v>533</c:v>
                </c:pt>
                <c:pt idx="14327">
                  <c:v>800</c:v>
                </c:pt>
                <c:pt idx="14328">
                  <c:v>900</c:v>
                </c:pt>
                <c:pt idx="14329">
                  <c:v>825</c:v>
                </c:pt>
                <c:pt idx="14330">
                  <c:v>900</c:v>
                </c:pt>
                <c:pt idx="14331">
                  <c:v>990</c:v>
                </c:pt>
                <c:pt idx="14332">
                  <c:v>965</c:v>
                </c:pt>
                <c:pt idx="14333">
                  <c:v>890</c:v>
                </c:pt>
                <c:pt idx="14334">
                  <c:v>530</c:v>
                </c:pt>
                <c:pt idx="14335">
                  <c:v>409</c:v>
                </c:pt>
                <c:pt idx="14336">
                  <c:v>-255</c:v>
                </c:pt>
                <c:pt idx="14337">
                  <c:v>560</c:v>
                </c:pt>
                <c:pt idx="14338">
                  <c:v>525</c:v>
                </c:pt>
                <c:pt idx="14339">
                  <c:v>765</c:v>
                </c:pt>
                <c:pt idx="14340">
                  <c:v>765</c:v>
                </c:pt>
                <c:pt idx="14341">
                  <c:v>765</c:v>
                </c:pt>
                <c:pt idx="14342">
                  <c:v>765</c:v>
                </c:pt>
                <c:pt idx="14343">
                  <c:v>765</c:v>
                </c:pt>
                <c:pt idx="14344">
                  <c:v>765</c:v>
                </c:pt>
                <c:pt idx="14345">
                  <c:v>790</c:v>
                </c:pt>
                <c:pt idx="14346">
                  <c:v>790</c:v>
                </c:pt>
                <c:pt idx="14347">
                  <c:v>765</c:v>
                </c:pt>
                <c:pt idx="14348">
                  <c:v>765</c:v>
                </c:pt>
                <c:pt idx="14349">
                  <c:v>764</c:v>
                </c:pt>
                <c:pt idx="14350">
                  <c:v>765</c:v>
                </c:pt>
                <c:pt idx="14351">
                  <c:v>765</c:v>
                </c:pt>
                <c:pt idx="14352">
                  <c:v>865</c:v>
                </c:pt>
                <c:pt idx="14353">
                  <c:v>865</c:v>
                </c:pt>
                <c:pt idx="14354">
                  <c:v>865</c:v>
                </c:pt>
                <c:pt idx="14355">
                  <c:v>865</c:v>
                </c:pt>
                <c:pt idx="14356">
                  <c:v>865</c:v>
                </c:pt>
                <c:pt idx="14357">
                  <c:v>865</c:v>
                </c:pt>
                <c:pt idx="14358">
                  <c:v>765</c:v>
                </c:pt>
                <c:pt idx="14359">
                  <c:v>765</c:v>
                </c:pt>
                <c:pt idx="14360">
                  <c:v>765</c:v>
                </c:pt>
                <c:pt idx="14361">
                  <c:v>764</c:v>
                </c:pt>
                <c:pt idx="14362">
                  <c:v>765</c:v>
                </c:pt>
                <c:pt idx="14363">
                  <c:v>765</c:v>
                </c:pt>
                <c:pt idx="14364">
                  <c:v>765</c:v>
                </c:pt>
                <c:pt idx="14365">
                  <c:v>765</c:v>
                </c:pt>
                <c:pt idx="14366">
                  <c:v>765</c:v>
                </c:pt>
                <c:pt idx="14367">
                  <c:v>765</c:v>
                </c:pt>
                <c:pt idx="14368">
                  <c:v>765</c:v>
                </c:pt>
                <c:pt idx="14369">
                  <c:v>765</c:v>
                </c:pt>
                <c:pt idx="14370">
                  <c:v>765</c:v>
                </c:pt>
                <c:pt idx="14371">
                  <c:v>765</c:v>
                </c:pt>
                <c:pt idx="14372">
                  <c:v>765</c:v>
                </c:pt>
                <c:pt idx="14373">
                  <c:v>765</c:v>
                </c:pt>
                <c:pt idx="14374">
                  <c:v>765</c:v>
                </c:pt>
                <c:pt idx="14375">
                  <c:v>533</c:v>
                </c:pt>
                <c:pt idx="14376">
                  <c:v>633</c:v>
                </c:pt>
                <c:pt idx="14377">
                  <c:v>632</c:v>
                </c:pt>
                <c:pt idx="14378">
                  <c:v>633</c:v>
                </c:pt>
                <c:pt idx="14379">
                  <c:v>633</c:v>
                </c:pt>
                <c:pt idx="14380">
                  <c:v>633</c:v>
                </c:pt>
                <c:pt idx="14381">
                  <c:v>633</c:v>
                </c:pt>
                <c:pt idx="14382">
                  <c:v>533</c:v>
                </c:pt>
                <c:pt idx="14383">
                  <c:v>315</c:v>
                </c:pt>
                <c:pt idx="14384">
                  <c:v>529</c:v>
                </c:pt>
                <c:pt idx="14385">
                  <c:v>533</c:v>
                </c:pt>
                <c:pt idx="14386">
                  <c:v>533</c:v>
                </c:pt>
                <c:pt idx="14387">
                  <c:v>533</c:v>
                </c:pt>
                <c:pt idx="14388">
                  <c:v>533</c:v>
                </c:pt>
                <c:pt idx="14389">
                  <c:v>533</c:v>
                </c:pt>
                <c:pt idx="14390">
                  <c:v>533</c:v>
                </c:pt>
                <c:pt idx="14391">
                  <c:v>533</c:v>
                </c:pt>
                <c:pt idx="14392">
                  <c:v>532</c:v>
                </c:pt>
                <c:pt idx="14393">
                  <c:v>533</c:v>
                </c:pt>
                <c:pt idx="14394">
                  <c:v>533</c:v>
                </c:pt>
                <c:pt idx="14395">
                  <c:v>533</c:v>
                </c:pt>
                <c:pt idx="14396">
                  <c:v>533</c:v>
                </c:pt>
                <c:pt idx="14397">
                  <c:v>533</c:v>
                </c:pt>
                <c:pt idx="14398">
                  <c:v>533</c:v>
                </c:pt>
                <c:pt idx="14399">
                  <c:v>533</c:v>
                </c:pt>
                <c:pt idx="14400">
                  <c:v>633</c:v>
                </c:pt>
                <c:pt idx="14401">
                  <c:v>633</c:v>
                </c:pt>
                <c:pt idx="14402">
                  <c:v>633</c:v>
                </c:pt>
                <c:pt idx="14403">
                  <c:v>633</c:v>
                </c:pt>
                <c:pt idx="14404">
                  <c:v>633</c:v>
                </c:pt>
                <c:pt idx="14405">
                  <c:v>633</c:v>
                </c:pt>
                <c:pt idx="14406">
                  <c:v>398</c:v>
                </c:pt>
                <c:pt idx="14407">
                  <c:v>-1</c:v>
                </c:pt>
                <c:pt idx="14408">
                  <c:v>-129</c:v>
                </c:pt>
                <c:pt idx="14409">
                  <c:v>420</c:v>
                </c:pt>
                <c:pt idx="14410">
                  <c:v>533</c:v>
                </c:pt>
                <c:pt idx="14411">
                  <c:v>533</c:v>
                </c:pt>
                <c:pt idx="14412">
                  <c:v>533</c:v>
                </c:pt>
                <c:pt idx="14413">
                  <c:v>533</c:v>
                </c:pt>
                <c:pt idx="14414">
                  <c:v>533</c:v>
                </c:pt>
                <c:pt idx="14415">
                  <c:v>533</c:v>
                </c:pt>
                <c:pt idx="14416">
                  <c:v>718</c:v>
                </c:pt>
                <c:pt idx="14417">
                  <c:v>718</c:v>
                </c:pt>
                <c:pt idx="14418">
                  <c:v>718</c:v>
                </c:pt>
                <c:pt idx="14419">
                  <c:v>718</c:v>
                </c:pt>
                <c:pt idx="14420">
                  <c:v>533</c:v>
                </c:pt>
                <c:pt idx="14421">
                  <c:v>533</c:v>
                </c:pt>
                <c:pt idx="14422">
                  <c:v>533</c:v>
                </c:pt>
                <c:pt idx="14423">
                  <c:v>333</c:v>
                </c:pt>
                <c:pt idx="14424">
                  <c:v>333</c:v>
                </c:pt>
                <c:pt idx="14425">
                  <c:v>633</c:v>
                </c:pt>
                <c:pt idx="14426">
                  <c:v>633</c:v>
                </c:pt>
                <c:pt idx="14427">
                  <c:v>633</c:v>
                </c:pt>
                <c:pt idx="14428">
                  <c:v>633</c:v>
                </c:pt>
                <c:pt idx="14429">
                  <c:v>633</c:v>
                </c:pt>
                <c:pt idx="14430">
                  <c:v>633</c:v>
                </c:pt>
                <c:pt idx="14431">
                  <c:v>333</c:v>
                </c:pt>
                <c:pt idx="14432">
                  <c:v>333</c:v>
                </c:pt>
                <c:pt idx="14433">
                  <c:v>333</c:v>
                </c:pt>
                <c:pt idx="14434">
                  <c:v>333</c:v>
                </c:pt>
                <c:pt idx="14435">
                  <c:v>333</c:v>
                </c:pt>
                <c:pt idx="14436">
                  <c:v>333</c:v>
                </c:pt>
                <c:pt idx="14437">
                  <c:v>368</c:v>
                </c:pt>
                <c:pt idx="14438">
                  <c:v>368</c:v>
                </c:pt>
                <c:pt idx="14439">
                  <c:v>368</c:v>
                </c:pt>
                <c:pt idx="14440">
                  <c:v>368</c:v>
                </c:pt>
                <c:pt idx="14441">
                  <c:v>368</c:v>
                </c:pt>
                <c:pt idx="14442">
                  <c:v>368</c:v>
                </c:pt>
                <c:pt idx="14443">
                  <c:v>368</c:v>
                </c:pt>
                <c:pt idx="14444">
                  <c:v>368</c:v>
                </c:pt>
                <c:pt idx="14445">
                  <c:v>368</c:v>
                </c:pt>
                <c:pt idx="14446">
                  <c:v>368</c:v>
                </c:pt>
                <c:pt idx="14447">
                  <c:v>333</c:v>
                </c:pt>
                <c:pt idx="14448">
                  <c:v>533</c:v>
                </c:pt>
                <c:pt idx="14449">
                  <c:v>533</c:v>
                </c:pt>
                <c:pt idx="14450">
                  <c:v>533</c:v>
                </c:pt>
                <c:pt idx="14451">
                  <c:v>533</c:v>
                </c:pt>
                <c:pt idx="14452">
                  <c:v>533</c:v>
                </c:pt>
                <c:pt idx="14453">
                  <c:v>533</c:v>
                </c:pt>
                <c:pt idx="14454">
                  <c:v>533</c:v>
                </c:pt>
                <c:pt idx="14455">
                  <c:v>533</c:v>
                </c:pt>
                <c:pt idx="14456">
                  <c:v>532</c:v>
                </c:pt>
                <c:pt idx="14457">
                  <c:v>533</c:v>
                </c:pt>
                <c:pt idx="14458">
                  <c:v>533</c:v>
                </c:pt>
                <c:pt idx="14459">
                  <c:v>533</c:v>
                </c:pt>
                <c:pt idx="14460">
                  <c:v>533</c:v>
                </c:pt>
                <c:pt idx="14461">
                  <c:v>533</c:v>
                </c:pt>
                <c:pt idx="14462">
                  <c:v>533</c:v>
                </c:pt>
                <c:pt idx="14463">
                  <c:v>533</c:v>
                </c:pt>
                <c:pt idx="14464">
                  <c:v>533</c:v>
                </c:pt>
                <c:pt idx="14465">
                  <c:v>333</c:v>
                </c:pt>
                <c:pt idx="14466">
                  <c:v>333</c:v>
                </c:pt>
                <c:pt idx="14467">
                  <c:v>333</c:v>
                </c:pt>
                <c:pt idx="14468">
                  <c:v>333</c:v>
                </c:pt>
                <c:pt idx="14469">
                  <c:v>333</c:v>
                </c:pt>
                <c:pt idx="14470">
                  <c:v>333</c:v>
                </c:pt>
                <c:pt idx="14471">
                  <c:v>565</c:v>
                </c:pt>
                <c:pt idx="14472">
                  <c:v>865</c:v>
                </c:pt>
                <c:pt idx="14473">
                  <c:v>865</c:v>
                </c:pt>
                <c:pt idx="14474">
                  <c:v>865</c:v>
                </c:pt>
                <c:pt idx="14475">
                  <c:v>865</c:v>
                </c:pt>
                <c:pt idx="14476">
                  <c:v>865</c:v>
                </c:pt>
                <c:pt idx="14477">
                  <c:v>324</c:v>
                </c:pt>
                <c:pt idx="14478">
                  <c:v>-425</c:v>
                </c:pt>
                <c:pt idx="14479">
                  <c:v>-10</c:v>
                </c:pt>
                <c:pt idx="14480">
                  <c:v>-50</c:v>
                </c:pt>
                <c:pt idx="14481">
                  <c:v>250</c:v>
                </c:pt>
                <c:pt idx="14482">
                  <c:v>414</c:v>
                </c:pt>
                <c:pt idx="14483">
                  <c:v>670</c:v>
                </c:pt>
                <c:pt idx="14484">
                  <c:v>840</c:v>
                </c:pt>
                <c:pt idx="14485">
                  <c:v>840</c:v>
                </c:pt>
                <c:pt idx="14486">
                  <c:v>840</c:v>
                </c:pt>
                <c:pt idx="14487">
                  <c:v>840</c:v>
                </c:pt>
                <c:pt idx="14488">
                  <c:v>840</c:v>
                </c:pt>
                <c:pt idx="14489">
                  <c:v>446</c:v>
                </c:pt>
                <c:pt idx="14490">
                  <c:v>-250</c:v>
                </c:pt>
                <c:pt idx="14491">
                  <c:v>-315</c:v>
                </c:pt>
                <c:pt idx="14492">
                  <c:v>211</c:v>
                </c:pt>
                <c:pt idx="14493">
                  <c:v>225</c:v>
                </c:pt>
                <c:pt idx="14494">
                  <c:v>560</c:v>
                </c:pt>
                <c:pt idx="14495">
                  <c:v>600</c:v>
                </c:pt>
                <c:pt idx="14496">
                  <c:v>900</c:v>
                </c:pt>
                <c:pt idx="14497">
                  <c:v>900</c:v>
                </c:pt>
                <c:pt idx="14498">
                  <c:v>865</c:v>
                </c:pt>
                <c:pt idx="14499">
                  <c:v>865</c:v>
                </c:pt>
                <c:pt idx="14500">
                  <c:v>830</c:v>
                </c:pt>
                <c:pt idx="14501">
                  <c:v>1</c:v>
                </c:pt>
                <c:pt idx="14502">
                  <c:v>-745</c:v>
                </c:pt>
                <c:pt idx="14503">
                  <c:v>-360</c:v>
                </c:pt>
                <c:pt idx="14504">
                  <c:v>-360</c:v>
                </c:pt>
                <c:pt idx="14505">
                  <c:v>-222</c:v>
                </c:pt>
                <c:pt idx="14506">
                  <c:v>-259</c:v>
                </c:pt>
                <c:pt idx="14507">
                  <c:v>541</c:v>
                </c:pt>
                <c:pt idx="14508">
                  <c:v>625</c:v>
                </c:pt>
                <c:pt idx="14509">
                  <c:v>470</c:v>
                </c:pt>
                <c:pt idx="14510">
                  <c:v>765</c:v>
                </c:pt>
                <c:pt idx="14511">
                  <c:v>790</c:v>
                </c:pt>
                <c:pt idx="14512">
                  <c:v>630</c:v>
                </c:pt>
                <c:pt idx="14513">
                  <c:v>70</c:v>
                </c:pt>
                <c:pt idx="14514">
                  <c:v>-40</c:v>
                </c:pt>
                <c:pt idx="14515">
                  <c:v>-56</c:v>
                </c:pt>
                <c:pt idx="14516">
                  <c:v>234</c:v>
                </c:pt>
                <c:pt idx="14517">
                  <c:v>150</c:v>
                </c:pt>
                <c:pt idx="14518">
                  <c:v>565</c:v>
                </c:pt>
                <c:pt idx="14519">
                  <c:v>333</c:v>
                </c:pt>
                <c:pt idx="14520">
                  <c:v>633</c:v>
                </c:pt>
                <c:pt idx="14521">
                  <c:v>633</c:v>
                </c:pt>
                <c:pt idx="14522">
                  <c:v>613</c:v>
                </c:pt>
                <c:pt idx="14523">
                  <c:v>-161</c:v>
                </c:pt>
                <c:pt idx="14524">
                  <c:v>90</c:v>
                </c:pt>
                <c:pt idx="14525">
                  <c:v>-493</c:v>
                </c:pt>
                <c:pt idx="14526">
                  <c:v>-757</c:v>
                </c:pt>
                <c:pt idx="14527">
                  <c:v>-557</c:v>
                </c:pt>
                <c:pt idx="14528">
                  <c:v>-557</c:v>
                </c:pt>
                <c:pt idx="14529">
                  <c:v>-557</c:v>
                </c:pt>
                <c:pt idx="14530">
                  <c:v>-592</c:v>
                </c:pt>
                <c:pt idx="14531">
                  <c:v>-682</c:v>
                </c:pt>
                <c:pt idx="14532">
                  <c:v>-350</c:v>
                </c:pt>
                <c:pt idx="14533">
                  <c:v>-364</c:v>
                </c:pt>
                <c:pt idx="14534">
                  <c:v>-314</c:v>
                </c:pt>
                <c:pt idx="14535">
                  <c:v>-324</c:v>
                </c:pt>
                <c:pt idx="14536">
                  <c:v>-477</c:v>
                </c:pt>
                <c:pt idx="14537">
                  <c:v>-492</c:v>
                </c:pt>
                <c:pt idx="14538">
                  <c:v>-692</c:v>
                </c:pt>
                <c:pt idx="14539">
                  <c:v>-692</c:v>
                </c:pt>
                <c:pt idx="14540">
                  <c:v>-815</c:v>
                </c:pt>
                <c:pt idx="14541">
                  <c:v>-741</c:v>
                </c:pt>
                <c:pt idx="14542">
                  <c:v>-545</c:v>
                </c:pt>
                <c:pt idx="14543">
                  <c:v>218</c:v>
                </c:pt>
                <c:pt idx="14544">
                  <c:v>-592</c:v>
                </c:pt>
                <c:pt idx="14545">
                  <c:v>-883</c:v>
                </c:pt>
                <c:pt idx="14546">
                  <c:v>-830</c:v>
                </c:pt>
                <c:pt idx="14547">
                  <c:v>-910</c:v>
                </c:pt>
                <c:pt idx="14548">
                  <c:v>-834</c:v>
                </c:pt>
                <c:pt idx="14549">
                  <c:v>-893</c:v>
                </c:pt>
                <c:pt idx="14550">
                  <c:v>-672</c:v>
                </c:pt>
                <c:pt idx="14551">
                  <c:v>-232</c:v>
                </c:pt>
                <c:pt idx="14552">
                  <c:v>-232</c:v>
                </c:pt>
                <c:pt idx="14553">
                  <c:v>18</c:v>
                </c:pt>
                <c:pt idx="14554">
                  <c:v>-39</c:v>
                </c:pt>
                <c:pt idx="14555">
                  <c:v>68</c:v>
                </c:pt>
                <c:pt idx="14556">
                  <c:v>199</c:v>
                </c:pt>
                <c:pt idx="14557">
                  <c:v>58</c:v>
                </c:pt>
                <c:pt idx="14558">
                  <c:v>219</c:v>
                </c:pt>
                <c:pt idx="14559">
                  <c:v>-7</c:v>
                </c:pt>
                <c:pt idx="14560">
                  <c:v>-197</c:v>
                </c:pt>
                <c:pt idx="14561">
                  <c:v>-232</c:v>
                </c:pt>
                <c:pt idx="14562">
                  <c:v>-672</c:v>
                </c:pt>
                <c:pt idx="14563">
                  <c:v>-422</c:v>
                </c:pt>
                <c:pt idx="14564">
                  <c:v>-632</c:v>
                </c:pt>
                <c:pt idx="14565">
                  <c:v>-323</c:v>
                </c:pt>
                <c:pt idx="14566">
                  <c:v>-32</c:v>
                </c:pt>
                <c:pt idx="14567">
                  <c:v>5</c:v>
                </c:pt>
                <c:pt idx="14568">
                  <c:v>153</c:v>
                </c:pt>
                <c:pt idx="14569">
                  <c:v>672</c:v>
                </c:pt>
                <c:pt idx="14570">
                  <c:v>758</c:v>
                </c:pt>
                <c:pt idx="14571">
                  <c:v>758</c:v>
                </c:pt>
                <c:pt idx="14572">
                  <c:v>629</c:v>
                </c:pt>
                <c:pt idx="14573">
                  <c:v>-621</c:v>
                </c:pt>
                <c:pt idx="14574">
                  <c:v>-597</c:v>
                </c:pt>
                <c:pt idx="14575">
                  <c:v>-598</c:v>
                </c:pt>
                <c:pt idx="14576">
                  <c:v>-573</c:v>
                </c:pt>
                <c:pt idx="14577">
                  <c:v>143</c:v>
                </c:pt>
                <c:pt idx="14578">
                  <c:v>167</c:v>
                </c:pt>
                <c:pt idx="14579">
                  <c:v>303</c:v>
                </c:pt>
                <c:pt idx="14580">
                  <c:v>553</c:v>
                </c:pt>
                <c:pt idx="14581">
                  <c:v>553</c:v>
                </c:pt>
                <c:pt idx="14582">
                  <c:v>553</c:v>
                </c:pt>
                <c:pt idx="14583">
                  <c:v>553</c:v>
                </c:pt>
                <c:pt idx="14584">
                  <c:v>417</c:v>
                </c:pt>
                <c:pt idx="14585">
                  <c:v>113</c:v>
                </c:pt>
                <c:pt idx="14586">
                  <c:v>107</c:v>
                </c:pt>
                <c:pt idx="14587">
                  <c:v>-31</c:v>
                </c:pt>
                <c:pt idx="14588">
                  <c:v>231</c:v>
                </c:pt>
                <c:pt idx="14589">
                  <c:v>233</c:v>
                </c:pt>
                <c:pt idx="14590">
                  <c:v>398</c:v>
                </c:pt>
                <c:pt idx="14591">
                  <c:v>533</c:v>
                </c:pt>
                <c:pt idx="14592">
                  <c:v>533</c:v>
                </c:pt>
                <c:pt idx="14593">
                  <c:v>633</c:v>
                </c:pt>
                <c:pt idx="14594">
                  <c:v>633</c:v>
                </c:pt>
                <c:pt idx="14595">
                  <c:v>633</c:v>
                </c:pt>
                <c:pt idx="14596">
                  <c:v>550</c:v>
                </c:pt>
                <c:pt idx="14597">
                  <c:v>614</c:v>
                </c:pt>
                <c:pt idx="14598">
                  <c:v>520</c:v>
                </c:pt>
                <c:pt idx="14599">
                  <c:v>-133</c:v>
                </c:pt>
                <c:pt idx="14600">
                  <c:v>113</c:v>
                </c:pt>
                <c:pt idx="14601">
                  <c:v>533</c:v>
                </c:pt>
                <c:pt idx="14602">
                  <c:v>533</c:v>
                </c:pt>
                <c:pt idx="14603">
                  <c:v>533</c:v>
                </c:pt>
                <c:pt idx="14604">
                  <c:v>533</c:v>
                </c:pt>
                <c:pt idx="14605">
                  <c:v>533</c:v>
                </c:pt>
                <c:pt idx="14606">
                  <c:v>533</c:v>
                </c:pt>
                <c:pt idx="14607">
                  <c:v>533</c:v>
                </c:pt>
                <c:pt idx="14608">
                  <c:v>533</c:v>
                </c:pt>
                <c:pt idx="14609">
                  <c:v>278</c:v>
                </c:pt>
                <c:pt idx="14610">
                  <c:v>311</c:v>
                </c:pt>
                <c:pt idx="14611">
                  <c:v>75</c:v>
                </c:pt>
                <c:pt idx="14612">
                  <c:v>533</c:v>
                </c:pt>
                <c:pt idx="14613">
                  <c:v>533</c:v>
                </c:pt>
                <c:pt idx="14614">
                  <c:v>438</c:v>
                </c:pt>
                <c:pt idx="14615">
                  <c:v>749</c:v>
                </c:pt>
                <c:pt idx="14616">
                  <c:v>849</c:v>
                </c:pt>
                <c:pt idx="14617">
                  <c:v>849</c:v>
                </c:pt>
                <c:pt idx="14618">
                  <c:v>849</c:v>
                </c:pt>
                <c:pt idx="14619">
                  <c:v>849</c:v>
                </c:pt>
                <c:pt idx="14620">
                  <c:v>839</c:v>
                </c:pt>
                <c:pt idx="14621">
                  <c:v>799</c:v>
                </c:pt>
                <c:pt idx="14622">
                  <c:v>804</c:v>
                </c:pt>
                <c:pt idx="14623">
                  <c:v>774</c:v>
                </c:pt>
                <c:pt idx="14624">
                  <c:v>849</c:v>
                </c:pt>
                <c:pt idx="14625">
                  <c:v>849</c:v>
                </c:pt>
                <c:pt idx="14626">
                  <c:v>848</c:v>
                </c:pt>
                <c:pt idx="14627">
                  <c:v>849</c:v>
                </c:pt>
                <c:pt idx="14628">
                  <c:v>849</c:v>
                </c:pt>
                <c:pt idx="14629">
                  <c:v>849</c:v>
                </c:pt>
                <c:pt idx="14630">
                  <c:v>849</c:v>
                </c:pt>
                <c:pt idx="14631">
                  <c:v>849</c:v>
                </c:pt>
                <c:pt idx="14632">
                  <c:v>849</c:v>
                </c:pt>
                <c:pt idx="14633">
                  <c:v>749</c:v>
                </c:pt>
                <c:pt idx="14634">
                  <c:v>644</c:v>
                </c:pt>
                <c:pt idx="14635">
                  <c:v>749</c:v>
                </c:pt>
                <c:pt idx="14636">
                  <c:v>749</c:v>
                </c:pt>
                <c:pt idx="14637">
                  <c:v>749</c:v>
                </c:pt>
                <c:pt idx="14638">
                  <c:v>749</c:v>
                </c:pt>
                <c:pt idx="14639">
                  <c:v>749</c:v>
                </c:pt>
                <c:pt idx="14640">
                  <c:v>739</c:v>
                </c:pt>
                <c:pt idx="14641">
                  <c:v>704</c:v>
                </c:pt>
                <c:pt idx="14642">
                  <c:v>834</c:v>
                </c:pt>
                <c:pt idx="14643">
                  <c:v>864</c:v>
                </c:pt>
                <c:pt idx="14644">
                  <c:v>864</c:v>
                </c:pt>
                <c:pt idx="14645">
                  <c:v>1020</c:v>
                </c:pt>
                <c:pt idx="14646">
                  <c:v>693</c:v>
                </c:pt>
                <c:pt idx="14647">
                  <c:v>737</c:v>
                </c:pt>
                <c:pt idx="14648">
                  <c:v>455</c:v>
                </c:pt>
                <c:pt idx="14649">
                  <c:v>424</c:v>
                </c:pt>
                <c:pt idx="14650">
                  <c:v>274</c:v>
                </c:pt>
                <c:pt idx="14651">
                  <c:v>568</c:v>
                </c:pt>
                <c:pt idx="14652">
                  <c:v>405</c:v>
                </c:pt>
                <c:pt idx="14653">
                  <c:v>350</c:v>
                </c:pt>
                <c:pt idx="14654">
                  <c:v>574</c:v>
                </c:pt>
                <c:pt idx="14655">
                  <c:v>719</c:v>
                </c:pt>
                <c:pt idx="14656">
                  <c:v>738</c:v>
                </c:pt>
                <c:pt idx="14657">
                  <c:v>778</c:v>
                </c:pt>
                <c:pt idx="14658">
                  <c:v>688</c:v>
                </c:pt>
                <c:pt idx="14659">
                  <c:v>818</c:v>
                </c:pt>
                <c:pt idx="14660">
                  <c:v>599</c:v>
                </c:pt>
                <c:pt idx="14661">
                  <c:v>494</c:v>
                </c:pt>
                <c:pt idx="14662">
                  <c:v>569</c:v>
                </c:pt>
                <c:pt idx="14663">
                  <c:v>564</c:v>
                </c:pt>
                <c:pt idx="14664">
                  <c:v>849</c:v>
                </c:pt>
                <c:pt idx="14665">
                  <c:v>849</c:v>
                </c:pt>
                <c:pt idx="14666">
                  <c:v>849</c:v>
                </c:pt>
                <c:pt idx="14667">
                  <c:v>849</c:v>
                </c:pt>
                <c:pt idx="14668">
                  <c:v>863</c:v>
                </c:pt>
                <c:pt idx="14669">
                  <c:v>923</c:v>
                </c:pt>
                <c:pt idx="14670">
                  <c:v>69</c:v>
                </c:pt>
                <c:pt idx="14671">
                  <c:v>-69</c:v>
                </c:pt>
                <c:pt idx="14672">
                  <c:v>215</c:v>
                </c:pt>
                <c:pt idx="14673">
                  <c:v>459</c:v>
                </c:pt>
                <c:pt idx="14674">
                  <c:v>335</c:v>
                </c:pt>
                <c:pt idx="14675">
                  <c:v>499</c:v>
                </c:pt>
                <c:pt idx="14676">
                  <c:v>584</c:v>
                </c:pt>
                <c:pt idx="14677">
                  <c:v>549</c:v>
                </c:pt>
                <c:pt idx="14678">
                  <c:v>509</c:v>
                </c:pt>
                <c:pt idx="14679">
                  <c:v>666</c:v>
                </c:pt>
                <c:pt idx="14680">
                  <c:v>668</c:v>
                </c:pt>
                <c:pt idx="14681">
                  <c:v>-352</c:v>
                </c:pt>
                <c:pt idx="14682">
                  <c:v>-855</c:v>
                </c:pt>
                <c:pt idx="14683">
                  <c:v>-665</c:v>
                </c:pt>
                <c:pt idx="14684">
                  <c:v>489</c:v>
                </c:pt>
                <c:pt idx="14685">
                  <c:v>599</c:v>
                </c:pt>
                <c:pt idx="14686">
                  <c:v>599</c:v>
                </c:pt>
                <c:pt idx="14687">
                  <c:v>549</c:v>
                </c:pt>
                <c:pt idx="14688">
                  <c:v>848</c:v>
                </c:pt>
                <c:pt idx="14689">
                  <c:v>849</c:v>
                </c:pt>
                <c:pt idx="14690">
                  <c:v>849</c:v>
                </c:pt>
                <c:pt idx="14691">
                  <c:v>644</c:v>
                </c:pt>
                <c:pt idx="14692">
                  <c:v>211</c:v>
                </c:pt>
                <c:pt idx="14693">
                  <c:v>5</c:v>
                </c:pt>
                <c:pt idx="14694">
                  <c:v>-265</c:v>
                </c:pt>
                <c:pt idx="14695">
                  <c:v>-580</c:v>
                </c:pt>
                <c:pt idx="14696">
                  <c:v>-42</c:v>
                </c:pt>
                <c:pt idx="14697">
                  <c:v>175</c:v>
                </c:pt>
                <c:pt idx="14698">
                  <c:v>-301</c:v>
                </c:pt>
                <c:pt idx="14699">
                  <c:v>296</c:v>
                </c:pt>
                <c:pt idx="14700">
                  <c:v>715</c:v>
                </c:pt>
                <c:pt idx="14701">
                  <c:v>116</c:v>
                </c:pt>
                <c:pt idx="14702">
                  <c:v>380</c:v>
                </c:pt>
                <c:pt idx="14703">
                  <c:v>585</c:v>
                </c:pt>
                <c:pt idx="14704">
                  <c:v>-250</c:v>
                </c:pt>
                <c:pt idx="14705">
                  <c:v>-963</c:v>
                </c:pt>
                <c:pt idx="14706">
                  <c:v>-892</c:v>
                </c:pt>
                <c:pt idx="14707">
                  <c:v>-892</c:v>
                </c:pt>
                <c:pt idx="14708">
                  <c:v>-226</c:v>
                </c:pt>
                <c:pt idx="14709">
                  <c:v>254</c:v>
                </c:pt>
                <c:pt idx="14710">
                  <c:v>123</c:v>
                </c:pt>
                <c:pt idx="14711">
                  <c:v>549</c:v>
                </c:pt>
                <c:pt idx="14712">
                  <c:v>539</c:v>
                </c:pt>
                <c:pt idx="14713">
                  <c:v>177</c:v>
                </c:pt>
                <c:pt idx="14714">
                  <c:v>65</c:v>
                </c:pt>
                <c:pt idx="14715">
                  <c:v>-94</c:v>
                </c:pt>
                <c:pt idx="14716">
                  <c:v>83</c:v>
                </c:pt>
                <c:pt idx="14717">
                  <c:v>-162</c:v>
                </c:pt>
                <c:pt idx="14718">
                  <c:v>-27</c:v>
                </c:pt>
                <c:pt idx="14719">
                  <c:v>-445</c:v>
                </c:pt>
                <c:pt idx="14720">
                  <c:v>-273</c:v>
                </c:pt>
                <c:pt idx="14721">
                  <c:v>588</c:v>
                </c:pt>
                <c:pt idx="14722">
                  <c:v>446</c:v>
                </c:pt>
                <c:pt idx="14723">
                  <c:v>743</c:v>
                </c:pt>
                <c:pt idx="14724">
                  <c:v>698</c:v>
                </c:pt>
                <c:pt idx="14725">
                  <c:v>240</c:v>
                </c:pt>
                <c:pt idx="14726">
                  <c:v>427</c:v>
                </c:pt>
                <c:pt idx="14727">
                  <c:v>519</c:v>
                </c:pt>
                <c:pt idx="14728">
                  <c:v>421</c:v>
                </c:pt>
                <c:pt idx="14729">
                  <c:v>-330</c:v>
                </c:pt>
                <c:pt idx="14730">
                  <c:v>-456</c:v>
                </c:pt>
                <c:pt idx="14731">
                  <c:v>-158</c:v>
                </c:pt>
                <c:pt idx="14732">
                  <c:v>624</c:v>
                </c:pt>
                <c:pt idx="14733">
                  <c:v>624</c:v>
                </c:pt>
                <c:pt idx="14734">
                  <c:v>549</c:v>
                </c:pt>
                <c:pt idx="14735">
                  <c:v>549</c:v>
                </c:pt>
                <c:pt idx="14736">
                  <c:v>849</c:v>
                </c:pt>
                <c:pt idx="14737">
                  <c:v>849</c:v>
                </c:pt>
                <c:pt idx="14738">
                  <c:v>924</c:v>
                </c:pt>
                <c:pt idx="14739">
                  <c:v>924</c:v>
                </c:pt>
                <c:pt idx="14740">
                  <c:v>924</c:v>
                </c:pt>
                <c:pt idx="14741">
                  <c:v>949</c:v>
                </c:pt>
                <c:pt idx="14742">
                  <c:v>498</c:v>
                </c:pt>
                <c:pt idx="14743">
                  <c:v>465</c:v>
                </c:pt>
                <c:pt idx="14744">
                  <c:v>728</c:v>
                </c:pt>
                <c:pt idx="14745">
                  <c:v>604</c:v>
                </c:pt>
                <c:pt idx="14746">
                  <c:v>486</c:v>
                </c:pt>
                <c:pt idx="14747">
                  <c:v>618</c:v>
                </c:pt>
                <c:pt idx="14748">
                  <c:v>624</c:v>
                </c:pt>
                <c:pt idx="14749">
                  <c:v>624</c:v>
                </c:pt>
                <c:pt idx="14750">
                  <c:v>624</c:v>
                </c:pt>
                <c:pt idx="14751">
                  <c:v>624</c:v>
                </c:pt>
                <c:pt idx="14752">
                  <c:v>813</c:v>
                </c:pt>
                <c:pt idx="14753">
                  <c:v>588</c:v>
                </c:pt>
                <c:pt idx="14754">
                  <c:v>353</c:v>
                </c:pt>
                <c:pt idx="14755">
                  <c:v>537</c:v>
                </c:pt>
                <c:pt idx="14756">
                  <c:v>649</c:v>
                </c:pt>
                <c:pt idx="14757">
                  <c:v>549</c:v>
                </c:pt>
                <c:pt idx="14758">
                  <c:v>508</c:v>
                </c:pt>
                <c:pt idx="14759">
                  <c:v>549</c:v>
                </c:pt>
                <c:pt idx="14760">
                  <c:v>549</c:v>
                </c:pt>
                <c:pt idx="14761">
                  <c:v>849</c:v>
                </c:pt>
                <c:pt idx="14762">
                  <c:v>849</c:v>
                </c:pt>
                <c:pt idx="14763">
                  <c:v>849</c:v>
                </c:pt>
                <c:pt idx="14764">
                  <c:v>849</c:v>
                </c:pt>
                <c:pt idx="14765">
                  <c:v>849</c:v>
                </c:pt>
                <c:pt idx="14766">
                  <c:v>849</c:v>
                </c:pt>
                <c:pt idx="14767">
                  <c:v>549</c:v>
                </c:pt>
                <c:pt idx="14768">
                  <c:v>549</c:v>
                </c:pt>
                <c:pt idx="14769">
                  <c:v>549</c:v>
                </c:pt>
                <c:pt idx="14770">
                  <c:v>549</c:v>
                </c:pt>
                <c:pt idx="14771">
                  <c:v>549</c:v>
                </c:pt>
                <c:pt idx="14772">
                  <c:v>549</c:v>
                </c:pt>
                <c:pt idx="14773">
                  <c:v>549</c:v>
                </c:pt>
                <c:pt idx="14774">
                  <c:v>549</c:v>
                </c:pt>
                <c:pt idx="14775">
                  <c:v>549</c:v>
                </c:pt>
                <c:pt idx="14776">
                  <c:v>549</c:v>
                </c:pt>
                <c:pt idx="14777">
                  <c:v>564</c:v>
                </c:pt>
                <c:pt idx="14778">
                  <c:v>559</c:v>
                </c:pt>
                <c:pt idx="14779">
                  <c:v>564</c:v>
                </c:pt>
                <c:pt idx="14780">
                  <c:v>549</c:v>
                </c:pt>
                <c:pt idx="14781">
                  <c:v>549</c:v>
                </c:pt>
                <c:pt idx="14782">
                  <c:v>549</c:v>
                </c:pt>
                <c:pt idx="14783">
                  <c:v>549</c:v>
                </c:pt>
                <c:pt idx="14784">
                  <c:v>849</c:v>
                </c:pt>
                <c:pt idx="14785">
                  <c:v>849</c:v>
                </c:pt>
                <c:pt idx="14786">
                  <c:v>849</c:v>
                </c:pt>
                <c:pt idx="14787">
                  <c:v>849</c:v>
                </c:pt>
                <c:pt idx="14788">
                  <c:v>849</c:v>
                </c:pt>
                <c:pt idx="14789">
                  <c:v>849</c:v>
                </c:pt>
                <c:pt idx="14790">
                  <c:v>849</c:v>
                </c:pt>
                <c:pt idx="14791">
                  <c:v>849</c:v>
                </c:pt>
                <c:pt idx="14792">
                  <c:v>849</c:v>
                </c:pt>
                <c:pt idx="14793">
                  <c:v>849</c:v>
                </c:pt>
                <c:pt idx="14794">
                  <c:v>849</c:v>
                </c:pt>
                <c:pt idx="14795">
                  <c:v>849</c:v>
                </c:pt>
                <c:pt idx="14796">
                  <c:v>849</c:v>
                </c:pt>
                <c:pt idx="14797">
                  <c:v>849</c:v>
                </c:pt>
                <c:pt idx="14798">
                  <c:v>849</c:v>
                </c:pt>
                <c:pt idx="14799">
                  <c:v>849</c:v>
                </c:pt>
                <c:pt idx="14800">
                  <c:v>849</c:v>
                </c:pt>
                <c:pt idx="14801">
                  <c:v>549</c:v>
                </c:pt>
                <c:pt idx="14802">
                  <c:v>549</c:v>
                </c:pt>
                <c:pt idx="14803">
                  <c:v>549</c:v>
                </c:pt>
                <c:pt idx="14804">
                  <c:v>549</c:v>
                </c:pt>
                <c:pt idx="14805">
                  <c:v>549</c:v>
                </c:pt>
                <c:pt idx="14806">
                  <c:v>549</c:v>
                </c:pt>
                <c:pt idx="14807">
                  <c:v>0</c:v>
                </c:pt>
                <c:pt idx="14808">
                  <c:v>0</c:v>
                </c:pt>
                <c:pt idx="14809">
                  <c:v>0</c:v>
                </c:pt>
                <c:pt idx="14810">
                  <c:v>0</c:v>
                </c:pt>
                <c:pt idx="14811">
                  <c:v>0</c:v>
                </c:pt>
                <c:pt idx="14812">
                  <c:v>0</c:v>
                </c:pt>
                <c:pt idx="14813">
                  <c:v>0</c:v>
                </c:pt>
                <c:pt idx="14814">
                  <c:v>0</c:v>
                </c:pt>
                <c:pt idx="14815">
                  <c:v>0</c:v>
                </c:pt>
                <c:pt idx="14816">
                  <c:v>0</c:v>
                </c:pt>
                <c:pt idx="14817">
                  <c:v>0</c:v>
                </c:pt>
                <c:pt idx="14818">
                  <c:v>0</c:v>
                </c:pt>
                <c:pt idx="14819">
                  <c:v>0</c:v>
                </c:pt>
                <c:pt idx="14820">
                  <c:v>0</c:v>
                </c:pt>
                <c:pt idx="14821">
                  <c:v>0</c:v>
                </c:pt>
                <c:pt idx="14822">
                  <c:v>0</c:v>
                </c:pt>
                <c:pt idx="14823">
                  <c:v>0</c:v>
                </c:pt>
                <c:pt idx="14824">
                  <c:v>0</c:v>
                </c:pt>
                <c:pt idx="14825">
                  <c:v>0</c:v>
                </c:pt>
                <c:pt idx="14826">
                  <c:v>0</c:v>
                </c:pt>
                <c:pt idx="14827">
                  <c:v>0</c:v>
                </c:pt>
                <c:pt idx="14828">
                  <c:v>0</c:v>
                </c:pt>
                <c:pt idx="14829">
                  <c:v>0</c:v>
                </c:pt>
                <c:pt idx="14830">
                  <c:v>0</c:v>
                </c:pt>
                <c:pt idx="14831">
                  <c:v>574</c:v>
                </c:pt>
                <c:pt idx="14832">
                  <c:v>674</c:v>
                </c:pt>
                <c:pt idx="14833">
                  <c:v>674</c:v>
                </c:pt>
                <c:pt idx="14834">
                  <c:v>749</c:v>
                </c:pt>
                <c:pt idx="14835">
                  <c:v>749</c:v>
                </c:pt>
                <c:pt idx="14836">
                  <c:v>913</c:v>
                </c:pt>
                <c:pt idx="14837">
                  <c:v>828</c:v>
                </c:pt>
                <c:pt idx="14838">
                  <c:v>-262</c:v>
                </c:pt>
                <c:pt idx="14839">
                  <c:v>-411</c:v>
                </c:pt>
                <c:pt idx="14840">
                  <c:v>-289</c:v>
                </c:pt>
                <c:pt idx="14841">
                  <c:v>-389</c:v>
                </c:pt>
                <c:pt idx="14842">
                  <c:v>-336</c:v>
                </c:pt>
                <c:pt idx="14843">
                  <c:v>224</c:v>
                </c:pt>
                <c:pt idx="14844">
                  <c:v>430</c:v>
                </c:pt>
                <c:pt idx="14845">
                  <c:v>206</c:v>
                </c:pt>
                <c:pt idx="14846">
                  <c:v>-99</c:v>
                </c:pt>
                <c:pt idx="14847">
                  <c:v>-21</c:v>
                </c:pt>
                <c:pt idx="14848">
                  <c:v>-487</c:v>
                </c:pt>
                <c:pt idx="14849">
                  <c:v>-487</c:v>
                </c:pt>
                <c:pt idx="14850">
                  <c:v>-411</c:v>
                </c:pt>
                <c:pt idx="14851">
                  <c:v>-411</c:v>
                </c:pt>
                <c:pt idx="14852">
                  <c:v>-150</c:v>
                </c:pt>
                <c:pt idx="14853">
                  <c:v>192</c:v>
                </c:pt>
                <c:pt idx="14854">
                  <c:v>-3</c:v>
                </c:pt>
                <c:pt idx="14855">
                  <c:v>-462</c:v>
                </c:pt>
                <c:pt idx="14856">
                  <c:v>-1061</c:v>
                </c:pt>
                <c:pt idx="14857">
                  <c:v>-986</c:v>
                </c:pt>
                <c:pt idx="14858">
                  <c:v>-987</c:v>
                </c:pt>
                <c:pt idx="14859">
                  <c:v>-1137</c:v>
                </c:pt>
                <c:pt idx="14860">
                  <c:v>-1137</c:v>
                </c:pt>
                <c:pt idx="14861">
                  <c:v>-1072</c:v>
                </c:pt>
                <c:pt idx="14862">
                  <c:v>-422</c:v>
                </c:pt>
                <c:pt idx="14863">
                  <c:v>-346</c:v>
                </c:pt>
                <c:pt idx="14864">
                  <c:v>-346</c:v>
                </c:pt>
                <c:pt idx="14865">
                  <c:v>-346</c:v>
                </c:pt>
                <c:pt idx="14866">
                  <c:v>-346</c:v>
                </c:pt>
                <c:pt idx="14867">
                  <c:v>-346</c:v>
                </c:pt>
                <c:pt idx="14868">
                  <c:v>-346</c:v>
                </c:pt>
                <c:pt idx="14869">
                  <c:v>-346</c:v>
                </c:pt>
                <c:pt idx="14870">
                  <c:v>-346</c:v>
                </c:pt>
                <c:pt idx="14871">
                  <c:v>-346</c:v>
                </c:pt>
                <c:pt idx="14872">
                  <c:v>-346</c:v>
                </c:pt>
                <c:pt idx="14873">
                  <c:v>-346</c:v>
                </c:pt>
                <c:pt idx="14874">
                  <c:v>-346</c:v>
                </c:pt>
                <c:pt idx="14875">
                  <c:v>-346</c:v>
                </c:pt>
                <c:pt idx="14876">
                  <c:v>-458</c:v>
                </c:pt>
                <c:pt idx="14877">
                  <c:v>-358</c:v>
                </c:pt>
                <c:pt idx="14878">
                  <c:v>-433</c:v>
                </c:pt>
                <c:pt idx="14879">
                  <c:v>-178</c:v>
                </c:pt>
                <c:pt idx="14880">
                  <c:v>-373</c:v>
                </c:pt>
                <c:pt idx="14881">
                  <c:v>-260</c:v>
                </c:pt>
                <c:pt idx="14882">
                  <c:v>367</c:v>
                </c:pt>
                <c:pt idx="14883">
                  <c:v>299</c:v>
                </c:pt>
                <c:pt idx="14884">
                  <c:v>-356</c:v>
                </c:pt>
                <c:pt idx="14885">
                  <c:v>-666</c:v>
                </c:pt>
                <c:pt idx="14886">
                  <c:v>-262</c:v>
                </c:pt>
                <c:pt idx="14887">
                  <c:v>-284</c:v>
                </c:pt>
                <c:pt idx="14888">
                  <c:v>-287</c:v>
                </c:pt>
                <c:pt idx="14889">
                  <c:v>-287</c:v>
                </c:pt>
                <c:pt idx="14890">
                  <c:v>-287</c:v>
                </c:pt>
                <c:pt idx="14891">
                  <c:v>-363</c:v>
                </c:pt>
                <c:pt idx="14892">
                  <c:v>-213</c:v>
                </c:pt>
                <c:pt idx="14893">
                  <c:v>-363</c:v>
                </c:pt>
                <c:pt idx="14894">
                  <c:v>-363</c:v>
                </c:pt>
                <c:pt idx="14895">
                  <c:v>-313</c:v>
                </c:pt>
                <c:pt idx="14896">
                  <c:v>-362</c:v>
                </c:pt>
                <c:pt idx="14897">
                  <c:v>-363</c:v>
                </c:pt>
                <c:pt idx="14898">
                  <c:v>-910</c:v>
                </c:pt>
                <c:pt idx="14899">
                  <c:v>-675</c:v>
                </c:pt>
                <c:pt idx="14900">
                  <c:v>323</c:v>
                </c:pt>
                <c:pt idx="14901">
                  <c:v>578</c:v>
                </c:pt>
                <c:pt idx="14902">
                  <c:v>740</c:v>
                </c:pt>
                <c:pt idx="14903">
                  <c:v>813</c:v>
                </c:pt>
                <c:pt idx="14904">
                  <c:v>98</c:v>
                </c:pt>
                <c:pt idx="14905">
                  <c:v>8</c:v>
                </c:pt>
                <c:pt idx="14906">
                  <c:v>230</c:v>
                </c:pt>
                <c:pt idx="14907">
                  <c:v>763</c:v>
                </c:pt>
                <c:pt idx="14908">
                  <c:v>-180</c:v>
                </c:pt>
                <c:pt idx="14909">
                  <c:v>-415</c:v>
                </c:pt>
                <c:pt idx="14910">
                  <c:v>-1022</c:v>
                </c:pt>
                <c:pt idx="14911">
                  <c:v>-672</c:v>
                </c:pt>
                <c:pt idx="14912">
                  <c:v>-423</c:v>
                </c:pt>
                <c:pt idx="14913">
                  <c:v>-295</c:v>
                </c:pt>
                <c:pt idx="14914">
                  <c:v>-305</c:v>
                </c:pt>
                <c:pt idx="14915">
                  <c:v>553</c:v>
                </c:pt>
                <c:pt idx="14916">
                  <c:v>648</c:v>
                </c:pt>
                <c:pt idx="14917">
                  <c:v>649</c:v>
                </c:pt>
                <c:pt idx="14918">
                  <c:v>649</c:v>
                </c:pt>
                <c:pt idx="14919">
                  <c:v>616</c:v>
                </c:pt>
                <c:pt idx="14920">
                  <c:v>649</c:v>
                </c:pt>
                <c:pt idx="14921">
                  <c:v>649</c:v>
                </c:pt>
                <c:pt idx="14922">
                  <c:v>464</c:v>
                </c:pt>
                <c:pt idx="14923">
                  <c:v>558</c:v>
                </c:pt>
                <c:pt idx="14924">
                  <c:v>599</c:v>
                </c:pt>
                <c:pt idx="14925">
                  <c:v>599</c:v>
                </c:pt>
                <c:pt idx="14926">
                  <c:v>649</c:v>
                </c:pt>
                <c:pt idx="14927">
                  <c:v>574</c:v>
                </c:pt>
                <c:pt idx="14928">
                  <c:v>573</c:v>
                </c:pt>
                <c:pt idx="14929">
                  <c:v>874</c:v>
                </c:pt>
                <c:pt idx="14930">
                  <c:v>874</c:v>
                </c:pt>
                <c:pt idx="14931">
                  <c:v>874</c:v>
                </c:pt>
                <c:pt idx="14932">
                  <c:v>874</c:v>
                </c:pt>
                <c:pt idx="14933">
                  <c:v>874</c:v>
                </c:pt>
                <c:pt idx="14934">
                  <c:v>874</c:v>
                </c:pt>
                <c:pt idx="14935">
                  <c:v>574</c:v>
                </c:pt>
                <c:pt idx="14936">
                  <c:v>574</c:v>
                </c:pt>
                <c:pt idx="14937">
                  <c:v>574</c:v>
                </c:pt>
                <c:pt idx="14938">
                  <c:v>574</c:v>
                </c:pt>
                <c:pt idx="14939">
                  <c:v>574</c:v>
                </c:pt>
                <c:pt idx="14940">
                  <c:v>573</c:v>
                </c:pt>
                <c:pt idx="14941">
                  <c:v>574</c:v>
                </c:pt>
                <c:pt idx="14942">
                  <c:v>574</c:v>
                </c:pt>
                <c:pt idx="14943">
                  <c:v>574</c:v>
                </c:pt>
                <c:pt idx="14944">
                  <c:v>574</c:v>
                </c:pt>
                <c:pt idx="14945">
                  <c:v>573</c:v>
                </c:pt>
                <c:pt idx="14946">
                  <c:v>574</c:v>
                </c:pt>
                <c:pt idx="14947">
                  <c:v>574</c:v>
                </c:pt>
                <c:pt idx="14948">
                  <c:v>574</c:v>
                </c:pt>
                <c:pt idx="14949">
                  <c:v>574</c:v>
                </c:pt>
                <c:pt idx="14950">
                  <c:v>574</c:v>
                </c:pt>
                <c:pt idx="14951">
                  <c:v>549</c:v>
                </c:pt>
                <c:pt idx="14952">
                  <c:v>849</c:v>
                </c:pt>
                <c:pt idx="14953">
                  <c:v>849</c:v>
                </c:pt>
                <c:pt idx="14954">
                  <c:v>849</c:v>
                </c:pt>
                <c:pt idx="14955">
                  <c:v>849</c:v>
                </c:pt>
                <c:pt idx="14956">
                  <c:v>849</c:v>
                </c:pt>
                <c:pt idx="14957">
                  <c:v>718</c:v>
                </c:pt>
                <c:pt idx="14958">
                  <c:v>529</c:v>
                </c:pt>
                <c:pt idx="14959">
                  <c:v>344</c:v>
                </c:pt>
                <c:pt idx="14960">
                  <c:v>-502</c:v>
                </c:pt>
                <c:pt idx="14961">
                  <c:v>200</c:v>
                </c:pt>
                <c:pt idx="14962">
                  <c:v>-45</c:v>
                </c:pt>
                <c:pt idx="14963">
                  <c:v>240</c:v>
                </c:pt>
                <c:pt idx="14964">
                  <c:v>849</c:v>
                </c:pt>
                <c:pt idx="14965">
                  <c:v>849</c:v>
                </c:pt>
                <c:pt idx="14966">
                  <c:v>849</c:v>
                </c:pt>
                <c:pt idx="14967">
                  <c:v>479</c:v>
                </c:pt>
                <c:pt idx="14968">
                  <c:v>849</c:v>
                </c:pt>
                <c:pt idx="14969">
                  <c:v>549</c:v>
                </c:pt>
                <c:pt idx="14970">
                  <c:v>549</c:v>
                </c:pt>
                <c:pt idx="14971">
                  <c:v>549</c:v>
                </c:pt>
                <c:pt idx="14972">
                  <c:v>549</c:v>
                </c:pt>
                <c:pt idx="14973">
                  <c:v>549</c:v>
                </c:pt>
                <c:pt idx="14974">
                  <c:v>549</c:v>
                </c:pt>
                <c:pt idx="14975">
                  <c:v>574</c:v>
                </c:pt>
                <c:pt idx="14976">
                  <c:v>874</c:v>
                </c:pt>
                <c:pt idx="14977">
                  <c:v>874</c:v>
                </c:pt>
                <c:pt idx="14978">
                  <c:v>874</c:v>
                </c:pt>
                <c:pt idx="14979">
                  <c:v>874</c:v>
                </c:pt>
                <c:pt idx="14980">
                  <c:v>874</c:v>
                </c:pt>
                <c:pt idx="14981">
                  <c:v>874</c:v>
                </c:pt>
                <c:pt idx="14982">
                  <c:v>574</c:v>
                </c:pt>
                <c:pt idx="14983">
                  <c:v>524</c:v>
                </c:pt>
                <c:pt idx="14984">
                  <c:v>574</c:v>
                </c:pt>
                <c:pt idx="14985">
                  <c:v>574</c:v>
                </c:pt>
                <c:pt idx="14986">
                  <c:v>574</c:v>
                </c:pt>
                <c:pt idx="14987">
                  <c:v>574</c:v>
                </c:pt>
                <c:pt idx="14988">
                  <c:v>574</c:v>
                </c:pt>
                <c:pt idx="14989">
                  <c:v>574</c:v>
                </c:pt>
                <c:pt idx="14990">
                  <c:v>574</c:v>
                </c:pt>
                <c:pt idx="14991">
                  <c:v>574</c:v>
                </c:pt>
                <c:pt idx="14992">
                  <c:v>420</c:v>
                </c:pt>
                <c:pt idx="14993">
                  <c:v>-280</c:v>
                </c:pt>
                <c:pt idx="14994">
                  <c:v>-711</c:v>
                </c:pt>
                <c:pt idx="14995">
                  <c:v>-480</c:v>
                </c:pt>
                <c:pt idx="14996">
                  <c:v>649</c:v>
                </c:pt>
                <c:pt idx="14997">
                  <c:v>649</c:v>
                </c:pt>
                <c:pt idx="14998">
                  <c:v>574</c:v>
                </c:pt>
                <c:pt idx="14999">
                  <c:v>688</c:v>
                </c:pt>
                <c:pt idx="15000">
                  <c:v>988</c:v>
                </c:pt>
                <c:pt idx="15001">
                  <c:v>880</c:v>
                </c:pt>
                <c:pt idx="15002">
                  <c:v>928</c:v>
                </c:pt>
                <c:pt idx="15003">
                  <c:v>508</c:v>
                </c:pt>
                <c:pt idx="15004">
                  <c:v>607</c:v>
                </c:pt>
                <c:pt idx="15005">
                  <c:v>-78</c:v>
                </c:pt>
                <c:pt idx="15006">
                  <c:v>-829</c:v>
                </c:pt>
                <c:pt idx="15007">
                  <c:v>-912</c:v>
                </c:pt>
                <c:pt idx="15008">
                  <c:v>-75</c:v>
                </c:pt>
                <c:pt idx="15009">
                  <c:v>-3</c:v>
                </c:pt>
                <c:pt idx="15010">
                  <c:v>-83</c:v>
                </c:pt>
                <c:pt idx="15011">
                  <c:v>616</c:v>
                </c:pt>
                <c:pt idx="15012">
                  <c:v>787</c:v>
                </c:pt>
                <c:pt idx="15013">
                  <c:v>580</c:v>
                </c:pt>
                <c:pt idx="15014">
                  <c:v>663</c:v>
                </c:pt>
                <c:pt idx="15015">
                  <c:v>732</c:v>
                </c:pt>
                <c:pt idx="15016">
                  <c:v>788</c:v>
                </c:pt>
                <c:pt idx="15017">
                  <c:v>344</c:v>
                </c:pt>
                <c:pt idx="15018">
                  <c:v>-105</c:v>
                </c:pt>
                <c:pt idx="15019">
                  <c:v>738</c:v>
                </c:pt>
                <c:pt idx="15020">
                  <c:v>713</c:v>
                </c:pt>
                <c:pt idx="15021">
                  <c:v>712</c:v>
                </c:pt>
                <c:pt idx="15022">
                  <c:v>713</c:v>
                </c:pt>
                <c:pt idx="15023">
                  <c:v>549</c:v>
                </c:pt>
                <c:pt idx="15024">
                  <c:v>849</c:v>
                </c:pt>
                <c:pt idx="15025">
                  <c:v>849</c:v>
                </c:pt>
                <c:pt idx="15026">
                  <c:v>849</c:v>
                </c:pt>
                <c:pt idx="15027">
                  <c:v>849</c:v>
                </c:pt>
                <c:pt idx="15028">
                  <c:v>849</c:v>
                </c:pt>
                <c:pt idx="15029">
                  <c:v>824</c:v>
                </c:pt>
                <c:pt idx="15030">
                  <c:v>-61</c:v>
                </c:pt>
                <c:pt idx="15031">
                  <c:v>-675</c:v>
                </c:pt>
                <c:pt idx="15032">
                  <c:v>0</c:v>
                </c:pt>
                <c:pt idx="15033">
                  <c:v>-8</c:v>
                </c:pt>
                <c:pt idx="15034">
                  <c:v>-375</c:v>
                </c:pt>
                <c:pt idx="15035">
                  <c:v>343</c:v>
                </c:pt>
                <c:pt idx="15036">
                  <c:v>220</c:v>
                </c:pt>
                <c:pt idx="15037">
                  <c:v>-60</c:v>
                </c:pt>
                <c:pt idx="15038">
                  <c:v>-211</c:v>
                </c:pt>
                <c:pt idx="15039">
                  <c:v>-163</c:v>
                </c:pt>
                <c:pt idx="15040">
                  <c:v>693</c:v>
                </c:pt>
                <c:pt idx="15041">
                  <c:v>-410</c:v>
                </c:pt>
                <c:pt idx="15042">
                  <c:v>-1025</c:v>
                </c:pt>
                <c:pt idx="15043">
                  <c:v>-45</c:v>
                </c:pt>
                <c:pt idx="15044">
                  <c:v>548</c:v>
                </c:pt>
                <c:pt idx="15045">
                  <c:v>549</c:v>
                </c:pt>
                <c:pt idx="15046">
                  <c:v>549</c:v>
                </c:pt>
                <c:pt idx="15047">
                  <c:v>549</c:v>
                </c:pt>
                <c:pt idx="15048">
                  <c:v>849</c:v>
                </c:pt>
                <c:pt idx="15049">
                  <c:v>849</c:v>
                </c:pt>
                <c:pt idx="15050">
                  <c:v>849</c:v>
                </c:pt>
                <c:pt idx="15051">
                  <c:v>849</c:v>
                </c:pt>
                <c:pt idx="15052">
                  <c:v>849</c:v>
                </c:pt>
                <c:pt idx="15053">
                  <c:v>-558</c:v>
                </c:pt>
                <c:pt idx="15054">
                  <c:v>-739</c:v>
                </c:pt>
                <c:pt idx="15055">
                  <c:v>-730</c:v>
                </c:pt>
                <c:pt idx="15056">
                  <c:v>-274</c:v>
                </c:pt>
                <c:pt idx="15057">
                  <c:v>-223</c:v>
                </c:pt>
                <c:pt idx="15058">
                  <c:v>163</c:v>
                </c:pt>
                <c:pt idx="15059">
                  <c:v>549</c:v>
                </c:pt>
                <c:pt idx="15060">
                  <c:v>713</c:v>
                </c:pt>
                <c:pt idx="15061">
                  <c:v>521</c:v>
                </c:pt>
                <c:pt idx="15062">
                  <c:v>761</c:v>
                </c:pt>
                <c:pt idx="15063">
                  <c:v>758</c:v>
                </c:pt>
                <c:pt idx="15064">
                  <c:v>682</c:v>
                </c:pt>
                <c:pt idx="15065">
                  <c:v>-455</c:v>
                </c:pt>
                <c:pt idx="15066">
                  <c:v>-760</c:v>
                </c:pt>
                <c:pt idx="15067">
                  <c:v>-247</c:v>
                </c:pt>
                <c:pt idx="15068">
                  <c:v>549</c:v>
                </c:pt>
                <c:pt idx="15069">
                  <c:v>549</c:v>
                </c:pt>
                <c:pt idx="15070">
                  <c:v>549</c:v>
                </c:pt>
                <c:pt idx="15071">
                  <c:v>549</c:v>
                </c:pt>
                <c:pt idx="15072">
                  <c:v>924</c:v>
                </c:pt>
                <c:pt idx="15073">
                  <c:v>924</c:v>
                </c:pt>
                <c:pt idx="15074">
                  <c:v>924</c:v>
                </c:pt>
                <c:pt idx="15075">
                  <c:v>924</c:v>
                </c:pt>
                <c:pt idx="15076">
                  <c:v>924</c:v>
                </c:pt>
                <c:pt idx="15077">
                  <c:v>-255</c:v>
                </c:pt>
                <c:pt idx="15078">
                  <c:v>-791</c:v>
                </c:pt>
                <c:pt idx="15079">
                  <c:v>-841</c:v>
                </c:pt>
                <c:pt idx="15080">
                  <c:v>-645</c:v>
                </c:pt>
                <c:pt idx="15081">
                  <c:v>-629</c:v>
                </c:pt>
                <c:pt idx="15082">
                  <c:v>-660</c:v>
                </c:pt>
                <c:pt idx="15083">
                  <c:v>234</c:v>
                </c:pt>
                <c:pt idx="15084">
                  <c:v>785</c:v>
                </c:pt>
                <c:pt idx="15085">
                  <c:v>863</c:v>
                </c:pt>
                <c:pt idx="15086">
                  <c:v>863</c:v>
                </c:pt>
                <c:pt idx="15087">
                  <c:v>863</c:v>
                </c:pt>
                <c:pt idx="15088">
                  <c:v>863</c:v>
                </c:pt>
                <c:pt idx="15089">
                  <c:v>248</c:v>
                </c:pt>
                <c:pt idx="15090">
                  <c:v>-370</c:v>
                </c:pt>
                <c:pt idx="15091">
                  <c:v>100</c:v>
                </c:pt>
                <c:pt idx="15092">
                  <c:v>549</c:v>
                </c:pt>
                <c:pt idx="15093">
                  <c:v>549</c:v>
                </c:pt>
                <c:pt idx="15094">
                  <c:v>549</c:v>
                </c:pt>
                <c:pt idx="15095">
                  <c:v>649</c:v>
                </c:pt>
                <c:pt idx="15096">
                  <c:v>649</c:v>
                </c:pt>
                <c:pt idx="15097">
                  <c:v>924</c:v>
                </c:pt>
                <c:pt idx="15098">
                  <c:v>924</c:v>
                </c:pt>
                <c:pt idx="15099">
                  <c:v>924</c:v>
                </c:pt>
                <c:pt idx="15100">
                  <c:v>765</c:v>
                </c:pt>
                <c:pt idx="15101">
                  <c:v>754</c:v>
                </c:pt>
                <c:pt idx="15102">
                  <c:v>715</c:v>
                </c:pt>
                <c:pt idx="15103">
                  <c:v>300</c:v>
                </c:pt>
                <c:pt idx="15104">
                  <c:v>210</c:v>
                </c:pt>
                <c:pt idx="15105">
                  <c:v>350</c:v>
                </c:pt>
                <c:pt idx="15106">
                  <c:v>630</c:v>
                </c:pt>
                <c:pt idx="15107">
                  <c:v>649</c:v>
                </c:pt>
                <c:pt idx="15108">
                  <c:v>649</c:v>
                </c:pt>
                <c:pt idx="15109">
                  <c:v>649</c:v>
                </c:pt>
                <c:pt idx="15110">
                  <c:v>649</c:v>
                </c:pt>
                <c:pt idx="15111">
                  <c:v>649</c:v>
                </c:pt>
                <c:pt idx="15112">
                  <c:v>649</c:v>
                </c:pt>
                <c:pt idx="15113">
                  <c:v>724</c:v>
                </c:pt>
                <c:pt idx="15114">
                  <c:v>590</c:v>
                </c:pt>
                <c:pt idx="15115">
                  <c:v>724</c:v>
                </c:pt>
                <c:pt idx="15116">
                  <c:v>649</c:v>
                </c:pt>
                <c:pt idx="15117">
                  <c:v>649</c:v>
                </c:pt>
                <c:pt idx="15118">
                  <c:v>649</c:v>
                </c:pt>
                <c:pt idx="15119">
                  <c:v>649</c:v>
                </c:pt>
                <c:pt idx="15120">
                  <c:v>849</c:v>
                </c:pt>
                <c:pt idx="15121">
                  <c:v>849</c:v>
                </c:pt>
                <c:pt idx="15122">
                  <c:v>849</c:v>
                </c:pt>
                <c:pt idx="15123">
                  <c:v>807</c:v>
                </c:pt>
                <c:pt idx="15124">
                  <c:v>807</c:v>
                </c:pt>
                <c:pt idx="15125">
                  <c:v>849</c:v>
                </c:pt>
                <c:pt idx="15126">
                  <c:v>849</c:v>
                </c:pt>
                <c:pt idx="15127">
                  <c:v>849</c:v>
                </c:pt>
                <c:pt idx="15128">
                  <c:v>849</c:v>
                </c:pt>
                <c:pt idx="15129">
                  <c:v>849</c:v>
                </c:pt>
                <c:pt idx="15130">
                  <c:v>849</c:v>
                </c:pt>
                <c:pt idx="15131">
                  <c:v>849</c:v>
                </c:pt>
                <c:pt idx="15132">
                  <c:v>849</c:v>
                </c:pt>
                <c:pt idx="15133">
                  <c:v>849</c:v>
                </c:pt>
                <c:pt idx="15134">
                  <c:v>849</c:v>
                </c:pt>
                <c:pt idx="15135">
                  <c:v>849</c:v>
                </c:pt>
                <c:pt idx="15136">
                  <c:v>849</c:v>
                </c:pt>
                <c:pt idx="15137">
                  <c:v>649</c:v>
                </c:pt>
                <c:pt idx="15138">
                  <c:v>649</c:v>
                </c:pt>
                <c:pt idx="15139">
                  <c:v>649</c:v>
                </c:pt>
                <c:pt idx="15140">
                  <c:v>649</c:v>
                </c:pt>
                <c:pt idx="15141">
                  <c:v>649</c:v>
                </c:pt>
                <c:pt idx="15142">
                  <c:v>649</c:v>
                </c:pt>
                <c:pt idx="15143">
                  <c:v>649</c:v>
                </c:pt>
                <c:pt idx="15144">
                  <c:v>849</c:v>
                </c:pt>
                <c:pt idx="15145">
                  <c:v>849</c:v>
                </c:pt>
                <c:pt idx="15146">
                  <c:v>849</c:v>
                </c:pt>
                <c:pt idx="15147">
                  <c:v>849</c:v>
                </c:pt>
                <c:pt idx="15148">
                  <c:v>849</c:v>
                </c:pt>
                <c:pt idx="15149">
                  <c:v>390</c:v>
                </c:pt>
                <c:pt idx="15150">
                  <c:v>525</c:v>
                </c:pt>
                <c:pt idx="15151">
                  <c:v>273</c:v>
                </c:pt>
                <c:pt idx="15152">
                  <c:v>475</c:v>
                </c:pt>
                <c:pt idx="15153">
                  <c:v>544</c:v>
                </c:pt>
                <c:pt idx="15154">
                  <c:v>419</c:v>
                </c:pt>
                <c:pt idx="15155">
                  <c:v>674</c:v>
                </c:pt>
                <c:pt idx="15156">
                  <c:v>674</c:v>
                </c:pt>
                <c:pt idx="15157">
                  <c:v>659</c:v>
                </c:pt>
                <c:pt idx="15158">
                  <c:v>674</c:v>
                </c:pt>
                <c:pt idx="15159">
                  <c:v>674</c:v>
                </c:pt>
                <c:pt idx="15160">
                  <c:v>674</c:v>
                </c:pt>
                <c:pt idx="15161">
                  <c:v>232</c:v>
                </c:pt>
                <c:pt idx="15162">
                  <c:v>-926</c:v>
                </c:pt>
                <c:pt idx="15163">
                  <c:v>165</c:v>
                </c:pt>
                <c:pt idx="15164">
                  <c:v>649</c:v>
                </c:pt>
                <c:pt idx="15165">
                  <c:v>649</c:v>
                </c:pt>
                <c:pt idx="15166">
                  <c:v>649</c:v>
                </c:pt>
                <c:pt idx="15167">
                  <c:v>649</c:v>
                </c:pt>
                <c:pt idx="15168">
                  <c:v>849</c:v>
                </c:pt>
                <c:pt idx="15169">
                  <c:v>849</c:v>
                </c:pt>
                <c:pt idx="15170">
                  <c:v>849</c:v>
                </c:pt>
                <c:pt idx="15171">
                  <c:v>849</c:v>
                </c:pt>
                <c:pt idx="15172">
                  <c:v>849</c:v>
                </c:pt>
                <c:pt idx="15173">
                  <c:v>923</c:v>
                </c:pt>
                <c:pt idx="15174">
                  <c:v>640</c:v>
                </c:pt>
                <c:pt idx="15175">
                  <c:v>539</c:v>
                </c:pt>
                <c:pt idx="15176">
                  <c:v>679</c:v>
                </c:pt>
                <c:pt idx="15177">
                  <c:v>724</c:v>
                </c:pt>
                <c:pt idx="15178">
                  <c:v>724</c:v>
                </c:pt>
                <c:pt idx="15179">
                  <c:v>674</c:v>
                </c:pt>
                <c:pt idx="15180">
                  <c:v>674</c:v>
                </c:pt>
                <c:pt idx="15181">
                  <c:v>674</c:v>
                </c:pt>
                <c:pt idx="15182">
                  <c:v>674</c:v>
                </c:pt>
                <c:pt idx="15183">
                  <c:v>674</c:v>
                </c:pt>
                <c:pt idx="15184">
                  <c:v>674</c:v>
                </c:pt>
                <c:pt idx="15185">
                  <c:v>402</c:v>
                </c:pt>
                <c:pt idx="15186">
                  <c:v>-332</c:v>
                </c:pt>
                <c:pt idx="15187">
                  <c:v>642</c:v>
                </c:pt>
                <c:pt idx="15188">
                  <c:v>649</c:v>
                </c:pt>
                <c:pt idx="15189">
                  <c:v>649</c:v>
                </c:pt>
                <c:pt idx="15190">
                  <c:v>649</c:v>
                </c:pt>
                <c:pt idx="15191">
                  <c:v>649</c:v>
                </c:pt>
                <c:pt idx="15192">
                  <c:v>849</c:v>
                </c:pt>
                <c:pt idx="15193">
                  <c:v>849</c:v>
                </c:pt>
                <c:pt idx="15194">
                  <c:v>849</c:v>
                </c:pt>
                <c:pt idx="15195">
                  <c:v>849</c:v>
                </c:pt>
                <c:pt idx="15196">
                  <c:v>849</c:v>
                </c:pt>
                <c:pt idx="15197">
                  <c:v>890</c:v>
                </c:pt>
                <c:pt idx="15198">
                  <c:v>495</c:v>
                </c:pt>
                <c:pt idx="15199">
                  <c:v>-135</c:v>
                </c:pt>
                <c:pt idx="15200">
                  <c:v>340</c:v>
                </c:pt>
                <c:pt idx="15201">
                  <c:v>724</c:v>
                </c:pt>
                <c:pt idx="15202">
                  <c:v>649</c:v>
                </c:pt>
                <c:pt idx="15203">
                  <c:v>649</c:v>
                </c:pt>
                <c:pt idx="15204">
                  <c:v>649</c:v>
                </c:pt>
                <c:pt idx="15205">
                  <c:v>649</c:v>
                </c:pt>
                <c:pt idx="15206">
                  <c:v>649</c:v>
                </c:pt>
                <c:pt idx="15207">
                  <c:v>649</c:v>
                </c:pt>
                <c:pt idx="15208">
                  <c:v>649</c:v>
                </c:pt>
                <c:pt idx="15209">
                  <c:v>-200</c:v>
                </c:pt>
                <c:pt idx="15210">
                  <c:v>-957</c:v>
                </c:pt>
                <c:pt idx="15211">
                  <c:v>437</c:v>
                </c:pt>
                <c:pt idx="15212">
                  <c:v>649</c:v>
                </c:pt>
                <c:pt idx="15213">
                  <c:v>649</c:v>
                </c:pt>
                <c:pt idx="15214">
                  <c:v>649</c:v>
                </c:pt>
                <c:pt idx="15215">
                  <c:v>649</c:v>
                </c:pt>
                <c:pt idx="15216">
                  <c:v>849</c:v>
                </c:pt>
                <c:pt idx="15217">
                  <c:v>849</c:v>
                </c:pt>
                <c:pt idx="15218">
                  <c:v>849</c:v>
                </c:pt>
                <c:pt idx="15219">
                  <c:v>849</c:v>
                </c:pt>
                <c:pt idx="15220">
                  <c:v>849</c:v>
                </c:pt>
                <c:pt idx="15221">
                  <c:v>874</c:v>
                </c:pt>
                <c:pt idx="15222">
                  <c:v>799</c:v>
                </c:pt>
                <c:pt idx="15223">
                  <c:v>326</c:v>
                </c:pt>
                <c:pt idx="15224">
                  <c:v>550</c:v>
                </c:pt>
                <c:pt idx="15225">
                  <c:v>631</c:v>
                </c:pt>
                <c:pt idx="15226">
                  <c:v>589</c:v>
                </c:pt>
                <c:pt idx="15227">
                  <c:v>649</c:v>
                </c:pt>
                <c:pt idx="15228">
                  <c:v>649</c:v>
                </c:pt>
                <c:pt idx="15229">
                  <c:v>-54</c:v>
                </c:pt>
                <c:pt idx="15230">
                  <c:v>187</c:v>
                </c:pt>
                <c:pt idx="15231">
                  <c:v>186</c:v>
                </c:pt>
                <c:pt idx="15232">
                  <c:v>-535</c:v>
                </c:pt>
                <c:pt idx="15233">
                  <c:v>-916</c:v>
                </c:pt>
                <c:pt idx="15234">
                  <c:v>-1022</c:v>
                </c:pt>
                <c:pt idx="15235">
                  <c:v>-295</c:v>
                </c:pt>
                <c:pt idx="15236">
                  <c:v>649</c:v>
                </c:pt>
                <c:pt idx="15237">
                  <c:v>649</c:v>
                </c:pt>
                <c:pt idx="15238">
                  <c:v>544</c:v>
                </c:pt>
                <c:pt idx="15239">
                  <c:v>648</c:v>
                </c:pt>
                <c:pt idx="15240">
                  <c:v>849</c:v>
                </c:pt>
                <c:pt idx="15241">
                  <c:v>849</c:v>
                </c:pt>
                <c:pt idx="15242">
                  <c:v>849</c:v>
                </c:pt>
                <c:pt idx="15243">
                  <c:v>849</c:v>
                </c:pt>
                <c:pt idx="15244">
                  <c:v>121</c:v>
                </c:pt>
                <c:pt idx="15245">
                  <c:v>-1010</c:v>
                </c:pt>
                <c:pt idx="15246">
                  <c:v>-995</c:v>
                </c:pt>
                <c:pt idx="15247">
                  <c:v>-1175</c:v>
                </c:pt>
                <c:pt idx="15248">
                  <c:v>-1100</c:v>
                </c:pt>
                <c:pt idx="15249">
                  <c:v>-900</c:v>
                </c:pt>
                <c:pt idx="15250">
                  <c:v>-717</c:v>
                </c:pt>
                <c:pt idx="15251">
                  <c:v>90</c:v>
                </c:pt>
                <c:pt idx="15252">
                  <c:v>389</c:v>
                </c:pt>
                <c:pt idx="15253">
                  <c:v>-718</c:v>
                </c:pt>
                <c:pt idx="15254">
                  <c:v>-428</c:v>
                </c:pt>
                <c:pt idx="15255">
                  <c:v>-930</c:v>
                </c:pt>
                <c:pt idx="15256">
                  <c:v>-906</c:v>
                </c:pt>
                <c:pt idx="15257">
                  <c:v>-1051</c:v>
                </c:pt>
                <c:pt idx="15258">
                  <c:v>-937</c:v>
                </c:pt>
                <c:pt idx="15259">
                  <c:v>-198</c:v>
                </c:pt>
                <c:pt idx="15260">
                  <c:v>649</c:v>
                </c:pt>
                <c:pt idx="15261">
                  <c:v>175</c:v>
                </c:pt>
                <c:pt idx="15262">
                  <c:v>-25</c:v>
                </c:pt>
                <c:pt idx="15263">
                  <c:v>649</c:v>
                </c:pt>
                <c:pt idx="15264">
                  <c:v>649</c:v>
                </c:pt>
                <c:pt idx="15265">
                  <c:v>849</c:v>
                </c:pt>
                <c:pt idx="15266">
                  <c:v>849</c:v>
                </c:pt>
                <c:pt idx="15267">
                  <c:v>924</c:v>
                </c:pt>
                <c:pt idx="15268">
                  <c:v>987</c:v>
                </c:pt>
                <c:pt idx="15269">
                  <c:v>1113</c:v>
                </c:pt>
                <c:pt idx="15270">
                  <c:v>787</c:v>
                </c:pt>
                <c:pt idx="15271">
                  <c:v>-94</c:v>
                </c:pt>
                <c:pt idx="15272">
                  <c:v>-537</c:v>
                </c:pt>
                <c:pt idx="15273">
                  <c:v>133</c:v>
                </c:pt>
                <c:pt idx="15274">
                  <c:v>208</c:v>
                </c:pt>
                <c:pt idx="15275">
                  <c:v>-177</c:v>
                </c:pt>
                <c:pt idx="15276">
                  <c:v>369</c:v>
                </c:pt>
                <c:pt idx="15277">
                  <c:v>621</c:v>
                </c:pt>
                <c:pt idx="15278">
                  <c:v>813</c:v>
                </c:pt>
                <c:pt idx="15279">
                  <c:v>680</c:v>
                </c:pt>
                <c:pt idx="15280">
                  <c:v>302</c:v>
                </c:pt>
                <c:pt idx="15281">
                  <c:v>-445</c:v>
                </c:pt>
                <c:pt idx="15282">
                  <c:v>-592</c:v>
                </c:pt>
                <c:pt idx="15283">
                  <c:v>963</c:v>
                </c:pt>
                <c:pt idx="15284">
                  <c:v>649</c:v>
                </c:pt>
                <c:pt idx="15285">
                  <c:v>724</c:v>
                </c:pt>
                <c:pt idx="15286">
                  <c:v>724</c:v>
                </c:pt>
                <c:pt idx="15287">
                  <c:v>900</c:v>
                </c:pt>
                <c:pt idx="15288">
                  <c:v>1100</c:v>
                </c:pt>
                <c:pt idx="15289">
                  <c:v>1050</c:v>
                </c:pt>
                <c:pt idx="15290">
                  <c:v>1150</c:v>
                </c:pt>
                <c:pt idx="15291">
                  <c:v>955</c:v>
                </c:pt>
                <c:pt idx="15292">
                  <c:v>1200</c:v>
                </c:pt>
                <c:pt idx="15293">
                  <c:v>1240</c:v>
                </c:pt>
                <c:pt idx="15294">
                  <c:v>1181</c:v>
                </c:pt>
                <c:pt idx="15295">
                  <c:v>509</c:v>
                </c:pt>
                <c:pt idx="15296">
                  <c:v>1175</c:v>
                </c:pt>
                <c:pt idx="15297">
                  <c:v>1225</c:v>
                </c:pt>
                <c:pt idx="15298">
                  <c:v>1175</c:v>
                </c:pt>
                <c:pt idx="15299">
                  <c:v>1080</c:v>
                </c:pt>
                <c:pt idx="15300">
                  <c:v>1175</c:v>
                </c:pt>
                <c:pt idx="15301">
                  <c:v>1149</c:v>
                </c:pt>
                <c:pt idx="15302">
                  <c:v>749</c:v>
                </c:pt>
                <c:pt idx="15303">
                  <c:v>584</c:v>
                </c:pt>
                <c:pt idx="15304">
                  <c:v>90</c:v>
                </c:pt>
                <c:pt idx="15305">
                  <c:v>-152</c:v>
                </c:pt>
                <c:pt idx="15306">
                  <c:v>-293</c:v>
                </c:pt>
                <c:pt idx="15307">
                  <c:v>1050</c:v>
                </c:pt>
                <c:pt idx="15308">
                  <c:v>736</c:v>
                </c:pt>
                <c:pt idx="15309">
                  <c:v>736</c:v>
                </c:pt>
                <c:pt idx="15310">
                  <c:v>736</c:v>
                </c:pt>
                <c:pt idx="15311">
                  <c:v>859</c:v>
                </c:pt>
                <c:pt idx="15312">
                  <c:v>614</c:v>
                </c:pt>
                <c:pt idx="15313">
                  <c:v>-617</c:v>
                </c:pt>
                <c:pt idx="15314">
                  <c:v>-729</c:v>
                </c:pt>
                <c:pt idx="15315">
                  <c:v>-809</c:v>
                </c:pt>
                <c:pt idx="15316">
                  <c:v>-995</c:v>
                </c:pt>
                <c:pt idx="15317">
                  <c:v>-693</c:v>
                </c:pt>
                <c:pt idx="15318">
                  <c:v>-840</c:v>
                </c:pt>
                <c:pt idx="15319">
                  <c:v>56</c:v>
                </c:pt>
                <c:pt idx="15320">
                  <c:v>812</c:v>
                </c:pt>
                <c:pt idx="15321">
                  <c:v>885</c:v>
                </c:pt>
                <c:pt idx="15322">
                  <c:v>669</c:v>
                </c:pt>
                <c:pt idx="15323">
                  <c:v>836</c:v>
                </c:pt>
                <c:pt idx="15324">
                  <c:v>836</c:v>
                </c:pt>
                <c:pt idx="15325">
                  <c:v>781</c:v>
                </c:pt>
                <c:pt idx="15326">
                  <c:v>786</c:v>
                </c:pt>
                <c:pt idx="15327">
                  <c:v>1000</c:v>
                </c:pt>
                <c:pt idx="15328">
                  <c:v>1000</c:v>
                </c:pt>
                <c:pt idx="15329">
                  <c:v>627</c:v>
                </c:pt>
                <c:pt idx="15330">
                  <c:v>-49</c:v>
                </c:pt>
                <c:pt idx="15331">
                  <c:v>1050</c:v>
                </c:pt>
                <c:pt idx="15332">
                  <c:v>736</c:v>
                </c:pt>
                <c:pt idx="15333">
                  <c:v>736</c:v>
                </c:pt>
                <c:pt idx="15334">
                  <c:v>736</c:v>
                </c:pt>
                <c:pt idx="15335">
                  <c:v>608</c:v>
                </c:pt>
                <c:pt idx="15336">
                  <c:v>808</c:v>
                </c:pt>
                <c:pt idx="15337">
                  <c:v>80</c:v>
                </c:pt>
                <c:pt idx="15338">
                  <c:v>-25</c:v>
                </c:pt>
                <c:pt idx="15339">
                  <c:v>-288</c:v>
                </c:pt>
                <c:pt idx="15340">
                  <c:v>-600</c:v>
                </c:pt>
                <c:pt idx="15341">
                  <c:v>-1031</c:v>
                </c:pt>
                <c:pt idx="15342">
                  <c:v>-1117</c:v>
                </c:pt>
                <c:pt idx="15343">
                  <c:v>-1017</c:v>
                </c:pt>
                <c:pt idx="15344">
                  <c:v>-732</c:v>
                </c:pt>
                <c:pt idx="15345">
                  <c:v>-547</c:v>
                </c:pt>
                <c:pt idx="15346">
                  <c:v>-221</c:v>
                </c:pt>
                <c:pt idx="15347">
                  <c:v>370</c:v>
                </c:pt>
                <c:pt idx="15348">
                  <c:v>353</c:v>
                </c:pt>
                <c:pt idx="15349">
                  <c:v>-418</c:v>
                </c:pt>
                <c:pt idx="15350">
                  <c:v>20</c:v>
                </c:pt>
                <c:pt idx="15351">
                  <c:v>440</c:v>
                </c:pt>
                <c:pt idx="15352">
                  <c:v>773</c:v>
                </c:pt>
                <c:pt idx="15353">
                  <c:v>-470</c:v>
                </c:pt>
                <c:pt idx="15354">
                  <c:v>-792</c:v>
                </c:pt>
                <c:pt idx="15355">
                  <c:v>779</c:v>
                </c:pt>
                <c:pt idx="15356">
                  <c:v>673</c:v>
                </c:pt>
                <c:pt idx="15357">
                  <c:v>673</c:v>
                </c:pt>
                <c:pt idx="15358">
                  <c:v>673</c:v>
                </c:pt>
                <c:pt idx="15359">
                  <c:v>583</c:v>
                </c:pt>
                <c:pt idx="15360">
                  <c:v>783</c:v>
                </c:pt>
                <c:pt idx="15361">
                  <c:v>783</c:v>
                </c:pt>
                <c:pt idx="15362">
                  <c:v>733</c:v>
                </c:pt>
                <c:pt idx="15363">
                  <c:v>733</c:v>
                </c:pt>
                <c:pt idx="15364">
                  <c:v>733</c:v>
                </c:pt>
                <c:pt idx="15365">
                  <c:v>708</c:v>
                </c:pt>
                <c:pt idx="15366">
                  <c:v>718</c:v>
                </c:pt>
                <c:pt idx="15367">
                  <c:v>618</c:v>
                </c:pt>
                <c:pt idx="15368">
                  <c:v>557</c:v>
                </c:pt>
                <c:pt idx="15369">
                  <c:v>533</c:v>
                </c:pt>
                <c:pt idx="15370">
                  <c:v>533</c:v>
                </c:pt>
                <c:pt idx="15371">
                  <c:v>533</c:v>
                </c:pt>
                <c:pt idx="15372">
                  <c:v>545</c:v>
                </c:pt>
                <c:pt idx="15373">
                  <c:v>533</c:v>
                </c:pt>
                <c:pt idx="15374">
                  <c:v>533</c:v>
                </c:pt>
                <c:pt idx="15375">
                  <c:v>533</c:v>
                </c:pt>
                <c:pt idx="15376">
                  <c:v>533</c:v>
                </c:pt>
                <c:pt idx="15377">
                  <c:v>608</c:v>
                </c:pt>
                <c:pt idx="15378">
                  <c:v>209</c:v>
                </c:pt>
                <c:pt idx="15379">
                  <c:v>608</c:v>
                </c:pt>
                <c:pt idx="15380">
                  <c:v>583</c:v>
                </c:pt>
                <c:pt idx="15381">
                  <c:v>533</c:v>
                </c:pt>
                <c:pt idx="15382">
                  <c:v>533</c:v>
                </c:pt>
                <c:pt idx="15383">
                  <c:v>583</c:v>
                </c:pt>
                <c:pt idx="15384">
                  <c:v>783</c:v>
                </c:pt>
                <c:pt idx="15385">
                  <c:v>783</c:v>
                </c:pt>
                <c:pt idx="15386">
                  <c:v>783</c:v>
                </c:pt>
                <c:pt idx="15387">
                  <c:v>808</c:v>
                </c:pt>
                <c:pt idx="15388">
                  <c:v>783</c:v>
                </c:pt>
                <c:pt idx="15389">
                  <c:v>706</c:v>
                </c:pt>
                <c:pt idx="15390">
                  <c:v>-207</c:v>
                </c:pt>
                <c:pt idx="15391">
                  <c:v>-130</c:v>
                </c:pt>
                <c:pt idx="15392">
                  <c:v>330</c:v>
                </c:pt>
                <c:pt idx="15393">
                  <c:v>41</c:v>
                </c:pt>
                <c:pt idx="15394">
                  <c:v>-565</c:v>
                </c:pt>
                <c:pt idx="15395">
                  <c:v>-577</c:v>
                </c:pt>
                <c:pt idx="15396">
                  <c:v>-472</c:v>
                </c:pt>
                <c:pt idx="15397">
                  <c:v>-280</c:v>
                </c:pt>
                <c:pt idx="15398">
                  <c:v>257</c:v>
                </c:pt>
                <c:pt idx="15399">
                  <c:v>414</c:v>
                </c:pt>
                <c:pt idx="15400">
                  <c:v>583</c:v>
                </c:pt>
                <c:pt idx="15401">
                  <c:v>558</c:v>
                </c:pt>
                <c:pt idx="15402">
                  <c:v>147</c:v>
                </c:pt>
                <c:pt idx="15403">
                  <c:v>583</c:v>
                </c:pt>
                <c:pt idx="15404">
                  <c:v>583</c:v>
                </c:pt>
                <c:pt idx="15405">
                  <c:v>583</c:v>
                </c:pt>
                <c:pt idx="15406">
                  <c:v>583</c:v>
                </c:pt>
                <c:pt idx="15407">
                  <c:v>582</c:v>
                </c:pt>
                <c:pt idx="15408">
                  <c:v>783</c:v>
                </c:pt>
                <c:pt idx="15409">
                  <c:v>783</c:v>
                </c:pt>
                <c:pt idx="15410">
                  <c:v>783</c:v>
                </c:pt>
                <c:pt idx="15411">
                  <c:v>783</c:v>
                </c:pt>
                <c:pt idx="15412">
                  <c:v>783</c:v>
                </c:pt>
                <c:pt idx="15413">
                  <c:v>783</c:v>
                </c:pt>
                <c:pt idx="15414">
                  <c:v>583</c:v>
                </c:pt>
                <c:pt idx="15415">
                  <c:v>583</c:v>
                </c:pt>
                <c:pt idx="15416">
                  <c:v>583</c:v>
                </c:pt>
                <c:pt idx="15417">
                  <c:v>583</c:v>
                </c:pt>
                <c:pt idx="15418">
                  <c:v>583</c:v>
                </c:pt>
                <c:pt idx="15419">
                  <c:v>583</c:v>
                </c:pt>
                <c:pt idx="15420">
                  <c:v>583</c:v>
                </c:pt>
                <c:pt idx="15421">
                  <c:v>582</c:v>
                </c:pt>
                <c:pt idx="15422">
                  <c:v>583</c:v>
                </c:pt>
                <c:pt idx="15423">
                  <c:v>583</c:v>
                </c:pt>
                <c:pt idx="15424">
                  <c:v>583</c:v>
                </c:pt>
                <c:pt idx="15425">
                  <c:v>583</c:v>
                </c:pt>
                <c:pt idx="15426">
                  <c:v>583</c:v>
                </c:pt>
                <c:pt idx="15427">
                  <c:v>583</c:v>
                </c:pt>
                <c:pt idx="15428">
                  <c:v>583</c:v>
                </c:pt>
                <c:pt idx="15429">
                  <c:v>583</c:v>
                </c:pt>
                <c:pt idx="15430">
                  <c:v>582</c:v>
                </c:pt>
                <c:pt idx="15431">
                  <c:v>582</c:v>
                </c:pt>
                <c:pt idx="15432">
                  <c:v>583</c:v>
                </c:pt>
                <c:pt idx="15433">
                  <c:v>783</c:v>
                </c:pt>
                <c:pt idx="15434">
                  <c:v>783</c:v>
                </c:pt>
                <c:pt idx="15435">
                  <c:v>783</c:v>
                </c:pt>
                <c:pt idx="15436">
                  <c:v>783</c:v>
                </c:pt>
                <c:pt idx="15437">
                  <c:v>783</c:v>
                </c:pt>
                <c:pt idx="15438">
                  <c:v>783</c:v>
                </c:pt>
                <c:pt idx="15439">
                  <c:v>583</c:v>
                </c:pt>
                <c:pt idx="15440">
                  <c:v>583</c:v>
                </c:pt>
                <c:pt idx="15441">
                  <c:v>583</c:v>
                </c:pt>
                <c:pt idx="15442">
                  <c:v>583</c:v>
                </c:pt>
                <c:pt idx="15443">
                  <c:v>583</c:v>
                </c:pt>
                <c:pt idx="15444">
                  <c:v>583</c:v>
                </c:pt>
                <c:pt idx="15445">
                  <c:v>583</c:v>
                </c:pt>
                <c:pt idx="15446">
                  <c:v>583</c:v>
                </c:pt>
                <c:pt idx="15447">
                  <c:v>583</c:v>
                </c:pt>
                <c:pt idx="15448">
                  <c:v>583</c:v>
                </c:pt>
                <c:pt idx="15449">
                  <c:v>583</c:v>
                </c:pt>
                <c:pt idx="15450">
                  <c:v>-9</c:v>
                </c:pt>
                <c:pt idx="15451">
                  <c:v>583</c:v>
                </c:pt>
                <c:pt idx="15452">
                  <c:v>583</c:v>
                </c:pt>
                <c:pt idx="15453">
                  <c:v>582</c:v>
                </c:pt>
                <c:pt idx="15454">
                  <c:v>583</c:v>
                </c:pt>
                <c:pt idx="15455">
                  <c:v>583</c:v>
                </c:pt>
                <c:pt idx="15456">
                  <c:v>783</c:v>
                </c:pt>
                <c:pt idx="15457">
                  <c:v>783</c:v>
                </c:pt>
                <c:pt idx="15458">
                  <c:v>783</c:v>
                </c:pt>
                <c:pt idx="15459">
                  <c:v>783</c:v>
                </c:pt>
                <c:pt idx="15460">
                  <c:v>783</c:v>
                </c:pt>
                <c:pt idx="15461">
                  <c:v>783</c:v>
                </c:pt>
                <c:pt idx="15462">
                  <c:v>783</c:v>
                </c:pt>
                <c:pt idx="15463">
                  <c:v>783</c:v>
                </c:pt>
                <c:pt idx="15464">
                  <c:v>783</c:v>
                </c:pt>
                <c:pt idx="15465">
                  <c:v>783</c:v>
                </c:pt>
                <c:pt idx="15466">
                  <c:v>783</c:v>
                </c:pt>
                <c:pt idx="15467">
                  <c:v>783</c:v>
                </c:pt>
                <c:pt idx="15468">
                  <c:v>783</c:v>
                </c:pt>
                <c:pt idx="15469">
                  <c:v>783</c:v>
                </c:pt>
                <c:pt idx="15470">
                  <c:v>783</c:v>
                </c:pt>
                <c:pt idx="15471">
                  <c:v>783</c:v>
                </c:pt>
                <c:pt idx="15472">
                  <c:v>783</c:v>
                </c:pt>
                <c:pt idx="15473">
                  <c:v>583</c:v>
                </c:pt>
                <c:pt idx="15474">
                  <c:v>55</c:v>
                </c:pt>
                <c:pt idx="15475">
                  <c:v>583</c:v>
                </c:pt>
                <c:pt idx="15476">
                  <c:v>583</c:v>
                </c:pt>
                <c:pt idx="15477">
                  <c:v>583</c:v>
                </c:pt>
                <c:pt idx="15478">
                  <c:v>583</c:v>
                </c:pt>
                <c:pt idx="15479">
                  <c:v>583</c:v>
                </c:pt>
                <c:pt idx="15480">
                  <c:v>783</c:v>
                </c:pt>
                <c:pt idx="15481">
                  <c:v>783</c:v>
                </c:pt>
                <c:pt idx="15482">
                  <c:v>783</c:v>
                </c:pt>
                <c:pt idx="15483">
                  <c:v>782</c:v>
                </c:pt>
                <c:pt idx="15484">
                  <c:v>783</c:v>
                </c:pt>
                <c:pt idx="15485">
                  <c:v>350</c:v>
                </c:pt>
                <c:pt idx="15486">
                  <c:v>203</c:v>
                </c:pt>
                <c:pt idx="15487">
                  <c:v>648</c:v>
                </c:pt>
                <c:pt idx="15488">
                  <c:v>648</c:v>
                </c:pt>
                <c:pt idx="15489">
                  <c:v>648</c:v>
                </c:pt>
                <c:pt idx="15490">
                  <c:v>648</c:v>
                </c:pt>
                <c:pt idx="15491">
                  <c:v>583</c:v>
                </c:pt>
                <c:pt idx="15492">
                  <c:v>583</c:v>
                </c:pt>
                <c:pt idx="15493">
                  <c:v>583</c:v>
                </c:pt>
                <c:pt idx="15494">
                  <c:v>582</c:v>
                </c:pt>
                <c:pt idx="15495">
                  <c:v>582</c:v>
                </c:pt>
                <c:pt idx="15496">
                  <c:v>583</c:v>
                </c:pt>
                <c:pt idx="15497">
                  <c:v>648</c:v>
                </c:pt>
                <c:pt idx="15498">
                  <c:v>-650</c:v>
                </c:pt>
                <c:pt idx="15499">
                  <c:v>318</c:v>
                </c:pt>
                <c:pt idx="15500">
                  <c:v>583</c:v>
                </c:pt>
                <c:pt idx="15501">
                  <c:v>583</c:v>
                </c:pt>
                <c:pt idx="15502">
                  <c:v>583</c:v>
                </c:pt>
                <c:pt idx="15503">
                  <c:v>583</c:v>
                </c:pt>
                <c:pt idx="15504">
                  <c:v>783</c:v>
                </c:pt>
                <c:pt idx="15505">
                  <c:v>783</c:v>
                </c:pt>
                <c:pt idx="15506">
                  <c:v>783</c:v>
                </c:pt>
                <c:pt idx="15507">
                  <c:v>783</c:v>
                </c:pt>
                <c:pt idx="15508">
                  <c:v>783</c:v>
                </c:pt>
                <c:pt idx="15509">
                  <c:v>618</c:v>
                </c:pt>
                <c:pt idx="15510">
                  <c:v>448</c:v>
                </c:pt>
                <c:pt idx="15511">
                  <c:v>323</c:v>
                </c:pt>
                <c:pt idx="15512">
                  <c:v>473</c:v>
                </c:pt>
                <c:pt idx="15513">
                  <c:v>523</c:v>
                </c:pt>
                <c:pt idx="15514">
                  <c:v>403</c:v>
                </c:pt>
                <c:pt idx="15515">
                  <c:v>583</c:v>
                </c:pt>
                <c:pt idx="15516">
                  <c:v>583</c:v>
                </c:pt>
                <c:pt idx="15517">
                  <c:v>583</c:v>
                </c:pt>
                <c:pt idx="15518">
                  <c:v>583</c:v>
                </c:pt>
                <c:pt idx="15519">
                  <c:v>583</c:v>
                </c:pt>
                <c:pt idx="15520">
                  <c:v>583</c:v>
                </c:pt>
                <c:pt idx="15521">
                  <c:v>151</c:v>
                </c:pt>
                <c:pt idx="15522">
                  <c:v>-1232</c:v>
                </c:pt>
                <c:pt idx="15523">
                  <c:v>266</c:v>
                </c:pt>
                <c:pt idx="15524">
                  <c:v>583</c:v>
                </c:pt>
                <c:pt idx="15525">
                  <c:v>566</c:v>
                </c:pt>
                <c:pt idx="15526">
                  <c:v>-135</c:v>
                </c:pt>
                <c:pt idx="15527">
                  <c:v>148</c:v>
                </c:pt>
                <c:pt idx="15528">
                  <c:v>-45</c:v>
                </c:pt>
                <c:pt idx="15529">
                  <c:v>-34</c:v>
                </c:pt>
                <c:pt idx="15530">
                  <c:v>-87</c:v>
                </c:pt>
                <c:pt idx="15531">
                  <c:v>-580</c:v>
                </c:pt>
                <c:pt idx="15532">
                  <c:v>-158</c:v>
                </c:pt>
                <c:pt idx="15533">
                  <c:v>-760</c:v>
                </c:pt>
                <c:pt idx="15534">
                  <c:v>-927</c:v>
                </c:pt>
                <c:pt idx="15535">
                  <c:v>-827</c:v>
                </c:pt>
                <c:pt idx="15536">
                  <c:v>-917</c:v>
                </c:pt>
                <c:pt idx="15537">
                  <c:v>-775</c:v>
                </c:pt>
                <c:pt idx="15538">
                  <c:v>-930</c:v>
                </c:pt>
                <c:pt idx="15539">
                  <c:v>-450</c:v>
                </c:pt>
                <c:pt idx="15540">
                  <c:v>50</c:v>
                </c:pt>
                <c:pt idx="15541">
                  <c:v>273</c:v>
                </c:pt>
                <c:pt idx="15542">
                  <c:v>583</c:v>
                </c:pt>
                <c:pt idx="15543">
                  <c:v>583</c:v>
                </c:pt>
                <c:pt idx="15544">
                  <c:v>583</c:v>
                </c:pt>
                <c:pt idx="15545">
                  <c:v>317</c:v>
                </c:pt>
                <c:pt idx="15546">
                  <c:v>-932</c:v>
                </c:pt>
                <c:pt idx="15547">
                  <c:v>638</c:v>
                </c:pt>
                <c:pt idx="15548">
                  <c:v>583</c:v>
                </c:pt>
                <c:pt idx="15549">
                  <c:v>583</c:v>
                </c:pt>
                <c:pt idx="15550">
                  <c:v>398</c:v>
                </c:pt>
                <c:pt idx="15551">
                  <c:v>-286</c:v>
                </c:pt>
                <c:pt idx="15552">
                  <c:v>-417</c:v>
                </c:pt>
                <c:pt idx="15553">
                  <c:v>-101</c:v>
                </c:pt>
                <c:pt idx="15554">
                  <c:v>152</c:v>
                </c:pt>
                <c:pt idx="15555">
                  <c:v>-306</c:v>
                </c:pt>
                <c:pt idx="15556">
                  <c:v>-376</c:v>
                </c:pt>
                <c:pt idx="15557">
                  <c:v>-382</c:v>
                </c:pt>
                <c:pt idx="15558">
                  <c:v>-862</c:v>
                </c:pt>
                <c:pt idx="15559">
                  <c:v>-749</c:v>
                </c:pt>
                <c:pt idx="15560">
                  <c:v>-705</c:v>
                </c:pt>
                <c:pt idx="15561">
                  <c:v>-705</c:v>
                </c:pt>
                <c:pt idx="15562">
                  <c:v>-730</c:v>
                </c:pt>
                <c:pt idx="15563">
                  <c:v>-944</c:v>
                </c:pt>
                <c:pt idx="15564">
                  <c:v>-1020</c:v>
                </c:pt>
                <c:pt idx="15565">
                  <c:v>-1000</c:v>
                </c:pt>
                <c:pt idx="15566">
                  <c:v>-905</c:v>
                </c:pt>
                <c:pt idx="15567">
                  <c:v>-539</c:v>
                </c:pt>
                <c:pt idx="15568">
                  <c:v>-715</c:v>
                </c:pt>
                <c:pt idx="15569">
                  <c:v>-1029</c:v>
                </c:pt>
                <c:pt idx="15570">
                  <c:v>-845</c:v>
                </c:pt>
                <c:pt idx="15571">
                  <c:v>-980</c:v>
                </c:pt>
                <c:pt idx="15572">
                  <c:v>250</c:v>
                </c:pt>
                <c:pt idx="15573">
                  <c:v>-827</c:v>
                </c:pt>
                <c:pt idx="15574">
                  <c:v>-877</c:v>
                </c:pt>
                <c:pt idx="15575">
                  <c:v>470</c:v>
                </c:pt>
                <c:pt idx="15576">
                  <c:v>-291</c:v>
                </c:pt>
                <c:pt idx="15577">
                  <c:v>118</c:v>
                </c:pt>
                <c:pt idx="15578">
                  <c:v>-33</c:v>
                </c:pt>
                <c:pt idx="15579">
                  <c:v>229</c:v>
                </c:pt>
                <c:pt idx="15580">
                  <c:v>24</c:v>
                </c:pt>
                <c:pt idx="15581">
                  <c:v>370</c:v>
                </c:pt>
                <c:pt idx="15582">
                  <c:v>-575</c:v>
                </c:pt>
                <c:pt idx="15583">
                  <c:v>-534</c:v>
                </c:pt>
                <c:pt idx="15584">
                  <c:v>-775</c:v>
                </c:pt>
                <c:pt idx="15585">
                  <c:v>-775</c:v>
                </c:pt>
                <c:pt idx="15586">
                  <c:v>-775</c:v>
                </c:pt>
                <c:pt idx="15587">
                  <c:v>-775</c:v>
                </c:pt>
                <c:pt idx="15588">
                  <c:v>-369</c:v>
                </c:pt>
                <c:pt idx="15589">
                  <c:v>-409</c:v>
                </c:pt>
                <c:pt idx="15590">
                  <c:v>70</c:v>
                </c:pt>
                <c:pt idx="15591">
                  <c:v>-130</c:v>
                </c:pt>
                <c:pt idx="15592">
                  <c:v>-463</c:v>
                </c:pt>
                <c:pt idx="15593">
                  <c:v>-700</c:v>
                </c:pt>
                <c:pt idx="15594">
                  <c:v>-730</c:v>
                </c:pt>
                <c:pt idx="15595">
                  <c:v>-908</c:v>
                </c:pt>
                <c:pt idx="15596">
                  <c:v>370</c:v>
                </c:pt>
                <c:pt idx="15597">
                  <c:v>-193</c:v>
                </c:pt>
                <c:pt idx="15598">
                  <c:v>-107</c:v>
                </c:pt>
                <c:pt idx="15599">
                  <c:v>583</c:v>
                </c:pt>
                <c:pt idx="15600">
                  <c:v>783</c:v>
                </c:pt>
                <c:pt idx="15601">
                  <c:v>783</c:v>
                </c:pt>
                <c:pt idx="15602">
                  <c:v>783</c:v>
                </c:pt>
                <c:pt idx="15603">
                  <c:v>783</c:v>
                </c:pt>
                <c:pt idx="15604">
                  <c:v>783</c:v>
                </c:pt>
                <c:pt idx="15605">
                  <c:v>783</c:v>
                </c:pt>
                <c:pt idx="15606">
                  <c:v>923</c:v>
                </c:pt>
                <c:pt idx="15607">
                  <c:v>385</c:v>
                </c:pt>
                <c:pt idx="15608">
                  <c:v>-77</c:v>
                </c:pt>
                <c:pt idx="15609">
                  <c:v>120</c:v>
                </c:pt>
                <c:pt idx="15610">
                  <c:v>53</c:v>
                </c:pt>
                <c:pt idx="15611">
                  <c:v>50</c:v>
                </c:pt>
                <c:pt idx="15612">
                  <c:v>454</c:v>
                </c:pt>
                <c:pt idx="15613">
                  <c:v>883</c:v>
                </c:pt>
                <c:pt idx="15614">
                  <c:v>883</c:v>
                </c:pt>
                <c:pt idx="15615">
                  <c:v>1023</c:v>
                </c:pt>
                <c:pt idx="15616">
                  <c:v>855</c:v>
                </c:pt>
                <c:pt idx="15617">
                  <c:v>-162</c:v>
                </c:pt>
                <c:pt idx="15618">
                  <c:v>-977</c:v>
                </c:pt>
                <c:pt idx="15619">
                  <c:v>172</c:v>
                </c:pt>
                <c:pt idx="15620">
                  <c:v>583</c:v>
                </c:pt>
                <c:pt idx="15621">
                  <c:v>583</c:v>
                </c:pt>
                <c:pt idx="15622">
                  <c:v>328</c:v>
                </c:pt>
                <c:pt idx="15623">
                  <c:v>583</c:v>
                </c:pt>
                <c:pt idx="15624">
                  <c:v>783</c:v>
                </c:pt>
                <c:pt idx="15625">
                  <c:v>783</c:v>
                </c:pt>
                <c:pt idx="15626">
                  <c:v>783</c:v>
                </c:pt>
                <c:pt idx="15627">
                  <c:v>783</c:v>
                </c:pt>
                <c:pt idx="15628">
                  <c:v>783</c:v>
                </c:pt>
                <c:pt idx="15629">
                  <c:v>783</c:v>
                </c:pt>
                <c:pt idx="15630">
                  <c:v>783</c:v>
                </c:pt>
                <c:pt idx="15631">
                  <c:v>772</c:v>
                </c:pt>
                <c:pt idx="15632">
                  <c:v>783</c:v>
                </c:pt>
                <c:pt idx="15633">
                  <c:v>858</c:v>
                </c:pt>
                <c:pt idx="15634">
                  <c:v>858</c:v>
                </c:pt>
                <c:pt idx="15635">
                  <c:v>648</c:v>
                </c:pt>
                <c:pt idx="15636">
                  <c:v>733</c:v>
                </c:pt>
                <c:pt idx="15637">
                  <c:v>783</c:v>
                </c:pt>
                <c:pt idx="15638">
                  <c:v>783</c:v>
                </c:pt>
                <c:pt idx="15639">
                  <c:v>783</c:v>
                </c:pt>
                <c:pt idx="15640">
                  <c:v>763</c:v>
                </c:pt>
                <c:pt idx="15641">
                  <c:v>422</c:v>
                </c:pt>
                <c:pt idx="15642">
                  <c:v>-655</c:v>
                </c:pt>
                <c:pt idx="15643">
                  <c:v>583</c:v>
                </c:pt>
                <c:pt idx="15644">
                  <c:v>583</c:v>
                </c:pt>
                <c:pt idx="15645">
                  <c:v>583</c:v>
                </c:pt>
                <c:pt idx="15646">
                  <c:v>583</c:v>
                </c:pt>
                <c:pt idx="15647">
                  <c:v>583</c:v>
                </c:pt>
                <c:pt idx="15648">
                  <c:v>783</c:v>
                </c:pt>
                <c:pt idx="15649">
                  <c:v>783</c:v>
                </c:pt>
                <c:pt idx="15650">
                  <c:v>783</c:v>
                </c:pt>
                <c:pt idx="15651">
                  <c:v>783</c:v>
                </c:pt>
                <c:pt idx="15652">
                  <c:v>783</c:v>
                </c:pt>
                <c:pt idx="15653">
                  <c:v>758</c:v>
                </c:pt>
                <c:pt idx="15654">
                  <c:v>450</c:v>
                </c:pt>
                <c:pt idx="15655">
                  <c:v>753</c:v>
                </c:pt>
                <c:pt idx="15656">
                  <c:v>718</c:v>
                </c:pt>
                <c:pt idx="15657">
                  <c:v>718</c:v>
                </c:pt>
                <c:pt idx="15658">
                  <c:v>718</c:v>
                </c:pt>
                <c:pt idx="15659">
                  <c:v>583</c:v>
                </c:pt>
                <c:pt idx="15660">
                  <c:v>583</c:v>
                </c:pt>
                <c:pt idx="15661">
                  <c:v>583</c:v>
                </c:pt>
                <c:pt idx="15662">
                  <c:v>583</c:v>
                </c:pt>
                <c:pt idx="15663">
                  <c:v>583</c:v>
                </c:pt>
                <c:pt idx="15664">
                  <c:v>583</c:v>
                </c:pt>
                <c:pt idx="15665">
                  <c:v>548</c:v>
                </c:pt>
                <c:pt idx="15666">
                  <c:v>-656</c:v>
                </c:pt>
                <c:pt idx="15667">
                  <c:v>648</c:v>
                </c:pt>
                <c:pt idx="15668">
                  <c:v>583</c:v>
                </c:pt>
                <c:pt idx="15669">
                  <c:v>583</c:v>
                </c:pt>
                <c:pt idx="15670">
                  <c:v>583</c:v>
                </c:pt>
                <c:pt idx="15671">
                  <c:v>679</c:v>
                </c:pt>
                <c:pt idx="15672">
                  <c:v>948</c:v>
                </c:pt>
                <c:pt idx="15673">
                  <c:v>811</c:v>
                </c:pt>
                <c:pt idx="15674">
                  <c:v>948</c:v>
                </c:pt>
                <c:pt idx="15675">
                  <c:v>782</c:v>
                </c:pt>
                <c:pt idx="15676">
                  <c:v>440</c:v>
                </c:pt>
                <c:pt idx="15677">
                  <c:v>-417</c:v>
                </c:pt>
                <c:pt idx="15678">
                  <c:v>-577</c:v>
                </c:pt>
                <c:pt idx="15679">
                  <c:v>-576</c:v>
                </c:pt>
                <c:pt idx="15680">
                  <c:v>-477</c:v>
                </c:pt>
                <c:pt idx="15681">
                  <c:v>-377</c:v>
                </c:pt>
                <c:pt idx="15682">
                  <c:v>-577</c:v>
                </c:pt>
                <c:pt idx="15683">
                  <c:v>-647</c:v>
                </c:pt>
                <c:pt idx="15684">
                  <c:v>-570</c:v>
                </c:pt>
                <c:pt idx="15685">
                  <c:v>-687</c:v>
                </c:pt>
                <c:pt idx="15686">
                  <c:v>-517</c:v>
                </c:pt>
                <c:pt idx="15687">
                  <c:v>-587</c:v>
                </c:pt>
                <c:pt idx="15688">
                  <c:v>-687</c:v>
                </c:pt>
                <c:pt idx="15689">
                  <c:v>-687</c:v>
                </c:pt>
                <c:pt idx="15690">
                  <c:v>-577</c:v>
                </c:pt>
                <c:pt idx="15691">
                  <c:v>628</c:v>
                </c:pt>
                <c:pt idx="15692">
                  <c:v>748</c:v>
                </c:pt>
                <c:pt idx="15693">
                  <c:v>748</c:v>
                </c:pt>
                <c:pt idx="15694">
                  <c:v>-309</c:v>
                </c:pt>
                <c:pt idx="15695">
                  <c:v>-330</c:v>
                </c:pt>
                <c:pt idx="15696">
                  <c:v>-370</c:v>
                </c:pt>
                <c:pt idx="15697">
                  <c:v>-320</c:v>
                </c:pt>
                <c:pt idx="15698">
                  <c:v>-280</c:v>
                </c:pt>
                <c:pt idx="15699">
                  <c:v>-361</c:v>
                </c:pt>
                <c:pt idx="15700">
                  <c:v>-380</c:v>
                </c:pt>
                <c:pt idx="15701">
                  <c:v>-664</c:v>
                </c:pt>
                <c:pt idx="15702">
                  <c:v>-687</c:v>
                </c:pt>
                <c:pt idx="15703">
                  <c:v>-577</c:v>
                </c:pt>
                <c:pt idx="15704">
                  <c:v>-277</c:v>
                </c:pt>
                <c:pt idx="15705">
                  <c:v>-55</c:v>
                </c:pt>
                <c:pt idx="15706">
                  <c:v>-122</c:v>
                </c:pt>
                <c:pt idx="15707">
                  <c:v>430</c:v>
                </c:pt>
                <c:pt idx="15708">
                  <c:v>699</c:v>
                </c:pt>
                <c:pt idx="15709">
                  <c:v>573</c:v>
                </c:pt>
                <c:pt idx="15710">
                  <c:v>673</c:v>
                </c:pt>
                <c:pt idx="15711">
                  <c:v>673</c:v>
                </c:pt>
                <c:pt idx="15712">
                  <c:v>573</c:v>
                </c:pt>
                <c:pt idx="15713">
                  <c:v>230</c:v>
                </c:pt>
                <c:pt idx="15714">
                  <c:v>-81</c:v>
                </c:pt>
                <c:pt idx="15715">
                  <c:v>648</c:v>
                </c:pt>
                <c:pt idx="15716">
                  <c:v>583</c:v>
                </c:pt>
                <c:pt idx="15717">
                  <c:v>583</c:v>
                </c:pt>
                <c:pt idx="15718">
                  <c:v>648</c:v>
                </c:pt>
                <c:pt idx="15719">
                  <c:v>583</c:v>
                </c:pt>
                <c:pt idx="15720">
                  <c:v>783</c:v>
                </c:pt>
                <c:pt idx="15721">
                  <c:v>783</c:v>
                </c:pt>
                <c:pt idx="15722">
                  <c:v>783</c:v>
                </c:pt>
                <c:pt idx="15723">
                  <c:v>783</c:v>
                </c:pt>
                <c:pt idx="15724">
                  <c:v>782</c:v>
                </c:pt>
                <c:pt idx="15725">
                  <c:v>783</c:v>
                </c:pt>
                <c:pt idx="15726">
                  <c:v>583</c:v>
                </c:pt>
                <c:pt idx="15727">
                  <c:v>483</c:v>
                </c:pt>
                <c:pt idx="15728">
                  <c:v>533</c:v>
                </c:pt>
                <c:pt idx="15729">
                  <c:v>583</c:v>
                </c:pt>
                <c:pt idx="15730">
                  <c:v>475</c:v>
                </c:pt>
                <c:pt idx="15731">
                  <c:v>583</c:v>
                </c:pt>
                <c:pt idx="15732">
                  <c:v>582</c:v>
                </c:pt>
                <c:pt idx="15733">
                  <c:v>583</c:v>
                </c:pt>
                <c:pt idx="15734">
                  <c:v>583</c:v>
                </c:pt>
                <c:pt idx="15735">
                  <c:v>583</c:v>
                </c:pt>
                <c:pt idx="15736">
                  <c:v>583</c:v>
                </c:pt>
                <c:pt idx="15737">
                  <c:v>583</c:v>
                </c:pt>
                <c:pt idx="15738">
                  <c:v>-8</c:v>
                </c:pt>
                <c:pt idx="15739">
                  <c:v>583</c:v>
                </c:pt>
                <c:pt idx="15740">
                  <c:v>583</c:v>
                </c:pt>
                <c:pt idx="15741">
                  <c:v>583</c:v>
                </c:pt>
                <c:pt idx="15742">
                  <c:v>404</c:v>
                </c:pt>
                <c:pt idx="15743">
                  <c:v>583</c:v>
                </c:pt>
                <c:pt idx="15744">
                  <c:v>783</c:v>
                </c:pt>
                <c:pt idx="15745">
                  <c:v>783</c:v>
                </c:pt>
                <c:pt idx="15746">
                  <c:v>783</c:v>
                </c:pt>
                <c:pt idx="15747">
                  <c:v>783</c:v>
                </c:pt>
                <c:pt idx="15748">
                  <c:v>502</c:v>
                </c:pt>
                <c:pt idx="15749">
                  <c:v>426</c:v>
                </c:pt>
                <c:pt idx="15750">
                  <c:v>-389</c:v>
                </c:pt>
                <c:pt idx="15751">
                  <c:v>-457</c:v>
                </c:pt>
                <c:pt idx="15752">
                  <c:v>-225</c:v>
                </c:pt>
                <c:pt idx="15753">
                  <c:v>-138</c:v>
                </c:pt>
                <c:pt idx="15754">
                  <c:v>-435</c:v>
                </c:pt>
                <c:pt idx="15755">
                  <c:v>259</c:v>
                </c:pt>
                <c:pt idx="15756">
                  <c:v>203</c:v>
                </c:pt>
                <c:pt idx="15757">
                  <c:v>403</c:v>
                </c:pt>
                <c:pt idx="15758">
                  <c:v>294</c:v>
                </c:pt>
                <c:pt idx="15759">
                  <c:v>280</c:v>
                </c:pt>
                <c:pt idx="15760">
                  <c:v>13</c:v>
                </c:pt>
                <c:pt idx="15761">
                  <c:v>-987</c:v>
                </c:pt>
                <c:pt idx="15762">
                  <c:v>-927</c:v>
                </c:pt>
                <c:pt idx="15763">
                  <c:v>-80</c:v>
                </c:pt>
                <c:pt idx="15764">
                  <c:v>528</c:v>
                </c:pt>
                <c:pt idx="15765">
                  <c:v>395</c:v>
                </c:pt>
                <c:pt idx="15766">
                  <c:v>358</c:v>
                </c:pt>
                <c:pt idx="15767">
                  <c:v>635</c:v>
                </c:pt>
                <c:pt idx="15768">
                  <c:v>683</c:v>
                </c:pt>
                <c:pt idx="15769">
                  <c:v>783</c:v>
                </c:pt>
                <c:pt idx="15770">
                  <c:v>783</c:v>
                </c:pt>
                <c:pt idx="15771">
                  <c:v>783</c:v>
                </c:pt>
                <c:pt idx="15772">
                  <c:v>615</c:v>
                </c:pt>
                <c:pt idx="15773">
                  <c:v>605</c:v>
                </c:pt>
                <c:pt idx="15774">
                  <c:v>-346</c:v>
                </c:pt>
                <c:pt idx="15775">
                  <c:v>-613</c:v>
                </c:pt>
                <c:pt idx="15776">
                  <c:v>-402</c:v>
                </c:pt>
                <c:pt idx="15777">
                  <c:v>495</c:v>
                </c:pt>
                <c:pt idx="15778">
                  <c:v>595</c:v>
                </c:pt>
                <c:pt idx="15779">
                  <c:v>745</c:v>
                </c:pt>
                <c:pt idx="15780">
                  <c:v>893</c:v>
                </c:pt>
                <c:pt idx="15781">
                  <c:v>783</c:v>
                </c:pt>
                <c:pt idx="15782">
                  <c:v>783</c:v>
                </c:pt>
                <c:pt idx="15783">
                  <c:v>783</c:v>
                </c:pt>
                <c:pt idx="15784">
                  <c:v>783</c:v>
                </c:pt>
                <c:pt idx="15785">
                  <c:v>755</c:v>
                </c:pt>
                <c:pt idx="15786">
                  <c:v>210</c:v>
                </c:pt>
                <c:pt idx="15787">
                  <c:v>893</c:v>
                </c:pt>
                <c:pt idx="15788">
                  <c:v>683</c:v>
                </c:pt>
                <c:pt idx="15789">
                  <c:v>683</c:v>
                </c:pt>
                <c:pt idx="15790">
                  <c:v>635</c:v>
                </c:pt>
                <c:pt idx="15791">
                  <c:v>872</c:v>
                </c:pt>
                <c:pt idx="15792">
                  <c:v>973</c:v>
                </c:pt>
                <c:pt idx="15793">
                  <c:v>973</c:v>
                </c:pt>
                <c:pt idx="15794">
                  <c:v>973</c:v>
                </c:pt>
                <c:pt idx="15795">
                  <c:v>973</c:v>
                </c:pt>
                <c:pt idx="15796">
                  <c:v>973</c:v>
                </c:pt>
                <c:pt idx="15797">
                  <c:v>973</c:v>
                </c:pt>
                <c:pt idx="15798">
                  <c:v>973</c:v>
                </c:pt>
                <c:pt idx="15799">
                  <c:v>73</c:v>
                </c:pt>
                <c:pt idx="15800">
                  <c:v>73</c:v>
                </c:pt>
                <c:pt idx="15801">
                  <c:v>73</c:v>
                </c:pt>
                <c:pt idx="15802">
                  <c:v>73</c:v>
                </c:pt>
                <c:pt idx="15803">
                  <c:v>73</c:v>
                </c:pt>
                <c:pt idx="15804">
                  <c:v>73</c:v>
                </c:pt>
                <c:pt idx="15805">
                  <c:v>73</c:v>
                </c:pt>
                <c:pt idx="15806">
                  <c:v>973</c:v>
                </c:pt>
                <c:pt idx="15807">
                  <c:v>973</c:v>
                </c:pt>
                <c:pt idx="15808">
                  <c:v>725</c:v>
                </c:pt>
                <c:pt idx="15809">
                  <c:v>506</c:v>
                </c:pt>
                <c:pt idx="15810">
                  <c:v>395</c:v>
                </c:pt>
                <c:pt idx="15811">
                  <c:v>873</c:v>
                </c:pt>
                <c:pt idx="15812">
                  <c:v>873</c:v>
                </c:pt>
                <c:pt idx="15813">
                  <c:v>873</c:v>
                </c:pt>
                <c:pt idx="15814">
                  <c:v>873</c:v>
                </c:pt>
                <c:pt idx="15815">
                  <c:v>770</c:v>
                </c:pt>
                <c:pt idx="15816">
                  <c:v>870</c:v>
                </c:pt>
                <c:pt idx="15817">
                  <c:v>870</c:v>
                </c:pt>
                <c:pt idx="15818">
                  <c:v>870</c:v>
                </c:pt>
                <c:pt idx="15819">
                  <c:v>870</c:v>
                </c:pt>
                <c:pt idx="15820">
                  <c:v>870</c:v>
                </c:pt>
                <c:pt idx="15821">
                  <c:v>667</c:v>
                </c:pt>
                <c:pt idx="15822">
                  <c:v>-55</c:v>
                </c:pt>
                <c:pt idx="15823">
                  <c:v>-83</c:v>
                </c:pt>
                <c:pt idx="15824">
                  <c:v>222</c:v>
                </c:pt>
                <c:pt idx="15825">
                  <c:v>122</c:v>
                </c:pt>
                <c:pt idx="15826">
                  <c:v>-275</c:v>
                </c:pt>
                <c:pt idx="15827">
                  <c:v>-175</c:v>
                </c:pt>
                <c:pt idx="15828">
                  <c:v>-288</c:v>
                </c:pt>
                <c:pt idx="15829">
                  <c:v>-305</c:v>
                </c:pt>
                <c:pt idx="15830">
                  <c:v>-380</c:v>
                </c:pt>
                <c:pt idx="15831">
                  <c:v>-480</c:v>
                </c:pt>
                <c:pt idx="15832">
                  <c:v>-650</c:v>
                </c:pt>
                <c:pt idx="15833">
                  <c:v>-840</c:v>
                </c:pt>
                <c:pt idx="15834">
                  <c:v>-840</c:v>
                </c:pt>
                <c:pt idx="15835">
                  <c:v>135</c:v>
                </c:pt>
                <c:pt idx="15836">
                  <c:v>770</c:v>
                </c:pt>
                <c:pt idx="15837">
                  <c:v>553</c:v>
                </c:pt>
                <c:pt idx="15838">
                  <c:v>-242</c:v>
                </c:pt>
                <c:pt idx="15839">
                  <c:v>-699</c:v>
                </c:pt>
                <c:pt idx="15840">
                  <c:v>-940</c:v>
                </c:pt>
                <c:pt idx="15841">
                  <c:v>-710</c:v>
                </c:pt>
                <c:pt idx="15842">
                  <c:v>-635</c:v>
                </c:pt>
                <c:pt idx="15843">
                  <c:v>-735</c:v>
                </c:pt>
                <c:pt idx="15844">
                  <c:v>-940</c:v>
                </c:pt>
                <c:pt idx="15845">
                  <c:v>-990</c:v>
                </c:pt>
                <c:pt idx="15846">
                  <c:v>-890</c:v>
                </c:pt>
                <c:pt idx="15847">
                  <c:v>-890</c:v>
                </c:pt>
                <c:pt idx="15848">
                  <c:v>-890</c:v>
                </c:pt>
                <c:pt idx="15849">
                  <c:v>-810</c:v>
                </c:pt>
                <c:pt idx="15850">
                  <c:v>-810</c:v>
                </c:pt>
                <c:pt idx="15851">
                  <c:v>-680</c:v>
                </c:pt>
                <c:pt idx="15852">
                  <c:v>-455</c:v>
                </c:pt>
                <c:pt idx="15853">
                  <c:v>-665</c:v>
                </c:pt>
                <c:pt idx="15854">
                  <c:v>-785</c:v>
                </c:pt>
                <c:pt idx="15855">
                  <c:v>-840</c:v>
                </c:pt>
                <c:pt idx="15856">
                  <c:v>-840</c:v>
                </c:pt>
                <c:pt idx="15857">
                  <c:v>-810</c:v>
                </c:pt>
                <c:pt idx="15858">
                  <c:v>-890</c:v>
                </c:pt>
                <c:pt idx="15859">
                  <c:v>-260</c:v>
                </c:pt>
                <c:pt idx="15860">
                  <c:v>902</c:v>
                </c:pt>
                <c:pt idx="15861">
                  <c:v>-151</c:v>
                </c:pt>
                <c:pt idx="15862">
                  <c:v>-665</c:v>
                </c:pt>
                <c:pt idx="15863">
                  <c:v>-211</c:v>
                </c:pt>
                <c:pt idx="15864">
                  <c:v>115</c:v>
                </c:pt>
                <c:pt idx="15865">
                  <c:v>400</c:v>
                </c:pt>
                <c:pt idx="15866">
                  <c:v>460</c:v>
                </c:pt>
                <c:pt idx="15867">
                  <c:v>95</c:v>
                </c:pt>
                <c:pt idx="15868">
                  <c:v>39</c:v>
                </c:pt>
                <c:pt idx="15869">
                  <c:v>-700</c:v>
                </c:pt>
                <c:pt idx="15870">
                  <c:v>-212</c:v>
                </c:pt>
                <c:pt idx="15871">
                  <c:v>89</c:v>
                </c:pt>
                <c:pt idx="15872">
                  <c:v>180</c:v>
                </c:pt>
                <c:pt idx="15873">
                  <c:v>412</c:v>
                </c:pt>
                <c:pt idx="15874">
                  <c:v>390</c:v>
                </c:pt>
                <c:pt idx="15875">
                  <c:v>373</c:v>
                </c:pt>
                <c:pt idx="15876">
                  <c:v>370</c:v>
                </c:pt>
                <c:pt idx="15877">
                  <c:v>365</c:v>
                </c:pt>
                <c:pt idx="15878">
                  <c:v>613</c:v>
                </c:pt>
                <c:pt idx="15879">
                  <c:v>613</c:v>
                </c:pt>
                <c:pt idx="15880">
                  <c:v>613</c:v>
                </c:pt>
                <c:pt idx="15881">
                  <c:v>413</c:v>
                </c:pt>
                <c:pt idx="15882">
                  <c:v>230</c:v>
                </c:pt>
                <c:pt idx="15883">
                  <c:v>553</c:v>
                </c:pt>
                <c:pt idx="15884">
                  <c:v>473</c:v>
                </c:pt>
                <c:pt idx="15885">
                  <c:v>473</c:v>
                </c:pt>
                <c:pt idx="15886">
                  <c:v>473</c:v>
                </c:pt>
                <c:pt idx="15887">
                  <c:v>595</c:v>
                </c:pt>
                <c:pt idx="15888">
                  <c:v>395</c:v>
                </c:pt>
                <c:pt idx="15889">
                  <c:v>395</c:v>
                </c:pt>
                <c:pt idx="15890">
                  <c:v>475</c:v>
                </c:pt>
                <c:pt idx="15891">
                  <c:v>400</c:v>
                </c:pt>
                <c:pt idx="15892">
                  <c:v>400</c:v>
                </c:pt>
                <c:pt idx="15893">
                  <c:v>175</c:v>
                </c:pt>
                <c:pt idx="15894">
                  <c:v>70</c:v>
                </c:pt>
                <c:pt idx="15895">
                  <c:v>25</c:v>
                </c:pt>
                <c:pt idx="15896">
                  <c:v>75</c:v>
                </c:pt>
                <c:pt idx="15897">
                  <c:v>-75</c:v>
                </c:pt>
                <c:pt idx="15898">
                  <c:v>-125</c:v>
                </c:pt>
                <c:pt idx="15899">
                  <c:v>0</c:v>
                </c:pt>
                <c:pt idx="15900">
                  <c:v>120</c:v>
                </c:pt>
                <c:pt idx="15901">
                  <c:v>-200</c:v>
                </c:pt>
                <c:pt idx="15902">
                  <c:v>-55</c:v>
                </c:pt>
                <c:pt idx="15903">
                  <c:v>-125</c:v>
                </c:pt>
                <c:pt idx="15904">
                  <c:v>-125</c:v>
                </c:pt>
                <c:pt idx="15905">
                  <c:v>-200</c:v>
                </c:pt>
                <c:pt idx="15906">
                  <c:v>-200</c:v>
                </c:pt>
                <c:pt idx="15907">
                  <c:v>-198</c:v>
                </c:pt>
                <c:pt idx="15908">
                  <c:v>420</c:v>
                </c:pt>
                <c:pt idx="15909">
                  <c:v>5</c:v>
                </c:pt>
                <c:pt idx="15910">
                  <c:v>-235</c:v>
                </c:pt>
                <c:pt idx="15911">
                  <c:v>-105</c:v>
                </c:pt>
                <c:pt idx="15912">
                  <c:v>-330</c:v>
                </c:pt>
                <c:pt idx="15913">
                  <c:v>-3</c:v>
                </c:pt>
                <c:pt idx="15914">
                  <c:v>-30</c:v>
                </c:pt>
                <c:pt idx="15915">
                  <c:v>-15</c:v>
                </c:pt>
                <c:pt idx="15916">
                  <c:v>-245</c:v>
                </c:pt>
                <c:pt idx="15917">
                  <c:v>-460</c:v>
                </c:pt>
                <c:pt idx="15918">
                  <c:v>-79</c:v>
                </c:pt>
                <c:pt idx="15919">
                  <c:v>-100</c:v>
                </c:pt>
                <c:pt idx="15920">
                  <c:v>-10</c:v>
                </c:pt>
                <c:pt idx="15921">
                  <c:v>460</c:v>
                </c:pt>
                <c:pt idx="15922">
                  <c:v>615</c:v>
                </c:pt>
                <c:pt idx="15923">
                  <c:v>635</c:v>
                </c:pt>
                <c:pt idx="15924">
                  <c:v>700</c:v>
                </c:pt>
                <c:pt idx="15925">
                  <c:v>700</c:v>
                </c:pt>
                <c:pt idx="15926">
                  <c:v>675</c:v>
                </c:pt>
                <c:pt idx="15927">
                  <c:v>675</c:v>
                </c:pt>
                <c:pt idx="15928">
                  <c:v>675</c:v>
                </c:pt>
                <c:pt idx="15929">
                  <c:v>378</c:v>
                </c:pt>
                <c:pt idx="15930">
                  <c:v>27</c:v>
                </c:pt>
                <c:pt idx="15931">
                  <c:v>640</c:v>
                </c:pt>
                <c:pt idx="15932">
                  <c:v>560</c:v>
                </c:pt>
                <c:pt idx="15933">
                  <c:v>560</c:v>
                </c:pt>
                <c:pt idx="15934">
                  <c:v>595</c:v>
                </c:pt>
                <c:pt idx="15935">
                  <c:v>573</c:v>
                </c:pt>
                <c:pt idx="15936">
                  <c:v>573</c:v>
                </c:pt>
                <c:pt idx="15937">
                  <c:v>373</c:v>
                </c:pt>
                <c:pt idx="15938">
                  <c:v>373</c:v>
                </c:pt>
                <c:pt idx="15939">
                  <c:v>373</c:v>
                </c:pt>
                <c:pt idx="15940">
                  <c:v>373</c:v>
                </c:pt>
                <c:pt idx="15941">
                  <c:v>373</c:v>
                </c:pt>
                <c:pt idx="15942">
                  <c:v>373</c:v>
                </c:pt>
                <c:pt idx="15943">
                  <c:v>573</c:v>
                </c:pt>
                <c:pt idx="15944">
                  <c:v>573</c:v>
                </c:pt>
                <c:pt idx="15945">
                  <c:v>573</c:v>
                </c:pt>
                <c:pt idx="15946">
                  <c:v>573</c:v>
                </c:pt>
                <c:pt idx="15947">
                  <c:v>573</c:v>
                </c:pt>
                <c:pt idx="15948">
                  <c:v>573</c:v>
                </c:pt>
                <c:pt idx="15949">
                  <c:v>573</c:v>
                </c:pt>
                <c:pt idx="15950">
                  <c:v>573</c:v>
                </c:pt>
                <c:pt idx="15951">
                  <c:v>573</c:v>
                </c:pt>
                <c:pt idx="15952">
                  <c:v>573</c:v>
                </c:pt>
                <c:pt idx="15953">
                  <c:v>573</c:v>
                </c:pt>
                <c:pt idx="15954">
                  <c:v>573</c:v>
                </c:pt>
                <c:pt idx="15955">
                  <c:v>573</c:v>
                </c:pt>
                <c:pt idx="15956">
                  <c:v>573</c:v>
                </c:pt>
                <c:pt idx="15957">
                  <c:v>573</c:v>
                </c:pt>
                <c:pt idx="15958">
                  <c:v>573</c:v>
                </c:pt>
                <c:pt idx="15959">
                  <c:v>573</c:v>
                </c:pt>
                <c:pt idx="15960">
                  <c:v>373</c:v>
                </c:pt>
                <c:pt idx="15961">
                  <c:v>373</c:v>
                </c:pt>
                <c:pt idx="15962">
                  <c:v>373</c:v>
                </c:pt>
                <c:pt idx="15963">
                  <c:v>373</c:v>
                </c:pt>
                <c:pt idx="15964">
                  <c:v>373</c:v>
                </c:pt>
                <c:pt idx="15965">
                  <c:v>373</c:v>
                </c:pt>
                <c:pt idx="15966">
                  <c:v>373</c:v>
                </c:pt>
                <c:pt idx="15967">
                  <c:v>373</c:v>
                </c:pt>
                <c:pt idx="15968">
                  <c:v>373</c:v>
                </c:pt>
                <c:pt idx="15969">
                  <c:v>373</c:v>
                </c:pt>
                <c:pt idx="15970">
                  <c:v>373</c:v>
                </c:pt>
                <c:pt idx="15971">
                  <c:v>373</c:v>
                </c:pt>
                <c:pt idx="15972">
                  <c:v>373</c:v>
                </c:pt>
                <c:pt idx="15973">
                  <c:v>373</c:v>
                </c:pt>
                <c:pt idx="15974">
                  <c:v>373</c:v>
                </c:pt>
                <c:pt idx="15975">
                  <c:v>373</c:v>
                </c:pt>
                <c:pt idx="15976">
                  <c:v>373</c:v>
                </c:pt>
                <c:pt idx="15977">
                  <c:v>573</c:v>
                </c:pt>
                <c:pt idx="15978">
                  <c:v>573</c:v>
                </c:pt>
                <c:pt idx="15979">
                  <c:v>573</c:v>
                </c:pt>
                <c:pt idx="15980">
                  <c:v>573</c:v>
                </c:pt>
                <c:pt idx="15981">
                  <c:v>573</c:v>
                </c:pt>
                <c:pt idx="15982">
                  <c:v>573</c:v>
                </c:pt>
                <c:pt idx="15983">
                  <c:v>373</c:v>
                </c:pt>
                <c:pt idx="15984">
                  <c:v>373</c:v>
                </c:pt>
                <c:pt idx="15985">
                  <c:v>163</c:v>
                </c:pt>
                <c:pt idx="15986">
                  <c:v>205</c:v>
                </c:pt>
                <c:pt idx="15987">
                  <c:v>213</c:v>
                </c:pt>
                <c:pt idx="15988">
                  <c:v>213</c:v>
                </c:pt>
                <c:pt idx="15989">
                  <c:v>288</c:v>
                </c:pt>
                <c:pt idx="15990">
                  <c:v>318</c:v>
                </c:pt>
                <c:pt idx="15991">
                  <c:v>265</c:v>
                </c:pt>
                <c:pt idx="15992">
                  <c:v>498</c:v>
                </c:pt>
                <c:pt idx="15993">
                  <c:v>573</c:v>
                </c:pt>
                <c:pt idx="15994">
                  <c:v>573</c:v>
                </c:pt>
                <c:pt idx="15995">
                  <c:v>573</c:v>
                </c:pt>
                <c:pt idx="15996">
                  <c:v>573</c:v>
                </c:pt>
                <c:pt idx="15997">
                  <c:v>573</c:v>
                </c:pt>
                <c:pt idx="15998">
                  <c:v>573</c:v>
                </c:pt>
                <c:pt idx="15999">
                  <c:v>573</c:v>
                </c:pt>
                <c:pt idx="16000">
                  <c:v>573</c:v>
                </c:pt>
                <c:pt idx="16001">
                  <c:v>543</c:v>
                </c:pt>
                <c:pt idx="16002">
                  <c:v>300</c:v>
                </c:pt>
                <c:pt idx="16003">
                  <c:v>430</c:v>
                </c:pt>
                <c:pt idx="16004">
                  <c:v>573</c:v>
                </c:pt>
                <c:pt idx="16005">
                  <c:v>573</c:v>
                </c:pt>
                <c:pt idx="16006">
                  <c:v>543</c:v>
                </c:pt>
                <c:pt idx="16007">
                  <c:v>573</c:v>
                </c:pt>
                <c:pt idx="16008">
                  <c:v>653</c:v>
                </c:pt>
                <c:pt idx="16009">
                  <c:v>488</c:v>
                </c:pt>
                <c:pt idx="16010">
                  <c:v>504</c:v>
                </c:pt>
                <c:pt idx="16011">
                  <c:v>513</c:v>
                </c:pt>
                <c:pt idx="16012">
                  <c:v>513</c:v>
                </c:pt>
                <c:pt idx="16013">
                  <c:v>513</c:v>
                </c:pt>
                <c:pt idx="16014">
                  <c:v>293</c:v>
                </c:pt>
                <c:pt idx="16015">
                  <c:v>-175</c:v>
                </c:pt>
                <c:pt idx="16016">
                  <c:v>-237</c:v>
                </c:pt>
                <c:pt idx="16017">
                  <c:v>-287</c:v>
                </c:pt>
                <c:pt idx="16018">
                  <c:v>-287</c:v>
                </c:pt>
                <c:pt idx="16019">
                  <c:v>-227</c:v>
                </c:pt>
                <c:pt idx="16020">
                  <c:v>-230</c:v>
                </c:pt>
                <c:pt idx="16021">
                  <c:v>-237</c:v>
                </c:pt>
                <c:pt idx="16022">
                  <c:v>-287</c:v>
                </c:pt>
                <c:pt idx="16023">
                  <c:v>-154</c:v>
                </c:pt>
                <c:pt idx="16024">
                  <c:v>-287</c:v>
                </c:pt>
                <c:pt idx="16025">
                  <c:v>-287</c:v>
                </c:pt>
                <c:pt idx="16026">
                  <c:v>-287</c:v>
                </c:pt>
                <c:pt idx="16027">
                  <c:v>-287</c:v>
                </c:pt>
                <c:pt idx="16028">
                  <c:v>-322</c:v>
                </c:pt>
                <c:pt idx="16029">
                  <c:v>129</c:v>
                </c:pt>
                <c:pt idx="16030">
                  <c:v>-255</c:v>
                </c:pt>
                <c:pt idx="16031">
                  <c:v>-297</c:v>
                </c:pt>
                <c:pt idx="16032">
                  <c:v>586</c:v>
                </c:pt>
                <c:pt idx="16033">
                  <c:v>332</c:v>
                </c:pt>
                <c:pt idx="16034">
                  <c:v>276</c:v>
                </c:pt>
                <c:pt idx="16035">
                  <c:v>550</c:v>
                </c:pt>
                <c:pt idx="16036">
                  <c:v>324</c:v>
                </c:pt>
                <c:pt idx="16037">
                  <c:v>-300</c:v>
                </c:pt>
                <c:pt idx="16038">
                  <c:v>-400</c:v>
                </c:pt>
                <c:pt idx="16039">
                  <c:v>-125</c:v>
                </c:pt>
                <c:pt idx="16040">
                  <c:v>-175</c:v>
                </c:pt>
                <c:pt idx="16041">
                  <c:v>-200</c:v>
                </c:pt>
                <c:pt idx="16042">
                  <c:v>-200</c:v>
                </c:pt>
                <c:pt idx="16043">
                  <c:v>-125</c:v>
                </c:pt>
                <c:pt idx="16044">
                  <c:v>-15</c:v>
                </c:pt>
                <c:pt idx="16045">
                  <c:v>-55</c:v>
                </c:pt>
                <c:pt idx="16046">
                  <c:v>-55</c:v>
                </c:pt>
                <c:pt idx="16047">
                  <c:v>10</c:v>
                </c:pt>
                <c:pt idx="16048">
                  <c:v>-25</c:v>
                </c:pt>
                <c:pt idx="16049">
                  <c:v>-200</c:v>
                </c:pt>
                <c:pt idx="16050">
                  <c:v>-200</c:v>
                </c:pt>
                <c:pt idx="16051">
                  <c:v>-200</c:v>
                </c:pt>
                <c:pt idx="16052">
                  <c:v>55</c:v>
                </c:pt>
                <c:pt idx="16053">
                  <c:v>475</c:v>
                </c:pt>
                <c:pt idx="16054">
                  <c:v>-100</c:v>
                </c:pt>
                <c:pt idx="16055">
                  <c:v>-75</c:v>
                </c:pt>
                <c:pt idx="16056">
                  <c:v>573</c:v>
                </c:pt>
                <c:pt idx="16057">
                  <c:v>373</c:v>
                </c:pt>
                <c:pt idx="16058">
                  <c:v>373</c:v>
                </c:pt>
                <c:pt idx="16059">
                  <c:v>373</c:v>
                </c:pt>
                <c:pt idx="16060">
                  <c:v>373</c:v>
                </c:pt>
                <c:pt idx="16061">
                  <c:v>453</c:v>
                </c:pt>
                <c:pt idx="16062">
                  <c:v>478</c:v>
                </c:pt>
                <c:pt idx="16063">
                  <c:v>523</c:v>
                </c:pt>
                <c:pt idx="16064">
                  <c:v>305</c:v>
                </c:pt>
                <c:pt idx="16065">
                  <c:v>148</c:v>
                </c:pt>
                <c:pt idx="16066">
                  <c:v>495</c:v>
                </c:pt>
                <c:pt idx="16067">
                  <c:v>435</c:v>
                </c:pt>
                <c:pt idx="16068">
                  <c:v>598</c:v>
                </c:pt>
                <c:pt idx="16069">
                  <c:v>573</c:v>
                </c:pt>
                <c:pt idx="16070">
                  <c:v>573</c:v>
                </c:pt>
                <c:pt idx="16071">
                  <c:v>573</c:v>
                </c:pt>
                <c:pt idx="16072">
                  <c:v>598</c:v>
                </c:pt>
                <c:pt idx="16073">
                  <c:v>597</c:v>
                </c:pt>
                <c:pt idx="16074">
                  <c:v>-102</c:v>
                </c:pt>
                <c:pt idx="16075">
                  <c:v>470</c:v>
                </c:pt>
                <c:pt idx="16076">
                  <c:v>573</c:v>
                </c:pt>
                <c:pt idx="16077">
                  <c:v>573</c:v>
                </c:pt>
                <c:pt idx="16078">
                  <c:v>573</c:v>
                </c:pt>
                <c:pt idx="16079">
                  <c:v>573</c:v>
                </c:pt>
                <c:pt idx="16080">
                  <c:v>573</c:v>
                </c:pt>
                <c:pt idx="16081">
                  <c:v>373</c:v>
                </c:pt>
                <c:pt idx="16082">
                  <c:v>373</c:v>
                </c:pt>
                <c:pt idx="16083">
                  <c:v>373</c:v>
                </c:pt>
                <c:pt idx="16084">
                  <c:v>373</c:v>
                </c:pt>
                <c:pt idx="16085">
                  <c:v>373</c:v>
                </c:pt>
                <c:pt idx="16086">
                  <c:v>373</c:v>
                </c:pt>
                <c:pt idx="16087">
                  <c:v>354</c:v>
                </c:pt>
                <c:pt idx="16088">
                  <c:v>348</c:v>
                </c:pt>
                <c:pt idx="16089">
                  <c:v>373</c:v>
                </c:pt>
                <c:pt idx="16090">
                  <c:v>373</c:v>
                </c:pt>
                <c:pt idx="16091">
                  <c:v>373</c:v>
                </c:pt>
                <c:pt idx="16092">
                  <c:v>373</c:v>
                </c:pt>
                <c:pt idx="16093">
                  <c:v>373</c:v>
                </c:pt>
                <c:pt idx="16094">
                  <c:v>373</c:v>
                </c:pt>
                <c:pt idx="16095">
                  <c:v>373</c:v>
                </c:pt>
                <c:pt idx="16096">
                  <c:v>373</c:v>
                </c:pt>
                <c:pt idx="16097">
                  <c:v>300</c:v>
                </c:pt>
                <c:pt idx="16098">
                  <c:v>565</c:v>
                </c:pt>
                <c:pt idx="16099">
                  <c:v>573</c:v>
                </c:pt>
                <c:pt idx="16100">
                  <c:v>573</c:v>
                </c:pt>
                <c:pt idx="16101">
                  <c:v>573</c:v>
                </c:pt>
                <c:pt idx="16102">
                  <c:v>573</c:v>
                </c:pt>
                <c:pt idx="16103">
                  <c:v>573</c:v>
                </c:pt>
                <c:pt idx="16104">
                  <c:v>573</c:v>
                </c:pt>
                <c:pt idx="16105">
                  <c:v>470</c:v>
                </c:pt>
                <c:pt idx="16106">
                  <c:v>415</c:v>
                </c:pt>
                <c:pt idx="16107">
                  <c:v>473</c:v>
                </c:pt>
                <c:pt idx="16108">
                  <c:v>473</c:v>
                </c:pt>
                <c:pt idx="16109">
                  <c:v>473</c:v>
                </c:pt>
                <c:pt idx="16110">
                  <c:v>473</c:v>
                </c:pt>
                <c:pt idx="16111">
                  <c:v>410</c:v>
                </c:pt>
                <c:pt idx="16112">
                  <c:v>225</c:v>
                </c:pt>
                <c:pt idx="16113">
                  <c:v>277</c:v>
                </c:pt>
                <c:pt idx="16114">
                  <c:v>480</c:v>
                </c:pt>
                <c:pt idx="16115">
                  <c:v>291</c:v>
                </c:pt>
                <c:pt idx="16116">
                  <c:v>573</c:v>
                </c:pt>
                <c:pt idx="16117">
                  <c:v>573</c:v>
                </c:pt>
                <c:pt idx="16118">
                  <c:v>573</c:v>
                </c:pt>
                <c:pt idx="16119">
                  <c:v>573</c:v>
                </c:pt>
                <c:pt idx="16120">
                  <c:v>573</c:v>
                </c:pt>
                <c:pt idx="16121">
                  <c:v>573</c:v>
                </c:pt>
                <c:pt idx="16122">
                  <c:v>573</c:v>
                </c:pt>
                <c:pt idx="16123">
                  <c:v>573</c:v>
                </c:pt>
                <c:pt idx="16124">
                  <c:v>573</c:v>
                </c:pt>
                <c:pt idx="16125">
                  <c:v>573</c:v>
                </c:pt>
                <c:pt idx="16126">
                  <c:v>573</c:v>
                </c:pt>
                <c:pt idx="16127">
                  <c:v>573</c:v>
                </c:pt>
                <c:pt idx="16128">
                  <c:v>573</c:v>
                </c:pt>
                <c:pt idx="16129">
                  <c:v>473</c:v>
                </c:pt>
                <c:pt idx="16130">
                  <c:v>473</c:v>
                </c:pt>
                <c:pt idx="16131">
                  <c:v>473</c:v>
                </c:pt>
                <c:pt idx="16132">
                  <c:v>473</c:v>
                </c:pt>
                <c:pt idx="16133">
                  <c:v>473</c:v>
                </c:pt>
                <c:pt idx="16134">
                  <c:v>473</c:v>
                </c:pt>
                <c:pt idx="16135">
                  <c:v>473</c:v>
                </c:pt>
                <c:pt idx="16136">
                  <c:v>473</c:v>
                </c:pt>
                <c:pt idx="16137">
                  <c:v>473</c:v>
                </c:pt>
                <c:pt idx="16138">
                  <c:v>472</c:v>
                </c:pt>
                <c:pt idx="16139">
                  <c:v>473</c:v>
                </c:pt>
                <c:pt idx="16140">
                  <c:v>473</c:v>
                </c:pt>
                <c:pt idx="16141">
                  <c:v>473</c:v>
                </c:pt>
                <c:pt idx="16142">
                  <c:v>473</c:v>
                </c:pt>
                <c:pt idx="16143">
                  <c:v>473</c:v>
                </c:pt>
                <c:pt idx="16144">
                  <c:v>473</c:v>
                </c:pt>
                <c:pt idx="16145">
                  <c:v>473</c:v>
                </c:pt>
                <c:pt idx="16146">
                  <c:v>573</c:v>
                </c:pt>
                <c:pt idx="16147">
                  <c:v>573</c:v>
                </c:pt>
                <c:pt idx="16148">
                  <c:v>573</c:v>
                </c:pt>
                <c:pt idx="16149">
                  <c:v>573</c:v>
                </c:pt>
                <c:pt idx="16150">
                  <c:v>573</c:v>
                </c:pt>
                <c:pt idx="16151">
                  <c:v>573</c:v>
                </c:pt>
                <c:pt idx="16152">
                  <c:v>770</c:v>
                </c:pt>
                <c:pt idx="16153">
                  <c:v>-25</c:v>
                </c:pt>
                <c:pt idx="16154">
                  <c:v>-440</c:v>
                </c:pt>
                <c:pt idx="16155">
                  <c:v>-260</c:v>
                </c:pt>
                <c:pt idx="16156">
                  <c:v>-335</c:v>
                </c:pt>
                <c:pt idx="16157">
                  <c:v>-485</c:v>
                </c:pt>
                <c:pt idx="16158">
                  <c:v>-500</c:v>
                </c:pt>
                <c:pt idx="16159">
                  <c:v>0</c:v>
                </c:pt>
                <c:pt idx="16160">
                  <c:v>0</c:v>
                </c:pt>
                <c:pt idx="16161">
                  <c:v>0</c:v>
                </c:pt>
                <c:pt idx="16162">
                  <c:v>0</c:v>
                </c:pt>
                <c:pt idx="16163">
                  <c:v>0</c:v>
                </c:pt>
                <c:pt idx="16164">
                  <c:v>0</c:v>
                </c:pt>
                <c:pt idx="16165">
                  <c:v>0</c:v>
                </c:pt>
                <c:pt idx="16166">
                  <c:v>0</c:v>
                </c:pt>
                <c:pt idx="16167">
                  <c:v>0</c:v>
                </c:pt>
                <c:pt idx="16168">
                  <c:v>0</c:v>
                </c:pt>
                <c:pt idx="16169">
                  <c:v>0</c:v>
                </c:pt>
                <c:pt idx="16170">
                  <c:v>0</c:v>
                </c:pt>
                <c:pt idx="16171">
                  <c:v>0</c:v>
                </c:pt>
                <c:pt idx="16172">
                  <c:v>0</c:v>
                </c:pt>
                <c:pt idx="16173">
                  <c:v>40</c:v>
                </c:pt>
                <c:pt idx="16174">
                  <c:v>0</c:v>
                </c:pt>
                <c:pt idx="16175">
                  <c:v>0</c:v>
                </c:pt>
                <c:pt idx="16176">
                  <c:v>0</c:v>
                </c:pt>
                <c:pt idx="16177">
                  <c:v>-500</c:v>
                </c:pt>
                <c:pt idx="16178">
                  <c:v>-500</c:v>
                </c:pt>
                <c:pt idx="16179">
                  <c:v>-500</c:v>
                </c:pt>
                <c:pt idx="16180">
                  <c:v>-500</c:v>
                </c:pt>
                <c:pt idx="16181">
                  <c:v>-500</c:v>
                </c:pt>
                <c:pt idx="16182">
                  <c:v>-500</c:v>
                </c:pt>
                <c:pt idx="16183">
                  <c:v>0</c:v>
                </c:pt>
                <c:pt idx="16184">
                  <c:v>0</c:v>
                </c:pt>
                <c:pt idx="16185">
                  <c:v>0</c:v>
                </c:pt>
                <c:pt idx="16186">
                  <c:v>0</c:v>
                </c:pt>
                <c:pt idx="16187">
                  <c:v>0</c:v>
                </c:pt>
                <c:pt idx="16188">
                  <c:v>0</c:v>
                </c:pt>
                <c:pt idx="16189">
                  <c:v>0</c:v>
                </c:pt>
                <c:pt idx="16190">
                  <c:v>0</c:v>
                </c:pt>
                <c:pt idx="16191">
                  <c:v>0</c:v>
                </c:pt>
                <c:pt idx="16192">
                  <c:v>0</c:v>
                </c:pt>
                <c:pt idx="16193">
                  <c:v>0</c:v>
                </c:pt>
                <c:pt idx="16194">
                  <c:v>0</c:v>
                </c:pt>
                <c:pt idx="16195">
                  <c:v>0</c:v>
                </c:pt>
                <c:pt idx="16196">
                  <c:v>569</c:v>
                </c:pt>
                <c:pt idx="16197">
                  <c:v>725</c:v>
                </c:pt>
                <c:pt idx="16198">
                  <c:v>510</c:v>
                </c:pt>
                <c:pt idx="16199">
                  <c:v>300</c:v>
                </c:pt>
                <c:pt idx="16200">
                  <c:v>393</c:v>
                </c:pt>
                <c:pt idx="16201">
                  <c:v>126</c:v>
                </c:pt>
                <c:pt idx="16202">
                  <c:v>388</c:v>
                </c:pt>
                <c:pt idx="16203">
                  <c:v>568</c:v>
                </c:pt>
                <c:pt idx="16204">
                  <c:v>568</c:v>
                </c:pt>
                <c:pt idx="16205">
                  <c:v>568</c:v>
                </c:pt>
                <c:pt idx="16206">
                  <c:v>387</c:v>
                </c:pt>
                <c:pt idx="16207">
                  <c:v>347</c:v>
                </c:pt>
                <c:pt idx="16208">
                  <c:v>218</c:v>
                </c:pt>
                <c:pt idx="16209">
                  <c:v>312</c:v>
                </c:pt>
                <c:pt idx="16210">
                  <c:v>653</c:v>
                </c:pt>
                <c:pt idx="16211">
                  <c:v>568</c:v>
                </c:pt>
                <c:pt idx="16212">
                  <c:v>573</c:v>
                </c:pt>
                <c:pt idx="16213">
                  <c:v>573</c:v>
                </c:pt>
                <c:pt idx="16214">
                  <c:v>573</c:v>
                </c:pt>
                <c:pt idx="16215">
                  <c:v>573</c:v>
                </c:pt>
                <c:pt idx="16216">
                  <c:v>573</c:v>
                </c:pt>
                <c:pt idx="16217">
                  <c:v>421</c:v>
                </c:pt>
                <c:pt idx="16218">
                  <c:v>133</c:v>
                </c:pt>
                <c:pt idx="16219">
                  <c:v>666</c:v>
                </c:pt>
                <c:pt idx="16220">
                  <c:v>573</c:v>
                </c:pt>
                <c:pt idx="16221">
                  <c:v>573</c:v>
                </c:pt>
                <c:pt idx="16222">
                  <c:v>573</c:v>
                </c:pt>
                <c:pt idx="16223">
                  <c:v>573</c:v>
                </c:pt>
                <c:pt idx="16224">
                  <c:v>573</c:v>
                </c:pt>
                <c:pt idx="16225">
                  <c:v>473</c:v>
                </c:pt>
                <c:pt idx="16226">
                  <c:v>473</c:v>
                </c:pt>
                <c:pt idx="16227">
                  <c:v>473</c:v>
                </c:pt>
                <c:pt idx="16228">
                  <c:v>473</c:v>
                </c:pt>
                <c:pt idx="16229">
                  <c:v>473</c:v>
                </c:pt>
                <c:pt idx="16230">
                  <c:v>473</c:v>
                </c:pt>
                <c:pt idx="16231">
                  <c:v>458</c:v>
                </c:pt>
                <c:pt idx="16232">
                  <c:v>351</c:v>
                </c:pt>
                <c:pt idx="16233">
                  <c:v>583</c:v>
                </c:pt>
                <c:pt idx="16234">
                  <c:v>523</c:v>
                </c:pt>
                <c:pt idx="16235">
                  <c:v>522</c:v>
                </c:pt>
                <c:pt idx="16236">
                  <c:v>573</c:v>
                </c:pt>
                <c:pt idx="16237">
                  <c:v>523</c:v>
                </c:pt>
                <c:pt idx="16238">
                  <c:v>453</c:v>
                </c:pt>
                <c:pt idx="16239">
                  <c:v>523</c:v>
                </c:pt>
                <c:pt idx="16240">
                  <c:v>385</c:v>
                </c:pt>
                <c:pt idx="16241">
                  <c:v>-92</c:v>
                </c:pt>
                <c:pt idx="16242">
                  <c:v>-87</c:v>
                </c:pt>
                <c:pt idx="16243">
                  <c:v>256</c:v>
                </c:pt>
                <c:pt idx="16244">
                  <c:v>533</c:v>
                </c:pt>
                <c:pt idx="16245">
                  <c:v>548</c:v>
                </c:pt>
                <c:pt idx="16246">
                  <c:v>573</c:v>
                </c:pt>
                <c:pt idx="16247">
                  <c:v>523</c:v>
                </c:pt>
                <c:pt idx="16248">
                  <c:v>653</c:v>
                </c:pt>
                <c:pt idx="16249">
                  <c:v>553</c:v>
                </c:pt>
                <c:pt idx="16250">
                  <c:v>553</c:v>
                </c:pt>
                <c:pt idx="16251">
                  <c:v>553</c:v>
                </c:pt>
                <c:pt idx="16252">
                  <c:v>553</c:v>
                </c:pt>
                <c:pt idx="16253">
                  <c:v>199</c:v>
                </c:pt>
                <c:pt idx="16254">
                  <c:v>-517</c:v>
                </c:pt>
                <c:pt idx="16255">
                  <c:v>-87</c:v>
                </c:pt>
                <c:pt idx="16256">
                  <c:v>0</c:v>
                </c:pt>
                <c:pt idx="16257">
                  <c:v>0</c:v>
                </c:pt>
                <c:pt idx="16258">
                  <c:v>0</c:v>
                </c:pt>
                <c:pt idx="16259">
                  <c:v>0</c:v>
                </c:pt>
                <c:pt idx="16260">
                  <c:v>-35</c:v>
                </c:pt>
                <c:pt idx="16261">
                  <c:v>-35</c:v>
                </c:pt>
                <c:pt idx="16262">
                  <c:v>0</c:v>
                </c:pt>
                <c:pt idx="16263">
                  <c:v>0</c:v>
                </c:pt>
                <c:pt idx="16264">
                  <c:v>0</c:v>
                </c:pt>
                <c:pt idx="16265">
                  <c:v>0</c:v>
                </c:pt>
                <c:pt idx="16266">
                  <c:v>0</c:v>
                </c:pt>
                <c:pt idx="16267">
                  <c:v>0</c:v>
                </c:pt>
                <c:pt idx="16268">
                  <c:v>460</c:v>
                </c:pt>
                <c:pt idx="16269">
                  <c:v>573</c:v>
                </c:pt>
                <c:pt idx="16270">
                  <c:v>267</c:v>
                </c:pt>
                <c:pt idx="16271">
                  <c:v>391</c:v>
                </c:pt>
                <c:pt idx="16272">
                  <c:v>653</c:v>
                </c:pt>
                <c:pt idx="16273">
                  <c:v>653</c:v>
                </c:pt>
                <c:pt idx="16274">
                  <c:v>553</c:v>
                </c:pt>
                <c:pt idx="16275">
                  <c:v>553</c:v>
                </c:pt>
                <c:pt idx="16276">
                  <c:v>553</c:v>
                </c:pt>
                <c:pt idx="16277">
                  <c:v>553</c:v>
                </c:pt>
                <c:pt idx="16278">
                  <c:v>553</c:v>
                </c:pt>
                <c:pt idx="16279">
                  <c:v>578</c:v>
                </c:pt>
                <c:pt idx="16280">
                  <c:v>13</c:v>
                </c:pt>
                <c:pt idx="16281">
                  <c:v>83</c:v>
                </c:pt>
                <c:pt idx="16282">
                  <c:v>58</c:v>
                </c:pt>
                <c:pt idx="16283">
                  <c:v>235</c:v>
                </c:pt>
                <c:pt idx="16284">
                  <c:v>380</c:v>
                </c:pt>
                <c:pt idx="16285">
                  <c:v>368</c:v>
                </c:pt>
                <c:pt idx="16286">
                  <c:v>398</c:v>
                </c:pt>
                <c:pt idx="16287">
                  <c:v>264</c:v>
                </c:pt>
                <c:pt idx="16288">
                  <c:v>-87</c:v>
                </c:pt>
                <c:pt idx="16289">
                  <c:v>-87</c:v>
                </c:pt>
                <c:pt idx="16290">
                  <c:v>-87</c:v>
                </c:pt>
                <c:pt idx="16291">
                  <c:v>23</c:v>
                </c:pt>
                <c:pt idx="16292">
                  <c:v>653</c:v>
                </c:pt>
                <c:pt idx="16293">
                  <c:v>573</c:v>
                </c:pt>
                <c:pt idx="16294">
                  <c:v>310</c:v>
                </c:pt>
                <c:pt idx="16295">
                  <c:v>298</c:v>
                </c:pt>
                <c:pt idx="16296">
                  <c:v>590</c:v>
                </c:pt>
                <c:pt idx="16297">
                  <c:v>328</c:v>
                </c:pt>
                <c:pt idx="16298">
                  <c:v>7</c:v>
                </c:pt>
                <c:pt idx="16299">
                  <c:v>5</c:v>
                </c:pt>
                <c:pt idx="16300">
                  <c:v>-175</c:v>
                </c:pt>
                <c:pt idx="16301">
                  <c:v>-425</c:v>
                </c:pt>
                <c:pt idx="16302">
                  <c:v>-310</c:v>
                </c:pt>
                <c:pt idx="16303">
                  <c:v>-226</c:v>
                </c:pt>
                <c:pt idx="16304">
                  <c:v>-495</c:v>
                </c:pt>
                <c:pt idx="16305">
                  <c:v>-465</c:v>
                </c:pt>
                <c:pt idx="16306">
                  <c:v>-415</c:v>
                </c:pt>
                <c:pt idx="16307">
                  <c:v>-275</c:v>
                </c:pt>
                <c:pt idx="16308">
                  <c:v>-335</c:v>
                </c:pt>
                <c:pt idx="16309">
                  <c:v>-250</c:v>
                </c:pt>
                <c:pt idx="16310">
                  <c:v>150</c:v>
                </c:pt>
                <c:pt idx="16311">
                  <c:v>-435</c:v>
                </c:pt>
                <c:pt idx="16312">
                  <c:v>-625</c:v>
                </c:pt>
                <c:pt idx="16313">
                  <c:v>-625</c:v>
                </c:pt>
                <c:pt idx="16314">
                  <c:v>-25</c:v>
                </c:pt>
                <c:pt idx="16315">
                  <c:v>-25</c:v>
                </c:pt>
                <c:pt idx="16316">
                  <c:v>687</c:v>
                </c:pt>
                <c:pt idx="16317">
                  <c:v>695</c:v>
                </c:pt>
                <c:pt idx="16318">
                  <c:v>568</c:v>
                </c:pt>
                <c:pt idx="16319">
                  <c:v>487</c:v>
                </c:pt>
                <c:pt idx="16320">
                  <c:v>429</c:v>
                </c:pt>
                <c:pt idx="16321">
                  <c:v>-40</c:v>
                </c:pt>
                <c:pt idx="16322">
                  <c:v>-304</c:v>
                </c:pt>
                <c:pt idx="16323">
                  <c:v>-183</c:v>
                </c:pt>
                <c:pt idx="16324">
                  <c:v>-124</c:v>
                </c:pt>
                <c:pt idx="16325">
                  <c:v>-95</c:v>
                </c:pt>
                <c:pt idx="16326">
                  <c:v>0</c:v>
                </c:pt>
                <c:pt idx="16327">
                  <c:v>385</c:v>
                </c:pt>
                <c:pt idx="16328">
                  <c:v>410</c:v>
                </c:pt>
                <c:pt idx="16329">
                  <c:v>518</c:v>
                </c:pt>
                <c:pt idx="16330">
                  <c:v>608</c:v>
                </c:pt>
                <c:pt idx="16331">
                  <c:v>601</c:v>
                </c:pt>
                <c:pt idx="16332">
                  <c:v>385</c:v>
                </c:pt>
                <c:pt idx="16333">
                  <c:v>493</c:v>
                </c:pt>
                <c:pt idx="16334">
                  <c:v>493</c:v>
                </c:pt>
                <c:pt idx="16335">
                  <c:v>493</c:v>
                </c:pt>
                <c:pt idx="16336">
                  <c:v>587</c:v>
                </c:pt>
                <c:pt idx="16337">
                  <c:v>-82</c:v>
                </c:pt>
                <c:pt idx="16338">
                  <c:v>-112</c:v>
                </c:pt>
                <c:pt idx="16339">
                  <c:v>14</c:v>
                </c:pt>
                <c:pt idx="16340">
                  <c:v>553</c:v>
                </c:pt>
                <c:pt idx="16341">
                  <c:v>573</c:v>
                </c:pt>
                <c:pt idx="16342">
                  <c:v>491</c:v>
                </c:pt>
                <c:pt idx="16343">
                  <c:v>473</c:v>
                </c:pt>
                <c:pt idx="16344">
                  <c:v>105</c:v>
                </c:pt>
                <c:pt idx="16345">
                  <c:v>-22</c:v>
                </c:pt>
                <c:pt idx="16346">
                  <c:v>-15</c:v>
                </c:pt>
                <c:pt idx="16347">
                  <c:v>350</c:v>
                </c:pt>
                <c:pt idx="16348">
                  <c:v>367</c:v>
                </c:pt>
                <c:pt idx="16349">
                  <c:v>-224</c:v>
                </c:pt>
                <c:pt idx="16350">
                  <c:v>-550</c:v>
                </c:pt>
                <c:pt idx="16351">
                  <c:v>0</c:v>
                </c:pt>
                <c:pt idx="16352">
                  <c:v>0</c:v>
                </c:pt>
                <c:pt idx="16353">
                  <c:v>0</c:v>
                </c:pt>
                <c:pt idx="16354">
                  <c:v>0</c:v>
                </c:pt>
                <c:pt idx="16355">
                  <c:v>0</c:v>
                </c:pt>
                <c:pt idx="16356">
                  <c:v>0</c:v>
                </c:pt>
                <c:pt idx="16357">
                  <c:v>0</c:v>
                </c:pt>
                <c:pt idx="16358">
                  <c:v>0</c:v>
                </c:pt>
                <c:pt idx="16359">
                  <c:v>0</c:v>
                </c:pt>
                <c:pt idx="16360">
                  <c:v>0</c:v>
                </c:pt>
                <c:pt idx="16361">
                  <c:v>0</c:v>
                </c:pt>
                <c:pt idx="16362">
                  <c:v>0</c:v>
                </c:pt>
                <c:pt idx="16363">
                  <c:v>0</c:v>
                </c:pt>
                <c:pt idx="16364">
                  <c:v>0</c:v>
                </c:pt>
                <c:pt idx="16365">
                  <c:v>175</c:v>
                </c:pt>
                <c:pt idx="16366">
                  <c:v>0</c:v>
                </c:pt>
                <c:pt idx="16367">
                  <c:v>0</c:v>
                </c:pt>
                <c:pt idx="16368">
                  <c:v>0</c:v>
                </c:pt>
                <c:pt idx="16369">
                  <c:v>-600</c:v>
                </c:pt>
                <c:pt idx="16370">
                  <c:v>-600</c:v>
                </c:pt>
                <c:pt idx="16371">
                  <c:v>-599</c:v>
                </c:pt>
                <c:pt idx="16372">
                  <c:v>-600</c:v>
                </c:pt>
                <c:pt idx="16373">
                  <c:v>-600</c:v>
                </c:pt>
                <c:pt idx="16374">
                  <c:v>-600</c:v>
                </c:pt>
                <c:pt idx="16375">
                  <c:v>0</c:v>
                </c:pt>
                <c:pt idx="16376">
                  <c:v>0</c:v>
                </c:pt>
                <c:pt idx="16377">
                  <c:v>0</c:v>
                </c:pt>
                <c:pt idx="16378">
                  <c:v>0</c:v>
                </c:pt>
                <c:pt idx="16379">
                  <c:v>0</c:v>
                </c:pt>
                <c:pt idx="16380">
                  <c:v>0</c:v>
                </c:pt>
                <c:pt idx="16381">
                  <c:v>0</c:v>
                </c:pt>
                <c:pt idx="16382">
                  <c:v>0</c:v>
                </c:pt>
                <c:pt idx="16383">
                  <c:v>0</c:v>
                </c:pt>
                <c:pt idx="16384">
                  <c:v>0</c:v>
                </c:pt>
                <c:pt idx="16385">
                  <c:v>0</c:v>
                </c:pt>
                <c:pt idx="16386">
                  <c:v>0</c:v>
                </c:pt>
                <c:pt idx="16387">
                  <c:v>-925</c:v>
                </c:pt>
                <c:pt idx="16388">
                  <c:v>-1000</c:v>
                </c:pt>
                <c:pt idx="16389">
                  <c:v>-885</c:v>
                </c:pt>
                <c:pt idx="16390">
                  <c:v>-950</c:v>
                </c:pt>
                <c:pt idx="16391">
                  <c:v>-850</c:v>
                </c:pt>
                <c:pt idx="16392">
                  <c:v>-685</c:v>
                </c:pt>
                <c:pt idx="16393">
                  <c:v>-785</c:v>
                </c:pt>
                <c:pt idx="16394">
                  <c:v>-960</c:v>
                </c:pt>
                <c:pt idx="16395">
                  <c:v>-960</c:v>
                </c:pt>
                <c:pt idx="16396">
                  <c:v>-960</c:v>
                </c:pt>
                <c:pt idx="16397">
                  <c:v>-960</c:v>
                </c:pt>
                <c:pt idx="16398">
                  <c:v>-785</c:v>
                </c:pt>
                <c:pt idx="16399">
                  <c:v>-685</c:v>
                </c:pt>
                <c:pt idx="16400">
                  <c:v>-685</c:v>
                </c:pt>
                <c:pt idx="16401">
                  <c:v>-685</c:v>
                </c:pt>
                <c:pt idx="16402">
                  <c:v>-685</c:v>
                </c:pt>
                <c:pt idx="16403">
                  <c:v>-685</c:v>
                </c:pt>
                <c:pt idx="16404">
                  <c:v>-685</c:v>
                </c:pt>
                <c:pt idx="16405">
                  <c:v>-685</c:v>
                </c:pt>
                <c:pt idx="16406">
                  <c:v>-685</c:v>
                </c:pt>
                <c:pt idx="16407">
                  <c:v>-685</c:v>
                </c:pt>
                <c:pt idx="16408">
                  <c:v>-685</c:v>
                </c:pt>
                <c:pt idx="16409">
                  <c:v>-685</c:v>
                </c:pt>
                <c:pt idx="16410">
                  <c:v>-685</c:v>
                </c:pt>
                <c:pt idx="16411">
                  <c:v>-685</c:v>
                </c:pt>
                <c:pt idx="16412">
                  <c:v>-685</c:v>
                </c:pt>
                <c:pt idx="16413">
                  <c:v>-685</c:v>
                </c:pt>
                <c:pt idx="16414">
                  <c:v>-685</c:v>
                </c:pt>
                <c:pt idx="16415">
                  <c:v>-685</c:v>
                </c:pt>
                <c:pt idx="16416">
                  <c:v>-685</c:v>
                </c:pt>
                <c:pt idx="16417">
                  <c:v>-755</c:v>
                </c:pt>
                <c:pt idx="16418">
                  <c:v>-755</c:v>
                </c:pt>
                <c:pt idx="16419">
                  <c:v>-755</c:v>
                </c:pt>
                <c:pt idx="16420">
                  <c:v>-755</c:v>
                </c:pt>
                <c:pt idx="16421">
                  <c:v>-755</c:v>
                </c:pt>
                <c:pt idx="16422">
                  <c:v>-755</c:v>
                </c:pt>
                <c:pt idx="16423">
                  <c:v>-655</c:v>
                </c:pt>
                <c:pt idx="16424">
                  <c:v>-655</c:v>
                </c:pt>
                <c:pt idx="16425">
                  <c:v>-655</c:v>
                </c:pt>
                <c:pt idx="16426">
                  <c:v>-655</c:v>
                </c:pt>
                <c:pt idx="16427">
                  <c:v>-655</c:v>
                </c:pt>
                <c:pt idx="16428">
                  <c:v>-655</c:v>
                </c:pt>
                <c:pt idx="16429">
                  <c:v>-655</c:v>
                </c:pt>
                <c:pt idx="16430">
                  <c:v>-655</c:v>
                </c:pt>
                <c:pt idx="16431">
                  <c:v>-655</c:v>
                </c:pt>
                <c:pt idx="16432">
                  <c:v>-655</c:v>
                </c:pt>
                <c:pt idx="16433">
                  <c:v>-655</c:v>
                </c:pt>
                <c:pt idx="16434">
                  <c:v>-655</c:v>
                </c:pt>
                <c:pt idx="16435">
                  <c:v>-655</c:v>
                </c:pt>
                <c:pt idx="16436">
                  <c:v>-655</c:v>
                </c:pt>
                <c:pt idx="16437">
                  <c:v>-685</c:v>
                </c:pt>
                <c:pt idx="16438">
                  <c:v>-655</c:v>
                </c:pt>
                <c:pt idx="16439">
                  <c:v>-655</c:v>
                </c:pt>
                <c:pt idx="16440">
                  <c:v>-563</c:v>
                </c:pt>
                <c:pt idx="16441">
                  <c:v>-460</c:v>
                </c:pt>
                <c:pt idx="16442">
                  <c:v>630</c:v>
                </c:pt>
                <c:pt idx="16443">
                  <c:v>541</c:v>
                </c:pt>
                <c:pt idx="16444">
                  <c:v>900</c:v>
                </c:pt>
                <c:pt idx="16445">
                  <c:v>345</c:v>
                </c:pt>
                <c:pt idx="16446">
                  <c:v>-166</c:v>
                </c:pt>
                <c:pt idx="16447">
                  <c:v>-975</c:v>
                </c:pt>
                <c:pt idx="16448">
                  <c:v>-810</c:v>
                </c:pt>
                <c:pt idx="16449">
                  <c:v>-855</c:v>
                </c:pt>
                <c:pt idx="16450">
                  <c:v>-855</c:v>
                </c:pt>
                <c:pt idx="16451">
                  <c:v>-855</c:v>
                </c:pt>
                <c:pt idx="16452">
                  <c:v>-809</c:v>
                </c:pt>
                <c:pt idx="16453">
                  <c:v>-710</c:v>
                </c:pt>
                <c:pt idx="16454">
                  <c:v>-710</c:v>
                </c:pt>
                <c:pt idx="16455">
                  <c:v>-885</c:v>
                </c:pt>
                <c:pt idx="16456">
                  <c:v>-875</c:v>
                </c:pt>
                <c:pt idx="16457">
                  <c:v>-485</c:v>
                </c:pt>
                <c:pt idx="16458">
                  <c:v>-485</c:v>
                </c:pt>
                <c:pt idx="16459">
                  <c:v>-810</c:v>
                </c:pt>
                <c:pt idx="16460">
                  <c:v>-835</c:v>
                </c:pt>
                <c:pt idx="16461">
                  <c:v>-885</c:v>
                </c:pt>
                <c:pt idx="16462">
                  <c:v>-830</c:v>
                </c:pt>
                <c:pt idx="16463">
                  <c:v>-785</c:v>
                </c:pt>
                <c:pt idx="16464">
                  <c:v>-676</c:v>
                </c:pt>
                <c:pt idx="16465">
                  <c:v>-676</c:v>
                </c:pt>
                <c:pt idx="16466">
                  <c:v>-560</c:v>
                </c:pt>
                <c:pt idx="16467">
                  <c:v>-260</c:v>
                </c:pt>
                <c:pt idx="16468">
                  <c:v>-220</c:v>
                </c:pt>
                <c:pt idx="16469">
                  <c:v>-260</c:v>
                </c:pt>
                <c:pt idx="16470">
                  <c:v>-451</c:v>
                </c:pt>
                <c:pt idx="16471">
                  <c:v>-555</c:v>
                </c:pt>
                <c:pt idx="16472">
                  <c:v>-785</c:v>
                </c:pt>
                <c:pt idx="16473">
                  <c:v>-925</c:v>
                </c:pt>
                <c:pt idx="16474">
                  <c:v>-825</c:v>
                </c:pt>
                <c:pt idx="16475">
                  <c:v>-616</c:v>
                </c:pt>
                <c:pt idx="16476">
                  <c:v>-665</c:v>
                </c:pt>
                <c:pt idx="16477">
                  <c:v>-161</c:v>
                </c:pt>
                <c:pt idx="16478">
                  <c:v>85</c:v>
                </c:pt>
                <c:pt idx="16479">
                  <c:v>154</c:v>
                </c:pt>
                <c:pt idx="16480">
                  <c:v>-254</c:v>
                </c:pt>
                <c:pt idx="16481">
                  <c:v>-851</c:v>
                </c:pt>
                <c:pt idx="16482">
                  <c:v>-825</c:v>
                </c:pt>
                <c:pt idx="16483">
                  <c:v>-601</c:v>
                </c:pt>
                <c:pt idx="16484">
                  <c:v>131</c:v>
                </c:pt>
                <c:pt idx="16485">
                  <c:v>739</c:v>
                </c:pt>
                <c:pt idx="16486">
                  <c:v>40</c:v>
                </c:pt>
                <c:pt idx="16487">
                  <c:v>-501</c:v>
                </c:pt>
                <c:pt idx="16488">
                  <c:v>-491</c:v>
                </c:pt>
                <c:pt idx="16489">
                  <c:v>-496</c:v>
                </c:pt>
                <c:pt idx="16490">
                  <c:v>-546</c:v>
                </c:pt>
                <c:pt idx="16491">
                  <c:v>-561</c:v>
                </c:pt>
                <c:pt idx="16492">
                  <c:v>-661</c:v>
                </c:pt>
                <c:pt idx="16493">
                  <c:v>-746</c:v>
                </c:pt>
                <c:pt idx="16494">
                  <c:v>-665</c:v>
                </c:pt>
                <c:pt idx="16495">
                  <c:v>-566</c:v>
                </c:pt>
                <c:pt idx="16496">
                  <c:v>-566</c:v>
                </c:pt>
                <c:pt idx="16497">
                  <c:v>-566</c:v>
                </c:pt>
                <c:pt idx="16498">
                  <c:v>-566</c:v>
                </c:pt>
                <c:pt idx="16499">
                  <c:v>-566</c:v>
                </c:pt>
                <c:pt idx="16500">
                  <c:v>-581</c:v>
                </c:pt>
                <c:pt idx="16501">
                  <c:v>-581</c:v>
                </c:pt>
                <c:pt idx="16502">
                  <c:v>-581</c:v>
                </c:pt>
                <c:pt idx="16503">
                  <c:v>-566</c:v>
                </c:pt>
                <c:pt idx="16504">
                  <c:v>-566</c:v>
                </c:pt>
                <c:pt idx="16505">
                  <c:v>-566</c:v>
                </c:pt>
                <c:pt idx="16506">
                  <c:v>-566</c:v>
                </c:pt>
                <c:pt idx="16507">
                  <c:v>-566</c:v>
                </c:pt>
                <c:pt idx="16508">
                  <c:v>-566</c:v>
                </c:pt>
                <c:pt idx="16509">
                  <c:v>-670</c:v>
                </c:pt>
                <c:pt idx="16510">
                  <c:v>-566</c:v>
                </c:pt>
                <c:pt idx="16511">
                  <c:v>-566</c:v>
                </c:pt>
                <c:pt idx="16512">
                  <c:v>-670</c:v>
                </c:pt>
                <c:pt idx="16513">
                  <c:v>-770</c:v>
                </c:pt>
                <c:pt idx="16514">
                  <c:v>-770</c:v>
                </c:pt>
                <c:pt idx="16515">
                  <c:v>-770</c:v>
                </c:pt>
                <c:pt idx="16516">
                  <c:v>-770</c:v>
                </c:pt>
                <c:pt idx="16517">
                  <c:v>-770</c:v>
                </c:pt>
                <c:pt idx="16518">
                  <c:v>-770</c:v>
                </c:pt>
                <c:pt idx="16519">
                  <c:v>-670</c:v>
                </c:pt>
                <c:pt idx="16520">
                  <c:v>-670</c:v>
                </c:pt>
                <c:pt idx="16521">
                  <c:v>-670</c:v>
                </c:pt>
                <c:pt idx="16522">
                  <c:v>-670</c:v>
                </c:pt>
                <c:pt idx="16523">
                  <c:v>-670</c:v>
                </c:pt>
                <c:pt idx="16524">
                  <c:v>-670</c:v>
                </c:pt>
                <c:pt idx="16525">
                  <c:v>-670</c:v>
                </c:pt>
                <c:pt idx="16526">
                  <c:v>-670</c:v>
                </c:pt>
                <c:pt idx="16527">
                  <c:v>-670</c:v>
                </c:pt>
                <c:pt idx="16528">
                  <c:v>-670</c:v>
                </c:pt>
                <c:pt idx="16529">
                  <c:v>-670</c:v>
                </c:pt>
                <c:pt idx="16530">
                  <c:v>-670</c:v>
                </c:pt>
                <c:pt idx="16531">
                  <c:v>-669</c:v>
                </c:pt>
                <c:pt idx="16532">
                  <c:v>-670</c:v>
                </c:pt>
                <c:pt idx="16533">
                  <c:v>-670</c:v>
                </c:pt>
                <c:pt idx="16534">
                  <c:v>-670</c:v>
                </c:pt>
                <c:pt idx="16535">
                  <c:v>-670</c:v>
                </c:pt>
                <c:pt idx="16536">
                  <c:v>-670</c:v>
                </c:pt>
                <c:pt idx="16537">
                  <c:v>-770</c:v>
                </c:pt>
                <c:pt idx="16538">
                  <c:v>-770</c:v>
                </c:pt>
                <c:pt idx="16539">
                  <c:v>-770</c:v>
                </c:pt>
                <c:pt idx="16540">
                  <c:v>-770</c:v>
                </c:pt>
                <c:pt idx="16541">
                  <c:v>-770</c:v>
                </c:pt>
                <c:pt idx="16542">
                  <c:v>-770</c:v>
                </c:pt>
                <c:pt idx="16543">
                  <c:v>-670</c:v>
                </c:pt>
                <c:pt idx="16544">
                  <c:v>-670</c:v>
                </c:pt>
                <c:pt idx="16545">
                  <c:v>-670</c:v>
                </c:pt>
                <c:pt idx="16546">
                  <c:v>-670</c:v>
                </c:pt>
                <c:pt idx="16547">
                  <c:v>-670</c:v>
                </c:pt>
                <c:pt idx="16548">
                  <c:v>-670</c:v>
                </c:pt>
                <c:pt idx="16549">
                  <c:v>-670</c:v>
                </c:pt>
                <c:pt idx="16550">
                  <c:v>-670</c:v>
                </c:pt>
                <c:pt idx="16551">
                  <c:v>-670</c:v>
                </c:pt>
                <c:pt idx="16552">
                  <c:v>-670</c:v>
                </c:pt>
                <c:pt idx="16553">
                  <c:v>-670</c:v>
                </c:pt>
                <c:pt idx="16554">
                  <c:v>-670</c:v>
                </c:pt>
                <c:pt idx="16555">
                  <c:v>-511</c:v>
                </c:pt>
                <c:pt idx="16556">
                  <c:v>-56</c:v>
                </c:pt>
                <c:pt idx="16557">
                  <c:v>115</c:v>
                </c:pt>
                <c:pt idx="16558">
                  <c:v>-571</c:v>
                </c:pt>
                <c:pt idx="16559">
                  <c:v>-670</c:v>
                </c:pt>
                <c:pt idx="16560">
                  <c:v>-561</c:v>
                </c:pt>
                <c:pt idx="16561">
                  <c:v>-668</c:v>
                </c:pt>
                <c:pt idx="16562">
                  <c:v>-617</c:v>
                </c:pt>
                <c:pt idx="16563">
                  <c:v>-449</c:v>
                </c:pt>
                <c:pt idx="16564">
                  <c:v>-700</c:v>
                </c:pt>
                <c:pt idx="16565">
                  <c:v>-750</c:v>
                </c:pt>
                <c:pt idx="16566">
                  <c:v>-770</c:v>
                </c:pt>
                <c:pt idx="16567">
                  <c:v>-670</c:v>
                </c:pt>
                <c:pt idx="16568">
                  <c:v>-670</c:v>
                </c:pt>
                <c:pt idx="16569">
                  <c:v>-670</c:v>
                </c:pt>
                <c:pt idx="16570">
                  <c:v>-670</c:v>
                </c:pt>
                <c:pt idx="16571">
                  <c:v>-670</c:v>
                </c:pt>
                <c:pt idx="16572">
                  <c:v>-670</c:v>
                </c:pt>
                <c:pt idx="16573">
                  <c:v>-670</c:v>
                </c:pt>
                <c:pt idx="16574">
                  <c:v>-670</c:v>
                </c:pt>
                <c:pt idx="16575">
                  <c:v>-670</c:v>
                </c:pt>
                <c:pt idx="16576">
                  <c:v>-670</c:v>
                </c:pt>
                <c:pt idx="16577">
                  <c:v>-670</c:v>
                </c:pt>
                <c:pt idx="16578">
                  <c:v>-670</c:v>
                </c:pt>
                <c:pt idx="16579">
                  <c:v>-670</c:v>
                </c:pt>
                <c:pt idx="16580">
                  <c:v>-670</c:v>
                </c:pt>
                <c:pt idx="16581">
                  <c:v>-670</c:v>
                </c:pt>
                <c:pt idx="16582">
                  <c:v>-669</c:v>
                </c:pt>
                <c:pt idx="16583">
                  <c:v>-670</c:v>
                </c:pt>
                <c:pt idx="16584">
                  <c:v>-885</c:v>
                </c:pt>
                <c:pt idx="16585">
                  <c:v>-985</c:v>
                </c:pt>
                <c:pt idx="16586">
                  <c:v>-985</c:v>
                </c:pt>
                <c:pt idx="16587">
                  <c:v>-672</c:v>
                </c:pt>
                <c:pt idx="16588">
                  <c:v>-764</c:v>
                </c:pt>
                <c:pt idx="16589">
                  <c:v>-785</c:v>
                </c:pt>
                <c:pt idx="16590">
                  <c:v>-785</c:v>
                </c:pt>
                <c:pt idx="16591">
                  <c:v>-684</c:v>
                </c:pt>
                <c:pt idx="16592">
                  <c:v>-685</c:v>
                </c:pt>
                <c:pt idx="16593">
                  <c:v>-684</c:v>
                </c:pt>
                <c:pt idx="16594">
                  <c:v>-684</c:v>
                </c:pt>
                <c:pt idx="16595">
                  <c:v>-685</c:v>
                </c:pt>
                <c:pt idx="16596">
                  <c:v>-685</c:v>
                </c:pt>
                <c:pt idx="16597">
                  <c:v>-685</c:v>
                </c:pt>
                <c:pt idx="16598">
                  <c:v>-685</c:v>
                </c:pt>
                <c:pt idx="16599">
                  <c:v>-685</c:v>
                </c:pt>
                <c:pt idx="16600">
                  <c:v>-685</c:v>
                </c:pt>
                <c:pt idx="16601">
                  <c:v>-685</c:v>
                </c:pt>
                <c:pt idx="16602">
                  <c:v>-685</c:v>
                </c:pt>
                <c:pt idx="16603">
                  <c:v>-860</c:v>
                </c:pt>
                <c:pt idx="16604">
                  <c:v>-688</c:v>
                </c:pt>
                <c:pt idx="16605">
                  <c:v>-240</c:v>
                </c:pt>
                <c:pt idx="16606">
                  <c:v>-858</c:v>
                </c:pt>
                <c:pt idx="16607">
                  <c:v>-775</c:v>
                </c:pt>
                <c:pt idx="16608">
                  <c:v>-860</c:v>
                </c:pt>
                <c:pt idx="16609">
                  <c:v>-860</c:v>
                </c:pt>
                <c:pt idx="16610">
                  <c:v>-960</c:v>
                </c:pt>
                <c:pt idx="16611">
                  <c:v>-750</c:v>
                </c:pt>
                <c:pt idx="16612">
                  <c:v>-240</c:v>
                </c:pt>
                <c:pt idx="16613">
                  <c:v>-760</c:v>
                </c:pt>
                <c:pt idx="16614">
                  <c:v>-885</c:v>
                </c:pt>
                <c:pt idx="16615">
                  <c:v>-585</c:v>
                </c:pt>
                <c:pt idx="16616">
                  <c:v>-585</c:v>
                </c:pt>
                <c:pt idx="16617">
                  <c:v>-585</c:v>
                </c:pt>
                <c:pt idx="16618">
                  <c:v>-585</c:v>
                </c:pt>
                <c:pt idx="16619">
                  <c:v>-585</c:v>
                </c:pt>
                <c:pt idx="16620">
                  <c:v>-585</c:v>
                </c:pt>
                <c:pt idx="16621">
                  <c:v>-585</c:v>
                </c:pt>
                <c:pt idx="16622">
                  <c:v>-585</c:v>
                </c:pt>
                <c:pt idx="16623">
                  <c:v>-317</c:v>
                </c:pt>
                <c:pt idx="16624">
                  <c:v>-317</c:v>
                </c:pt>
                <c:pt idx="16625">
                  <c:v>-317</c:v>
                </c:pt>
                <c:pt idx="16626">
                  <c:v>-317</c:v>
                </c:pt>
                <c:pt idx="16627">
                  <c:v>-685</c:v>
                </c:pt>
                <c:pt idx="16628">
                  <c:v>-860</c:v>
                </c:pt>
                <c:pt idx="16629">
                  <c:v>-325</c:v>
                </c:pt>
                <c:pt idx="16630">
                  <c:v>-685</c:v>
                </c:pt>
                <c:pt idx="16631">
                  <c:v>-685</c:v>
                </c:pt>
                <c:pt idx="16632">
                  <c:v>-910</c:v>
                </c:pt>
                <c:pt idx="16633">
                  <c:v>-985</c:v>
                </c:pt>
                <c:pt idx="16634">
                  <c:v>-985</c:v>
                </c:pt>
                <c:pt idx="16635">
                  <c:v>-985</c:v>
                </c:pt>
                <c:pt idx="16636">
                  <c:v>-985</c:v>
                </c:pt>
                <c:pt idx="16637">
                  <c:v>-985</c:v>
                </c:pt>
                <c:pt idx="16638">
                  <c:v>-985</c:v>
                </c:pt>
                <c:pt idx="16639">
                  <c:v>-985</c:v>
                </c:pt>
                <c:pt idx="16640">
                  <c:v>-985</c:v>
                </c:pt>
                <c:pt idx="16641">
                  <c:v>-985</c:v>
                </c:pt>
                <c:pt idx="16642">
                  <c:v>-985</c:v>
                </c:pt>
                <c:pt idx="16643">
                  <c:v>-985</c:v>
                </c:pt>
                <c:pt idx="16644">
                  <c:v>-985</c:v>
                </c:pt>
                <c:pt idx="16645">
                  <c:v>-985</c:v>
                </c:pt>
                <c:pt idx="16646">
                  <c:v>-985</c:v>
                </c:pt>
                <c:pt idx="16647">
                  <c:v>-985</c:v>
                </c:pt>
                <c:pt idx="16648">
                  <c:v>-985</c:v>
                </c:pt>
                <c:pt idx="16649">
                  <c:v>-985</c:v>
                </c:pt>
                <c:pt idx="16650">
                  <c:v>-885</c:v>
                </c:pt>
                <c:pt idx="16651">
                  <c:v>-885</c:v>
                </c:pt>
                <c:pt idx="16652">
                  <c:v>-885</c:v>
                </c:pt>
                <c:pt idx="16653">
                  <c:v>-769</c:v>
                </c:pt>
                <c:pt idx="16654">
                  <c:v>-835</c:v>
                </c:pt>
                <c:pt idx="16655">
                  <c:v>-885</c:v>
                </c:pt>
                <c:pt idx="16656">
                  <c:v>-685</c:v>
                </c:pt>
                <c:pt idx="16657">
                  <c:v>-785</c:v>
                </c:pt>
                <c:pt idx="16658">
                  <c:v>-785</c:v>
                </c:pt>
                <c:pt idx="16659">
                  <c:v>-785</c:v>
                </c:pt>
                <c:pt idx="16660">
                  <c:v>-785</c:v>
                </c:pt>
                <c:pt idx="16661">
                  <c:v>-785</c:v>
                </c:pt>
                <c:pt idx="16662">
                  <c:v>-785</c:v>
                </c:pt>
                <c:pt idx="16663">
                  <c:v>-685</c:v>
                </c:pt>
                <c:pt idx="16664">
                  <c:v>-685</c:v>
                </c:pt>
                <c:pt idx="16665">
                  <c:v>-685</c:v>
                </c:pt>
                <c:pt idx="16666">
                  <c:v>-685</c:v>
                </c:pt>
                <c:pt idx="16667">
                  <c:v>-685</c:v>
                </c:pt>
                <c:pt idx="16668">
                  <c:v>-685</c:v>
                </c:pt>
                <c:pt idx="16669">
                  <c:v>-685</c:v>
                </c:pt>
                <c:pt idx="16670">
                  <c:v>-685</c:v>
                </c:pt>
                <c:pt idx="16671">
                  <c:v>-685</c:v>
                </c:pt>
                <c:pt idx="16672">
                  <c:v>-685</c:v>
                </c:pt>
                <c:pt idx="16673">
                  <c:v>-685</c:v>
                </c:pt>
                <c:pt idx="16674">
                  <c:v>-685</c:v>
                </c:pt>
                <c:pt idx="16675">
                  <c:v>-685</c:v>
                </c:pt>
                <c:pt idx="16676">
                  <c:v>-710</c:v>
                </c:pt>
                <c:pt idx="16677">
                  <c:v>-434</c:v>
                </c:pt>
                <c:pt idx="16678">
                  <c:v>-710</c:v>
                </c:pt>
                <c:pt idx="16679">
                  <c:v>-685</c:v>
                </c:pt>
                <c:pt idx="16680">
                  <c:v>-585</c:v>
                </c:pt>
                <c:pt idx="16681">
                  <c:v>-685</c:v>
                </c:pt>
                <c:pt idx="16682">
                  <c:v>-685</c:v>
                </c:pt>
                <c:pt idx="16683">
                  <c:v>-685</c:v>
                </c:pt>
                <c:pt idx="16684">
                  <c:v>-685</c:v>
                </c:pt>
                <c:pt idx="16685">
                  <c:v>-685</c:v>
                </c:pt>
                <c:pt idx="16686">
                  <c:v>-785</c:v>
                </c:pt>
                <c:pt idx="16687">
                  <c:v>-635</c:v>
                </c:pt>
                <c:pt idx="16688">
                  <c:v>-635</c:v>
                </c:pt>
                <c:pt idx="16689">
                  <c:v>-685</c:v>
                </c:pt>
                <c:pt idx="16690">
                  <c:v>-635</c:v>
                </c:pt>
                <c:pt idx="16691">
                  <c:v>-635</c:v>
                </c:pt>
                <c:pt idx="16692">
                  <c:v>-635</c:v>
                </c:pt>
                <c:pt idx="16693">
                  <c:v>-635</c:v>
                </c:pt>
                <c:pt idx="16694">
                  <c:v>-635</c:v>
                </c:pt>
                <c:pt idx="16695">
                  <c:v>-635</c:v>
                </c:pt>
                <c:pt idx="16696">
                  <c:v>-635</c:v>
                </c:pt>
                <c:pt idx="16697">
                  <c:v>-635</c:v>
                </c:pt>
                <c:pt idx="16698">
                  <c:v>-635</c:v>
                </c:pt>
                <c:pt idx="16699">
                  <c:v>-585</c:v>
                </c:pt>
                <c:pt idx="16700">
                  <c:v>-710</c:v>
                </c:pt>
                <c:pt idx="16701">
                  <c:v>-598</c:v>
                </c:pt>
                <c:pt idx="16702">
                  <c:v>-685</c:v>
                </c:pt>
                <c:pt idx="16703">
                  <c:v>-585</c:v>
                </c:pt>
                <c:pt idx="16704">
                  <c:v>-665</c:v>
                </c:pt>
                <c:pt idx="16705">
                  <c:v>-785</c:v>
                </c:pt>
                <c:pt idx="16706">
                  <c:v>-785</c:v>
                </c:pt>
                <c:pt idx="16707">
                  <c:v>-785</c:v>
                </c:pt>
                <c:pt idx="16708">
                  <c:v>-785</c:v>
                </c:pt>
                <c:pt idx="16709">
                  <c:v>-785</c:v>
                </c:pt>
                <c:pt idx="16710">
                  <c:v>-785</c:v>
                </c:pt>
                <c:pt idx="16711">
                  <c:v>-685</c:v>
                </c:pt>
                <c:pt idx="16712">
                  <c:v>-685</c:v>
                </c:pt>
                <c:pt idx="16713">
                  <c:v>-685</c:v>
                </c:pt>
                <c:pt idx="16714">
                  <c:v>-685</c:v>
                </c:pt>
                <c:pt idx="16715">
                  <c:v>-685</c:v>
                </c:pt>
                <c:pt idx="16716">
                  <c:v>-710</c:v>
                </c:pt>
                <c:pt idx="16717">
                  <c:v>-710</c:v>
                </c:pt>
                <c:pt idx="16718">
                  <c:v>-710</c:v>
                </c:pt>
                <c:pt idx="16719">
                  <c:v>-684</c:v>
                </c:pt>
                <c:pt idx="16720">
                  <c:v>-685</c:v>
                </c:pt>
                <c:pt idx="16721">
                  <c:v>-685</c:v>
                </c:pt>
                <c:pt idx="16722">
                  <c:v>-685</c:v>
                </c:pt>
                <c:pt idx="16723">
                  <c:v>-685</c:v>
                </c:pt>
                <c:pt idx="16724">
                  <c:v>-685</c:v>
                </c:pt>
                <c:pt idx="16725">
                  <c:v>-604</c:v>
                </c:pt>
                <c:pt idx="16726">
                  <c:v>-708</c:v>
                </c:pt>
                <c:pt idx="16727">
                  <c:v>-685</c:v>
                </c:pt>
                <c:pt idx="16728">
                  <c:v>-603</c:v>
                </c:pt>
                <c:pt idx="16729">
                  <c:v>-711</c:v>
                </c:pt>
                <c:pt idx="16730">
                  <c:v>-711</c:v>
                </c:pt>
                <c:pt idx="16731">
                  <c:v>-810</c:v>
                </c:pt>
                <c:pt idx="16732">
                  <c:v>-810</c:v>
                </c:pt>
                <c:pt idx="16733">
                  <c:v>-711</c:v>
                </c:pt>
                <c:pt idx="16734">
                  <c:v>-711</c:v>
                </c:pt>
                <c:pt idx="16735">
                  <c:v>-611</c:v>
                </c:pt>
                <c:pt idx="16736">
                  <c:v>-611</c:v>
                </c:pt>
                <c:pt idx="16737">
                  <c:v>-611</c:v>
                </c:pt>
                <c:pt idx="16738">
                  <c:v>-611</c:v>
                </c:pt>
                <c:pt idx="16739">
                  <c:v>-611</c:v>
                </c:pt>
                <c:pt idx="16740">
                  <c:v>-710</c:v>
                </c:pt>
                <c:pt idx="16741">
                  <c:v>-710</c:v>
                </c:pt>
                <c:pt idx="16742">
                  <c:v>-710</c:v>
                </c:pt>
                <c:pt idx="16743">
                  <c:v>-685</c:v>
                </c:pt>
                <c:pt idx="16744">
                  <c:v>-685</c:v>
                </c:pt>
                <c:pt idx="16745">
                  <c:v>-611</c:v>
                </c:pt>
                <c:pt idx="16746">
                  <c:v>-611</c:v>
                </c:pt>
                <c:pt idx="16747">
                  <c:v>-605</c:v>
                </c:pt>
                <c:pt idx="16748">
                  <c:v>-303</c:v>
                </c:pt>
                <c:pt idx="16749">
                  <c:v>640</c:v>
                </c:pt>
                <c:pt idx="16750">
                  <c:v>-670</c:v>
                </c:pt>
                <c:pt idx="16751">
                  <c:v>-685</c:v>
                </c:pt>
                <c:pt idx="16752">
                  <c:v>-445</c:v>
                </c:pt>
                <c:pt idx="16753">
                  <c:v>-632</c:v>
                </c:pt>
                <c:pt idx="16754">
                  <c:v>-751</c:v>
                </c:pt>
                <c:pt idx="16755">
                  <c:v>-680</c:v>
                </c:pt>
                <c:pt idx="16756">
                  <c:v>-759</c:v>
                </c:pt>
                <c:pt idx="16757">
                  <c:v>-810</c:v>
                </c:pt>
                <c:pt idx="16758">
                  <c:v>-785</c:v>
                </c:pt>
                <c:pt idx="16759">
                  <c:v>-685</c:v>
                </c:pt>
                <c:pt idx="16760">
                  <c:v>-685</c:v>
                </c:pt>
                <c:pt idx="16761">
                  <c:v>-685</c:v>
                </c:pt>
                <c:pt idx="16762">
                  <c:v>-685</c:v>
                </c:pt>
                <c:pt idx="16763">
                  <c:v>-685</c:v>
                </c:pt>
                <c:pt idx="16764">
                  <c:v>-710</c:v>
                </c:pt>
                <c:pt idx="16765">
                  <c:v>-710</c:v>
                </c:pt>
                <c:pt idx="16766">
                  <c:v>-799</c:v>
                </c:pt>
                <c:pt idx="16767">
                  <c:v>-585</c:v>
                </c:pt>
                <c:pt idx="16768">
                  <c:v>-500</c:v>
                </c:pt>
                <c:pt idx="16769">
                  <c:v>-684</c:v>
                </c:pt>
                <c:pt idx="16770">
                  <c:v>-685</c:v>
                </c:pt>
                <c:pt idx="16771">
                  <c:v>-885</c:v>
                </c:pt>
                <c:pt idx="16772">
                  <c:v>-530</c:v>
                </c:pt>
                <c:pt idx="16773">
                  <c:v>-485</c:v>
                </c:pt>
                <c:pt idx="16774">
                  <c:v>-385</c:v>
                </c:pt>
                <c:pt idx="16775">
                  <c:v>-682</c:v>
                </c:pt>
                <c:pt idx="16776">
                  <c:v>280</c:v>
                </c:pt>
                <c:pt idx="16777">
                  <c:v>148</c:v>
                </c:pt>
                <c:pt idx="16778">
                  <c:v>-265</c:v>
                </c:pt>
                <c:pt idx="16779">
                  <c:v>142</c:v>
                </c:pt>
                <c:pt idx="16780">
                  <c:v>183</c:v>
                </c:pt>
                <c:pt idx="16781">
                  <c:v>-178</c:v>
                </c:pt>
                <c:pt idx="16782">
                  <c:v>-604</c:v>
                </c:pt>
                <c:pt idx="16783">
                  <c:v>-785</c:v>
                </c:pt>
                <c:pt idx="16784">
                  <c:v>-385</c:v>
                </c:pt>
                <c:pt idx="16785">
                  <c:v>-385</c:v>
                </c:pt>
                <c:pt idx="16786">
                  <c:v>-385</c:v>
                </c:pt>
                <c:pt idx="16787">
                  <c:v>-385</c:v>
                </c:pt>
                <c:pt idx="16788">
                  <c:v>-385</c:v>
                </c:pt>
                <c:pt idx="16789">
                  <c:v>-385</c:v>
                </c:pt>
                <c:pt idx="16790">
                  <c:v>-410</c:v>
                </c:pt>
                <c:pt idx="16791">
                  <c:v>-410</c:v>
                </c:pt>
                <c:pt idx="16792">
                  <c:v>-385</c:v>
                </c:pt>
                <c:pt idx="16793">
                  <c:v>-385</c:v>
                </c:pt>
                <c:pt idx="16794">
                  <c:v>-385</c:v>
                </c:pt>
                <c:pt idx="16795">
                  <c:v>-385</c:v>
                </c:pt>
                <c:pt idx="16796">
                  <c:v>-410</c:v>
                </c:pt>
                <c:pt idx="16797">
                  <c:v>-360</c:v>
                </c:pt>
                <c:pt idx="16798">
                  <c:v>-410</c:v>
                </c:pt>
                <c:pt idx="16799">
                  <c:v>-410</c:v>
                </c:pt>
                <c:pt idx="16800">
                  <c:v>-660</c:v>
                </c:pt>
                <c:pt idx="16801">
                  <c:v>-938</c:v>
                </c:pt>
                <c:pt idx="16802">
                  <c:v>-838</c:v>
                </c:pt>
                <c:pt idx="16803">
                  <c:v>-1015</c:v>
                </c:pt>
                <c:pt idx="16804">
                  <c:v>-851</c:v>
                </c:pt>
                <c:pt idx="16805">
                  <c:v>-927</c:v>
                </c:pt>
                <c:pt idx="16806">
                  <c:v>-1019</c:v>
                </c:pt>
                <c:pt idx="16807">
                  <c:v>-945</c:v>
                </c:pt>
                <c:pt idx="16808">
                  <c:v>-985</c:v>
                </c:pt>
                <c:pt idx="16809">
                  <c:v>-945</c:v>
                </c:pt>
                <c:pt idx="16810">
                  <c:v>-745</c:v>
                </c:pt>
                <c:pt idx="16811">
                  <c:v>-691</c:v>
                </c:pt>
                <c:pt idx="16812">
                  <c:v>-745</c:v>
                </c:pt>
                <c:pt idx="16813">
                  <c:v>-530</c:v>
                </c:pt>
                <c:pt idx="16814">
                  <c:v>-9</c:v>
                </c:pt>
                <c:pt idx="16815">
                  <c:v>-8</c:v>
                </c:pt>
                <c:pt idx="16816">
                  <c:v>-555</c:v>
                </c:pt>
                <c:pt idx="16817">
                  <c:v>-900</c:v>
                </c:pt>
                <c:pt idx="16818">
                  <c:v>-350</c:v>
                </c:pt>
                <c:pt idx="16819">
                  <c:v>-195</c:v>
                </c:pt>
                <c:pt idx="16820">
                  <c:v>840</c:v>
                </c:pt>
                <c:pt idx="16821">
                  <c:v>815</c:v>
                </c:pt>
                <c:pt idx="16822">
                  <c:v>805</c:v>
                </c:pt>
                <c:pt idx="16823">
                  <c:v>534</c:v>
                </c:pt>
                <c:pt idx="16824">
                  <c:v>-270</c:v>
                </c:pt>
                <c:pt idx="16825">
                  <c:v>-638</c:v>
                </c:pt>
                <c:pt idx="16826">
                  <c:v>-645</c:v>
                </c:pt>
                <c:pt idx="16827">
                  <c:v>-540</c:v>
                </c:pt>
                <c:pt idx="16828">
                  <c:v>-324</c:v>
                </c:pt>
                <c:pt idx="16829">
                  <c:v>-548</c:v>
                </c:pt>
                <c:pt idx="16830">
                  <c:v>-715</c:v>
                </c:pt>
                <c:pt idx="16831">
                  <c:v>-442</c:v>
                </c:pt>
                <c:pt idx="16832">
                  <c:v>-400</c:v>
                </c:pt>
                <c:pt idx="16833">
                  <c:v>-332</c:v>
                </c:pt>
                <c:pt idx="16834">
                  <c:v>-332</c:v>
                </c:pt>
                <c:pt idx="16835">
                  <c:v>-125</c:v>
                </c:pt>
                <c:pt idx="16836">
                  <c:v>124</c:v>
                </c:pt>
                <c:pt idx="16837">
                  <c:v>526</c:v>
                </c:pt>
                <c:pt idx="16838">
                  <c:v>643</c:v>
                </c:pt>
                <c:pt idx="16839">
                  <c:v>438</c:v>
                </c:pt>
                <c:pt idx="16840">
                  <c:v>195</c:v>
                </c:pt>
                <c:pt idx="16841">
                  <c:v>-442</c:v>
                </c:pt>
                <c:pt idx="16842">
                  <c:v>-442</c:v>
                </c:pt>
                <c:pt idx="16843">
                  <c:v>493</c:v>
                </c:pt>
                <c:pt idx="16844">
                  <c:v>793</c:v>
                </c:pt>
                <c:pt idx="16845">
                  <c:v>725</c:v>
                </c:pt>
                <c:pt idx="16846">
                  <c:v>725</c:v>
                </c:pt>
                <c:pt idx="16847">
                  <c:v>770</c:v>
                </c:pt>
                <c:pt idx="16848">
                  <c:v>638</c:v>
                </c:pt>
                <c:pt idx="16849">
                  <c:v>819</c:v>
                </c:pt>
                <c:pt idx="16850">
                  <c:v>773</c:v>
                </c:pt>
                <c:pt idx="16851">
                  <c:v>841</c:v>
                </c:pt>
                <c:pt idx="16852">
                  <c:v>766</c:v>
                </c:pt>
                <c:pt idx="16853">
                  <c:v>555</c:v>
                </c:pt>
                <c:pt idx="16854">
                  <c:v>315</c:v>
                </c:pt>
                <c:pt idx="16855">
                  <c:v>662</c:v>
                </c:pt>
                <c:pt idx="16856">
                  <c:v>454</c:v>
                </c:pt>
                <c:pt idx="16857">
                  <c:v>417</c:v>
                </c:pt>
                <c:pt idx="16858">
                  <c:v>974</c:v>
                </c:pt>
                <c:pt idx="16859">
                  <c:v>784</c:v>
                </c:pt>
                <c:pt idx="16860">
                  <c:v>893</c:v>
                </c:pt>
                <c:pt idx="16861">
                  <c:v>893</c:v>
                </c:pt>
                <c:pt idx="16862">
                  <c:v>893</c:v>
                </c:pt>
                <c:pt idx="16863">
                  <c:v>717</c:v>
                </c:pt>
                <c:pt idx="16864">
                  <c:v>852</c:v>
                </c:pt>
                <c:pt idx="16865">
                  <c:v>-207</c:v>
                </c:pt>
                <c:pt idx="16866">
                  <c:v>-214</c:v>
                </c:pt>
                <c:pt idx="16867">
                  <c:v>958</c:v>
                </c:pt>
                <c:pt idx="16868">
                  <c:v>736</c:v>
                </c:pt>
                <c:pt idx="16869">
                  <c:v>638</c:v>
                </c:pt>
                <c:pt idx="16870">
                  <c:v>638</c:v>
                </c:pt>
                <c:pt idx="16871">
                  <c:v>713</c:v>
                </c:pt>
                <c:pt idx="16872">
                  <c:v>366</c:v>
                </c:pt>
                <c:pt idx="16873">
                  <c:v>843</c:v>
                </c:pt>
                <c:pt idx="16874">
                  <c:v>843</c:v>
                </c:pt>
                <c:pt idx="16875">
                  <c:v>767</c:v>
                </c:pt>
                <c:pt idx="16876">
                  <c:v>767</c:v>
                </c:pt>
                <c:pt idx="16877">
                  <c:v>843</c:v>
                </c:pt>
                <c:pt idx="16878">
                  <c:v>843</c:v>
                </c:pt>
                <c:pt idx="16879">
                  <c:v>276</c:v>
                </c:pt>
                <c:pt idx="16880">
                  <c:v>-141</c:v>
                </c:pt>
                <c:pt idx="16881">
                  <c:v>125</c:v>
                </c:pt>
                <c:pt idx="16882">
                  <c:v>564</c:v>
                </c:pt>
                <c:pt idx="16883">
                  <c:v>574</c:v>
                </c:pt>
                <c:pt idx="16884">
                  <c:v>442</c:v>
                </c:pt>
                <c:pt idx="16885">
                  <c:v>442</c:v>
                </c:pt>
                <c:pt idx="16886">
                  <c:v>442</c:v>
                </c:pt>
                <c:pt idx="16887">
                  <c:v>442</c:v>
                </c:pt>
                <c:pt idx="16888">
                  <c:v>518</c:v>
                </c:pt>
                <c:pt idx="16889">
                  <c:v>-395</c:v>
                </c:pt>
                <c:pt idx="16890">
                  <c:v>-529</c:v>
                </c:pt>
                <c:pt idx="16891">
                  <c:v>592</c:v>
                </c:pt>
                <c:pt idx="16892">
                  <c:v>367</c:v>
                </c:pt>
                <c:pt idx="16893">
                  <c:v>367</c:v>
                </c:pt>
                <c:pt idx="16894">
                  <c:v>367</c:v>
                </c:pt>
                <c:pt idx="16895">
                  <c:v>367</c:v>
                </c:pt>
                <c:pt idx="16896">
                  <c:v>367</c:v>
                </c:pt>
                <c:pt idx="16897">
                  <c:v>767</c:v>
                </c:pt>
                <c:pt idx="16898">
                  <c:v>767</c:v>
                </c:pt>
                <c:pt idx="16899">
                  <c:v>767</c:v>
                </c:pt>
                <c:pt idx="16900">
                  <c:v>767</c:v>
                </c:pt>
                <c:pt idx="16901">
                  <c:v>761</c:v>
                </c:pt>
                <c:pt idx="16902">
                  <c:v>524</c:v>
                </c:pt>
                <c:pt idx="16903">
                  <c:v>-369</c:v>
                </c:pt>
                <c:pt idx="16904">
                  <c:v>-554</c:v>
                </c:pt>
                <c:pt idx="16905">
                  <c:v>4</c:v>
                </c:pt>
                <c:pt idx="16906">
                  <c:v>62</c:v>
                </c:pt>
                <c:pt idx="16907">
                  <c:v>613</c:v>
                </c:pt>
                <c:pt idx="16908">
                  <c:v>367</c:v>
                </c:pt>
                <c:pt idx="16909">
                  <c:v>367</c:v>
                </c:pt>
                <c:pt idx="16910">
                  <c:v>367</c:v>
                </c:pt>
                <c:pt idx="16911">
                  <c:v>367</c:v>
                </c:pt>
                <c:pt idx="16912">
                  <c:v>443</c:v>
                </c:pt>
                <c:pt idx="16913">
                  <c:v>-167</c:v>
                </c:pt>
                <c:pt idx="16914">
                  <c:v>-354</c:v>
                </c:pt>
                <c:pt idx="16915">
                  <c:v>330</c:v>
                </c:pt>
                <c:pt idx="16916">
                  <c:v>443</c:v>
                </c:pt>
                <c:pt idx="16917">
                  <c:v>443</c:v>
                </c:pt>
                <c:pt idx="16918">
                  <c:v>443</c:v>
                </c:pt>
                <c:pt idx="16919">
                  <c:v>443</c:v>
                </c:pt>
                <c:pt idx="16920">
                  <c:v>679</c:v>
                </c:pt>
                <c:pt idx="16921">
                  <c:v>395</c:v>
                </c:pt>
                <c:pt idx="16922">
                  <c:v>-128</c:v>
                </c:pt>
                <c:pt idx="16923">
                  <c:v>213</c:v>
                </c:pt>
                <c:pt idx="16924">
                  <c:v>55</c:v>
                </c:pt>
                <c:pt idx="16925">
                  <c:v>53</c:v>
                </c:pt>
                <c:pt idx="16926">
                  <c:v>-637</c:v>
                </c:pt>
                <c:pt idx="16927">
                  <c:v>-612</c:v>
                </c:pt>
                <c:pt idx="16928">
                  <c:v>-712</c:v>
                </c:pt>
                <c:pt idx="16929">
                  <c:v>-712</c:v>
                </c:pt>
                <c:pt idx="16930">
                  <c:v>-370</c:v>
                </c:pt>
                <c:pt idx="16931">
                  <c:v>-420</c:v>
                </c:pt>
                <c:pt idx="16932">
                  <c:v>91</c:v>
                </c:pt>
                <c:pt idx="16933">
                  <c:v>175</c:v>
                </c:pt>
                <c:pt idx="16934">
                  <c:v>-39</c:v>
                </c:pt>
                <c:pt idx="16935">
                  <c:v>135</c:v>
                </c:pt>
                <c:pt idx="16936">
                  <c:v>-130</c:v>
                </c:pt>
                <c:pt idx="16937">
                  <c:v>-737</c:v>
                </c:pt>
                <c:pt idx="16938">
                  <c:v>-337</c:v>
                </c:pt>
                <c:pt idx="16939">
                  <c:v>-210</c:v>
                </c:pt>
                <c:pt idx="16940">
                  <c:v>470</c:v>
                </c:pt>
                <c:pt idx="16941">
                  <c:v>534</c:v>
                </c:pt>
                <c:pt idx="16942">
                  <c:v>534</c:v>
                </c:pt>
                <c:pt idx="16943">
                  <c:v>659</c:v>
                </c:pt>
                <c:pt idx="16944">
                  <c:v>443</c:v>
                </c:pt>
                <c:pt idx="16945">
                  <c:v>443</c:v>
                </c:pt>
                <c:pt idx="16946">
                  <c:v>843</c:v>
                </c:pt>
                <c:pt idx="16947">
                  <c:v>767</c:v>
                </c:pt>
                <c:pt idx="16948">
                  <c:v>767</c:v>
                </c:pt>
                <c:pt idx="16949">
                  <c:v>767</c:v>
                </c:pt>
                <c:pt idx="16950">
                  <c:v>671</c:v>
                </c:pt>
                <c:pt idx="16951">
                  <c:v>731</c:v>
                </c:pt>
                <c:pt idx="16952">
                  <c:v>524</c:v>
                </c:pt>
                <c:pt idx="16953">
                  <c:v>643</c:v>
                </c:pt>
                <c:pt idx="16954">
                  <c:v>443</c:v>
                </c:pt>
                <c:pt idx="16955">
                  <c:v>443</c:v>
                </c:pt>
                <c:pt idx="16956">
                  <c:v>443</c:v>
                </c:pt>
                <c:pt idx="16957">
                  <c:v>443</c:v>
                </c:pt>
                <c:pt idx="16958">
                  <c:v>443</c:v>
                </c:pt>
                <c:pt idx="16959">
                  <c:v>443</c:v>
                </c:pt>
                <c:pt idx="16960">
                  <c:v>443</c:v>
                </c:pt>
                <c:pt idx="16961">
                  <c:v>643</c:v>
                </c:pt>
                <c:pt idx="16962">
                  <c:v>643</c:v>
                </c:pt>
                <c:pt idx="16963">
                  <c:v>367</c:v>
                </c:pt>
                <c:pt idx="16964">
                  <c:v>367</c:v>
                </c:pt>
                <c:pt idx="16965">
                  <c:v>367</c:v>
                </c:pt>
                <c:pt idx="16966">
                  <c:v>367</c:v>
                </c:pt>
                <c:pt idx="16967">
                  <c:v>367</c:v>
                </c:pt>
                <c:pt idx="16968">
                  <c:v>346</c:v>
                </c:pt>
                <c:pt idx="16969">
                  <c:v>747</c:v>
                </c:pt>
                <c:pt idx="16970">
                  <c:v>747</c:v>
                </c:pt>
                <c:pt idx="16971">
                  <c:v>747</c:v>
                </c:pt>
                <c:pt idx="16972">
                  <c:v>747</c:v>
                </c:pt>
                <c:pt idx="16973">
                  <c:v>747</c:v>
                </c:pt>
                <c:pt idx="16974">
                  <c:v>747</c:v>
                </c:pt>
                <c:pt idx="16975">
                  <c:v>747</c:v>
                </c:pt>
                <c:pt idx="16976">
                  <c:v>747</c:v>
                </c:pt>
                <c:pt idx="16977">
                  <c:v>747</c:v>
                </c:pt>
                <c:pt idx="16978">
                  <c:v>747</c:v>
                </c:pt>
                <c:pt idx="16979">
                  <c:v>747</c:v>
                </c:pt>
                <c:pt idx="16980">
                  <c:v>747</c:v>
                </c:pt>
                <c:pt idx="16981">
                  <c:v>747</c:v>
                </c:pt>
                <c:pt idx="16982">
                  <c:v>747</c:v>
                </c:pt>
                <c:pt idx="16983">
                  <c:v>747</c:v>
                </c:pt>
                <c:pt idx="16984">
                  <c:v>747</c:v>
                </c:pt>
                <c:pt idx="16985">
                  <c:v>747</c:v>
                </c:pt>
                <c:pt idx="16986">
                  <c:v>347</c:v>
                </c:pt>
                <c:pt idx="16987">
                  <c:v>347</c:v>
                </c:pt>
                <c:pt idx="16988">
                  <c:v>347</c:v>
                </c:pt>
                <c:pt idx="16989">
                  <c:v>347</c:v>
                </c:pt>
                <c:pt idx="16990">
                  <c:v>347</c:v>
                </c:pt>
                <c:pt idx="16991">
                  <c:v>347</c:v>
                </c:pt>
                <c:pt idx="16992">
                  <c:v>0</c:v>
                </c:pt>
                <c:pt idx="16993">
                  <c:v>0</c:v>
                </c:pt>
                <c:pt idx="16994">
                  <c:v>0</c:v>
                </c:pt>
                <c:pt idx="16995">
                  <c:v>0</c:v>
                </c:pt>
                <c:pt idx="16996">
                  <c:v>0</c:v>
                </c:pt>
                <c:pt idx="16997">
                  <c:v>0</c:v>
                </c:pt>
                <c:pt idx="16998">
                  <c:v>0</c:v>
                </c:pt>
                <c:pt idx="16999">
                  <c:v>0</c:v>
                </c:pt>
                <c:pt idx="17000">
                  <c:v>0</c:v>
                </c:pt>
                <c:pt idx="17001">
                  <c:v>0</c:v>
                </c:pt>
                <c:pt idx="17002">
                  <c:v>0</c:v>
                </c:pt>
                <c:pt idx="17003">
                  <c:v>0</c:v>
                </c:pt>
                <c:pt idx="17004">
                  <c:v>0</c:v>
                </c:pt>
                <c:pt idx="17005">
                  <c:v>0</c:v>
                </c:pt>
                <c:pt idx="17006">
                  <c:v>0</c:v>
                </c:pt>
                <c:pt idx="17007">
                  <c:v>0</c:v>
                </c:pt>
                <c:pt idx="17008">
                  <c:v>0</c:v>
                </c:pt>
                <c:pt idx="17009">
                  <c:v>0</c:v>
                </c:pt>
                <c:pt idx="17010">
                  <c:v>0</c:v>
                </c:pt>
                <c:pt idx="17011">
                  <c:v>0</c:v>
                </c:pt>
                <c:pt idx="17012">
                  <c:v>0</c:v>
                </c:pt>
                <c:pt idx="17013">
                  <c:v>0</c:v>
                </c:pt>
                <c:pt idx="17014">
                  <c:v>0</c:v>
                </c:pt>
                <c:pt idx="17015">
                  <c:v>0</c:v>
                </c:pt>
                <c:pt idx="17016">
                  <c:v>367</c:v>
                </c:pt>
                <c:pt idx="17017">
                  <c:v>767</c:v>
                </c:pt>
                <c:pt idx="17018">
                  <c:v>767</c:v>
                </c:pt>
                <c:pt idx="17019">
                  <c:v>747</c:v>
                </c:pt>
                <c:pt idx="17020">
                  <c:v>707</c:v>
                </c:pt>
                <c:pt idx="17021">
                  <c:v>772</c:v>
                </c:pt>
                <c:pt idx="17022">
                  <c:v>640</c:v>
                </c:pt>
                <c:pt idx="17023">
                  <c:v>474</c:v>
                </c:pt>
                <c:pt idx="17024">
                  <c:v>348</c:v>
                </c:pt>
                <c:pt idx="17025">
                  <c:v>660</c:v>
                </c:pt>
                <c:pt idx="17026">
                  <c:v>468</c:v>
                </c:pt>
                <c:pt idx="17027">
                  <c:v>468</c:v>
                </c:pt>
                <c:pt idx="17028">
                  <c:v>367</c:v>
                </c:pt>
                <c:pt idx="17029">
                  <c:v>367</c:v>
                </c:pt>
                <c:pt idx="17030">
                  <c:v>367</c:v>
                </c:pt>
                <c:pt idx="17031">
                  <c:v>367</c:v>
                </c:pt>
                <c:pt idx="17032">
                  <c:v>423</c:v>
                </c:pt>
                <c:pt idx="17033">
                  <c:v>-280</c:v>
                </c:pt>
                <c:pt idx="17034">
                  <c:v>-177</c:v>
                </c:pt>
                <c:pt idx="17035">
                  <c:v>468</c:v>
                </c:pt>
                <c:pt idx="17036">
                  <c:v>367</c:v>
                </c:pt>
                <c:pt idx="17037">
                  <c:v>367</c:v>
                </c:pt>
                <c:pt idx="17038">
                  <c:v>367</c:v>
                </c:pt>
                <c:pt idx="17039">
                  <c:v>367</c:v>
                </c:pt>
                <c:pt idx="17040">
                  <c:v>392</c:v>
                </c:pt>
                <c:pt idx="17041">
                  <c:v>314</c:v>
                </c:pt>
                <c:pt idx="17042">
                  <c:v>261</c:v>
                </c:pt>
                <c:pt idx="17043">
                  <c:v>271</c:v>
                </c:pt>
                <c:pt idx="17044">
                  <c:v>150</c:v>
                </c:pt>
                <c:pt idx="17045">
                  <c:v>255</c:v>
                </c:pt>
                <c:pt idx="17046">
                  <c:v>-453</c:v>
                </c:pt>
                <c:pt idx="17047">
                  <c:v>173</c:v>
                </c:pt>
                <c:pt idx="17048">
                  <c:v>-19</c:v>
                </c:pt>
                <c:pt idx="17049">
                  <c:v>10</c:v>
                </c:pt>
                <c:pt idx="17050">
                  <c:v>129</c:v>
                </c:pt>
                <c:pt idx="17051">
                  <c:v>417</c:v>
                </c:pt>
                <c:pt idx="17052">
                  <c:v>530</c:v>
                </c:pt>
                <c:pt idx="17053">
                  <c:v>530</c:v>
                </c:pt>
                <c:pt idx="17054">
                  <c:v>525</c:v>
                </c:pt>
                <c:pt idx="17055">
                  <c:v>486</c:v>
                </c:pt>
                <c:pt idx="17056">
                  <c:v>292</c:v>
                </c:pt>
                <c:pt idx="17057">
                  <c:v>-269</c:v>
                </c:pt>
                <c:pt idx="17058">
                  <c:v>378</c:v>
                </c:pt>
                <c:pt idx="17059">
                  <c:v>530</c:v>
                </c:pt>
                <c:pt idx="17060">
                  <c:v>367</c:v>
                </c:pt>
                <c:pt idx="17061">
                  <c:v>367</c:v>
                </c:pt>
                <c:pt idx="17062">
                  <c:v>367</c:v>
                </c:pt>
                <c:pt idx="17063">
                  <c:v>367</c:v>
                </c:pt>
                <c:pt idx="17064">
                  <c:v>367</c:v>
                </c:pt>
                <c:pt idx="17065">
                  <c:v>767</c:v>
                </c:pt>
                <c:pt idx="17066">
                  <c:v>727</c:v>
                </c:pt>
                <c:pt idx="17067">
                  <c:v>767</c:v>
                </c:pt>
                <c:pt idx="17068">
                  <c:v>767</c:v>
                </c:pt>
                <c:pt idx="17069">
                  <c:v>843</c:v>
                </c:pt>
                <c:pt idx="17070">
                  <c:v>370</c:v>
                </c:pt>
                <c:pt idx="17071">
                  <c:v>668</c:v>
                </c:pt>
                <c:pt idx="17072">
                  <c:v>668</c:v>
                </c:pt>
                <c:pt idx="17073">
                  <c:v>643</c:v>
                </c:pt>
                <c:pt idx="17074">
                  <c:v>367</c:v>
                </c:pt>
                <c:pt idx="17075">
                  <c:v>367</c:v>
                </c:pt>
                <c:pt idx="17076">
                  <c:v>366</c:v>
                </c:pt>
                <c:pt idx="17077">
                  <c:v>367</c:v>
                </c:pt>
                <c:pt idx="17078">
                  <c:v>367</c:v>
                </c:pt>
                <c:pt idx="17079">
                  <c:v>367</c:v>
                </c:pt>
                <c:pt idx="17080">
                  <c:v>367</c:v>
                </c:pt>
                <c:pt idx="17081">
                  <c:v>385</c:v>
                </c:pt>
                <c:pt idx="17082">
                  <c:v>668</c:v>
                </c:pt>
                <c:pt idx="17083">
                  <c:v>367</c:v>
                </c:pt>
                <c:pt idx="17084">
                  <c:v>367</c:v>
                </c:pt>
                <c:pt idx="17085">
                  <c:v>367</c:v>
                </c:pt>
                <c:pt idx="17086">
                  <c:v>367</c:v>
                </c:pt>
                <c:pt idx="17087">
                  <c:v>367</c:v>
                </c:pt>
                <c:pt idx="17088">
                  <c:v>366</c:v>
                </c:pt>
                <c:pt idx="17089">
                  <c:v>767</c:v>
                </c:pt>
                <c:pt idx="17090">
                  <c:v>767</c:v>
                </c:pt>
                <c:pt idx="17091">
                  <c:v>767</c:v>
                </c:pt>
                <c:pt idx="17092">
                  <c:v>767</c:v>
                </c:pt>
                <c:pt idx="17093">
                  <c:v>767</c:v>
                </c:pt>
                <c:pt idx="17094">
                  <c:v>793</c:v>
                </c:pt>
                <c:pt idx="17095">
                  <c:v>270</c:v>
                </c:pt>
                <c:pt idx="17096">
                  <c:v>290</c:v>
                </c:pt>
                <c:pt idx="17097">
                  <c:v>367</c:v>
                </c:pt>
                <c:pt idx="17098">
                  <c:v>367</c:v>
                </c:pt>
                <c:pt idx="17099">
                  <c:v>367</c:v>
                </c:pt>
                <c:pt idx="17100">
                  <c:v>367</c:v>
                </c:pt>
                <c:pt idx="17101">
                  <c:v>367</c:v>
                </c:pt>
                <c:pt idx="17102">
                  <c:v>367</c:v>
                </c:pt>
                <c:pt idx="17103">
                  <c:v>367</c:v>
                </c:pt>
                <c:pt idx="17104">
                  <c:v>321</c:v>
                </c:pt>
                <c:pt idx="17105">
                  <c:v>-415</c:v>
                </c:pt>
                <c:pt idx="17106">
                  <c:v>253</c:v>
                </c:pt>
                <c:pt idx="17107">
                  <c:v>367</c:v>
                </c:pt>
                <c:pt idx="17108">
                  <c:v>367</c:v>
                </c:pt>
                <c:pt idx="17109">
                  <c:v>367</c:v>
                </c:pt>
                <c:pt idx="17110">
                  <c:v>367</c:v>
                </c:pt>
                <c:pt idx="17111">
                  <c:v>367</c:v>
                </c:pt>
                <c:pt idx="17112">
                  <c:v>567</c:v>
                </c:pt>
                <c:pt idx="17113">
                  <c:v>567</c:v>
                </c:pt>
                <c:pt idx="17114">
                  <c:v>843</c:v>
                </c:pt>
                <c:pt idx="17115">
                  <c:v>843</c:v>
                </c:pt>
                <c:pt idx="17116">
                  <c:v>843</c:v>
                </c:pt>
                <c:pt idx="17117">
                  <c:v>843</c:v>
                </c:pt>
                <c:pt idx="17118">
                  <c:v>390</c:v>
                </c:pt>
                <c:pt idx="17119">
                  <c:v>535</c:v>
                </c:pt>
                <c:pt idx="17120">
                  <c:v>431</c:v>
                </c:pt>
                <c:pt idx="17121">
                  <c:v>570</c:v>
                </c:pt>
                <c:pt idx="17122">
                  <c:v>643</c:v>
                </c:pt>
                <c:pt idx="17123">
                  <c:v>567</c:v>
                </c:pt>
                <c:pt idx="17124">
                  <c:v>566</c:v>
                </c:pt>
                <c:pt idx="17125">
                  <c:v>567</c:v>
                </c:pt>
                <c:pt idx="17126">
                  <c:v>567</c:v>
                </c:pt>
                <c:pt idx="17127">
                  <c:v>567</c:v>
                </c:pt>
                <c:pt idx="17128">
                  <c:v>567</c:v>
                </c:pt>
                <c:pt idx="17129">
                  <c:v>567</c:v>
                </c:pt>
                <c:pt idx="17130">
                  <c:v>567</c:v>
                </c:pt>
                <c:pt idx="17131">
                  <c:v>567</c:v>
                </c:pt>
                <c:pt idx="17132">
                  <c:v>567</c:v>
                </c:pt>
                <c:pt idx="17133">
                  <c:v>567</c:v>
                </c:pt>
                <c:pt idx="17134">
                  <c:v>567</c:v>
                </c:pt>
                <c:pt idx="17135">
                  <c:v>567</c:v>
                </c:pt>
                <c:pt idx="17136">
                  <c:v>494</c:v>
                </c:pt>
                <c:pt idx="17137">
                  <c:v>694</c:v>
                </c:pt>
                <c:pt idx="17138">
                  <c:v>694</c:v>
                </c:pt>
                <c:pt idx="17139">
                  <c:v>694</c:v>
                </c:pt>
                <c:pt idx="17140">
                  <c:v>694</c:v>
                </c:pt>
                <c:pt idx="17141">
                  <c:v>694</c:v>
                </c:pt>
                <c:pt idx="17142">
                  <c:v>694</c:v>
                </c:pt>
                <c:pt idx="17143">
                  <c:v>694</c:v>
                </c:pt>
                <c:pt idx="17144">
                  <c:v>694</c:v>
                </c:pt>
                <c:pt idx="17145">
                  <c:v>694</c:v>
                </c:pt>
                <c:pt idx="17146">
                  <c:v>694</c:v>
                </c:pt>
                <c:pt idx="17147">
                  <c:v>694</c:v>
                </c:pt>
                <c:pt idx="17148">
                  <c:v>684</c:v>
                </c:pt>
                <c:pt idx="17149">
                  <c:v>694</c:v>
                </c:pt>
                <c:pt idx="17150">
                  <c:v>694</c:v>
                </c:pt>
                <c:pt idx="17151">
                  <c:v>694</c:v>
                </c:pt>
                <c:pt idx="17152">
                  <c:v>694</c:v>
                </c:pt>
                <c:pt idx="17153">
                  <c:v>694</c:v>
                </c:pt>
                <c:pt idx="17154">
                  <c:v>494</c:v>
                </c:pt>
                <c:pt idx="17155">
                  <c:v>494</c:v>
                </c:pt>
                <c:pt idx="17156">
                  <c:v>494</c:v>
                </c:pt>
                <c:pt idx="17157">
                  <c:v>494</c:v>
                </c:pt>
                <c:pt idx="17158">
                  <c:v>494</c:v>
                </c:pt>
                <c:pt idx="17159">
                  <c:v>494</c:v>
                </c:pt>
                <c:pt idx="17160">
                  <c:v>494</c:v>
                </c:pt>
                <c:pt idx="17161">
                  <c:v>620</c:v>
                </c:pt>
                <c:pt idx="17162">
                  <c:v>22</c:v>
                </c:pt>
                <c:pt idx="17163">
                  <c:v>190</c:v>
                </c:pt>
                <c:pt idx="17164">
                  <c:v>206</c:v>
                </c:pt>
                <c:pt idx="17165">
                  <c:v>345</c:v>
                </c:pt>
                <c:pt idx="17166">
                  <c:v>783</c:v>
                </c:pt>
                <c:pt idx="17167">
                  <c:v>570</c:v>
                </c:pt>
                <c:pt idx="17168">
                  <c:v>570</c:v>
                </c:pt>
                <c:pt idx="17169">
                  <c:v>494</c:v>
                </c:pt>
                <c:pt idx="17170">
                  <c:v>494</c:v>
                </c:pt>
                <c:pt idx="17171">
                  <c:v>494</c:v>
                </c:pt>
                <c:pt idx="17172">
                  <c:v>494</c:v>
                </c:pt>
                <c:pt idx="17173">
                  <c:v>494</c:v>
                </c:pt>
                <c:pt idx="17174">
                  <c:v>494</c:v>
                </c:pt>
                <c:pt idx="17175">
                  <c:v>494</c:v>
                </c:pt>
                <c:pt idx="17176">
                  <c:v>567</c:v>
                </c:pt>
                <c:pt idx="17177">
                  <c:v>643</c:v>
                </c:pt>
                <c:pt idx="17178">
                  <c:v>610</c:v>
                </c:pt>
                <c:pt idx="17179">
                  <c:v>494</c:v>
                </c:pt>
                <c:pt idx="17180">
                  <c:v>494</c:v>
                </c:pt>
                <c:pt idx="17181">
                  <c:v>494</c:v>
                </c:pt>
                <c:pt idx="17182">
                  <c:v>494</c:v>
                </c:pt>
                <c:pt idx="17183">
                  <c:v>494</c:v>
                </c:pt>
                <c:pt idx="17184">
                  <c:v>567</c:v>
                </c:pt>
                <c:pt idx="17185">
                  <c:v>667</c:v>
                </c:pt>
                <c:pt idx="17186">
                  <c:v>767</c:v>
                </c:pt>
                <c:pt idx="17187">
                  <c:v>667</c:v>
                </c:pt>
                <c:pt idx="17188">
                  <c:v>667</c:v>
                </c:pt>
                <c:pt idx="17189">
                  <c:v>767</c:v>
                </c:pt>
                <c:pt idx="17190">
                  <c:v>667</c:v>
                </c:pt>
                <c:pt idx="17191">
                  <c:v>467</c:v>
                </c:pt>
                <c:pt idx="17192">
                  <c:v>367</c:v>
                </c:pt>
                <c:pt idx="17193">
                  <c:v>367</c:v>
                </c:pt>
                <c:pt idx="17194">
                  <c:v>367</c:v>
                </c:pt>
                <c:pt idx="17195">
                  <c:v>367</c:v>
                </c:pt>
                <c:pt idx="17196">
                  <c:v>367</c:v>
                </c:pt>
                <c:pt idx="17197">
                  <c:v>367</c:v>
                </c:pt>
                <c:pt idx="17198">
                  <c:v>291</c:v>
                </c:pt>
                <c:pt idx="17199">
                  <c:v>292</c:v>
                </c:pt>
                <c:pt idx="17200">
                  <c:v>292</c:v>
                </c:pt>
                <c:pt idx="17201">
                  <c:v>139</c:v>
                </c:pt>
                <c:pt idx="17202">
                  <c:v>442</c:v>
                </c:pt>
                <c:pt idx="17203">
                  <c:v>442</c:v>
                </c:pt>
                <c:pt idx="17204">
                  <c:v>442</c:v>
                </c:pt>
                <c:pt idx="17205">
                  <c:v>442</c:v>
                </c:pt>
                <c:pt idx="17206">
                  <c:v>442</c:v>
                </c:pt>
                <c:pt idx="17207">
                  <c:v>561</c:v>
                </c:pt>
                <c:pt idx="17208">
                  <c:v>567</c:v>
                </c:pt>
                <c:pt idx="17209">
                  <c:v>767</c:v>
                </c:pt>
                <c:pt idx="17210">
                  <c:v>768</c:v>
                </c:pt>
                <c:pt idx="17211">
                  <c:v>767</c:v>
                </c:pt>
                <c:pt idx="17212">
                  <c:v>767</c:v>
                </c:pt>
                <c:pt idx="17213">
                  <c:v>767</c:v>
                </c:pt>
                <c:pt idx="17214">
                  <c:v>767</c:v>
                </c:pt>
                <c:pt idx="17215">
                  <c:v>567</c:v>
                </c:pt>
                <c:pt idx="17216">
                  <c:v>567</c:v>
                </c:pt>
                <c:pt idx="17217">
                  <c:v>567</c:v>
                </c:pt>
                <c:pt idx="17218">
                  <c:v>567</c:v>
                </c:pt>
                <c:pt idx="17219">
                  <c:v>567</c:v>
                </c:pt>
                <c:pt idx="17220">
                  <c:v>567</c:v>
                </c:pt>
                <c:pt idx="17221">
                  <c:v>567</c:v>
                </c:pt>
                <c:pt idx="17222">
                  <c:v>567</c:v>
                </c:pt>
                <c:pt idx="17223">
                  <c:v>567</c:v>
                </c:pt>
                <c:pt idx="17224">
                  <c:v>567</c:v>
                </c:pt>
                <c:pt idx="17225">
                  <c:v>616</c:v>
                </c:pt>
                <c:pt idx="17226">
                  <c:v>668</c:v>
                </c:pt>
                <c:pt idx="17227">
                  <c:v>566</c:v>
                </c:pt>
                <c:pt idx="17228">
                  <c:v>567</c:v>
                </c:pt>
                <c:pt idx="17229">
                  <c:v>567</c:v>
                </c:pt>
                <c:pt idx="17230">
                  <c:v>567</c:v>
                </c:pt>
                <c:pt idx="17231">
                  <c:v>567</c:v>
                </c:pt>
                <c:pt idx="17232">
                  <c:v>567</c:v>
                </c:pt>
                <c:pt idx="17233">
                  <c:v>767</c:v>
                </c:pt>
                <c:pt idx="17234">
                  <c:v>667</c:v>
                </c:pt>
                <c:pt idx="17235">
                  <c:v>767</c:v>
                </c:pt>
                <c:pt idx="17236">
                  <c:v>767</c:v>
                </c:pt>
                <c:pt idx="17237">
                  <c:v>767</c:v>
                </c:pt>
                <c:pt idx="17238">
                  <c:v>766</c:v>
                </c:pt>
                <c:pt idx="17239">
                  <c:v>567</c:v>
                </c:pt>
                <c:pt idx="17240">
                  <c:v>367</c:v>
                </c:pt>
                <c:pt idx="17241">
                  <c:v>367</c:v>
                </c:pt>
                <c:pt idx="17242">
                  <c:v>367</c:v>
                </c:pt>
                <c:pt idx="17243">
                  <c:v>367</c:v>
                </c:pt>
                <c:pt idx="17244">
                  <c:v>367</c:v>
                </c:pt>
                <c:pt idx="17245">
                  <c:v>367</c:v>
                </c:pt>
                <c:pt idx="17246">
                  <c:v>367</c:v>
                </c:pt>
                <c:pt idx="17247">
                  <c:v>367</c:v>
                </c:pt>
                <c:pt idx="17248">
                  <c:v>367</c:v>
                </c:pt>
                <c:pt idx="17249">
                  <c:v>367</c:v>
                </c:pt>
                <c:pt idx="17250">
                  <c:v>567</c:v>
                </c:pt>
                <c:pt idx="17251">
                  <c:v>567</c:v>
                </c:pt>
                <c:pt idx="17252">
                  <c:v>567</c:v>
                </c:pt>
                <c:pt idx="17253">
                  <c:v>567</c:v>
                </c:pt>
                <c:pt idx="17254">
                  <c:v>567</c:v>
                </c:pt>
                <c:pt idx="17255">
                  <c:v>400</c:v>
                </c:pt>
                <c:pt idx="17256">
                  <c:v>-525</c:v>
                </c:pt>
                <c:pt idx="17257">
                  <c:v>-1282</c:v>
                </c:pt>
                <c:pt idx="17258">
                  <c:v>-1382</c:v>
                </c:pt>
                <c:pt idx="17259">
                  <c:v>-1382</c:v>
                </c:pt>
                <c:pt idx="17260">
                  <c:v>-1232</c:v>
                </c:pt>
                <c:pt idx="17261">
                  <c:v>-1277</c:v>
                </c:pt>
                <c:pt idx="17262">
                  <c:v>-1191</c:v>
                </c:pt>
                <c:pt idx="17263">
                  <c:v>425</c:v>
                </c:pt>
                <c:pt idx="17264">
                  <c:v>412</c:v>
                </c:pt>
                <c:pt idx="17265">
                  <c:v>567</c:v>
                </c:pt>
                <c:pt idx="17266">
                  <c:v>567</c:v>
                </c:pt>
                <c:pt idx="17267">
                  <c:v>520</c:v>
                </c:pt>
                <c:pt idx="17268">
                  <c:v>567</c:v>
                </c:pt>
                <c:pt idx="17269">
                  <c:v>567</c:v>
                </c:pt>
                <c:pt idx="17270">
                  <c:v>537</c:v>
                </c:pt>
                <c:pt idx="17271">
                  <c:v>567</c:v>
                </c:pt>
                <c:pt idx="17272">
                  <c:v>567</c:v>
                </c:pt>
                <c:pt idx="17273">
                  <c:v>567</c:v>
                </c:pt>
                <c:pt idx="17274">
                  <c:v>567</c:v>
                </c:pt>
                <c:pt idx="17275">
                  <c:v>567</c:v>
                </c:pt>
                <c:pt idx="17276">
                  <c:v>567</c:v>
                </c:pt>
                <c:pt idx="17277">
                  <c:v>567</c:v>
                </c:pt>
                <c:pt idx="17278">
                  <c:v>567</c:v>
                </c:pt>
                <c:pt idx="17279">
                  <c:v>567</c:v>
                </c:pt>
                <c:pt idx="17280">
                  <c:v>647</c:v>
                </c:pt>
                <c:pt idx="17281">
                  <c:v>647</c:v>
                </c:pt>
                <c:pt idx="17282">
                  <c:v>747</c:v>
                </c:pt>
                <c:pt idx="17283">
                  <c:v>747</c:v>
                </c:pt>
                <c:pt idx="17284">
                  <c:v>747</c:v>
                </c:pt>
                <c:pt idx="17285">
                  <c:v>747</c:v>
                </c:pt>
                <c:pt idx="17286">
                  <c:v>747</c:v>
                </c:pt>
                <c:pt idx="17287">
                  <c:v>747</c:v>
                </c:pt>
                <c:pt idx="17288">
                  <c:v>647</c:v>
                </c:pt>
                <c:pt idx="17289">
                  <c:v>647</c:v>
                </c:pt>
                <c:pt idx="17290">
                  <c:v>647</c:v>
                </c:pt>
                <c:pt idx="17291">
                  <c:v>647</c:v>
                </c:pt>
                <c:pt idx="17292">
                  <c:v>647</c:v>
                </c:pt>
                <c:pt idx="17293">
                  <c:v>647</c:v>
                </c:pt>
                <c:pt idx="17294">
                  <c:v>647</c:v>
                </c:pt>
                <c:pt idx="17295">
                  <c:v>646</c:v>
                </c:pt>
                <c:pt idx="17296">
                  <c:v>647</c:v>
                </c:pt>
                <c:pt idx="17297">
                  <c:v>647</c:v>
                </c:pt>
                <c:pt idx="17298">
                  <c:v>547</c:v>
                </c:pt>
                <c:pt idx="17299">
                  <c:v>597</c:v>
                </c:pt>
                <c:pt idx="17300">
                  <c:v>647</c:v>
                </c:pt>
                <c:pt idx="17301">
                  <c:v>647</c:v>
                </c:pt>
                <c:pt idx="17302">
                  <c:v>647</c:v>
                </c:pt>
                <c:pt idx="17303">
                  <c:v>647</c:v>
                </c:pt>
                <c:pt idx="17304">
                  <c:v>574</c:v>
                </c:pt>
                <c:pt idx="17305">
                  <c:v>674</c:v>
                </c:pt>
                <c:pt idx="17306">
                  <c:v>674</c:v>
                </c:pt>
                <c:pt idx="17307">
                  <c:v>674</c:v>
                </c:pt>
                <c:pt idx="17308">
                  <c:v>674</c:v>
                </c:pt>
                <c:pt idx="17309">
                  <c:v>674</c:v>
                </c:pt>
                <c:pt idx="17310">
                  <c:v>674</c:v>
                </c:pt>
                <c:pt idx="17311">
                  <c:v>674</c:v>
                </c:pt>
                <c:pt idx="17312">
                  <c:v>674</c:v>
                </c:pt>
                <c:pt idx="17313">
                  <c:v>674</c:v>
                </c:pt>
                <c:pt idx="17314">
                  <c:v>674</c:v>
                </c:pt>
                <c:pt idx="17315">
                  <c:v>674</c:v>
                </c:pt>
                <c:pt idx="17316">
                  <c:v>674</c:v>
                </c:pt>
                <c:pt idx="17317">
                  <c:v>674</c:v>
                </c:pt>
                <c:pt idx="17318">
                  <c:v>674</c:v>
                </c:pt>
                <c:pt idx="17319">
                  <c:v>674</c:v>
                </c:pt>
                <c:pt idx="17320">
                  <c:v>674</c:v>
                </c:pt>
                <c:pt idx="17321">
                  <c:v>674</c:v>
                </c:pt>
                <c:pt idx="17322">
                  <c:v>524</c:v>
                </c:pt>
                <c:pt idx="17323">
                  <c:v>524</c:v>
                </c:pt>
                <c:pt idx="17324">
                  <c:v>574</c:v>
                </c:pt>
                <c:pt idx="17325">
                  <c:v>574</c:v>
                </c:pt>
                <c:pt idx="17326">
                  <c:v>574</c:v>
                </c:pt>
                <c:pt idx="17327">
                  <c:v>574</c:v>
                </c:pt>
                <c:pt idx="17328">
                  <c:v>594</c:v>
                </c:pt>
                <c:pt idx="17329">
                  <c:v>694</c:v>
                </c:pt>
                <c:pt idx="17330">
                  <c:v>694</c:v>
                </c:pt>
                <c:pt idx="17331">
                  <c:v>694</c:v>
                </c:pt>
                <c:pt idx="17332">
                  <c:v>694</c:v>
                </c:pt>
                <c:pt idx="17333">
                  <c:v>694</c:v>
                </c:pt>
                <c:pt idx="17334">
                  <c:v>694</c:v>
                </c:pt>
                <c:pt idx="17335">
                  <c:v>594</c:v>
                </c:pt>
                <c:pt idx="17336">
                  <c:v>594</c:v>
                </c:pt>
                <c:pt idx="17337">
                  <c:v>594</c:v>
                </c:pt>
                <c:pt idx="17338">
                  <c:v>594</c:v>
                </c:pt>
                <c:pt idx="17339">
                  <c:v>594</c:v>
                </c:pt>
                <c:pt idx="17340">
                  <c:v>594</c:v>
                </c:pt>
                <c:pt idx="17341">
                  <c:v>594</c:v>
                </c:pt>
                <c:pt idx="17342">
                  <c:v>594</c:v>
                </c:pt>
                <c:pt idx="17343">
                  <c:v>594</c:v>
                </c:pt>
                <c:pt idx="17344">
                  <c:v>594</c:v>
                </c:pt>
                <c:pt idx="17345">
                  <c:v>594</c:v>
                </c:pt>
                <c:pt idx="17346">
                  <c:v>594</c:v>
                </c:pt>
                <c:pt idx="17347">
                  <c:v>594</c:v>
                </c:pt>
                <c:pt idx="17348">
                  <c:v>594</c:v>
                </c:pt>
                <c:pt idx="17349">
                  <c:v>594</c:v>
                </c:pt>
                <c:pt idx="17350">
                  <c:v>594</c:v>
                </c:pt>
                <c:pt idx="17351">
                  <c:v>594</c:v>
                </c:pt>
                <c:pt idx="17352">
                  <c:v>516</c:v>
                </c:pt>
                <c:pt idx="17353">
                  <c:v>-683</c:v>
                </c:pt>
                <c:pt idx="17354">
                  <c:v>-1115</c:v>
                </c:pt>
                <c:pt idx="17355">
                  <c:v>-1044</c:v>
                </c:pt>
                <c:pt idx="17356">
                  <c:v>-665</c:v>
                </c:pt>
                <c:pt idx="17357">
                  <c:v>-855</c:v>
                </c:pt>
                <c:pt idx="17358">
                  <c:v>-1005</c:v>
                </c:pt>
                <c:pt idx="17359">
                  <c:v>-505</c:v>
                </c:pt>
                <c:pt idx="17360">
                  <c:v>174</c:v>
                </c:pt>
                <c:pt idx="17361">
                  <c:v>694</c:v>
                </c:pt>
                <c:pt idx="17362">
                  <c:v>819</c:v>
                </c:pt>
                <c:pt idx="17363">
                  <c:v>669</c:v>
                </c:pt>
                <c:pt idx="17364">
                  <c:v>683</c:v>
                </c:pt>
                <c:pt idx="17365">
                  <c:v>635</c:v>
                </c:pt>
                <c:pt idx="17366">
                  <c:v>495</c:v>
                </c:pt>
                <c:pt idx="17367">
                  <c:v>41</c:v>
                </c:pt>
                <c:pt idx="17368">
                  <c:v>-315</c:v>
                </c:pt>
                <c:pt idx="17369">
                  <c:v>-206</c:v>
                </c:pt>
                <c:pt idx="17370">
                  <c:v>-34</c:v>
                </c:pt>
                <c:pt idx="17371">
                  <c:v>605</c:v>
                </c:pt>
                <c:pt idx="17372">
                  <c:v>579</c:v>
                </c:pt>
                <c:pt idx="17373">
                  <c:v>795</c:v>
                </c:pt>
                <c:pt idx="17374">
                  <c:v>274</c:v>
                </c:pt>
                <c:pt idx="17375">
                  <c:v>-498</c:v>
                </c:pt>
                <c:pt idx="17376">
                  <c:v>-745</c:v>
                </c:pt>
                <c:pt idx="17377">
                  <c:v>-1187</c:v>
                </c:pt>
                <c:pt idx="17378">
                  <c:v>-1077</c:v>
                </c:pt>
                <c:pt idx="17379">
                  <c:v>-977</c:v>
                </c:pt>
                <c:pt idx="17380">
                  <c:v>-1060</c:v>
                </c:pt>
                <c:pt idx="17381">
                  <c:v>-935</c:v>
                </c:pt>
                <c:pt idx="17382">
                  <c:v>-1086</c:v>
                </c:pt>
                <c:pt idx="17383">
                  <c:v>-1185</c:v>
                </c:pt>
                <c:pt idx="17384">
                  <c:v>-1185</c:v>
                </c:pt>
                <c:pt idx="17385">
                  <c:v>-1185</c:v>
                </c:pt>
                <c:pt idx="17386">
                  <c:v>-1187</c:v>
                </c:pt>
                <c:pt idx="17387">
                  <c:v>-1186</c:v>
                </c:pt>
                <c:pt idx="17388">
                  <c:v>-1185</c:v>
                </c:pt>
                <c:pt idx="17389">
                  <c:v>-1056</c:v>
                </c:pt>
                <c:pt idx="17390">
                  <c:v>-1069</c:v>
                </c:pt>
                <c:pt idx="17391">
                  <c:v>-1175</c:v>
                </c:pt>
                <c:pt idx="17392">
                  <c:v>-1185</c:v>
                </c:pt>
                <c:pt idx="17393">
                  <c:v>-1187</c:v>
                </c:pt>
                <c:pt idx="17394">
                  <c:v>-1085</c:v>
                </c:pt>
                <c:pt idx="17395">
                  <c:v>-977</c:v>
                </c:pt>
                <c:pt idx="17396">
                  <c:v>-707</c:v>
                </c:pt>
                <c:pt idx="17397">
                  <c:v>-725</c:v>
                </c:pt>
                <c:pt idx="17398">
                  <c:v>-756</c:v>
                </c:pt>
                <c:pt idx="17399">
                  <c:v>-833</c:v>
                </c:pt>
                <c:pt idx="17400">
                  <c:v>-965</c:v>
                </c:pt>
                <c:pt idx="17401">
                  <c:v>-1065</c:v>
                </c:pt>
                <c:pt idx="17402">
                  <c:v>-1065</c:v>
                </c:pt>
                <c:pt idx="17403">
                  <c:v>-1065</c:v>
                </c:pt>
                <c:pt idx="17404">
                  <c:v>-1065</c:v>
                </c:pt>
                <c:pt idx="17405">
                  <c:v>-1065</c:v>
                </c:pt>
                <c:pt idx="17406">
                  <c:v>-1064</c:v>
                </c:pt>
                <c:pt idx="17407">
                  <c:v>-965</c:v>
                </c:pt>
                <c:pt idx="17408">
                  <c:v>-965</c:v>
                </c:pt>
                <c:pt idx="17409">
                  <c:v>-868</c:v>
                </c:pt>
                <c:pt idx="17410">
                  <c:v>-868</c:v>
                </c:pt>
                <c:pt idx="17411">
                  <c:v>-868</c:v>
                </c:pt>
                <c:pt idx="17412">
                  <c:v>-895</c:v>
                </c:pt>
                <c:pt idx="17413">
                  <c:v>-868</c:v>
                </c:pt>
                <c:pt idx="17414">
                  <c:v>-868</c:v>
                </c:pt>
                <c:pt idx="17415">
                  <c:v>-948</c:v>
                </c:pt>
                <c:pt idx="17416">
                  <c:v>-885</c:v>
                </c:pt>
                <c:pt idx="17417">
                  <c:v>-965</c:v>
                </c:pt>
                <c:pt idx="17418">
                  <c:v>-868</c:v>
                </c:pt>
                <c:pt idx="17419">
                  <c:v>-771</c:v>
                </c:pt>
                <c:pt idx="17420">
                  <c:v>-310</c:v>
                </c:pt>
                <c:pt idx="17421">
                  <c:v>135</c:v>
                </c:pt>
                <c:pt idx="17422">
                  <c:v>-435</c:v>
                </c:pt>
                <c:pt idx="17423">
                  <c:v>-875</c:v>
                </c:pt>
                <c:pt idx="17424">
                  <c:v>-775</c:v>
                </c:pt>
                <c:pt idx="17425">
                  <c:v>-855</c:v>
                </c:pt>
                <c:pt idx="17426">
                  <c:v>-875</c:v>
                </c:pt>
                <c:pt idx="17427">
                  <c:v>-872</c:v>
                </c:pt>
                <c:pt idx="17428">
                  <c:v>-725</c:v>
                </c:pt>
                <c:pt idx="17429">
                  <c:v>-820</c:v>
                </c:pt>
                <c:pt idx="17430">
                  <c:v>-855</c:v>
                </c:pt>
                <c:pt idx="17431">
                  <c:v>-755</c:v>
                </c:pt>
                <c:pt idx="17432">
                  <c:v>-755</c:v>
                </c:pt>
                <c:pt idx="17433">
                  <c:v>-755</c:v>
                </c:pt>
                <c:pt idx="17434">
                  <c:v>-715</c:v>
                </c:pt>
                <c:pt idx="17435">
                  <c:v>-690</c:v>
                </c:pt>
                <c:pt idx="17436">
                  <c:v>-550</c:v>
                </c:pt>
                <c:pt idx="17437">
                  <c:v>-650</c:v>
                </c:pt>
                <c:pt idx="17438">
                  <c:v>-690</c:v>
                </c:pt>
                <c:pt idx="17439">
                  <c:v>-755</c:v>
                </c:pt>
                <c:pt idx="17440">
                  <c:v>-755</c:v>
                </c:pt>
                <c:pt idx="17441">
                  <c:v>-755</c:v>
                </c:pt>
                <c:pt idx="17442">
                  <c:v>-790</c:v>
                </c:pt>
                <c:pt idx="17443">
                  <c:v>-190</c:v>
                </c:pt>
                <c:pt idx="17444">
                  <c:v>260</c:v>
                </c:pt>
                <c:pt idx="17445">
                  <c:v>440</c:v>
                </c:pt>
                <c:pt idx="17446">
                  <c:v>-265</c:v>
                </c:pt>
                <c:pt idx="17447">
                  <c:v>-598</c:v>
                </c:pt>
                <c:pt idx="17448">
                  <c:v>-677</c:v>
                </c:pt>
                <c:pt idx="17449">
                  <c:v>-945</c:v>
                </c:pt>
                <c:pt idx="17450">
                  <c:v>-1020</c:v>
                </c:pt>
                <c:pt idx="17451">
                  <c:v>-833</c:v>
                </c:pt>
                <c:pt idx="17452">
                  <c:v>-794</c:v>
                </c:pt>
                <c:pt idx="17453">
                  <c:v>-1065</c:v>
                </c:pt>
                <c:pt idx="17454">
                  <c:v>-1065</c:v>
                </c:pt>
                <c:pt idx="17455">
                  <c:v>-1065</c:v>
                </c:pt>
                <c:pt idx="17456">
                  <c:v>-820</c:v>
                </c:pt>
                <c:pt idx="17457">
                  <c:v>-935</c:v>
                </c:pt>
                <c:pt idx="17458">
                  <c:v>-965</c:v>
                </c:pt>
                <c:pt idx="17459">
                  <c:v>-965</c:v>
                </c:pt>
                <c:pt idx="17460">
                  <c:v>-965</c:v>
                </c:pt>
                <c:pt idx="17461">
                  <c:v>-965</c:v>
                </c:pt>
                <c:pt idx="17462">
                  <c:v>-965</c:v>
                </c:pt>
                <c:pt idx="17463">
                  <c:v>-965</c:v>
                </c:pt>
                <c:pt idx="17464">
                  <c:v>-965</c:v>
                </c:pt>
                <c:pt idx="17465">
                  <c:v>-965</c:v>
                </c:pt>
                <c:pt idx="17466">
                  <c:v>-835</c:v>
                </c:pt>
                <c:pt idx="17467">
                  <c:v>615</c:v>
                </c:pt>
                <c:pt idx="17468">
                  <c:v>1090</c:v>
                </c:pt>
                <c:pt idx="17469">
                  <c:v>1075</c:v>
                </c:pt>
                <c:pt idx="17470">
                  <c:v>820</c:v>
                </c:pt>
                <c:pt idx="17471">
                  <c:v>392</c:v>
                </c:pt>
                <c:pt idx="17472">
                  <c:v>943</c:v>
                </c:pt>
                <c:pt idx="17473">
                  <c:v>1018</c:v>
                </c:pt>
                <c:pt idx="17474">
                  <c:v>767</c:v>
                </c:pt>
                <c:pt idx="17475">
                  <c:v>873</c:v>
                </c:pt>
                <c:pt idx="17476">
                  <c:v>968</c:v>
                </c:pt>
                <c:pt idx="17477">
                  <c:v>968</c:v>
                </c:pt>
                <c:pt idx="17478">
                  <c:v>935</c:v>
                </c:pt>
                <c:pt idx="17479">
                  <c:v>958</c:v>
                </c:pt>
                <c:pt idx="17480">
                  <c:v>967</c:v>
                </c:pt>
                <c:pt idx="17481">
                  <c:v>767</c:v>
                </c:pt>
                <c:pt idx="17482">
                  <c:v>867</c:v>
                </c:pt>
                <c:pt idx="17483">
                  <c:v>855</c:v>
                </c:pt>
                <c:pt idx="17484">
                  <c:v>861</c:v>
                </c:pt>
                <c:pt idx="17485">
                  <c:v>869</c:v>
                </c:pt>
                <c:pt idx="17486">
                  <c:v>869</c:v>
                </c:pt>
                <c:pt idx="17487">
                  <c:v>810</c:v>
                </c:pt>
                <c:pt idx="17488">
                  <c:v>810</c:v>
                </c:pt>
                <c:pt idx="17489">
                  <c:v>545</c:v>
                </c:pt>
                <c:pt idx="17490">
                  <c:v>817</c:v>
                </c:pt>
                <c:pt idx="17491">
                  <c:v>867</c:v>
                </c:pt>
                <c:pt idx="17492">
                  <c:v>867</c:v>
                </c:pt>
                <c:pt idx="17493">
                  <c:v>867</c:v>
                </c:pt>
                <c:pt idx="17494">
                  <c:v>867</c:v>
                </c:pt>
                <c:pt idx="17495">
                  <c:v>867</c:v>
                </c:pt>
                <c:pt idx="17496">
                  <c:v>1037</c:v>
                </c:pt>
                <c:pt idx="17497">
                  <c:v>1137</c:v>
                </c:pt>
                <c:pt idx="17498">
                  <c:v>995</c:v>
                </c:pt>
                <c:pt idx="17499">
                  <c:v>1137</c:v>
                </c:pt>
                <c:pt idx="17500">
                  <c:v>1064</c:v>
                </c:pt>
                <c:pt idx="17501">
                  <c:v>989</c:v>
                </c:pt>
                <c:pt idx="17502">
                  <c:v>804</c:v>
                </c:pt>
                <c:pt idx="17503">
                  <c:v>964</c:v>
                </c:pt>
                <c:pt idx="17504">
                  <c:v>964</c:v>
                </c:pt>
                <c:pt idx="17505">
                  <c:v>794</c:v>
                </c:pt>
                <c:pt idx="17506">
                  <c:v>794</c:v>
                </c:pt>
                <c:pt idx="17507">
                  <c:v>794</c:v>
                </c:pt>
                <c:pt idx="17508">
                  <c:v>794</c:v>
                </c:pt>
                <c:pt idx="17509">
                  <c:v>794</c:v>
                </c:pt>
                <c:pt idx="17510">
                  <c:v>794</c:v>
                </c:pt>
                <c:pt idx="17511">
                  <c:v>880</c:v>
                </c:pt>
                <c:pt idx="17512">
                  <c:v>730</c:v>
                </c:pt>
                <c:pt idx="17513">
                  <c:v>701</c:v>
                </c:pt>
                <c:pt idx="17514">
                  <c:v>305</c:v>
                </c:pt>
                <c:pt idx="17515">
                  <c:v>619</c:v>
                </c:pt>
                <c:pt idx="17516">
                  <c:v>794</c:v>
                </c:pt>
                <c:pt idx="17517">
                  <c:v>794</c:v>
                </c:pt>
                <c:pt idx="17518">
                  <c:v>794</c:v>
                </c:pt>
                <c:pt idx="17519">
                  <c:v>867</c:v>
                </c:pt>
                <c:pt idx="17520">
                  <c:v>390</c:v>
                </c:pt>
                <c:pt idx="17521">
                  <c:v>-586</c:v>
                </c:pt>
                <c:pt idx="17522">
                  <c:v>-994</c:v>
                </c:pt>
                <c:pt idx="17523">
                  <c:v>-1048</c:v>
                </c:pt>
                <c:pt idx="17524">
                  <c:v>-998</c:v>
                </c:pt>
                <c:pt idx="17525">
                  <c:v>-911</c:v>
                </c:pt>
                <c:pt idx="17526">
                  <c:v>-883</c:v>
                </c:pt>
                <c:pt idx="17527">
                  <c:v>28</c:v>
                </c:pt>
                <c:pt idx="17528">
                  <c:v>-462</c:v>
                </c:pt>
                <c:pt idx="17529">
                  <c:v>-127</c:v>
                </c:pt>
                <c:pt idx="17530">
                  <c:v>126</c:v>
                </c:pt>
                <c:pt idx="17531">
                  <c:v>230</c:v>
                </c:pt>
                <c:pt idx="17532">
                  <c:v>510</c:v>
                </c:pt>
                <c:pt idx="17533">
                  <c:v>539</c:v>
                </c:pt>
                <c:pt idx="17534">
                  <c:v>176</c:v>
                </c:pt>
                <c:pt idx="17535">
                  <c:v>-64</c:v>
                </c:pt>
                <c:pt idx="17536">
                  <c:v>-177</c:v>
                </c:pt>
                <c:pt idx="17537">
                  <c:v>-417</c:v>
                </c:pt>
                <c:pt idx="17538">
                  <c:v>287</c:v>
                </c:pt>
                <c:pt idx="17539">
                  <c:v>590</c:v>
                </c:pt>
                <c:pt idx="17540">
                  <c:v>493</c:v>
                </c:pt>
                <c:pt idx="17541">
                  <c:v>547</c:v>
                </c:pt>
                <c:pt idx="17542">
                  <c:v>278</c:v>
                </c:pt>
                <c:pt idx="17543">
                  <c:v>-325</c:v>
                </c:pt>
                <c:pt idx="17544">
                  <c:v>-590</c:v>
                </c:pt>
                <c:pt idx="17545">
                  <c:v>-845</c:v>
                </c:pt>
                <c:pt idx="17546">
                  <c:v>-1038</c:v>
                </c:pt>
                <c:pt idx="17547">
                  <c:v>-865</c:v>
                </c:pt>
                <c:pt idx="17548">
                  <c:v>-1065</c:v>
                </c:pt>
                <c:pt idx="17549">
                  <c:v>-1071</c:v>
                </c:pt>
                <c:pt idx="17550">
                  <c:v>-1071</c:v>
                </c:pt>
                <c:pt idx="17551">
                  <c:v>-1100</c:v>
                </c:pt>
                <c:pt idx="17552">
                  <c:v>-920</c:v>
                </c:pt>
                <c:pt idx="17553">
                  <c:v>-1100</c:v>
                </c:pt>
                <c:pt idx="17554">
                  <c:v>-1100</c:v>
                </c:pt>
                <c:pt idx="17555">
                  <c:v>-1100</c:v>
                </c:pt>
                <c:pt idx="17556">
                  <c:v>-1100</c:v>
                </c:pt>
                <c:pt idx="17557">
                  <c:v>-1100</c:v>
                </c:pt>
                <c:pt idx="17558">
                  <c:v>-1100</c:v>
                </c:pt>
                <c:pt idx="17559">
                  <c:v>-1100</c:v>
                </c:pt>
                <c:pt idx="17560">
                  <c:v>-1100</c:v>
                </c:pt>
                <c:pt idx="17561">
                  <c:v>-920</c:v>
                </c:pt>
                <c:pt idx="17562">
                  <c:v>-1000</c:v>
                </c:pt>
                <c:pt idx="17563">
                  <c:v>-990</c:v>
                </c:pt>
                <c:pt idx="17564">
                  <c:v>-115</c:v>
                </c:pt>
                <c:pt idx="17565">
                  <c:v>175</c:v>
                </c:pt>
                <c:pt idx="17566">
                  <c:v>-95</c:v>
                </c:pt>
                <c:pt idx="17567">
                  <c:v>-712</c:v>
                </c:pt>
                <c:pt idx="17568">
                  <c:v>-971</c:v>
                </c:pt>
                <c:pt idx="17569">
                  <c:v>-1071</c:v>
                </c:pt>
                <c:pt idx="17570">
                  <c:v>-951</c:v>
                </c:pt>
                <c:pt idx="17571">
                  <c:v>-382</c:v>
                </c:pt>
                <c:pt idx="17572">
                  <c:v>-480</c:v>
                </c:pt>
                <c:pt idx="17573">
                  <c:v>-1047</c:v>
                </c:pt>
                <c:pt idx="17574">
                  <c:v>-1071</c:v>
                </c:pt>
                <c:pt idx="17575">
                  <c:v>-971</c:v>
                </c:pt>
                <c:pt idx="17576">
                  <c:v>-705</c:v>
                </c:pt>
                <c:pt idx="17577">
                  <c:v>-252</c:v>
                </c:pt>
                <c:pt idx="17578">
                  <c:v>-240</c:v>
                </c:pt>
                <c:pt idx="17579">
                  <c:v>-370</c:v>
                </c:pt>
                <c:pt idx="17580">
                  <c:v>-365</c:v>
                </c:pt>
                <c:pt idx="17581">
                  <c:v>-260</c:v>
                </c:pt>
                <c:pt idx="17582">
                  <c:v>-590</c:v>
                </c:pt>
                <c:pt idx="17583">
                  <c:v>-898</c:v>
                </c:pt>
                <c:pt idx="17584">
                  <c:v>-971</c:v>
                </c:pt>
                <c:pt idx="17585">
                  <c:v>-791</c:v>
                </c:pt>
                <c:pt idx="17586">
                  <c:v>-971</c:v>
                </c:pt>
                <c:pt idx="17587">
                  <c:v>-731</c:v>
                </c:pt>
                <c:pt idx="17588">
                  <c:v>-731</c:v>
                </c:pt>
                <c:pt idx="17589">
                  <c:v>60</c:v>
                </c:pt>
                <c:pt idx="17590">
                  <c:v>-712</c:v>
                </c:pt>
                <c:pt idx="17591">
                  <c:v>-1000</c:v>
                </c:pt>
                <c:pt idx="17592">
                  <c:v>-921</c:v>
                </c:pt>
                <c:pt idx="17593">
                  <c:v>-1071</c:v>
                </c:pt>
                <c:pt idx="17594">
                  <c:v>-1071</c:v>
                </c:pt>
                <c:pt idx="17595">
                  <c:v>-1046</c:v>
                </c:pt>
                <c:pt idx="17596">
                  <c:v>-1046</c:v>
                </c:pt>
                <c:pt idx="17597">
                  <c:v>-1045</c:v>
                </c:pt>
                <c:pt idx="17598">
                  <c:v>-1071</c:v>
                </c:pt>
                <c:pt idx="17599">
                  <c:v>-814</c:v>
                </c:pt>
                <c:pt idx="17600">
                  <c:v>-107</c:v>
                </c:pt>
                <c:pt idx="17601">
                  <c:v>489</c:v>
                </c:pt>
                <c:pt idx="17602">
                  <c:v>875</c:v>
                </c:pt>
                <c:pt idx="17603">
                  <c:v>818</c:v>
                </c:pt>
                <c:pt idx="17604">
                  <c:v>856</c:v>
                </c:pt>
                <c:pt idx="17605">
                  <c:v>710</c:v>
                </c:pt>
                <c:pt idx="17606">
                  <c:v>798</c:v>
                </c:pt>
                <c:pt idx="17607">
                  <c:v>834</c:v>
                </c:pt>
                <c:pt idx="17608">
                  <c:v>914</c:v>
                </c:pt>
                <c:pt idx="17609">
                  <c:v>1046</c:v>
                </c:pt>
                <c:pt idx="17610">
                  <c:v>1215</c:v>
                </c:pt>
                <c:pt idx="17611">
                  <c:v>1200</c:v>
                </c:pt>
                <c:pt idx="17612">
                  <c:v>1160</c:v>
                </c:pt>
                <c:pt idx="17613">
                  <c:v>1160</c:v>
                </c:pt>
                <c:pt idx="17614">
                  <c:v>1160</c:v>
                </c:pt>
                <c:pt idx="17615">
                  <c:v>1160</c:v>
                </c:pt>
                <c:pt idx="17616">
                  <c:v>313</c:v>
                </c:pt>
                <c:pt idx="17617">
                  <c:v>-701</c:v>
                </c:pt>
                <c:pt idx="17618">
                  <c:v>-1015</c:v>
                </c:pt>
                <c:pt idx="17619">
                  <c:v>-1015</c:v>
                </c:pt>
                <c:pt idx="17620">
                  <c:v>-1015</c:v>
                </c:pt>
                <c:pt idx="17621">
                  <c:v>-1015</c:v>
                </c:pt>
                <c:pt idx="17622">
                  <c:v>-1015</c:v>
                </c:pt>
                <c:pt idx="17623">
                  <c:v>-1015</c:v>
                </c:pt>
                <c:pt idx="17624">
                  <c:v>-915</c:v>
                </c:pt>
                <c:pt idx="17625">
                  <c:v>-915</c:v>
                </c:pt>
                <c:pt idx="17626">
                  <c:v>-915</c:v>
                </c:pt>
                <c:pt idx="17627">
                  <c:v>-915</c:v>
                </c:pt>
                <c:pt idx="17628">
                  <c:v>-915</c:v>
                </c:pt>
                <c:pt idx="17629">
                  <c:v>-915</c:v>
                </c:pt>
                <c:pt idx="17630">
                  <c:v>-915</c:v>
                </c:pt>
                <c:pt idx="17631">
                  <c:v>-915</c:v>
                </c:pt>
                <c:pt idx="17632">
                  <c:v>-915</c:v>
                </c:pt>
                <c:pt idx="17633">
                  <c:v>-915</c:v>
                </c:pt>
                <c:pt idx="17634">
                  <c:v>-915</c:v>
                </c:pt>
                <c:pt idx="17635">
                  <c:v>-751</c:v>
                </c:pt>
                <c:pt idx="17636">
                  <c:v>-710</c:v>
                </c:pt>
                <c:pt idx="17637">
                  <c:v>-530</c:v>
                </c:pt>
                <c:pt idx="17638">
                  <c:v>-770</c:v>
                </c:pt>
                <c:pt idx="17639">
                  <c:v>-915</c:v>
                </c:pt>
                <c:pt idx="17640">
                  <c:v>-883</c:v>
                </c:pt>
                <c:pt idx="17641">
                  <c:v>-1071</c:v>
                </c:pt>
                <c:pt idx="17642">
                  <c:v>-1071</c:v>
                </c:pt>
                <c:pt idx="17643">
                  <c:v>-1071</c:v>
                </c:pt>
                <c:pt idx="17644">
                  <c:v>-1071</c:v>
                </c:pt>
                <c:pt idx="17645">
                  <c:v>-1071</c:v>
                </c:pt>
                <c:pt idx="17646">
                  <c:v>-1100</c:v>
                </c:pt>
                <c:pt idx="17647">
                  <c:v>-1100</c:v>
                </c:pt>
                <c:pt idx="17648">
                  <c:v>-1100</c:v>
                </c:pt>
                <c:pt idx="17649">
                  <c:v>-1100</c:v>
                </c:pt>
                <c:pt idx="17650">
                  <c:v>-1100</c:v>
                </c:pt>
                <c:pt idx="17651">
                  <c:v>-1100</c:v>
                </c:pt>
                <c:pt idx="17652">
                  <c:v>-1100</c:v>
                </c:pt>
                <c:pt idx="17653">
                  <c:v>-975</c:v>
                </c:pt>
                <c:pt idx="17654">
                  <c:v>-940</c:v>
                </c:pt>
                <c:pt idx="17655">
                  <c:v>-940</c:v>
                </c:pt>
                <c:pt idx="17656">
                  <c:v>-970</c:v>
                </c:pt>
                <c:pt idx="17657">
                  <c:v>-959</c:v>
                </c:pt>
                <c:pt idx="17658">
                  <c:v>-510</c:v>
                </c:pt>
                <c:pt idx="17659">
                  <c:v>41</c:v>
                </c:pt>
                <c:pt idx="17660">
                  <c:v>194</c:v>
                </c:pt>
                <c:pt idx="17661">
                  <c:v>740</c:v>
                </c:pt>
                <c:pt idx="17662">
                  <c:v>510</c:v>
                </c:pt>
                <c:pt idx="17663">
                  <c:v>150</c:v>
                </c:pt>
                <c:pt idx="17664">
                  <c:v>-308</c:v>
                </c:pt>
                <c:pt idx="17665">
                  <c:v>-802</c:v>
                </c:pt>
                <c:pt idx="17666">
                  <c:v>-970</c:v>
                </c:pt>
                <c:pt idx="17667">
                  <c:v>-1011</c:v>
                </c:pt>
                <c:pt idx="17668">
                  <c:v>-1011</c:v>
                </c:pt>
                <c:pt idx="17669">
                  <c:v>-1010</c:v>
                </c:pt>
                <c:pt idx="17670">
                  <c:v>-1011</c:v>
                </c:pt>
                <c:pt idx="17671">
                  <c:v>-1011</c:v>
                </c:pt>
                <c:pt idx="17672">
                  <c:v>-1040</c:v>
                </c:pt>
                <c:pt idx="17673">
                  <c:v>-1040</c:v>
                </c:pt>
                <c:pt idx="17674">
                  <c:v>-1040</c:v>
                </c:pt>
                <c:pt idx="17675">
                  <c:v>-1040</c:v>
                </c:pt>
                <c:pt idx="17676">
                  <c:v>-1040</c:v>
                </c:pt>
                <c:pt idx="17677">
                  <c:v>-1040</c:v>
                </c:pt>
                <c:pt idx="17678">
                  <c:v>-1040</c:v>
                </c:pt>
                <c:pt idx="17679">
                  <c:v>-1040</c:v>
                </c:pt>
                <c:pt idx="17680">
                  <c:v>-1040</c:v>
                </c:pt>
                <c:pt idx="17681">
                  <c:v>-1040</c:v>
                </c:pt>
                <c:pt idx="17682">
                  <c:v>-925</c:v>
                </c:pt>
                <c:pt idx="17683">
                  <c:v>-201</c:v>
                </c:pt>
                <c:pt idx="17684">
                  <c:v>490</c:v>
                </c:pt>
                <c:pt idx="17685">
                  <c:v>925</c:v>
                </c:pt>
                <c:pt idx="17686">
                  <c:v>780</c:v>
                </c:pt>
                <c:pt idx="17687">
                  <c:v>243</c:v>
                </c:pt>
                <c:pt idx="17688">
                  <c:v>590</c:v>
                </c:pt>
                <c:pt idx="17689">
                  <c:v>305</c:v>
                </c:pt>
                <c:pt idx="17690">
                  <c:v>-380</c:v>
                </c:pt>
                <c:pt idx="17691">
                  <c:v>-327</c:v>
                </c:pt>
                <c:pt idx="17692">
                  <c:v>-475</c:v>
                </c:pt>
                <c:pt idx="17693">
                  <c:v>-568</c:v>
                </c:pt>
                <c:pt idx="17694">
                  <c:v>-753</c:v>
                </c:pt>
                <c:pt idx="17695">
                  <c:v>-135</c:v>
                </c:pt>
                <c:pt idx="17696">
                  <c:v>-31</c:v>
                </c:pt>
                <c:pt idx="17697">
                  <c:v>428</c:v>
                </c:pt>
                <c:pt idx="17698">
                  <c:v>259</c:v>
                </c:pt>
                <c:pt idx="17699">
                  <c:v>515</c:v>
                </c:pt>
                <c:pt idx="17700">
                  <c:v>580</c:v>
                </c:pt>
                <c:pt idx="17701">
                  <c:v>435</c:v>
                </c:pt>
                <c:pt idx="17702">
                  <c:v>730</c:v>
                </c:pt>
                <c:pt idx="17703">
                  <c:v>345</c:v>
                </c:pt>
                <c:pt idx="17704">
                  <c:v>180</c:v>
                </c:pt>
                <c:pt idx="17705">
                  <c:v>170</c:v>
                </c:pt>
                <c:pt idx="17706">
                  <c:v>705</c:v>
                </c:pt>
                <c:pt idx="17707">
                  <c:v>755</c:v>
                </c:pt>
                <c:pt idx="17708">
                  <c:v>755</c:v>
                </c:pt>
                <c:pt idx="17709">
                  <c:v>605</c:v>
                </c:pt>
                <c:pt idx="17710">
                  <c:v>605</c:v>
                </c:pt>
                <c:pt idx="17711">
                  <c:v>755</c:v>
                </c:pt>
                <c:pt idx="17712">
                  <c:v>1055</c:v>
                </c:pt>
                <c:pt idx="17713">
                  <c:v>1055</c:v>
                </c:pt>
                <c:pt idx="17714">
                  <c:v>840</c:v>
                </c:pt>
                <c:pt idx="17715">
                  <c:v>695</c:v>
                </c:pt>
                <c:pt idx="17716">
                  <c:v>635</c:v>
                </c:pt>
                <c:pt idx="17717">
                  <c:v>25</c:v>
                </c:pt>
                <c:pt idx="17718">
                  <c:v>-695</c:v>
                </c:pt>
                <c:pt idx="17719">
                  <c:v>3</c:v>
                </c:pt>
                <c:pt idx="17720">
                  <c:v>-199</c:v>
                </c:pt>
                <c:pt idx="17721">
                  <c:v>121</c:v>
                </c:pt>
                <c:pt idx="17722">
                  <c:v>200</c:v>
                </c:pt>
                <c:pt idx="17723">
                  <c:v>-6</c:v>
                </c:pt>
                <c:pt idx="17724">
                  <c:v>280</c:v>
                </c:pt>
                <c:pt idx="17725">
                  <c:v>325</c:v>
                </c:pt>
                <c:pt idx="17726">
                  <c:v>474</c:v>
                </c:pt>
                <c:pt idx="17727">
                  <c:v>294</c:v>
                </c:pt>
                <c:pt idx="17728">
                  <c:v>113</c:v>
                </c:pt>
                <c:pt idx="17729">
                  <c:v>-104</c:v>
                </c:pt>
                <c:pt idx="17730">
                  <c:v>25</c:v>
                </c:pt>
                <c:pt idx="17731">
                  <c:v>712</c:v>
                </c:pt>
                <c:pt idx="17732">
                  <c:v>732</c:v>
                </c:pt>
                <c:pt idx="17733">
                  <c:v>808</c:v>
                </c:pt>
                <c:pt idx="17734">
                  <c:v>807</c:v>
                </c:pt>
                <c:pt idx="17735">
                  <c:v>707</c:v>
                </c:pt>
                <c:pt idx="17736">
                  <c:v>845</c:v>
                </c:pt>
                <c:pt idx="17737">
                  <c:v>61</c:v>
                </c:pt>
                <c:pt idx="17738">
                  <c:v>-692</c:v>
                </c:pt>
                <c:pt idx="17739">
                  <c:v>-408</c:v>
                </c:pt>
                <c:pt idx="17740">
                  <c:v>-31</c:v>
                </c:pt>
                <c:pt idx="17741">
                  <c:v>-240</c:v>
                </c:pt>
                <c:pt idx="17742">
                  <c:v>-205</c:v>
                </c:pt>
                <c:pt idx="17743">
                  <c:v>-85</c:v>
                </c:pt>
                <c:pt idx="17744">
                  <c:v>20</c:v>
                </c:pt>
                <c:pt idx="17745">
                  <c:v>810</c:v>
                </c:pt>
                <c:pt idx="17746">
                  <c:v>900</c:v>
                </c:pt>
                <c:pt idx="17747">
                  <c:v>832</c:v>
                </c:pt>
                <c:pt idx="17748">
                  <c:v>832</c:v>
                </c:pt>
                <c:pt idx="17749">
                  <c:v>832</c:v>
                </c:pt>
                <c:pt idx="17750">
                  <c:v>981</c:v>
                </c:pt>
                <c:pt idx="17751">
                  <c:v>982</c:v>
                </c:pt>
                <c:pt idx="17752">
                  <c:v>982</c:v>
                </c:pt>
                <c:pt idx="17753">
                  <c:v>832</c:v>
                </c:pt>
                <c:pt idx="17754">
                  <c:v>832</c:v>
                </c:pt>
                <c:pt idx="17755">
                  <c:v>832</c:v>
                </c:pt>
                <c:pt idx="17756">
                  <c:v>832</c:v>
                </c:pt>
                <c:pt idx="17757">
                  <c:v>832</c:v>
                </c:pt>
                <c:pt idx="17758">
                  <c:v>832</c:v>
                </c:pt>
                <c:pt idx="17759">
                  <c:v>900</c:v>
                </c:pt>
                <c:pt idx="17760">
                  <c:v>816</c:v>
                </c:pt>
                <c:pt idx="17761">
                  <c:v>640</c:v>
                </c:pt>
                <c:pt idx="17762">
                  <c:v>220</c:v>
                </c:pt>
                <c:pt idx="17763">
                  <c:v>600</c:v>
                </c:pt>
                <c:pt idx="17764">
                  <c:v>730</c:v>
                </c:pt>
                <c:pt idx="17765">
                  <c:v>75</c:v>
                </c:pt>
                <c:pt idx="17766">
                  <c:v>-215</c:v>
                </c:pt>
                <c:pt idx="17767">
                  <c:v>-75</c:v>
                </c:pt>
                <c:pt idx="17768">
                  <c:v>200</c:v>
                </c:pt>
                <c:pt idx="17769">
                  <c:v>740</c:v>
                </c:pt>
                <c:pt idx="17770">
                  <c:v>760</c:v>
                </c:pt>
                <c:pt idx="17771">
                  <c:v>733</c:v>
                </c:pt>
                <c:pt idx="17772">
                  <c:v>805</c:v>
                </c:pt>
                <c:pt idx="17773">
                  <c:v>650</c:v>
                </c:pt>
                <c:pt idx="17774">
                  <c:v>950</c:v>
                </c:pt>
                <c:pt idx="17775">
                  <c:v>1055</c:v>
                </c:pt>
                <c:pt idx="17776">
                  <c:v>1055</c:v>
                </c:pt>
                <c:pt idx="17777">
                  <c:v>1055</c:v>
                </c:pt>
                <c:pt idx="17778">
                  <c:v>1055</c:v>
                </c:pt>
                <c:pt idx="17779">
                  <c:v>1055</c:v>
                </c:pt>
                <c:pt idx="17780">
                  <c:v>905</c:v>
                </c:pt>
                <c:pt idx="17781">
                  <c:v>904</c:v>
                </c:pt>
                <c:pt idx="17782">
                  <c:v>905</c:v>
                </c:pt>
                <c:pt idx="17783">
                  <c:v>841</c:v>
                </c:pt>
                <c:pt idx="17784">
                  <c:v>818</c:v>
                </c:pt>
                <c:pt idx="17785">
                  <c:v>818</c:v>
                </c:pt>
                <c:pt idx="17786">
                  <c:v>869</c:v>
                </c:pt>
                <c:pt idx="17787">
                  <c:v>1008</c:v>
                </c:pt>
                <c:pt idx="17788">
                  <c:v>1008</c:v>
                </c:pt>
                <c:pt idx="17789">
                  <c:v>1018</c:v>
                </c:pt>
                <c:pt idx="17790">
                  <c:v>662</c:v>
                </c:pt>
                <c:pt idx="17791">
                  <c:v>970</c:v>
                </c:pt>
                <c:pt idx="17792">
                  <c:v>295</c:v>
                </c:pt>
                <c:pt idx="17793">
                  <c:v>105</c:v>
                </c:pt>
                <c:pt idx="17794">
                  <c:v>98</c:v>
                </c:pt>
                <c:pt idx="17795">
                  <c:v>98</c:v>
                </c:pt>
                <c:pt idx="17796">
                  <c:v>98</c:v>
                </c:pt>
                <c:pt idx="17797">
                  <c:v>98</c:v>
                </c:pt>
                <c:pt idx="17798">
                  <c:v>98</c:v>
                </c:pt>
                <c:pt idx="17799">
                  <c:v>288</c:v>
                </c:pt>
                <c:pt idx="17800">
                  <c:v>788</c:v>
                </c:pt>
                <c:pt idx="17801">
                  <c:v>720</c:v>
                </c:pt>
                <c:pt idx="17802">
                  <c:v>848</c:v>
                </c:pt>
                <c:pt idx="17803">
                  <c:v>848</c:v>
                </c:pt>
                <c:pt idx="17804">
                  <c:v>848</c:v>
                </c:pt>
                <c:pt idx="17805">
                  <c:v>848</c:v>
                </c:pt>
                <c:pt idx="17806">
                  <c:v>848</c:v>
                </c:pt>
                <c:pt idx="17807">
                  <c:v>802</c:v>
                </c:pt>
                <c:pt idx="17808">
                  <c:v>760</c:v>
                </c:pt>
                <c:pt idx="17809">
                  <c:v>742</c:v>
                </c:pt>
                <c:pt idx="17810">
                  <c:v>445</c:v>
                </c:pt>
                <c:pt idx="17811">
                  <c:v>460</c:v>
                </c:pt>
                <c:pt idx="17812">
                  <c:v>520</c:v>
                </c:pt>
                <c:pt idx="17813">
                  <c:v>457</c:v>
                </c:pt>
                <c:pt idx="17814">
                  <c:v>375</c:v>
                </c:pt>
                <c:pt idx="17815">
                  <c:v>150</c:v>
                </c:pt>
                <c:pt idx="17816">
                  <c:v>-75</c:v>
                </c:pt>
                <c:pt idx="17817">
                  <c:v>-25</c:v>
                </c:pt>
                <c:pt idx="17818">
                  <c:v>275</c:v>
                </c:pt>
                <c:pt idx="17819">
                  <c:v>100</c:v>
                </c:pt>
                <c:pt idx="17820">
                  <c:v>275</c:v>
                </c:pt>
                <c:pt idx="17821">
                  <c:v>125</c:v>
                </c:pt>
                <c:pt idx="17822">
                  <c:v>255</c:v>
                </c:pt>
                <c:pt idx="17823">
                  <c:v>317</c:v>
                </c:pt>
                <c:pt idx="17824">
                  <c:v>125</c:v>
                </c:pt>
                <c:pt idx="17825">
                  <c:v>-125</c:v>
                </c:pt>
                <c:pt idx="17826">
                  <c:v>-131</c:v>
                </c:pt>
                <c:pt idx="17827">
                  <c:v>453</c:v>
                </c:pt>
                <c:pt idx="17828">
                  <c:v>740</c:v>
                </c:pt>
                <c:pt idx="17829">
                  <c:v>812</c:v>
                </c:pt>
                <c:pt idx="17830">
                  <c:v>681</c:v>
                </c:pt>
                <c:pt idx="17831">
                  <c:v>420</c:v>
                </c:pt>
                <c:pt idx="17832">
                  <c:v>540</c:v>
                </c:pt>
                <c:pt idx="17833">
                  <c:v>-95</c:v>
                </c:pt>
                <c:pt idx="17834">
                  <c:v>-645</c:v>
                </c:pt>
                <c:pt idx="17835">
                  <c:v>-80</c:v>
                </c:pt>
                <c:pt idx="17836">
                  <c:v>-129</c:v>
                </c:pt>
                <c:pt idx="17837">
                  <c:v>-420</c:v>
                </c:pt>
                <c:pt idx="17838">
                  <c:v>-770</c:v>
                </c:pt>
                <c:pt idx="17839">
                  <c:v>-675</c:v>
                </c:pt>
                <c:pt idx="17840">
                  <c:v>-599</c:v>
                </c:pt>
                <c:pt idx="17841">
                  <c:v>-293</c:v>
                </c:pt>
                <c:pt idx="17842">
                  <c:v>-698</c:v>
                </c:pt>
                <c:pt idx="17843">
                  <c:v>-815</c:v>
                </c:pt>
                <c:pt idx="17844">
                  <c:v>-840</c:v>
                </c:pt>
                <c:pt idx="17845">
                  <c:v>-855</c:v>
                </c:pt>
                <c:pt idx="17846">
                  <c:v>-855</c:v>
                </c:pt>
                <c:pt idx="17847">
                  <c:v>-855</c:v>
                </c:pt>
                <c:pt idx="17848">
                  <c:v>-675</c:v>
                </c:pt>
                <c:pt idx="17849">
                  <c:v>-675</c:v>
                </c:pt>
                <c:pt idx="17850">
                  <c:v>-865</c:v>
                </c:pt>
                <c:pt idx="17851">
                  <c:v>-830</c:v>
                </c:pt>
                <c:pt idx="17852">
                  <c:v>-913</c:v>
                </c:pt>
                <c:pt idx="17853">
                  <c:v>-524</c:v>
                </c:pt>
                <c:pt idx="17854">
                  <c:v>-928</c:v>
                </c:pt>
                <c:pt idx="17855">
                  <c:v>-940</c:v>
                </c:pt>
                <c:pt idx="17856">
                  <c:v>-826</c:v>
                </c:pt>
                <c:pt idx="17857">
                  <c:v>-746</c:v>
                </c:pt>
                <c:pt idx="17858">
                  <c:v>-746</c:v>
                </c:pt>
                <c:pt idx="17859">
                  <c:v>-746</c:v>
                </c:pt>
                <c:pt idx="17860">
                  <c:v>-746</c:v>
                </c:pt>
                <c:pt idx="17861">
                  <c:v>-746</c:v>
                </c:pt>
                <c:pt idx="17862">
                  <c:v>-745</c:v>
                </c:pt>
                <c:pt idx="17863">
                  <c:v>-646</c:v>
                </c:pt>
                <c:pt idx="17864">
                  <c:v>-286</c:v>
                </c:pt>
                <c:pt idx="17865">
                  <c:v>-186</c:v>
                </c:pt>
                <c:pt idx="17866">
                  <c:v>-186</c:v>
                </c:pt>
                <c:pt idx="17867">
                  <c:v>-187</c:v>
                </c:pt>
                <c:pt idx="17868">
                  <c:v>-187</c:v>
                </c:pt>
                <c:pt idx="17869">
                  <c:v>-286</c:v>
                </c:pt>
                <c:pt idx="17870">
                  <c:v>-286</c:v>
                </c:pt>
                <c:pt idx="17871">
                  <c:v>-286</c:v>
                </c:pt>
                <c:pt idx="17872">
                  <c:v>-286</c:v>
                </c:pt>
                <c:pt idx="17873">
                  <c:v>-286</c:v>
                </c:pt>
                <c:pt idx="17874">
                  <c:v>-311</c:v>
                </c:pt>
                <c:pt idx="17875">
                  <c:v>-770</c:v>
                </c:pt>
                <c:pt idx="17876">
                  <c:v>-830</c:v>
                </c:pt>
                <c:pt idx="17877">
                  <c:v>-40</c:v>
                </c:pt>
                <c:pt idx="17878">
                  <c:v>-375</c:v>
                </c:pt>
                <c:pt idx="17879">
                  <c:v>-775</c:v>
                </c:pt>
                <c:pt idx="17880">
                  <c:v>453</c:v>
                </c:pt>
                <c:pt idx="17881">
                  <c:v>-202</c:v>
                </c:pt>
                <c:pt idx="17882">
                  <c:v>-612</c:v>
                </c:pt>
                <c:pt idx="17883">
                  <c:v>-555</c:v>
                </c:pt>
                <c:pt idx="17884">
                  <c:v>-480</c:v>
                </c:pt>
                <c:pt idx="17885">
                  <c:v>-337</c:v>
                </c:pt>
                <c:pt idx="17886">
                  <c:v>-412</c:v>
                </c:pt>
                <c:pt idx="17887">
                  <c:v>-456</c:v>
                </c:pt>
                <c:pt idx="17888">
                  <c:v>-455</c:v>
                </c:pt>
                <c:pt idx="17889">
                  <c:v>503</c:v>
                </c:pt>
                <c:pt idx="17890">
                  <c:v>42</c:v>
                </c:pt>
                <c:pt idx="17891">
                  <c:v>-330</c:v>
                </c:pt>
                <c:pt idx="17892">
                  <c:v>512</c:v>
                </c:pt>
                <c:pt idx="17893">
                  <c:v>678</c:v>
                </c:pt>
                <c:pt idx="17894">
                  <c:v>805</c:v>
                </c:pt>
                <c:pt idx="17895">
                  <c:v>-105</c:v>
                </c:pt>
                <c:pt idx="17896">
                  <c:v>-519</c:v>
                </c:pt>
                <c:pt idx="17897">
                  <c:v>-564</c:v>
                </c:pt>
                <c:pt idx="17898">
                  <c:v>-93</c:v>
                </c:pt>
                <c:pt idx="17899">
                  <c:v>651</c:v>
                </c:pt>
                <c:pt idx="17900">
                  <c:v>682</c:v>
                </c:pt>
                <c:pt idx="17901">
                  <c:v>682</c:v>
                </c:pt>
                <c:pt idx="17902">
                  <c:v>682</c:v>
                </c:pt>
                <c:pt idx="17903">
                  <c:v>460</c:v>
                </c:pt>
                <c:pt idx="17904">
                  <c:v>485</c:v>
                </c:pt>
                <c:pt idx="17905">
                  <c:v>-399</c:v>
                </c:pt>
                <c:pt idx="17906">
                  <c:v>-1147</c:v>
                </c:pt>
                <c:pt idx="17907">
                  <c:v>-1080</c:v>
                </c:pt>
                <c:pt idx="17908">
                  <c:v>-1064</c:v>
                </c:pt>
                <c:pt idx="17909">
                  <c:v>-1110</c:v>
                </c:pt>
                <c:pt idx="17910">
                  <c:v>-985</c:v>
                </c:pt>
                <c:pt idx="17911">
                  <c:v>-655</c:v>
                </c:pt>
                <c:pt idx="17912">
                  <c:v>-316</c:v>
                </c:pt>
                <c:pt idx="17913">
                  <c:v>330</c:v>
                </c:pt>
                <c:pt idx="17914">
                  <c:v>280</c:v>
                </c:pt>
                <c:pt idx="17915">
                  <c:v>211</c:v>
                </c:pt>
                <c:pt idx="17916">
                  <c:v>518</c:v>
                </c:pt>
                <c:pt idx="17917">
                  <c:v>334</c:v>
                </c:pt>
                <c:pt idx="17918">
                  <c:v>333</c:v>
                </c:pt>
                <c:pt idx="17919">
                  <c:v>90</c:v>
                </c:pt>
                <c:pt idx="17920">
                  <c:v>-279</c:v>
                </c:pt>
                <c:pt idx="17921">
                  <c:v>-176</c:v>
                </c:pt>
                <c:pt idx="17922">
                  <c:v>306</c:v>
                </c:pt>
                <c:pt idx="17923">
                  <c:v>882</c:v>
                </c:pt>
                <c:pt idx="17924">
                  <c:v>881</c:v>
                </c:pt>
                <c:pt idx="17925">
                  <c:v>827</c:v>
                </c:pt>
                <c:pt idx="17926">
                  <c:v>881</c:v>
                </c:pt>
                <c:pt idx="17927">
                  <c:v>936</c:v>
                </c:pt>
                <c:pt idx="17928">
                  <c:v>135</c:v>
                </c:pt>
                <c:pt idx="17929">
                  <c:v>-625</c:v>
                </c:pt>
                <c:pt idx="17930">
                  <c:v>-1040</c:v>
                </c:pt>
                <c:pt idx="17931">
                  <c:v>-1032</c:v>
                </c:pt>
                <c:pt idx="17932">
                  <c:v>-965</c:v>
                </c:pt>
                <c:pt idx="17933">
                  <c:v>-1205</c:v>
                </c:pt>
                <c:pt idx="17934">
                  <c:v>-1205</c:v>
                </c:pt>
                <c:pt idx="17935">
                  <c:v>-626</c:v>
                </c:pt>
                <c:pt idx="17936">
                  <c:v>102</c:v>
                </c:pt>
                <c:pt idx="17937">
                  <c:v>450</c:v>
                </c:pt>
                <c:pt idx="17938">
                  <c:v>230</c:v>
                </c:pt>
                <c:pt idx="17939">
                  <c:v>233</c:v>
                </c:pt>
                <c:pt idx="17940">
                  <c:v>422</c:v>
                </c:pt>
                <c:pt idx="17941">
                  <c:v>720</c:v>
                </c:pt>
                <c:pt idx="17942">
                  <c:v>672</c:v>
                </c:pt>
                <c:pt idx="17943">
                  <c:v>660</c:v>
                </c:pt>
                <c:pt idx="17944">
                  <c:v>722</c:v>
                </c:pt>
                <c:pt idx="17945">
                  <c:v>747</c:v>
                </c:pt>
                <c:pt idx="17946">
                  <c:v>632</c:v>
                </c:pt>
                <c:pt idx="17947">
                  <c:v>881</c:v>
                </c:pt>
                <c:pt idx="17948">
                  <c:v>732</c:v>
                </c:pt>
                <c:pt idx="17949">
                  <c:v>731</c:v>
                </c:pt>
                <c:pt idx="17950">
                  <c:v>732</c:v>
                </c:pt>
                <c:pt idx="17951">
                  <c:v>732</c:v>
                </c:pt>
                <c:pt idx="17952">
                  <c:v>1022</c:v>
                </c:pt>
                <c:pt idx="17953">
                  <c:v>812</c:v>
                </c:pt>
                <c:pt idx="17954">
                  <c:v>480</c:v>
                </c:pt>
                <c:pt idx="17955">
                  <c:v>832</c:v>
                </c:pt>
                <c:pt idx="17956">
                  <c:v>1070</c:v>
                </c:pt>
                <c:pt idx="17957">
                  <c:v>972</c:v>
                </c:pt>
                <c:pt idx="17958">
                  <c:v>560</c:v>
                </c:pt>
                <c:pt idx="17959">
                  <c:v>1007</c:v>
                </c:pt>
                <c:pt idx="17960">
                  <c:v>745</c:v>
                </c:pt>
                <c:pt idx="17961">
                  <c:v>671</c:v>
                </c:pt>
                <c:pt idx="17962">
                  <c:v>707</c:v>
                </c:pt>
                <c:pt idx="17963">
                  <c:v>707</c:v>
                </c:pt>
                <c:pt idx="17964">
                  <c:v>707</c:v>
                </c:pt>
                <c:pt idx="17965">
                  <c:v>707</c:v>
                </c:pt>
                <c:pt idx="17966">
                  <c:v>707</c:v>
                </c:pt>
                <c:pt idx="17967">
                  <c:v>707</c:v>
                </c:pt>
                <c:pt idx="17968">
                  <c:v>707</c:v>
                </c:pt>
                <c:pt idx="17969">
                  <c:v>820</c:v>
                </c:pt>
                <c:pt idx="17970">
                  <c:v>747</c:v>
                </c:pt>
                <c:pt idx="17971">
                  <c:v>677</c:v>
                </c:pt>
                <c:pt idx="17972">
                  <c:v>677</c:v>
                </c:pt>
                <c:pt idx="17973">
                  <c:v>677</c:v>
                </c:pt>
                <c:pt idx="17974">
                  <c:v>707</c:v>
                </c:pt>
                <c:pt idx="17975">
                  <c:v>707</c:v>
                </c:pt>
                <c:pt idx="17976">
                  <c:v>707</c:v>
                </c:pt>
                <c:pt idx="17977">
                  <c:v>907</c:v>
                </c:pt>
                <c:pt idx="17978">
                  <c:v>907</c:v>
                </c:pt>
                <c:pt idx="17979">
                  <c:v>907</c:v>
                </c:pt>
                <c:pt idx="17980">
                  <c:v>907</c:v>
                </c:pt>
                <c:pt idx="17981">
                  <c:v>907</c:v>
                </c:pt>
                <c:pt idx="17982">
                  <c:v>907</c:v>
                </c:pt>
                <c:pt idx="17983">
                  <c:v>980</c:v>
                </c:pt>
                <c:pt idx="17984">
                  <c:v>583</c:v>
                </c:pt>
                <c:pt idx="17985">
                  <c:v>565</c:v>
                </c:pt>
                <c:pt idx="17986">
                  <c:v>745</c:v>
                </c:pt>
                <c:pt idx="17987">
                  <c:v>340</c:v>
                </c:pt>
                <c:pt idx="17988">
                  <c:v>285</c:v>
                </c:pt>
                <c:pt idx="17989">
                  <c:v>250</c:v>
                </c:pt>
                <c:pt idx="17990">
                  <c:v>442</c:v>
                </c:pt>
                <c:pt idx="17991">
                  <c:v>184</c:v>
                </c:pt>
                <c:pt idx="17992">
                  <c:v>-845</c:v>
                </c:pt>
                <c:pt idx="17993">
                  <c:v>-897</c:v>
                </c:pt>
                <c:pt idx="17994">
                  <c:v>-877</c:v>
                </c:pt>
                <c:pt idx="17995">
                  <c:v>-690</c:v>
                </c:pt>
                <c:pt idx="17996">
                  <c:v>-250</c:v>
                </c:pt>
                <c:pt idx="17997">
                  <c:v>300</c:v>
                </c:pt>
                <c:pt idx="17998">
                  <c:v>-200</c:v>
                </c:pt>
                <c:pt idx="17999">
                  <c:v>-255</c:v>
                </c:pt>
                <c:pt idx="18000">
                  <c:v>-681</c:v>
                </c:pt>
                <c:pt idx="18001">
                  <c:v>-901</c:v>
                </c:pt>
                <c:pt idx="18002">
                  <c:v>-926</c:v>
                </c:pt>
                <c:pt idx="18003">
                  <c:v>-926</c:v>
                </c:pt>
                <c:pt idx="18004">
                  <c:v>-926</c:v>
                </c:pt>
                <c:pt idx="18005">
                  <c:v>-926</c:v>
                </c:pt>
                <c:pt idx="18006">
                  <c:v>-721</c:v>
                </c:pt>
                <c:pt idx="18007">
                  <c:v>-581</c:v>
                </c:pt>
                <c:pt idx="18008">
                  <c:v>-81</c:v>
                </c:pt>
                <c:pt idx="18009">
                  <c:v>-81</c:v>
                </c:pt>
                <c:pt idx="18010">
                  <c:v>-81</c:v>
                </c:pt>
                <c:pt idx="18011">
                  <c:v>-81</c:v>
                </c:pt>
                <c:pt idx="18012">
                  <c:v>-66</c:v>
                </c:pt>
                <c:pt idx="18013">
                  <c:v>-555</c:v>
                </c:pt>
                <c:pt idx="18014">
                  <c:v>-475</c:v>
                </c:pt>
                <c:pt idx="18015">
                  <c:v>-555</c:v>
                </c:pt>
                <c:pt idx="18016">
                  <c:v>-605</c:v>
                </c:pt>
                <c:pt idx="18017">
                  <c:v>-610</c:v>
                </c:pt>
                <c:pt idx="18018">
                  <c:v>-555</c:v>
                </c:pt>
                <c:pt idx="18019">
                  <c:v>17</c:v>
                </c:pt>
                <c:pt idx="18020">
                  <c:v>1090</c:v>
                </c:pt>
                <c:pt idx="18021">
                  <c:v>1090</c:v>
                </c:pt>
                <c:pt idx="18022">
                  <c:v>825</c:v>
                </c:pt>
                <c:pt idx="18023">
                  <c:v>275</c:v>
                </c:pt>
                <c:pt idx="18024">
                  <c:v>490</c:v>
                </c:pt>
                <c:pt idx="18025">
                  <c:v>30</c:v>
                </c:pt>
                <c:pt idx="18026">
                  <c:v>41</c:v>
                </c:pt>
                <c:pt idx="18027">
                  <c:v>40</c:v>
                </c:pt>
                <c:pt idx="18028">
                  <c:v>45</c:v>
                </c:pt>
                <c:pt idx="18029">
                  <c:v>-300</c:v>
                </c:pt>
                <c:pt idx="18030">
                  <c:v>-764</c:v>
                </c:pt>
                <c:pt idx="18031">
                  <c:v>-675</c:v>
                </c:pt>
                <c:pt idx="18032">
                  <c:v>-675</c:v>
                </c:pt>
                <c:pt idx="18033">
                  <c:v>-615</c:v>
                </c:pt>
                <c:pt idx="18034">
                  <c:v>-675</c:v>
                </c:pt>
                <c:pt idx="18035">
                  <c:v>-675</c:v>
                </c:pt>
                <c:pt idx="18036">
                  <c:v>-675</c:v>
                </c:pt>
                <c:pt idx="18037">
                  <c:v>-645</c:v>
                </c:pt>
                <c:pt idx="18038">
                  <c:v>-590</c:v>
                </c:pt>
                <c:pt idx="18039">
                  <c:v>-580</c:v>
                </c:pt>
                <c:pt idx="18040">
                  <c:v>-635</c:v>
                </c:pt>
                <c:pt idx="18041">
                  <c:v>-675</c:v>
                </c:pt>
                <c:pt idx="18042">
                  <c:v>-675</c:v>
                </c:pt>
                <c:pt idx="18043">
                  <c:v>40</c:v>
                </c:pt>
                <c:pt idx="18044">
                  <c:v>773</c:v>
                </c:pt>
                <c:pt idx="18045">
                  <c:v>1340</c:v>
                </c:pt>
                <c:pt idx="18046">
                  <c:v>650</c:v>
                </c:pt>
                <c:pt idx="18047">
                  <c:v>33</c:v>
                </c:pt>
                <c:pt idx="18048">
                  <c:v>-15</c:v>
                </c:pt>
                <c:pt idx="18049">
                  <c:v>-200</c:v>
                </c:pt>
                <c:pt idx="18050">
                  <c:v>-591</c:v>
                </c:pt>
                <c:pt idx="18051">
                  <c:v>-605</c:v>
                </c:pt>
                <c:pt idx="18052">
                  <c:v>-559</c:v>
                </c:pt>
                <c:pt idx="18053">
                  <c:v>-653</c:v>
                </c:pt>
                <c:pt idx="18054">
                  <c:v>-805</c:v>
                </c:pt>
                <c:pt idx="18055">
                  <c:v>-855</c:v>
                </c:pt>
                <c:pt idx="18056">
                  <c:v>-675</c:v>
                </c:pt>
                <c:pt idx="18057">
                  <c:v>-585</c:v>
                </c:pt>
                <c:pt idx="18058">
                  <c:v>-610</c:v>
                </c:pt>
                <c:pt idx="18059">
                  <c:v>-675</c:v>
                </c:pt>
                <c:pt idx="18060">
                  <c:v>-625</c:v>
                </c:pt>
                <c:pt idx="18061">
                  <c:v>-675</c:v>
                </c:pt>
                <c:pt idx="18062">
                  <c:v>-675</c:v>
                </c:pt>
                <c:pt idx="18063">
                  <c:v>-610</c:v>
                </c:pt>
                <c:pt idx="18064">
                  <c:v>-675</c:v>
                </c:pt>
                <c:pt idx="18065">
                  <c:v>-675</c:v>
                </c:pt>
                <c:pt idx="18066">
                  <c:v>-675</c:v>
                </c:pt>
                <c:pt idx="18067">
                  <c:v>-853</c:v>
                </c:pt>
                <c:pt idx="18068">
                  <c:v>-908</c:v>
                </c:pt>
                <c:pt idx="18069">
                  <c:v>-160</c:v>
                </c:pt>
                <c:pt idx="18070">
                  <c:v>-958</c:v>
                </c:pt>
                <c:pt idx="18071">
                  <c:v>-893</c:v>
                </c:pt>
                <c:pt idx="18072">
                  <c:v>-51</c:v>
                </c:pt>
                <c:pt idx="18073">
                  <c:v>-660</c:v>
                </c:pt>
                <c:pt idx="18074">
                  <c:v>-829</c:v>
                </c:pt>
                <c:pt idx="18075">
                  <c:v>-719</c:v>
                </c:pt>
                <c:pt idx="18076">
                  <c:v>-735</c:v>
                </c:pt>
                <c:pt idx="18077">
                  <c:v>-860</c:v>
                </c:pt>
                <c:pt idx="18078">
                  <c:v>-775</c:v>
                </c:pt>
                <c:pt idx="18079">
                  <c:v>-675</c:v>
                </c:pt>
                <c:pt idx="18080">
                  <c:v>-675</c:v>
                </c:pt>
                <c:pt idx="18081">
                  <c:v>-675</c:v>
                </c:pt>
                <c:pt idx="18082">
                  <c:v>-675</c:v>
                </c:pt>
                <c:pt idx="18083">
                  <c:v>-675</c:v>
                </c:pt>
                <c:pt idx="18084">
                  <c:v>-675</c:v>
                </c:pt>
                <c:pt idx="18085">
                  <c:v>-675</c:v>
                </c:pt>
                <c:pt idx="18086">
                  <c:v>-595</c:v>
                </c:pt>
                <c:pt idx="18087">
                  <c:v>-560</c:v>
                </c:pt>
                <c:pt idx="18088">
                  <c:v>-675</c:v>
                </c:pt>
                <c:pt idx="18089">
                  <c:v>-675</c:v>
                </c:pt>
                <c:pt idx="18090">
                  <c:v>-675</c:v>
                </c:pt>
                <c:pt idx="18091">
                  <c:v>-435</c:v>
                </c:pt>
                <c:pt idx="18092">
                  <c:v>66</c:v>
                </c:pt>
                <c:pt idx="18093">
                  <c:v>778</c:v>
                </c:pt>
                <c:pt idx="18094">
                  <c:v>-15</c:v>
                </c:pt>
                <c:pt idx="18095">
                  <c:v>-283</c:v>
                </c:pt>
                <c:pt idx="18096">
                  <c:v>168</c:v>
                </c:pt>
                <c:pt idx="18097">
                  <c:v>-157</c:v>
                </c:pt>
                <c:pt idx="18098">
                  <c:v>-855</c:v>
                </c:pt>
                <c:pt idx="18099">
                  <c:v>-445</c:v>
                </c:pt>
                <c:pt idx="18100">
                  <c:v>-520</c:v>
                </c:pt>
                <c:pt idx="18101">
                  <c:v>-693</c:v>
                </c:pt>
                <c:pt idx="18102">
                  <c:v>-746</c:v>
                </c:pt>
                <c:pt idx="18103">
                  <c:v>-646</c:v>
                </c:pt>
                <c:pt idx="18104">
                  <c:v>-646</c:v>
                </c:pt>
                <c:pt idx="18105">
                  <c:v>-646</c:v>
                </c:pt>
                <c:pt idx="18106">
                  <c:v>-646</c:v>
                </c:pt>
                <c:pt idx="18107">
                  <c:v>-646</c:v>
                </c:pt>
                <c:pt idx="18108">
                  <c:v>-646</c:v>
                </c:pt>
                <c:pt idx="18109">
                  <c:v>-646</c:v>
                </c:pt>
                <c:pt idx="18110">
                  <c:v>-675</c:v>
                </c:pt>
                <c:pt idx="18111">
                  <c:v>-675</c:v>
                </c:pt>
                <c:pt idx="18112">
                  <c:v>-675</c:v>
                </c:pt>
                <c:pt idx="18113">
                  <c:v>-675</c:v>
                </c:pt>
                <c:pt idx="18114">
                  <c:v>-646</c:v>
                </c:pt>
                <c:pt idx="18115">
                  <c:v>-675</c:v>
                </c:pt>
                <c:pt idx="18116">
                  <c:v>-760</c:v>
                </c:pt>
                <c:pt idx="18117">
                  <c:v>-170</c:v>
                </c:pt>
                <c:pt idx="18118">
                  <c:v>-694</c:v>
                </c:pt>
                <c:pt idx="18119">
                  <c:v>-760</c:v>
                </c:pt>
                <c:pt idx="18120">
                  <c:v>-833</c:v>
                </c:pt>
                <c:pt idx="18121">
                  <c:v>-833</c:v>
                </c:pt>
                <c:pt idx="18122">
                  <c:v>-831</c:v>
                </c:pt>
                <c:pt idx="18123">
                  <c:v>-831</c:v>
                </c:pt>
                <c:pt idx="18124">
                  <c:v>-831</c:v>
                </c:pt>
                <c:pt idx="18125">
                  <c:v>-790</c:v>
                </c:pt>
                <c:pt idx="18126">
                  <c:v>-706</c:v>
                </c:pt>
                <c:pt idx="18127">
                  <c:v>-705</c:v>
                </c:pt>
                <c:pt idx="18128">
                  <c:v>-606</c:v>
                </c:pt>
                <c:pt idx="18129">
                  <c:v>-606</c:v>
                </c:pt>
                <c:pt idx="18130">
                  <c:v>-635</c:v>
                </c:pt>
                <c:pt idx="18131">
                  <c:v>-675</c:v>
                </c:pt>
                <c:pt idx="18132">
                  <c:v>-675</c:v>
                </c:pt>
                <c:pt idx="18133">
                  <c:v>-672</c:v>
                </c:pt>
                <c:pt idx="18134">
                  <c:v>-600</c:v>
                </c:pt>
                <c:pt idx="18135">
                  <c:v>-600</c:v>
                </c:pt>
                <c:pt idx="18136">
                  <c:v>-675</c:v>
                </c:pt>
                <c:pt idx="18137">
                  <c:v>-675</c:v>
                </c:pt>
                <c:pt idx="18138">
                  <c:v>-675</c:v>
                </c:pt>
                <c:pt idx="18139">
                  <c:v>298</c:v>
                </c:pt>
                <c:pt idx="18140">
                  <c:v>1247</c:v>
                </c:pt>
                <c:pt idx="18141">
                  <c:v>1247</c:v>
                </c:pt>
                <c:pt idx="18142">
                  <c:v>1425</c:v>
                </c:pt>
                <c:pt idx="18143">
                  <c:v>1425</c:v>
                </c:pt>
                <c:pt idx="18144">
                  <c:v>947</c:v>
                </c:pt>
                <c:pt idx="18145">
                  <c:v>1107</c:v>
                </c:pt>
                <c:pt idx="18146">
                  <c:v>1001</c:v>
                </c:pt>
                <c:pt idx="18147">
                  <c:v>838</c:v>
                </c:pt>
                <c:pt idx="18148">
                  <c:v>888</c:v>
                </c:pt>
                <c:pt idx="18149">
                  <c:v>698</c:v>
                </c:pt>
                <c:pt idx="18150">
                  <c:v>938</c:v>
                </c:pt>
                <c:pt idx="18151">
                  <c:v>670</c:v>
                </c:pt>
                <c:pt idx="18152">
                  <c:v>-225</c:v>
                </c:pt>
                <c:pt idx="18153">
                  <c:v>-208</c:v>
                </c:pt>
                <c:pt idx="18154">
                  <c:v>-55</c:v>
                </c:pt>
                <c:pt idx="18155">
                  <c:v>-25</c:v>
                </c:pt>
                <c:pt idx="18156">
                  <c:v>-23</c:v>
                </c:pt>
                <c:pt idx="18157">
                  <c:v>-47</c:v>
                </c:pt>
                <c:pt idx="18158">
                  <c:v>-153</c:v>
                </c:pt>
                <c:pt idx="18159">
                  <c:v>-140</c:v>
                </c:pt>
                <c:pt idx="18160">
                  <c:v>-458</c:v>
                </c:pt>
                <c:pt idx="18161">
                  <c:v>-718</c:v>
                </c:pt>
                <c:pt idx="18162">
                  <c:v>-569</c:v>
                </c:pt>
                <c:pt idx="18163">
                  <c:v>-284</c:v>
                </c:pt>
                <c:pt idx="18164">
                  <c:v>64</c:v>
                </c:pt>
                <c:pt idx="18165">
                  <c:v>443</c:v>
                </c:pt>
                <c:pt idx="18166">
                  <c:v>-123</c:v>
                </c:pt>
                <c:pt idx="18167">
                  <c:v>-212</c:v>
                </c:pt>
                <c:pt idx="18168">
                  <c:v>-646</c:v>
                </c:pt>
                <c:pt idx="18169">
                  <c:v>-706</c:v>
                </c:pt>
                <c:pt idx="18170">
                  <c:v>-746</c:v>
                </c:pt>
                <c:pt idx="18171">
                  <c:v>-746</c:v>
                </c:pt>
                <c:pt idx="18172">
                  <c:v>-746</c:v>
                </c:pt>
                <c:pt idx="18173">
                  <c:v>-746</c:v>
                </c:pt>
                <c:pt idx="18174">
                  <c:v>-706</c:v>
                </c:pt>
                <c:pt idx="18175">
                  <c:v>-606</c:v>
                </c:pt>
                <c:pt idx="18176">
                  <c:v>-606</c:v>
                </c:pt>
                <c:pt idx="18177">
                  <c:v>-646</c:v>
                </c:pt>
                <c:pt idx="18178">
                  <c:v>-646</c:v>
                </c:pt>
                <c:pt idx="18179">
                  <c:v>-606</c:v>
                </c:pt>
                <c:pt idx="18180">
                  <c:v>-606</c:v>
                </c:pt>
                <c:pt idx="18181">
                  <c:v>-606</c:v>
                </c:pt>
                <c:pt idx="18182">
                  <c:v>-646</c:v>
                </c:pt>
                <c:pt idx="18183">
                  <c:v>-606</c:v>
                </c:pt>
                <c:pt idx="18184">
                  <c:v>-606</c:v>
                </c:pt>
                <c:pt idx="18185">
                  <c:v>-606</c:v>
                </c:pt>
                <c:pt idx="18186">
                  <c:v>-606</c:v>
                </c:pt>
                <c:pt idx="18187">
                  <c:v>-646</c:v>
                </c:pt>
                <c:pt idx="18188">
                  <c:v>-674</c:v>
                </c:pt>
                <c:pt idx="18189">
                  <c:v>-573</c:v>
                </c:pt>
                <c:pt idx="18190">
                  <c:v>-675</c:v>
                </c:pt>
                <c:pt idx="18191">
                  <c:v>-675</c:v>
                </c:pt>
                <c:pt idx="18192">
                  <c:v>-646</c:v>
                </c:pt>
                <c:pt idx="18193">
                  <c:v>-746</c:v>
                </c:pt>
                <c:pt idx="18194">
                  <c:v>-744</c:v>
                </c:pt>
                <c:pt idx="18195">
                  <c:v>-746</c:v>
                </c:pt>
                <c:pt idx="18196">
                  <c:v>-746</c:v>
                </c:pt>
                <c:pt idx="18197">
                  <c:v>-746</c:v>
                </c:pt>
                <c:pt idx="18198">
                  <c:v>-706</c:v>
                </c:pt>
                <c:pt idx="18199">
                  <c:v>-646</c:v>
                </c:pt>
                <c:pt idx="18200">
                  <c:v>-606</c:v>
                </c:pt>
                <c:pt idx="18201">
                  <c:v>-606</c:v>
                </c:pt>
                <c:pt idx="18202">
                  <c:v>-646</c:v>
                </c:pt>
                <c:pt idx="18203">
                  <c:v>-606</c:v>
                </c:pt>
                <c:pt idx="18204">
                  <c:v>-606</c:v>
                </c:pt>
                <c:pt idx="18205">
                  <c:v>-606</c:v>
                </c:pt>
                <c:pt idx="18206">
                  <c:v>-606</c:v>
                </c:pt>
                <c:pt idx="18207">
                  <c:v>-606</c:v>
                </c:pt>
                <c:pt idx="18208">
                  <c:v>-605</c:v>
                </c:pt>
                <c:pt idx="18209">
                  <c:v>-606</c:v>
                </c:pt>
                <c:pt idx="18210">
                  <c:v>-606</c:v>
                </c:pt>
                <c:pt idx="18211">
                  <c:v>-646</c:v>
                </c:pt>
                <c:pt idx="18212">
                  <c:v>-675</c:v>
                </c:pt>
                <c:pt idx="18213">
                  <c:v>-675</c:v>
                </c:pt>
                <c:pt idx="18214">
                  <c:v>-675</c:v>
                </c:pt>
                <c:pt idx="18215">
                  <c:v>-675</c:v>
                </c:pt>
                <c:pt idx="18216">
                  <c:v>-606</c:v>
                </c:pt>
                <c:pt idx="18217">
                  <c:v>-706</c:v>
                </c:pt>
                <c:pt idx="18218">
                  <c:v>-706</c:v>
                </c:pt>
                <c:pt idx="18219">
                  <c:v>-706</c:v>
                </c:pt>
                <c:pt idx="18220">
                  <c:v>-706</c:v>
                </c:pt>
                <c:pt idx="18221">
                  <c:v>-705</c:v>
                </c:pt>
                <c:pt idx="18222">
                  <c:v>-606</c:v>
                </c:pt>
                <c:pt idx="18223">
                  <c:v>-606</c:v>
                </c:pt>
                <c:pt idx="18224">
                  <c:v>-506</c:v>
                </c:pt>
                <c:pt idx="18225">
                  <c:v>-506</c:v>
                </c:pt>
                <c:pt idx="18226">
                  <c:v>-506</c:v>
                </c:pt>
                <c:pt idx="18227">
                  <c:v>-431</c:v>
                </c:pt>
                <c:pt idx="18228">
                  <c:v>-431</c:v>
                </c:pt>
                <c:pt idx="18229">
                  <c:v>-431</c:v>
                </c:pt>
                <c:pt idx="18230">
                  <c:v>-431</c:v>
                </c:pt>
                <c:pt idx="18231">
                  <c:v>-431</c:v>
                </c:pt>
                <c:pt idx="18232">
                  <c:v>-431</c:v>
                </c:pt>
                <c:pt idx="18233">
                  <c:v>-506</c:v>
                </c:pt>
                <c:pt idx="18234">
                  <c:v>-563</c:v>
                </c:pt>
                <c:pt idx="18235">
                  <c:v>-585</c:v>
                </c:pt>
                <c:pt idx="18236">
                  <c:v>-535</c:v>
                </c:pt>
                <c:pt idx="18237">
                  <c:v>-625</c:v>
                </c:pt>
                <c:pt idx="18238">
                  <c:v>-635</c:v>
                </c:pt>
                <c:pt idx="18239">
                  <c:v>-535</c:v>
                </c:pt>
                <c:pt idx="18240">
                  <c:v>-521</c:v>
                </c:pt>
                <c:pt idx="18241">
                  <c:v>-706</c:v>
                </c:pt>
                <c:pt idx="18242">
                  <c:v>-706</c:v>
                </c:pt>
                <c:pt idx="18243">
                  <c:v>-706</c:v>
                </c:pt>
                <c:pt idx="18244">
                  <c:v>-706</c:v>
                </c:pt>
                <c:pt idx="18245">
                  <c:v>-706</c:v>
                </c:pt>
                <c:pt idx="18246">
                  <c:v>-706</c:v>
                </c:pt>
                <c:pt idx="18247">
                  <c:v>-606</c:v>
                </c:pt>
                <c:pt idx="18248">
                  <c:v>-605</c:v>
                </c:pt>
                <c:pt idx="18249">
                  <c:v>-606</c:v>
                </c:pt>
                <c:pt idx="18250">
                  <c:v>-606</c:v>
                </c:pt>
                <c:pt idx="18251">
                  <c:v>-606</c:v>
                </c:pt>
                <c:pt idx="18252">
                  <c:v>-606</c:v>
                </c:pt>
                <c:pt idx="18253">
                  <c:v>-606</c:v>
                </c:pt>
                <c:pt idx="18254">
                  <c:v>-606</c:v>
                </c:pt>
                <c:pt idx="18255">
                  <c:v>-606</c:v>
                </c:pt>
                <c:pt idx="18256">
                  <c:v>-606</c:v>
                </c:pt>
                <c:pt idx="18257">
                  <c:v>-606</c:v>
                </c:pt>
                <c:pt idx="18258">
                  <c:v>-606</c:v>
                </c:pt>
                <c:pt idx="18259">
                  <c:v>-606</c:v>
                </c:pt>
                <c:pt idx="18260">
                  <c:v>-675</c:v>
                </c:pt>
                <c:pt idx="18261">
                  <c:v>-445</c:v>
                </c:pt>
                <c:pt idx="18262">
                  <c:v>-675</c:v>
                </c:pt>
                <c:pt idx="18263">
                  <c:v>-606</c:v>
                </c:pt>
                <c:pt idx="18264">
                  <c:v>-675</c:v>
                </c:pt>
                <c:pt idx="18265">
                  <c:v>-746</c:v>
                </c:pt>
                <c:pt idx="18266">
                  <c:v>-746</c:v>
                </c:pt>
                <c:pt idx="18267">
                  <c:v>-746</c:v>
                </c:pt>
                <c:pt idx="18268">
                  <c:v>-746</c:v>
                </c:pt>
                <c:pt idx="18269">
                  <c:v>-746</c:v>
                </c:pt>
                <c:pt idx="18270">
                  <c:v>-746</c:v>
                </c:pt>
                <c:pt idx="18271">
                  <c:v>-646</c:v>
                </c:pt>
                <c:pt idx="18272">
                  <c:v>-646</c:v>
                </c:pt>
                <c:pt idx="18273">
                  <c:v>-645</c:v>
                </c:pt>
                <c:pt idx="18274">
                  <c:v>-646</c:v>
                </c:pt>
                <c:pt idx="18275">
                  <c:v>-646</c:v>
                </c:pt>
                <c:pt idx="18276">
                  <c:v>-646</c:v>
                </c:pt>
                <c:pt idx="18277">
                  <c:v>-675</c:v>
                </c:pt>
                <c:pt idx="18278">
                  <c:v>-675</c:v>
                </c:pt>
                <c:pt idx="18279">
                  <c:v>-675</c:v>
                </c:pt>
                <c:pt idx="18280">
                  <c:v>-675</c:v>
                </c:pt>
                <c:pt idx="18281">
                  <c:v>-646</c:v>
                </c:pt>
                <c:pt idx="18282">
                  <c:v>-646</c:v>
                </c:pt>
                <c:pt idx="18283">
                  <c:v>-392</c:v>
                </c:pt>
                <c:pt idx="18284">
                  <c:v>353</c:v>
                </c:pt>
                <c:pt idx="18285">
                  <c:v>825</c:v>
                </c:pt>
                <c:pt idx="18286">
                  <c:v>-21</c:v>
                </c:pt>
                <c:pt idx="18287">
                  <c:v>-471</c:v>
                </c:pt>
                <c:pt idx="18288">
                  <c:v>-491</c:v>
                </c:pt>
                <c:pt idx="18289">
                  <c:v>-585</c:v>
                </c:pt>
                <c:pt idx="18290">
                  <c:v>-685</c:v>
                </c:pt>
                <c:pt idx="18291">
                  <c:v>-685</c:v>
                </c:pt>
                <c:pt idx="18292">
                  <c:v>-685</c:v>
                </c:pt>
                <c:pt idx="18293">
                  <c:v>-685</c:v>
                </c:pt>
                <c:pt idx="18294">
                  <c:v>-685</c:v>
                </c:pt>
                <c:pt idx="18295">
                  <c:v>-685</c:v>
                </c:pt>
                <c:pt idx="18296">
                  <c:v>-585</c:v>
                </c:pt>
                <c:pt idx="18297">
                  <c:v>-585</c:v>
                </c:pt>
                <c:pt idx="18298">
                  <c:v>-585</c:v>
                </c:pt>
                <c:pt idx="18299">
                  <c:v>-585</c:v>
                </c:pt>
                <c:pt idx="18300">
                  <c:v>-585</c:v>
                </c:pt>
                <c:pt idx="18301">
                  <c:v>-585</c:v>
                </c:pt>
                <c:pt idx="18302">
                  <c:v>-585</c:v>
                </c:pt>
                <c:pt idx="18303">
                  <c:v>-585</c:v>
                </c:pt>
                <c:pt idx="18304">
                  <c:v>-585</c:v>
                </c:pt>
                <c:pt idx="18305">
                  <c:v>-585</c:v>
                </c:pt>
                <c:pt idx="18306">
                  <c:v>-585</c:v>
                </c:pt>
                <c:pt idx="18307">
                  <c:v>-640</c:v>
                </c:pt>
                <c:pt idx="18308">
                  <c:v>-236</c:v>
                </c:pt>
                <c:pt idx="18309">
                  <c:v>240</c:v>
                </c:pt>
                <c:pt idx="18310">
                  <c:v>-440</c:v>
                </c:pt>
                <c:pt idx="18311">
                  <c:v>-640</c:v>
                </c:pt>
                <c:pt idx="18312">
                  <c:v>-640</c:v>
                </c:pt>
                <c:pt idx="18313">
                  <c:v>-740</c:v>
                </c:pt>
                <c:pt idx="18314">
                  <c:v>-740</c:v>
                </c:pt>
                <c:pt idx="18315">
                  <c:v>-740</c:v>
                </c:pt>
                <c:pt idx="18316">
                  <c:v>-740</c:v>
                </c:pt>
                <c:pt idx="18317">
                  <c:v>-740</c:v>
                </c:pt>
                <c:pt idx="18318">
                  <c:v>-740</c:v>
                </c:pt>
                <c:pt idx="18319">
                  <c:v>-740</c:v>
                </c:pt>
                <c:pt idx="18320">
                  <c:v>-740</c:v>
                </c:pt>
                <c:pt idx="18321">
                  <c:v>-740</c:v>
                </c:pt>
                <c:pt idx="18322">
                  <c:v>-703</c:v>
                </c:pt>
                <c:pt idx="18323">
                  <c:v>-703</c:v>
                </c:pt>
                <c:pt idx="18324">
                  <c:v>-636</c:v>
                </c:pt>
                <c:pt idx="18325">
                  <c:v>-385</c:v>
                </c:pt>
                <c:pt idx="18326">
                  <c:v>-242</c:v>
                </c:pt>
                <c:pt idx="18327">
                  <c:v>-210</c:v>
                </c:pt>
                <c:pt idx="18328">
                  <c:v>-287</c:v>
                </c:pt>
                <c:pt idx="18329">
                  <c:v>-670</c:v>
                </c:pt>
                <c:pt idx="18330">
                  <c:v>-470</c:v>
                </c:pt>
                <c:pt idx="18331">
                  <c:v>-155</c:v>
                </c:pt>
                <c:pt idx="18332">
                  <c:v>1088</c:v>
                </c:pt>
                <c:pt idx="18333">
                  <c:v>1140</c:v>
                </c:pt>
                <c:pt idx="18334">
                  <c:v>462</c:v>
                </c:pt>
                <c:pt idx="18335">
                  <c:v>17</c:v>
                </c:pt>
                <c:pt idx="18336">
                  <c:v>-649</c:v>
                </c:pt>
                <c:pt idx="18337">
                  <c:v>-740</c:v>
                </c:pt>
                <c:pt idx="18338">
                  <c:v>-740</c:v>
                </c:pt>
                <c:pt idx="18339">
                  <c:v>-740</c:v>
                </c:pt>
                <c:pt idx="18340">
                  <c:v>-740</c:v>
                </c:pt>
                <c:pt idx="18341">
                  <c:v>-740</c:v>
                </c:pt>
                <c:pt idx="18342">
                  <c:v>-740</c:v>
                </c:pt>
                <c:pt idx="18343">
                  <c:v>-640</c:v>
                </c:pt>
                <c:pt idx="18344">
                  <c:v>-640</c:v>
                </c:pt>
                <c:pt idx="18345">
                  <c:v>-640</c:v>
                </c:pt>
                <c:pt idx="18346">
                  <c:v>-640</c:v>
                </c:pt>
                <c:pt idx="18347">
                  <c:v>-640</c:v>
                </c:pt>
                <c:pt idx="18348">
                  <c:v>-640</c:v>
                </c:pt>
                <c:pt idx="18349">
                  <c:v>-640</c:v>
                </c:pt>
                <c:pt idx="18350">
                  <c:v>-585</c:v>
                </c:pt>
                <c:pt idx="18351">
                  <c:v>-585</c:v>
                </c:pt>
                <c:pt idx="18352">
                  <c:v>-585</c:v>
                </c:pt>
                <c:pt idx="18353">
                  <c:v>-585</c:v>
                </c:pt>
                <c:pt idx="18354">
                  <c:v>-585</c:v>
                </c:pt>
                <c:pt idx="18355">
                  <c:v>-585</c:v>
                </c:pt>
                <c:pt idx="18356">
                  <c:v>-495</c:v>
                </c:pt>
                <c:pt idx="18357">
                  <c:v>-210</c:v>
                </c:pt>
                <c:pt idx="18358">
                  <c:v>-725</c:v>
                </c:pt>
                <c:pt idx="18359">
                  <c:v>-725</c:v>
                </c:pt>
                <c:pt idx="18360">
                  <c:v>-725</c:v>
                </c:pt>
                <c:pt idx="18361">
                  <c:v>-825</c:v>
                </c:pt>
                <c:pt idx="18362">
                  <c:v>-825</c:v>
                </c:pt>
                <c:pt idx="18363">
                  <c:v>-825</c:v>
                </c:pt>
                <c:pt idx="18364">
                  <c:v>-825</c:v>
                </c:pt>
                <c:pt idx="18365">
                  <c:v>-825</c:v>
                </c:pt>
                <c:pt idx="18366">
                  <c:v>-825</c:v>
                </c:pt>
                <c:pt idx="18367">
                  <c:v>-725</c:v>
                </c:pt>
                <c:pt idx="18368">
                  <c:v>-640</c:v>
                </c:pt>
                <c:pt idx="18369">
                  <c:v>-640</c:v>
                </c:pt>
                <c:pt idx="18370">
                  <c:v>-640</c:v>
                </c:pt>
                <c:pt idx="18371">
                  <c:v>-640</c:v>
                </c:pt>
                <c:pt idx="18372">
                  <c:v>-640</c:v>
                </c:pt>
                <c:pt idx="18373">
                  <c:v>-640</c:v>
                </c:pt>
                <c:pt idx="18374">
                  <c:v>-585</c:v>
                </c:pt>
                <c:pt idx="18375">
                  <c:v>-585</c:v>
                </c:pt>
                <c:pt idx="18376">
                  <c:v>-585</c:v>
                </c:pt>
                <c:pt idx="18377">
                  <c:v>-585</c:v>
                </c:pt>
                <c:pt idx="18378">
                  <c:v>-584</c:v>
                </c:pt>
                <c:pt idx="18379">
                  <c:v>-584</c:v>
                </c:pt>
                <c:pt idx="18380">
                  <c:v>-725</c:v>
                </c:pt>
                <c:pt idx="18381">
                  <c:v>-915</c:v>
                </c:pt>
                <c:pt idx="18382">
                  <c:v>-725</c:v>
                </c:pt>
                <c:pt idx="18383">
                  <c:v>-725</c:v>
                </c:pt>
                <c:pt idx="18384">
                  <c:v>-565</c:v>
                </c:pt>
                <c:pt idx="18385">
                  <c:v>-600</c:v>
                </c:pt>
                <c:pt idx="18386">
                  <c:v>-600</c:v>
                </c:pt>
                <c:pt idx="18387">
                  <c:v>-565</c:v>
                </c:pt>
                <c:pt idx="18388">
                  <c:v>-565</c:v>
                </c:pt>
                <c:pt idx="18389">
                  <c:v>-500</c:v>
                </c:pt>
                <c:pt idx="18390">
                  <c:v>-565</c:v>
                </c:pt>
                <c:pt idx="18391">
                  <c:v>-515</c:v>
                </c:pt>
                <c:pt idx="18392">
                  <c:v>-465</c:v>
                </c:pt>
                <c:pt idx="18393">
                  <c:v>-465</c:v>
                </c:pt>
                <c:pt idx="18394">
                  <c:v>-464</c:v>
                </c:pt>
                <c:pt idx="18395">
                  <c:v>-515</c:v>
                </c:pt>
                <c:pt idx="18396">
                  <c:v>-465</c:v>
                </c:pt>
                <c:pt idx="18397">
                  <c:v>-465</c:v>
                </c:pt>
                <c:pt idx="18398">
                  <c:v>-465</c:v>
                </c:pt>
                <c:pt idx="18399">
                  <c:v>-515</c:v>
                </c:pt>
                <c:pt idx="18400">
                  <c:v>-565</c:v>
                </c:pt>
                <c:pt idx="18401">
                  <c:v>-470</c:v>
                </c:pt>
                <c:pt idx="18402">
                  <c:v>-520</c:v>
                </c:pt>
                <c:pt idx="18403">
                  <c:v>-600</c:v>
                </c:pt>
                <c:pt idx="18404">
                  <c:v>-366</c:v>
                </c:pt>
                <c:pt idx="18405">
                  <c:v>-620</c:v>
                </c:pt>
                <c:pt idx="18406">
                  <c:v>-620</c:v>
                </c:pt>
                <c:pt idx="18407">
                  <c:v>-620</c:v>
                </c:pt>
                <c:pt idx="18408">
                  <c:v>0</c:v>
                </c:pt>
                <c:pt idx="18409">
                  <c:v>0</c:v>
                </c:pt>
                <c:pt idx="18410">
                  <c:v>0</c:v>
                </c:pt>
                <c:pt idx="18411">
                  <c:v>0</c:v>
                </c:pt>
                <c:pt idx="18412">
                  <c:v>0</c:v>
                </c:pt>
                <c:pt idx="18413">
                  <c:v>0</c:v>
                </c:pt>
                <c:pt idx="18414">
                  <c:v>0</c:v>
                </c:pt>
                <c:pt idx="18415">
                  <c:v>0</c:v>
                </c:pt>
                <c:pt idx="18416">
                  <c:v>0</c:v>
                </c:pt>
                <c:pt idx="18417">
                  <c:v>0</c:v>
                </c:pt>
                <c:pt idx="18418">
                  <c:v>0</c:v>
                </c:pt>
                <c:pt idx="18419">
                  <c:v>0</c:v>
                </c:pt>
                <c:pt idx="18420">
                  <c:v>0</c:v>
                </c:pt>
                <c:pt idx="18421">
                  <c:v>0</c:v>
                </c:pt>
                <c:pt idx="18422">
                  <c:v>0</c:v>
                </c:pt>
                <c:pt idx="18423">
                  <c:v>0</c:v>
                </c:pt>
                <c:pt idx="18424">
                  <c:v>0</c:v>
                </c:pt>
                <c:pt idx="18425">
                  <c:v>0</c:v>
                </c:pt>
                <c:pt idx="18426">
                  <c:v>0</c:v>
                </c:pt>
                <c:pt idx="18427">
                  <c:v>0</c:v>
                </c:pt>
                <c:pt idx="18428">
                  <c:v>0</c:v>
                </c:pt>
                <c:pt idx="18429">
                  <c:v>0</c:v>
                </c:pt>
                <c:pt idx="18430">
                  <c:v>0</c:v>
                </c:pt>
                <c:pt idx="18431">
                  <c:v>0</c:v>
                </c:pt>
                <c:pt idx="18432">
                  <c:v>-545</c:v>
                </c:pt>
                <c:pt idx="18433">
                  <c:v>-645</c:v>
                </c:pt>
                <c:pt idx="18434">
                  <c:v>-645</c:v>
                </c:pt>
                <c:pt idx="18435">
                  <c:v>-645</c:v>
                </c:pt>
                <c:pt idx="18436">
                  <c:v>-645</c:v>
                </c:pt>
                <c:pt idx="18437">
                  <c:v>-645</c:v>
                </c:pt>
                <c:pt idx="18438">
                  <c:v>-645</c:v>
                </c:pt>
                <c:pt idx="18439">
                  <c:v>-545</c:v>
                </c:pt>
                <c:pt idx="18440">
                  <c:v>-544</c:v>
                </c:pt>
                <c:pt idx="18441">
                  <c:v>-545</c:v>
                </c:pt>
                <c:pt idx="18442">
                  <c:v>-545</c:v>
                </c:pt>
                <c:pt idx="18443">
                  <c:v>-545</c:v>
                </c:pt>
                <c:pt idx="18444">
                  <c:v>-545</c:v>
                </c:pt>
                <c:pt idx="18445">
                  <c:v>-545</c:v>
                </c:pt>
                <c:pt idx="18446">
                  <c:v>-545</c:v>
                </c:pt>
                <c:pt idx="18447">
                  <c:v>-545</c:v>
                </c:pt>
                <c:pt idx="18448">
                  <c:v>-545</c:v>
                </c:pt>
                <c:pt idx="18449">
                  <c:v>-545</c:v>
                </c:pt>
                <c:pt idx="18450">
                  <c:v>-545</c:v>
                </c:pt>
                <c:pt idx="18451">
                  <c:v>-545</c:v>
                </c:pt>
                <c:pt idx="18452">
                  <c:v>-600</c:v>
                </c:pt>
                <c:pt idx="18453">
                  <c:v>-600</c:v>
                </c:pt>
                <c:pt idx="18454">
                  <c:v>-545</c:v>
                </c:pt>
                <c:pt idx="18455">
                  <c:v>-545</c:v>
                </c:pt>
                <c:pt idx="18456">
                  <c:v>-565</c:v>
                </c:pt>
                <c:pt idx="18457">
                  <c:v>-545</c:v>
                </c:pt>
                <c:pt idx="18458">
                  <c:v>-645</c:v>
                </c:pt>
                <c:pt idx="18459">
                  <c:v>-645</c:v>
                </c:pt>
                <c:pt idx="18460">
                  <c:v>-645</c:v>
                </c:pt>
                <c:pt idx="18461">
                  <c:v>-645</c:v>
                </c:pt>
                <c:pt idx="18462">
                  <c:v>-645</c:v>
                </c:pt>
                <c:pt idx="18463">
                  <c:v>-595</c:v>
                </c:pt>
                <c:pt idx="18464">
                  <c:v>-495</c:v>
                </c:pt>
                <c:pt idx="18465">
                  <c:v>-495</c:v>
                </c:pt>
                <c:pt idx="18466">
                  <c:v>-495</c:v>
                </c:pt>
                <c:pt idx="18467">
                  <c:v>-495</c:v>
                </c:pt>
                <c:pt idx="18468">
                  <c:v>-495</c:v>
                </c:pt>
                <c:pt idx="18469">
                  <c:v>-495</c:v>
                </c:pt>
                <c:pt idx="18470">
                  <c:v>-495</c:v>
                </c:pt>
                <c:pt idx="18471">
                  <c:v>-495</c:v>
                </c:pt>
                <c:pt idx="18472">
                  <c:v>-495</c:v>
                </c:pt>
                <c:pt idx="18473">
                  <c:v>-495</c:v>
                </c:pt>
                <c:pt idx="18474">
                  <c:v>-495</c:v>
                </c:pt>
                <c:pt idx="18475">
                  <c:v>-515</c:v>
                </c:pt>
                <c:pt idx="18476">
                  <c:v>-515</c:v>
                </c:pt>
                <c:pt idx="18477">
                  <c:v>-515</c:v>
                </c:pt>
                <c:pt idx="18478">
                  <c:v>-515</c:v>
                </c:pt>
                <c:pt idx="18479">
                  <c:v>-515</c:v>
                </c:pt>
                <c:pt idx="18480">
                  <c:v>0</c:v>
                </c:pt>
                <c:pt idx="18481">
                  <c:v>0</c:v>
                </c:pt>
                <c:pt idx="18482">
                  <c:v>0</c:v>
                </c:pt>
                <c:pt idx="18483">
                  <c:v>0</c:v>
                </c:pt>
                <c:pt idx="18484">
                  <c:v>0</c:v>
                </c:pt>
                <c:pt idx="18485">
                  <c:v>0</c:v>
                </c:pt>
                <c:pt idx="18486">
                  <c:v>0</c:v>
                </c:pt>
                <c:pt idx="18487">
                  <c:v>0</c:v>
                </c:pt>
                <c:pt idx="18488">
                  <c:v>0</c:v>
                </c:pt>
                <c:pt idx="18489">
                  <c:v>0</c:v>
                </c:pt>
                <c:pt idx="18490">
                  <c:v>0</c:v>
                </c:pt>
                <c:pt idx="18491">
                  <c:v>0</c:v>
                </c:pt>
                <c:pt idx="18492">
                  <c:v>0</c:v>
                </c:pt>
                <c:pt idx="18493">
                  <c:v>0</c:v>
                </c:pt>
                <c:pt idx="18494">
                  <c:v>0</c:v>
                </c:pt>
                <c:pt idx="18495">
                  <c:v>0</c:v>
                </c:pt>
                <c:pt idx="18496">
                  <c:v>0</c:v>
                </c:pt>
                <c:pt idx="18497">
                  <c:v>0</c:v>
                </c:pt>
                <c:pt idx="18498">
                  <c:v>0</c:v>
                </c:pt>
                <c:pt idx="18499">
                  <c:v>0</c:v>
                </c:pt>
                <c:pt idx="18500">
                  <c:v>0</c:v>
                </c:pt>
                <c:pt idx="18501">
                  <c:v>0</c:v>
                </c:pt>
                <c:pt idx="18502">
                  <c:v>0</c:v>
                </c:pt>
                <c:pt idx="18503">
                  <c:v>0</c:v>
                </c:pt>
                <c:pt idx="18504">
                  <c:v>-545</c:v>
                </c:pt>
                <c:pt idx="18505">
                  <c:v>-645</c:v>
                </c:pt>
                <c:pt idx="18506">
                  <c:v>-645</c:v>
                </c:pt>
                <c:pt idx="18507">
                  <c:v>-645</c:v>
                </c:pt>
                <c:pt idx="18508">
                  <c:v>-645</c:v>
                </c:pt>
                <c:pt idx="18509">
                  <c:v>-645</c:v>
                </c:pt>
                <c:pt idx="18510">
                  <c:v>-645</c:v>
                </c:pt>
                <c:pt idx="18511">
                  <c:v>-545</c:v>
                </c:pt>
                <c:pt idx="18512">
                  <c:v>-545</c:v>
                </c:pt>
                <c:pt idx="18513">
                  <c:v>-545</c:v>
                </c:pt>
                <c:pt idx="18514">
                  <c:v>-544</c:v>
                </c:pt>
                <c:pt idx="18515">
                  <c:v>-545</c:v>
                </c:pt>
                <c:pt idx="18516">
                  <c:v>-545</c:v>
                </c:pt>
                <c:pt idx="18517">
                  <c:v>-545</c:v>
                </c:pt>
                <c:pt idx="18518">
                  <c:v>-545</c:v>
                </c:pt>
                <c:pt idx="18519">
                  <c:v>-545</c:v>
                </c:pt>
                <c:pt idx="18520">
                  <c:v>-545</c:v>
                </c:pt>
                <c:pt idx="18521">
                  <c:v>-545</c:v>
                </c:pt>
                <c:pt idx="18522">
                  <c:v>-545</c:v>
                </c:pt>
                <c:pt idx="18523">
                  <c:v>-545</c:v>
                </c:pt>
                <c:pt idx="18524">
                  <c:v>-545</c:v>
                </c:pt>
                <c:pt idx="18525">
                  <c:v>-545</c:v>
                </c:pt>
                <c:pt idx="18526">
                  <c:v>-545</c:v>
                </c:pt>
                <c:pt idx="18527">
                  <c:v>-545</c:v>
                </c:pt>
                <c:pt idx="18528">
                  <c:v>-545</c:v>
                </c:pt>
                <c:pt idx="18529">
                  <c:v>-645</c:v>
                </c:pt>
                <c:pt idx="18530">
                  <c:v>-645</c:v>
                </c:pt>
                <c:pt idx="18531">
                  <c:v>-645</c:v>
                </c:pt>
                <c:pt idx="18532">
                  <c:v>-645</c:v>
                </c:pt>
                <c:pt idx="18533">
                  <c:v>-644</c:v>
                </c:pt>
                <c:pt idx="18534">
                  <c:v>-645</c:v>
                </c:pt>
                <c:pt idx="18535">
                  <c:v>-545</c:v>
                </c:pt>
                <c:pt idx="18536">
                  <c:v>-545</c:v>
                </c:pt>
                <c:pt idx="18537">
                  <c:v>-545</c:v>
                </c:pt>
                <c:pt idx="18538">
                  <c:v>-545</c:v>
                </c:pt>
                <c:pt idx="18539">
                  <c:v>-545</c:v>
                </c:pt>
                <c:pt idx="18540">
                  <c:v>-545</c:v>
                </c:pt>
                <c:pt idx="18541">
                  <c:v>-545</c:v>
                </c:pt>
                <c:pt idx="18542">
                  <c:v>-545</c:v>
                </c:pt>
                <c:pt idx="18543">
                  <c:v>-545</c:v>
                </c:pt>
                <c:pt idx="18544">
                  <c:v>-545</c:v>
                </c:pt>
                <c:pt idx="18545">
                  <c:v>-545</c:v>
                </c:pt>
                <c:pt idx="18546">
                  <c:v>-545</c:v>
                </c:pt>
                <c:pt idx="18547">
                  <c:v>-620</c:v>
                </c:pt>
                <c:pt idx="18548">
                  <c:v>-244</c:v>
                </c:pt>
                <c:pt idx="18549">
                  <c:v>1</c:v>
                </c:pt>
                <c:pt idx="18550">
                  <c:v>-619</c:v>
                </c:pt>
                <c:pt idx="18551">
                  <c:v>-619</c:v>
                </c:pt>
                <c:pt idx="18552">
                  <c:v>-619</c:v>
                </c:pt>
                <c:pt idx="18553">
                  <c:v>-720</c:v>
                </c:pt>
                <c:pt idx="18554">
                  <c:v>-720</c:v>
                </c:pt>
                <c:pt idx="18555">
                  <c:v>-720</c:v>
                </c:pt>
                <c:pt idx="18556">
                  <c:v>-720</c:v>
                </c:pt>
                <c:pt idx="18557">
                  <c:v>-645</c:v>
                </c:pt>
                <c:pt idx="18558">
                  <c:v>-665</c:v>
                </c:pt>
                <c:pt idx="18559">
                  <c:v>-565</c:v>
                </c:pt>
                <c:pt idx="18560">
                  <c:v>-565</c:v>
                </c:pt>
                <c:pt idx="18561">
                  <c:v>-620</c:v>
                </c:pt>
                <c:pt idx="18562">
                  <c:v>-620</c:v>
                </c:pt>
                <c:pt idx="18563">
                  <c:v>-620</c:v>
                </c:pt>
                <c:pt idx="18564">
                  <c:v>-565</c:v>
                </c:pt>
                <c:pt idx="18565">
                  <c:v>-565</c:v>
                </c:pt>
                <c:pt idx="18566">
                  <c:v>-565</c:v>
                </c:pt>
                <c:pt idx="18567">
                  <c:v>-565</c:v>
                </c:pt>
                <c:pt idx="18568">
                  <c:v>-565</c:v>
                </c:pt>
                <c:pt idx="18569">
                  <c:v>-565</c:v>
                </c:pt>
                <c:pt idx="18570">
                  <c:v>-565</c:v>
                </c:pt>
                <c:pt idx="18571">
                  <c:v>-565</c:v>
                </c:pt>
                <c:pt idx="18572">
                  <c:v>-670</c:v>
                </c:pt>
                <c:pt idx="18573">
                  <c:v>-580</c:v>
                </c:pt>
                <c:pt idx="18574">
                  <c:v>-565</c:v>
                </c:pt>
                <c:pt idx="18575">
                  <c:v>-565</c:v>
                </c:pt>
                <c:pt idx="18576">
                  <c:v>-544</c:v>
                </c:pt>
                <c:pt idx="18577">
                  <c:v>-645</c:v>
                </c:pt>
                <c:pt idx="18578">
                  <c:v>-645</c:v>
                </c:pt>
                <c:pt idx="18579">
                  <c:v>-644</c:v>
                </c:pt>
                <c:pt idx="18580">
                  <c:v>-645</c:v>
                </c:pt>
                <c:pt idx="18581">
                  <c:v>-645</c:v>
                </c:pt>
                <c:pt idx="18582">
                  <c:v>-645</c:v>
                </c:pt>
                <c:pt idx="18583">
                  <c:v>-545</c:v>
                </c:pt>
                <c:pt idx="18584">
                  <c:v>-545</c:v>
                </c:pt>
                <c:pt idx="18585">
                  <c:v>-545</c:v>
                </c:pt>
                <c:pt idx="18586">
                  <c:v>-545</c:v>
                </c:pt>
                <c:pt idx="18587">
                  <c:v>-545</c:v>
                </c:pt>
                <c:pt idx="18588">
                  <c:v>-545</c:v>
                </c:pt>
                <c:pt idx="18589">
                  <c:v>-545</c:v>
                </c:pt>
                <c:pt idx="18590">
                  <c:v>-545</c:v>
                </c:pt>
                <c:pt idx="18591">
                  <c:v>-544</c:v>
                </c:pt>
                <c:pt idx="18592">
                  <c:v>-545</c:v>
                </c:pt>
                <c:pt idx="18593">
                  <c:v>-545</c:v>
                </c:pt>
                <c:pt idx="18594">
                  <c:v>-545</c:v>
                </c:pt>
                <c:pt idx="18595">
                  <c:v>-545</c:v>
                </c:pt>
                <c:pt idx="18596">
                  <c:v>-600</c:v>
                </c:pt>
                <c:pt idx="18597">
                  <c:v>-599</c:v>
                </c:pt>
                <c:pt idx="18598">
                  <c:v>-600</c:v>
                </c:pt>
                <c:pt idx="18599">
                  <c:v>-545</c:v>
                </c:pt>
                <c:pt idx="18600">
                  <c:v>-545</c:v>
                </c:pt>
                <c:pt idx="18601">
                  <c:v>-645</c:v>
                </c:pt>
                <c:pt idx="18602">
                  <c:v>-645</c:v>
                </c:pt>
                <c:pt idx="18603">
                  <c:v>-645</c:v>
                </c:pt>
                <c:pt idx="18604">
                  <c:v>-645</c:v>
                </c:pt>
                <c:pt idx="18605">
                  <c:v>-645</c:v>
                </c:pt>
                <c:pt idx="18606">
                  <c:v>-645</c:v>
                </c:pt>
                <c:pt idx="18607">
                  <c:v>-545</c:v>
                </c:pt>
                <c:pt idx="18608">
                  <c:v>-545</c:v>
                </c:pt>
                <c:pt idx="18609">
                  <c:v>-445</c:v>
                </c:pt>
                <c:pt idx="18610">
                  <c:v>-445</c:v>
                </c:pt>
                <c:pt idx="18611">
                  <c:v>-445</c:v>
                </c:pt>
                <c:pt idx="18612">
                  <c:v>-445</c:v>
                </c:pt>
                <c:pt idx="18613">
                  <c:v>-445</c:v>
                </c:pt>
                <c:pt idx="18614">
                  <c:v>-445</c:v>
                </c:pt>
                <c:pt idx="18615">
                  <c:v>-445</c:v>
                </c:pt>
                <c:pt idx="18616">
                  <c:v>-445</c:v>
                </c:pt>
                <c:pt idx="18617">
                  <c:v>-445</c:v>
                </c:pt>
                <c:pt idx="18618">
                  <c:v>-445</c:v>
                </c:pt>
                <c:pt idx="18619">
                  <c:v>-545</c:v>
                </c:pt>
                <c:pt idx="18620">
                  <c:v>-545</c:v>
                </c:pt>
                <c:pt idx="18621">
                  <c:v>-545</c:v>
                </c:pt>
                <c:pt idx="18622">
                  <c:v>-545</c:v>
                </c:pt>
                <c:pt idx="18623">
                  <c:v>-545</c:v>
                </c:pt>
                <c:pt idx="18624">
                  <c:v>-505</c:v>
                </c:pt>
                <c:pt idx="18625">
                  <c:v>-510</c:v>
                </c:pt>
                <c:pt idx="18626">
                  <c:v>-665</c:v>
                </c:pt>
                <c:pt idx="18627">
                  <c:v>-639</c:v>
                </c:pt>
                <c:pt idx="18628">
                  <c:v>-605</c:v>
                </c:pt>
                <c:pt idx="18629">
                  <c:v>-605</c:v>
                </c:pt>
                <c:pt idx="18630">
                  <c:v>-555</c:v>
                </c:pt>
                <c:pt idx="18631">
                  <c:v>-605</c:v>
                </c:pt>
                <c:pt idx="18632">
                  <c:v>-505</c:v>
                </c:pt>
                <c:pt idx="18633">
                  <c:v>-540</c:v>
                </c:pt>
                <c:pt idx="18634">
                  <c:v>-620</c:v>
                </c:pt>
                <c:pt idx="18635">
                  <c:v>-620</c:v>
                </c:pt>
                <c:pt idx="18636">
                  <c:v>-640</c:v>
                </c:pt>
                <c:pt idx="18637">
                  <c:v>-640</c:v>
                </c:pt>
                <c:pt idx="18638">
                  <c:v>-640</c:v>
                </c:pt>
                <c:pt idx="18639">
                  <c:v>-640</c:v>
                </c:pt>
                <c:pt idx="18640">
                  <c:v>-640</c:v>
                </c:pt>
                <c:pt idx="18641">
                  <c:v>-640</c:v>
                </c:pt>
                <c:pt idx="18642">
                  <c:v>-398</c:v>
                </c:pt>
                <c:pt idx="18643">
                  <c:v>987</c:v>
                </c:pt>
                <c:pt idx="18644">
                  <c:v>1360</c:v>
                </c:pt>
                <c:pt idx="18645">
                  <c:v>1240</c:v>
                </c:pt>
                <c:pt idx="18646">
                  <c:v>1338</c:v>
                </c:pt>
                <c:pt idx="18647">
                  <c:v>475</c:v>
                </c:pt>
                <c:pt idx="18648">
                  <c:v>615</c:v>
                </c:pt>
                <c:pt idx="18649">
                  <c:v>-70</c:v>
                </c:pt>
                <c:pt idx="18650">
                  <c:v>-475</c:v>
                </c:pt>
                <c:pt idx="18651">
                  <c:v>-763</c:v>
                </c:pt>
                <c:pt idx="18652">
                  <c:v>-601</c:v>
                </c:pt>
                <c:pt idx="18653">
                  <c:v>-835</c:v>
                </c:pt>
                <c:pt idx="18654">
                  <c:v>-1035</c:v>
                </c:pt>
                <c:pt idx="18655">
                  <c:v>-1024</c:v>
                </c:pt>
                <c:pt idx="18656">
                  <c:v>-950</c:v>
                </c:pt>
                <c:pt idx="18657">
                  <c:v>-965</c:v>
                </c:pt>
                <c:pt idx="18658">
                  <c:v>-850</c:v>
                </c:pt>
                <c:pt idx="18659">
                  <c:v>-800</c:v>
                </c:pt>
                <c:pt idx="18660">
                  <c:v>-788</c:v>
                </c:pt>
                <c:pt idx="18661">
                  <c:v>-775</c:v>
                </c:pt>
                <c:pt idx="18662">
                  <c:v>-490</c:v>
                </c:pt>
                <c:pt idx="18663">
                  <c:v>-625</c:v>
                </c:pt>
                <c:pt idx="18664">
                  <c:v>-965</c:v>
                </c:pt>
                <c:pt idx="18665">
                  <c:v>-880</c:v>
                </c:pt>
                <c:pt idx="18666">
                  <c:v>-96</c:v>
                </c:pt>
                <c:pt idx="18667">
                  <c:v>175</c:v>
                </c:pt>
                <c:pt idx="18668">
                  <c:v>918</c:v>
                </c:pt>
                <c:pt idx="18669">
                  <c:v>918</c:v>
                </c:pt>
                <c:pt idx="18670">
                  <c:v>637</c:v>
                </c:pt>
                <c:pt idx="18671">
                  <c:v>-360</c:v>
                </c:pt>
                <c:pt idx="18672">
                  <c:v>-460</c:v>
                </c:pt>
                <c:pt idx="18673">
                  <c:v>-770</c:v>
                </c:pt>
                <c:pt idx="18674">
                  <c:v>-855</c:v>
                </c:pt>
                <c:pt idx="18675">
                  <c:v>-855</c:v>
                </c:pt>
                <c:pt idx="18676">
                  <c:v>-855</c:v>
                </c:pt>
                <c:pt idx="18677">
                  <c:v>-855</c:v>
                </c:pt>
                <c:pt idx="18678">
                  <c:v>-855</c:v>
                </c:pt>
                <c:pt idx="18679">
                  <c:v>-705</c:v>
                </c:pt>
                <c:pt idx="18680">
                  <c:v>-725</c:v>
                </c:pt>
                <c:pt idx="18681">
                  <c:v>-605</c:v>
                </c:pt>
                <c:pt idx="18682">
                  <c:v>-505</c:v>
                </c:pt>
                <c:pt idx="18683">
                  <c:v>-565</c:v>
                </c:pt>
                <c:pt idx="18684">
                  <c:v>-725</c:v>
                </c:pt>
                <c:pt idx="18685">
                  <c:v>-725</c:v>
                </c:pt>
                <c:pt idx="18686">
                  <c:v>-725</c:v>
                </c:pt>
                <c:pt idx="18687">
                  <c:v>-725</c:v>
                </c:pt>
                <c:pt idx="18688">
                  <c:v>-690</c:v>
                </c:pt>
                <c:pt idx="18689">
                  <c:v>-640</c:v>
                </c:pt>
                <c:pt idx="18690">
                  <c:v>-692</c:v>
                </c:pt>
                <c:pt idx="18691">
                  <c:v>830</c:v>
                </c:pt>
                <c:pt idx="18692">
                  <c:v>1118</c:v>
                </c:pt>
                <c:pt idx="18693">
                  <c:v>1178</c:v>
                </c:pt>
                <c:pt idx="18694">
                  <c:v>1190</c:v>
                </c:pt>
                <c:pt idx="18695">
                  <c:v>-121</c:v>
                </c:pt>
                <c:pt idx="18696">
                  <c:v>533</c:v>
                </c:pt>
                <c:pt idx="18697">
                  <c:v>-458</c:v>
                </c:pt>
                <c:pt idx="18698">
                  <c:v>-825</c:v>
                </c:pt>
                <c:pt idx="18699">
                  <c:v>-819</c:v>
                </c:pt>
                <c:pt idx="18700">
                  <c:v>-875</c:v>
                </c:pt>
                <c:pt idx="18701">
                  <c:v>-874</c:v>
                </c:pt>
                <c:pt idx="18702">
                  <c:v>-715</c:v>
                </c:pt>
                <c:pt idx="18703">
                  <c:v>-725</c:v>
                </c:pt>
                <c:pt idx="18704">
                  <c:v>195</c:v>
                </c:pt>
                <c:pt idx="18705">
                  <c:v>497</c:v>
                </c:pt>
                <c:pt idx="18706">
                  <c:v>567</c:v>
                </c:pt>
                <c:pt idx="18707">
                  <c:v>257</c:v>
                </c:pt>
                <c:pt idx="18708">
                  <c:v>686</c:v>
                </c:pt>
                <c:pt idx="18709">
                  <c:v>44</c:v>
                </c:pt>
                <c:pt idx="18710">
                  <c:v>135</c:v>
                </c:pt>
                <c:pt idx="18711">
                  <c:v>-625</c:v>
                </c:pt>
                <c:pt idx="18712">
                  <c:v>-725</c:v>
                </c:pt>
                <c:pt idx="18713">
                  <c:v>-640</c:v>
                </c:pt>
                <c:pt idx="18714">
                  <c:v>-725</c:v>
                </c:pt>
                <c:pt idx="18715">
                  <c:v>-725</c:v>
                </c:pt>
                <c:pt idx="18716">
                  <c:v>-72</c:v>
                </c:pt>
                <c:pt idx="18717">
                  <c:v>1014</c:v>
                </c:pt>
                <c:pt idx="18718">
                  <c:v>-378</c:v>
                </c:pt>
                <c:pt idx="18719">
                  <c:v>-697</c:v>
                </c:pt>
                <c:pt idx="18720">
                  <c:v>-585</c:v>
                </c:pt>
                <c:pt idx="18721">
                  <c:v>-685</c:v>
                </c:pt>
                <c:pt idx="18722">
                  <c:v>-665</c:v>
                </c:pt>
                <c:pt idx="18723">
                  <c:v>-665</c:v>
                </c:pt>
                <c:pt idx="18724">
                  <c:v>-665</c:v>
                </c:pt>
                <c:pt idx="18725">
                  <c:v>-665</c:v>
                </c:pt>
                <c:pt idx="18726">
                  <c:v>-665</c:v>
                </c:pt>
                <c:pt idx="18727">
                  <c:v>-560</c:v>
                </c:pt>
                <c:pt idx="18728">
                  <c:v>-640</c:v>
                </c:pt>
                <c:pt idx="18729">
                  <c:v>-640</c:v>
                </c:pt>
                <c:pt idx="18730">
                  <c:v>-640</c:v>
                </c:pt>
                <c:pt idx="18731">
                  <c:v>-640</c:v>
                </c:pt>
                <c:pt idx="18732">
                  <c:v>-640</c:v>
                </c:pt>
                <c:pt idx="18733">
                  <c:v>-640</c:v>
                </c:pt>
                <c:pt idx="18734">
                  <c:v>-640</c:v>
                </c:pt>
                <c:pt idx="18735">
                  <c:v>-585</c:v>
                </c:pt>
                <c:pt idx="18736">
                  <c:v>-585</c:v>
                </c:pt>
                <c:pt idx="18737">
                  <c:v>-565</c:v>
                </c:pt>
                <c:pt idx="18738">
                  <c:v>-565</c:v>
                </c:pt>
                <c:pt idx="18739">
                  <c:v>-340</c:v>
                </c:pt>
                <c:pt idx="18740">
                  <c:v>1223</c:v>
                </c:pt>
                <c:pt idx="18741">
                  <c:v>1360</c:v>
                </c:pt>
                <c:pt idx="18742">
                  <c:v>-428</c:v>
                </c:pt>
                <c:pt idx="18743">
                  <c:v>-565</c:v>
                </c:pt>
                <c:pt idx="18744">
                  <c:v>-565</c:v>
                </c:pt>
                <c:pt idx="18745">
                  <c:v>-665</c:v>
                </c:pt>
                <c:pt idx="18746">
                  <c:v>-665</c:v>
                </c:pt>
                <c:pt idx="18747">
                  <c:v>-665</c:v>
                </c:pt>
                <c:pt idx="18748">
                  <c:v>-665</c:v>
                </c:pt>
                <c:pt idx="18749">
                  <c:v>-665</c:v>
                </c:pt>
                <c:pt idx="18750">
                  <c:v>-665</c:v>
                </c:pt>
                <c:pt idx="18751">
                  <c:v>-565</c:v>
                </c:pt>
                <c:pt idx="18752">
                  <c:v>-565</c:v>
                </c:pt>
                <c:pt idx="18753">
                  <c:v>-565</c:v>
                </c:pt>
                <c:pt idx="18754">
                  <c:v>-565</c:v>
                </c:pt>
                <c:pt idx="18755">
                  <c:v>-565</c:v>
                </c:pt>
                <c:pt idx="18756">
                  <c:v>-565</c:v>
                </c:pt>
                <c:pt idx="18757">
                  <c:v>-565</c:v>
                </c:pt>
                <c:pt idx="18758">
                  <c:v>-565</c:v>
                </c:pt>
                <c:pt idx="18759">
                  <c:v>-565</c:v>
                </c:pt>
                <c:pt idx="18760">
                  <c:v>-565</c:v>
                </c:pt>
                <c:pt idx="18761">
                  <c:v>-565</c:v>
                </c:pt>
                <c:pt idx="18762">
                  <c:v>-565</c:v>
                </c:pt>
                <c:pt idx="18763">
                  <c:v>-565</c:v>
                </c:pt>
                <c:pt idx="18764">
                  <c:v>-565</c:v>
                </c:pt>
                <c:pt idx="18765">
                  <c:v>-563</c:v>
                </c:pt>
                <c:pt idx="18766">
                  <c:v>-565</c:v>
                </c:pt>
                <c:pt idx="18767">
                  <c:v>-565</c:v>
                </c:pt>
                <c:pt idx="18768">
                  <c:v>-585</c:v>
                </c:pt>
                <c:pt idx="18769">
                  <c:v>-685</c:v>
                </c:pt>
                <c:pt idx="18770">
                  <c:v>-685</c:v>
                </c:pt>
                <c:pt idx="18771">
                  <c:v>-685</c:v>
                </c:pt>
                <c:pt idx="18772">
                  <c:v>-685</c:v>
                </c:pt>
                <c:pt idx="18773">
                  <c:v>-685</c:v>
                </c:pt>
                <c:pt idx="18774">
                  <c:v>-685</c:v>
                </c:pt>
                <c:pt idx="18775">
                  <c:v>-585</c:v>
                </c:pt>
                <c:pt idx="18776">
                  <c:v>-585</c:v>
                </c:pt>
                <c:pt idx="18777">
                  <c:v>-585</c:v>
                </c:pt>
                <c:pt idx="18778">
                  <c:v>-585</c:v>
                </c:pt>
                <c:pt idx="18779">
                  <c:v>-585</c:v>
                </c:pt>
                <c:pt idx="18780">
                  <c:v>-585</c:v>
                </c:pt>
                <c:pt idx="18781">
                  <c:v>-585</c:v>
                </c:pt>
                <c:pt idx="18782">
                  <c:v>-585</c:v>
                </c:pt>
                <c:pt idx="18783">
                  <c:v>-640</c:v>
                </c:pt>
                <c:pt idx="18784">
                  <c:v>-640</c:v>
                </c:pt>
                <c:pt idx="18785">
                  <c:v>-640</c:v>
                </c:pt>
                <c:pt idx="18786">
                  <c:v>-640</c:v>
                </c:pt>
                <c:pt idx="18787">
                  <c:v>435</c:v>
                </c:pt>
                <c:pt idx="18788">
                  <c:v>764</c:v>
                </c:pt>
                <c:pt idx="18789">
                  <c:v>1200</c:v>
                </c:pt>
                <c:pt idx="18790">
                  <c:v>105</c:v>
                </c:pt>
                <c:pt idx="18791">
                  <c:v>-640</c:v>
                </c:pt>
                <c:pt idx="18792">
                  <c:v>-419</c:v>
                </c:pt>
                <c:pt idx="18793">
                  <c:v>-585</c:v>
                </c:pt>
                <c:pt idx="18794">
                  <c:v>-685</c:v>
                </c:pt>
                <c:pt idx="18795">
                  <c:v>-685</c:v>
                </c:pt>
                <c:pt idx="18796">
                  <c:v>-685</c:v>
                </c:pt>
                <c:pt idx="18797">
                  <c:v>-685</c:v>
                </c:pt>
                <c:pt idx="18798">
                  <c:v>-685</c:v>
                </c:pt>
                <c:pt idx="18799">
                  <c:v>-685</c:v>
                </c:pt>
                <c:pt idx="18800">
                  <c:v>-565</c:v>
                </c:pt>
                <c:pt idx="18801">
                  <c:v>-565</c:v>
                </c:pt>
                <c:pt idx="18802">
                  <c:v>-565</c:v>
                </c:pt>
                <c:pt idx="18803">
                  <c:v>-565</c:v>
                </c:pt>
                <c:pt idx="18804">
                  <c:v>-565</c:v>
                </c:pt>
                <c:pt idx="18805">
                  <c:v>-565</c:v>
                </c:pt>
                <c:pt idx="18806">
                  <c:v>-565</c:v>
                </c:pt>
                <c:pt idx="18807">
                  <c:v>-565</c:v>
                </c:pt>
                <c:pt idx="18808">
                  <c:v>-565</c:v>
                </c:pt>
                <c:pt idx="18809">
                  <c:v>-565</c:v>
                </c:pt>
                <c:pt idx="18810">
                  <c:v>-585</c:v>
                </c:pt>
                <c:pt idx="18811">
                  <c:v>200</c:v>
                </c:pt>
                <c:pt idx="18812">
                  <c:v>1340</c:v>
                </c:pt>
                <c:pt idx="18813">
                  <c:v>1340</c:v>
                </c:pt>
                <c:pt idx="18814">
                  <c:v>367</c:v>
                </c:pt>
                <c:pt idx="18815">
                  <c:v>-620</c:v>
                </c:pt>
                <c:pt idx="18816">
                  <c:v>14</c:v>
                </c:pt>
                <c:pt idx="18817">
                  <c:v>-740</c:v>
                </c:pt>
                <c:pt idx="18818">
                  <c:v>-740</c:v>
                </c:pt>
                <c:pt idx="18819">
                  <c:v>-740</c:v>
                </c:pt>
                <c:pt idx="18820">
                  <c:v>-740</c:v>
                </c:pt>
                <c:pt idx="18821">
                  <c:v>-740</c:v>
                </c:pt>
                <c:pt idx="18822">
                  <c:v>-739</c:v>
                </c:pt>
                <c:pt idx="18823">
                  <c:v>-740</c:v>
                </c:pt>
                <c:pt idx="18824">
                  <c:v>-685</c:v>
                </c:pt>
                <c:pt idx="18825">
                  <c:v>-665</c:v>
                </c:pt>
                <c:pt idx="18826">
                  <c:v>-665</c:v>
                </c:pt>
                <c:pt idx="18827">
                  <c:v>-665</c:v>
                </c:pt>
                <c:pt idx="18828">
                  <c:v>-665</c:v>
                </c:pt>
                <c:pt idx="18829">
                  <c:v>-665</c:v>
                </c:pt>
                <c:pt idx="18830">
                  <c:v>-665</c:v>
                </c:pt>
                <c:pt idx="18831">
                  <c:v>-665</c:v>
                </c:pt>
                <c:pt idx="18832">
                  <c:v>-665</c:v>
                </c:pt>
                <c:pt idx="18833">
                  <c:v>-665</c:v>
                </c:pt>
                <c:pt idx="18834">
                  <c:v>-565</c:v>
                </c:pt>
                <c:pt idx="18835">
                  <c:v>-565</c:v>
                </c:pt>
                <c:pt idx="18836">
                  <c:v>-565</c:v>
                </c:pt>
                <c:pt idx="18837">
                  <c:v>-565</c:v>
                </c:pt>
                <c:pt idx="18838">
                  <c:v>-565</c:v>
                </c:pt>
                <c:pt idx="18839">
                  <c:v>-565</c:v>
                </c:pt>
                <c:pt idx="18840">
                  <c:v>-565</c:v>
                </c:pt>
                <c:pt idx="18841">
                  <c:v>-665</c:v>
                </c:pt>
                <c:pt idx="18842">
                  <c:v>-665</c:v>
                </c:pt>
                <c:pt idx="18843">
                  <c:v>-665</c:v>
                </c:pt>
                <c:pt idx="18844">
                  <c:v>-665</c:v>
                </c:pt>
                <c:pt idx="18845">
                  <c:v>-665</c:v>
                </c:pt>
                <c:pt idx="18846">
                  <c:v>-665</c:v>
                </c:pt>
                <c:pt idx="18847">
                  <c:v>-565</c:v>
                </c:pt>
                <c:pt idx="18848">
                  <c:v>-565</c:v>
                </c:pt>
                <c:pt idx="18849">
                  <c:v>-265</c:v>
                </c:pt>
                <c:pt idx="18850">
                  <c:v>-310</c:v>
                </c:pt>
                <c:pt idx="18851">
                  <c:v>-460</c:v>
                </c:pt>
                <c:pt idx="18852">
                  <c:v>-315</c:v>
                </c:pt>
                <c:pt idx="18853">
                  <c:v>-460</c:v>
                </c:pt>
                <c:pt idx="18854">
                  <c:v>-460</c:v>
                </c:pt>
                <c:pt idx="18855">
                  <c:v>-565</c:v>
                </c:pt>
                <c:pt idx="18856">
                  <c:v>-565</c:v>
                </c:pt>
                <c:pt idx="18857">
                  <c:v>-565</c:v>
                </c:pt>
                <c:pt idx="18858">
                  <c:v>-565</c:v>
                </c:pt>
                <c:pt idx="18859">
                  <c:v>-399</c:v>
                </c:pt>
                <c:pt idx="18860">
                  <c:v>-440</c:v>
                </c:pt>
                <c:pt idx="18861">
                  <c:v>-12</c:v>
                </c:pt>
                <c:pt idx="18862">
                  <c:v>-585</c:v>
                </c:pt>
                <c:pt idx="18863">
                  <c:v>-585</c:v>
                </c:pt>
                <c:pt idx="18864">
                  <c:v>-434</c:v>
                </c:pt>
                <c:pt idx="18865">
                  <c:v>-585</c:v>
                </c:pt>
                <c:pt idx="18866">
                  <c:v>-645</c:v>
                </c:pt>
                <c:pt idx="18867">
                  <c:v>-615</c:v>
                </c:pt>
                <c:pt idx="18868">
                  <c:v>-585</c:v>
                </c:pt>
                <c:pt idx="18869">
                  <c:v>-615</c:v>
                </c:pt>
                <c:pt idx="18870">
                  <c:v>-565</c:v>
                </c:pt>
                <c:pt idx="18871">
                  <c:v>-525</c:v>
                </c:pt>
                <c:pt idx="18872">
                  <c:v>-525</c:v>
                </c:pt>
                <c:pt idx="18873">
                  <c:v>-525</c:v>
                </c:pt>
                <c:pt idx="18874">
                  <c:v>-565</c:v>
                </c:pt>
                <c:pt idx="18875">
                  <c:v>-525</c:v>
                </c:pt>
                <c:pt idx="18876">
                  <c:v>-545</c:v>
                </c:pt>
                <c:pt idx="18877">
                  <c:v>-495</c:v>
                </c:pt>
                <c:pt idx="18878">
                  <c:v>-545</c:v>
                </c:pt>
                <c:pt idx="18879">
                  <c:v>-565</c:v>
                </c:pt>
                <c:pt idx="18880">
                  <c:v>-565</c:v>
                </c:pt>
                <c:pt idx="18881">
                  <c:v>-510</c:v>
                </c:pt>
                <c:pt idx="18882">
                  <c:v>-495</c:v>
                </c:pt>
                <c:pt idx="18883">
                  <c:v>-550</c:v>
                </c:pt>
                <c:pt idx="18884">
                  <c:v>-540</c:v>
                </c:pt>
                <c:pt idx="18885">
                  <c:v>-574</c:v>
                </c:pt>
                <c:pt idx="18886">
                  <c:v>-546</c:v>
                </c:pt>
                <c:pt idx="18887">
                  <c:v>-540</c:v>
                </c:pt>
                <c:pt idx="18888">
                  <c:v>-585</c:v>
                </c:pt>
                <c:pt idx="18889">
                  <c:v>-685</c:v>
                </c:pt>
                <c:pt idx="18890">
                  <c:v>-685</c:v>
                </c:pt>
                <c:pt idx="18891">
                  <c:v>-685</c:v>
                </c:pt>
                <c:pt idx="18892">
                  <c:v>-685</c:v>
                </c:pt>
                <c:pt idx="18893">
                  <c:v>-685</c:v>
                </c:pt>
                <c:pt idx="18894">
                  <c:v>-685</c:v>
                </c:pt>
                <c:pt idx="18895">
                  <c:v>-585</c:v>
                </c:pt>
                <c:pt idx="18896">
                  <c:v>-635</c:v>
                </c:pt>
                <c:pt idx="18897">
                  <c:v>-690</c:v>
                </c:pt>
                <c:pt idx="18898">
                  <c:v>-690</c:v>
                </c:pt>
                <c:pt idx="18899">
                  <c:v>-690</c:v>
                </c:pt>
                <c:pt idx="18900">
                  <c:v>-690</c:v>
                </c:pt>
                <c:pt idx="18901">
                  <c:v>-585</c:v>
                </c:pt>
                <c:pt idx="18902">
                  <c:v>-585</c:v>
                </c:pt>
                <c:pt idx="18903">
                  <c:v>-585</c:v>
                </c:pt>
                <c:pt idx="18904">
                  <c:v>-585</c:v>
                </c:pt>
                <c:pt idx="18905">
                  <c:v>-585</c:v>
                </c:pt>
                <c:pt idx="18906">
                  <c:v>-585</c:v>
                </c:pt>
                <c:pt idx="18907">
                  <c:v>48</c:v>
                </c:pt>
                <c:pt idx="18908">
                  <c:v>905</c:v>
                </c:pt>
                <c:pt idx="18909">
                  <c:v>1118</c:v>
                </c:pt>
                <c:pt idx="18910">
                  <c:v>-382</c:v>
                </c:pt>
                <c:pt idx="18911">
                  <c:v>-640</c:v>
                </c:pt>
                <c:pt idx="18912">
                  <c:v>-640</c:v>
                </c:pt>
                <c:pt idx="18913">
                  <c:v>-685</c:v>
                </c:pt>
                <c:pt idx="18914">
                  <c:v>-685</c:v>
                </c:pt>
                <c:pt idx="18915">
                  <c:v>-685</c:v>
                </c:pt>
                <c:pt idx="18916">
                  <c:v>-685</c:v>
                </c:pt>
                <c:pt idx="18917">
                  <c:v>-685</c:v>
                </c:pt>
                <c:pt idx="18918">
                  <c:v>-685</c:v>
                </c:pt>
                <c:pt idx="18919">
                  <c:v>-585</c:v>
                </c:pt>
                <c:pt idx="18920">
                  <c:v>-640</c:v>
                </c:pt>
                <c:pt idx="18921">
                  <c:v>-640</c:v>
                </c:pt>
                <c:pt idx="18922">
                  <c:v>-640</c:v>
                </c:pt>
                <c:pt idx="18923">
                  <c:v>-640</c:v>
                </c:pt>
                <c:pt idx="18924">
                  <c:v>-640</c:v>
                </c:pt>
                <c:pt idx="18925">
                  <c:v>-640</c:v>
                </c:pt>
                <c:pt idx="18926">
                  <c:v>-640</c:v>
                </c:pt>
                <c:pt idx="18927">
                  <c:v>-640</c:v>
                </c:pt>
                <c:pt idx="18928">
                  <c:v>-640</c:v>
                </c:pt>
                <c:pt idx="18929">
                  <c:v>-640</c:v>
                </c:pt>
                <c:pt idx="18930">
                  <c:v>-640</c:v>
                </c:pt>
                <c:pt idx="18931">
                  <c:v>-640</c:v>
                </c:pt>
                <c:pt idx="18932">
                  <c:v>-144</c:v>
                </c:pt>
                <c:pt idx="18933">
                  <c:v>-275</c:v>
                </c:pt>
                <c:pt idx="18934">
                  <c:v>-639</c:v>
                </c:pt>
                <c:pt idx="18935">
                  <c:v>-640</c:v>
                </c:pt>
                <c:pt idx="18936">
                  <c:v>-585</c:v>
                </c:pt>
                <c:pt idx="18937">
                  <c:v>-685</c:v>
                </c:pt>
                <c:pt idx="18938">
                  <c:v>-685</c:v>
                </c:pt>
                <c:pt idx="18939">
                  <c:v>-685</c:v>
                </c:pt>
                <c:pt idx="18940">
                  <c:v>-685</c:v>
                </c:pt>
                <c:pt idx="18941">
                  <c:v>-685</c:v>
                </c:pt>
                <c:pt idx="18942">
                  <c:v>-685</c:v>
                </c:pt>
                <c:pt idx="18943">
                  <c:v>-585</c:v>
                </c:pt>
                <c:pt idx="18944">
                  <c:v>-585</c:v>
                </c:pt>
                <c:pt idx="18945">
                  <c:v>-585</c:v>
                </c:pt>
                <c:pt idx="18946">
                  <c:v>-585</c:v>
                </c:pt>
                <c:pt idx="18947">
                  <c:v>-585</c:v>
                </c:pt>
                <c:pt idx="18948">
                  <c:v>-585</c:v>
                </c:pt>
                <c:pt idx="18949">
                  <c:v>-585</c:v>
                </c:pt>
                <c:pt idx="18950">
                  <c:v>-585</c:v>
                </c:pt>
                <c:pt idx="18951">
                  <c:v>-585</c:v>
                </c:pt>
                <c:pt idx="18952">
                  <c:v>-585</c:v>
                </c:pt>
                <c:pt idx="18953">
                  <c:v>-585</c:v>
                </c:pt>
                <c:pt idx="18954">
                  <c:v>-585</c:v>
                </c:pt>
                <c:pt idx="18955">
                  <c:v>-585</c:v>
                </c:pt>
                <c:pt idx="18956">
                  <c:v>-585</c:v>
                </c:pt>
                <c:pt idx="18957">
                  <c:v>-585</c:v>
                </c:pt>
                <c:pt idx="18958">
                  <c:v>-585</c:v>
                </c:pt>
                <c:pt idx="18959">
                  <c:v>-585</c:v>
                </c:pt>
                <c:pt idx="18960">
                  <c:v>-558</c:v>
                </c:pt>
                <c:pt idx="18961">
                  <c:v>-559</c:v>
                </c:pt>
                <c:pt idx="18962">
                  <c:v>-659</c:v>
                </c:pt>
                <c:pt idx="18963">
                  <c:v>-659</c:v>
                </c:pt>
                <c:pt idx="18964">
                  <c:v>-659</c:v>
                </c:pt>
                <c:pt idx="18965">
                  <c:v>-659</c:v>
                </c:pt>
                <c:pt idx="18966">
                  <c:v>-659</c:v>
                </c:pt>
                <c:pt idx="18967">
                  <c:v>-659</c:v>
                </c:pt>
                <c:pt idx="18968">
                  <c:v>-559</c:v>
                </c:pt>
                <c:pt idx="18969">
                  <c:v>-559</c:v>
                </c:pt>
                <c:pt idx="18970">
                  <c:v>-559</c:v>
                </c:pt>
                <c:pt idx="18971">
                  <c:v>-559</c:v>
                </c:pt>
                <c:pt idx="18972">
                  <c:v>-559</c:v>
                </c:pt>
                <c:pt idx="18973">
                  <c:v>-559</c:v>
                </c:pt>
                <c:pt idx="18974">
                  <c:v>-559</c:v>
                </c:pt>
                <c:pt idx="18975">
                  <c:v>-559</c:v>
                </c:pt>
                <c:pt idx="18976">
                  <c:v>-559</c:v>
                </c:pt>
                <c:pt idx="18977">
                  <c:v>-559</c:v>
                </c:pt>
                <c:pt idx="18978">
                  <c:v>-559</c:v>
                </c:pt>
                <c:pt idx="18979">
                  <c:v>-559</c:v>
                </c:pt>
                <c:pt idx="18980">
                  <c:v>-559</c:v>
                </c:pt>
                <c:pt idx="18981">
                  <c:v>-559</c:v>
                </c:pt>
                <c:pt idx="18982">
                  <c:v>-559</c:v>
                </c:pt>
                <c:pt idx="18983">
                  <c:v>-559</c:v>
                </c:pt>
                <c:pt idx="18984">
                  <c:v>-539</c:v>
                </c:pt>
                <c:pt idx="18985">
                  <c:v>-639</c:v>
                </c:pt>
                <c:pt idx="18986">
                  <c:v>-639</c:v>
                </c:pt>
                <c:pt idx="18987">
                  <c:v>-639</c:v>
                </c:pt>
                <c:pt idx="18988">
                  <c:v>-639</c:v>
                </c:pt>
                <c:pt idx="18989">
                  <c:v>-638</c:v>
                </c:pt>
                <c:pt idx="18990">
                  <c:v>-639</c:v>
                </c:pt>
                <c:pt idx="18991">
                  <c:v>-639</c:v>
                </c:pt>
                <c:pt idx="18992">
                  <c:v>-639</c:v>
                </c:pt>
                <c:pt idx="18993">
                  <c:v>-639</c:v>
                </c:pt>
                <c:pt idx="18994">
                  <c:v>-639</c:v>
                </c:pt>
                <c:pt idx="18995">
                  <c:v>-639</c:v>
                </c:pt>
                <c:pt idx="18996">
                  <c:v>-639</c:v>
                </c:pt>
                <c:pt idx="18997">
                  <c:v>-639</c:v>
                </c:pt>
                <c:pt idx="18998">
                  <c:v>-639</c:v>
                </c:pt>
                <c:pt idx="18999">
                  <c:v>-639</c:v>
                </c:pt>
                <c:pt idx="19000">
                  <c:v>-639</c:v>
                </c:pt>
                <c:pt idx="19001">
                  <c:v>-639</c:v>
                </c:pt>
                <c:pt idx="19002">
                  <c:v>-539</c:v>
                </c:pt>
                <c:pt idx="19003">
                  <c:v>-539</c:v>
                </c:pt>
                <c:pt idx="19004">
                  <c:v>-539</c:v>
                </c:pt>
                <c:pt idx="19005">
                  <c:v>-539</c:v>
                </c:pt>
                <c:pt idx="19006">
                  <c:v>-539</c:v>
                </c:pt>
                <c:pt idx="19007">
                  <c:v>-539</c:v>
                </c:pt>
                <c:pt idx="19008">
                  <c:v>-539</c:v>
                </c:pt>
                <c:pt idx="19009">
                  <c:v>-639</c:v>
                </c:pt>
                <c:pt idx="19010">
                  <c:v>-639</c:v>
                </c:pt>
                <c:pt idx="19011">
                  <c:v>-639</c:v>
                </c:pt>
                <c:pt idx="19012">
                  <c:v>-639</c:v>
                </c:pt>
                <c:pt idx="19013">
                  <c:v>-639</c:v>
                </c:pt>
                <c:pt idx="19014">
                  <c:v>-639</c:v>
                </c:pt>
                <c:pt idx="19015">
                  <c:v>-539</c:v>
                </c:pt>
                <c:pt idx="19016">
                  <c:v>-539</c:v>
                </c:pt>
                <c:pt idx="19017">
                  <c:v>-539</c:v>
                </c:pt>
                <c:pt idx="19018">
                  <c:v>-539</c:v>
                </c:pt>
                <c:pt idx="19019">
                  <c:v>-539</c:v>
                </c:pt>
                <c:pt idx="19020">
                  <c:v>-539</c:v>
                </c:pt>
                <c:pt idx="19021">
                  <c:v>-539</c:v>
                </c:pt>
                <c:pt idx="19022">
                  <c:v>-539</c:v>
                </c:pt>
                <c:pt idx="19023">
                  <c:v>-539</c:v>
                </c:pt>
                <c:pt idx="19024">
                  <c:v>-539</c:v>
                </c:pt>
                <c:pt idx="19025">
                  <c:v>-539</c:v>
                </c:pt>
                <c:pt idx="19026">
                  <c:v>-539</c:v>
                </c:pt>
                <c:pt idx="19027">
                  <c:v>-539</c:v>
                </c:pt>
                <c:pt idx="19028">
                  <c:v>-539</c:v>
                </c:pt>
                <c:pt idx="19029">
                  <c:v>-539</c:v>
                </c:pt>
                <c:pt idx="19030">
                  <c:v>-539</c:v>
                </c:pt>
                <c:pt idx="19031">
                  <c:v>-539</c:v>
                </c:pt>
                <c:pt idx="19032">
                  <c:v>-554</c:v>
                </c:pt>
                <c:pt idx="19033">
                  <c:v>-654</c:v>
                </c:pt>
                <c:pt idx="19034">
                  <c:v>-654</c:v>
                </c:pt>
                <c:pt idx="19035">
                  <c:v>-654</c:v>
                </c:pt>
                <c:pt idx="19036">
                  <c:v>-653</c:v>
                </c:pt>
                <c:pt idx="19037">
                  <c:v>-654</c:v>
                </c:pt>
                <c:pt idx="19038">
                  <c:v>-653</c:v>
                </c:pt>
                <c:pt idx="19039">
                  <c:v>-554</c:v>
                </c:pt>
                <c:pt idx="19040">
                  <c:v>-554</c:v>
                </c:pt>
                <c:pt idx="19041">
                  <c:v>-554</c:v>
                </c:pt>
                <c:pt idx="19042">
                  <c:v>-554</c:v>
                </c:pt>
                <c:pt idx="19043">
                  <c:v>-554</c:v>
                </c:pt>
                <c:pt idx="19044">
                  <c:v>-554</c:v>
                </c:pt>
                <c:pt idx="19045">
                  <c:v>-554</c:v>
                </c:pt>
                <c:pt idx="19046">
                  <c:v>-554</c:v>
                </c:pt>
                <c:pt idx="19047">
                  <c:v>-554</c:v>
                </c:pt>
                <c:pt idx="19048">
                  <c:v>-554</c:v>
                </c:pt>
                <c:pt idx="19049">
                  <c:v>-554</c:v>
                </c:pt>
                <c:pt idx="19050">
                  <c:v>-554</c:v>
                </c:pt>
                <c:pt idx="19051">
                  <c:v>-554</c:v>
                </c:pt>
                <c:pt idx="19052">
                  <c:v>-554</c:v>
                </c:pt>
                <c:pt idx="19053">
                  <c:v>-554</c:v>
                </c:pt>
                <c:pt idx="19054">
                  <c:v>-554</c:v>
                </c:pt>
                <c:pt idx="19055">
                  <c:v>-554</c:v>
                </c:pt>
                <c:pt idx="19056">
                  <c:v>-554</c:v>
                </c:pt>
                <c:pt idx="19057">
                  <c:v>-654</c:v>
                </c:pt>
                <c:pt idx="19058">
                  <c:v>-654</c:v>
                </c:pt>
                <c:pt idx="19059">
                  <c:v>-653</c:v>
                </c:pt>
                <c:pt idx="19060">
                  <c:v>-653</c:v>
                </c:pt>
                <c:pt idx="19061">
                  <c:v>-654</c:v>
                </c:pt>
                <c:pt idx="19062">
                  <c:v>-654</c:v>
                </c:pt>
                <c:pt idx="19063">
                  <c:v>-553</c:v>
                </c:pt>
                <c:pt idx="19064">
                  <c:v>-554</c:v>
                </c:pt>
                <c:pt idx="19065">
                  <c:v>-554</c:v>
                </c:pt>
                <c:pt idx="19066">
                  <c:v>-554</c:v>
                </c:pt>
                <c:pt idx="19067">
                  <c:v>-554</c:v>
                </c:pt>
                <c:pt idx="19068">
                  <c:v>-554</c:v>
                </c:pt>
                <c:pt idx="19069">
                  <c:v>-554</c:v>
                </c:pt>
                <c:pt idx="19070">
                  <c:v>-554</c:v>
                </c:pt>
                <c:pt idx="19071">
                  <c:v>-554</c:v>
                </c:pt>
                <c:pt idx="19072">
                  <c:v>-554</c:v>
                </c:pt>
                <c:pt idx="19073">
                  <c:v>-554</c:v>
                </c:pt>
                <c:pt idx="19074">
                  <c:v>-554</c:v>
                </c:pt>
                <c:pt idx="19075">
                  <c:v>-554</c:v>
                </c:pt>
                <c:pt idx="19076">
                  <c:v>267</c:v>
                </c:pt>
                <c:pt idx="19077">
                  <c:v>658</c:v>
                </c:pt>
                <c:pt idx="19078">
                  <c:v>-574</c:v>
                </c:pt>
                <c:pt idx="19079">
                  <c:v>-574</c:v>
                </c:pt>
                <c:pt idx="19080">
                  <c:v>-559</c:v>
                </c:pt>
                <c:pt idx="19081">
                  <c:v>-659</c:v>
                </c:pt>
                <c:pt idx="19082">
                  <c:v>-659</c:v>
                </c:pt>
                <c:pt idx="19083">
                  <c:v>-659</c:v>
                </c:pt>
                <c:pt idx="19084">
                  <c:v>-659</c:v>
                </c:pt>
                <c:pt idx="19085">
                  <c:v>-659</c:v>
                </c:pt>
                <c:pt idx="19086">
                  <c:v>-658</c:v>
                </c:pt>
                <c:pt idx="19087">
                  <c:v>-559</c:v>
                </c:pt>
                <c:pt idx="19088">
                  <c:v>-704</c:v>
                </c:pt>
                <c:pt idx="19089">
                  <c:v>-744</c:v>
                </c:pt>
                <c:pt idx="19090">
                  <c:v>-744</c:v>
                </c:pt>
                <c:pt idx="19091">
                  <c:v>-744</c:v>
                </c:pt>
                <c:pt idx="19092">
                  <c:v>-319</c:v>
                </c:pt>
                <c:pt idx="19093">
                  <c:v>-452</c:v>
                </c:pt>
                <c:pt idx="19094">
                  <c:v>-126</c:v>
                </c:pt>
                <c:pt idx="19095">
                  <c:v>172</c:v>
                </c:pt>
                <c:pt idx="19096">
                  <c:v>-285</c:v>
                </c:pt>
                <c:pt idx="19097">
                  <c:v>-624</c:v>
                </c:pt>
                <c:pt idx="19098">
                  <c:v>-734</c:v>
                </c:pt>
                <c:pt idx="19099">
                  <c:v>1274</c:v>
                </c:pt>
                <c:pt idx="19100">
                  <c:v>932</c:v>
                </c:pt>
                <c:pt idx="19101">
                  <c:v>932</c:v>
                </c:pt>
                <c:pt idx="19102">
                  <c:v>1098</c:v>
                </c:pt>
                <c:pt idx="19103">
                  <c:v>-190</c:v>
                </c:pt>
                <c:pt idx="19104">
                  <c:v>1081</c:v>
                </c:pt>
                <c:pt idx="19105">
                  <c:v>305</c:v>
                </c:pt>
                <c:pt idx="19106">
                  <c:v>255</c:v>
                </c:pt>
                <c:pt idx="19107">
                  <c:v>317</c:v>
                </c:pt>
                <c:pt idx="19108">
                  <c:v>26</c:v>
                </c:pt>
                <c:pt idx="19109">
                  <c:v>-515</c:v>
                </c:pt>
                <c:pt idx="19110">
                  <c:v>-878</c:v>
                </c:pt>
                <c:pt idx="19111">
                  <c:v>-140</c:v>
                </c:pt>
                <c:pt idx="19112">
                  <c:v>-581</c:v>
                </c:pt>
                <c:pt idx="19113">
                  <c:v>-558</c:v>
                </c:pt>
                <c:pt idx="19114">
                  <c:v>-65</c:v>
                </c:pt>
                <c:pt idx="19115">
                  <c:v>435</c:v>
                </c:pt>
                <c:pt idx="19116">
                  <c:v>772</c:v>
                </c:pt>
                <c:pt idx="19117">
                  <c:v>1258</c:v>
                </c:pt>
                <c:pt idx="19118">
                  <c:v>1235</c:v>
                </c:pt>
                <c:pt idx="19119">
                  <c:v>1235</c:v>
                </c:pt>
                <c:pt idx="19120">
                  <c:v>1263</c:v>
                </c:pt>
                <c:pt idx="19121">
                  <c:v>1244</c:v>
                </c:pt>
                <c:pt idx="19122">
                  <c:v>678</c:v>
                </c:pt>
                <c:pt idx="19123">
                  <c:v>1363</c:v>
                </c:pt>
                <c:pt idx="19124">
                  <c:v>1347</c:v>
                </c:pt>
                <c:pt idx="19125">
                  <c:v>1347</c:v>
                </c:pt>
                <c:pt idx="19126">
                  <c:v>1103</c:v>
                </c:pt>
                <c:pt idx="19127">
                  <c:v>475</c:v>
                </c:pt>
                <c:pt idx="19128">
                  <c:v>830</c:v>
                </c:pt>
                <c:pt idx="19129">
                  <c:v>605</c:v>
                </c:pt>
                <c:pt idx="19130">
                  <c:v>155</c:v>
                </c:pt>
                <c:pt idx="19131">
                  <c:v>155</c:v>
                </c:pt>
                <c:pt idx="19132">
                  <c:v>-115</c:v>
                </c:pt>
                <c:pt idx="19133">
                  <c:v>-440</c:v>
                </c:pt>
                <c:pt idx="19134">
                  <c:v>-538</c:v>
                </c:pt>
                <c:pt idx="19135">
                  <c:v>-575</c:v>
                </c:pt>
                <c:pt idx="19136">
                  <c:v>-800</c:v>
                </c:pt>
                <c:pt idx="19137">
                  <c:v>-788</c:v>
                </c:pt>
                <c:pt idx="19138">
                  <c:v>-705</c:v>
                </c:pt>
                <c:pt idx="19139">
                  <c:v>-725</c:v>
                </c:pt>
                <c:pt idx="19140">
                  <c:v>-499</c:v>
                </c:pt>
                <c:pt idx="19141">
                  <c:v>-365</c:v>
                </c:pt>
                <c:pt idx="19142">
                  <c:v>-275</c:v>
                </c:pt>
                <c:pt idx="19143">
                  <c:v>-278</c:v>
                </c:pt>
                <c:pt idx="19144">
                  <c:v>-525</c:v>
                </c:pt>
                <c:pt idx="19145">
                  <c:v>-375</c:v>
                </c:pt>
                <c:pt idx="19146">
                  <c:v>-195</c:v>
                </c:pt>
                <c:pt idx="19147">
                  <c:v>-375</c:v>
                </c:pt>
                <c:pt idx="19148">
                  <c:v>610</c:v>
                </c:pt>
                <c:pt idx="19149">
                  <c:v>630</c:v>
                </c:pt>
                <c:pt idx="19150">
                  <c:v>-735</c:v>
                </c:pt>
                <c:pt idx="19151">
                  <c:v>-841</c:v>
                </c:pt>
                <c:pt idx="19152">
                  <c:v>-875</c:v>
                </c:pt>
                <c:pt idx="19153">
                  <c:v>-975</c:v>
                </c:pt>
                <c:pt idx="19154">
                  <c:v>-975</c:v>
                </c:pt>
                <c:pt idx="19155">
                  <c:v>-975</c:v>
                </c:pt>
                <c:pt idx="19156">
                  <c:v>-975</c:v>
                </c:pt>
                <c:pt idx="19157">
                  <c:v>-975</c:v>
                </c:pt>
                <c:pt idx="19158">
                  <c:v>-975</c:v>
                </c:pt>
                <c:pt idx="19159">
                  <c:v>-975</c:v>
                </c:pt>
                <c:pt idx="19160">
                  <c:v>-975</c:v>
                </c:pt>
                <c:pt idx="19161">
                  <c:v>-975</c:v>
                </c:pt>
                <c:pt idx="19162">
                  <c:v>-975</c:v>
                </c:pt>
                <c:pt idx="19163">
                  <c:v>-975</c:v>
                </c:pt>
                <c:pt idx="19164">
                  <c:v>-975</c:v>
                </c:pt>
                <c:pt idx="19165">
                  <c:v>-975</c:v>
                </c:pt>
                <c:pt idx="19166">
                  <c:v>-895</c:v>
                </c:pt>
                <c:pt idx="19167">
                  <c:v>-453</c:v>
                </c:pt>
                <c:pt idx="19168">
                  <c:v>-424</c:v>
                </c:pt>
                <c:pt idx="19169">
                  <c:v>-810</c:v>
                </c:pt>
                <c:pt idx="19170">
                  <c:v>-810</c:v>
                </c:pt>
                <c:pt idx="19171">
                  <c:v>-676</c:v>
                </c:pt>
                <c:pt idx="19172">
                  <c:v>1081</c:v>
                </c:pt>
                <c:pt idx="19173">
                  <c:v>1310</c:v>
                </c:pt>
                <c:pt idx="19174">
                  <c:v>1310</c:v>
                </c:pt>
                <c:pt idx="19175">
                  <c:v>229</c:v>
                </c:pt>
                <c:pt idx="19176">
                  <c:v>-730</c:v>
                </c:pt>
                <c:pt idx="19177">
                  <c:v>-1017</c:v>
                </c:pt>
                <c:pt idx="19178">
                  <c:v>-1200</c:v>
                </c:pt>
                <c:pt idx="19179">
                  <c:v>-1200</c:v>
                </c:pt>
                <c:pt idx="19180">
                  <c:v>-1200</c:v>
                </c:pt>
                <c:pt idx="19181">
                  <c:v>-1200</c:v>
                </c:pt>
                <c:pt idx="19182">
                  <c:v>-1200</c:v>
                </c:pt>
                <c:pt idx="19183">
                  <c:v>-1020</c:v>
                </c:pt>
                <c:pt idx="19184">
                  <c:v>-215</c:v>
                </c:pt>
                <c:pt idx="19185">
                  <c:v>180</c:v>
                </c:pt>
                <c:pt idx="19186">
                  <c:v>-141</c:v>
                </c:pt>
                <c:pt idx="19187">
                  <c:v>24</c:v>
                </c:pt>
                <c:pt idx="19188">
                  <c:v>590</c:v>
                </c:pt>
                <c:pt idx="19189">
                  <c:v>515</c:v>
                </c:pt>
                <c:pt idx="19190">
                  <c:v>415</c:v>
                </c:pt>
                <c:pt idx="19191">
                  <c:v>249</c:v>
                </c:pt>
                <c:pt idx="19192">
                  <c:v>0</c:v>
                </c:pt>
                <c:pt idx="19193">
                  <c:v>-160</c:v>
                </c:pt>
                <c:pt idx="19194">
                  <c:v>-1100</c:v>
                </c:pt>
                <c:pt idx="19195">
                  <c:v>-1010</c:v>
                </c:pt>
                <c:pt idx="19196">
                  <c:v>932</c:v>
                </c:pt>
                <c:pt idx="19197">
                  <c:v>982</c:v>
                </c:pt>
                <c:pt idx="19198">
                  <c:v>691</c:v>
                </c:pt>
                <c:pt idx="19199">
                  <c:v>-440</c:v>
                </c:pt>
                <c:pt idx="19200">
                  <c:v>-985</c:v>
                </c:pt>
                <c:pt idx="19201">
                  <c:v>-1084</c:v>
                </c:pt>
                <c:pt idx="19202">
                  <c:v>-1085</c:v>
                </c:pt>
                <c:pt idx="19203">
                  <c:v>-1085</c:v>
                </c:pt>
                <c:pt idx="19204">
                  <c:v>-1085</c:v>
                </c:pt>
                <c:pt idx="19205">
                  <c:v>-1085</c:v>
                </c:pt>
                <c:pt idx="19206">
                  <c:v>-1070</c:v>
                </c:pt>
                <c:pt idx="19207">
                  <c:v>-944</c:v>
                </c:pt>
                <c:pt idx="19208">
                  <c:v>-929</c:v>
                </c:pt>
                <c:pt idx="19209">
                  <c:v>-888</c:v>
                </c:pt>
                <c:pt idx="19210">
                  <c:v>-810</c:v>
                </c:pt>
                <c:pt idx="19211">
                  <c:v>-725</c:v>
                </c:pt>
                <c:pt idx="19212">
                  <c:v>-175</c:v>
                </c:pt>
                <c:pt idx="19213">
                  <c:v>296</c:v>
                </c:pt>
                <c:pt idx="19214">
                  <c:v>296</c:v>
                </c:pt>
                <c:pt idx="19215">
                  <c:v>-11</c:v>
                </c:pt>
                <c:pt idx="19216">
                  <c:v>-120</c:v>
                </c:pt>
                <c:pt idx="19217">
                  <c:v>10</c:v>
                </c:pt>
                <c:pt idx="19218">
                  <c:v>-1000</c:v>
                </c:pt>
                <c:pt idx="19219">
                  <c:v>-965</c:v>
                </c:pt>
                <c:pt idx="19220">
                  <c:v>880</c:v>
                </c:pt>
                <c:pt idx="19221">
                  <c:v>1012</c:v>
                </c:pt>
                <c:pt idx="19222">
                  <c:v>-100</c:v>
                </c:pt>
                <c:pt idx="19223">
                  <c:v>-492</c:v>
                </c:pt>
                <c:pt idx="19224">
                  <c:v>205</c:v>
                </c:pt>
                <c:pt idx="19225">
                  <c:v>-652</c:v>
                </c:pt>
                <c:pt idx="19226">
                  <c:v>-1005</c:v>
                </c:pt>
                <c:pt idx="19227">
                  <c:v>-1005</c:v>
                </c:pt>
                <c:pt idx="19228">
                  <c:v>-1005</c:v>
                </c:pt>
                <c:pt idx="19229">
                  <c:v>-935</c:v>
                </c:pt>
                <c:pt idx="19230">
                  <c:v>-985</c:v>
                </c:pt>
                <c:pt idx="19231">
                  <c:v>-580</c:v>
                </c:pt>
                <c:pt idx="19232">
                  <c:v>-140</c:v>
                </c:pt>
                <c:pt idx="19233">
                  <c:v>741</c:v>
                </c:pt>
                <c:pt idx="19234">
                  <c:v>745</c:v>
                </c:pt>
                <c:pt idx="19235">
                  <c:v>1153</c:v>
                </c:pt>
                <c:pt idx="19236">
                  <c:v>1195</c:v>
                </c:pt>
                <c:pt idx="19237">
                  <c:v>1190</c:v>
                </c:pt>
                <c:pt idx="19238">
                  <c:v>1195</c:v>
                </c:pt>
                <c:pt idx="19239">
                  <c:v>1030</c:v>
                </c:pt>
                <c:pt idx="19240">
                  <c:v>745</c:v>
                </c:pt>
                <c:pt idx="19241">
                  <c:v>-102</c:v>
                </c:pt>
                <c:pt idx="19242">
                  <c:v>-950</c:v>
                </c:pt>
                <c:pt idx="19243">
                  <c:v>-950</c:v>
                </c:pt>
                <c:pt idx="19244">
                  <c:v>986</c:v>
                </c:pt>
                <c:pt idx="19245">
                  <c:v>1057</c:v>
                </c:pt>
                <c:pt idx="19246">
                  <c:v>660</c:v>
                </c:pt>
                <c:pt idx="19247">
                  <c:v>280</c:v>
                </c:pt>
                <c:pt idx="19248">
                  <c:v>937</c:v>
                </c:pt>
                <c:pt idx="19249">
                  <c:v>597</c:v>
                </c:pt>
                <c:pt idx="19250">
                  <c:v>696</c:v>
                </c:pt>
                <c:pt idx="19251">
                  <c:v>917</c:v>
                </c:pt>
                <c:pt idx="19252">
                  <c:v>881</c:v>
                </c:pt>
                <c:pt idx="19253">
                  <c:v>672</c:v>
                </c:pt>
                <c:pt idx="19254">
                  <c:v>-313</c:v>
                </c:pt>
                <c:pt idx="19255">
                  <c:v>-410</c:v>
                </c:pt>
                <c:pt idx="19256">
                  <c:v>336</c:v>
                </c:pt>
                <c:pt idx="19257">
                  <c:v>907</c:v>
                </c:pt>
                <c:pt idx="19258">
                  <c:v>957</c:v>
                </c:pt>
                <c:pt idx="19259">
                  <c:v>977</c:v>
                </c:pt>
                <c:pt idx="19260">
                  <c:v>1007</c:v>
                </c:pt>
                <c:pt idx="19261">
                  <c:v>1007</c:v>
                </c:pt>
                <c:pt idx="19262">
                  <c:v>977</c:v>
                </c:pt>
                <c:pt idx="19263">
                  <c:v>976</c:v>
                </c:pt>
                <c:pt idx="19264">
                  <c:v>937</c:v>
                </c:pt>
                <c:pt idx="19265">
                  <c:v>977</c:v>
                </c:pt>
                <c:pt idx="19266">
                  <c:v>-642</c:v>
                </c:pt>
                <c:pt idx="19267">
                  <c:v>-505</c:v>
                </c:pt>
                <c:pt idx="19268">
                  <c:v>1007</c:v>
                </c:pt>
                <c:pt idx="19269">
                  <c:v>1007</c:v>
                </c:pt>
                <c:pt idx="19270">
                  <c:v>927</c:v>
                </c:pt>
                <c:pt idx="19271">
                  <c:v>987</c:v>
                </c:pt>
              </c:numCache>
            </c:numRef>
          </c:xVal>
          <c:yVal>
            <c:numRef>
              <c:f>Data_price!$G$2:$G$19273</c:f>
              <c:numCache>
                <c:formatCode>General</c:formatCode>
                <c:ptCount val="19272"/>
                <c:pt idx="0">
                  <c:v>20.904000000000003</c:v>
                </c:pt>
                <c:pt idx="1">
                  <c:v>22.368999999999989</c:v>
                </c:pt>
                <c:pt idx="2">
                  <c:v>17.97</c:v>
                </c:pt>
                <c:pt idx="3">
                  <c:v>18.003</c:v>
                </c:pt>
                <c:pt idx="4">
                  <c:v>14.106</c:v>
                </c:pt>
                <c:pt idx="5">
                  <c:v>18.579000000000001</c:v>
                </c:pt>
                <c:pt idx="6">
                  <c:v>28.076000000000001</c:v>
                </c:pt>
                <c:pt idx="7">
                  <c:v>33.079000000000001</c:v>
                </c:pt>
                <c:pt idx="8">
                  <c:v>30.027000000000001</c:v>
                </c:pt>
                <c:pt idx="9">
                  <c:v>17.27</c:v>
                </c:pt>
                <c:pt idx="10">
                  <c:v>23.459999999999987</c:v>
                </c:pt>
                <c:pt idx="11">
                  <c:v>20.776</c:v>
                </c:pt>
                <c:pt idx="12">
                  <c:v>14.963000000000006</c:v>
                </c:pt>
                <c:pt idx="13">
                  <c:v>17.565999999999956</c:v>
                </c:pt>
                <c:pt idx="14">
                  <c:v>23.013999999999999</c:v>
                </c:pt>
                <c:pt idx="15">
                  <c:v>21.180999999999987</c:v>
                </c:pt>
                <c:pt idx="16">
                  <c:v>17.756999999999987</c:v>
                </c:pt>
                <c:pt idx="17">
                  <c:v>11.829000000000002</c:v>
                </c:pt>
                <c:pt idx="18">
                  <c:v>8.4920000000000027</c:v>
                </c:pt>
                <c:pt idx="19">
                  <c:v>4.671999999999997</c:v>
                </c:pt>
                <c:pt idx="20">
                  <c:v>9.6030000000000015</c:v>
                </c:pt>
                <c:pt idx="21">
                  <c:v>16.214000000000031</c:v>
                </c:pt>
                <c:pt idx="22">
                  <c:v>11.741999999999997</c:v>
                </c:pt>
                <c:pt idx="23">
                  <c:v>17.800999999999988</c:v>
                </c:pt>
                <c:pt idx="24">
                  <c:v>23.286999999999956</c:v>
                </c:pt>
                <c:pt idx="25">
                  <c:v>0.18099999999999974</c:v>
                </c:pt>
                <c:pt idx="26">
                  <c:v>0.49300000000000038</c:v>
                </c:pt>
                <c:pt idx="27">
                  <c:v>5.1349999999999945</c:v>
                </c:pt>
                <c:pt idx="28">
                  <c:v>1.476</c:v>
                </c:pt>
                <c:pt idx="29">
                  <c:v>-3.9459999999999997</c:v>
                </c:pt>
                <c:pt idx="30">
                  <c:v>-14.965000000000025</c:v>
                </c:pt>
                <c:pt idx="31">
                  <c:v>6.9329999999999963</c:v>
                </c:pt>
                <c:pt idx="32">
                  <c:v>9.5089999999999968</c:v>
                </c:pt>
                <c:pt idx="33">
                  <c:v>19.224999999999987</c:v>
                </c:pt>
                <c:pt idx="34">
                  <c:v>17.271000000000001</c:v>
                </c:pt>
                <c:pt idx="35">
                  <c:v>11.268000000000001</c:v>
                </c:pt>
                <c:pt idx="36">
                  <c:v>11.061</c:v>
                </c:pt>
                <c:pt idx="37">
                  <c:v>9.8150000000000048</c:v>
                </c:pt>
                <c:pt idx="38">
                  <c:v>7.6269999999999945</c:v>
                </c:pt>
                <c:pt idx="39">
                  <c:v>7.2649999999999872</c:v>
                </c:pt>
                <c:pt idx="40">
                  <c:v>10.575000000000006</c:v>
                </c:pt>
                <c:pt idx="41">
                  <c:v>10.882000000000019</c:v>
                </c:pt>
                <c:pt idx="42">
                  <c:v>8.0460000000000012</c:v>
                </c:pt>
                <c:pt idx="43">
                  <c:v>8.6590000000000025</c:v>
                </c:pt>
                <c:pt idx="44">
                  <c:v>20.135999999999996</c:v>
                </c:pt>
                <c:pt idx="45">
                  <c:v>25.307999999999996</c:v>
                </c:pt>
                <c:pt idx="46">
                  <c:v>22.623999999999999</c:v>
                </c:pt>
                <c:pt idx="47">
                  <c:v>20.227999999999987</c:v>
                </c:pt>
                <c:pt idx="48">
                  <c:v>15.231999999999999</c:v>
                </c:pt>
                <c:pt idx="49">
                  <c:v>7.7729999999999997</c:v>
                </c:pt>
                <c:pt idx="50">
                  <c:v>9.0999999999999651E-2</c:v>
                </c:pt>
                <c:pt idx="51">
                  <c:v>4.3740000000000006</c:v>
                </c:pt>
                <c:pt idx="52">
                  <c:v>6.4550000000000001</c:v>
                </c:pt>
                <c:pt idx="53">
                  <c:v>9.7630000000000017</c:v>
                </c:pt>
                <c:pt idx="54">
                  <c:v>0.80499999999999261</c:v>
                </c:pt>
                <c:pt idx="55">
                  <c:v>2.463000000000001</c:v>
                </c:pt>
                <c:pt idx="56">
                  <c:v>2.6999999999999957</c:v>
                </c:pt>
                <c:pt idx="57">
                  <c:v>7.5379999999999967</c:v>
                </c:pt>
                <c:pt idx="58">
                  <c:v>7.2700000000000031</c:v>
                </c:pt>
                <c:pt idx="59">
                  <c:v>7.8839999999999995</c:v>
                </c:pt>
                <c:pt idx="60">
                  <c:v>12.564</c:v>
                </c:pt>
                <c:pt idx="61">
                  <c:v>12.985000000000019</c:v>
                </c:pt>
                <c:pt idx="62">
                  <c:v>14.348000000000001</c:v>
                </c:pt>
                <c:pt idx="63">
                  <c:v>15.98</c:v>
                </c:pt>
                <c:pt idx="64">
                  <c:v>17.909999999999989</c:v>
                </c:pt>
                <c:pt idx="65">
                  <c:v>9.5050000000000026</c:v>
                </c:pt>
                <c:pt idx="66">
                  <c:v>7.365999999999989</c:v>
                </c:pt>
                <c:pt idx="67">
                  <c:v>12.79</c:v>
                </c:pt>
                <c:pt idx="68">
                  <c:v>19.959000000000003</c:v>
                </c:pt>
                <c:pt idx="69">
                  <c:v>27.069999999999986</c:v>
                </c:pt>
                <c:pt idx="70">
                  <c:v>25.097999999999999</c:v>
                </c:pt>
                <c:pt idx="71">
                  <c:v>26.041999999999987</c:v>
                </c:pt>
                <c:pt idx="72">
                  <c:v>23.763999999999989</c:v>
                </c:pt>
                <c:pt idx="73">
                  <c:v>20.675999999999988</c:v>
                </c:pt>
                <c:pt idx="74">
                  <c:v>2.7490000000000006</c:v>
                </c:pt>
                <c:pt idx="75">
                  <c:v>0.55599999999999961</c:v>
                </c:pt>
                <c:pt idx="76">
                  <c:v>8.7000000000000022E-2</c:v>
                </c:pt>
                <c:pt idx="77">
                  <c:v>4.01</c:v>
                </c:pt>
                <c:pt idx="78">
                  <c:v>11.058</c:v>
                </c:pt>
                <c:pt idx="79">
                  <c:v>6.8099999999999952</c:v>
                </c:pt>
                <c:pt idx="80">
                  <c:v>5.8319999999999936</c:v>
                </c:pt>
                <c:pt idx="81">
                  <c:v>4.3099999999999952</c:v>
                </c:pt>
                <c:pt idx="82">
                  <c:v>3.8950000000000027</c:v>
                </c:pt>
                <c:pt idx="83">
                  <c:v>1.1829999999999998</c:v>
                </c:pt>
                <c:pt idx="84">
                  <c:v>3.0899999999999972</c:v>
                </c:pt>
                <c:pt idx="85">
                  <c:v>4.8000000000000043</c:v>
                </c:pt>
                <c:pt idx="86">
                  <c:v>7.0450000000000017</c:v>
                </c:pt>
                <c:pt idx="87">
                  <c:v>7.8799999999999963</c:v>
                </c:pt>
                <c:pt idx="88">
                  <c:v>4.8900000000000006</c:v>
                </c:pt>
                <c:pt idx="89">
                  <c:v>-5.3269999999999955</c:v>
                </c:pt>
                <c:pt idx="90">
                  <c:v>-9.2800000000000011</c:v>
                </c:pt>
                <c:pt idx="91">
                  <c:v>0.12199999999999989</c:v>
                </c:pt>
                <c:pt idx="92">
                  <c:v>12.047000000000001</c:v>
                </c:pt>
                <c:pt idx="93">
                  <c:v>22.033999999999999</c:v>
                </c:pt>
                <c:pt idx="94">
                  <c:v>22.573999999999987</c:v>
                </c:pt>
                <c:pt idx="95">
                  <c:v>23.649000000000001</c:v>
                </c:pt>
                <c:pt idx="96">
                  <c:v>26.849999999999987</c:v>
                </c:pt>
                <c:pt idx="97">
                  <c:v>17.065999999999956</c:v>
                </c:pt>
                <c:pt idx="98">
                  <c:v>10.378</c:v>
                </c:pt>
                <c:pt idx="99">
                  <c:v>18.358000000000001</c:v>
                </c:pt>
                <c:pt idx="100">
                  <c:v>16.911000000000001</c:v>
                </c:pt>
                <c:pt idx="101">
                  <c:v>17.452999999999989</c:v>
                </c:pt>
                <c:pt idx="102">
                  <c:v>2.5249999999999986</c:v>
                </c:pt>
                <c:pt idx="103">
                  <c:v>4.0200000000000005</c:v>
                </c:pt>
                <c:pt idx="104">
                  <c:v>2.1480000000000032</c:v>
                </c:pt>
                <c:pt idx="105">
                  <c:v>4.3989999999999885</c:v>
                </c:pt>
                <c:pt idx="106">
                  <c:v>4.4679999999999955</c:v>
                </c:pt>
                <c:pt idx="107">
                  <c:v>2.5620000000000047</c:v>
                </c:pt>
                <c:pt idx="108">
                  <c:v>3.5710000000000037</c:v>
                </c:pt>
                <c:pt idx="109">
                  <c:v>0.10300000000000153</c:v>
                </c:pt>
                <c:pt idx="110">
                  <c:v>0.74299999999999622</c:v>
                </c:pt>
                <c:pt idx="111">
                  <c:v>-1.9930000000000021</c:v>
                </c:pt>
                <c:pt idx="112">
                  <c:v>6.3000000000002401E-2</c:v>
                </c:pt>
                <c:pt idx="113">
                  <c:v>2.3599999999999977</c:v>
                </c:pt>
                <c:pt idx="114">
                  <c:v>1.9900000000000047</c:v>
                </c:pt>
                <c:pt idx="115">
                  <c:v>2.3699999999999974</c:v>
                </c:pt>
                <c:pt idx="116">
                  <c:v>3.777000000000001</c:v>
                </c:pt>
                <c:pt idx="117">
                  <c:v>15.319000000000004</c:v>
                </c:pt>
                <c:pt idx="118">
                  <c:v>10.451000000000002</c:v>
                </c:pt>
                <c:pt idx="119">
                  <c:v>0.63299999999999701</c:v>
                </c:pt>
                <c:pt idx="120">
                  <c:v>26.584999999999987</c:v>
                </c:pt>
                <c:pt idx="121">
                  <c:v>23.588999999999956</c:v>
                </c:pt>
                <c:pt idx="122">
                  <c:v>22.576000000000001</c:v>
                </c:pt>
                <c:pt idx="123">
                  <c:v>9.8070000000000004</c:v>
                </c:pt>
                <c:pt idx="124">
                  <c:v>6.407</c:v>
                </c:pt>
                <c:pt idx="125">
                  <c:v>2.25</c:v>
                </c:pt>
                <c:pt idx="126">
                  <c:v>2.0589999999999997</c:v>
                </c:pt>
                <c:pt idx="127">
                  <c:v>-4.0320000000000036</c:v>
                </c:pt>
                <c:pt idx="128">
                  <c:v>-9.2299999999999986</c:v>
                </c:pt>
                <c:pt idx="129">
                  <c:v>-8.7640000000000029</c:v>
                </c:pt>
                <c:pt idx="130">
                  <c:v>-4.5989999999999966</c:v>
                </c:pt>
                <c:pt idx="131">
                  <c:v>-7.4130000000000038</c:v>
                </c:pt>
                <c:pt idx="132">
                  <c:v>-4.6199999999999966</c:v>
                </c:pt>
                <c:pt idx="133">
                  <c:v>8.6999999999996483E-2</c:v>
                </c:pt>
                <c:pt idx="134">
                  <c:v>-3.5000000000003778E-2</c:v>
                </c:pt>
                <c:pt idx="135">
                  <c:v>-2.0509999999999997</c:v>
                </c:pt>
                <c:pt idx="136">
                  <c:v>-0.8070000000000026</c:v>
                </c:pt>
                <c:pt idx="137">
                  <c:v>-9.4580000000000055</c:v>
                </c:pt>
                <c:pt idx="138">
                  <c:v>-14.183000000000007</c:v>
                </c:pt>
                <c:pt idx="139">
                  <c:v>-6.7150000000000025</c:v>
                </c:pt>
                <c:pt idx="140">
                  <c:v>1.8470000000000013</c:v>
                </c:pt>
                <c:pt idx="141">
                  <c:v>8.6399999999999988</c:v>
                </c:pt>
                <c:pt idx="142">
                  <c:v>9.3730000000000047</c:v>
                </c:pt>
                <c:pt idx="143">
                  <c:v>10.433</c:v>
                </c:pt>
                <c:pt idx="144">
                  <c:v>16.264999999999986</c:v>
                </c:pt>
                <c:pt idx="145">
                  <c:v>12.577000000000002</c:v>
                </c:pt>
                <c:pt idx="146">
                  <c:v>10.743</c:v>
                </c:pt>
                <c:pt idx="147">
                  <c:v>5.8239999999999945</c:v>
                </c:pt>
                <c:pt idx="148">
                  <c:v>9.5030000000000001</c:v>
                </c:pt>
                <c:pt idx="149">
                  <c:v>11.117000000000001</c:v>
                </c:pt>
                <c:pt idx="150">
                  <c:v>5.2360000000000024</c:v>
                </c:pt>
                <c:pt idx="151">
                  <c:v>-5.900000000000119E-2</c:v>
                </c:pt>
                <c:pt idx="152">
                  <c:v>3.8699999999999974</c:v>
                </c:pt>
                <c:pt idx="153">
                  <c:v>0.90099999999999625</c:v>
                </c:pt>
                <c:pt idx="154">
                  <c:v>6.5600000000000005</c:v>
                </c:pt>
                <c:pt idx="155">
                  <c:v>6.990000000000002</c:v>
                </c:pt>
                <c:pt idx="156">
                  <c:v>6.7520000000000016</c:v>
                </c:pt>
                <c:pt idx="157">
                  <c:v>8.4920000000000027</c:v>
                </c:pt>
                <c:pt idx="158">
                  <c:v>13.630000000000003</c:v>
                </c:pt>
                <c:pt idx="159">
                  <c:v>13.643000000000001</c:v>
                </c:pt>
                <c:pt idx="160">
                  <c:v>11.841000000000001</c:v>
                </c:pt>
                <c:pt idx="161">
                  <c:v>8.5680000000000014</c:v>
                </c:pt>
                <c:pt idx="162">
                  <c:v>9.8130000000000024</c:v>
                </c:pt>
                <c:pt idx="163">
                  <c:v>16.478000000000002</c:v>
                </c:pt>
                <c:pt idx="164">
                  <c:v>24.739999999999988</c:v>
                </c:pt>
                <c:pt idx="165">
                  <c:v>29.233000000000004</c:v>
                </c:pt>
                <c:pt idx="166">
                  <c:v>20.533999999999999</c:v>
                </c:pt>
                <c:pt idx="167">
                  <c:v>15.010000000000002</c:v>
                </c:pt>
                <c:pt idx="168">
                  <c:v>30.606000000000005</c:v>
                </c:pt>
                <c:pt idx="169">
                  <c:v>30.103999999999999</c:v>
                </c:pt>
                <c:pt idx="170">
                  <c:v>23.239000000000001</c:v>
                </c:pt>
                <c:pt idx="171">
                  <c:v>17.735000000000003</c:v>
                </c:pt>
                <c:pt idx="172">
                  <c:v>13.260000000000002</c:v>
                </c:pt>
                <c:pt idx="173">
                  <c:v>13.577000000000002</c:v>
                </c:pt>
                <c:pt idx="174">
                  <c:v>13.755000000000004</c:v>
                </c:pt>
                <c:pt idx="175">
                  <c:v>13.887000000000004</c:v>
                </c:pt>
                <c:pt idx="176">
                  <c:v>10.874000000000002</c:v>
                </c:pt>
                <c:pt idx="177">
                  <c:v>6.1449999999999854</c:v>
                </c:pt>
                <c:pt idx="178">
                  <c:v>7.5489999999999995</c:v>
                </c:pt>
                <c:pt idx="179">
                  <c:v>3.9469999999999947</c:v>
                </c:pt>
                <c:pt idx="180">
                  <c:v>9.3260000000000005</c:v>
                </c:pt>
                <c:pt idx="181">
                  <c:v>13.560000000000002</c:v>
                </c:pt>
                <c:pt idx="182">
                  <c:v>14.361000000000002</c:v>
                </c:pt>
                <c:pt idx="183">
                  <c:v>10.728999999999999</c:v>
                </c:pt>
                <c:pt idx="184">
                  <c:v>13.021000000000001</c:v>
                </c:pt>
                <c:pt idx="185">
                  <c:v>3.2000000000003664E-2</c:v>
                </c:pt>
                <c:pt idx="186">
                  <c:v>0.69999999999999574</c:v>
                </c:pt>
                <c:pt idx="187">
                  <c:v>2.4879999999999995</c:v>
                </c:pt>
                <c:pt idx="188">
                  <c:v>14.600000000000001</c:v>
                </c:pt>
                <c:pt idx="189">
                  <c:v>24.210000000000008</c:v>
                </c:pt>
                <c:pt idx="190">
                  <c:v>15.458000000000002</c:v>
                </c:pt>
                <c:pt idx="191">
                  <c:v>17.560000000000002</c:v>
                </c:pt>
                <c:pt idx="192">
                  <c:v>18.340000000000003</c:v>
                </c:pt>
                <c:pt idx="193">
                  <c:v>8.9730000000000025</c:v>
                </c:pt>
                <c:pt idx="194">
                  <c:v>-1.8610000000000007</c:v>
                </c:pt>
                <c:pt idx="195">
                  <c:v>-3.7979999999999992</c:v>
                </c:pt>
                <c:pt idx="196">
                  <c:v>-4.6469999999999985</c:v>
                </c:pt>
                <c:pt idx="197">
                  <c:v>-2.8730000000000047</c:v>
                </c:pt>
                <c:pt idx="198">
                  <c:v>-2.5450000000000017</c:v>
                </c:pt>
                <c:pt idx="199">
                  <c:v>-1.8200000000000003</c:v>
                </c:pt>
                <c:pt idx="200">
                  <c:v>-3.0090000000000003</c:v>
                </c:pt>
                <c:pt idx="201">
                  <c:v>-4.2180000000000035</c:v>
                </c:pt>
                <c:pt idx="202">
                  <c:v>-1.4760000000000062</c:v>
                </c:pt>
                <c:pt idx="203">
                  <c:v>-0.80799999999999983</c:v>
                </c:pt>
                <c:pt idx="204">
                  <c:v>2.1030000000000015</c:v>
                </c:pt>
                <c:pt idx="205">
                  <c:v>0.88600000000000279</c:v>
                </c:pt>
                <c:pt idx="206">
                  <c:v>3.3669999999999973</c:v>
                </c:pt>
                <c:pt idx="207">
                  <c:v>3.9709999999999965</c:v>
                </c:pt>
                <c:pt idx="208">
                  <c:v>3.4309999999999974</c:v>
                </c:pt>
                <c:pt idx="209">
                  <c:v>3.877999999999993</c:v>
                </c:pt>
                <c:pt idx="210">
                  <c:v>5.4560000000000031</c:v>
                </c:pt>
                <c:pt idx="211">
                  <c:v>11.594000000000001</c:v>
                </c:pt>
                <c:pt idx="212">
                  <c:v>13.591000000000001</c:v>
                </c:pt>
                <c:pt idx="213">
                  <c:v>21.080999999999989</c:v>
                </c:pt>
                <c:pt idx="214">
                  <c:v>15.311</c:v>
                </c:pt>
                <c:pt idx="215">
                  <c:v>12.350000000000016</c:v>
                </c:pt>
                <c:pt idx="216">
                  <c:v>17.128999999999987</c:v>
                </c:pt>
                <c:pt idx="217">
                  <c:v>15.41</c:v>
                </c:pt>
                <c:pt idx="218">
                  <c:v>8.4140000000000015</c:v>
                </c:pt>
                <c:pt idx="219">
                  <c:v>7.5320000000000036</c:v>
                </c:pt>
                <c:pt idx="220">
                  <c:v>3.5700000000000003</c:v>
                </c:pt>
                <c:pt idx="221">
                  <c:v>2.3169999999999953</c:v>
                </c:pt>
                <c:pt idx="222">
                  <c:v>3.2000000000000042</c:v>
                </c:pt>
                <c:pt idx="223">
                  <c:v>5.3160000000000025</c:v>
                </c:pt>
                <c:pt idx="224">
                  <c:v>0.6370000000000019</c:v>
                </c:pt>
                <c:pt idx="225">
                  <c:v>4.1430000000000007</c:v>
                </c:pt>
                <c:pt idx="226">
                  <c:v>4.6319999999999979</c:v>
                </c:pt>
                <c:pt idx="227">
                  <c:v>2.6939999999999955</c:v>
                </c:pt>
                <c:pt idx="228">
                  <c:v>3.9349999999999947</c:v>
                </c:pt>
                <c:pt idx="229">
                  <c:v>2.7249999999999952</c:v>
                </c:pt>
                <c:pt idx="230">
                  <c:v>3.7039999999999984</c:v>
                </c:pt>
                <c:pt idx="231">
                  <c:v>5.171999999999997</c:v>
                </c:pt>
                <c:pt idx="232">
                  <c:v>6.5289999999999955</c:v>
                </c:pt>
                <c:pt idx="233">
                  <c:v>-1.9540000000000031</c:v>
                </c:pt>
                <c:pt idx="234">
                  <c:v>2.1159999999999997</c:v>
                </c:pt>
                <c:pt idx="235">
                  <c:v>8.5900000000000016</c:v>
                </c:pt>
                <c:pt idx="236">
                  <c:v>17.479999999999986</c:v>
                </c:pt>
                <c:pt idx="237">
                  <c:v>26.536000000000001</c:v>
                </c:pt>
                <c:pt idx="238">
                  <c:v>19.07</c:v>
                </c:pt>
                <c:pt idx="239">
                  <c:v>15.531000000000001</c:v>
                </c:pt>
                <c:pt idx="240">
                  <c:v>13.450000000000006</c:v>
                </c:pt>
                <c:pt idx="241">
                  <c:v>16.076000000000001</c:v>
                </c:pt>
                <c:pt idx="242">
                  <c:v>10.939</c:v>
                </c:pt>
                <c:pt idx="243">
                  <c:v>15.59</c:v>
                </c:pt>
                <c:pt idx="244">
                  <c:v>14.638</c:v>
                </c:pt>
                <c:pt idx="245">
                  <c:v>10.582000000000004</c:v>
                </c:pt>
                <c:pt idx="246">
                  <c:v>6</c:v>
                </c:pt>
                <c:pt idx="247">
                  <c:v>3.1539999999999981</c:v>
                </c:pt>
                <c:pt idx="248">
                  <c:v>3.7890000000000015</c:v>
                </c:pt>
                <c:pt idx="249">
                  <c:v>5.7279999999999855</c:v>
                </c:pt>
                <c:pt idx="250">
                  <c:v>5.036999999999999</c:v>
                </c:pt>
                <c:pt idx="251">
                  <c:v>3.7289999999999992</c:v>
                </c:pt>
                <c:pt idx="252">
                  <c:v>6.1299999999999955</c:v>
                </c:pt>
                <c:pt idx="253">
                  <c:v>5.3339999999999961</c:v>
                </c:pt>
                <c:pt idx="254">
                  <c:v>6.6589999999999945</c:v>
                </c:pt>
                <c:pt idx="255">
                  <c:v>3.615000000000002</c:v>
                </c:pt>
                <c:pt idx="256">
                  <c:v>6.0629999999999855</c:v>
                </c:pt>
                <c:pt idx="257">
                  <c:v>-0.29500000000000182</c:v>
                </c:pt>
                <c:pt idx="258">
                  <c:v>-9.8360000000000056</c:v>
                </c:pt>
                <c:pt idx="259">
                  <c:v>-1.0060000000000002</c:v>
                </c:pt>
                <c:pt idx="260">
                  <c:v>5.0489999999999995</c:v>
                </c:pt>
                <c:pt idx="261">
                  <c:v>15.371000000000002</c:v>
                </c:pt>
                <c:pt idx="262">
                  <c:v>12.171000000000001</c:v>
                </c:pt>
                <c:pt idx="263">
                  <c:v>11.91</c:v>
                </c:pt>
                <c:pt idx="264">
                  <c:v>12.897000000000002</c:v>
                </c:pt>
                <c:pt idx="265">
                  <c:v>6.2520000000000016</c:v>
                </c:pt>
                <c:pt idx="266">
                  <c:v>3.3599999999999977</c:v>
                </c:pt>
                <c:pt idx="267">
                  <c:v>5.5489999999999995</c:v>
                </c:pt>
                <c:pt idx="268">
                  <c:v>10.787999999999998</c:v>
                </c:pt>
                <c:pt idx="269">
                  <c:v>4.6269999999999945</c:v>
                </c:pt>
                <c:pt idx="270">
                  <c:v>-0.20900000000000321</c:v>
                </c:pt>
                <c:pt idx="271">
                  <c:v>2.0059999999999998</c:v>
                </c:pt>
                <c:pt idx="272">
                  <c:v>-0.70000000000000284</c:v>
                </c:pt>
                <c:pt idx="273">
                  <c:v>6.6870000000000047</c:v>
                </c:pt>
                <c:pt idx="274">
                  <c:v>5.9009999999999962</c:v>
                </c:pt>
                <c:pt idx="275">
                  <c:v>4.1149999999999896</c:v>
                </c:pt>
                <c:pt idx="276">
                  <c:v>7.0690000000000026</c:v>
                </c:pt>
                <c:pt idx="277">
                  <c:v>9.0020000000000024</c:v>
                </c:pt>
                <c:pt idx="278">
                  <c:v>14.48</c:v>
                </c:pt>
                <c:pt idx="279">
                  <c:v>14.57</c:v>
                </c:pt>
                <c:pt idx="280">
                  <c:v>14.296000000000001</c:v>
                </c:pt>
                <c:pt idx="281">
                  <c:v>3.9070000000000036</c:v>
                </c:pt>
                <c:pt idx="282">
                  <c:v>-1.8409999999999938</c:v>
                </c:pt>
                <c:pt idx="283">
                  <c:v>7.5149999999999855</c:v>
                </c:pt>
                <c:pt idx="284">
                  <c:v>17.840999999999987</c:v>
                </c:pt>
                <c:pt idx="285">
                  <c:v>22.402999999999956</c:v>
                </c:pt>
                <c:pt idx="286">
                  <c:v>16.296999999999986</c:v>
                </c:pt>
                <c:pt idx="287">
                  <c:v>14.780000000000001</c:v>
                </c:pt>
                <c:pt idx="288">
                  <c:v>7.2999999999999972</c:v>
                </c:pt>
                <c:pt idx="289">
                  <c:v>4.5309999999999988</c:v>
                </c:pt>
                <c:pt idx="290">
                  <c:v>4.6619999999999955</c:v>
                </c:pt>
                <c:pt idx="291">
                  <c:v>6.3969999999999985</c:v>
                </c:pt>
                <c:pt idx="292">
                  <c:v>9.4650000000000176</c:v>
                </c:pt>
                <c:pt idx="293">
                  <c:v>8.6720000000000006</c:v>
                </c:pt>
                <c:pt idx="294">
                  <c:v>5.5949999999999891</c:v>
                </c:pt>
                <c:pt idx="295">
                  <c:v>3.7590000000000003</c:v>
                </c:pt>
                <c:pt idx="296">
                  <c:v>-0.21500000000000341</c:v>
                </c:pt>
                <c:pt idx="297">
                  <c:v>4.1780000000000044</c:v>
                </c:pt>
                <c:pt idx="298">
                  <c:v>2.5670000000000002</c:v>
                </c:pt>
                <c:pt idx="299">
                  <c:v>1.4309999999999936</c:v>
                </c:pt>
                <c:pt idx="300">
                  <c:v>4.742999999999995</c:v>
                </c:pt>
                <c:pt idx="301">
                  <c:v>10.573</c:v>
                </c:pt>
                <c:pt idx="302">
                  <c:v>14.773000000000001</c:v>
                </c:pt>
                <c:pt idx="303">
                  <c:v>15.238999999999997</c:v>
                </c:pt>
                <c:pt idx="304">
                  <c:v>15.885000000000021</c:v>
                </c:pt>
                <c:pt idx="305">
                  <c:v>-0.95799999999999863</c:v>
                </c:pt>
                <c:pt idx="306">
                  <c:v>-1.7019999999999933</c:v>
                </c:pt>
                <c:pt idx="307">
                  <c:v>7.6499999999999986</c:v>
                </c:pt>
                <c:pt idx="308">
                  <c:v>13.173000000000002</c:v>
                </c:pt>
                <c:pt idx="309">
                  <c:v>20.761999999999986</c:v>
                </c:pt>
                <c:pt idx="310">
                  <c:v>15.055000000000019</c:v>
                </c:pt>
                <c:pt idx="311">
                  <c:v>13.789000000000001</c:v>
                </c:pt>
                <c:pt idx="312">
                  <c:v>16.36</c:v>
                </c:pt>
                <c:pt idx="313">
                  <c:v>12.72</c:v>
                </c:pt>
                <c:pt idx="314">
                  <c:v>12.770000000000001</c:v>
                </c:pt>
                <c:pt idx="315">
                  <c:v>19.125999999999987</c:v>
                </c:pt>
                <c:pt idx="316">
                  <c:v>21.547000000000001</c:v>
                </c:pt>
                <c:pt idx="317">
                  <c:v>14.287000000000001</c:v>
                </c:pt>
                <c:pt idx="318">
                  <c:v>13.632</c:v>
                </c:pt>
                <c:pt idx="319">
                  <c:v>8.07</c:v>
                </c:pt>
                <c:pt idx="320">
                  <c:v>5.0020000000000016</c:v>
                </c:pt>
                <c:pt idx="321">
                  <c:v>2.9500000000000028</c:v>
                </c:pt>
                <c:pt idx="322">
                  <c:v>7.046999999999997</c:v>
                </c:pt>
                <c:pt idx="323">
                  <c:v>2.8779999999999997</c:v>
                </c:pt>
                <c:pt idx="324">
                  <c:v>1.8819999999999952</c:v>
                </c:pt>
                <c:pt idx="325">
                  <c:v>9.3000000000000025</c:v>
                </c:pt>
                <c:pt idx="326">
                  <c:v>12.035000000000004</c:v>
                </c:pt>
                <c:pt idx="327">
                  <c:v>6.6460000000000008</c:v>
                </c:pt>
                <c:pt idx="328">
                  <c:v>6.615999999999989</c:v>
                </c:pt>
                <c:pt idx="329">
                  <c:v>3.8859999999999957</c:v>
                </c:pt>
                <c:pt idx="330">
                  <c:v>1.510999999999993</c:v>
                </c:pt>
                <c:pt idx="331">
                  <c:v>4.125999999999987</c:v>
                </c:pt>
                <c:pt idx="332">
                  <c:v>18.582999999999952</c:v>
                </c:pt>
                <c:pt idx="333">
                  <c:v>22.82</c:v>
                </c:pt>
                <c:pt idx="334">
                  <c:v>15.150000000000006</c:v>
                </c:pt>
                <c:pt idx="335">
                  <c:v>14.39</c:v>
                </c:pt>
                <c:pt idx="336">
                  <c:v>18.119999999999997</c:v>
                </c:pt>
                <c:pt idx="337">
                  <c:v>11.04</c:v>
                </c:pt>
                <c:pt idx="338">
                  <c:v>8.6860000000000035</c:v>
                </c:pt>
                <c:pt idx="339">
                  <c:v>8.8630000000000067</c:v>
                </c:pt>
                <c:pt idx="340">
                  <c:v>9.5680000000000049</c:v>
                </c:pt>
                <c:pt idx="341">
                  <c:v>8.2269999999999968</c:v>
                </c:pt>
                <c:pt idx="342">
                  <c:v>9.1530000000000058</c:v>
                </c:pt>
                <c:pt idx="343">
                  <c:v>4.2710000000000106</c:v>
                </c:pt>
                <c:pt idx="344">
                  <c:v>3.7840000000000011</c:v>
                </c:pt>
                <c:pt idx="345">
                  <c:v>7.6939999999999955</c:v>
                </c:pt>
                <c:pt idx="346">
                  <c:v>10.483000000000002</c:v>
                </c:pt>
                <c:pt idx="347">
                  <c:v>8.5550000000000068</c:v>
                </c:pt>
                <c:pt idx="348">
                  <c:v>14.200000000000003</c:v>
                </c:pt>
                <c:pt idx="349">
                  <c:v>20.130000000000031</c:v>
                </c:pt>
                <c:pt idx="350">
                  <c:v>21.721000000000004</c:v>
                </c:pt>
                <c:pt idx="351">
                  <c:v>16.816000000000031</c:v>
                </c:pt>
                <c:pt idx="352">
                  <c:v>13.96</c:v>
                </c:pt>
                <c:pt idx="353">
                  <c:v>13.347000000000001</c:v>
                </c:pt>
                <c:pt idx="354">
                  <c:v>7.6200000000000045</c:v>
                </c:pt>
                <c:pt idx="355">
                  <c:v>10.809000000000006</c:v>
                </c:pt>
                <c:pt idx="356">
                  <c:v>20.385000000000002</c:v>
                </c:pt>
                <c:pt idx="357">
                  <c:v>33.435000000000002</c:v>
                </c:pt>
                <c:pt idx="358">
                  <c:v>25.64700000000003</c:v>
                </c:pt>
                <c:pt idx="359">
                  <c:v>23.925999999999952</c:v>
                </c:pt>
                <c:pt idx="360">
                  <c:v>18.150000000000031</c:v>
                </c:pt>
                <c:pt idx="361">
                  <c:v>10.442</c:v>
                </c:pt>
                <c:pt idx="362">
                  <c:v>3.9949999999999974</c:v>
                </c:pt>
                <c:pt idx="363">
                  <c:v>7.0889999999999986</c:v>
                </c:pt>
                <c:pt idx="364">
                  <c:v>6.6409999999999965</c:v>
                </c:pt>
                <c:pt idx="365">
                  <c:v>5.9329999999999998</c:v>
                </c:pt>
                <c:pt idx="366">
                  <c:v>7.3879999999999955</c:v>
                </c:pt>
                <c:pt idx="367">
                  <c:v>2.1330000000000031</c:v>
                </c:pt>
                <c:pt idx="368">
                  <c:v>3.6939999999999955</c:v>
                </c:pt>
                <c:pt idx="369">
                  <c:v>8.1479999999999997</c:v>
                </c:pt>
                <c:pt idx="370">
                  <c:v>7.1179999999999897</c:v>
                </c:pt>
                <c:pt idx="371">
                  <c:v>8.7239999999999966</c:v>
                </c:pt>
                <c:pt idx="372">
                  <c:v>11.399000000000004</c:v>
                </c:pt>
                <c:pt idx="373">
                  <c:v>9.947000000000001</c:v>
                </c:pt>
                <c:pt idx="374">
                  <c:v>11.158000000000001</c:v>
                </c:pt>
                <c:pt idx="375">
                  <c:v>9.0740000000000016</c:v>
                </c:pt>
                <c:pt idx="376">
                  <c:v>7</c:v>
                </c:pt>
                <c:pt idx="377">
                  <c:v>2.8389999999999977</c:v>
                </c:pt>
                <c:pt idx="378">
                  <c:v>-5.8569999999999975</c:v>
                </c:pt>
                <c:pt idx="379">
                  <c:v>4.6009999999999955</c:v>
                </c:pt>
                <c:pt idx="380">
                  <c:v>6.8600000000000065</c:v>
                </c:pt>
                <c:pt idx="381">
                  <c:v>14.597000000000001</c:v>
                </c:pt>
                <c:pt idx="382">
                  <c:v>11.537000000000001</c:v>
                </c:pt>
                <c:pt idx="383">
                  <c:v>12.32</c:v>
                </c:pt>
                <c:pt idx="384">
                  <c:v>4.8569999999999975</c:v>
                </c:pt>
                <c:pt idx="385">
                  <c:v>1.2370000000000019</c:v>
                </c:pt>
                <c:pt idx="386">
                  <c:v>-3.3580000000000028</c:v>
                </c:pt>
                <c:pt idx="387">
                  <c:v>-4.9400000000000004</c:v>
                </c:pt>
                <c:pt idx="388">
                  <c:v>-4.4249999999999945</c:v>
                </c:pt>
                <c:pt idx="389">
                  <c:v>-4.0120000000000005</c:v>
                </c:pt>
                <c:pt idx="390">
                  <c:v>-3.6300000000000026</c:v>
                </c:pt>
                <c:pt idx="391">
                  <c:v>-1.3210000000000051</c:v>
                </c:pt>
                <c:pt idx="392">
                  <c:v>1.7239999999999922</c:v>
                </c:pt>
                <c:pt idx="393">
                  <c:v>2.6659999999999981</c:v>
                </c:pt>
                <c:pt idx="394">
                  <c:v>5.1439999999999975</c:v>
                </c:pt>
                <c:pt idx="395">
                  <c:v>6.1069999999999975</c:v>
                </c:pt>
                <c:pt idx="396">
                  <c:v>8.2780000000000005</c:v>
                </c:pt>
                <c:pt idx="397">
                  <c:v>8.8090000000000028</c:v>
                </c:pt>
                <c:pt idx="398">
                  <c:v>10.29</c:v>
                </c:pt>
                <c:pt idx="399">
                  <c:v>9.9570000000000007</c:v>
                </c:pt>
                <c:pt idx="400">
                  <c:v>6.4409999999999954</c:v>
                </c:pt>
                <c:pt idx="401">
                  <c:v>2.9599999999999937</c:v>
                </c:pt>
                <c:pt idx="402">
                  <c:v>2.2540000000000049</c:v>
                </c:pt>
                <c:pt idx="403">
                  <c:v>9.5510000000000037</c:v>
                </c:pt>
                <c:pt idx="404">
                  <c:v>16.860000000000007</c:v>
                </c:pt>
                <c:pt idx="405">
                  <c:v>26.68</c:v>
                </c:pt>
                <c:pt idx="406">
                  <c:v>17.789999999999953</c:v>
                </c:pt>
                <c:pt idx="407">
                  <c:v>17.201999999999988</c:v>
                </c:pt>
                <c:pt idx="408">
                  <c:v>17</c:v>
                </c:pt>
                <c:pt idx="409">
                  <c:v>10.630000000000003</c:v>
                </c:pt>
                <c:pt idx="410">
                  <c:v>3.7070000000000012</c:v>
                </c:pt>
                <c:pt idx="411">
                  <c:v>2.4619999999999962</c:v>
                </c:pt>
                <c:pt idx="412">
                  <c:v>1.5509999999999924</c:v>
                </c:pt>
                <c:pt idx="413">
                  <c:v>2.1799999999999997</c:v>
                </c:pt>
                <c:pt idx="414">
                  <c:v>2.5549999999999997</c:v>
                </c:pt>
                <c:pt idx="415">
                  <c:v>5.3160000000000025</c:v>
                </c:pt>
                <c:pt idx="416">
                  <c:v>0.24899999999999586</c:v>
                </c:pt>
                <c:pt idx="417">
                  <c:v>5.8799999999999963</c:v>
                </c:pt>
                <c:pt idx="418">
                  <c:v>4.8799999999999963</c:v>
                </c:pt>
                <c:pt idx="419">
                  <c:v>5.7219999999999942</c:v>
                </c:pt>
                <c:pt idx="420">
                  <c:v>9.7149999999999963</c:v>
                </c:pt>
                <c:pt idx="421">
                  <c:v>9.9390000000000001</c:v>
                </c:pt>
                <c:pt idx="422">
                  <c:v>13.598000000000001</c:v>
                </c:pt>
                <c:pt idx="423">
                  <c:v>14.001000000000005</c:v>
                </c:pt>
                <c:pt idx="424">
                  <c:v>15.79</c:v>
                </c:pt>
                <c:pt idx="425">
                  <c:v>7.8299999999999965</c:v>
                </c:pt>
                <c:pt idx="426">
                  <c:v>-1.6950000000000081</c:v>
                </c:pt>
                <c:pt idx="427">
                  <c:v>12.13</c:v>
                </c:pt>
                <c:pt idx="428">
                  <c:v>22.941999999999986</c:v>
                </c:pt>
                <c:pt idx="429">
                  <c:v>26.993999999999989</c:v>
                </c:pt>
                <c:pt idx="430">
                  <c:v>18.286999999999956</c:v>
                </c:pt>
                <c:pt idx="431">
                  <c:v>17.227999999999987</c:v>
                </c:pt>
                <c:pt idx="432">
                  <c:v>16.224999999999987</c:v>
                </c:pt>
                <c:pt idx="433">
                  <c:v>12.782000000000004</c:v>
                </c:pt>
                <c:pt idx="434">
                  <c:v>10.655000000000006</c:v>
                </c:pt>
                <c:pt idx="435">
                  <c:v>12.466000000000006</c:v>
                </c:pt>
                <c:pt idx="436">
                  <c:v>10.060000000000002</c:v>
                </c:pt>
                <c:pt idx="437">
                  <c:v>8.5360000000000014</c:v>
                </c:pt>
                <c:pt idx="438">
                  <c:v>3.0869999999999962</c:v>
                </c:pt>
                <c:pt idx="439">
                  <c:v>9.5150000000000006</c:v>
                </c:pt>
                <c:pt idx="440">
                  <c:v>8.2720000000000002</c:v>
                </c:pt>
                <c:pt idx="441">
                  <c:v>8.6900000000000031</c:v>
                </c:pt>
                <c:pt idx="442">
                  <c:v>7.902000000000001</c:v>
                </c:pt>
                <c:pt idx="443">
                  <c:v>4.2680000000000007</c:v>
                </c:pt>
                <c:pt idx="444">
                  <c:v>8.6600000000000037</c:v>
                </c:pt>
                <c:pt idx="445">
                  <c:v>12.607000000000001</c:v>
                </c:pt>
                <c:pt idx="446">
                  <c:v>16.941999999999986</c:v>
                </c:pt>
                <c:pt idx="447">
                  <c:v>17.850000000000001</c:v>
                </c:pt>
                <c:pt idx="448">
                  <c:v>18.252000000000002</c:v>
                </c:pt>
                <c:pt idx="449">
                  <c:v>13.895000000000023</c:v>
                </c:pt>
                <c:pt idx="450">
                  <c:v>10.028999999999996</c:v>
                </c:pt>
                <c:pt idx="451">
                  <c:v>16.295000000000009</c:v>
                </c:pt>
                <c:pt idx="452">
                  <c:v>21.214999999999996</c:v>
                </c:pt>
                <c:pt idx="453">
                  <c:v>25.452000000000002</c:v>
                </c:pt>
                <c:pt idx="454">
                  <c:v>20.194999999999993</c:v>
                </c:pt>
                <c:pt idx="455">
                  <c:v>16.54</c:v>
                </c:pt>
                <c:pt idx="456">
                  <c:v>19.052</c:v>
                </c:pt>
                <c:pt idx="457">
                  <c:v>19.590000000000003</c:v>
                </c:pt>
                <c:pt idx="458">
                  <c:v>17.770999999999987</c:v>
                </c:pt>
                <c:pt idx="459">
                  <c:v>16.303999999999988</c:v>
                </c:pt>
                <c:pt idx="460">
                  <c:v>13.907</c:v>
                </c:pt>
                <c:pt idx="461">
                  <c:v>10.785</c:v>
                </c:pt>
                <c:pt idx="462">
                  <c:v>7.4780000000000024</c:v>
                </c:pt>
                <c:pt idx="463">
                  <c:v>11.184000000000001</c:v>
                </c:pt>
                <c:pt idx="464">
                  <c:v>10.329000000000002</c:v>
                </c:pt>
                <c:pt idx="465">
                  <c:v>9.9670000000000023</c:v>
                </c:pt>
                <c:pt idx="466">
                  <c:v>9.65</c:v>
                </c:pt>
                <c:pt idx="467">
                  <c:v>1.9709999999999959</c:v>
                </c:pt>
                <c:pt idx="468">
                  <c:v>6.7689999999999975</c:v>
                </c:pt>
                <c:pt idx="469">
                  <c:v>9.6170000000000009</c:v>
                </c:pt>
                <c:pt idx="470">
                  <c:v>11.22</c:v>
                </c:pt>
                <c:pt idx="471">
                  <c:v>8.3000000000000025</c:v>
                </c:pt>
                <c:pt idx="472">
                  <c:v>6.0559999999999965</c:v>
                </c:pt>
                <c:pt idx="473">
                  <c:v>1.9399999999999953</c:v>
                </c:pt>
                <c:pt idx="474">
                  <c:v>5.7680000000000007</c:v>
                </c:pt>
                <c:pt idx="475">
                  <c:v>14.668000000000001</c:v>
                </c:pt>
                <c:pt idx="476">
                  <c:v>18.655999999999992</c:v>
                </c:pt>
                <c:pt idx="477">
                  <c:v>23.707000000000001</c:v>
                </c:pt>
                <c:pt idx="478">
                  <c:v>19.152999999999999</c:v>
                </c:pt>
                <c:pt idx="479">
                  <c:v>11.921000000000001</c:v>
                </c:pt>
                <c:pt idx="480">
                  <c:v>14.453000000000019</c:v>
                </c:pt>
                <c:pt idx="481">
                  <c:v>11</c:v>
                </c:pt>
                <c:pt idx="482">
                  <c:v>10.247999999999999</c:v>
                </c:pt>
                <c:pt idx="483">
                  <c:v>13.887</c:v>
                </c:pt>
                <c:pt idx="484">
                  <c:v>13.560000000000002</c:v>
                </c:pt>
                <c:pt idx="485">
                  <c:v>10.292</c:v>
                </c:pt>
                <c:pt idx="486">
                  <c:v>7.9260000000000019</c:v>
                </c:pt>
                <c:pt idx="487">
                  <c:v>13.314</c:v>
                </c:pt>
                <c:pt idx="488">
                  <c:v>10.438000000000001</c:v>
                </c:pt>
                <c:pt idx="489">
                  <c:v>10.321000000000002</c:v>
                </c:pt>
                <c:pt idx="490">
                  <c:v>11.093000000000002</c:v>
                </c:pt>
                <c:pt idx="491">
                  <c:v>12.625</c:v>
                </c:pt>
                <c:pt idx="492">
                  <c:v>14.465000000000021</c:v>
                </c:pt>
                <c:pt idx="493">
                  <c:v>21.180999999999987</c:v>
                </c:pt>
                <c:pt idx="494">
                  <c:v>24.777999999999999</c:v>
                </c:pt>
                <c:pt idx="495">
                  <c:v>20.284999999999989</c:v>
                </c:pt>
                <c:pt idx="496">
                  <c:v>19.128999999999987</c:v>
                </c:pt>
                <c:pt idx="497">
                  <c:v>14.755000000000004</c:v>
                </c:pt>
                <c:pt idx="498">
                  <c:v>16.604999999999997</c:v>
                </c:pt>
                <c:pt idx="499">
                  <c:v>24.652000000000001</c:v>
                </c:pt>
                <c:pt idx="500">
                  <c:v>30.314999999999998</c:v>
                </c:pt>
                <c:pt idx="501">
                  <c:v>33.183</c:v>
                </c:pt>
                <c:pt idx="502">
                  <c:v>25.294999999999987</c:v>
                </c:pt>
                <c:pt idx="503">
                  <c:v>25.619999999999997</c:v>
                </c:pt>
                <c:pt idx="504">
                  <c:v>33.64</c:v>
                </c:pt>
                <c:pt idx="505">
                  <c:v>30.991999999999987</c:v>
                </c:pt>
                <c:pt idx="506">
                  <c:v>32.393000000000001</c:v>
                </c:pt>
                <c:pt idx="507">
                  <c:v>36.370999999999995</c:v>
                </c:pt>
                <c:pt idx="508">
                  <c:v>30.974999999999987</c:v>
                </c:pt>
                <c:pt idx="509">
                  <c:v>29.919999999999987</c:v>
                </c:pt>
                <c:pt idx="510">
                  <c:v>27.814999999999998</c:v>
                </c:pt>
                <c:pt idx="511">
                  <c:v>33.423000000000002</c:v>
                </c:pt>
                <c:pt idx="512">
                  <c:v>25.038999999999987</c:v>
                </c:pt>
                <c:pt idx="513">
                  <c:v>20.683</c:v>
                </c:pt>
                <c:pt idx="514">
                  <c:v>23.018000000000001</c:v>
                </c:pt>
                <c:pt idx="515">
                  <c:v>21.05400000000003</c:v>
                </c:pt>
                <c:pt idx="516">
                  <c:v>21.970999999999989</c:v>
                </c:pt>
                <c:pt idx="517">
                  <c:v>27.79</c:v>
                </c:pt>
                <c:pt idx="518">
                  <c:v>34.369</c:v>
                </c:pt>
                <c:pt idx="519">
                  <c:v>33.509</c:v>
                </c:pt>
                <c:pt idx="520">
                  <c:v>28.517000000000031</c:v>
                </c:pt>
                <c:pt idx="521">
                  <c:v>22.47599999999996</c:v>
                </c:pt>
                <c:pt idx="522">
                  <c:v>13.759</c:v>
                </c:pt>
                <c:pt idx="523">
                  <c:v>19.267000000000003</c:v>
                </c:pt>
                <c:pt idx="524">
                  <c:v>28.398999999999987</c:v>
                </c:pt>
                <c:pt idx="525">
                  <c:v>34.924000000000007</c:v>
                </c:pt>
                <c:pt idx="526">
                  <c:v>30.475000000000009</c:v>
                </c:pt>
                <c:pt idx="527">
                  <c:v>31.130000000000031</c:v>
                </c:pt>
                <c:pt idx="528">
                  <c:v>27.530999999999999</c:v>
                </c:pt>
                <c:pt idx="529">
                  <c:v>18.68</c:v>
                </c:pt>
                <c:pt idx="530">
                  <c:v>2.3679999999999986</c:v>
                </c:pt>
                <c:pt idx="531">
                  <c:v>3.5879999999999992</c:v>
                </c:pt>
                <c:pt idx="532">
                  <c:v>3.7910000000000004</c:v>
                </c:pt>
                <c:pt idx="533">
                  <c:v>2.999999999996561E-3</c:v>
                </c:pt>
                <c:pt idx="534">
                  <c:v>0.49700000000000055</c:v>
                </c:pt>
                <c:pt idx="535">
                  <c:v>4.9390000000000107</c:v>
                </c:pt>
                <c:pt idx="536">
                  <c:v>1.9900000000000047</c:v>
                </c:pt>
                <c:pt idx="537">
                  <c:v>7.490000000000002</c:v>
                </c:pt>
                <c:pt idx="538">
                  <c:v>8.7140000000000004</c:v>
                </c:pt>
                <c:pt idx="539">
                  <c:v>3.5200000000000031</c:v>
                </c:pt>
                <c:pt idx="540">
                  <c:v>10.182000000000002</c:v>
                </c:pt>
                <c:pt idx="541">
                  <c:v>7.1319999999999979</c:v>
                </c:pt>
                <c:pt idx="542">
                  <c:v>11.759</c:v>
                </c:pt>
                <c:pt idx="543">
                  <c:v>8.4660000000000046</c:v>
                </c:pt>
                <c:pt idx="544">
                  <c:v>7.3049999999999899</c:v>
                </c:pt>
                <c:pt idx="545">
                  <c:v>1.2199999999999942</c:v>
                </c:pt>
                <c:pt idx="546">
                  <c:v>-0.10699999999999932</c:v>
                </c:pt>
                <c:pt idx="547">
                  <c:v>10.052000000000019</c:v>
                </c:pt>
                <c:pt idx="548">
                  <c:v>17.487999999999989</c:v>
                </c:pt>
                <c:pt idx="549">
                  <c:v>23.133000000000031</c:v>
                </c:pt>
                <c:pt idx="550">
                  <c:v>17.311000000000035</c:v>
                </c:pt>
                <c:pt idx="551">
                  <c:v>17.560000000000002</c:v>
                </c:pt>
                <c:pt idx="552">
                  <c:v>9.770999999999999</c:v>
                </c:pt>
                <c:pt idx="553">
                  <c:v>4.2000000000001737E-2</c:v>
                </c:pt>
                <c:pt idx="554">
                  <c:v>-1.0089999999999977</c:v>
                </c:pt>
                <c:pt idx="555">
                  <c:v>-0.94900000000000162</c:v>
                </c:pt>
                <c:pt idx="556">
                  <c:v>-0.92900000000000205</c:v>
                </c:pt>
                <c:pt idx="557">
                  <c:v>-4.3439999999999985</c:v>
                </c:pt>
                <c:pt idx="558">
                  <c:v>-2.0210000000000008</c:v>
                </c:pt>
                <c:pt idx="559">
                  <c:v>-1.1490000000000009</c:v>
                </c:pt>
                <c:pt idx="560">
                  <c:v>-1.3860000000000041</c:v>
                </c:pt>
                <c:pt idx="561">
                  <c:v>-2.3890000000000029</c:v>
                </c:pt>
                <c:pt idx="562">
                  <c:v>-0.73400000000000265</c:v>
                </c:pt>
                <c:pt idx="563">
                  <c:v>-0.38000000000000317</c:v>
                </c:pt>
                <c:pt idx="564">
                  <c:v>3.0300000000000007</c:v>
                </c:pt>
                <c:pt idx="565">
                  <c:v>2.6709999999999994</c:v>
                </c:pt>
                <c:pt idx="566">
                  <c:v>8.5130000000000017</c:v>
                </c:pt>
                <c:pt idx="567">
                  <c:v>7.527999999999988</c:v>
                </c:pt>
                <c:pt idx="568">
                  <c:v>10.223000000000001</c:v>
                </c:pt>
                <c:pt idx="569">
                  <c:v>-2.3189999999999977</c:v>
                </c:pt>
                <c:pt idx="570">
                  <c:v>-2.4240000000000066</c:v>
                </c:pt>
                <c:pt idx="571">
                  <c:v>9.997000000000007</c:v>
                </c:pt>
                <c:pt idx="572">
                  <c:v>17.461999999999989</c:v>
                </c:pt>
                <c:pt idx="573">
                  <c:v>24.137000000000054</c:v>
                </c:pt>
                <c:pt idx="574">
                  <c:v>17.442999999999959</c:v>
                </c:pt>
                <c:pt idx="575">
                  <c:v>15.920000000000002</c:v>
                </c:pt>
                <c:pt idx="576">
                  <c:v>13.326000000000002</c:v>
                </c:pt>
                <c:pt idx="577">
                  <c:v>12.654000000000003</c:v>
                </c:pt>
                <c:pt idx="578">
                  <c:v>3.6840000000000002</c:v>
                </c:pt>
                <c:pt idx="579">
                  <c:v>2.8879999999999981</c:v>
                </c:pt>
                <c:pt idx="580">
                  <c:v>3.2120000000000033</c:v>
                </c:pt>
                <c:pt idx="581">
                  <c:v>3.6890000000000001</c:v>
                </c:pt>
                <c:pt idx="582">
                  <c:v>5.4059999999999988</c:v>
                </c:pt>
                <c:pt idx="583">
                  <c:v>3.8309999999999982</c:v>
                </c:pt>
                <c:pt idx="584">
                  <c:v>1.9649999999999959</c:v>
                </c:pt>
                <c:pt idx="585">
                  <c:v>7.2179999999999955</c:v>
                </c:pt>
                <c:pt idx="586">
                  <c:v>9.5180000000000025</c:v>
                </c:pt>
                <c:pt idx="587">
                  <c:v>9.8510000000000026</c:v>
                </c:pt>
                <c:pt idx="588">
                  <c:v>13.894000000000002</c:v>
                </c:pt>
                <c:pt idx="589">
                  <c:v>14.127000000000001</c:v>
                </c:pt>
                <c:pt idx="590">
                  <c:v>14.176000000000002</c:v>
                </c:pt>
                <c:pt idx="591">
                  <c:v>10.581000000000001</c:v>
                </c:pt>
                <c:pt idx="592">
                  <c:v>9.4790000000000028</c:v>
                </c:pt>
                <c:pt idx="593">
                  <c:v>6.8939999999999975</c:v>
                </c:pt>
                <c:pt idx="594">
                  <c:v>-1.4969999999999972</c:v>
                </c:pt>
                <c:pt idx="595">
                  <c:v>13.507000000000001</c:v>
                </c:pt>
                <c:pt idx="596">
                  <c:v>21.073</c:v>
                </c:pt>
                <c:pt idx="597">
                  <c:v>24.341999999999999</c:v>
                </c:pt>
                <c:pt idx="598">
                  <c:v>20.436999999999987</c:v>
                </c:pt>
                <c:pt idx="599">
                  <c:v>19.224999999999987</c:v>
                </c:pt>
                <c:pt idx="600">
                  <c:v>18.270000000000003</c:v>
                </c:pt>
                <c:pt idx="601">
                  <c:v>15.400000000000002</c:v>
                </c:pt>
                <c:pt idx="602">
                  <c:v>12.602000000000004</c:v>
                </c:pt>
                <c:pt idx="603">
                  <c:v>12.467000000000002</c:v>
                </c:pt>
                <c:pt idx="604">
                  <c:v>11.169</c:v>
                </c:pt>
                <c:pt idx="605">
                  <c:v>10.447999999999999</c:v>
                </c:pt>
                <c:pt idx="606">
                  <c:v>7.7300000000000084</c:v>
                </c:pt>
                <c:pt idx="607">
                  <c:v>3.4209999999999994</c:v>
                </c:pt>
                <c:pt idx="608">
                  <c:v>0.74599999999999644</c:v>
                </c:pt>
                <c:pt idx="609">
                  <c:v>8.2149999999999963</c:v>
                </c:pt>
                <c:pt idx="610">
                  <c:v>11.582000000000004</c:v>
                </c:pt>
                <c:pt idx="611">
                  <c:v>8.07</c:v>
                </c:pt>
                <c:pt idx="612">
                  <c:v>13.400000000000002</c:v>
                </c:pt>
                <c:pt idx="613">
                  <c:v>12.625</c:v>
                </c:pt>
                <c:pt idx="614">
                  <c:v>12.855000000000025</c:v>
                </c:pt>
                <c:pt idx="615">
                  <c:v>8.0280000000000005</c:v>
                </c:pt>
                <c:pt idx="616">
                  <c:v>5.7700000000000031</c:v>
                </c:pt>
                <c:pt idx="617">
                  <c:v>-3.25</c:v>
                </c:pt>
                <c:pt idx="618">
                  <c:v>-9</c:v>
                </c:pt>
                <c:pt idx="619">
                  <c:v>1.0300000000000011</c:v>
                </c:pt>
                <c:pt idx="620">
                  <c:v>9.5820000000000007</c:v>
                </c:pt>
                <c:pt idx="621">
                  <c:v>17.183</c:v>
                </c:pt>
                <c:pt idx="622">
                  <c:v>11.130000000000003</c:v>
                </c:pt>
                <c:pt idx="623">
                  <c:v>13.761000000000001</c:v>
                </c:pt>
                <c:pt idx="624">
                  <c:v>12.955000000000023</c:v>
                </c:pt>
                <c:pt idx="625">
                  <c:v>9.7270000000000039</c:v>
                </c:pt>
                <c:pt idx="626">
                  <c:v>-2.4000000000000916E-2</c:v>
                </c:pt>
                <c:pt idx="627">
                  <c:v>2.070999999999998</c:v>
                </c:pt>
                <c:pt idx="628">
                  <c:v>2.3519999999999985</c:v>
                </c:pt>
                <c:pt idx="629">
                  <c:v>-2.6329999999999947</c:v>
                </c:pt>
                <c:pt idx="630">
                  <c:v>-1.0100000000000051</c:v>
                </c:pt>
                <c:pt idx="631">
                  <c:v>3.0289999999999981</c:v>
                </c:pt>
                <c:pt idx="632">
                  <c:v>1.544000000000004</c:v>
                </c:pt>
                <c:pt idx="633">
                  <c:v>-4.0040000000000049</c:v>
                </c:pt>
                <c:pt idx="634">
                  <c:v>-4.25</c:v>
                </c:pt>
                <c:pt idx="635">
                  <c:v>-3.1430000000000011</c:v>
                </c:pt>
                <c:pt idx="636">
                  <c:v>0.96300000000000163</c:v>
                </c:pt>
                <c:pt idx="637">
                  <c:v>3.4349999999999947</c:v>
                </c:pt>
                <c:pt idx="638">
                  <c:v>5.7399999999999984</c:v>
                </c:pt>
                <c:pt idx="639">
                  <c:v>4.6599999999999966</c:v>
                </c:pt>
                <c:pt idx="640">
                  <c:v>3.0919999999999987</c:v>
                </c:pt>
                <c:pt idx="641">
                  <c:v>2.0009999999999981</c:v>
                </c:pt>
                <c:pt idx="642">
                  <c:v>-6.4609999999999985</c:v>
                </c:pt>
                <c:pt idx="643">
                  <c:v>-1.1200000000000045</c:v>
                </c:pt>
                <c:pt idx="644">
                  <c:v>8.3280000000000012</c:v>
                </c:pt>
                <c:pt idx="645">
                  <c:v>11.620000000000005</c:v>
                </c:pt>
                <c:pt idx="646">
                  <c:v>6.5730000000000004</c:v>
                </c:pt>
                <c:pt idx="647">
                  <c:v>8.7900000000000009</c:v>
                </c:pt>
                <c:pt idx="648">
                  <c:v>8.0400000000000009</c:v>
                </c:pt>
                <c:pt idx="649">
                  <c:v>8.0800000000000054</c:v>
                </c:pt>
                <c:pt idx="650">
                  <c:v>1.1890000000000001</c:v>
                </c:pt>
                <c:pt idx="651">
                  <c:v>1.082999999999996</c:v>
                </c:pt>
                <c:pt idx="652">
                  <c:v>-1.4859999999999927</c:v>
                </c:pt>
                <c:pt idx="653">
                  <c:v>-0.88000000000000267</c:v>
                </c:pt>
                <c:pt idx="654">
                  <c:v>-1.8190000000000026</c:v>
                </c:pt>
                <c:pt idx="655">
                  <c:v>-0.99000000000000199</c:v>
                </c:pt>
                <c:pt idx="656">
                  <c:v>-3.6430000000000011</c:v>
                </c:pt>
                <c:pt idx="657">
                  <c:v>-1.2209999999999932</c:v>
                </c:pt>
                <c:pt idx="658">
                  <c:v>-1.823999999999995</c:v>
                </c:pt>
                <c:pt idx="659">
                  <c:v>-1.740000000000002</c:v>
                </c:pt>
                <c:pt idx="660">
                  <c:v>-2.9100000000000037</c:v>
                </c:pt>
                <c:pt idx="661">
                  <c:v>1.5089999999999977</c:v>
                </c:pt>
                <c:pt idx="662">
                  <c:v>7.7379999999999995</c:v>
                </c:pt>
                <c:pt idx="663">
                  <c:v>7.3639999999999946</c:v>
                </c:pt>
                <c:pt idx="664">
                  <c:v>4.9959999999999951</c:v>
                </c:pt>
                <c:pt idx="665">
                  <c:v>0.25699999999999856</c:v>
                </c:pt>
                <c:pt idx="666">
                  <c:v>1.7809999999999961</c:v>
                </c:pt>
                <c:pt idx="667">
                  <c:v>10.506</c:v>
                </c:pt>
                <c:pt idx="668">
                  <c:v>17.731999999999999</c:v>
                </c:pt>
                <c:pt idx="669">
                  <c:v>23.43</c:v>
                </c:pt>
                <c:pt idx="670">
                  <c:v>14.970000000000006</c:v>
                </c:pt>
                <c:pt idx="671">
                  <c:v>16.829999999999988</c:v>
                </c:pt>
                <c:pt idx="672">
                  <c:v>15.612000000000002</c:v>
                </c:pt>
                <c:pt idx="673">
                  <c:v>14.297000000000001</c:v>
                </c:pt>
                <c:pt idx="674">
                  <c:v>6.5719999999999974</c:v>
                </c:pt>
                <c:pt idx="675">
                  <c:v>4</c:v>
                </c:pt>
                <c:pt idx="676">
                  <c:v>3.3159999999999972</c:v>
                </c:pt>
                <c:pt idx="677">
                  <c:v>3.6219999999999999</c:v>
                </c:pt>
                <c:pt idx="678">
                  <c:v>3.6579999999999941</c:v>
                </c:pt>
                <c:pt idx="679">
                  <c:v>4.8810000000000002</c:v>
                </c:pt>
                <c:pt idx="680">
                  <c:v>3.1460000000000008</c:v>
                </c:pt>
                <c:pt idx="681">
                  <c:v>0.64599999999999513</c:v>
                </c:pt>
                <c:pt idx="682">
                  <c:v>5.36899999999999</c:v>
                </c:pt>
                <c:pt idx="683">
                  <c:v>2.0059999999999998</c:v>
                </c:pt>
                <c:pt idx="684">
                  <c:v>1.5700000000000003</c:v>
                </c:pt>
                <c:pt idx="685">
                  <c:v>3.6759999999999948</c:v>
                </c:pt>
                <c:pt idx="686">
                  <c:v>5.3159999999999945</c:v>
                </c:pt>
                <c:pt idx="687">
                  <c:v>3.4919999999999973</c:v>
                </c:pt>
                <c:pt idx="688">
                  <c:v>3.6730000000000018</c:v>
                </c:pt>
                <c:pt idx="689">
                  <c:v>3.8200000000000003</c:v>
                </c:pt>
                <c:pt idx="690">
                  <c:v>2.1589999999999989</c:v>
                </c:pt>
                <c:pt idx="691">
                  <c:v>1.6799999999999973</c:v>
                </c:pt>
                <c:pt idx="692">
                  <c:v>9.2089999999999961</c:v>
                </c:pt>
                <c:pt idx="693">
                  <c:v>20.596999999999987</c:v>
                </c:pt>
                <c:pt idx="694">
                  <c:v>16.937999999999992</c:v>
                </c:pt>
                <c:pt idx="695">
                  <c:v>12.192</c:v>
                </c:pt>
                <c:pt idx="696">
                  <c:v>12.027000000000001</c:v>
                </c:pt>
                <c:pt idx="697">
                  <c:v>6.3709999999999951</c:v>
                </c:pt>
                <c:pt idx="698">
                  <c:v>2.0959999999999965</c:v>
                </c:pt>
                <c:pt idx="699">
                  <c:v>3.9929999999999977</c:v>
                </c:pt>
                <c:pt idx="700">
                  <c:v>3.6159999999999961</c:v>
                </c:pt>
                <c:pt idx="701">
                  <c:v>4.1880000000000015</c:v>
                </c:pt>
                <c:pt idx="702">
                  <c:v>1.8920000000000041</c:v>
                </c:pt>
                <c:pt idx="703">
                  <c:v>2.7749999999999986</c:v>
                </c:pt>
                <c:pt idx="704">
                  <c:v>0.53399999999999892</c:v>
                </c:pt>
                <c:pt idx="705">
                  <c:v>3.0169999999999937</c:v>
                </c:pt>
                <c:pt idx="706">
                  <c:v>4.0319999999999974</c:v>
                </c:pt>
                <c:pt idx="707">
                  <c:v>2.8389999999999977</c:v>
                </c:pt>
                <c:pt idx="708">
                  <c:v>-0.39100000000000601</c:v>
                </c:pt>
                <c:pt idx="709">
                  <c:v>3.1089999999999951</c:v>
                </c:pt>
                <c:pt idx="710">
                  <c:v>4.6760000000000019</c:v>
                </c:pt>
                <c:pt idx="711">
                  <c:v>5.0419999999999954</c:v>
                </c:pt>
                <c:pt idx="712">
                  <c:v>6.4170000000000016</c:v>
                </c:pt>
                <c:pt idx="713">
                  <c:v>2.4979999999999976</c:v>
                </c:pt>
                <c:pt idx="714">
                  <c:v>-12.531000000000001</c:v>
                </c:pt>
                <c:pt idx="715">
                  <c:v>1.6869999999999976</c:v>
                </c:pt>
                <c:pt idx="716">
                  <c:v>11.333000000000002</c:v>
                </c:pt>
                <c:pt idx="717">
                  <c:v>21.769999999999989</c:v>
                </c:pt>
                <c:pt idx="718">
                  <c:v>15.311</c:v>
                </c:pt>
                <c:pt idx="719">
                  <c:v>7.5690000000000026</c:v>
                </c:pt>
                <c:pt idx="720">
                  <c:v>5.7959999999999985</c:v>
                </c:pt>
                <c:pt idx="721">
                  <c:v>6.5339999999999989</c:v>
                </c:pt>
                <c:pt idx="722">
                  <c:v>1.5929999999999958</c:v>
                </c:pt>
                <c:pt idx="723">
                  <c:v>2.4419999999999997</c:v>
                </c:pt>
                <c:pt idx="724">
                  <c:v>1.5290000000000035</c:v>
                </c:pt>
                <c:pt idx="725">
                  <c:v>2.3230000000000004</c:v>
                </c:pt>
                <c:pt idx="726">
                  <c:v>1.6959999999999955</c:v>
                </c:pt>
                <c:pt idx="727">
                  <c:v>1.2109999999999952</c:v>
                </c:pt>
                <c:pt idx="728">
                  <c:v>-0.15100000000000341</c:v>
                </c:pt>
                <c:pt idx="729">
                  <c:v>1.2740000000000009</c:v>
                </c:pt>
                <c:pt idx="730">
                  <c:v>1.6729999999999938</c:v>
                </c:pt>
                <c:pt idx="731">
                  <c:v>-2.0980000000000061</c:v>
                </c:pt>
                <c:pt idx="732">
                  <c:v>3.9999999999977831E-3</c:v>
                </c:pt>
                <c:pt idx="733">
                  <c:v>-1.2999999999998124E-2</c:v>
                </c:pt>
                <c:pt idx="734">
                  <c:v>-0.86300000000000077</c:v>
                </c:pt>
                <c:pt idx="735">
                  <c:v>-1.5000000000000581E-2</c:v>
                </c:pt>
                <c:pt idx="736">
                  <c:v>-0.5590000000000046</c:v>
                </c:pt>
                <c:pt idx="737">
                  <c:v>-5.2730000000000032</c:v>
                </c:pt>
                <c:pt idx="738">
                  <c:v>-32.997</c:v>
                </c:pt>
                <c:pt idx="739">
                  <c:v>-5.8479999999999945</c:v>
                </c:pt>
                <c:pt idx="740">
                  <c:v>8.7360000000000007</c:v>
                </c:pt>
                <c:pt idx="741">
                  <c:v>19.425999999999952</c:v>
                </c:pt>
                <c:pt idx="742">
                  <c:v>6.2369999999999974</c:v>
                </c:pt>
                <c:pt idx="743">
                  <c:v>6.1099999999999985</c:v>
                </c:pt>
                <c:pt idx="744">
                  <c:v>9.2200000000000006</c:v>
                </c:pt>
                <c:pt idx="745">
                  <c:v>5.7929999999999975</c:v>
                </c:pt>
                <c:pt idx="746">
                  <c:v>1.3319999999999907</c:v>
                </c:pt>
                <c:pt idx="747">
                  <c:v>1.2100000000000009</c:v>
                </c:pt>
                <c:pt idx="748">
                  <c:v>2.0600000000000032</c:v>
                </c:pt>
                <c:pt idx="749">
                  <c:v>0.69200000000000061</c:v>
                </c:pt>
                <c:pt idx="750">
                  <c:v>4.7019999999999982</c:v>
                </c:pt>
                <c:pt idx="751">
                  <c:v>1.4639999999999938</c:v>
                </c:pt>
                <c:pt idx="752">
                  <c:v>1.5790000000000006</c:v>
                </c:pt>
                <c:pt idx="753">
                  <c:v>1.1000000000000021</c:v>
                </c:pt>
                <c:pt idx="754">
                  <c:v>-1.1190000000000069</c:v>
                </c:pt>
                <c:pt idx="755">
                  <c:v>-1.2009999999999976</c:v>
                </c:pt>
                <c:pt idx="756">
                  <c:v>2.4099999999999966</c:v>
                </c:pt>
                <c:pt idx="757">
                  <c:v>1.0700000000000003</c:v>
                </c:pt>
                <c:pt idx="758">
                  <c:v>2.9450000000000003</c:v>
                </c:pt>
                <c:pt idx="759">
                  <c:v>3.625</c:v>
                </c:pt>
                <c:pt idx="760">
                  <c:v>1.6679999999999968</c:v>
                </c:pt>
                <c:pt idx="761">
                  <c:v>-3.4480000000000004</c:v>
                </c:pt>
                <c:pt idx="762">
                  <c:v>-36.041000000000004</c:v>
                </c:pt>
                <c:pt idx="763">
                  <c:v>0.85199999999999765</c:v>
                </c:pt>
                <c:pt idx="764">
                  <c:v>1.4089999999999951</c:v>
                </c:pt>
                <c:pt idx="765">
                  <c:v>5.5639999999999965</c:v>
                </c:pt>
                <c:pt idx="766">
                  <c:v>6.4139999999999944</c:v>
                </c:pt>
                <c:pt idx="767">
                  <c:v>6.1269999999999945</c:v>
                </c:pt>
                <c:pt idx="768">
                  <c:v>-2.7800000000000011</c:v>
                </c:pt>
                <c:pt idx="769">
                  <c:v>-12.784000000000001</c:v>
                </c:pt>
                <c:pt idx="770">
                  <c:v>-20.299999999999986</c:v>
                </c:pt>
                <c:pt idx="771">
                  <c:v>-31.527000000000001</c:v>
                </c:pt>
                <c:pt idx="772">
                  <c:v>-31.747</c:v>
                </c:pt>
                <c:pt idx="773">
                  <c:v>-28.376000000000005</c:v>
                </c:pt>
                <c:pt idx="774">
                  <c:v>-22.601000000000031</c:v>
                </c:pt>
                <c:pt idx="775">
                  <c:v>-29.477999999999987</c:v>
                </c:pt>
                <c:pt idx="776">
                  <c:v>-50.798000000000087</c:v>
                </c:pt>
                <c:pt idx="777">
                  <c:v>-22.402999999999956</c:v>
                </c:pt>
                <c:pt idx="778">
                  <c:v>-22.53</c:v>
                </c:pt>
                <c:pt idx="779">
                  <c:v>-23.159000000000031</c:v>
                </c:pt>
                <c:pt idx="780">
                  <c:v>-14.761000000000003</c:v>
                </c:pt>
                <c:pt idx="781">
                  <c:v>-9.2790000000000035</c:v>
                </c:pt>
                <c:pt idx="782">
                  <c:v>-7.7920000000000016</c:v>
                </c:pt>
                <c:pt idx="783">
                  <c:v>-12.673000000000002</c:v>
                </c:pt>
                <c:pt idx="784">
                  <c:v>-12.618</c:v>
                </c:pt>
                <c:pt idx="785">
                  <c:v>-25.278000000000006</c:v>
                </c:pt>
                <c:pt idx="786">
                  <c:v>-63.98</c:v>
                </c:pt>
                <c:pt idx="787">
                  <c:v>-39.743000000000002</c:v>
                </c:pt>
                <c:pt idx="788">
                  <c:v>-7.3300000000000054</c:v>
                </c:pt>
                <c:pt idx="789">
                  <c:v>9.9999999999767332E-4</c:v>
                </c:pt>
                <c:pt idx="790">
                  <c:v>2.6739999999999942</c:v>
                </c:pt>
                <c:pt idx="791">
                  <c:v>-2.480000000000004</c:v>
                </c:pt>
                <c:pt idx="792">
                  <c:v>-13.487000000000002</c:v>
                </c:pt>
                <c:pt idx="793">
                  <c:v>-27.846000000000004</c:v>
                </c:pt>
                <c:pt idx="794">
                  <c:v>-36.230000000000011</c:v>
                </c:pt>
                <c:pt idx="795">
                  <c:v>-50.300000000000004</c:v>
                </c:pt>
                <c:pt idx="796">
                  <c:v>-50.197000000000003</c:v>
                </c:pt>
                <c:pt idx="797">
                  <c:v>-39.116</c:v>
                </c:pt>
                <c:pt idx="798">
                  <c:v>-42.638000000000012</c:v>
                </c:pt>
                <c:pt idx="799">
                  <c:v>-36.788000000000011</c:v>
                </c:pt>
                <c:pt idx="800">
                  <c:v>-55.495000000000012</c:v>
                </c:pt>
                <c:pt idx="801">
                  <c:v>-140.721</c:v>
                </c:pt>
                <c:pt idx="802">
                  <c:v>-99.263000000000005</c:v>
                </c:pt>
                <c:pt idx="803">
                  <c:v>-55.592000000000013</c:v>
                </c:pt>
                <c:pt idx="804">
                  <c:v>-22.704999999999988</c:v>
                </c:pt>
                <c:pt idx="805">
                  <c:v>-24.611000000000057</c:v>
                </c:pt>
                <c:pt idx="806">
                  <c:v>-50.116000000000007</c:v>
                </c:pt>
                <c:pt idx="807">
                  <c:v>-11.470000000000002</c:v>
                </c:pt>
                <c:pt idx="808">
                  <c:v>-8.6900000000000031</c:v>
                </c:pt>
                <c:pt idx="809">
                  <c:v>-39.821000000000005</c:v>
                </c:pt>
                <c:pt idx="810">
                  <c:v>-90.977000000000032</c:v>
                </c:pt>
                <c:pt idx="811">
                  <c:v>-26.30400000000003</c:v>
                </c:pt>
                <c:pt idx="812">
                  <c:v>-11.177000000000007</c:v>
                </c:pt>
                <c:pt idx="813">
                  <c:v>-5.509999999999998</c:v>
                </c:pt>
                <c:pt idx="814">
                  <c:v>-11.333000000000002</c:v>
                </c:pt>
                <c:pt idx="815">
                  <c:v>-12.184000000000001</c:v>
                </c:pt>
                <c:pt idx="816">
                  <c:v>-15.175000000000002</c:v>
                </c:pt>
                <c:pt idx="817">
                  <c:v>-31.470999999999989</c:v>
                </c:pt>
                <c:pt idx="818">
                  <c:v>-25.392000000000003</c:v>
                </c:pt>
                <c:pt idx="819">
                  <c:v>-19.162999999999986</c:v>
                </c:pt>
                <c:pt idx="820">
                  <c:v>-14.264000000000003</c:v>
                </c:pt>
                <c:pt idx="821">
                  <c:v>-20.58</c:v>
                </c:pt>
                <c:pt idx="822">
                  <c:v>-22.427000000000007</c:v>
                </c:pt>
                <c:pt idx="823">
                  <c:v>-32.43</c:v>
                </c:pt>
                <c:pt idx="824">
                  <c:v>-50.32</c:v>
                </c:pt>
                <c:pt idx="825">
                  <c:v>-38.625000000000085</c:v>
                </c:pt>
                <c:pt idx="826">
                  <c:v>-32.977000000000004</c:v>
                </c:pt>
                <c:pt idx="827">
                  <c:v>-26.791000000000004</c:v>
                </c:pt>
                <c:pt idx="828">
                  <c:v>-26.657999999999994</c:v>
                </c:pt>
                <c:pt idx="829">
                  <c:v>-13.394000000000005</c:v>
                </c:pt>
                <c:pt idx="830">
                  <c:v>-8.5960000000000036</c:v>
                </c:pt>
                <c:pt idx="831">
                  <c:v>-15.467000000000002</c:v>
                </c:pt>
                <c:pt idx="832">
                  <c:v>-13.633999999999999</c:v>
                </c:pt>
                <c:pt idx="833">
                  <c:v>-18.659999999999997</c:v>
                </c:pt>
                <c:pt idx="834">
                  <c:v>-39.903000000000006</c:v>
                </c:pt>
                <c:pt idx="835">
                  <c:v>-9.8100000000000023</c:v>
                </c:pt>
                <c:pt idx="836">
                  <c:v>-6.0000000000002334E-3</c:v>
                </c:pt>
                <c:pt idx="837">
                  <c:v>-5.0000000000096773E-3</c:v>
                </c:pt>
                <c:pt idx="838">
                  <c:v>-1.3880000000000061</c:v>
                </c:pt>
                <c:pt idx="839">
                  <c:v>-2.0570000000000022</c:v>
                </c:pt>
                <c:pt idx="840">
                  <c:v>-45.588000000000001</c:v>
                </c:pt>
                <c:pt idx="841">
                  <c:v>-18.80100000000003</c:v>
                </c:pt>
                <c:pt idx="842">
                  <c:v>-14.3</c:v>
                </c:pt>
                <c:pt idx="843">
                  <c:v>-11.027000000000001</c:v>
                </c:pt>
                <c:pt idx="844">
                  <c:v>-11.402000000000006</c:v>
                </c:pt>
                <c:pt idx="845">
                  <c:v>-10.518000000000001</c:v>
                </c:pt>
                <c:pt idx="846">
                  <c:v>-11.553000000000004</c:v>
                </c:pt>
                <c:pt idx="847">
                  <c:v>-11.399000000000004</c:v>
                </c:pt>
                <c:pt idx="848">
                  <c:v>-18.57</c:v>
                </c:pt>
                <c:pt idx="849">
                  <c:v>-24.999000000000002</c:v>
                </c:pt>
                <c:pt idx="850">
                  <c:v>-22.525000000000006</c:v>
                </c:pt>
                <c:pt idx="851">
                  <c:v>-24.049000000000007</c:v>
                </c:pt>
                <c:pt idx="852">
                  <c:v>-26.168999999999986</c:v>
                </c:pt>
                <c:pt idx="853">
                  <c:v>-24.078000000000003</c:v>
                </c:pt>
                <c:pt idx="854">
                  <c:v>-16.801000000000005</c:v>
                </c:pt>
                <c:pt idx="855">
                  <c:v>-22.379999999999992</c:v>
                </c:pt>
                <c:pt idx="856">
                  <c:v>-20.694000000000031</c:v>
                </c:pt>
                <c:pt idx="857">
                  <c:v>-24.109000000000005</c:v>
                </c:pt>
                <c:pt idx="858">
                  <c:v>-71.028999999999982</c:v>
                </c:pt>
                <c:pt idx="859">
                  <c:v>-57.961000000000006</c:v>
                </c:pt>
                <c:pt idx="860">
                  <c:v>-36.362000000000002</c:v>
                </c:pt>
                <c:pt idx="861">
                  <c:v>-15.555000000000026</c:v>
                </c:pt>
                <c:pt idx="862">
                  <c:v>-35.864000000000004</c:v>
                </c:pt>
                <c:pt idx="863">
                  <c:v>-18.869000000000007</c:v>
                </c:pt>
                <c:pt idx="864">
                  <c:v>-9.2000000000000011</c:v>
                </c:pt>
                <c:pt idx="865">
                  <c:v>-21.436999999999987</c:v>
                </c:pt>
                <c:pt idx="866">
                  <c:v>-28.280999999999956</c:v>
                </c:pt>
                <c:pt idx="867">
                  <c:v>-23.125</c:v>
                </c:pt>
                <c:pt idx="868">
                  <c:v>-23.639000000000031</c:v>
                </c:pt>
                <c:pt idx="869">
                  <c:v>-29.173999999999999</c:v>
                </c:pt>
                <c:pt idx="870">
                  <c:v>-32.201000000000001</c:v>
                </c:pt>
                <c:pt idx="871">
                  <c:v>-77.567000000000007</c:v>
                </c:pt>
                <c:pt idx="872">
                  <c:v>-78.331000000000017</c:v>
                </c:pt>
                <c:pt idx="873">
                  <c:v>-94.576999999999998</c:v>
                </c:pt>
                <c:pt idx="874">
                  <c:v>-248.33800000000031</c:v>
                </c:pt>
                <c:pt idx="875">
                  <c:v>-77.064000000000007</c:v>
                </c:pt>
                <c:pt idx="876">
                  <c:v>-43.708000000000013</c:v>
                </c:pt>
                <c:pt idx="877">
                  <c:v>-30.163000000000011</c:v>
                </c:pt>
                <c:pt idx="878">
                  <c:v>-31.639000000000031</c:v>
                </c:pt>
                <c:pt idx="879">
                  <c:v>-22.643000000000001</c:v>
                </c:pt>
                <c:pt idx="880">
                  <c:v>-33.962000000000003</c:v>
                </c:pt>
                <c:pt idx="881">
                  <c:v>-52.175000000000011</c:v>
                </c:pt>
                <c:pt idx="882">
                  <c:v>-76.910000000000025</c:v>
                </c:pt>
                <c:pt idx="883">
                  <c:v>-52.228000000000094</c:v>
                </c:pt>
                <c:pt idx="884">
                  <c:v>-28.727000000000004</c:v>
                </c:pt>
                <c:pt idx="885">
                  <c:v>-1.0000000000047761E-3</c:v>
                </c:pt>
                <c:pt idx="886">
                  <c:v>-14.159000000000002</c:v>
                </c:pt>
                <c:pt idx="887">
                  <c:v>-28.377000000000031</c:v>
                </c:pt>
                <c:pt idx="888">
                  <c:v>-19.430999999999987</c:v>
                </c:pt>
                <c:pt idx="889">
                  <c:v>-32.165000000000013</c:v>
                </c:pt>
                <c:pt idx="890">
                  <c:v>-33.520000000000003</c:v>
                </c:pt>
                <c:pt idx="891">
                  <c:v>-34.007000000000005</c:v>
                </c:pt>
                <c:pt idx="892">
                  <c:v>-29.482999999999944</c:v>
                </c:pt>
                <c:pt idx="893">
                  <c:v>-50.75200000000001</c:v>
                </c:pt>
                <c:pt idx="894">
                  <c:v>-65.881999999999991</c:v>
                </c:pt>
                <c:pt idx="895">
                  <c:v>-76.326000000000008</c:v>
                </c:pt>
                <c:pt idx="896">
                  <c:v>-93.024999999999991</c:v>
                </c:pt>
                <c:pt idx="897">
                  <c:v>-186.67100000000002</c:v>
                </c:pt>
                <c:pt idx="898">
                  <c:v>-95.512</c:v>
                </c:pt>
                <c:pt idx="899">
                  <c:v>-94.111999999999995</c:v>
                </c:pt>
                <c:pt idx="900">
                  <c:v>-120.268</c:v>
                </c:pt>
                <c:pt idx="901">
                  <c:v>-88.567000000000021</c:v>
                </c:pt>
                <c:pt idx="902">
                  <c:v>-76.226000000000028</c:v>
                </c:pt>
                <c:pt idx="903">
                  <c:v>-82.024999999999991</c:v>
                </c:pt>
                <c:pt idx="904">
                  <c:v>-64.881999999999991</c:v>
                </c:pt>
                <c:pt idx="905">
                  <c:v>-47.220000000000013</c:v>
                </c:pt>
                <c:pt idx="906">
                  <c:v>-286.90700000000004</c:v>
                </c:pt>
                <c:pt idx="907">
                  <c:v>-167.071</c:v>
                </c:pt>
                <c:pt idx="908">
                  <c:v>-49.018000000000001</c:v>
                </c:pt>
                <c:pt idx="909">
                  <c:v>-18.488999999999951</c:v>
                </c:pt>
                <c:pt idx="910">
                  <c:v>-43.830000000000005</c:v>
                </c:pt>
                <c:pt idx="911">
                  <c:v>-31.724000000000011</c:v>
                </c:pt>
                <c:pt idx="912">
                  <c:v>-19.984000000000009</c:v>
                </c:pt>
                <c:pt idx="913">
                  <c:v>-37.130000000000003</c:v>
                </c:pt>
                <c:pt idx="914">
                  <c:v>-43.322000000000003</c:v>
                </c:pt>
                <c:pt idx="915">
                  <c:v>-36.227000000000011</c:v>
                </c:pt>
                <c:pt idx="916">
                  <c:v>-45.373999999999995</c:v>
                </c:pt>
                <c:pt idx="917">
                  <c:v>-34.410000000000004</c:v>
                </c:pt>
                <c:pt idx="918">
                  <c:v>-40.14</c:v>
                </c:pt>
                <c:pt idx="919">
                  <c:v>-86.056000000000012</c:v>
                </c:pt>
                <c:pt idx="920">
                  <c:v>-95.759999999999991</c:v>
                </c:pt>
                <c:pt idx="921">
                  <c:v>-93.182000000000002</c:v>
                </c:pt>
                <c:pt idx="922">
                  <c:v>-95.065000000000012</c:v>
                </c:pt>
                <c:pt idx="923">
                  <c:v>-88.095000000000013</c:v>
                </c:pt>
                <c:pt idx="924">
                  <c:v>-67.987000000000023</c:v>
                </c:pt>
                <c:pt idx="925">
                  <c:v>-46.397000000000006</c:v>
                </c:pt>
                <c:pt idx="926">
                  <c:v>-76.460000000000022</c:v>
                </c:pt>
                <c:pt idx="927">
                  <c:v>-71.597000000000023</c:v>
                </c:pt>
                <c:pt idx="928">
                  <c:v>-73.614000000000004</c:v>
                </c:pt>
                <c:pt idx="929">
                  <c:v>-94.979000000000013</c:v>
                </c:pt>
                <c:pt idx="930">
                  <c:v>-153.10500000000002</c:v>
                </c:pt>
                <c:pt idx="931">
                  <c:v>-91.653999999999982</c:v>
                </c:pt>
                <c:pt idx="932">
                  <c:v>-62.788000000000011</c:v>
                </c:pt>
                <c:pt idx="933">
                  <c:v>-11.784000000000001</c:v>
                </c:pt>
                <c:pt idx="934">
                  <c:v>-34.446000000000005</c:v>
                </c:pt>
                <c:pt idx="935">
                  <c:v>-30.473000000000006</c:v>
                </c:pt>
                <c:pt idx="936">
                  <c:v>-37.555000000000007</c:v>
                </c:pt>
                <c:pt idx="937">
                  <c:v>-68.016999999999996</c:v>
                </c:pt>
                <c:pt idx="938">
                  <c:v>-62.863000000000007</c:v>
                </c:pt>
                <c:pt idx="939">
                  <c:v>-43.355999999999995</c:v>
                </c:pt>
                <c:pt idx="940">
                  <c:v>-33.483000000000004</c:v>
                </c:pt>
                <c:pt idx="941">
                  <c:v>-40.870999999999995</c:v>
                </c:pt>
                <c:pt idx="942">
                  <c:v>-77.845000000000013</c:v>
                </c:pt>
                <c:pt idx="943">
                  <c:v>-181.72500000000002</c:v>
                </c:pt>
                <c:pt idx="944">
                  <c:v>-903.82799999999816</c:v>
                </c:pt>
                <c:pt idx="945">
                  <c:v>-1720.2650000000001</c:v>
                </c:pt>
                <c:pt idx="946">
                  <c:v>-1874.3439999999998</c:v>
                </c:pt>
                <c:pt idx="947">
                  <c:v>-935.8130000000001</c:v>
                </c:pt>
                <c:pt idx="948">
                  <c:v>-390.67900000000031</c:v>
                </c:pt>
                <c:pt idx="949">
                  <c:v>-77.689999999999984</c:v>
                </c:pt>
                <c:pt idx="950">
                  <c:v>-74.915000000000006</c:v>
                </c:pt>
                <c:pt idx="951">
                  <c:v>-76.010999999999996</c:v>
                </c:pt>
                <c:pt idx="952">
                  <c:v>-63.818999999999996</c:v>
                </c:pt>
                <c:pt idx="953">
                  <c:v>-56.602000000000011</c:v>
                </c:pt>
                <c:pt idx="954">
                  <c:v>-431.16200000000032</c:v>
                </c:pt>
                <c:pt idx="955">
                  <c:v>-152.78200000000001</c:v>
                </c:pt>
                <c:pt idx="956">
                  <c:v>-58.305000000000021</c:v>
                </c:pt>
                <c:pt idx="957">
                  <c:v>-10.96000000000002</c:v>
                </c:pt>
                <c:pt idx="958">
                  <c:v>-26.439</c:v>
                </c:pt>
                <c:pt idx="959">
                  <c:v>-18.073000000000008</c:v>
                </c:pt>
                <c:pt idx="960">
                  <c:v>-44.994</c:v>
                </c:pt>
                <c:pt idx="961">
                  <c:v>-64.39</c:v>
                </c:pt>
                <c:pt idx="962">
                  <c:v>-53.357999999999997</c:v>
                </c:pt>
                <c:pt idx="963">
                  <c:v>-38.730000000000011</c:v>
                </c:pt>
                <c:pt idx="964">
                  <c:v>-25.497999999999987</c:v>
                </c:pt>
                <c:pt idx="965">
                  <c:v>-48.13000000000001</c:v>
                </c:pt>
                <c:pt idx="966">
                  <c:v>-101.72299999999998</c:v>
                </c:pt>
                <c:pt idx="967">
                  <c:v>-131.46300000000002</c:v>
                </c:pt>
                <c:pt idx="968">
                  <c:v>-112.574</c:v>
                </c:pt>
                <c:pt idx="969">
                  <c:v>-540.69400000000053</c:v>
                </c:pt>
                <c:pt idx="970">
                  <c:v>-366.67100000000005</c:v>
                </c:pt>
                <c:pt idx="971">
                  <c:v>-114.63700000000001</c:v>
                </c:pt>
                <c:pt idx="972">
                  <c:v>-79.415999999999997</c:v>
                </c:pt>
                <c:pt idx="973">
                  <c:v>-36.052</c:v>
                </c:pt>
                <c:pt idx="974">
                  <c:v>-37.547000000000004</c:v>
                </c:pt>
                <c:pt idx="975">
                  <c:v>-28.467999999999989</c:v>
                </c:pt>
                <c:pt idx="976">
                  <c:v>-18.218000000000011</c:v>
                </c:pt>
                <c:pt idx="977">
                  <c:v>-47.425000000000011</c:v>
                </c:pt>
                <c:pt idx="978">
                  <c:v>-95.774000000000001</c:v>
                </c:pt>
                <c:pt idx="979">
                  <c:v>-70.400000000000006</c:v>
                </c:pt>
                <c:pt idx="980">
                  <c:v>-46.226000000000013</c:v>
                </c:pt>
                <c:pt idx="981">
                  <c:v>-13.818000000000012</c:v>
                </c:pt>
                <c:pt idx="982">
                  <c:v>-28.137000000000047</c:v>
                </c:pt>
                <c:pt idx="983">
                  <c:v>-24.997000000000007</c:v>
                </c:pt>
                <c:pt idx="984">
                  <c:v>-6.9180000000000064</c:v>
                </c:pt>
                <c:pt idx="985">
                  <c:v>-22.83300000000003</c:v>
                </c:pt>
                <c:pt idx="986">
                  <c:v>-28.639000000000031</c:v>
                </c:pt>
                <c:pt idx="987">
                  <c:v>-20.674999999999997</c:v>
                </c:pt>
                <c:pt idx="988">
                  <c:v>-15.039000000000001</c:v>
                </c:pt>
                <c:pt idx="989">
                  <c:v>-16.631000000000046</c:v>
                </c:pt>
                <c:pt idx="990">
                  <c:v>-16.712000000000003</c:v>
                </c:pt>
                <c:pt idx="991">
                  <c:v>-20.110000000000031</c:v>
                </c:pt>
                <c:pt idx="992">
                  <c:v>-33.532000000000011</c:v>
                </c:pt>
                <c:pt idx="993">
                  <c:v>-38.903000000000006</c:v>
                </c:pt>
                <c:pt idx="994">
                  <c:v>-34.406000000000006</c:v>
                </c:pt>
                <c:pt idx="995">
                  <c:v>-33.045000000000002</c:v>
                </c:pt>
                <c:pt idx="996">
                  <c:v>-33.338000000000001</c:v>
                </c:pt>
                <c:pt idx="997">
                  <c:v>-24.29</c:v>
                </c:pt>
                <c:pt idx="998">
                  <c:v>-17.096000000000004</c:v>
                </c:pt>
                <c:pt idx="999">
                  <c:v>-12.711</c:v>
                </c:pt>
                <c:pt idx="1000">
                  <c:v>-13.217999999999998</c:v>
                </c:pt>
                <c:pt idx="1001">
                  <c:v>-17.420999999999989</c:v>
                </c:pt>
                <c:pt idx="1002">
                  <c:v>-28.959999999999987</c:v>
                </c:pt>
                <c:pt idx="1003">
                  <c:v>-23.149999999999988</c:v>
                </c:pt>
                <c:pt idx="1004">
                  <c:v>-17.417000000000005</c:v>
                </c:pt>
                <c:pt idx="1005">
                  <c:v>-4.3410000000000082</c:v>
                </c:pt>
                <c:pt idx="1006">
                  <c:v>-16.390000000000008</c:v>
                </c:pt>
                <c:pt idx="1007">
                  <c:v>-18.901999999999987</c:v>
                </c:pt>
                <c:pt idx="1008">
                  <c:v>-12.942000000000007</c:v>
                </c:pt>
                <c:pt idx="1009">
                  <c:v>-17.532000000000004</c:v>
                </c:pt>
                <c:pt idx="1010">
                  <c:v>-22.64700000000003</c:v>
                </c:pt>
                <c:pt idx="1011">
                  <c:v>-25.643999999999988</c:v>
                </c:pt>
                <c:pt idx="1012">
                  <c:v>-25.087000000000003</c:v>
                </c:pt>
                <c:pt idx="1013">
                  <c:v>-26.330000000000005</c:v>
                </c:pt>
                <c:pt idx="1014">
                  <c:v>-29.52</c:v>
                </c:pt>
                <c:pt idx="1015">
                  <c:v>-24.311000000000035</c:v>
                </c:pt>
                <c:pt idx="1016">
                  <c:v>-32.809000000000005</c:v>
                </c:pt>
                <c:pt idx="1017">
                  <c:v>-42.27300000000001</c:v>
                </c:pt>
                <c:pt idx="1018">
                  <c:v>-37.738000000000063</c:v>
                </c:pt>
                <c:pt idx="1019">
                  <c:v>-33.083999999999996</c:v>
                </c:pt>
                <c:pt idx="1020">
                  <c:v>-32.105000000000011</c:v>
                </c:pt>
                <c:pt idx="1021">
                  <c:v>-19.652000000000001</c:v>
                </c:pt>
                <c:pt idx="1022">
                  <c:v>-11.462000000000025</c:v>
                </c:pt>
                <c:pt idx="1023">
                  <c:v>-7.3800000000000026</c:v>
                </c:pt>
                <c:pt idx="1024">
                  <c:v>-5.0799999999999983</c:v>
                </c:pt>
                <c:pt idx="1025">
                  <c:v>-11.61</c:v>
                </c:pt>
                <c:pt idx="1026">
                  <c:v>-24.957000000000008</c:v>
                </c:pt>
                <c:pt idx="1027">
                  <c:v>-17.788999999999955</c:v>
                </c:pt>
                <c:pt idx="1028">
                  <c:v>-15.293000000000005</c:v>
                </c:pt>
                <c:pt idx="1029">
                  <c:v>3.4570000000000078</c:v>
                </c:pt>
                <c:pt idx="1030">
                  <c:v>-2.7890000000000015</c:v>
                </c:pt>
                <c:pt idx="1031">
                  <c:v>-1.4780000000000086</c:v>
                </c:pt>
                <c:pt idx="1032">
                  <c:v>-18.451999999999988</c:v>
                </c:pt>
                <c:pt idx="1033">
                  <c:v>-27.564999999999987</c:v>
                </c:pt>
                <c:pt idx="1034">
                  <c:v>-60.63</c:v>
                </c:pt>
                <c:pt idx="1035">
                  <c:v>-51.574000000000005</c:v>
                </c:pt>
                <c:pt idx="1036">
                  <c:v>-54.800999999999995</c:v>
                </c:pt>
                <c:pt idx="1037">
                  <c:v>-53.921000000000006</c:v>
                </c:pt>
                <c:pt idx="1038">
                  <c:v>-44.839999999999996</c:v>
                </c:pt>
                <c:pt idx="1039">
                  <c:v>-31.849000000000011</c:v>
                </c:pt>
                <c:pt idx="1040">
                  <c:v>-49.736000000000011</c:v>
                </c:pt>
                <c:pt idx="1041">
                  <c:v>-66.14500000000001</c:v>
                </c:pt>
                <c:pt idx="1042">
                  <c:v>-73.790999999999997</c:v>
                </c:pt>
                <c:pt idx="1043">
                  <c:v>-67.010000000000005</c:v>
                </c:pt>
                <c:pt idx="1044">
                  <c:v>-56</c:v>
                </c:pt>
                <c:pt idx="1045">
                  <c:v>-53.873000000000005</c:v>
                </c:pt>
                <c:pt idx="1046">
                  <c:v>-50.107000000000006</c:v>
                </c:pt>
                <c:pt idx="1047">
                  <c:v>-34.610000000000007</c:v>
                </c:pt>
                <c:pt idx="1048">
                  <c:v>-35.539000000000009</c:v>
                </c:pt>
                <c:pt idx="1049">
                  <c:v>-43.934000000000005</c:v>
                </c:pt>
                <c:pt idx="1050">
                  <c:v>-72.384999999999991</c:v>
                </c:pt>
                <c:pt idx="1051">
                  <c:v>-52.234000000000009</c:v>
                </c:pt>
                <c:pt idx="1052">
                  <c:v>-15.007000000000005</c:v>
                </c:pt>
                <c:pt idx="1053">
                  <c:v>5.078000000000003</c:v>
                </c:pt>
                <c:pt idx="1054">
                  <c:v>-1.8799999999999928</c:v>
                </c:pt>
                <c:pt idx="1055">
                  <c:v>-13.32</c:v>
                </c:pt>
                <c:pt idx="1056">
                  <c:v>-0.37500000000000061</c:v>
                </c:pt>
                <c:pt idx="1057">
                  <c:v>-3.4659999999999997</c:v>
                </c:pt>
                <c:pt idx="1058">
                  <c:v>-9.2920000000000016</c:v>
                </c:pt>
                <c:pt idx="1059">
                  <c:v>-7.9810000000000034</c:v>
                </c:pt>
                <c:pt idx="1060">
                  <c:v>-11.833000000000002</c:v>
                </c:pt>
                <c:pt idx="1061">
                  <c:v>-15.946000000000005</c:v>
                </c:pt>
                <c:pt idx="1062">
                  <c:v>-28.534000000000031</c:v>
                </c:pt>
                <c:pt idx="1063">
                  <c:v>-36.399000000000001</c:v>
                </c:pt>
                <c:pt idx="1064">
                  <c:v>-29.062999999999953</c:v>
                </c:pt>
                <c:pt idx="1065">
                  <c:v>-26.723000000000006</c:v>
                </c:pt>
                <c:pt idx="1066">
                  <c:v>-23.108999999999988</c:v>
                </c:pt>
                <c:pt idx="1067">
                  <c:v>-26.874000000000031</c:v>
                </c:pt>
                <c:pt idx="1068">
                  <c:v>-21.00500000000001</c:v>
                </c:pt>
                <c:pt idx="1069">
                  <c:v>-20.758000000000003</c:v>
                </c:pt>
                <c:pt idx="1070">
                  <c:v>-22.038000000000011</c:v>
                </c:pt>
                <c:pt idx="1071">
                  <c:v>-23.087999999999987</c:v>
                </c:pt>
                <c:pt idx="1072">
                  <c:v>-18.394000000000005</c:v>
                </c:pt>
                <c:pt idx="1073">
                  <c:v>-26.279999999999987</c:v>
                </c:pt>
                <c:pt idx="1074">
                  <c:v>-41.891000000000005</c:v>
                </c:pt>
                <c:pt idx="1075">
                  <c:v>-16.084999999999987</c:v>
                </c:pt>
                <c:pt idx="1076">
                  <c:v>-6.5050000000000097</c:v>
                </c:pt>
                <c:pt idx="1077">
                  <c:v>2.3489999999999887</c:v>
                </c:pt>
                <c:pt idx="1078">
                  <c:v>-3.2800000000000011</c:v>
                </c:pt>
                <c:pt idx="1079">
                  <c:v>-12.992000000000004</c:v>
                </c:pt>
                <c:pt idx="1080">
                  <c:v>-12.907000000000004</c:v>
                </c:pt>
                <c:pt idx="1081">
                  <c:v>-28.592999999999989</c:v>
                </c:pt>
                <c:pt idx="1082">
                  <c:v>-23.58</c:v>
                </c:pt>
                <c:pt idx="1083">
                  <c:v>-19.398000000000003</c:v>
                </c:pt>
                <c:pt idx="1084">
                  <c:v>-8.168000000000001</c:v>
                </c:pt>
                <c:pt idx="1085">
                  <c:v>-20.491000000000007</c:v>
                </c:pt>
                <c:pt idx="1086">
                  <c:v>-40.400000000000006</c:v>
                </c:pt>
                <c:pt idx="1087">
                  <c:v>-21.479000000000006</c:v>
                </c:pt>
                <c:pt idx="1088">
                  <c:v>-19.803000000000004</c:v>
                </c:pt>
                <c:pt idx="1089">
                  <c:v>-16.242999999999952</c:v>
                </c:pt>
                <c:pt idx="1090">
                  <c:v>-18.55400000000003</c:v>
                </c:pt>
                <c:pt idx="1091">
                  <c:v>-21.314000000000046</c:v>
                </c:pt>
                <c:pt idx="1092">
                  <c:v>-17.374000000000031</c:v>
                </c:pt>
                <c:pt idx="1093">
                  <c:v>-18.404999999999987</c:v>
                </c:pt>
                <c:pt idx="1094">
                  <c:v>-21.376999999999992</c:v>
                </c:pt>
                <c:pt idx="1095">
                  <c:v>-15.602000000000004</c:v>
                </c:pt>
                <c:pt idx="1096">
                  <c:v>-14.348000000000003</c:v>
                </c:pt>
                <c:pt idx="1097">
                  <c:v>-15.464000000000006</c:v>
                </c:pt>
                <c:pt idx="1098">
                  <c:v>-57.61</c:v>
                </c:pt>
                <c:pt idx="1099">
                  <c:v>-35.346000000000004</c:v>
                </c:pt>
                <c:pt idx="1100">
                  <c:v>-20.212000000000003</c:v>
                </c:pt>
                <c:pt idx="1101">
                  <c:v>-7.7610000000000099</c:v>
                </c:pt>
                <c:pt idx="1102">
                  <c:v>-16.955999999999989</c:v>
                </c:pt>
                <c:pt idx="1103">
                  <c:v>-19.713000000000001</c:v>
                </c:pt>
                <c:pt idx="1104">
                  <c:v>1.0719999999999927</c:v>
                </c:pt>
                <c:pt idx="1105">
                  <c:v>-4.963000000000001</c:v>
                </c:pt>
                <c:pt idx="1106">
                  <c:v>-7.3730000000000064</c:v>
                </c:pt>
                <c:pt idx="1107">
                  <c:v>-7.2860000000000014</c:v>
                </c:pt>
                <c:pt idx="1108">
                  <c:v>-11.22</c:v>
                </c:pt>
                <c:pt idx="1109">
                  <c:v>-6.7899999999999991</c:v>
                </c:pt>
                <c:pt idx="1110">
                  <c:v>-14.904000000000003</c:v>
                </c:pt>
                <c:pt idx="1111">
                  <c:v>-15.368000000000002</c:v>
                </c:pt>
                <c:pt idx="1112">
                  <c:v>-19.965999999999944</c:v>
                </c:pt>
                <c:pt idx="1113">
                  <c:v>-16.55400000000003</c:v>
                </c:pt>
                <c:pt idx="1114">
                  <c:v>-14.206000000000001</c:v>
                </c:pt>
                <c:pt idx="1115">
                  <c:v>-16.196000000000005</c:v>
                </c:pt>
                <c:pt idx="1116">
                  <c:v>-14.606000000000002</c:v>
                </c:pt>
                <c:pt idx="1117">
                  <c:v>-13.021000000000001</c:v>
                </c:pt>
                <c:pt idx="1118">
                  <c:v>-9.5510000000000037</c:v>
                </c:pt>
                <c:pt idx="1119">
                  <c:v>-4.740000000000002</c:v>
                </c:pt>
                <c:pt idx="1120">
                  <c:v>-1.5129999999999952</c:v>
                </c:pt>
                <c:pt idx="1121">
                  <c:v>-3.9930000000000021</c:v>
                </c:pt>
                <c:pt idx="1122">
                  <c:v>-29.471999999999987</c:v>
                </c:pt>
                <c:pt idx="1123">
                  <c:v>-30.129000000000005</c:v>
                </c:pt>
                <c:pt idx="1124">
                  <c:v>-4.6470000000000056</c:v>
                </c:pt>
                <c:pt idx="1125">
                  <c:v>5.2639999999999985</c:v>
                </c:pt>
                <c:pt idx="1126">
                  <c:v>-3.9109999999999987</c:v>
                </c:pt>
                <c:pt idx="1127">
                  <c:v>-4.5799999999999983</c:v>
                </c:pt>
                <c:pt idx="1128">
                  <c:v>-3.1960000000000037</c:v>
                </c:pt>
                <c:pt idx="1129">
                  <c:v>-7.3149999999999871</c:v>
                </c:pt>
                <c:pt idx="1130">
                  <c:v>-15.305000000000019</c:v>
                </c:pt>
                <c:pt idx="1131">
                  <c:v>-14.189</c:v>
                </c:pt>
                <c:pt idx="1132">
                  <c:v>-11.353000000000023</c:v>
                </c:pt>
                <c:pt idx="1133">
                  <c:v>-18.561999999999987</c:v>
                </c:pt>
                <c:pt idx="1134">
                  <c:v>-21.617000000000054</c:v>
                </c:pt>
                <c:pt idx="1135">
                  <c:v>-21.670999999999999</c:v>
                </c:pt>
                <c:pt idx="1136">
                  <c:v>-18.25200000000001</c:v>
                </c:pt>
                <c:pt idx="1137">
                  <c:v>-11.533000000000001</c:v>
                </c:pt>
                <c:pt idx="1138">
                  <c:v>-9.1850000000000023</c:v>
                </c:pt>
                <c:pt idx="1139">
                  <c:v>-9.6740000000000013</c:v>
                </c:pt>
                <c:pt idx="1140">
                  <c:v>-12.873000000000006</c:v>
                </c:pt>
                <c:pt idx="1141">
                  <c:v>-11.556000000000004</c:v>
                </c:pt>
                <c:pt idx="1142">
                  <c:v>-7.0960000000000036</c:v>
                </c:pt>
                <c:pt idx="1143">
                  <c:v>-2.534000000000006</c:v>
                </c:pt>
                <c:pt idx="1144">
                  <c:v>-2.0000000000024512E-3</c:v>
                </c:pt>
                <c:pt idx="1145">
                  <c:v>3.5090000000000003</c:v>
                </c:pt>
                <c:pt idx="1146">
                  <c:v>-6.3190000000000026</c:v>
                </c:pt>
                <c:pt idx="1147">
                  <c:v>2.8370000000000033</c:v>
                </c:pt>
                <c:pt idx="1148">
                  <c:v>10.676000000000002</c:v>
                </c:pt>
                <c:pt idx="1149">
                  <c:v>22.560000000000009</c:v>
                </c:pt>
                <c:pt idx="1150">
                  <c:v>3.2479999999999958</c:v>
                </c:pt>
                <c:pt idx="1151">
                  <c:v>-3.1490000000000009</c:v>
                </c:pt>
                <c:pt idx="1152">
                  <c:v>10.269</c:v>
                </c:pt>
                <c:pt idx="1153">
                  <c:v>2.8919999999999937</c:v>
                </c:pt>
                <c:pt idx="1154">
                  <c:v>1.8189999999999931</c:v>
                </c:pt>
                <c:pt idx="1155">
                  <c:v>6.4740000000000038</c:v>
                </c:pt>
                <c:pt idx="1156">
                  <c:v>8.0150000000000006</c:v>
                </c:pt>
                <c:pt idx="1157">
                  <c:v>4.0889999999999986</c:v>
                </c:pt>
                <c:pt idx="1158">
                  <c:v>3.4389999999999987</c:v>
                </c:pt>
                <c:pt idx="1159">
                  <c:v>5.68</c:v>
                </c:pt>
                <c:pt idx="1160">
                  <c:v>9.9440000000000008</c:v>
                </c:pt>
                <c:pt idx="1161">
                  <c:v>5.3900000000000006</c:v>
                </c:pt>
                <c:pt idx="1162">
                  <c:v>4.6329999999999956</c:v>
                </c:pt>
                <c:pt idx="1163">
                  <c:v>2.002999999999993</c:v>
                </c:pt>
                <c:pt idx="1164">
                  <c:v>0.99599999999999511</c:v>
                </c:pt>
                <c:pt idx="1165">
                  <c:v>2.2679999999999989</c:v>
                </c:pt>
                <c:pt idx="1166">
                  <c:v>5.5209999999999875</c:v>
                </c:pt>
                <c:pt idx="1167">
                  <c:v>3.5549999999999997</c:v>
                </c:pt>
                <c:pt idx="1168">
                  <c:v>3.3279999999999959</c:v>
                </c:pt>
                <c:pt idx="1169">
                  <c:v>6.5359999999999943</c:v>
                </c:pt>
                <c:pt idx="1170">
                  <c:v>2.005999999999986</c:v>
                </c:pt>
                <c:pt idx="1171">
                  <c:v>-2.1329999999999947</c:v>
                </c:pt>
                <c:pt idx="1172">
                  <c:v>14.480000000000004</c:v>
                </c:pt>
                <c:pt idx="1173">
                  <c:v>22.367999999999988</c:v>
                </c:pt>
                <c:pt idx="1174">
                  <c:v>11.786000000000008</c:v>
                </c:pt>
                <c:pt idx="1175">
                  <c:v>10.975000000000026</c:v>
                </c:pt>
                <c:pt idx="1176">
                  <c:v>10.344000000000001</c:v>
                </c:pt>
                <c:pt idx="1177">
                  <c:v>4.7299999999999969</c:v>
                </c:pt>
                <c:pt idx="1178">
                  <c:v>-5.0030000000000001</c:v>
                </c:pt>
                <c:pt idx="1179">
                  <c:v>-4.4179999999999975</c:v>
                </c:pt>
                <c:pt idx="1180">
                  <c:v>-2.8099999999999947</c:v>
                </c:pt>
                <c:pt idx="1181">
                  <c:v>-2.0069999999999979</c:v>
                </c:pt>
                <c:pt idx="1182">
                  <c:v>-6.75</c:v>
                </c:pt>
                <c:pt idx="1183">
                  <c:v>-7.561000000000007</c:v>
                </c:pt>
                <c:pt idx="1184">
                  <c:v>-4.2299999999999969</c:v>
                </c:pt>
                <c:pt idx="1185">
                  <c:v>-1.9990000000000023</c:v>
                </c:pt>
                <c:pt idx="1186">
                  <c:v>-0.1980000000000004</c:v>
                </c:pt>
                <c:pt idx="1187">
                  <c:v>-0.31000000000000238</c:v>
                </c:pt>
                <c:pt idx="1188">
                  <c:v>-6.5420000000000016</c:v>
                </c:pt>
                <c:pt idx="1189">
                  <c:v>-3.5670000000000002</c:v>
                </c:pt>
                <c:pt idx="1190">
                  <c:v>0.67499999999999882</c:v>
                </c:pt>
                <c:pt idx="1191">
                  <c:v>1.3200000000000003</c:v>
                </c:pt>
                <c:pt idx="1192">
                  <c:v>1.6400000000000021</c:v>
                </c:pt>
                <c:pt idx="1193">
                  <c:v>9.700000000000128E-2</c:v>
                </c:pt>
                <c:pt idx="1194">
                  <c:v>-11.46</c:v>
                </c:pt>
                <c:pt idx="1195">
                  <c:v>-20.909999999999989</c:v>
                </c:pt>
                <c:pt idx="1196">
                  <c:v>-12.090000000000003</c:v>
                </c:pt>
                <c:pt idx="1197">
                  <c:v>4.8260000000000005</c:v>
                </c:pt>
                <c:pt idx="1198">
                  <c:v>-7.3420000000000059</c:v>
                </c:pt>
                <c:pt idx="1199">
                  <c:v>-13.234</c:v>
                </c:pt>
                <c:pt idx="1200">
                  <c:v>0.13599999999999607</c:v>
                </c:pt>
                <c:pt idx="1201">
                  <c:v>-2.6980000000000004</c:v>
                </c:pt>
                <c:pt idx="1202">
                  <c:v>-39.155000000000001</c:v>
                </c:pt>
                <c:pt idx="1203">
                  <c:v>-37.137</c:v>
                </c:pt>
                <c:pt idx="1204">
                  <c:v>-38.601000000000006</c:v>
                </c:pt>
                <c:pt idx="1205">
                  <c:v>-26.873999999999999</c:v>
                </c:pt>
                <c:pt idx="1206">
                  <c:v>-38.446000000000005</c:v>
                </c:pt>
                <c:pt idx="1207">
                  <c:v>-53.969000000000008</c:v>
                </c:pt>
                <c:pt idx="1208">
                  <c:v>-22.126000000000005</c:v>
                </c:pt>
                <c:pt idx="1209">
                  <c:v>-14.692000000000007</c:v>
                </c:pt>
                <c:pt idx="1210">
                  <c:v>-16.455000000000002</c:v>
                </c:pt>
                <c:pt idx="1211">
                  <c:v>-2.2549999999999955</c:v>
                </c:pt>
                <c:pt idx="1212">
                  <c:v>-5.0699999999999905</c:v>
                </c:pt>
                <c:pt idx="1213">
                  <c:v>-1.1260000000000061</c:v>
                </c:pt>
                <c:pt idx="1214">
                  <c:v>-0.83700000000000363</c:v>
                </c:pt>
                <c:pt idx="1215">
                  <c:v>1.6349999999999978</c:v>
                </c:pt>
                <c:pt idx="1216">
                  <c:v>-0.58800000000000097</c:v>
                </c:pt>
                <c:pt idx="1217">
                  <c:v>-1.9710000000000041</c:v>
                </c:pt>
                <c:pt idx="1218">
                  <c:v>-15.007000000000005</c:v>
                </c:pt>
                <c:pt idx="1219">
                  <c:v>-4.7300000000000084</c:v>
                </c:pt>
                <c:pt idx="1220">
                  <c:v>-4.5759999999999925</c:v>
                </c:pt>
                <c:pt idx="1221">
                  <c:v>-3.5009999999999906</c:v>
                </c:pt>
                <c:pt idx="1222">
                  <c:v>-34.137</c:v>
                </c:pt>
                <c:pt idx="1223">
                  <c:v>-14.313000000000009</c:v>
                </c:pt>
                <c:pt idx="1224">
                  <c:v>-1.3260000000000081</c:v>
                </c:pt>
                <c:pt idx="1225">
                  <c:v>-12.058</c:v>
                </c:pt>
                <c:pt idx="1226">
                  <c:v>-11.814</c:v>
                </c:pt>
                <c:pt idx="1227">
                  <c:v>1.673999999999997</c:v>
                </c:pt>
                <c:pt idx="1228">
                  <c:v>4.1300000000000026</c:v>
                </c:pt>
                <c:pt idx="1229">
                  <c:v>-20.355999999999987</c:v>
                </c:pt>
                <c:pt idx="1230">
                  <c:v>-38.938000000000002</c:v>
                </c:pt>
                <c:pt idx="1231">
                  <c:v>-38.153000000000006</c:v>
                </c:pt>
                <c:pt idx="1232">
                  <c:v>-9.0650000000000048</c:v>
                </c:pt>
                <c:pt idx="1233">
                  <c:v>-8.2420000000000009</c:v>
                </c:pt>
                <c:pt idx="1234">
                  <c:v>3.5959999999999877</c:v>
                </c:pt>
                <c:pt idx="1235">
                  <c:v>2.6280000000000001</c:v>
                </c:pt>
                <c:pt idx="1236">
                  <c:v>3.7490000000000094</c:v>
                </c:pt>
                <c:pt idx="1237">
                  <c:v>4.9959999999999951</c:v>
                </c:pt>
                <c:pt idx="1238">
                  <c:v>3.0470000000000041</c:v>
                </c:pt>
                <c:pt idx="1239">
                  <c:v>6.482999999999997</c:v>
                </c:pt>
                <c:pt idx="1240">
                  <c:v>10.287999999999998</c:v>
                </c:pt>
                <c:pt idx="1241">
                  <c:v>8.32</c:v>
                </c:pt>
                <c:pt idx="1242">
                  <c:v>-7.8539999999999965</c:v>
                </c:pt>
                <c:pt idx="1243">
                  <c:v>6.6500000000000057</c:v>
                </c:pt>
                <c:pt idx="1244">
                  <c:v>20.832000000000001</c:v>
                </c:pt>
                <c:pt idx="1245">
                  <c:v>24.866</c:v>
                </c:pt>
                <c:pt idx="1246">
                  <c:v>16.329999999999988</c:v>
                </c:pt>
                <c:pt idx="1247">
                  <c:v>3.4259999999999997</c:v>
                </c:pt>
                <c:pt idx="1248">
                  <c:v>6.3990000000000009</c:v>
                </c:pt>
                <c:pt idx="1249">
                  <c:v>7.5760000000000014</c:v>
                </c:pt>
                <c:pt idx="1250">
                  <c:v>4.9930000000000021</c:v>
                </c:pt>
                <c:pt idx="1251">
                  <c:v>2.002999999999993</c:v>
                </c:pt>
                <c:pt idx="1252">
                  <c:v>1.1699999999999922</c:v>
                </c:pt>
                <c:pt idx="1253">
                  <c:v>5.7850000000000037</c:v>
                </c:pt>
                <c:pt idx="1254">
                  <c:v>-3.4590000000000027</c:v>
                </c:pt>
                <c:pt idx="1255">
                  <c:v>3.6649999999999991</c:v>
                </c:pt>
                <c:pt idx="1256">
                  <c:v>2.5799999999999983</c:v>
                </c:pt>
                <c:pt idx="1257">
                  <c:v>-3.0000000000001193E-3</c:v>
                </c:pt>
                <c:pt idx="1258">
                  <c:v>-0.5870000000000033</c:v>
                </c:pt>
                <c:pt idx="1259">
                  <c:v>-0.25600000000000028</c:v>
                </c:pt>
                <c:pt idx="1260">
                  <c:v>2.6400000000000006</c:v>
                </c:pt>
                <c:pt idx="1261">
                  <c:v>4.5269999999999895</c:v>
                </c:pt>
                <c:pt idx="1262">
                  <c:v>9.5510000000000037</c:v>
                </c:pt>
                <c:pt idx="1263">
                  <c:v>10.647</c:v>
                </c:pt>
                <c:pt idx="1264">
                  <c:v>10.358000000000002</c:v>
                </c:pt>
                <c:pt idx="1265">
                  <c:v>7.1839999999999975</c:v>
                </c:pt>
                <c:pt idx="1266">
                  <c:v>-1.0000000000047761E-3</c:v>
                </c:pt>
                <c:pt idx="1267">
                  <c:v>2.1559999999999917</c:v>
                </c:pt>
                <c:pt idx="1268">
                  <c:v>4.2530000000000001</c:v>
                </c:pt>
                <c:pt idx="1269">
                  <c:v>11.75</c:v>
                </c:pt>
                <c:pt idx="1270">
                  <c:v>2.0090000000000003</c:v>
                </c:pt>
                <c:pt idx="1271">
                  <c:v>5.8900000000000006</c:v>
                </c:pt>
                <c:pt idx="1272">
                  <c:v>-3.794000000000004</c:v>
                </c:pt>
                <c:pt idx="1273">
                  <c:v>-2.9909999999999997</c:v>
                </c:pt>
                <c:pt idx="1274">
                  <c:v>-2.8460000000000027</c:v>
                </c:pt>
                <c:pt idx="1275">
                  <c:v>-0.87200000000000111</c:v>
                </c:pt>
                <c:pt idx="1276">
                  <c:v>-0.42700000000000032</c:v>
                </c:pt>
                <c:pt idx="1277">
                  <c:v>-1.2199999999999942</c:v>
                </c:pt>
                <c:pt idx="1278">
                  <c:v>-7.86899999999999</c:v>
                </c:pt>
                <c:pt idx="1279">
                  <c:v>-26.363999999999987</c:v>
                </c:pt>
                <c:pt idx="1280">
                  <c:v>-46.108000000000011</c:v>
                </c:pt>
                <c:pt idx="1281">
                  <c:v>-37.553999999999995</c:v>
                </c:pt>
                <c:pt idx="1282">
                  <c:v>-19.643000000000001</c:v>
                </c:pt>
                <c:pt idx="1283">
                  <c:v>-22.432000000000002</c:v>
                </c:pt>
                <c:pt idx="1284">
                  <c:v>-5.215999999999994</c:v>
                </c:pt>
                <c:pt idx="1285">
                  <c:v>-6.2239999999999975</c:v>
                </c:pt>
                <c:pt idx="1286">
                  <c:v>-8.6309999999999985</c:v>
                </c:pt>
                <c:pt idx="1287">
                  <c:v>-3.1480000000000032</c:v>
                </c:pt>
                <c:pt idx="1288">
                  <c:v>-2.7580000000000031</c:v>
                </c:pt>
                <c:pt idx="1289">
                  <c:v>0.82999999999999863</c:v>
                </c:pt>
                <c:pt idx="1290">
                  <c:v>-13.768000000000001</c:v>
                </c:pt>
                <c:pt idx="1291">
                  <c:v>-28.933999999999987</c:v>
                </c:pt>
                <c:pt idx="1292">
                  <c:v>-15.386000000000022</c:v>
                </c:pt>
                <c:pt idx="1293">
                  <c:v>7.715999999999994</c:v>
                </c:pt>
                <c:pt idx="1294">
                  <c:v>-6.0000000000002334E-3</c:v>
                </c:pt>
                <c:pt idx="1295">
                  <c:v>-4.6829999999999945</c:v>
                </c:pt>
                <c:pt idx="1296">
                  <c:v>1.9369999999999976</c:v>
                </c:pt>
                <c:pt idx="1297">
                  <c:v>-2.8440000000000007</c:v>
                </c:pt>
                <c:pt idx="1298">
                  <c:v>-1.2710000000000008</c:v>
                </c:pt>
                <c:pt idx="1299">
                  <c:v>0.51500000000000068</c:v>
                </c:pt>
                <c:pt idx="1300">
                  <c:v>0.94399999999999562</c:v>
                </c:pt>
                <c:pt idx="1301">
                  <c:v>-2.0090000000000003</c:v>
                </c:pt>
                <c:pt idx="1302">
                  <c:v>-1.6709999999999994</c:v>
                </c:pt>
                <c:pt idx="1303">
                  <c:v>1.3199999999999898</c:v>
                </c:pt>
                <c:pt idx="1304">
                  <c:v>-2.0000000000095549E-3</c:v>
                </c:pt>
                <c:pt idx="1305">
                  <c:v>2.0079999999999956</c:v>
                </c:pt>
                <c:pt idx="1306">
                  <c:v>-8.0000000000097979E-3</c:v>
                </c:pt>
                <c:pt idx="1307">
                  <c:v>-3.0000000000001193E-3</c:v>
                </c:pt>
                <c:pt idx="1308">
                  <c:v>0.11099999999999685</c:v>
                </c:pt>
                <c:pt idx="1309">
                  <c:v>-1.1799999999999973</c:v>
                </c:pt>
                <c:pt idx="1310">
                  <c:v>2.1370000000000005</c:v>
                </c:pt>
                <c:pt idx="1311">
                  <c:v>4.4170000000000016</c:v>
                </c:pt>
                <c:pt idx="1312">
                  <c:v>1.5960000000000041</c:v>
                </c:pt>
                <c:pt idx="1313">
                  <c:v>0.55599999999999761</c:v>
                </c:pt>
                <c:pt idx="1314">
                  <c:v>-1.9350000000000023</c:v>
                </c:pt>
                <c:pt idx="1315">
                  <c:v>2.578000000000003</c:v>
                </c:pt>
                <c:pt idx="1316">
                  <c:v>4.36899999999999</c:v>
                </c:pt>
                <c:pt idx="1317">
                  <c:v>21</c:v>
                </c:pt>
                <c:pt idx="1318">
                  <c:v>13.743999999999998</c:v>
                </c:pt>
                <c:pt idx="1319">
                  <c:v>16.283999999999953</c:v>
                </c:pt>
                <c:pt idx="1320">
                  <c:v>6.2539999999999978</c:v>
                </c:pt>
                <c:pt idx="1321">
                  <c:v>-2.4999999999998579E-2</c:v>
                </c:pt>
                <c:pt idx="1322">
                  <c:v>2.8589999999999987</c:v>
                </c:pt>
                <c:pt idx="1323">
                  <c:v>16.458999999999989</c:v>
                </c:pt>
                <c:pt idx="1324">
                  <c:v>17.947999999999986</c:v>
                </c:pt>
                <c:pt idx="1325">
                  <c:v>12.318000000000001</c:v>
                </c:pt>
                <c:pt idx="1326">
                  <c:v>8.1300000000000008</c:v>
                </c:pt>
                <c:pt idx="1327">
                  <c:v>10.919</c:v>
                </c:pt>
                <c:pt idx="1328">
                  <c:v>0.62000000000000577</c:v>
                </c:pt>
                <c:pt idx="1329">
                  <c:v>-2.8119999999999994</c:v>
                </c:pt>
                <c:pt idx="1330">
                  <c:v>-5.5020000000000016</c:v>
                </c:pt>
                <c:pt idx="1331">
                  <c:v>-1</c:v>
                </c:pt>
                <c:pt idx="1332">
                  <c:v>-2.5550000000000068</c:v>
                </c:pt>
                <c:pt idx="1333">
                  <c:v>6.5910000000000011</c:v>
                </c:pt>
                <c:pt idx="1334">
                  <c:v>8.5520000000000067</c:v>
                </c:pt>
                <c:pt idx="1335">
                  <c:v>8.5800000000000054</c:v>
                </c:pt>
                <c:pt idx="1336">
                  <c:v>8.0100000000000016</c:v>
                </c:pt>
                <c:pt idx="1337">
                  <c:v>6.0200000000000005</c:v>
                </c:pt>
                <c:pt idx="1338">
                  <c:v>-9.4999999999999141E-2</c:v>
                </c:pt>
                <c:pt idx="1339">
                  <c:v>-6.0000000000002334E-3</c:v>
                </c:pt>
                <c:pt idx="1340">
                  <c:v>12.219000000000001</c:v>
                </c:pt>
                <c:pt idx="1341">
                  <c:v>15.350000000000021</c:v>
                </c:pt>
                <c:pt idx="1342">
                  <c:v>1.8579999999999937</c:v>
                </c:pt>
                <c:pt idx="1343">
                  <c:v>-1.3140000000000001</c:v>
                </c:pt>
                <c:pt idx="1344">
                  <c:v>-2.2290000000000072</c:v>
                </c:pt>
                <c:pt idx="1345">
                  <c:v>-2.0000000000024512E-3</c:v>
                </c:pt>
                <c:pt idx="1346">
                  <c:v>-1.6080000000000041</c:v>
                </c:pt>
                <c:pt idx="1347">
                  <c:v>-0.95400000000000063</c:v>
                </c:pt>
                <c:pt idx="1348">
                  <c:v>9.7999999999999199E-2</c:v>
                </c:pt>
                <c:pt idx="1349">
                  <c:v>2.7630000000000052</c:v>
                </c:pt>
                <c:pt idx="1350">
                  <c:v>2.6379999999999981</c:v>
                </c:pt>
                <c:pt idx="1351">
                  <c:v>5.7719999999999994</c:v>
                </c:pt>
                <c:pt idx="1352">
                  <c:v>-3.0069999999999979</c:v>
                </c:pt>
                <c:pt idx="1353">
                  <c:v>-4.0930000000000035</c:v>
                </c:pt>
                <c:pt idx="1354">
                  <c:v>0</c:v>
                </c:pt>
                <c:pt idx="1355">
                  <c:v>-0.633000000000004</c:v>
                </c:pt>
                <c:pt idx="1356">
                  <c:v>-2.4390000000000067</c:v>
                </c:pt>
                <c:pt idx="1357">
                  <c:v>3.0399999999999987</c:v>
                </c:pt>
                <c:pt idx="1358">
                  <c:v>2.3689999999999998</c:v>
                </c:pt>
                <c:pt idx="1359">
                  <c:v>0.63899999999999713</c:v>
                </c:pt>
                <c:pt idx="1360">
                  <c:v>-9.9999999999767332E-4</c:v>
                </c:pt>
                <c:pt idx="1361">
                  <c:v>0.42799999999999838</c:v>
                </c:pt>
                <c:pt idx="1362">
                  <c:v>-1.4569999999999979</c:v>
                </c:pt>
                <c:pt idx="1363">
                  <c:v>-6.7800000000000011</c:v>
                </c:pt>
                <c:pt idx="1364">
                  <c:v>-0.81700000000000061</c:v>
                </c:pt>
                <c:pt idx="1365">
                  <c:v>13.310000000000002</c:v>
                </c:pt>
                <c:pt idx="1366">
                  <c:v>-9.0000000000003567E-3</c:v>
                </c:pt>
                <c:pt idx="1367">
                  <c:v>-0.98000000000000398</c:v>
                </c:pt>
                <c:pt idx="1368">
                  <c:v>10.479000000000006</c:v>
                </c:pt>
                <c:pt idx="1369">
                  <c:v>5.5869999999999962</c:v>
                </c:pt>
                <c:pt idx="1370">
                  <c:v>-3.1900000000000048</c:v>
                </c:pt>
                <c:pt idx="1371">
                  <c:v>-3.8759999999999994</c:v>
                </c:pt>
                <c:pt idx="1372">
                  <c:v>-3.5530000000000044</c:v>
                </c:pt>
                <c:pt idx="1373">
                  <c:v>1.2830000000000013</c:v>
                </c:pt>
                <c:pt idx="1374">
                  <c:v>0.86900000000000099</c:v>
                </c:pt>
                <c:pt idx="1375">
                  <c:v>3.404999999999994</c:v>
                </c:pt>
                <c:pt idx="1376">
                  <c:v>1.7819999999999927</c:v>
                </c:pt>
                <c:pt idx="1377">
                  <c:v>2.9469999999999947</c:v>
                </c:pt>
                <c:pt idx="1378">
                  <c:v>0.99499999999999744</c:v>
                </c:pt>
                <c:pt idx="1379">
                  <c:v>0.93999999999999773</c:v>
                </c:pt>
                <c:pt idx="1380">
                  <c:v>0.99599999999999511</c:v>
                </c:pt>
                <c:pt idx="1381">
                  <c:v>0.99499999999999744</c:v>
                </c:pt>
                <c:pt idx="1382">
                  <c:v>1.8029999999999948</c:v>
                </c:pt>
                <c:pt idx="1383">
                  <c:v>5.2740000000000009</c:v>
                </c:pt>
                <c:pt idx="1384">
                  <c:v>6.4179999999999975</c:v>
                </c:pt>
                <c:pt idx="1385">
                  <c:v>3.3499999999999988</c:v>
                </c:pt>
                <c:pt idx="1386">
                  <c:v>0.63000000000001088</c:v>
                </c:pt>
                <c:pt idx="1387">
                  <c:v>-7.6929999999999872</c:v>
                </c:pt>
                <c:pt idx="1388">
                  <c:v>3.1140000000000043</c:v>
                </c:pt>
                <c:pt idx="1389">
                  <c:v>18.003000000000007</c:v>
                </c:pt>
                <c:pt idx="1390">
                  <c:v>8.6399999999999988</c:v>
                </c:pt>
                <c:pt idx="1391">
                  <c:v>6.1639999999999855</c:v>
                </c:pt>
                <c:pt idx="1392">
                  <c:v>5.9909999999999997</c:v>
                </c:pt>
                <c:pt idx="1393">
                  <c:v>2.1399999999999935</c:v>
                </c:pt>
                <c:pt idx="1394">
                  <c:v>-0.94500000000000062</c:v>
                </c:pt>
                <c:pt idx="1395">
                  <c:v>3.75</c:v>
                </c:pt>
                <c:pt idx="1396">
                  <c:v>5.0120000000000005</c:v>
                </c:pt>
                <c:pt idx="1397">
                  <c:v>-0.59100000000000108</c:v>
                </c:pt>
                <c:pt idx="1398">
                  <c:v>-1</c:v>
                </c:pt>
                <c:pt idx="1399">
                  <c:v>3.1629999999999971</c:v>
                </c:pt>
                <c:pt idx="1400">
                  <c:v>-1.0949999999999978</c:v>
                </c:pt>
                <c:pt idx="1401">
                  <c:v>-1.1189999999999998</c:v>
                </c:pt>
                <c:pt idx="1402">
                  <c:v>-5.0399999999999991</c:v>
                </c:pt>
                <c:pt idx="1403">
                  <c:v>-5.6679999999999859</c:v>
                </c:pt>
                <c:pt idx="1404">
                  <c:v>-4.3400000000000025</c:v>
                </c:pt>
                <c:pt idx="1405">
                  <c:v>-1.5529999999999948</c:v>
                </c:pt>
                <c:pt idx="1406">
                  <c:v>-2.2810000000000001</c:v>
                </c:pt>
                <c:pt idx="1407">
                  <c:v>2.3499999999999988</c:v>
                </c:pt>
                <c:pt idx="1408">
                  <c:v>3.3699999999999974</c:v>
                </c:pt>
                <c:pt idx="1409">
                  <c:v>0.12899999999999812</c:v>
                </c:pt>
                <c:pt idx="1410">
                  <c:v>-3.0999999999998789E-2</c:v>
                </c:pt>
                <c:pt idx="1411">
                  <c:v>5.9969999999999999</c:v>
                </c:pt>
                <c:pt idx="1412">
                  <c:v>5.4550000000000054</c:v>
                </c:pt>
                <c:pt idx="1413">
                  <c:v>18.959999999999987</c:v>
                </c:pt>
                <c:pt idx="1414">
                  <c:v>8.8010000000000037</c:v>
                </c:pt>
                <c:pt idx="1415">
                  <c:v>9.2360000000000007</c:v>
                </c:pt>
                <c:pt idx="1416">
                  <c:v>3.8289999999999997</c:v>
                </c:pt>
                <c:pt idx="1417">
                  <c:v>5.7439999999999998</c:v>
                </c:pt>
                <c:pt idx="1418">
                  <c:v>0.28399999999999986</c:v>
                </c:pt>
                <c:pt idx="1419">
                  <c:v>0.28699999999999998</c:v>
                </c:pt>
                <c:pt idx="1420">
                  <c:v>1.8280000000000041</c:v>
                </c:pt>
                <c:pt idx="1421">
                  <c:v>3.5829999999999984</c:v>
                </c:pt>
                <c:pt idx="1422">
                  <c:v>3.9469999999999947</c:v>
                </c:pt>
                <c:pt idx="1423">
                  <c:v>1.587999999999991</c:v>
                </c:pt>
                <c:pt idx="1424">
                  <c:v>1.6490000000000009</c:v>
                </c:pt>
                <c:pt idx="1425">
                  <c:v>1.3070000000000022</c:v>
                </c:pt>
                <c:pt idx="1426">
                  <c:v>0.99699999999999278</c:v>
                </c:pt>
                <c:pt idx="1427">
                  <c:v>-0.68500000000000261</c:v>
                </c:pt>
                <c:pt idx="1428">
                  <c:v>2.0300000000000007</c:v>
                </c:pt>
                <c:pt idx="1429">
                  <c:v>2.1449999999999982</c:v>
                </c:pt>
                <c:pt idx="1430">
                  <c:v>1.3479999999999956</c:v>
                </c:pt>
                <c:pt idx="1431">
                  <c:v>1.2199999999999942</c:v>
                </c:pt>
                <c:pt idx="1432">
                  <c:v>3.5</c:v>
                </c:pt>
                <c:pt idx="1433">
                  <c:v>1</c:v>
                </c:pt>
                <c:pt idx="1434">
                  <c:v>-4.5739999999999981</c:v>
                </c:pt>
                <c:pt idx="1435">
                  <c:v>-5.2609999999999957</c:v>
                </c:pt>
                <c:pt idx="1436">
                  <c:v>5.5459999999999985</c:v>
                </c:pt>
                <c:pt idx="1437">
                  <c:v>11.771000000000001</c:v>
                </c:pt>
                <c:pt idx="1438">
                  <c:v>5.1110000000000042</c:v>
                </c:pt>
                <c:pt idx="1439">
                  <c:v>4.8449999999999891</c:v>
                </c:pt>
                <c:pt idx="1440">
                  <c:v>11.329000000000002</c:v>
                </c:pt>
                <c:pt idx="1441">
                  <c:v>12.461000000000002</c:v>
                </c:pt>
                <c:pt idx="1442">
                  <c:v>11.841000000000001</c:v>
                </c:pt>
                <c:pt idx="1443">
                  <c:v>14.426000000000002</c:v>
                </c:pt>
                <c:pt idx="1444">
                  <c:v>8.0360000000000014</c:v>
                </c:pt>
                <c:pt idx="1445">
                  <c:v>5.9600000000000009</c:v>
                </c:pt>
                <c:pt idx="1446">
                  <c:v>2.2389999999999972</c:v>
                </c:pt>
                <c:pt idx="1447">
                  <c:v>1.298999999999997</c:v>
                </c:pt>
                <c:pt idx="1448">
                  <c:v>-2.3089999999999975</c:v>
                </c:pt>
                <c:pt idx="1449">
                  <c:v>-1.7730000000000032</c:v>
                </c:pt>
                <c:pt idx="1450">
                  <c:v>-2.009999999999998</c:v>
                </c:pt>
                <c:pt idx="1451">
                  <c:v>-1.9270000000000067</c:v>
                </c:pt>
                <c:pt idx="1452">
                  <c:v>-2.990000000000002</c:v>
                </c:pt>
                <c:pt idx="1453">
                  <c:v>-2.0050000000000026</c:v>
                </c:pt>
                <c:pt idx="1454">
                  <c:v>0.23000000000000398</c:v>
                </c:pt>
                <c:pt idx="1455">
                  <c:v>0.28600000000000136</c:v>
                </c:pt>
                <c:pt idx="1456">
                  <c:v>-0.85399999999999965</c:v>
                </c:pt>
                <c:pt idx="1457">
                  <c:v>-1.0720000000000027</c:v>
                </c:pt>
                <c:pt idx="1458">
                  <c:v>-1.6999999999999933</c:v>
                </c:pt>
                <c:pt idx="1459">
                  <c:v>1.2560000000000002</c:v>
                </c:pt>
                <c:pt idx="1460">
                  <c:v>8.48</c:v>
                </c:pt>
                <c:pt idx="1461">
                  <c:v>12.365000000000025</c:v>
                </c:pt>
                <c:pt idx="1462">
                  <c:v>4.5710000000000104</c:v>
                </c:pt>
                <c:pt idx="1463">
                  <c:v>3.7289999999999992</c:v>
                </c:pt>
                <c:pt idx="1464">
                  <c:v>5.3399999999999963</c:v>
                </c:pt>
                <c:pt idx="1465">
                  <c:v>7.3509999999999955</c:v>
                </c:pt>
                <c:pt idx="1466">
                  <c:v>4.2250000000000005</c:v>
                </c:pt>
                <c:pt idx="1467">
                  <c:v>5.855000000000004</c:v>
                </c:pt>
                <c:pt idx="1468">
                  <c:v>4.1249999999999858</c:v>
                </c:pt>
                <c:pt idx="1469">
                  <c:v>1.5769999999999957</c:v>
                </c:pt>
                <c:pt idx="1470">
                  <c:v>-1.7520000000000024</c:v>
                </c:pt>
                <c:pt idx="1471">
                  <c:v>-1.2180000000000035</c:v>
                </c:pt>
                <c:pt idx="1472">
                  <c:v>0.28599999999999526</c:v>
                </c:pt>
                <c:pt idx="1473">
                  <c:v>5.5479999999999947</c:v>
                </c:pt>
                <c:pt idx="1474">
                  <c:v>4.7239999999999966</c:v>
                </c:pt>
                <c:pt idx="1475">
                  <c:v>-2.0519999999999987</c:v>
                </c:pt>
                <c:pt idx="1476">
                  <c:v>-1.7589999999999977</c:v>
                </c:pt>
                <c:pt idx="1477">
                  <c:v>0.10999999999999943</c:v>
                </c:pt>
                <c:pt idx="1478">
                  <c:v>3.5900000000000034</c:v>
                </c:pt>
                <c:pt idx="1479">
                  <c:v>2.0559999999999974</c:v>
                </c:pt>
                <c:pt idx="1480">
                  <c:v>1.3320000000000007</c:v>
                </c:pt>
                <c:pt idx="1481">
                  <c:v>-1.9339999999999951</c:v>
                </c:pt>
                <c:pt idx="1482">
                  <c:v>-3.4760000000000013</c:v>
                </c:pt>
                <c:pt idx="1483">
                  <c:v>-1.0919999999999954</c:v>
                </c:pt>
                <c:pt idx="1484">
                  <c:v>1.9919999999999958</c:v>
                </c:pt>
                <c:pt idx="1485">
                  <c:v>4.18</c:v>
                </c:pt>
                <c:pt idx="1486">
                  <c:v>-2.9299999999999997</c:v>
                </c:pt>
                <c:pt idx="1487">
                  <c:v>-6.5569999999999995</c:v>
                </c:pt>
                <c:pt idx="1488">
                  <c:v>5.7550000000000026</c:v>
                </c:pt>
                <c:pt idx="1489">
                  <c:v>1.6430000000000007</c:v>
                </c:pt>
                <c:pt idx="1490">
                  <c:v>0.21600000000000139</c:v>
                </c:pt>
                <c:pt idx="1491">
                  <c:v>2.3759999999999977</c:v>
                </c:pt>
                <c:pt idx="1492">
                  <c:v>2.2819999999999991</c:v>
                </c:pt>
                <c:pt idx="1493">
                  <c:v>3.4679999999999982</c:v>
                </c:pt>
                <c:pt idx="1494">
                  <c:v>1.7139999999999938</c:v>
                </c:pt>
                <c:pt idx="1495">
                  <c:v>2.6660000000000039</c:v>
                </c:pt>
                <c:pt idx="1496">
                  <c:v>-0.35100000000000631</c:v>
                </c:pt>
                <c:pt idx="1497">
                  <c:v>-0.74799999999999889</c:v>
                </c:pt>
                <c:pt idx="1498">
                  <c:v>-0.79299999999999971</c:v>
                </c:pt>
                <c:pt idx="1499">
                  <c:v>1.4669999999999954</c:v>
                </c:pt>
                <c:pt idx="1500">
                  <c:v>3.9999999999999154E-2</c:v>
                </c:pt>
                <c:pt idx="1501">
                  <c:v>1.2629999999999952</c:v>
                </c:pt>
                <c:pt idx="1502">
                  <c:v>5.6400000000000006</c:v>
                </c:pt>
                <c:pt idx="1503">
                  <c:v>9.1700000000000017</c:v>
                </c:pt>
                <c:pt idx="1504">
                  <c:v>4.3679999999999835</c:v>
                </c:pt>
                <c:pt idx="1505">
                  <c:v>1.1899999999999953</c:v>
                </c:pt>
                <c:pt idx="1506">
                  <c:v>0.44400000000000261</c:v>
                </c:pt>
                <c:pt idx="1507">
                  <c:v>4.2029999999999959</c:v>
                </c:pt>
                <c:pt idx="1508">
                  <c:v>12.969000000000015</c:v>
                </c:pt>
                <c:pt idx="1509">
                  <c:v>23.659999999999997</c:v>
                </c:pt>
                <c:pt idx="1510">
                  <c:v>15.475000000000016</c:v>
                </c:pt>
                <c:pt idx="1511">
                  <c:v>9.1390000000000029</c:v>
                </c:pt>
                <c:pt idx="1512">
                  <c:v>10.002000000000002</c:v>
                </c:pt>
                <c:pt idx="1513">
                  <c:v>9.2470000000000017</c:v>
                </c:pt>
                <c:pt idx="1514">
                  <c:v>3.4539999999999997</c:v>
                </c:pt>
                <c:pt idx="1515">
                  <c:v>2.009999999999998</c:v>
                </c:pt>
                <c:pt idx="1516">
                  <c:v>-2.3629999999999987</c:v>
                </c:pt>
                <c:pt idx="1517">
                  <c:v>-8.9950000000000028</c:v>
                </c:pt>
                <c:pt idx="1518">
                  <c:v>-4.1119999999999965</c:v>
                </c:pt>
                <c:pt idx="1519">
                  <c:v>1.2139999999999938</c:v>
                </c:pt>
                <c:pt idx="1520">
                  <c:v>-2.4719999999999978</c:v>
                </c:pt>
                <c:pt idx="1521">
                  <c:v>-8.5760000000000005</c:v>
                </c:pt>
                <c:pt idx="1522">
                  <c:v>-6.5679999999999872</c:v>
                </c:pt>
                <c:pt idx="1523">
                  <c:v>-7.7370000000000019</c:v>
                </c:pt>
                <c:pt idx="1524">
                  <c:v>-6.3519999999999985</c:v>
                </c:pt>
                <c:pt idx="1525">
                  <c:v>-0.16000000000000369</c:v>
                </c:pt>
                <c:pt idx="1526">
                  <c:v>-0.7999999999999976</c:v>
                </c:pt>
                <c:pt idx="1527">
                  <c:v>-2.7700000000000031</c:v>
                </c:pt>
                <c:pt idx="1528">
                  <c:v>-4.2600000000000016</c:v>
                </c:pt>
                <c:pt idx="1529">
                  <c:v>-5.57</c:v>
                </c:pt>
                <c:pt idx="1530">
                  <c:v>-12.93</c:v>
                </c:pt>
                <c:pt idx="1531">
                  <c:v>-7.6979999999999897</c:v>
                </c:pt>
                <c:pt idx="1532">
                  <c:v>0.34299999999999736</c:v>
                </c:pt>
                <c:pt idx="1533">
                  <c:v>8.5</c:v>
                </c:pt>
                <c:pt idx="1534">
                  <c:v>5.2299999999999969</c:v>
                </c:pt>
                <c:pt idx="1535">
                  <c:v>2.519999999999996</c:v>
                </c:pt>
                <c:pt idx="1536">
                  <c:v>6.2409999999999997</c:v>
                </c:pt>
                <c:pt idx="1537">
                  <c:v>4.6499999999999986</c:v>
                </c:pt>
                <c:pt idx="1538">
                  <c:v>1</c:v>
                </c:pt>
                <c:pt idx="1539">
                  <c:v>-4.5690000000000026</c:v>
                </c:pt>
                <c:pt idx="1540">
                  <c:v>-14.614000000000001</c:v>
                </c:pt>
                <c:pt idx="1541">
                  <c:v>0.98799999999999955</c:v>
                </c:pt>
                <c:pt idx="1542">
                  <c:v>-0.38800000000000595</c:v>
                </c:pt>
                <c:pt idx="1543">
                  <c:v>7.1300000000000026</c:v>
                </c:pt>
                <c:pt idx="1544">
                  <c:v>7</c:v>
                </c:pt>
                <c:pt idx="1545">
                  <c:v>1.6039999999999961</c:v>
                </c:pt>
                <c:pt idx="1546">
                  <c:v>2.8009999999999997</c:v>
                </c:pt>
                <c:pt idx="1547">
                  <c:v>2.0069999999999979</c:v>
                </c:pt>
                <c:pt idx="1548">
                  <c:v>3.2000000000000042</c:v>
                </c:pt>
                <c:pt idx="1549">
                  <c:v>5.1300000000000026</c:v>
                </c:pt>
                <c:pt idx="1550">
                  <c:v>1.4320000000000022</c:v>
                </c:pt>
                <c:pt idx="1551">
                  <c:v>3.6999999999999957</c:v>
                </c:pt>
                <c:pt idx="1552">
                  <c:v>7.1179999999999835</c:v>
                </c:pt>
                <c:pt idx="1553">
                  <c:v>5.7340000000000018</c:v>
                </c:pt>
                <c:pt idx="1554">
                  <c:v>-5.1579999999999906</c:v>
                </c:pt>
                <c:pt idx="1555">
                  <c:v>-12.543000000000005</c:v>
                </c:pt>
                <c:pt idx="1556">
                  <c:v>-7.3700000000000054</c:v>
                </c:pt>
                <c:pt idx="1557">
                  <c:v>15.519</c:v>
                </c:pt>
                <c:pt idx="1558">
                  <c:v>12.143000000000001</c:v>
                </c:pt>
                <c:pt idx="1559">
                  <c:v>3.7489999999999952</c:v>
                </c:pt>
                <c:pt idx="1560">
                  <c:v>2.5889999999999986</c:v>
                </c:pt>
                <c:pt idx="1561">
                  <c:v>3.7240000000000002</c:v>
                </c:pt>
                <c:pt idx="1562">
                  <c:v>0.99199999999999733</c:v>
                </c:pt>
                <c:pt idx="1563">
                  <c:v>2.0879999999999952</c:v>
                </c:pt>
                <c:pt idx="1564">
                  <c:v>0.60000000000000164</c:v>
                </c:pt>
                <c:pt idx="1565">
                  <c:v>-1.0810000000000031</c:v>
                </c:pt>
                <c:pt idx="1566">
                  <c:v>-1.7469999999999972</c:v>
                </c:pt>
                <c:pt idx="1567">
                  <c:v>-10.19100000000001</c:v>
                </c:pt>
                <c:pt idx="1568">
                  <c:v>-1.4169999999999909</c:v>
                </c:pt>
                <c:pt idx="1569">
                  <c:v>-0.12800000000000011</c:v>
                </c:pt>
                <c:pt idx="1570">
                  <c:v>1.9930000000000021</c:v>
                </c:pt>
                <c:pt idx="1571">
                  <c:v>6.0000000000002334E-3</c:v>
                </c:pt>
                <c:pt idx="1572">
                  <c:v>1.9909999999999997</c:v>
                </c:pt>
                <c:pt idx="1573">
                  <c:v>-3.2230000000000092</c:v>
                </c:pt>
                <c:pt idx="1574">
                  <c:v>1.3369999999999937</c:v>
                </c:pt>
                <c:pt idx="1575">
                  <c:v>-0.50600000000000023</c:v>
                </c:pt>
                <c:pt idx="1576">
                  <c:v>0.63499999999999934</c:v>
                </c:pt>
                <c:pt idx="1577">
                  <c:v>-0.48500000000000032</c:v>
                </c:pt>
                <c:pt idx="1578">
                  <c:v>-12.72</c:v>
                </c:pt>
                <c:pt idx="1579">
                  <c:v>-22.984000000000002</c:v>
                </c:pt>
                <c:pt idx="1580">
                  <c:v>1.9939999999999998</c:v>
                </c:pt>
                <c:pt idx="1581">
                  <c:v>0.32399999999999946</c:v>
                </c:pt>
                <c:pt idx="1582">
                  <c:v>-8.0790000000000077</c:v>
                </c:pt>
                <c:pt idx="1583">
                  <c:v>-1.7700000000000031</c:v>
                </c:pt>
                <c:pt idx="1584">
                  <c:v>-1.3999999999995795E-2</c:v>
                </c:pt>
                <c:pt idx="1585">
                  <c:v>-3.7800000000000011</c:v>
                </c:pt>
                <c:pt idx="1586">
                  <c:v>-4.3950000000000005</c:v>
                </c:pt>
                <c:pt idx="1587">
                  <c:v>-2.4910000000000068</c:v>
                </c:pt>
                <c:pt idx="1588">
                  <c:v>-2.0500000000000043</c:v>
                </c:pt>
                <c:pt idx="1589">
                  <c:v>-3.3659999999999997</c:v>
                </c:pt>
                <c:pt idx="1590">
                  <c:v>-0.17799999999999783</c:v>
                </c:pt>
                <c:pt idx="1591">
                  <c:v>0.24000000000000199</c:v>
                </c:pt>
                <c:pt idx="1592">
                  <c:v>-3.8570000000000064</c:v>
                </c:pt>
                <c:pt idx="1593">
                  <c:v>9.9999999999767332E-4</c:v>
                </c:pt>
                <c:pt idx="1594">
                  <c:v>-2.9470000000000032</c:v>
                </c:pt>
                <c:pt idx="1595">
                  <c:v>-3.0000000000001193E-3</c:v>
                </c:pt>
                <c:pt idx="1596">
                  <c:v>1.5289999999999935</c:v>
                </c:pt>
                <c:pt idx="1597">
                  <c:v>3.5569999999999937</c:v>
                </c:pt>
                <c:pt idx="1598">
                  <c:v>6.3509999999999955</c:v>
                </c:pt>
                <c:pt idx="1599">
                  <c:v>9.77</c:v>
                </c:pt>
                <c:pt idx="1600">
                  <c:v>11.639999999999999</c:v>
                </c:pt>
                <c:pt idx="1601">
                  <c:v>10.470000000000002</c:v>
                </c:pt>
                <c:pt idx="1602">
                  <c:v>7.3179999999999872</c:v>
                </c:pt>
                <c:pt idx="1603">
                  <c:v>4.9569999999999936</c:v>
                </c:pt>
                <c:pt idx="1604">
                  <c:v>4.8139999999999965</c:v>
                </c:pt>
                <c:pt idx="1605">
                  <c:v>17.546999999999986</c:v>
                </c:pt>
                <c:pt idx="1606">
                  <c:v>9.6090000000000018</c:v>
                </c:pt>
                <c:pt idx="1607">
                  <c:v>3.0439999999999992</c:v>
                </c:pt>
                <c:pt idx="1608">
                  <c:v>0.34599999999999748</c:v>
                </c:pt>
                <c:pt idx="1609">
                  <c:v>-1.032000000000004</c:v>
                </c:pt>
                <c:pt idx="1610">
                  <c:v>-0.62100000000000344</c:v>
                </c:pt>
                <c:pt idx="1611">
                  <c:v>2.0219999999999985</c:v>
                </c:pt>
                <c:pt idx="1612">
                  <c:v>1.9939999999999998</c:v>
                </c:pt>
                <c:pt idx="1613">
                  <c:v>0.57399999999999862</c:v>
                </c:pt>
                <c:pt idx="1614">
                  <c:v>-2.6720000000000037</c:v>
                </c:pt>
                <c:pt idx="1615">
                  <c:v>-6.1040000000000045</c:v>
                </c:pt>
                <c:pt idx="1616">
                  <c:v>-6.4940000000000069</c:v>
                </c:pt>
                <c:pt idx="1617">
                  <c:v>-8.4570000000000007</c:v>
                </c:pt>
                <c:pt idx="1618">
                  <c:v>-6.0840000000000005</c:v>
                </c:pt>
                <c:pt idx="1619">
                  <c:v>-4.9170000000000016</c:v>
                </c:pt>
                <c:pt idx="1620">
                  <c:v>-4.1629999999999852</c:v>
                </c:pt>
                <c:pt idx="1621">
                  <c:v>-1.9810000000000021</c:v>
                </c:pt>
                <c:pt idx="1622">
                  <c:v>-0.7620000000000019</c:v>
                </c:pt>
                <c:pt idx="1623">
                  <c:v>-3.4359999999999977</c:v>
                </c:pt>
                <c:pt idx="1624">
                  <c:v>-6.2019999999999982</c:v>
                </c:pt>
                <c:pt idx="1625">
                  <c:v>-4.5899999999999963</c:v>
                </c:pt>
                <c:pt idx="1626">
                  <c:v>-18.360000000000007</c:v>
                </c:pt>
                <c:pt idx="1627">
                  <c:v>-30.683000000000007</c:v>
                </c:pt>
                <c:pt idx="1628">
                  <c:v>-2.7169999999999987</c:v>
                </c:pt>
                <c:pt idx="1629">
                  <c:v>-4.1330000000000027</c:v>
                </c:pt>
                <c:pt idx="1630">
                  <c:v>-1.6390000000000029</c:v>
                </c:pt>
                <c:pt idx="1631">
                  <c:v>-0.7620000000000019</c:v>
                </c:pt>
                <c:pt idx="1632">
                  <c:v>-5.3479999999999945</c:v>
                </c:pt>
                <c:pt idx="1633">
                  <c:v>-8.3950000000000067</c:v>
                </c:pt>
                <c:pt idx="1634">
                  <c:v>-21.25</c:v>
                </c:pt>
                <c:pt idx="1635">
                  <c:v>-19.268999999999952</c:v>
                </c:pt>
                <c:pt idx="1636">
                  <c:v>-18.649999999999999</c:v>
                </c:pt>
                <c:pt idx="1637">
                  <c:v>-21.270000000000003</c:v>
                </c:pt>
                <c:pt idx="1638">
                  <c:v>-14.46</c:v>
                </c:pt>
                <c:pt idx="1639">
                  <c:v>-11.540999999999999</c:v>
                </c:pt>
                <c:pt idx="1640">
                  <c:v>-13.180000000000007</c:v>
                </c:pt>
                <c:pt idx="1641">
                  <c:v>-9.1079999999999988</c:v>
                </c:pt>
                <c:pt idx="1642">
                  <c:v>-7.6569999999999965</c:v>
                </c:pt>
                <c:pt idx="1643">
                  <c:v>-6.7580000000000027</c:v>
                </c:pt>
                <c:pt idx="1644">
                  <c:v>-2.6200000000000045</c:v>
                </c:pt>
                <c:pt idx="1645">
                  <c:v>-1.0000000000047761E-3</c:v>
                </c:pt>
                <c:pt idx="1646">
                  <c:v>1.0169999999999932</c:v>
                </c:pt>
                <c:pt idx="1647">
                  <c:v>0.86999999999999866</c:v>
                </c:pt>
                <c:pt idx="1648">
                  <c:v>-0.21000000000000091</c:v>
                </c:pt>
                <c:pt idx="1649">
                  <c:v>-3.0000000000072239E-3</c:v>
                </c:pt>
                <c:pt idx="1650">
                  <c:v>0.125999999999998</c:v>
                </c:pt>
                <c:pt idx="1651">
                  <c:v>-0.28999999999999315</c:v>
                </c:pt>
                <c:pt idx="1652">
                  <c:v>1.1489999999999938</c:v>
                </c:pt>
                <c:pt idx="1653">
                  <c:v>10.447999999999999</c:v>
                </c:pt>
                <c:pt idx="1654">
                  <c:v>0.55699999999999505</c:v>
                </c:pt>
                <c:pt idx="1655">
                  <c:v>0.49299999999999622</c:v>
                </c:pt>
                <c:pt idx="1656">
                  <c:v>1.9669999999999979</c:v>
                </c:pt>
                <c:pt idx="1657">
                  <c:v>2.4879999999999995</c:v>
                </c:pt>
                <c:pt idx="1658">
                  <c:v>0.94500000000000062</c:v>
                </c:pt>
                <c:pt idx="1659">
                  <c:v>3.867999999999995</c:v>
                </c:pt>
                <c:pt idx="1660">
                  <c:v>1.5180000000000007</c:v>
                </c:pt>
                <c:pt idx="1661">
                  <c:v>-2</c:v>
                </c:pt>
                <c:pt idx="1662">
                  <c:v>-3.4650000000000034</c:v>
                </c:pt>
                <c:pt idx="1663">
                  <c:v>0.98999999999999488</c:v>
                </c:pt>
                <c:pt idx="1664">
                  <c:v>-2.1099999999999994</c:v>
                </c:pt>
                <c:pt idx="1665">
                  <c:v>-3.2100000000000009</c:v>
                </c:pt>
                <c:pt idx="1666">
                  <c:v>0</c:v>
                </c:pt>
                <c:pt idx="1667">
                  <c:v>-4.8100000000000005</c:v>
                </c:pt>
                <c:pt idx="1668">
                  <c:v>-2.277000000000001</c:v>
                </c:pt>
                <c:pt idx="1669">
                  <c:v>4.6289999999999871</c:v>
                </c:pt>
                <c:pt idx="1670">
                  <c:v>7.2309999999999954</c:v>
                </c:pt>
                <c:pt idx="1671">
                  <c:v>3.3939999999999984</c:v>
                </c:pt>
                <c:pt idx="1672">
                  <c:v>3.2480000000000002</c:v>
                </c:pt>
                <c:pt idx="1673">
                  <c:v>0.29200000000000181</c:v>
                </c:pt>
                <c:pt idx="1674">
                  <c:v>0.44899999999999873</c:v>
                </c:pt>
                <c:pt idx="1675">
                  <c:v>-2.3959999999999977</c:v>
                </c:pt>
                <c:pt idx="1676">
                  <c:v>1.6009999999999978</c:v>
                </c:pt>
                <c:pt idx="1677">
                  <c:v>8.458000000000002</c:v>
                </c:pt>
                <c:pt idx="1678">
                  <c:v>0.49199999999999844</c:v>
                </c:pt>
                <c:pt idx="1679">
                  <c:v>-1.179000000000002</c:v>
                </c:pt>
                <c:pt idx="1680">
                  <c:v>6.9749999999999943</c:v>
                </c:pt>
                <c:pt idx="1681">
                  <c:v>3.9609999999999985</c:v>
                </c:pt>
                <c:pt idx="1682">
                  <c:v>2.695999999999998</c:v>
                </c:pt>
                <c:pt idx="1683">
                  <c:v>-0.89000000000000068</c:v>
                </c:pt>
                <c:pt idx="1684">
                  <c:v>-12.015000000000002</c:v>
                </c:pt>
                <c:pt idx="1685">
                  <c:v>-14.497</c:v>
                </c:pt>
                <c:pt idx="1686">
                  <c:v>-17.491</c:v>
                </c:pt>
                <c:pt idx="1687">
                  <c:v>-13.522000000000002</c:v>
                </c:pt>
                <c:pt idx="1688">
                  <c:v>-22.901999999999987</c:v>
                </c:pt>
                <c:pt idx="1689">
                  <c:v>-24.39</c:v>
                </c:pt>
                <c:pt idx="1690">
                  <c:v>-4.9600000000000009</c:v>
                </c:pt>
                <c:pt idx="1691">
                  <c:v>-4.4579999999999975</c:v>
                </c:pt>
                <c:pt idx="1692">
                  <c:v>1.2999999999998124E-2</c:v>
                </c:pt>
                <c:pt idx="1693">
                  <c:v>3.9529999999999927</c:v>
                </c:pt>
                <c:pt idx="1694">
                  <c:v>7.5679999999999872</c:v>
                </c:pt>
                <c:pt idx="1695">
                  <c:v>6.088000000000001</c:v>
                </c:pt>
                <c:pt idx="1696">
                  <c:v>4.6929999999999872</c:v>
                </c:pt>
                <c:pt idx="1697">
                  <c:v>-1.0570000000000022</c:v>
                </c:pt>
                <c:pt idx="1698">
                  <c:v>-2.0000000000024512E-3</c:v>
                </c:pt>
                <c:pt idx="1699">
                  <c:v>-3.2320000000000064</c:v>
                </c:pt>
                <c:pt idx="1700">
                  <c:v>0.80899999999999761</c:v>
                </c:pt>
                <c:pt idx="1701">
                  <c:v>11.992000000000004</c:v>
                </c:pt>
                <c:pt idx="1702">
                  <c:v>4.9109999999999943</c:v>
                </c:pt>
                <c:pt idx="1703">
                  <c:v>3.222999999999999</c:v>
                </c:pt>
                <c:pt idx="1704">
                  <c:v>2.6000000000000014</c:v>
                </c:pt>
                <c:pt idx="1705">
                  <c:v>2.1400000000000006</c:v>
                </c:pt>
                <c:pt idx="1706">
                  <c:v>2.1290000000000013</c:v>
                </c:pt>
                <c:pt idx="1707">
                  <c:v>2.6969999999999987</c:v>
                </c:pt>
                <c:pt idx="1708">
                  <c:v>3.4419999999999966</c:v>
                </c:pt>
                <c:pt idx="1709">
                  <c:v>-0.34700000000000131</c:v>
                </c:pt>
                <c:pt idx="1710">
                  <c:v>-4.8479999999999945</c:v>
                </c:pt>
                <c:pt idx="1711">
                  <c:v>-2.9959999999999987</c:v>
                </c:pt>
                <c:pt idx="1712">
                  <c:v>-9.3830000000000027</c:v>
                </c:pt>
                <c:pt idx="1713">
                  <c:v>-8.6540000000000035</c:v>
                </c:pt>
                <c:pt idx="1714">
                  <c:v>-4.7520000000000016</c:v>
                </c:pt>
                <c:pt idx="1715">
                  <c:v>-6.2910000000000039</c:v>
                </c:pt>
                <c:pt idx="1716">
                  <c:v>-4.2490000000000023</c:v>
                </c:pt>
                <c:pt idx="1717">
                  <c:v>-3.088000000000001</c:v>
                </c:pt>
                <c:pt idx="1718">
                  <c:v>3.5030000000000001</c:v>
                </c:pt>
                <c:pt idx="1719">
                  <c:v>5.0039999999999978</c:v>
                </c:pt>
                <c:pt idx="1720">
                  <c:v>7.0829999999999975</c:v>
                </c:pt>
                <c:pt idx="1721">
                  <c:v>2.732999999999997</c:v>
                </c:pt>
                <c:pt idx="1722">
                  <c:v>-0.54700000000000415</c:v>
                </c:pt>
                <c:pt idx="1723">
                  <c:v>-8.8260000000000005</c:v>
                </c:pt>
                <c:pt idx="1724">
                  <c:v>8.4940000000000015</c:v>
                </c:pt>
                <c:pt idx="1725">
                  <c:v>19.264999999999986</c:v>
                </c:pt>
                <c:pt idx="1726">
                  <c:v>6.0719999999999974</c:v>
                </c:pt>
                <c:pt idx="1727">
                  <c:v>4.8099999999999952</c:v>
                </c:pt>
                <c:pt idx="1728">
                  <c:v>15.46</c:v>
                </c:pt>
                <c:pt idx="1729">
                  <c:v>12.278</c:v>
                </c:pt>
                <c:pt idx="1730">
                  <c:v>3</c:v>
                </c:pt>
                <c:pt idx="1731">
                  <c:v>5.3800000000000026</c:v>
                </c:pt>
                <c:pt idx="1732">
                  <c:v>5.5569999999999995</c:v>
                </c:pt>
                <c:pt idx="1733">
                  <c:v>9.7700000000000031</c:v>
                </c:pt>
                <c:pt idx="1734">
                  <c:v>5.9510000000000014</c:v>
                </c:pt>
                <c:pt idx="1735">
                  <c:v>1.5049999999999928</c:v>
                </c:pt>
                <c:pt idx="1736">
                  <c:v>2.7999999999998693E-2</c:v>
                </c:pt>
                <c:pt idx="1737">
                  <c:v>1.0089999999999977</c:v>
                </c:pt>
                <c:pt idx="1738">
                  <c:v>0.65900000000000036</c:v>
                </c:pt>
                <c:pt idx="1739">
                  <c:v>2.715999999999994</c:v>
                </c:pt>
                <c:pt idx="1740">
                  <c:v>3.9909999999999997</c:v>
                </c:pt>
                <c:pt idx="1741">
                  <c:v>4.5399999999999991</c:v>
                </c:pt>
                <c:pt idx="1742">
                  <c:v>7.3500000000000005</c:v>
                </c:pt>
                <c:pt idx="1743">
                  <c:v>8.0680000000000014</c:v>
                </c:pt>
                <c:pt idx="1744">
                  <c:v>8.0500000000000025</c:v>
                </c:pt>
                <c:pt idx="1745">
                  <c:v>2.7699999999999982</c:v>
                </c:pt>
                <c:pt idx="1746">
                  <c:v>2.0079999999999956</c:v>
                </c:pt>
                <c:pt idx="1747">
                  <c:v>-12.902000000000006</c:v>
                </c:pt>
                <c:pt idx="1748">
                  <c:v>0.16599999999999726</c:v>
                </c:pt>
                <c:pt idx="1749">
                  <c:v>7.0829999999999975</c:v>
                </c:pt>
                <c:pt idx="1750">
                  <c:v>7.0289999999999955</c:v>
                </c:pt>
                <c:pt idx="1751">
                  <c:v>7.0600000000000005</c:v>
                </c:pt>
                <c:pt idx="1752">
                  <c:v>13.130000000000003</c:v>
                </c:pt>
                <c:pt idx="1753">
                  <c:v>15.366000000000019</c:v>
                </c:pt>
                <c:pt idx="1754">
                  <c:v>8.4000000000000057</c:v>
                </c:pt>
                <c:pt idx="1755">
                  <c:v>6.7539999999999978</c:v>
                </c:pt>
                <c:pt idx="1756">
                  <c:v>5.6379999999999955</c:v>
                </c:pt>
                <c:pt idx="1757">
                  <c:v>3.2400000000000042</c:v>
                </c:pt>
                <c:pt idx="1758">
                  <c:v>3.4819999999999993</c:v>
                </c:pt>
                <c:pt idx="1759">
                  <c:v>2.8870000000000005</c:v>
                </c:pt>
                <c:pt idx="1760">
                  <c:v>1.2759999999999927</c:v>
                </c:pt>
                <c:pt idx="1761">
                  <c:v>2.0039999999999982</c:v>
                </c:pt>
                <c:pt idx="1762">
                  <c:v>0.18799999999999592</c:v>
                </c:pt>
                <c:pt idx="1763">
                  <c:v>-1.2199999999999942</c:v>
                </c:pt>
                <c:pt idx="1764">
                  <c:v>-0.31900000000000334</c:v>
                </c:pt>
                <c:pt idx="1765">
                  <c:v>6.1629999999999852</c:v>
                </c:pt>
                <c:pt idx="1766">
                  <c:v>8.57</c:v>
                </c:pt>
                <c:pt idx="1767">
                  <c:v>5.0800000000000054</c:v>
                </c:pt>
                <c:pt idx="1768">
                  <c:v>5.9540000000000006</c:v>
                </c:pt>
                <c:pt idx="1769">
                  <c:v>6.1519999999999975</c:v>
                </c:pt>
                <c:pt idx="1770">
                  <c:v>-0.87000000000000577</c:v>
                </c:pt>
                <c:pt idx="1771">
                  <c:v>-16.30400000000003</c:v>
                </c:pt>
                <c:pt idx="1772">
                  <c:v>3.3999999999999977</c:v>
                </c:pt>
                <c:pt idx="1773">
                  <c:v>8.3250000000000028</c:v>
                </c:pt>
                <c:pt idx="1774">
                  <c:v>3.6400000000000006</c:v>
                </c:pt>
                <c:pt idx="1775">
                  <c:v>3.7040000000000006</c:v>
                </c:pt>
                <c:pt idx="1776">
                  <c:v>11.006</c:v>
                </c:pt>
                <c:pt idx="1777">
                  <c:v>10.75</c:v>
                </c:pt>
                <c:pt idx="1778">
                  <c:v>1.2969999999999946</c:v>
                </c:pt>
                <c:pt idx="1779">
                  <c:v>3</c:v>
                </c:pt>
                <c:pt idx="1780">
                  <c:v>3.5089999999999932</c:v>
                </c:pt>
                <c:pt idx="1781">
                  <c:v>2.4810000000000008</c:v>
                </c:pt>
                <c:pt idx="1782">
                  <c:v>1.0539999999999912</c:v>
                </c:pt>
                <c:pt idx="1783">
                  <c:v>-5.3639999999999946</c:v>
                </c:pt>
                <c:pt idx="1784">
                  <c:v>-10.952000000000023</c:v>
                </c:pt>
                <c:pt idx="1785">
                  <c:v>-4.9540000000000006</c:v>
                </c:pt>
                <c:pt idx="1786">
                  <c:v>4.0589999999999975</c:v>
                </c:pt>
                <c:pt idx="1787">
                  <c:v>4.5429999999999975</c:v>
                </c:pt>
                <c:pt idx="1788">
                  <c:v>6.1209999999999845</c:v>
                </c:pt>
                <c:pt idx="1789">
                  <c:v>8.98</c:v>
                </c:pt>
                <c:pt idx="1790">
                  <c:v>10.091000000000001</c:v>
                </c:pt>
                <c:pt idx="1791">
                  <c:v>5.4909999999999997</c:v>
                </c:pt>
                <c:pt idx="1792">
                  <c:v>6</c:v>
                </c:pt>
                <c:pt idx="1793">
                  <c:v>1.2839999999999885</c:v>
                </c:pt>
                <c:pt idx="1794">
                  <c:v>-6.6249999999999956</c:v>
                </c:pt>
                <c:pt idx="1795">
                  <c:v>-8.9760000000000026</c:v>
                </c:pt>
                <c:pt idx="1796">
                  <c:v>5.0900000000000025</c:v>
                </c:pt>
                <c:pt idx="1797">
                  <c:v>11.616</c:v>
                </c:pt>
                <c:pt idx="1798">
                  <c:v>9.5520000000000067</c:v>
                </c:pt>
                <c:pt idx="1799">
                  <c:v>7.5560000000000054</c:v>
                </c:pt>
                <c:pt idx="1800">
                  <c:v>15.067</c:v>
                </c:pt>
                <c:pt idx="1801">
                  <c:v>14.845000000000002</c:v>
                </c:pt>
                <c:pt idx="1802">
                  <c:v>13.050000000000004</c:v>
                </c:pt>
                <c:pt idx="1803">
                  <c:v>11.895000000000017</c:v>
                </c:pt>
                <c:pt idx="1804">
                  <c:v>10.211</c:v>
                </c:pt>
                <c:pt idx="1805">
                  <c:v>11.32</c:v>
                </c:pt>
                <c:pt idx="1806">
                  <c:v>2.2850000000000001</c:v>
                </c:pt>
                <c:pt idx="1807">
                  <c:v>0.42000000000000182</c:v>
                </c:pt>
                <c:pt idx="1808">
                  <c:v>0.70799999999999863</c:v>
                </c:pt>
                <c:pt idx="1809">
                  <c:v>-2.5019999999999953</c:v>
                </c:pt>
                <c:pt idx="1810">
                  <c:v>-0.76899999999999979</c:v>
                </c:pt>
                <c:pt idx="1811">
                  <c:v>3.8239999999999981</c:v>
                </c:pt>
                <c:pt idx="1812">
                  <c:v>7.2149999999999945</c:v>
                </c:pt>
                <c:pt idx="1813">
                  <c:v>8.6700000000000017</c:v>
                </c:pt>
                <c:pt idx="1814">
                  <c:v>11.536000000000001</c:v>
                </c:pt>
                <c:pt idx="1815">
                  <c:v>8.6730000000000018</c:v>
                </c:pt>
                <c:pt idx="1816">
                  <c:v>6.7199999999999989</c:v>
                </c:pt>
                <c:pt idx="1817">
                  <c:v>3.4229999999999947</c:v>
                </c:pt>
                <c:pt idx="1818">
                  <c:v>0.34699999999999503</c:v>
                </c:pt>
                <c:pt idx="1819">
                  <c:v>-4.1300000000000026</c:v>
                </c:pt>
                <c:pt idx="1820">
                  <c:v>7.0470000000000041</c:v>
                </c:pt>
                <c:pt idx="1821">
                  <c:v>15.237999999999998</c:v>
                </c:pt>
                <c:pt idx="1822">
                  <c:v>8.93</c:v>
                </c:pt>
                <c:pt idx="1823">
                  <c:v>7.6709999999999985</c:v>
                </c:pt>
                <c:pt idx="1824">
                  <c:v>16.792000000000002</c:v>
                </c:pt>
                <c:pt idx="1825">
                  <c:v>18.259999999999987</c:v>
                </c:pt>
                <c:pt idx="1826">
                  <c:v>21.100000000000005</c:v>
                </c:pt>
                <c:pt idx="1827">
                  <c:v>17.332999999999988</c:v>
                </c:pt>
                <c:pt idx="1828">
                  <c:v>17.889999999999986</c:v>
                </c:pt>
                <c:pt idx="1829">
                  <c:v>11.503000000000004</c:v>
                </c:pt>
                <c:pt idx="1830">
                  <c:v>11.397000000000002</c:v>
                </c:pt>
                <c:pt idx="1831">
                  <c:v>9.5860000000000021</c:v>
                </c:pt>
                <c:pt idx="1832">
                  <c:v>3.7269999999999972</c:v>
                </c:pt>
                <c:pt idx="1833">
                  <c:v>2.3909999999999978</c:v>
                </c:pt>
                <c:pt idx="1834">
                  <c:v>4.1639999999999855</c:v>
                </c:pt>
                <c:pt idx="1835">
                  <c:v>7.0060000000000002</c:v>
                </c:pt>
                <c:pt idx="1836">
                  <c:v>3.009999999999998</c:v>
                </c:pt>
                <c:pt idx="1837">
                  <c:v>2.7939999999999992</c:v>
                </c:pt>
                <c:pt idx="1838">
                  <c:v>5.1979999999999897</c:v>
                </c:pt>
                <c:pt idx="1839">
                  <c:v>-1.2020000000000053</c:v>
                </c:pt>
                <c:pt idx="1840">
                  <c:v>-6.1210000000000058</c:v>
                </c:pt>
                <c:pt idx="1841">
                  <c:v>-7.8679999999999897</c:v>
                </c:pt>
                <c:pt idx="1842">
                  <c:v>-9.9360000000000035</c:v>
                </c:pt>
                <c:pt idx="1843">
                  <c:v>-18.191000000000031</c:v>
                </c:pt>
                <c:pt idx="1844">
                  <c:v>-4.3669999999999956</c:v>
                </c:pt>
                <c:pt idx="1845">
                  <c:v>4.9969999999999999</c:v>
                </c:pt>
                <c:pt idx="1846">
                  <c:v>-4.277000000000001</c:v>
                </c:pt>
                <c:pt idx="1847">
                  <c:v>-1.0100000000000051</c:v>
                </c:pt>
                <c:pt idx="1848">
                  <c:v>12.427</c:v>
                </c:pt>
                <c:pt idx="1849">
                  <c:v>5.1739999999999995</c:v>
                </c:pt>
                <c:pt idx="1850">
                  <c:v>0.83099999999999963</c:v>
                </c:pt>
                <c:pt idx="1851">
                  <c:v>-7.4499999999999993</c:v>
                </c:pt>
                <c:pt idx="1852">
                  <c:v>-8.0250000000000021</c:v>
                </c:pt>
                <c:pt idx="1853">
                  <c:v>-6.5050000000000026</c:v>
                </c:pt>
                <c:pt idx="1854">
                  <c:v>-5.7660000000000018</c:v>
                </c:pt>
                <c:pt idx="1855">
                  <c:v>-4.6569999999999965</c:v>
                </c:pt>
                <c:pt idx="1856">
                  <c:v>-9.9220000000000006</c:v>
                </c:pt>
                <c:pt idx="1857">
                  <c:v>-15.069000000000004</c:v>
                </c:pt>
                <c:pt idx="1858">
                  <c:v>-3.4410000000000061</c:v>
                </c:pt>
                <c:pt idx="1859">
                  <c:v>-5.0429999999999975</c:v>
                </c:pt>
                <c:pt idx="1860">
                  <c:v>-4.9949999999999966</c:v>
                </c:pt>
                <c:pt idx="1861">
                  <c:v>-3.044000000000004</c:v>
                </c:pt>
                <c:pt idx="1862">
                  <c:v>-2.0600000000000032</c:v>
                </c:pt>
                <c:pt idx="1863">
                  <c:v>-12.332000000000004</c:v>
                </c:pt>
                <c:pt idx="1864">
                  <c:v>-19.967999999999989</c:v>
                </c:pt>
                <c:pt idx="1865">
                  <c:v>-29.521999999999988</c:v>
                </c:pt>
                <c:pt idx="1866">
                  <c:v>-18.187000000000005</c:v>
                </c:pt>
                <c:pt idx="1867">
                  <c:v>-15.556000000000004</c:v>
                </c:pt>
                <c:pt idx="1868">
                  <c:v>-4.7800000000000011</c:v>
                </c:pt>
                <c:pt idx="1869">
                  <c:v>7.6449999999999854</c:v>
                </c:pt>
                <c:pt idx="1870">
                  <c:v>0.18099999999999794</c:v>
                </c:pt>
                <c:pt idx="1871">
                  <c:v>-1.1699999999999922</c:v>
                </c:pt>
                <c:pt idx="1872">
                  <c:v>8.1720000000000006</c:v>
                </c:pt>
                <c:pt idx="1873">
                  <c:v>9.9390000000000001</c:v>
                </c:pt>
                <c:pt idx="1874">
                  <c:v>2.4029999999999987</c:v>
                </c:pt>
                <c:pt idx="1875">
                  <c:v>7.61899999999999</c:v>
                </c:pt>
                <c:pt idx="1876">
                  <c:v>10.345000000000002</c:v>
                </c:pt>
                <c:pt idx="1877">
                  <c:v>4.1899999999999977</c:v>
                </c:pt>
                <c:pt idx="1878">
                  <c:v>0.41000000000000381</c:v>
                </c:pt>
                <c:pt idx="1879">
                  <c:v>1.3619999999999914</c:v>
                </c:pt>
                <c:pt idx="1880">
                  <c:v>2.0059999999999998</c:v>
                </c:pt>
                <c:pt idx="1881">
                  <c:v>4.0069999999999979</c:v>
                </c:pt>
                <c:pt idx="1882">
                  <c:v>3.9919999999999973</c:v>
                </c:pt>
                <c:pt idx="1883">
                  <c:v>4.0869999999999962</c:v>
                </c:pt>
                <c:pt idx="1884">
                  <c:v>5.3369999999999962</c:v>
                </c:pt>
                <c:pt idx="1885">
                  <c:v>5</c:v>
                </c:pt>
                <c:pt idx="1886">
                  <c:v>6.48</c:v>
                </c:pt>
                <c:pt idx="1887">
                  <c:v>6.8399999999999963</c:v>
                </c:pt>
                <c:pt idx="1888">
                  <c:v>4.7299999999999969</c:v>
                </c:pt>
                <c:pt idx="1889">
                  <c:v>2.4189999999999969</c:v>
                </c:pt>
                <c:pt idx="1890">
                  <c:v>-14.900000000000002</c:v>
                </c:pt>
                <c:pt idx="1891">
                  <c:v>-66.452000000000012</c:v>
                </c:pt>
                <c:pt idx="1892">
                  <c:v>-7.490000000000002</c:v>
                </c:pt>
                <c:pt idx="1893">
                  <c:v>2.2359999999999971</c:v>
                </c:pt>
                <c:pt idx="1894">
                  <c:v>1.5180000000000007</c:v>
                </c:pt>
                <c:pt idx="1895">
                  <c:v>-4.4800000000000004</c:v>
                </c:pt>
                <c:pt idx="1896">
                  <c:v>-4.1700000000000017</c:v>
                </c:pt>
                <c:pt idx="1897">
                  <c:v>-3.3950000000000027</c:v>
                </c:pt>
                <c:pt idx="1898">
                  <c:v>-3.0090000000000003</c:v>
                </c:pt>
                <c:pt idx="1899">
                  <c:v>1.8839999999999939</c:v>
                </c:pt>
                <c:pt idx="1900">
                  <c:v>1.3399999999999932</c:v>
                </c:pt>
                <c:pt idx="1901">
                  <c:v>-1.5049999999999928</c:v>
                </c:pt>
                <c:pt idx="1902">
                  <c:v>-3.0549999999999997</c:v>
                </c:pt>
                <c:pt idx="1903">
                  <c:v>2.0500000000000043</c:v>
                </c:pt>
                <c:pt idx="1904">
                  <c:v>-5.5380000000000038</c:v>
                </c:pt>
                <c:pt idx="1905">
                  <c:v>-8.4550000000000249</c:v>
                </c:pt>
                <c:pt idx="1906">
                  <c:v>-7.6519999999999975</c:v>
                </c:pt>
                <c:pt idx="1907">
                  <c:v>-7.6490000000000009</c:v>
                </c:pt>
                <c:pt idx="1908">
                  <c:v>-4.6880000000000015</c:v>
                </c:pt>
                <c:pt idx="1909">
                  <c:v>-1.9690000000000021</c:v>
                </c:pt>
                <c:pt idx="1910">
                  <c:v>-2.9930000000000021</c:v>
                </c:pt>
                <c:pt idx="1911">
                  <c:v>4.3699999999999966</c:v>
                </c:pt>
                <c:pt idx="1912">
                  <c:v>4.1979999999999897</c:v>
                </c:pt>
                <c:pt idx="1913">
                  <c:v>1.3549999999999958</c:v>
                </c:pt>
                <c:pt idx="1914">
                  <c:v>-6.8539999999999965</c:v>
                </c:pt>
                <c:pt idx="1915">
                  <c:v>-34.689000000000007</c:v>
                </c:pt>
                <c:pt idx="1916">
                  <c:v>3.6820000000000022</c:v>
                </c:pt>
                <c:pt idx="1917">
                  <c:v>-1.1199999999999948</c:v>
                </c:pt>
                <c:pt idx="1918">
                  <c:v>-3.4749999999999988</c:v>
                </c:pt>
                <c:pt idx="1919">
                  <c:v>-3.1049999999999982</c:v>
                </c:pt>
                <c:pt idx="1920">
                  <c:v>-2.0050000000000026</c:v>
                </c:pt>
                <c:pt idx="1921">
                  <c:v>-1.2999999999999934</c:v>
                </c:pt>
                <c:pt idx="1922">
                  <c:v>-1.0200000000000031</c:v>
                </c:pt>
                <c:pt idx="1923">
                  <c:v>0</c:v>
                </c:pt>
                <c:pt idx="1924">
                  <c:v>-0.35000000000000142</c:v>
                </c:pt>
                <c:pt idx="1925">
                  <c:v>-2.4239999999999995</c:v>
                </c:pt>
                <c:pt idx="1926">
                  <c:v>-4.8090000000000064</c:v>
                </c:pt>
                <c:pt idx="1927">
                  <c:v>-9.595000000000006</c:v>
                </c:pt>
                <c:pt idx="1928">
                  <c:v>-14.860000000000024</c:v>
                </c:pt>
                <c:pt idx="1929">
                  <c:v>-10.745000000000005</c:v>
                </c:pt>
                <c:pt idx="1930">
                  <c:v>0.99499999999999744</c:v>
                </c:pt>
                <c:pt idx="1931">
                  <c:v>3.9129999999999967</c:v>
                </c:pt>
                <c:pt idx="1932">
                  <c:v>3.9519999999999977</c:v>
                </c:pt>
                <c:pt idx="1933">
                  <c:v>3.6000000000000014</c:v>
                </c:pt>
                <c:pt idx="1934">
                  <c:v>7.0500000000000043</c:v>
                </c:pt>
                <c:pt idx="1935">
                  <c:v>7.4269999999999996</c:v>
                </c:pt>
                <c:pt idx="1936">
                  <c:v>6.9800000000000084</c:v>
                </c:pt>
                <c:pt idx="1937">
                  <c:v>2.9080000000000013</c:v>
                </c:pt>
                <c:pt idx="1938">
                  <c:v>-1.1820000000000046</c:v>
                </c:pt>
                <c:pt idx="1939">
                  <c:v>-15.46</c:v>
                </c:pt>
                <c:pt idx="1940">
                  <c:v>8.6650000000000027</c:v>
                </c:pt>
                <c:pt idx="1941">
                  <c:v>22.768999999999949</c:v>
                </c:pt>
                <c:pt idx="1942">
                  <c:v>14.183</c:v>
                </c:pt>
                <c:pt idx="1943">
                  <c:v>8.527000000000001</c:v>
                </c:pt>
                <c:pt idx="1944">
                  <c:v>14.150000000000006</c:v>
                </c:pt>
                <c:pt idx="1945">
                  <c:v>13.416000000000004</c:v>
                </c:pt>
                <c:pt idx="1946">
                  <c:v>12.452000000000023</c:v>
                </c:pt>
                <c:pt idx="1947">
                  <c:v>15.571000000000002</c:v>
                </c:pt>
                <c:pt idx="1948">
                  <c:v>9.5760000000000005</c:v>
                </c:pt>
                <c:pt idx="1949">
                  <c:v>9.9850000000000048</c:v>
                </c:pt>
                <c:pt idx="1950">
                  <c:v>7.800000000000297E-2</c:v>
                </c:pt>
                <c:pt idx="1951">
                  <c:v>3.8079999999999998</c:v>
                </c:pt>
                <c:pt idx="1952">
                  <c:v>1.026000000000004</c:v>
                </c:pt>
                <c:pt idx="1953">
                  <c:v>-5.9999999999995363E-2</c:v>
                </c:pt>
                <c:pt idx="1954">
                  <c:v>-5.8669999999999956</c:v>
                </c:pt>
                <c:pt idx="1955">
                  <c:v>-5.8909999999999965</c:v>
                </c:pt>
                <c:pt idx="1956">
                  <c:v>-2.5069999999999979</c:v>
                </c:pt>
                <c:pt idx="1957">
                  <c:v>6.4200000000000017</c:v>
                </c:pt>
                <c:pt idx="1958">
                  <c:v>6.4379999999999953</c:v>
                </c:pt>
                <c:pt idx="1959">
                  <c:v>5.911999999999999</c:v>
                </c:pt>
                <c:pt idx="1960">
                  <c:v>5.5</c:v>
                </c:pt>
                <c:pt idx="1961">
                  <c:v>2.6599999999999966</c:v>
                </c:pt>
                <c:pt idx="1962">
                  <c:v>-0.10699999999999932</c:v>
                </c:pt>
                <c:pt idx="1963">
                  <c:v>-4.7630000000000052</c:v>
                </c:pt>
                <c:pt idx="1964">
                  <c:v>10.196000000000002</c:v>
                </c:pt>
                <c:pt idx="1965">
                  <c:v>17.556999999999992</c:v>
                </c:pt>
                <c:pt idx="1966">
                  <c:v>5.009999999999998</c:v>
                </c:pt>
                <c:pt idx="1967">
                  <c:v>5.3910000000000053</c:v>
                </c:pt>
                <c:pt idx="1968">
                  <c:v>14.037999999999998</c:v>
                </c:pt>
                <c:pt idx="1969">
                  <c:v>6.4739999999999984</c:v>
                </c:pt>
                <c:pt idx="1970">
                  <c:v>3.7219999999999982</c:v>
                </c:pt>
                <c:pt idx="1971">
                  <c:v>5.1829999999999945</c:v>
                </c:pt>
                <c:pt idx="1972">
                  <c:v>4.5359999999999978</c:v>
                </c:pt>
                <c:pt idx="1973">
                  <c:v>-0.10699999999999932</c:v>
                </c:pt>
                <c:pt idx="1974">
                  <c:v>7.9999999999955853E-3</c:v>
                </c:pt>
                <c:pt idx="1975">
                  <c:v>0.39000000000000123</c:v>
                </c:pt>
                <c:pt idx="1976">
                  <c:v>1.0510000000000019</c:v>
                </c:pt>
                <c:pt idx="1977">
                  <c:v>4.4800000000000084</c:v>
                </c:pt>
                <c:pt idx="1978">
                  <c:v>8.8940000000000037</c:v>
                </c:pt>
                <c:pt idx="1979">
                  <c:v>8.07</c:v>
                </c:pt>
                <c:pt idx="1980">
                  <c:v>7.0969999999999995</c:v>
                </c:pt>
                <c:pt idx="1981">
                  <c:v>7.509999999999998</c:v>
                </c:pt>
                <c:pt idx="1982">
                  <c:v>9.5020000000000024</c:v>
                </c:pt>
                <c:pt idx="1983">
                  <c:v>9.7800000000000011</c:v>
                </c:pt>
                <c:pt idx="1984">
                  <c:v>8.6840000000000011</c:v>
                </c:pt>
                <c:pt idx="1985">
                  <c:v>7.0500000000000043</c:v>
                </c:pt>
                <c:pt idx="1986">
                  <c:v>2.5319999999999965</c:v>
                </c:pt>
                <c:pt idx="1987">
                  <c:v>2.7600000000000051</c:v>
                </c:pt>
                <c:pt idx="1988">
                  <c:v>3.046999999999997</c:v>
                </c:pt>
                <c:pt idx="1989">
                  <c:v>11.887</c:v>
                </c:pt>
                <c:pt idx="1990">
                  <c:v>8.7100000000000009</c:v>
                </c:pt>
                <c:pt idx="1991">
                  <c:v>9.0180000000000025</c:v>
                </c:pt>
                <c:pt idx="1992">
                  <c:v>9.7909999999999968</c:v>
                </c:pt>
                <c:pt idx="1993">
                  <c:v>12.306000000000004</c:v>
                </c:pt>
                <c:pt idx="1994">
                  <c:v>3.0439999999999992</c:v>
                </c:pt>
                <c:pt idx="1995">
                  <c:v>8.5360000000000014</c:v>
                </c:pt>
                <c:pt idx="1996">
                  <c:v>5.36899999999999</c:v>
                </c:pt>
                <c:pt idx="1997">
                  <c:v>-0.30300000000000438</c:v>
                </c:pt>
                <c:pt idx="1998">
                  <c:v>-0.32600000000000118</c:v>
                </c:pt>
                <c:pt idx="1999">
                  <c:v>-2.0579999999999998</c:v>
                </c:pt>
                <c:pt idx="2000">
                  <c:v>-0.88999999999999369</c:v>
                </c:pt>
                <c:pt idx="2001">
                  <c:v>3.8770000000000024</c:v>
                </c:pt>
                <c:pt idx="2002">
                  <c:v>11.447999999999999</c:v>
                </c:pt>
                <c:pt idx="2003">
                  <c:v>11.069000000000004</c:v>
                </c:pt>
                <c:pt idx="2004">
                  <c:v>10.918000000000001</c:v>
                </c:pt>
                <c:pt idx="2005">
                  <c:v>15.393000000000002</c:v>
                </c:pt>
                <c:pt idx="2006">
                  <c:v>24.042000000000002</c:v>
                </c:pt>
                <c:pt idx="2007">
                  <c:v>21.627999999999997</c:v>
                </c:pt>
                <c:pt idx="2008">
                  <c:v>17.120000000000005</c:v>
                </c:pt>
                <c:pt idx="2009">
                  <c:v>14.102</c:v>
                </c:pt>
                <c:pt idx="2010">
                  <c:v>11.281999999999996</c:v>
                </c:pt>
                <c:pt idx="2011">
                  <c:v>1.4989999999999926</c:v>
                </c:pt>
                <c:pt idx="2012">
                  <c:v>19.080000000000002</c:v>
                </c:pt>
                <c:pt idx="2013">
                  <c:v>27.610999999999997</c:v>
                </c:pt>
                <c:pt idx="2014">
                  <c:v>14.924000000000001</c:v>
                </c:pt>
                <c:pt idx="2015">
                  <c:v>15.93</c:v>
                </c:pt>
                <c:pt idx="2016">
                  <c:v>27.618000000000031</c:v>
                </c:pt>
                <c:pt idx="2017">
                  <c:v>24.735999999999986</c:v>
                </c:pt>
                <c:pt idx="2018">
                  <c:v>12.632</c:v>
                </c:pt>
                <c:pt idx="2019">
                  <c:v>15.652000000000006</c:v>
                </c:pt>
                <c:pt idx="2020">
                  <c:v>18.541999999999987</c:v>
                </c:pt>
                <c:pt idx="2021">
                  <c:v>16.796999999999986</c:v>
                </c:pt>
                <c:pt idx="2022">
                  <c:v>14.962000000000021</c:v>
                </c:pt>
                <c:pt idx="2023">
                  <c:v>9.8640000000000008</c:v>
                </c:pt>
                <c:pt idx="2024">
                  <c:v>9.703000000000003</c:v>
                </c:pt>
                <c:pt idx="2025">
                  <c:v>20.166</c:v>
                </c:pt>
                <c:pt idx="2026">
                  <c:v>21.256999999999987</c:v>
                </c:pt>
                <c:pt idx="2027">
                  <c:v>17.275999999999989</c:v>
                </c:pt>
                <c:pt idx="2028">
                  <c:v>22.971000000000004</c:v>
                </c:pt>
                <c:pt idx="2029">
                  <c:v>30.649000000000001</c:v>
                </c:pt>
                <c:pt idx="2030">
                  <c:v>33.809000000000005</c:v>
                </c:pt>
                <c:pt idx="2031">
                  <c:v>22.440999999999956</c:v>
                </c:pt>
                <c:pt idx="2032">
                  <c:v>16.477999999999987</c:v>
                </c:pt>
                <c:pt idx="2033">
                  <c:v>12.490000000000002</c:v>
                </c:pt>
                <c:pt idx="2034">
                  <c:v>11.29</c:v>
                </c:pt>
                <c:pt idx="2035">
                  <c:v>10.867000000000004</c:v>
                </c:pt>
                <c:pt idx="2036">
                  <c:v>23.948999999999948</c:v>
                </c:pt>
                <c:pt idx="2037">
                  <c:v>15.22</c:v>
                </c:pt>
                <c:pt idx="2038">
                  <c:v>14.722000000000001</c:v>
                </c:pt>
                <c:pt idx="2039">
                  <c:v>23.034000000000031</c:v>
                </c:pt>
                <c:pt idx="2040">
                  <c:v>10.440000000000001</c:v>
                </c:pt>
                <c:pt idx="2041">
                  <c:v>8.9920000000000027</c:v>
                </c:pt>
                <c:pt idx="2042">
                  <c:v>9.1580000000000013</c:v>
                </c:pt>
                <c:pt idx="2043">
                  <c:v>10.847000000000001</c:v>
                </c:pt>
                <c:pt idx="2044">
                  <c:v>7.5269999999999975</c:v>
                </c:pt>
                <c:pt idx="2045">
                  <c:v>-6.402000000000001</c:v>
                </c:pt>
                <c:pt idx="2046">
                  <c:v>-4.7370000000000019</c:v>
                </c:pt>
                <c:pt idx="2047">
                  <c:v>-13.11</c:v>
                </c:pt>
                <c:pt idx="2048">
                  <c:v>-8.1600000000000037</c:v>
                </c:pt>
                <c:pt idx="2049">
                  <c:v>-3.2370000000000019</c:v>
                </c:pt>
                <c:pt idx="2050">
                  <c:v>-0.75999999999999934</c:v>
                </c:pt>
                <c:pt idx="2051">
                  <c:v>0.35000000000000142</c:v>
                </c:pt>
                <c:pt idx="2052">
                  <c:v>2.259999999999998</c:v>
                </c:pt>
                <c:pt idx="2053">
                  <c:v>10.060000000000002</c:v>
                </c:pt>
                <c:pt idx="2054">
                  <c:v>12.630000000000003</c:v>
                </c:pt>
                <c:pt idx="2055">
                  <c:v>12.475000000000021</c:v>
                </c:pt>
                <c:pt idx="2056">
                  <c:v>9.1440000000000019</c:v>
                </c:pt>
                <c:pt idx="2057">
                  <c:v>6.48</c:v>
                </c:pt>
                <c:pt idx="2058">
                  <c:v>4</c:v>
                </c:pt>
                <c:pt idx="2059">
                  <c:v>-0.38799999999999951</c:v>
                </c:pt>
                <c:pt idx="2060">
                  <c:v>11.940000000000005</c:v>
                </c:pt>
                <c:pt idx="2061">
                  <c:v>7.3699999999999966</c:v>
                </c:pt>
                <c:pt idx="2062">
                  <c:v>2.7149999999999972</c:v>
                </c:pt>
                <c:pt idx="2063">
                  <c:v>3.5970000000000013</c:v>
                </c:pt>
                <c:pt idx="2064">
                  <c:v>4.1909999999999945</c:v>
                </c:pt>
                <c:pt idx="2065">
                  <c:v>7.1519999999999975</c:v>
                </c:pt>
                <c:pt idx="2066">
                  <c:v>8.6960000000000015</c:v>
                </c:pt>
                <c:pt idx="2067">
                  <c:v>6.3509999999999955</c:v>
                </c:pt>
                <c:pt idx="2068">
                  <c:v>-0.65700000000000158</c:v>
                </c:pt>
                <c:pt idx="2069">
                  <c:v>-2.5010000000000048</c:v>
                </c:pt>
                <c:pt idx="2070">
                  <c:v>0.49299999999999622</c:v>
                </c:pt>
                <c:pt idx="2071">
                  <c:v>-1.4600000000000009</c:v>
                </c:pt>
                <c:pt idx="2072">
                  <c:v>3.0339999999999989</c:v>
                </c:pt>
                <c:pt idx="2073">
                  <c:v>2.0230000000000032</c:v>
                </c:pt>
                <c:pt idx="2074">
                  <c:v>2.6299999999999955</c:v>
                </c:pt>
                <c:pt idx="2075">
                  <c:v>3.230000000000004</c:v>
                </c:pt>
                <c:pt idx="2076">
                  <c:v>0.52499999999999869</c:v>
                </c:pt>
                <c:pt idx="2077">
                  <c:v>-2.0020000000000024</c:v>
                </c:pt>
                <c:pt idx="2078">
                  <c:v>9.5999999999996768E-2</c:v>
                </c:pt>
                <c:pt idx="2079">
                  <c:v>-0.66500000000000081</c:v>
                </c:pt>
                <c:pt idx="2080">
                  <c:v>0.39099999999999968</c:v>
                </c:pt>
                <c:pt idx="2081">
                  <c:v>0.24000000000000199</c:v>
                </c:pt>
                <c:pt idx="2082">
                  <c:v>-1.282000000000004</c:v>
                </c:pt>
                <c:pt idx="2083">
                  <c:v>-0.51000000000000512</c:v>
                </c:pt>
                <c:pt idx="2084">
                  <c:v>7.402000000000001</c:v>
                </c:pt>
                <c:pt idx="2085">
                  <c:v>5.7449999999999966</c:v>
                </c:pt>
                <c:pt idx="2086">
                  <c:v>0.63900000000000423</c:v>
                </c:pt>
                <c:pt idx="2087">
                  <c:v>17.39</c:v>
                </c:pt>
                <c:pt idx="2088">
                  <c:v>9.1950000000000003</c:v>
                </c:pt>
                <c:pt idx="2089">
                  <c:v>11.8</c:v>
                </c:pt>
                <c:pt idx="2090">
                  <c:v>17.424999999999986</c:v>
                </c:pt>
                <c:pt idx="2091">
                  <c:v>22.03</c:v>
                </c:pt>
                <c:pt idx="2092">
                  <c:v>3.4559999999999977</c:v>
                </c:pt>
                <c:pt idx="2093">
                  <c:v>-0.81200000000000472</c:v>
                </c:pt>
                <c:pt idx="2094">
                  <c:v>0.42199999999999815</c:v>
                </c:pt>
                <c:pt idx="2095">
                  <c:v>-4.5330000000000013</c:v>
                </c:pt>
                <c:pt idx="2096">
                  <c:v>-4.07</c:v>
                </c:pt>
                <c:pt idx="2097">
                  <c:v>-1.8910000000000053</c:v>
                </c:pt>
                <c:pt idx="2098">
                  <c:v>0.28599999999999526</c:v>
                </c:pt>
                <c:pt idx="2099">
                  <c:v>6.0000000000002322E-2</c:v>
                </c:pt>
                <c:pt idx="2100">
                  <c:v>1.4690000000000012</c:v>
                </c:pt>
                <c:pt idx="2101">
                  <c:v>-3.0399999999999987</c:v>
                </c:pt>
                <c:pt idx="2102">
                  <c:v>0.62899999999999912</c:v>
                </c:pt>
                <c:pt idx="2103">
                  <c:v>4.3519999999999968</c:v>
                </c:pt>
                <c:pt idx="2104">
                  <c:v>5.8129999999999855</c:v>
                </c:pt>
                <c:pt idx="2105">
                  <c:v>7.0000000000000312E-2</c:v>
                </c:pt>
                <c:pt idx="2106">
                  <c:v>-0.21999999999999947</c:v>
                </c:pt>
                <c:pt idx="2107">
                  <c:v>-0.11700000000000443</c:v>
                </c:pt>
                <c:pt idx="2108">
                  <c:v>3.4680000000000035</c:v>
                </c:pt>
                <c:pt idx="2109">
                  <c:v>3.9089999999999989</c:v>
                </c:pt>
                <c:pt idx="2110">
                  <c:v>-3.9949999999999974</c:v>
                </c:pt>
                <c:pt idx="2111">
                  <c:v>-2.0090000000000003</c:v>
                </c:pt>
                <c:pt idx="2112">
                  <c:v>-2.0080000000000031</c:v>
                </c:pt>
                <c:pt idx="2113">
                  <c:v>0.85299999999999865</c:v>
                </c:pt>
                <c:pt idx="2114">
                  <c:v>-0.93599999999999994</c:v>
                </c:pt>
                <c:pt idx="2115">
                  <c:v>-3.0009999999999994</c:v>
                </c:pt>
                <c:pt idx="2116">
                  <c:v>3.1989999999999981</c:v>
                </c:pt>
                <c:pt idx="2117">
                  <c:v>-4.490000000000002</c:v>
                </c:pt>
                <c:pt idx="2118">
                  <c:v>-2.6480000000000032</c:v>
                </c:pt>
                <c:pt idx="2119">
                  <c:v>0.64199999999999724</c:v>
                </c:pt>
                <c:pt idx="2120">
                  <c:v>-1.9140000000000021</c:v>
                </c:pt>
                <c:pt idx="2121">
                  <c:v>1.4759999999999946</c:v>
                </c:pt>
                <c:pt idx="2122">
                  <c:v>0.72899999999999965</c:v>
                </c:pt>
                <c:pt idx="2123">
                  <c:v>-2.8109999999999977</c:v>
                </c:pt>
                <c:pt idx="2124">
                  <c:v>-5.3219999999999965</c:v>
                </c:pt>
                <c:pt idx="2125">
                  <c:v>-4.2000000000000028</c:v>
                </c:pt>
                <c:pt idx="2126">
                  <c:v>-2.9939999999999998</c:v>
                </c:pt>
                <c:pt idx="2127">
                  <c:v>-2.6439999999999992</c:v>
                </c:pt>
                <c:pt idx="2128">
                  <c:v>4.2000000000001737E-2</c:v>
                </c:pt>
                <c:pt idx="2129">
                  <c:v>2.7669999999999959</c:v>
                </c:pt>
                <c:pt idx="2130">
                  <c:v>3.1000000000000014</c:v>
                </c:pt>
                <c:pt idx="2131">
                  <c:v>1.4560000000000031</c:v>
                </c:pt>
                <c:pt idx="2132">
                  <c:v>5.982999999999997</c:v>
                </c:pt>
                <c:pt idx="2133">
                  <c:v>4.7199999999999989</c:v>
                </c:pt>
                <c:pt idx="2134">
                  <c:v>3.8269999999999977</c:v>
                </c:pt>
                <c:pt idx="2135">
                  <c:v>-3.9999999999999154E-2</c:v>
                </c:pt>
                <c:pt idx="2136">
                  <c:v>1.3840000000000003</c:v>
                </c:pt>
                <c:pt idx="2137">
                  <c:v>2.0059999999999998</c:v>
                </c:pt>
                <c:pt idx="2138">
                  <c:v>1.8030000000000008</c:v>
                </c:pt>
                <c:pt idx="2139">
                  <c:v>0.27200000000000202</c:v>
                </c:pt>
                <c:pt idx="2140">
                  <c:v>2.791999999999998</c:v>
                </c:pt>
                <c:pt idx="2141">
                  <c:v>-3.0010000000000048</c:v>
                </c:pt>
                <c:pt idx="2142">
                  <c:v>-0.17000000000000171</c:v>
                </c:pt>
                <c:pt idx="2143">
                  <c:v>-7.0020000000000016</c:v>
                </c:pt>
                <c:pt idx="2144">
                  <c:v>-8.4970000000000034</c:v>
                </c:pt>
                <c:pt idx="2145">
                  <c:v>-11.473000000000006</c:v>
                </c:pt>
                <c:pt idx="2146">
                  <c:v>-11.46</c:v>
                </c:pt>
                <c:pt idx="2147">
                  <c:v>-7.0090000000000003</c:v>
                </c:pt>
                <c:pt idx="2148">
                  <c:v>-5.6460000000000008</c:v>
                </c:pt>
                <c:pt idx="2149">
                  <c:v>-0.84899999999999665</c:v>
                </c:pt>
                <c:pt idx="2150">
                  <c:v>2.1289999999999982</c:v>
                </c:pt>
                <c:pt idx="2151">
                  <c:v>12.841000000000001</c:v>
                </c:pt>
                <c:pt idx="2152">
                  <c:v>10.909000000000002</c:v>
                </c:pt>
                <c:pt idx="2153">
                  <c:v>9.19</c:v>
                </c:pt>
                <c:pt idx="2154">
                  <c:v>5.4540000000000006</c:v>
                </c:pt>
                <c:pt idx="2155">
                  <c:v>3.1700000000000017</c:v>
                </c:pt>
                <c:pt idx="2156">
                  <c:v>11.998000000000001</c:v>
                </c:pt>
                <c:pt idx="2157">
                  <c:v>5.6200000000000045</c:v>
                </c:pt>
                <c:pt idx="2158">
                  <c:v>6.4569999999999936</c:v>
                </c:pt>
                <c:pt idx="2159">
                  <c:v>29.097000000000001</c:v>
                </c:pt>
                <c:pt idx="2160">
                  <c:v>30.478000000000002</c:v>
                </c:pt>
                <c:pt idx="2161">
                  <c:v>26.720000000000002</c:v>
                </c:pt>
                <c:pt idx="2162">
                  <c:v>26.321999999999996</c:v>
                </c:pt>
                <c:pt idx="2163">
                  <c:v>24.367999999999999</c:v>
                </c:pt>
                <c:pt idx="2164">
                  <c:v>23.733999999999988</c:v>
                </c:pt>
                <c:pt idx="2165">
                  <c:v>22.509999999999987</c:v>
                </c:pt>
                <c:pt idx="2166">
                  <c:v>19.953000000000003</c:v>
                </c:pt>
                <c:pt idx="2167">
                  <c:v>13.952000000000023</c:v>
                </c:pt>
                <c:pt idx="2168">
                  <c:v>21.212999999999987</c:v>
                </c:pt>
                <c:pt idx="2169">
                  <c:v>26.122</c:v>
                </c:pt>
                <c:pt idx="2170">
                  <c:v>29.000999999999987</c:v>
                </c:pt>
                <c:pt idx="2171">
                  <c:v>26.336999999999996</c:v>
                </c:pt>
                <c:pt idx="2172">
                  <c:v>30.544999999999987</c:v>
                </c:pt>
                <c:pt idx="2173">
                  <c:v>34.887999999999998</c:v>
                </c:pt>
                <c:pt idx="2174">
                  <c:v>37.317999999999998</c:v>
                </c:pt>
                <c:pt idx="2175">
                  <c:v>39.116</c:v>
                </c:pt>
                <c:pt idx="2176">
                  <c:v>34.632000000000012</c:v>
                </c:pt>
                <c:pt idx="2177">
                  <c:v>31.149000000000001</c:v>
                </c:pt>
                <c:pt idx="2178">
                  <c:v>26.239000000000001</c:v>
                </c:pt>
                <c:pt idx="2179">
                  <c:v>25.684000000000001</c:v>
                </c:pt>
                <c:pt idx="2180">
                  <c:v>32.234000000000002</c:v>
                </c:pt>
                <c:pt idx="2181">
                  <c:v>24.640999999999988</c:v>
                </c:pt>
                <c:pt idx="2182">
                  <c:v>19.271999999999988</c:v>
                </c:pt>
                <c:pt idx="2183">
                  <c:v>25.917000000000005</c:v>
                </c:pt>
                <c:pt idx="2184">
                  <c:v>26.630000000000031</c:v>
                </c:pt>
                <c:pt idx="2185">
                  <c:v>26.169999999999987</c:v>
                </c:pt>
                <c:pt idx="2186">
                  <c:v>34.747</c:v>
                </c:pt>
                <c:pt idx="2187">
                  <c:v>37.353999999999999</c:v>
                </c:pt>
                <c:pt idx="2188">
                  <c:v>37.050999999999995</c:v>
                </c:pt>
                <c:pt idx="2189">
                  <c:v>22.025999999999989</c:v>
                </c:pt>
                <c:pt idx="2190">
                  <c:v>20.916999999999987</c:v>
                </c:pt>
                <c:pt idx="2191">
                  <c:v>9.6070000000000011</c:v>
                </c:pt>
                <c:pt idx="2192">
                  <c:v>12.862000000000023</c:v>
                </c:pt>
                <c:pt idx="2193">
                  <c:v>25.042999999999989</c:v>
                </c:pt>
                <c:pt idx="2194">
                  <c:v>25.175999999999988</c:v>
                </c:pt>
                <c:pt idx="2195">
                  <c:v>24.34</c:v>
                </c:pt>
                <c:pt idx="2196">
                  <c:v>30.838999999999999</c:v>
                </c:pt>
                <c:pt idx="2197">
                  <c:v>38.788000000000011</c:v>
                </c:pt>
                <c:pt idx="2198">
                  <c:v>37.58</c:v>
                </c:pt>
                <c:pt idx="2199">
                  <c:v>30.103000000000005</c:v>
                </c:pt>
                <c:pt idx="2200">
                  <c:v>30.404000000000003</c:v>
                </c:pt>
                <c:pt idx="2201">
                  <c:v>19.482999999999937</c:v>
                </c:pt>
                <c:pt idx="2202">
                  <c:v>12.461000000000002</c:v>
                </c:pt>
                <c:pt idx="2203">
                  <c:v>8.6000000000000014</c:v>
                </c:pt>
                <c:pt idx="2204">
                  <c:v>20.985999999999937</c:v>
                </c:pt>
                <c:pt idx="2205">
                  <c:v>19.376999999999992</c:v>
                </c:pt>
                <c:pt idx="2206">
                  <c:v>23.728999999999989</c:v>
                </c:pt>
                <c:pt idx="2207">
                  <c:v>15.060000000000002</c:v>
                </c:pt>
                <c:pt idx="2208">
                  <c:v>20.616999999999997</c:v>
                </c:pt>
                <c:pt idx="2209">
                  <c:v>16.719000000000001</c:v>
                </c:pt>
                <c:pt idx="2210">
                  <c:v>22.847000000000001</c:v>
                </c:pt>
                <c:pt idx="2211">
                  <c:v>18.170000000000005</c:v>
                </c:pt>
                <c:pt idx="2212">
                  <c:v>6.3209999999999882</c:v>
                </c:pt>
                <c:pt idx="2213">
                  <c:v>4.1400000000000006</c:v>
                </c:pt>
                <c:pt idx="2214">
                  <c:v>8.4360000000000035</c:v>
                </c:pt>
                <c:pt idx="2215">
                  <c:v>4.1589999999999865</c:v>
                </c:pt>
                <c:pt idx="2216">
                  <c:v>6.3299999999999965</c:v>
                </c:pt>
                <c:pt idx="2217">
                  <c:v>2.3599999999999977</c:v>
                </c:pt>
                <c:pt idx="2218">
                  <c:v>2.019999999999996</c:v>
                </c:pt>
                <c:pt idx="2219">
                  <c:v>4.5180000000000007</c:v>
                </c:pt>
                <c:pt idx="2220">
                  <c:v>12.914000000000001</c:v>
                </c:pt>
                <c:pt idx="2221">
                  <c:v>7.5009999999999977</c:v>
                </c:pt>
                <c:pt idx="2222">
                  <c:v>8.4390000000000001</c:v>
                </c:pt>
                <c:pt idx="2223">
                  <c:v>6.3799999999999963</c:v>
                </c:pt>
                <c:pt idx="2224">
                  <c:v>3.4990000000000023</c:v>
                </c:pt>
                <c:pt idx="2225">
                  <c:v>-1.7320000000000064</c:v>
                </c:pt>
                <c:pt idx="2226">
                  <c:v>-4.6730000000000018</c:v>
                </c:pt>
                <c:pt idx="2227">
                  <c:v>-3.3599999999999977</c:v>
                </c:pt>
                <c:pt idx="2228">
                  <c:v>-3.4640000000000057</c:v>
                </c:pt>
                <c:pt idx="2229">
                  <c:v>-7.0000000000050022E-3</c:v>
                </c:pt>
                <c:pt idx="2230">
                  <c:v>-0.79699999999999704</c:v>
                </c:pt>
                <c:pt idx="2231">
                  <c:v>8.7900000000000009</c:v>
                </c:pt>
                <c:pt idx="2232">
                  <c:v>3.8400000000000034</c:v>
                </c:pt>
                <c:pt idx="2233">
                  <c:v>4.8560000000000016</c:v>
                </c:pt>
                <c:pt idx="2234">
                  <c:v>1.7910000000000039</c:v>
                </c:pt>
                <c:pt idx="2235">
                  <c:v>1.8780000000000001</c:v>
                </c:pt>
                <c:pt idx="2236">
                  <c:v>-1.3079999999999965</c:v>
                </c:pt>
                <c:pt idx="2237">
                  <c:v>-1.673000000000002</c:v>
                </c:pt>
                <c:pt idx="2238">
                  <c:v>-5.1859999999999955</c:v>
                </c:pt>
                <c:pt idx="2239">
                  <c:v>-7.8400000000000025</c:v>
                </c:pt>
                <c:pt idx="2240">
                  <c:v>-2.2109999999999985</c:v>
                </c:pt>
                <c:pt idx="2241">
                  <c:v>1.9939999999999998</c:v>
                </c:pt>
                <c:pt idx="2242">
                  <c:v>4.4089999999999989</c:v>
                </c:pt>
                <c:pt idx="2243">
                  <c:v>6.2589999999999915</c:v>
                </c:pt>
                <c:pt idx="2244">
                  <c:v>1.5859999999999952</c:v>
                </c:pt>
                <c:pt idx="2245">
                  <c:v>3.5399999999999987</c:v>
                </c:pt>
                <c:pt idx="2246">
                  <c:v>3.0640000000000001</c:v>
                </c:pt>
                <c:pt idx="2247">
                  <c:v>2.507000000000005</c:v>
                </c:pt>
                <c:pt idx="2248">
                  <c:v>-1.3999999999999957</c:v>
                </c:pt>
                <c:pt idx="2249">
                  <c:v>-7.3130000000000015</c:v>
                </c:pt>
                <c:pt idx="2250">
                  <c:v>-9.197000000000001</c:v>
                </c:pt>
                <c:pt idx="2251">
                  <c:v>-7.9170000000000016</c:v>
                </c:pt>
                <c:pt idx="2252">
                  <c:v>1.9999999999953401E-3</c:v>
                </c:pt>
                <c:pt idx="2253">
                  <c:v>1.0800000000000061</c:v>
                </c:pt>
                <c:pt idx="2254">
                  <c:v>3.1449999999999982</c:v>
                </c:pt>
                <c:pt idx="2255">
                  <c:v>13.574000000000002</c:v>
                </c:pt>
                <c:pt idx="2256">
                  <c:v>3.5829999999999984</c:v>
                </c:pt>
                <c:pt idx="2257">
                  <c:v>1.8399999999999932</c:v>
                </c:pt>
                <c:pt idx="2258">
                  <c:v>2.7950000000000017</c:v>
                </c:pt>
                <c:pt idx="2259">
                  <c:v>2.0330000000000013</c:v>
                </c:pt>
                <c:pt idx="2260">
                  <c:v>2.4620000000000033</c:v>
                </c:pt>
                <c:pt idx="2261">
                  <c:v>4.7800000000000011</c:v>
                </c:pt>
                <c:pt idx="2262">
                  <c:v>5.2909999999999968</c:v>
                </c:pt>
                <c:pt idx="2263">
                  <c:v>1.4929999999999923</c:v>
                </c:pt>
                <c:pt idx="2264">
                  <c:v>2.2129999999999939</c:v>
                </c:pt>
                <c:pt idx="2265">
                  <c:v>1.8509999999999978</c:v>
                </c:pt>
                <c:pt idx="2266">
                  <c:v>-2.997000000000007</c:v>
                </c:pt>
                <c:pt idx="2267">
                  <c:v>-5.5100000000000051</c:v>
                </c:pt>
                <c:pt idx="2268">
                  <c:v>-0.5570000000000026</c:v>
                </c:pt>
                <c:pt idx="2269">
                  <c:v>2.4289999999999949</c:v>
                </c:pt>
                <c:pt idx="2270">
                  <c:v>8.6850000000000005</c:v>
                </c:pt>
                <c:pt idx="2271">
                  <c:v>8.5800000000000018</c:v>
                </c:pt>
                <c:pt idx="2272">
                  <c:v>2.5330000000000013</c:v>
                </c:pt>
                <c:pt idx="2273">
                  <c:v>0.34099999999999492</c:v>
                </c:pt>
                <c:pt idx="2274">
                  <c:v>-0.16799999999999968</c:v>
                </c:pt>
                <c:pt idx="2275">
                  <c:v>-2.6099999999999994</c:v>
                </c:pt>
                <c:pt idx="2276">
                  <c:v>0.9069999999999967</c:v>
                </c:pt>
                <c:pt idx="2277">
                  <c:v>-1.1980000000000028</c:v>
                </c:pt>
                <c:pt idx="2278">
                  <c:v>0</c:v>
                </c:pt>
                <c:pt idx="2279">
                  <c:v>7.3949999999999854</c:v>
                </c:pt>
                <c:pt idx="2280">
                  <c:v>-0.626000000000006</c:v>
                </c:pt>
                <c:pt idx="2281">
                  <c:v>1.034000000000006</c:v>
                </c:pt>
                <c:pt idx="2282">
                  <c:v>2.8349999999999977</c:v>
                </c:pt>
                <c:pt idx="2283">
                  <c:v>2.5030000000000001</c:v>
                </c:pt>
                <c:pt idx="2284">
                  <c:v>-1.1799999999999973</c:v>
                </c:pt>
                <c:pt idx="2285">
                  <c:v>0.99399999999999977</c:v>
                </c:pt>
                <c:pt idx="2286">
                  <c:v>-9.0000000000003567E-3</c:v>
                </c:pt>
                <c:pt idx="2287">
                  <c:v>-13.407000000000002</c:v>
                </c:pt>
                <c:pt idx="2288">
                  <c:v>-12.443000000000005</c:v>
                </c:pt>
                <c:pt idx="2289">
                  <c:v>-3.4699999999999989</c:v>
                </c:pt>
                <c:pt idx="2290">
                  <c:v>-5.5030000000000072</c:v>
                </c:pt>
                <c:pt idx="2291">
                  <c:v>-4.3740000000000006</c:v>
                </c:pt>
                <c:pt idx="2292">
                  <c:v>-0.98400000000000176</c:v>
                </c:pt>
                <c:pt idx="2293">
                  <c:v>-2.0039999999999982</c:v>
                </c:pt>
                <c:pt idx="2294">
                  <c:v>-0.45600000000000307</c:v>
                </c:pt>
                <c:pt idx="2295">
                  <c:v>-3.7970000000000041</c:v>
                </c:pt>
                <c:pt idx="2296">
                  <c:v>-3.8819999999999979</c:v>
                </c:pt>
                <c:pt idx="2297">
                  <c:v>-13.488</c:v>
                </c:pt>
                <c:pt idx="2298">
                  <c:v>-11.93</c:v>
                </c:pt>
                <c:pt idx="2299">
                  <c:v>-2.0720000000000027</c:v>
                </c:pt>
                <c:pt idx="2300">
                  <c:v>1.817999999999995</c:v>
                </c:pt>
                <c:pt idx="2301">
                  <c:v>3.3730000000000047</c:v>
                </c:pt>
                <c:pt idx="2302">
                  <c:v>2.9430000000000049</c:v>
                </c:pt>
                <c:pt idx="2303">
                  <c:v>19.414000000000001</c:v>
                </c:pt>
                <c:pt idx="2304">
                  <c:v>18.729999999999986</c:v>
                </c:pt>
                <c:pt idx="2305">
                  <c:v>17.652999999999999</c:v>
                </c:pt>
                <c:pt idx="2306">
                  <c:v>15.887</c:v>
                </c:pt>
                <c:pt idx="2307">
                  <c:v>15.794999999999996</c:v>
                </c:pt>
                <c:pt idx="2308">
                  <c:v>7.7920000000000016</c:v>
                </c:pt>
                <c:pt idx="2309">
                  <c:v>2.1589999999999989</c:v>
                </c:pt>
                <c:pt idx="2310">
                  <c:v>-1.6000000000000021</c:v>
                </c:pt>
                <c:pt idx="2311">
                  <c:v>-17.984000000000002</c:v>
                </c:pt>
                <c:pt idx="2312">
                  <c:v>-9.8920000000000048</c:v>
                </c:pt>
                <c:pt idx="2313">
                  <c:v>-3.5929999999999964</c:v>
                </c:pt>
                <c:pt idx="2314">
                  <c:v>-6.1859999999999955</c:v>
                </c:pt>
                <c:pt idx="2315">
                  <c:v>-5.1390000000000029</c:v>
                </c:pt>
                <c:pt idx="2316">
                  <c:v>-1.0640000000000001</c:v>
                </c:pt>
                <c:pt idx="2317">
                  <c:v>-5.75</c:v>
                </c:pt>
                <c:pt idx="2318">
                  <c:v>-1.3250000000000028</c:v>
                </c:pt>
                <c:pt idx="2319">
                  <c:v>-0.76300000000000656</c:v>
                </c:pt>
                <c:pt idx="2320">
                  <c:v>-6.6999999999999957</c:v>
                </c:pt>
                <c:pt idx="2321">
                  <c:v>-4.9400000000000004</c:v>
                </c:pt>
                <c:pt idx="2322">
                  <c:v>-1.0930000000000035</c:v>
                </c:pt>
                <c:pt idx="2323">
                  <c:v>0.99799999999999767</c:v>
                </c:pt>
                <c:pt idx="2324">
                  <c:v>4.3940000000000055</c:v>
                </c:pt>
                <c:pt idx="2325">
                  <c:v>6.4499999999999984</c:v>
                </c:pt>
                <c:pt idx="2326">
                  <c:v>4.6279999999999859</c:v>
                </c:pt>
                <c:pt idx="2327">
                  <c:v>13.07</c:v>
                </c:pt>
                <c:pt idx="2328">
                  <c:v>13</c:v>
                </c:pt>
                <c:pt idx="2329">
                  <c:v>5.9209999999999985</c:v>
                </c:pt>
                <c:pt idx="2330">
                  <c:v>4.9300000000000024</c:v>
                </c:pt>
                <c:pt idx="2331">
                  <c:v>3.7080000000000002</c:v>
                </c:pt>
                <c:pt idx="2332">
                  <c:v>3.7489999999999992</c:v>
                </c:pt>
                <c:pt idx="2333">
                  <c:v>0.83399999999999663</c:v>
                </c:pt>
                <c:pt idx="2334">
                  <c:v>-1.5640000000000001</c:v>
                </c:pt>
                <c:pt idx="2335">
                  <c:v>-7.1299999999999955</c:v>
                </c:pt>
                <c:pt idx="2336">
                  <c:v>-6.203000000000003</c:v>
                </c:pt>
                <c:pt idx="2337">
                  <c:v>-7.7000000000000028</c:v>
                </c:pt>
                <c:pt idx="2338">
                  <c:v>-6.2680000000000007</c:v>
                </c:pt>
                <c:pt idx="2339">
                  <c:v>-2.259999999999998</c:v>
                </c:pt>
                <c:pt idx="2340">
                  <c:v>-4</c:v>
                </c:pt>
                <c:pt idx="2341">
                  <c:v>-2.3909999999999978</c:v>
                </c:pt>
                <c:pt idx="2342">
                  <c:v>2.445999999999998</c:v>
                </c:pt>
                <c:pt idx="2343">
                  <c:v>3.1959999999999997</c:v>
                </c:pt>
                <c:pt idx="2344">
                  <c:v>-0.80400000000000205</c:v>
                </c:pt>
                <c:pt idx="2345">
                  <c:v>-3.9969999999999977</c:v>
                </c:pt>
                <c:pt idx="2346">
                  <c:v>3.0000000000001193E-3</c:v>
                </c:pt>
                <c:pt idx="2347">
                  <c:v>0.26999999999999685</c:v>
                </c:pt>
                <c:pt idx="2348">
                  <c:v>7.7010000000000014</c:v>
                </c:pt>
                <c:pt idx="2349">
                  <c:v>1.5899999999999932</c:v>
                </c:pt>
                <c:pt idx="2350">
                  <c:v>-0.1390000000000029</c:v>
                </c:pt>
                <c:pt idx="2351">
                  <c:v>2.7689999999999992</c:v>
                </c:pt>
                <c:pt idx="2352">
                  <c:v>0.2609999999999964</c:v>
                </c:pt>
                <c:pt idx="2353">
                  <c:v>1.2059999999999911</c:v>
                </c:pt>
                <c:pt idx="2354">
                  <c:v>1.2519999999999909</c:v>
                </c:pt>
                <c:pt idx="2355">
                  <c:v>1.1699999999999922</c:v>
                </c:pt>
                <c:pt idx="2356">
                  <c:v>0.24100000000000008</c:v>
                </c:pt>
                <c:pt idx="2357">
                  <c:v>1.8219999999999958</c:v>
                </c:pt>
                <c:pt idx="2358">
                  <c:v>1.1200000000000021</c:v>
                </c:pt>
                <c:pt idx="2359">
                  <c:v>-3.400000000000248E-2</c:v>
                </c:pt>
                <c:pt idx="2360">
                  <c:v>0.81999999999999673</c:v>
                </c:pt>
                <c:pt idx="2361">
                  <c:v>3.4099999999999997</c:v>
                </c:pt>
                <c:pt idx="2362">
                  <c:v>4.3749999999999956</c:v>
                </c:pt>
                <c:pt idx="2363">
                  <c:v>4.7339999999999982</c:v>
                </c:pt>
                <c:pt idx="2364">
                  <c:v>8.1979999999999986</c:v>
                </c:pt>
                <c:pt idx="2365">
                  <c:v>9.4710000000000036</c:v>
                </c:pt>
                <c:pt idx="2366">
                  <c:v>6.3019999999999996</c:v>
                </c:pt>
                <c:pt idx="2367">
                  <c:v>1.298999999999997</c:v>
                </c:pt>
                <c:pt idx="2368">
                  <c:v>1.8960000000000021</c:v>
                </c:pt>
                <c:pt idx="2369">
                  <c:v>6.0000000000002334E-3</c:v>
                </c:pt>
                <c:pt idx="2370">
                  <c:v>2.9919999999999973</c:v>
                </c:pt>
                <c:pt idx="2371">
                  <c:v>9.0000000000003567E-3</c:v>
                </c:pt>
                <c:pt idx="2372">
                  <c:v>5.8810000000000002</c:v>
                </c:pt>
                <c:pt idx="2373">
                  <c:v>10.861000000000002</c:v>
                </c:pt>
                <c:pt idx="2374">
                  <c:v>12.471</c:v>
                </c:pt>
                <c:pt idx="2375">
                  <c:v>28.700000000000003</c:v>
                </c:pt>
                <c:pt idx="2376">
                  <c:v>24.593000000000004</c:v>
                </c:pt>
                <c:pt idx="2377">
                  <c:v>16.971</c:v>
                </c:pt>
                <c:pt idx="2378">
                  <c:v>24.890999999999988</c:v>
                </c:pt>
                <c:pt idx="2379">
                  <c:v>25.029</c:v>
                </c:pt>
                <c:pt idx="2380">
                  <c:v>23.87</c:v>
                </c:pt>
                <c:pt idx="2381">
                  <c:v>34.736000000000011</c:v>
                </c:pt>
                <c:pt idx="2382">
                  <c:v>45.606000000000002</c:v>
                </c:pt>
                <c:pt idx="2383">
                  <c:v>34.235000000000063</c:v>
                </c:pt>
                <c:pt idx="2384">
                  <c:v>31.106999999999999</c:v>
                </c:pt>
                <c:pt idx="2385">
                  <c:v>33.738000000000063</c:v>
                </c:pt>
                <c:pt idx="2386">
                  <c:v>24.518000000000001</c:v>
                </c:pt>
                <c:pt idx="2387">
                  <c:v>21.841000000000001</c:v>
                </c:pt>
                <c:pt idx="2388">
                  <c:v>34.599000000000011</c:v>
                </c:pt>
                <c:pt idx="2389">
                  <c:v>37.075000000000003</c:v>
                </c:pt>
                <c:pt idx="2390">
                  <c:v>36.033000000000001</c:v>
                </c:pt>
                <c:pt idx="2391">
                  <c:v>26.04</c:v>
                </c:pt>
                <c:pt idx="2392">
                  <c:v>16.479999999999986</c:v>
                </c:pt>
                <c:pt idx="2393">
                  <c:v>10.027000000000001</c:v>
                </c:pt>
                <c:pt idx="2394">
                  <c:v>10.863000000000019</c:v>
                </c:pt>
                <c:pt idx="2395">
                  <c:v>14.734999999999999</c:v>
                </c:pt>
                <c:pt idx="2396">
                  <c:v>23.623999999999999</c:v>
                </c:pt>
                <c:pt idx="2397">
                  <c:v>15.968000000000002</c:v>
                </c:pt>
                <c:pt idx="2398">
                  <c:v>21.419999999999987</c:v>
                </c:pt>
                <c:pt idx="2399">
                  <c:v>15.398</c:v>
                </c:pt>
                <c:pt idx="2400">
                  <c:v>16.245999999999956</c:v>
                </c:pt>
                <c:pt idx="2401">
                  <c:v>10.928000000000001</c:v>
                </c:pt>
                <c:pt idx="2402">
                  <c:v>5.1209999999999916</c:v>
                </c:pt>
                <c:pt idx="2403">
                  <c:v>3.6929999999999987</c:v>
                </c:pt>
                <c:pt idx="2404">
                  <c:v>8.8860000000000028</c:v>
                </c:pt>
                <c:pt idx="2405">
                  <c:v>5.07</c:v>
                </c:pt>
                <c:pt idx="2406">
                  <c:v>2.6600000000000041</c:v>
                </c:pt>
                <c:pt idx="2407">
                  <c:v>2.5600000000000032</c:v>
                </c:pt>
                <c:pt idx="2408">
                  <c:v>2.1199999999999974</c:v>
                </c:pt>
                <c:pt idx="2409">
                  <c:v>-5.2090000000000032</c:v>
                </c:pt>
                <c:pt idx="2410">
                  <c:v>-19.53</c:v>
                </c:pt>
                <c:pt idx="2411">
                  <c:v>-31.722999999999956</c:v>
                </c:pt>
                <c:pt idx="2412">
                  <c:v>-30.087</c:v>
                </c:pt>
                <c:pt idx="2413">
                  <c:v>-28.669</c:v>
                </c:pt>
                <c:pt idx="2414">
                  <c:v>-24.654000000000035</c:v>
                </c:pt>
                <c:pt idx="2415">
                  <c:v>-28.810000000000031</c:v>
                </c:pt>
                <c:pt idx="2416">
                  <c:v>-34.863</c:v>
                </c:pt>
                <c:pt idx="2417">
                  <c:v>-40.634</c:v>
                </c:pt>
                <c:pt idx="2418">
                  <c:v>-44.448000000000008</c:v>
                </c:pt>
                <c:pt idx="2419">
                  <c:v>-39.99</c:v>
                </c:pt>
                <c:pt idx="2420">
                  <c:v>-24.197000000000031</c:v>
                </c:pt>
                <c:pt idx="2421">
                  <c:v>-18.75</c:v>
                </c:pt>
                <c:pt idx="2422">
                  <c:v>-14.317</c:v>
                </c:pt>
                <c:pt idx="2423">
                  <c:v>-13.071000000000002</c:v>
                </c:pt>
                <c:pt idx="2424">
                  <c:v>-16.133000000000031</c:v>
                </c:pt>
                <c:pt idx="2425">
                  <c:v>-25.146999999999988</c:v>
                </c:pt>
                <c:pt idx="2426">
                  <c:v>-26.03</c:v>
                </c:pt>
                <c:pt idx="2427">
                  <c:v>-32.625000000000078</c:v>
                </c:pt>
                <c:pt idx="2428">
                  <c:v>-30.929000000000002</c:v>
                </c:pt>
                <c:pt idx="2429">
                  <c:v>-29.36</c:v>
                </c:pt>
                <c:pt idx="2430">
                  <c:v>-29.222999999999956</c:v>
                </c:pt>
                <c:pt idx="2431">
                  <c:v>-27.668000000000006</c:v>
                </c:pt>
                <c:pt idx="2432">
                  <c:v>-24.219999999999992</c:v>
                </c:pt>
                <c:pt idx="2433">
                  <c:v>-15.331000000000003</c:v>
                </c:pt>
                <c:pt idx="2434">
                  <c:v>-15.089000000000006</c:v>
                </c:pt>
                <c:pt idx="2435">
                  <c:v>-10.120000000000005</c:v>
                </c:pt>
                <c:pt idx="2436">
                  <c:v>-9.9000000000000021</c:v>
                </c:pt>
                <c:pt idx="2437">
                  <c:v>-10.54</c:v>
                </c:pt>
                <c:pt idx="2438">
                  <c:v>-9.2200000000000006</c:v>
                </c:pt>
                <c:pt idx="2439">
                  <c:v>-6.5330000000000013</c:v>
                </c:pt>
                <c:pt idx="2440">
                  <c:v>-6.4760000000000124</c:v>
                </c:pt>
                <c:pt idx="2441">
                  <c:v>-12.121</c:v>
                </c:pt>
                <c:pt idx="2442">
                  <c:v>-4.9300000000000024</c:v>
                </c:pt>
                <c:pt idx="2443">
                  <c:v>3.5589999999999975</c:v>
                </c:pt>
                <c:pt idx="2444">
                  <c:v>12.113000000000001</c:v>
                </c:pt>
                <c:pt idx="2445">
                  <c:v>12.905000000000006</c:v>
                </c:pt>
                <c:pt idx="2446">
                  <c:v>6.1899999999999977</c:v>
                </c:pt>
                <c:pt idx="2447">
                  <c:v>18.67900000000003</c:v>
                </c:pt>
                <c:pt idx="2448">
                  <c:v>12.869000000000016</c:v>
                </c:pt>
                <c:pt idx="2449">
                  <c:v>13.335000000000004</c:v>
                </c:pt>
                <c:pt idx="2450">
                  <c:v>15.852000000000023</c:v>
                </c:pt>
                <c:pt idx="2451">
                  <c:v>10.802000000000019</c:v>
                </c:pt>
                <c:pt idx="2452">
                  <c:v>6.8049999999999899</c:v>
                </c:pt>
                <c:pt idx="2453">
                  <c:v>3.1000000000000014</c:v>
                </c:pt>
                <c:pt idx="2454">
                  <c:v>8.0800000000000018</c:v>
                </c:pt>
                <c:pt idx="2455">
                  <c:v>5.532999999999987</c:v>
                </c:pt>
                <c:pt idx="2456">
                  <c:v>7.9379999999999953</c:v>
                </c:pt>
                <c:pt idx="2457">
                  <c:v>9.4300000000000015</c:v>
                </c:pt>
                <c:pt idx="2458">
                  <c:v>-7.0000000000050022E-3</c:v>
                </c:pt>
                <c:pt idx="2459">
                  <c:v>0</c:v>
                </c:pt>
                <c:pt idx="2460">
                  <c:v>11.16</c:v>
                </c:pt>
                <c:pt idx="2461">
                  <c:v>10.340000000000003</c:v>
                </c:pt>
                <c:pt idx="2462">
                  <c:v>11.190000000000005</c:v>
                </c:pt>
                <c:pt idx="2463">
                  <c:v>5.0600000000000005</c:v>
                </c:pt>
                <c:pt idx="2464">
                  <c:v>1.0429999999999968</c:v>
                </c:pt>
                <c:pt idx="2465">
                  <c:v>-19.699999999999996</c:v>
                </c:pt>
                <c:pt idx="2466">
                  <c:v>-22.004000000000005</c:v>
                </c:pt>
                <c:pt idx="2467">
                  <c:v>-21.378999999999987</c:v>
                </c:pt>
                <c:pt idx="2468">
                  <c:v>-14.219000000000008</c:v>
                </c:pt>
                <c:pt idx="2469">
                  <c:v>-4.902000000000001</c:v>
                </c:pt>
                <c:pt idx="2470">
                  <c:v>-1.4199999999999897</c:v>
                </c:pt>
                <c:pt idx="2471">
                  <c:v>-0.95300000000000362</c:v>
                </c:pt>
                <c:pt idx="2472">
                  <c:v>-7.9160000000000039</c:v>
                </c:pt>
                <c:pt idx="2473">
                  <c:v>-7.9440000000000026</c:v>
                </c:pt>
                <c:pt idx="2474">
                  <c:v>-8.507000000000005</c:v>
                </c:pt>
                <c:pt idx="2475">
                  <c:v>-10.752000000000002</c:v>
                </c:pt>
                <c:pt idx="2476">
                  <c:v>-12.524000000000001</c:v>
                </c:pt>
                <c:pt idx="2477">
                  <c:v>-21.186</c:v>
                </c:pt>
                <c:pt idx="2478">
                  <c:v>-23.977000000000004</c:v>
                </c:pt>
                <c:pt idx="2479">
                  <c:v>-33.134</c:v>
                </c:pt>
                <c:pt idx="2480">
                  <c:v>-25.4</c:v>
                </c:pt>
                <c:pt idx="2481">
                  <c:v>-23.943999999999956</c:v>
                </c:pt>
                <c:pt idx="2482">
                  <c:v>-17.998999999999953</c:v>
                </c:pt>
                <c:pt idx="2483">
                  <c:v>-20.275999999999989</c:v>
                </c:pt>
                <c:pt idx="2484">
                  <c:v>-18.80400000000003</c:v>
                </c:pt>
                <c:pt idx="2485">
                  <c:v>-13.876000000000024</c:v>
                </c:pt>
                <c:pt idx="2486">
                  <c:v>-15.361000000000004</c:v>
                </c:pt>
                <c:pt idx="2487">
                  <c:v>-20.95</c:v>
                </c:pt>
                <c:pt idx="2488">
                  <c:v>-23.25</c:v>
                </c:pt>
                <c:pt idx="2489">
                  <c:v>-35.321000000000005</c:v>
                </c:pt>
                <c:pt idx="2490">
                  <c:v>-34.410000000000004</c:v>
                </c:pt>
                <c:pt idx="2491">
                  <c:v>-24.027000000000001</c:v>
                </c:pt>
                <c:pt idx="2492">
                  <c:v>-7.2160000000000011</c:v>
                </c:pt>
                <c:pt idx="2493">
                  <c:v>-10.025</c:v>
                </c:pt>
                <c:pt idx="2494">
                  <c:v>-7</c:v>
                </c:pt>
                <c:pt idx="2495">
                  <c:v>7.1700000000000017</c:v>
                </c:pt>
                <c:pt idx="2496">
                  <c:v>3.9770000000000039</c:v>
                </c:pt>
                <c:pt idx="2497">
                  <c:v>-7.0480000000000018</c:v>
                </c:pt>
                <c:pt idx="2498">
                  <c:v>-10.780000000000001</c:v>
                </c:pt>
                <c:pt idx="2499">
                  <c:v>-17.277000000000001</c:v>
                </c:pt>
                <c:pt idx="2500">
                  <c:v>-29.32</c:v>
                </c:pt>
                <c:pt idx="2501">
                  <c:v>-12.663000000000004</c:v>
                </c:pt>
                <c:pt idx="2502">
                  <c:v>-12.011000000000001</c:v>
                </c:pt>
                <c:pt idx="2503">
                  <c:v>-27.844999999999999</c:v>
                </c:pt>
                <c:pt idx="2504">
                  <c:v>-18.57</c:v>
                </c:pt>
                <c:pt idx="2505">
                  <c:v>-7.3480000000000061</c:v>
                </c:pt>
                <c:pt idx="2506">
                  <c:v>-3.9419999999999997</c:v>
                </c:pt>
                <c:pt idx="2507">
                  <c:v>-5.7639999999999985</c:v>
                </c:pt>
                <c:pt idx="2508">
                  <c:v>0.73499999999999965</c:v>
                </c:pt>
                <c:pt idx="2509">
                  <c:v>-2.7800000000000011</c:v>
                </c:pt>
                <c:pt idx="2510">
                  <c:v>-6.4110000000000014</c:v>
                </c:pt>
                <c:pt idx="2511">
                  <c:v>-6.740000000000002</c:v>
                </c:pt>
                <c:pt idx="2512">
                  <c:v>-10.240999999999998</c:v>
                </c:pt>
                <c:pt idx="2513">
                  <c:v>-17.802999999999987</c:v>
                </c:pt>
                <c:pt idx="2514">
                  <c:v>-18.471000000000004</c:v>
                </c:pt>
                <c:pt idx="2515">
                  <c:v>-3.7410000000000072</c:v>
                </c:pt>
                <c:pt idx="2516">
                  <c:v>3.8689999999999998</c:v>
                </c:pt>
                <c:pt idx="2517">
                  <c:v>1.7799999999999903</c:v>
                </c:pt>
                <c:pt idx="2518">
                  <c:v>3.2700000000000031</c:v>
                </c:pt>
                <c:pt idx="2519">
                  <c:v>2.4979999999999976</c:v>
                </c:pt>
                <c:pt idx="2520">
                  <c:v>-5.6430000000000042</c:v>
                </c:pt>
                <c:pt idx="2521">
                  <c:v>-21.566000000000003</c:v>
                </c:pt>
                <c:pt idx="2522">
                  <c:v>-27.101000000000031</c:v>
                </c:pt>
                <c:pt idx="2523">
                  <c:v>-24.828000000000003</c:v>
                </c:pt>
                <c:pt idx="2524">
                  <c:v>-26.917000000000005</c:v>
                </c:pt>
                <c:pt idx="2525">
                  <c:v>-29.749000000000002</c:v>
                </c:pt>
                <c:pt idx="2526">
                  <c:v>-26.457000000000001</c:v>
                </c:pt>
                <c:pt idx="2527">
                  <c:v>-30.889000000000003</c:v>
                </c:pt>
                <c:pt idx="2528">
                  <c:v>-34.997</c:v>
                </c:pt>
                <c:pt idx="2529">
                  <c:v>-35.096000000000011</c:v>
                </c:pt>
                <c:pt idx="2530">
                  <c:v>-40.201000000000001</c:v>
                </c:pt>
                <c:pt idx="2531">
                  <c:v>-41.022000000000013</c:v>
                </c:pt>
                <c:pt idx="2532">
                  <c:v>-32.130000000000003</c:v>
                </c:pt>
                <c:pt idx="2533">
                  <c:v>-28.523</c:v>
                </c:pt>
                <c:pt idx="2534">
                  <c:v>-29.102</c:v>
                </c:pt>
                <c:pt idx="2535">
                  <c:v>-18.214000000000031</c:v>
                </c:pt>
                <c:pt idx="2536">
                  <c:v>-27.279</c:v>
                </c:pt>
                <c:pt idx="2537">
                  <c:v>-31.175000000000001</c:v>
                </c:pt>
                <c:pt idx="2538">
                  <c:v>-34.229000000000013</c:v>
                </c:pt>
                <c:pt idx="2539">
                  <c:v>-13.904000000000003</c:v>
                </c:pt>
                <c:pt idx="2540">
                  <c:v>6.6000000000000005</c:v>
                </c:pt>
                <c:pt idx="2541">
                  <c:v>6.5169999999999959</c:v>
                </c:pt>
                <c:pt idx="2542">
                  <c:v>6.5</c:v>
                </c:pt>
                <c:pt idx="2543">
                  <c:v>-5.9470000000000027</c:v>
                </c:pt>
                <c:pt idx="2544">
                  <c:v>-10.870000000000006</c:v>
                </c:pt>
                <c:pt idx="2545">
                  <c:v>-29.558</c:v>
                </c:pt>
                <c:pt idx="2546">
                  <c:v>-27.997999999999987</c:v>
                </c:pt>
                <c:pt idx="2547">
                  <c:v>-27.113000000000035</c:v>
                </c:pt>
                <c:pt idx="2548">
                  <c:v>-32.063000000000002</c:v>
                </c:pt>
                <c:pt idx="2549">
                  <c:v>-21.82</c:v>
                </c:pt>
                <c:pt idx="2550">
                  <c:v>-12.976000000000006</c:v>
                </c:pt>
                <c:pt idx="2551">
                  <c:v>-12.932000000000002</c:v>
                </c:pt>
                <c:pt idx="2552">
                  <c:v>-5.5810000000000031</c:v>
                </c:pt>
                <c:pt idx="2553">
                  <c:v>-5.7880000000000038</c:v>
                </c:pt>
                <c:pt idx="2554">
                  <c:v>-10.737999999999998</c:v>
                </c:pt>
                <c:pt idx="2555">
                  <c:v>-11.950000000000022</c:v>
                </c:pt>
                <c:pt idx="2556">
                  <c:v>-6.8999999999999986</c:v>
                </c:pt>
                <c:pt idx="2557">
                  <c:v>-11.185000000000002</c:v>
                </c:pt>
                <c:pt idx="2558">
                  <c:v>-0.50800000000000267</c:v>
                </c:pt>
                <c:pt idx="2559">
                  <c:v>-1.1099999999999965</c:v>
                </c:pt>
                <c:pt idx="2560">
                  <c:v>-0.25999999999999868</c:v>
                </c:pt>
                <c:pt idx="2561">
                  <c:v>-1.0570000000000022</c:v>
                </c:pt>
                <c:pt idx="2562">
                  <c:v>-6.7580000000000027</c:v>
                </c:pt>
                <c:pt idx="2563">
                  <c:v>-0.81000000000000261</c:v>
                </c:pt>
                <c:pt idx="2564">
                  <c:v>-0.34500000000000597</c:v>
                </c:pt>
                <c:pt idx="2565">
                  <c:v>-16.039000000000001</c:v>
                </c:pt>
                <c:pt idx="2566">
                  <c:v>-0.50200000000000244</c:v>
                </c:pt>
                <c:pt idx="2567">
                  <c:v>-6.0030000000000001</c:v>
                </c:pt>
                <c:pt idx="2568">
                  <c:v>-3.1630000000000051</c:v>
                </c:pt>
                <c:pt idx="2569">
                  <c:v>-6.9209999999999985</c:v>
                </c:pt>
                <c:pt idx="2570">
                  <c:v>-5.9280000000000044</c:v>
                </c:pt>
                <c:pt idx="2571">
                  <c:v>-6.0060000000000002</c:v>
                </c:pt>
                <c:pt idx="2572">
                  <c:v>-10.171000000000001</c:v>
                </c:pt>
                <c:pt idx="2573">
                  <c:v>-16.193000000000005</c:v>
                </c:pt>
                <c:pt idx="2574">
                  <c:v>-16.80400000000003</c:v>
                </c:pt>
                <c:pt idx="2575">
                  <c:v>-29.272999999999989</c:v>
                </c:pt>
                <c:pt idx="2576">
                  <c:v>-4.3870000000000005</c:v>
                </c:pt>
                <c:pt idx="2577">
                  <c:v>1.1599999999999937</c:v>
                </c:pt>
                <c:pt idx="2578">
                  <c:v>-0.97999999999999765</c:v>
                </c:pt>
                <c:pt idx="2579">
                  <c:v>4.2659999999999965</c:v>
                </c:pt>
                <c:pt idx="2580">
                  <c:v>3.2769999999999939</c:v>
                </c:pt>
                <c:pt idx="2581">
                  <c:v>1.8189999999999931</c:v>
                </c:pt>
                <c:pt idx="2582">
                  <c:v>-4.9660000000000011</c:v>
                </c:pt>
                <c:pt idx="2583">
                  <c:v>-3.1499999999999986</c:v>
                </c:pt>
                <c:pt idx="2584">
                  <c:v>-9.0930000000000035</c:v>
                </c:pt>
                <c:pt idx="2585">
                  <c:v>-17.060000000000002</c:v>
                </c:pt>
                <c:pt idx="2586">
                  <c:v>-12.620000000000005</c:v>
                </c:pt>
                <c:pt idx="2587">
                  <c:v>-5.1589999999999945</c:v>
                </c:pt>
                <c:pt idx="2588">
                  <c:v>-0.73499999999999965</c:v>
                </c:pt>
                <c:pt idx="2589">
                  <c:v>4.7409999999999997</c:v>
                </c:pt>
                <c:pt idx="2590">
                  <c:v>-1.4770000000000039</c:v>
                </c:pt>
                <c:pt idx="2591">
                  <c:v>4.4949999999999966</c:v>
                </c:pt>
                <c:pt idx="2592">
                  <c:v>-3.8999999999999977</c:v>
                </c:pt>
                <c:pt idx="2593">
                  <c:v>-5.5829999999999975</c:v>
                </c:pt>
                <c:pt idx="2594">
                  <c:v>-0.89000000000000068</c:v>
                </c:pt>
                <c:pt idx="2595">
                  <c:v>-3.0480000000000018</c:v>
                </c:pt>
                <c:pt idx="2596">
                  <c:v>-6.1730000000000018</c:v>
                </c:pt>
                <c:pt idx="2597">
                  <c:v>-2.75</c:v>
                </c:pt>
                <c:pt idx="2598">
                  <c:v>-2.7810000000000001</c:v>
                </c:pt>
                <c:pt idx="2599">
                  <c:v>-17.489999999999952</c:v>
                </c:pt>
                <c:pt idx="2600">
                  <c:v>-23.981999999999989</c:v>
                </c:pt>
                <c:pt idx="2601">
                  <c:v>-26.409999999999989</c:v>
                </c:pt>
                <c:pt idx="2602">
                  <c:v>-32.503000000000007</c:v>
                </c:pt>
                <c:pt idx="2603">
                  <c:v>-23.875</c:v>
                </c:pt>
                <c:pt idx="2604">
                  <c:v>-31.178000000000001</c:v>
                </c:pt>
                <c:pt idx="2605">
                  <c:v>-27.221999999999987</c:v>
                </c:pt>
                <c:pt idx="2606">
                  <c:v>-21.25</c:v>
                </c:pt>
                <c:pt idx="2607">
                  <c:v>-23.733000000000004</c:v>
                </c:pt>
                <c:pt idx="2608">
                  <c:v>-25.07</c:v>
                </c:pt>
                <c:pt idx="2609">
                  <c:v>-33.521000000000001</c:v>
                </c:pt>
                <c:pt idx="2610">
                  <c:v>-38.536000000000001</c:v>
                </c:pt>
                <c:pt idx="2611">
                  <c:v>-30.910000000000004</c:v>
                </c:pt>
                <c:pt idx="2612">
                  <c:v>-14.402000000000006</c:v>
                </c:pt>
                <c:pt idx="2613">
                  <c:v>-18.362000000000002</c:v>
                </c:pt>
                <c:pt idx="2614">
                  <c:v>-25.810000000000031</c:v>
                </c:pt>
                <c:pt idx="2615">
                  <c:v>-35.520000000000003</c:v>
                </c:pt>
                <c:pt idx="2616">
                  <c:v>-41.172000000000011</c:v>
                </c:pt>
                <c:pt idx="2617">
                  <c:v>-36.715000000000003</c:v>
                </c:pt>
                <c:pt idx="2618">
                  <c:v>-36.370999999999995</c:v>
                </c:pt>
                <c:pt idx="2619">
                  <c:v>-37.277000000000001</c:v>
                </c:pt>
                <c:pt idx="2620">
                  <c:v>-41.277000000000001</c:v>
                </c:pt>
                <c:pt idx="2621">
                  <c:v>-52.146000000000001</c:v>
                </c:pt>
                <c:pt idx="2622">
                  <c:v>-39.11</c:v>
                </c:pt>
                <c:pt idx="2623">
                  <c:v>-45.994</c:v>
                </c:pt>
                <c:pt idx="2624">
                  <c:v>-30.370000000000005</c:v>
                </c:pt>
                <c:pt idx="2625">
                  <c:v>-28.904000000000011</c:v>
                </c:pt>
                <c:pt idx="2626">
                  <c:v>-25.181000000000004</c:v>
                </c:pt>
                <c:pt idx="2627">
                  <c:v>-29.173000000000005</c:v>
                </c:pt>
                <c:pt idx="2628">
                  <c:v>-23.949000000000002</c:v>
                </c:pt>
                <c:pt idx="2629">
                  <c:v>-27.167999999999999</c:v>
                </c:pt>
                <c:pt idx="2630">
                  <c:v>-27.672000000000004</c:v>
                </c:pt>
                <c:pt idx="2631">
                  <c:v>-32.975000000000001</c:v>
                </c:pt>
                <c:pt idx="2632">
                  <c:v>-36.196000000000012</c:v>
                </c:pt>
                <c:pt idx="2633">
                  <c:v>-44.379000000000005</c:v>
                </c:pt>
                <c:pt idx="2634">
                  <c:v>-35.864000000000004</c:v>
                </c:pt>
                <c:pt idx="2635">
                  <c:v>-23.452000000000002</c:v>
                </c:pt>
                <c:pt idx="2636">
                  <c:v>-11.166</c:v>
                </c:pt>
                <c:pt idx="2637">
                  <c:v>-10.031000000000001</c:v>
                </c:pt>
                <c:pt idx="2638">
                  <c:v>-19.194000000000031</c:v>
                </c:pt>
                <c:pt idx="2639">
                  <c:v>-5.3109999999999955</c:v>
                </c:pt>
                <c:pt idx="2640">
                  <c:v>-16.904999999999987</c:v>
                </c:pt>
                <c:pt idx="2641">
                  <c:v>-18.241999999999987</c:v>
                </c:pt>
                <c:pt idx="2642">
                  <c:v>-24.878</c:v>
                </c:pt>
                <c:pt idx="2643">
                  <c:v>-32.900999999999996</c:v>
                </c:pt>
                <c:pt idx="2644">
                  <c:v>-32.106000000000002</c:v>
                </c:pt>
                <c:pt idx="2645">
                  <c:v>-29.904999999999987</c:v>
                </c:pt>
                <c:pt idx="2646">
                  <c:v>-21.730000000000004</c:v>
                </c:pt>
                <c:pt idx="2647">
                  <c:v>-27.970000000000006</c:v>
                </c:pt>
                <c:pt idx="2648">
                  <c:v>-17.894000000000005</c:v>
                </c:pt>
                <c:pt idx="2649">
                  <c:v>-15.29</c:v>
                </c:pt>
                <c:pt idx="2650">
                  <c:v>-14.787999999999998</c:v>
                </c:pt>
                <c:pt idx="2651">
                  <c:v>-8.0840000000000032</c:v>
                </c:pt>
                <c:pt idx="2652">
                  <c:v>-2</c:v>
                </c:pt>
                <c:pt idx="2653">
                  <c:v>-7.9209999999999985</c:v>
                </c:pt>
                <c:pt idx="2654">
                  <c:v>-9.0520000000000067</c:v>
                </c:pt>
                <c:pt idx="2655">
                  <c:v>-16.927</c:v>
                </c:pt>
                <c:pt idx="2656">
                  <c:v>-14.429000000000002</c:v>
                </c:pt>
                <c:pt idx="2657">
                  <c:v>-20.816000000000031</c:v>
                </c:pt>
                <c:pt idx="2658">
                  <c:v>-14.416000000000004</c:v>
                </c:pt>
                <c:pt idx="2659">
                  <c:v>-2.9040000000000035</c:v>
                </c:pt>
                <c:pt idx="2660">
                  <c:v>1.7430000000000019</c:v>
                </c:pt>
                <c:pt idx="2661">
                  <c:v>3.0109999999999957</c:v>
                </c:pt>
                <c:pt idx="2662">
                  <c:v>6.3699999999999966</c:v>
                </c:pt>
                <c:pt idx="2663">
                  <c:v>2.1039999999999992</c:v>
                </c:pt>
                <c:pt idx="2664">
                  <c:v>6.8599999999999985</c:v>
                </c:pt>
                <c:pt idx="2665">
                  <c:v>-0.33900000000000652</c:v>
                </c:pt>
                <c:pt idx="2666">
                  <c:v>0.74700000000000111</c:v>
                </c:pt>
                <c:pt idx="2667">
                  <c:v>-1.1099999999999965</c:v>
                </c:pt>
                <c:pt idx="2668">
                  <c:v>-0.36000000000000032</c:v>
                </c:pt>
                <c:pt idx="2669">
                  <c:v>-3.078000000000003</c:v>
                </c:pt>
                <c:pt idx="2670">
                  <c:v>-0.28099999999999964</c:v>
                </c:pt>
                <c:pt idx="2671">
                  <c:v>-10.249000000000001</c:v>
                </c:pt>
                <c:pt idx="2672">
                  <c:v>-6.3500000000000005</c:v>
                </c:pt>
                <c:pt idx="2673">
                  <c:v>-0.26800000000000068</c:v>
                </c:pt>
                <c:pt idx="2674">
                  <c:v>2.0000000000003199E-2</c:v>
                </c:pt>
                <c:pt idx="2675">
                  <c:v>-1.0010000000000048</c:v>
                </c:pt>
                <c:pt idx="2676">
                  <c:v>-0.78999999999999915</c:v>
                </c:pt>
                <c:pt idx="2677">
                  <c:v>-1.2750000000000057</c:v>
                </c:pt>
                <c:pt idx="2678">
                  <c:v>-6.0000000000002334E-3</c:v>
                </c:pt>
                <c:pt idx="2679">
                  <c:v>-2.0549999999999997</c:v>
                </c:pt>
                <c:pt idx="2680">
                  <c:v>-2.669000000000004</c:v>
                </c:pt>
                <c:pt idx="2681">
                  <c:v>-7.7950000000000017</c:v>
                </c:pt>
                <c:pt idx="2682">
                  <c:v>-4.9269999999999996</c:v>
                </c:pt>
                <c:pt idx="2683">
                  <c:v>-1.7610000000000028</c:v>
                </c:pt>
                <c:pt idx="2684">
                  <c:v>9.5180000000000007</c:v>
                </c:pt>
                <c:pt idx="2685">
                  <c:v>6.1089999999999947</c:v>
                </c:pt>
                <c:pt idx="2686">
                  <c:v>9.18</c:v>
                </c:pt>
                <c:pt idx="2687">
                  <c:v>7.759999999999998</c:v>
                </c:pt>
                <c:pt idx="2688">
                  <c:v>8.9050000000000047</c:v>
                </c:pt>
                <c:pt idx="2689">
                  <c:v>3.0870000000000042</c:v>
                </c:pt>
                <c:pt idx="2690">
                  <c:v>5.57</c:v>
                </c:pt>
                <c:pt idx="2691">
                  <c:v>7.0200000000000005</c:v>
                </c:pt>
                <c:pt idx="2692">
                  <c:v>6.0529999999999955</c:v>
                </c:pt>
                <c:pt idx="2693">
                  <c:v>8.9220000000000006</c:v>
                </c:pt>
                <c:pt idx="2694">
                  <c:v>4.8359999999999985</c:v>
                </c:pt>
                <c:pt idx="2695">
                  <c:v>-1.7049999999999952</c:v>
                </c:pt>
                <c:pt idx="2696">
                  <c:v>-0.43000000000000038</c:v>
                </c:pt>
                <c:pt idx="2697">
                  <c:v>5.009999999999998</c:v>
                </c:pt>
                <c:pt idx="2698">
                  <c:v>4.57</c:v>
                </c:pt>
                <c:pt idx="2699">
                  <c:v>3.230000000000004</c:v>
                </c:pt>
                <c:pt idx="2700">
                  <c:v>13.498000000000001</c:v>
                </c:pt>
                <c:pt idx="2701">
                  <c:v>7.8999999999999986</c:v>
                </c:pt>
                <c:pt idx="2702">
                  <c:v>2.1939999999999955</c:v>
                </c:pt>
                <c:pt idx="2703">
                  <c:v>-1.0060000000000002</c:v>
                </c:pt>
                <c:pt idx="2704">
                  <c:v>-5.132000000000005</c:v>
                </c:pt>
                <c:pt idx="2705">
                  <c:v>-10.598000000000003</c:v>
                </c:pt>
                <c:pt idx="2706">
                  <c:v>-12.021000000000001</c:v>
                </c:pt>
                <c:pt idx="2707">
                  <c:v>-6.9300000000000024</c:v>
                </c:pt>
                <c:pt idx="2708">
                  <c:v>-1.0120000000000005</c:v>
                </c:pt>
                <c:pt idx="2709">
                  <c:v>3.3809999999999998</c:v>
                </c:pt>
                <c:pt idx="2710">
                  <c:v>4.9600000000000009</c:v>
                </c:pt>
                <c:pt idx="2711">
                  <c:v>-1.6560000000000061</c:v>
                </c:pt>
                <c:pt idx="2712">
                  <c:v>-7.6490000000000009</c:v>
                </c:pt>
                <c:pt idx="2713">
                  <c:v>-6.7800000000000011</c:v>
                </c:pt>
                <c:pt idx="2714">
                  <c:v>-7.0579999999999945</c:v>
                </c:pt>
                <c:pt idx="2715">
                  <c:v>-7.7719999999999994</c:v>
                </c:pt>
                <c:pt idx="2716">
                  <c:v>-9.4650000000000212</c:v>
                </c:pt>
                <c:pt idx="2717">
                  <c:v>-19.926000000000002</c:v>
                </c:pt>
                <c:pt idx="2718">
                  <c:v>-8.3830000000000027</c:v>
                </c:pt>
                <c:pt idx="2719">
                  <c:v>-14.524000000000001</c:v>
                </c:pt>
                <c:pt idx="2720">
                  <c:v>-7.5589999999999975</c:v>
                </c:pt>
                <c:pt idx="2721">
                  <c:v>-6.7839999999999989</c:v>
                </c:pt>
                <c:pt idx="2722">
                  <c:v>-14.970000000000002</c:v>
                </c:pt>
                <c:pt idx="2723">
                  <c:v>-8.9700000000000042</c:v>
                </c:pt>
                <c:pt idx="2724">
                  <c:v>-8.520999999999999</c:v>
                </c:pt>
                <c:pt idx="2725">
                  <c:v>-19.643000000000001</c:v>
                </c:pt>
                <c:pt idx="2726">
                  <c:v>-17.540000000000003</c:v>
                </c:pt>
                <c:pt idx="2727">
                  <c:v>-22.549000000000003</c:v>
                </c:pt>
                <c:pt idx="2728">
                  <c:v>-26.971000000000004</c:v>
                </c:pt>
                <c:pt idx="2729">
                  <c:v>-42.702000000000012</c:v>
                </c:pt>
                <c:pt idx="2730">
                  <c:v>-38.147000000000006</c:v>
                </c:pt>
                <c:pt idx="2731">
                  <c:v>-27.537000000000031</c:v>
                </c:pt>
                <c:pt idx="2732">
                  <c:v>-2.8149999999999977</c:v>
                </c:pt>
                <c:pt idx="2733">
                  <c:v>-2.4070000000000036</c:v>
                </c:pt>
                <c:pt idx="2734">
                  <c:v>-11.823000000000009</c:v>
                </c:pt>
                <c:pt idx="2735">
                  <c:v>-12.901000000000003</c:v>
                </c:pt>
                <c:pt idx="2736">
                  <c:v>-26.285999999999955</c:v>
                </c:pt>
                <c:pt idx="2737">
                  <c:v>-31.853000000000005</c:v>
                </c:pt>
                <c:pt idx="2738">
                  <c:v>-31.700000000000003</c:v>
                </c:pt>
                <c:pt idx="2739">
                  <c:v>-34.023000000000003</c:v>
                </c:pt>
                <c:pt idx="2740">
                  <c:v>-28.200000000000003</c:v>
                </c:pt>
                <c:pt idx="2741">
                  <c:v>-11.891000000000002</c:v>
                </c:pt>
                <c:pt idx="2742">
                  <c:v>-9.2460000000000004</c:v>
                </c:pt>
                <c:pt idx="2743">
                  <c:v>-11.293000000000005</c:v>
                </c:pt>
                <c:pt idx="2744">
                  <c:v>-10.529000000000003</c:v>
                </c:pt>
                <c:pt idx="2745">
                  <c:v>-11.244999999999997</c:v>
                </c:pt>
                <c:pt idx="2746">
                  <c:v>-13.229999999999999</c:v>
                </c:pt>
                <c:pt idx="2747">
                  <c:v>-8.9570000000000007</c:v>
                </c:pt>
                <c:pt idx="2748">
                  <c:v>-9.3650000000000251</c:v>
                </c:pt>
                <c:pt idx="2749">
                  <c:v>-9.3640000000000008</c:v>
                </c:pt>
                <c:pt idx="2750">
                  <c:v>-7.9950000000000054</c:v>
                </c:pt>
                <c:pt idx="2751">
                  <c:v>-7.4840000000000018</c:v>
                </c:pt>
                <c:pt idx="2752">
                  <c:v>-9.626000000000003</c:v>
                </c:pt>
                <c:pt idx="2753">
                  <c:v>-16.794000000000004</c:v>
                </c:pt>
                <c:pt idx="2754">
                  <c:v>-12.784000000000001</c:v>
                </c:pt>
                <c:pt idx="2755">
                  <c:v>-1.2659999999999942</c:v>
                </c:pt>
                <c:pt idx="2756">
                  <c:v>0.70400000000000063</c:v>
                </c:pt>
                <c:pt idx="2757">
                  <c:v>-2.0020000000000024</c:v>
                </c:pt>
                <c:pt idx="2758">
                  <c:v>-4.009999999999998</c:v>
                </c:pt>
                <c:pt idx="2759">
                  <c:v>-1.25</c:v>
                </c:pt>
                <c:pt idx="2760">
                  <c:v>-8.8740000000000023</c:v>
                </c:pt>
                <c:pt idx="2761">
                  <c:v>-22.126000000000005</c:v>
                </c:pt>
                <c:pt idx="2762">
                  <c:v>-29.721999999999987</c:v>
                </c:pt>
                <c:pt idx="2763">
                  <c:v>-35.056000000000004</c:v>
                </c:pt>
                <c:pt idx="2764">
                  <c:v>-37.25</c:v>
                </c:pt>
                <c:pt idx="2765">
                  <c:v>-35</c:v>
                </c:pt>
                <c:pt idx="2766">
                  <c:v>-21.706000000000003</c:v>
                </c:pt>
                <c:pt idx="2767">
                  <c:v>-29.514000000000031</c:v>
                </c:pt>
                <c:pt idx="2768">
                  <c:v>-28.064000000000004</c:v>
                </c:pt>
                <c:pt idx="2769">
                  <c:v>-24</c:v>
                </c:pt>
                <c:pt idx="2770">
                  <c:v>-25.922999999999952</c:v>
                </c:pt>
                <c:pt idx="2771">
                  <c:v>-25.985999999999944</c:v>
                </c:pt>
                <c:pt idx="2772">
                  <c:v>-21.150000000000031</c:v>
                </c:pt>
                <c:pt idx="2773">
                  <c:v>-28.936999999999987</c:v>
                </c:pt>
                <c:pt idx="2774">
                  <c:v>-29.244</c:v>
                </c:pt>
                <c:pt idx="2775">
                  <c:v>-32.963000000000001</c:v>
                </c:pt>
                <c:pt idx="2776">
                  <c:v>-34.097000000000001</c:v>
                </c:pt>
                <c:pt idx="2777">
                  <c:v>-38.496000000000002</c:v>
                </c:pt>
                <c:pt idx="2778">
                  <c:v>-34.4</c:v>
                </c:pt>
                <c:pt idx="2779">
                  <c:v>-17.834000000000035</c:v>
                </c:pt>
                <c:pt idx="2780">
                  <c:v>1.8400000000000041</c:v>
                </c:pt>
                <c:pt idx="2781">
                  <c:v>3.6129999999999987</c:v>
                </c:pt>
                <c:pt idx="2782">
                  <c:v>-2.2939999999999992</c:v>
                </c:pt>
                <c:pt idx="2783">
                  <c:v>-1.4450000000000038</c:v>
                </c:pt>
                <c:pt idx="2784">
                  <c:v>-12.023</c:v>
                </c:pt>
                <c:pt idx="2785">
                  <c:v>-19.91</c:v>
                </c:pt>
                <c:pt idx="2786">
                  <c:v>-20.832000000000001</c:v>
                </c:pt>
                <c:pt idx="2787">
                  <c:v>-21.061999999999987</c:v>
                </c:pt>
                <c:pt idx="2788">
                  <c:v>-20.110000000000031</c:v>
                </c:pt>
                <c:pt idx="2789">
                  <c:v>-4.6709999999999985</c:v>
                </c:pt>
                <c:pt idx="2790">
                  <c:v>2.9699999999999989</c:v>
                </c:pt>
                <c:pt idx="2791">
                  <c:v>-0.81900000000000261</c:v>
                </c:pt>
                <c:pt idx="2792">
                  <c:v>-7</c:v>
                </c:pt>
                <c:pt idx="2793">
                  <c:v>-7.3900000000000006</c:v>
                </c:pt>
                <c:pt idx="2794">
                  <c:v>-7.8539999999999965</c:v>
                </c:pt>
                <c:pt idx="2795">
                  <c:v>-9.2309999999999999</c:v>
                </c:pt>
                <c:pt idx="2796">
                  <c:v>-6.3370000000000015</c:v>
                </c:pt>
                <c:pt idx="2797">
                  <c:v>-6.5</c:v>
                </c:pt>
                <c:pt idx="2798">
                  <c:v>-4.1859999999999955</c:v>
                </c:pt>
                <c:pt idx="2799">
                  <c:v>-1.6490000000000009</c:v>
                </c:pt>
                <c:pt idx="2800">
                  <c:v>-1.8260000000000005</c:v>
                </c:pt>
                <c:pt idx="2801">
                  <c:v>-6.5669999999999975</c:v>
                </c:pt>
                <c:pt idx="2802">
                  <c:v>-6.7089999999999961</c:v>
                </c:pt>
                <c:pt idx="2803">
                  <c:v>-3.0080000000000031</c:v>
                </c:pt>
                <c:pt idx="2804">
                  <c:v>4.9320000000000022</c:v>
                </c:pt>
                <c:pt idx="2805">
                  <c:v>4.5930000000000035</c:v>
                </c:pt>
                <c:pt idx="2806">
                  <c:v>5.3969999999999985</c:v>
                </c:pt>
                <c:pt idx="2807">
                  <c:v>14.229999999999999</c:v>
                </c:pt>
                <c:pt idx="2808">
                  <c:v>12.031999999999996</c:v>
                </c:pt>
                <c:pt idx="2809">
                  <c:v>13.865000000000022</c:v>
                </c:pt>
                <c:pt idx="2810">
                  <c:v>8.197000000000001</c:v>
                </c:pt>
                <c:pt idx="2811">
                  <c:v>3.884999999999998</c:v>
                </c:pt>
                <c:pt idx="2812">
                  <c:v>2.2419999999999982</c:v>
                </c:pt>
                <c:pt idx="2813">
                  <c:v>0.35000000000000142</c:v>
                </c:pt>
                <c:pt idx="2814">
                  <c:v>-1.8910000000000053</c:v>
                </c:pt>
                <c:pt idx="2815">
                  <c:v>-2.4979999999999976</c:v>
                </c:pt>
                <c:pt idx="2816">
                  <c:v>3.0589999999999975</c:v>
                </c:pt>
                <c:pt idx="2817">
                  <c:v>5.4159999999999968</c:v>
                </c:pt>
                <c:pt idx="2818">
                  <c:v>3.4909999999999926</c:v>
                </c:pt>
                <c:pt idx="2819">
                  <c:v>5.8599999999999985</c:v>
                </c:pt>
                <c:pt idx="2820">
                  <c:v>9.5970000000000013</c:v>
                </c:pt>
                <c:pt idx="2821">
                  <c:v>6.6300000000000026</c:v>
                </c:pt>
                <c:pt idx="2822">
                  <c:v>7.8719999999999999</c:v>
                </c:pt>
                <c:pt idx="2823">
                  <c:v>6.7700000000000031</c:v>
                </c:pt>
                <c:pt idx="2824">
                  <c:v>0.38600000000000351</c:v>
                </c:pt>
                <c:pt idx="2825">
                  <c:v>-4.7090000000000032</c:v>
                </c:pt>
                <c:pt idx="2826">
                  <c:v>-0.27200000000000557</c:v>
                </c:pt>
                <c:pt idx="2827">
                  <c:v>-0.22100000000000364</c:v>
                </c:pt>
                <c:pt idx="2828">
                  <c:v>7.9350000000000023</c:v>
                </c:pt>
                <c:pt idx="2829">
                  <c:v>1.4399999999999928</c:v>
                </c:pt>
                <c:pt idx="2830">
                  <c:v>10.050000000000004</c:v>
                </c:pt>
                <c:pt idx="2831">
                  <c:v>26.323999999999987</c:v>
                </c:pt>
                <c:pt idx="2832">
                  <c:v>25.081000000000003</c:v>
                </c:pt>
                <c:pt idx="2833">
                  <c:v>22.934999999999992</c:v>
                </c:pt>
                <c:pt idx="2834">
                  <c:v>26.493999999999989</c:v>
                </c:pt>
                <c:pt idx="2835">
                  <c:v>23.919999999999987</c:v>
                </c:pt>
                <c:pt idx="2836">
                  <c:v>23.428999999999952</c:v>
                </c:pt>
                <c:pt idx="2837">
                  <c:v>25.722999999999956</c:v>
                </c:pt>
                <c:pt idx="2838">
                  <c:v>22.812999999999999</c:v>
                </c:pt>
                <c:pt idx="2839">
                  <c:v>4.4540000000000006</c:v>
                </c:pt>
                <c:pt idx="2840">
                  <c:v>0.39999999999999997</c:v>
                </c:pt>
                <c:pt idx="2841">
                  <c:v>8.1309999999999985</c:v>
                </c:pt>
                <c:pt idx="2842">
                  <c:v>13.132</c:v>
                </c:pt>
                <c:pt idx="2843">
                  <c:v>20.170000000000005</c:v>
                </c:pt>
                <c:pt idx="2844">
                  <c:v>28.588999999999956</c:v>
                </c:pt>
                <c:pt idx="2845">
                  <c:v>27.166</c:v>
                </c:pt>
                <c:pt idx="2846">
                  <c:v>23.467999999999989</c:v>
                </c:pt>
                <c:pt idx="2847">
                  <c:v>17.352</c:v>
                </c:pt>
                <c:pt idx="2848">
                  <c:v>6.9669999999999987</c:v>
                </c:pt>
                <c:pt idx="2849">
                  <c:v>7.9909999999999961</c:v>
                </c:pt>
                <c:pt idx="2850">
                  <c:v>13.638999999999999</c:v>
                </c:pt>
                <c:pt idx="2851">
                  <c:v>22.611999999999998</c:v>
                </c:pt>
                <c:pt idx="2852">
                  <c:v>23.692</c:v>
                </c:pt>
                <c:pt idx="2853">
                  <c:v>16.989999999999952</c:v>
                </c:pt>
                <c:pt idx="2854">
                  <c:v>22.249000000000002</c:v>
                </c:pt>
                <c:pt idx="2855">
                  <c:v>25.215999999999987</c:v>
                </c:pt>
                <c:pt idx="2856">
                  <c:v>15.838000000000001</c:v>
                </c:pt>
                <c:pt idx="2857">
                  <c:v>14.449</c:v>
                </c:pt>
                <c:pt idx="2858">
                  <c:v>19.317999999999998</c:v>
                </c:pt>
                <c:pt idx="2859">
                  <c:v>22.917000000000005</c:v>
                </c:pt>
                <c:pt idx="2860">
                  <c:v>20.534999999999997</c:v>
                </c:pt>
                <c:pt idx="2861">
                  <c:v>20.895000000000003</c:v>
                </c:pt>
                <c:pt idx="2862">
                  <c:v>16.122</c:v>
                </c:pt>
                <c:pt idx="2863">
                  <c:v>8.1300000000000008</c:v>
                </c:pt>
                <c:pt idx="2864">
                  <c:v>8.0550000000000068</c:v>
                </c:pt>
                <c:pt idx="2865">
                  <c:v>9.6350000000000016</c:v>
                </c:pt>
                <c:pt idx="2866">
                  <c:v>13.605</c:v>
                </c:pt>
                <c:pt idx="2867">
                  <c:v>10.821000000000002</c:v>
                </c:pt>
                <c:pt idx="2868">
                  <c:v>4.5749999999999975</c:v>
                </c:pt>
                <c:pt idx="2869">
                  <c:v>11.963000000000006</c:v>
                </c:pt>
                <c:pt idx="2870">
                  <c:v>11.107000000000001</c:v>
                </c:pt>
                <c:pt idx="2871">
                  <c:v>8</c:v>
                </c:pt>
                <c:pt idx="2872">
                  <c:v>4.86899999999999</c:v>
                </c:pt>
                <c:pt idx="2873">
                  <c:v>3.9109999999999978</c:v>
                </c:pt>
                <c:pt idx="2874">
                  <c:v>5.6539999999999955</c:v>
                </c:pt>
                <c:pt idx="2875">
                  <c:v>20.505999999999986</c:v>
                </c:pt>
                <c:pt idx="2876">
                  <c:v>15.512</c:v>
                </c:pt>
                <c:pt idx="2877">
                  <c:v>12.847000000000001</c:v>
                </c:pt>
                <c:pt idx="2878">
                  <c:v>14.543000000000001</c:v>
                </c:pt>
                <c:pt idx="2879">
                  <c:v>20.205999999999989</c:v>
                </c:pt>
                <c:pt idx="2880">
                  <c:v>17.561999999999987</c:v>
                </c:pt>
                <c:pt idx="2881">
                  <c:v>6.8909999999999965</c:v>
                </c:pt>
                <c:pt idx="2882">
                  <c:v>6.0960000000000001</c:v>
                </c:pt>
                <c:pt idx="2883">
                  <c:v>3.0789999999999971</c:v>
                </c:pt>
                <c:pt idx="2884">
                  <c:v>-3.1880000000000042</c:v>
                </c:pt>
                <c:pt idx="2885">
                  <c:v>-5.3499999999999943</c:v>
                </c:pt>
                <c:pt idx="2886">
                  <c:v>-7.4619999999999962</c:v>
                </c:pt>
                <c:pt idx="2887">
                  <c:v>-8.8370000000000033</c:v>
                </c:pt>
                <c:pt idx="2888">
                  <c:v>-7.4620000000000015</c:v>
                </c:pt>
                <c:pt idx="2889">
                  <c:v>-5.75</c:v>
                </c:pt>
                <c:pt idx="2890">
                  <c:v>-9.2379999999999995</c:v>
                </c:pt>
                <c:pt idx="2891">
                  <c:v>-10.454000000000002</c:v>
                </c:pt>
                <c:pt idx="2892">
                  <c:v>-6.4840000000000018</c:v>
                </c:pt>
                <c:pt idx="2893">
                  <c:v>-8.1660000000000021</c:v>
                </c:pt>
                <c:pt idx="2894">
                  <c:v>-5.429000000000002</c:v>
                </c:pt>
                <c:pt idx="2895">
                  <c:v>-4.6990000000000052</c:v>
                </c:pt>
                <c:pt idx="2896">
                  <c:v>-7.1890000000000001</c:v>
                </c:pt>
                <c:pt idx="2897">
                  <c:v>-13.330000000000002</c:v>
                </c:pt>
                <c:pt idx="2898">
                  <c:v>-14.624000000000001</c:v>
                </c:pt>
                <c:pt idx="2899">
                  <c:v>-8.6279999999999983</c:v>
                </c:pt>
                <c:pt idx="2900">
                  <c:v>-2.5</c:v>
                </c:pt>
                <c:pt idx="2901">
                  <c:v>1.0279999999999951</c:v>
                </c:pt>
                <c:pt idx="2902">
                  <c:v>3.1459999999999941</c:v>
                </c:pt>
                <c:pt idx="2903">
                  <c:v>19.229000000000003</c:v>
                </c:pt>
                <c:pt idx="2904">
                  <c:v>6.8589999999999955</c:v>
                </c:pt>
                <c:pt idx="2905">
                  <c:v>3.6210000000000022</c:v>
                </c:pt>
                <c:pt idx="2906">
                  <c:v>6.5730000000000004</c:v>
                </c:pt>
                <c:pt idx="2907">
                  <c:v>10.899000000000004</c:v>
                </c:pt>
                <c:pt idx="2908">
                  <c:v>5.4969999999999999</c:v>
                </c:pt>
                <c:pt idx="2909">
                  <c:v>6.083000000000002</c:v>
                </c:pt>
                <c:pt idx="2910">
                  <c:v>3.629999999999999</c:v>
                </c:pt>
                <c:pt idx="2911">
                  <c:v>2.6099999999999994</c:v>
                </c:pt>
                <c:pt idx="2912">
                  <c:v>0.66200000000000059</c:v>
                </c:pt>
                <c:pt idx="2913">
                  <c:v>3.4770000000000003</c:v>
                </c:pt>
                <c:pt idx="2914">
                  <c:v>-1.272999999999997</c:v>
                </c:pt>
                <c:pt idx="2915">
                  <c:v>-0.53200000000000003</c:v>
                </c:pt>
                <c:pt idx="2916">
                  <c:v>4.0639999999999965</c:v>
                </c:pt>
                <c:pt idx="2917">
                  <c:v>6.5229999999999899</c:v>
                </c:pt>
                <c:pt idx="2918">
                  <c:v>3.968</c:v>
                </c:pt>
                <c:pt idx="2919">
                  <c:v>2.2009999999999992</c:v>
                </c:pt>
                <c:pt idx="2920">
                  <c:v>3.0159999999999987</c:v>
                </c:pt>
                <c:pt idx="2921">
                  <c:v>-7.0000000000014504E-3</c:v>
                </c:pt>
                <c:pt idx="2922">
                  <c:v>8.7000000000000022E-2</c:v>
                </c:pt>
                <c:pt idx="2923">
                  <c:v>9.0980000000000008</c:v>
                </c:pt>
                <c:pt idx="2924">
                  <c:v>10.787999999999998</c:v>
                </c:pt>
                <c:pt idx="2925">
                  <c:v>9.1389999999999958</c:v>
                </c:pt>
                <c:pt idx="2926">
                  <c:v>14.202</c:v>
                </c:pt>
                <c:pt idx="2927">
                  <c:v>2.6689999999999992</c:v>
                </c:pt>
                <c:pt idx="2928">
                  <c:v>1.6029999999999978</c:v>
                </c:pt>
                <c:pt idx="2929">
                  <c:v>-4.000000000001348E-3</c:v>
                </c:pt>
                <c:pt idx="2930">
                  <c:v>2.0039999999999982</c:v>
                </c:pt>
                <c:pt idx="2931">
                  <c:v>1.6939999999999966</c:v>
                </c:pt>
                <c:pt idx="2932">
                  <c:v>-1.9120000000000041</c:v>
                </c:pt>
                <c:pt idx="2933">
                  <c:v>0.36000000000000032</c:v>
                </c:pt>
                <c:pt idx="2934">
                  <c:v>2.0009999999999981</c:v>
                </c:pt>
                <c:pt idx="2935">
                  <c:v>-10.401000000000003</c:v>
                </c:pt>
                <c:pt idx="2936">
                  <c:v>-15.275000000000006</c:v>
                </c:pt>
                <c:pt idx="2937">
                  <c:v>-14.726999999999999</c:v>
                </c:pt>
                <c:pt idx="2938">
                  <c:v>-17.017000000000031</c:v>
                </c:pt>
                <c:pt idx="2939">
                  <c:v>-9.94</c:v>
                </c:pt>
                <c:pt idx="2940">
                  <c:v>-8.7900000000000009</c:v>
                </c:pt>
                <c:pt idx="2941">
                  <c:v>-12.342000000000006</c:v>
                </c:pt>
                <c:pt idx="2942">
                  <c:v>-7.0870000000000015</c:v>
                </c:pt>
                <c:pt idx="2943">
                  <c:v>-6.2999999999999972</c:v>
                </c:pt>
                <c:pt idx="2944">
                  <c:v>-6.5249999999999879</c:v>
                </c:pt>
                <c:pt idx="2945">
                  <c:v>-16.079000000000001</c:v>
                </c:pt>
                <c:pt idx="2946">
                  <c:v>-13.440000000000001</c:v>
                </c:pt>
                <c:pt idx="2947">
                  <c:v>-3.5399999999999987</c:v>
                </c:pt>
                <c:pt idx="2948">
                  <c:v>-1.8260000000000005</c:v>
                </c:pt>
                <c:pt idx="2949">
                  <c:v>-1.865000000000002</c:v>
                </c:pt>
                <c:pt idx="2950">
                  <c:v>-4.9230000000000018</c:v>
                </c:pt>
                <c:pt idx="2951">
                  <c:v>-3.0000000000001192E-2</c:v>
                </c:pt>
                <c:pt idx="2952">
                  <c:v>-1.6350000000000051</c:v>
                </c:pt>
                <c:pt idx="2953">
                  <c:v>-0.88799999999999812</c:v>
                </c:pt>
                <c:pt idx="2954">
                  <c:v>-1.7809999999999961</c:v>
                </c:pt>
                <c:pt idx="2955">
                  <c:v>-2.7929999999999993</c:v>
                </c:pt>
                <c:pt idx="2956">
                  <c:v>-5.0639999999999965</c:v>
                </c:pt>
                <c:pt idx="2957">
                  <c:v>-9.6300000000000008</c:v>
                </c:pt>
                <c:pt idx="2958">
                  <c:v>-13.558000000000007</c:v>
                </c:pt>
                <c:pt idx="2959">
                  <c:v>-21.463999999999956</c:v>
                </c:pt>
                <c:pt idx="2960">
                  <c:v>-18.461999999999989</c:v>
                </c:pt>
                <c:pt idx="2961">
                  <c:v>-11.190000000000005</c:v>
                </c:pt>
                <c:pt idx="2962">
                  <c:v>-10.955000000000028</c:v>
                </c:pt>
                <c:pt idx="2963">
                  <c:v>-5.0010000000000074</c:v>
                </c:pt>
                <c:pt idx="2964">
                  <c:v>-7.1979999999999897</c:v>
                </c:pt>
                <c:pt idx="2965">
                  <c:v>-14.441000000000003</c:v>
                </c:pt>
                <c:pt idx="2966">
                  <c:v>-11.763000000000002</c:v>
                </c:pt>
                <c:pt idx="2967">
                  <c:v>-12.776000000000003</c:v>
                </c:pt>
                <c:pt idx="2968">
                  <c:v>-14.508000000000003</c:v>
                </c:pt>
                <c:pt idx="2969">
                  <c:v>-15.577000000000005</c:v>
                </c:pt>
                <c:pt idx="2970">
                  <c:v>-8.0910000000000011</c:v>
                </c:pt>
                <c:pt idx="2971">
                  <c:v>-4.0120000000000005</c:v>
                </c:pt>
                <c:pt idx="2972">
                  <c:v>1.2539999999999936</c:v>
                </c:pt>
                <c:pt idx="2973">
                  <c:v>-2.2970000000000041</c:v>
                </c:pt>
                <c:pt idx="2974">
                  <c:v>1.4919999999999929</c:v>
                </c:pt>
                <c:pt idx="2975">
                  <c:v>-6.0689999999999955</c:v>
                </c:pt>
                <c:pt idx="2976">
                  <c:v>-5.2800000000000074</c:v>
                </c:pt>
                <c:pt idx="2977">
                  <c:v>-4.2319999999999993</c:v>
                </c:pt>
                <c:pt idx="2978">
                  <c:v>-7.7360000000000024</c:v>
                </c:pt>
                <c:pt idx="2979">
                  <c:v>-10.746999999999998</c:v>
                </c:pt>
                <c:pt idx="2980">
                  <c:v>-13.168000000000001</c:v>
                </c:pt>
                <c:pt idx="2981">
                  <c:v>-12.346000000000004</c:v>
                </c:pt>
                <c:pt idx="2982">
                  <c:v>-12.037999999999998</c:v>
                </c:pt>
                <c:pt idx="2983">
                  <c:v>-31.131000000000046</c:v>
                </c:pt>
                <c:pt idx="2984">
                  <c:v>-12.822000000000006</c:v>
                </c:pt>
                <c:pt idx="2985">
                  <c:v>-4.7269999999999985</c:v>
                </c:pt>
                <c:pt idx="2986">
                  <c:v>-7.8000000000000043</c:v>
                </c:pt>
                <c:pt idx="2987">
                  <c:v>-6.7190000000000012</c:v>
                </c:pt>
                <c:pt idx="2988">
                  <c:v>-9.0720000000000027</c:v>
                </c:pt>
                <c:pt idx="2989">
                  <c:v>-15.773000000000003</c:v>
                </c:pt>
                <c:pt idx="2990">
                  <c:v>-12.545000000000002</c:v>
                </c:pt>
                <c:pt idx="2991">
                  <c:v>-14.547000000000001</c:v>
                </c:pt>
                <c:pt idx="2992">
                  <c:v>-20.491999999999987</c:v>
                </c:pt>
                <c:pt idx="2993">
                  <c:v>-19.859000000000005</c:v>
                </c:pt>
                <c:pt idx="2994">
                  <c:v>-22.009000000000004</c:v>
                </c:pt>
                <c:pt idx="2995">
                  <c:v>-11.685000000000002</c:v>
                </c:pt>
                <c:pt idx="2996">
                  <c:v>0.75399999999999912</c:v>
                </c:pt>
                <c:pt idx="2997">
                  <c:v>0.76599999999999968</c:v>
                </c:pt>
                <c:pt idx="2998">
                  <c:v>0.97399999999999665</c:v>
                </c:pt>
                <c:pt idx="2999">
                  <c:v>-5.0740000000000052</c:v>
                </c:pt>
                <c:pt idx="3000">
                  <c:v>-3.3279999999999959</c:v>
                </c:pt>
                <c:pt idx="3001">
                  <c:v>-4.2820000000000036</c:v>
                </c:pt>
                <c:pt idx="3002">
                  <c:v>-12.793000000000003</c:v>
                </c:pt>
                <c:pt idx="3003">
                  <c:v>-7.593</c:v>
                </c:pt>
                <c:pt idx="3004">
                  <c:v>-11.079000000000002</c:v>
                </c:pt>
                <c:pt idx="3005">
                  <c:v>-3.8899999999999997</c:v>
                </c:pt>
                <c:pt idx="3006">
                  <c:v>-3.2729999999999997</c:v>
                </c:pt>
                <c:pt idx="3007">
                  <c:v>-21.613000000000035</c:v>
                </c:pt>
                <c:pt idx="3008">
                  <c:v>-12.101000000000001</c:v>
                </c:pt>
                <c:pt idx="3009">
                  <c:v>-8.0100000000000016</c:v>
                </c:pt>
                <c:pt idx="3010">
                  <c:v>-10.423000000000002</c:v>
                </c:pt>
                <c:pt idx="3011">
                  <c:v>-8.18</c:v>
                </c:pt>
                <c:pt idx="3012">
                  <c:v>-2.8719999999999977</c:v>
                </c:pt>
                <c:pt idx="3013">
                  <c:v>-3.9319999999999977</c:v>
                </c:pt>
                <c:pt idx="3014">
                  <c:v>-0.56400000000000061</c:v>
                </c:pt>
                <c:pt idx="3015">
                  <c:v>-5.2920000000000016</c:v>
                </c:pt>
                <c:pt idx="3016">
                  <c:v>-6.4190000000000014</c:v>
                </c:pt>
                <c:pt idx="3017">
                  <c:v>-7.0530000000000008</c:v>
                </c:pt>
                <c:pt idx="3018">
                  <c:v>-5.5599999999999952</c:v>
                </c:pt>
                <c:pt idx="3019">
                  <c:v>2.2800000000000011</c:v>
                </c:pt>
                <c:pt idx="3020">
                  <c:v>5.8089999999999975</c:v>
                </c:pt>
                <c:pt idx="3021">
                  <c:v>-0.25600000000000028</c:v>
                </c:pt>
                <c:pt idx="3022">
                  <c:v>0.11599999999999965</c:v>
                </c:pt>
                <c:pt idx="3023">
                  <c:v>18.534999999999997</c:v>
                </c:pt>
                <c:pt idx="3024">
                  <c:v>14.597000000000001</c:v>
                </c:pt>
                <c:pt idx="3025">
                  <c:v>10.383000000000004</c:v>
                </c:pt>
                <c:pt idx="3026">
                  <c:v>10.264000000000001</c:v>
                </c:pt>
                <c:pt idx="3027">
                  <c:v>6.3059999999999965</c:v>
                </c:pt>
                <c:pt idx="3028">
                  <c:v>2.6569999999999965</c:v>
                </c:pt>
                <c:pt idx="3029">
                  <c:v>2.421999999999997</c:v>
                </c:pt>
                <c:pt idx="3030">
                  <c:v>1.5740000000000021</c:v>
                </c:pt>
                <c:pt idx="3031">
                  <c:v>-1.9710000000000001</c:v>
                </c:pt>
                <c:pt idx="3032">
                  <c:v>-2.6270000000000042</c:v>
                </c:pt>
                <c:pt idx="3033">
                  <c:v>0.9320000000000026</c:v>
                </c:pt>
                <c:pt idx="3034">
                  <c:v>0.38700000000000112</c:v>
                </c:pt>
                <c:pt idx="3035">
                  <c:v>7.6000000000000512E-2</c:v>
                </c:pt>
                <c:pt idx="3036">
                  <c:v>2.9669999999999987</c:v>
                </c:pt>
                <c:pt idx="3037">
                  <c:v>-0.88299999999999912</c:v>
                </c:pt>
                <c:pt idx="3038">
                  <c:v>-1.5799999999999952</c:v>
                </c:pt>
                <c:pt idx="3039">
                  <c:v>-3.3870000000000005</c:v>
                </c:pt>
                <c:pt idx="3040">
                  <c:v>-5.3410000000000011</c:v>
                </c:pt>
                <c:pt idx="3041">
                  <c:v>-7.2549999999999955</c:v>
                </c:pt>
                <c:pt idx="3042">
                  <c:v>-6.5489999999999995</c:v>
                </c:pt>
                <c:pt idx="3043">
                  <c:v>0.11999999999999729</c:v>
                </c:pt>
                <c:pt idx="3044">
                  <c:v>3.6209999999999951</c:v>
                </c:pt>
                <c:pt idx="3045">
                  <c:v>7.3129999999999855</c:v>
                </c:pt>
                <c:pt idx="3046">
                  <c:v>12.740999999999998</c:v>
                </c:pt>
                <c:pt idx="3047">
                  <c:v>17.059000000000005</c:v>
                </c:pt>
                <c:pt idx="3048">
                  <c:v>17.791000000000004</c:v>
                </c:pt>
                <c:pt idx="3049">
                  <c:v>4.9350000000000023</c:v>
                </c:pt>
                <c:pt idx="3050">
                  <c:v>3.9309999999999987</c:v>
                </c:pt>
                <c:pt idx="3051">
                  <c:v>1.2240000000000002</c:v>
                </c:pt>
                <c:pt idx="3052">
                  <c:v>2.8359999999999967</c:v>
                </c:pt>
                <c:pt idx="3053">
                  <c:v>0.2800000000000013</c:v>
                </c:pt>
                <c:pt idx="3054">
                  <c:v>-6.3629999999999889</c:v>
                </c:pt>
                <c:pt idx="3055">
                  <c:v>-7.8619999999999948</c:v>
                </c:pt>
                <c:pt idx="3056">
                  <c:v>-7.0230000000000015</c:v>
                </c:pt>
                <c:pt idx="3057">
                  <c:v>-6.0730000000000004</c:v>
                </c:pt>
                <c:pt idx="3058">
                  <c:v>-9.3690000000000193</c:v>
                </c:pt>
                <c:pt idx="3059">
                  <c:v>-9.4550000000000249</c:v>
                </c:pt>
                <c:pt idx="3060">
                  <c:v>-2.5380000000000038</c:v>
                </c:pt>
                <c:pt idx="3061">
                  <c:v>-5.4640000000000057</c:v>
                </c:pt>
                <c:pt idx="3062">
                  <c:v>-3.5609999999999999</c:v>
                </c:pt>
                <c:pt idx="3063">
                  <c:v>-5.2389999999999972</c:v>
                </c:pt>
                <c:pt idx="3064">
                  <c:v>-4.1279999999999859</c:v>
                </c:pt>
                <c:pt idx="3065">
                  <c:v>-6.4590000000000032</c:v>
                </c:pt>
                <c:pt idx="3066">
                  <c:v>-8.6090000000000018</c:v>
                </c:pt>
                <c:pt idx="3067">
                  <c:v>-5.3089999999999975</c:v>
                </c:pt>
                <c:pt idx="3068">
                  <c:v>-3.8740000000000023</c:v>
                </c:pt>
                <c:pt idx="3069">
                  <c:v>-5.0799999999999983</c:v>
                </c:pt>
                <c:pt idx="3070">
                  <c:v>-5.4750000000000014</c:v>
                </c:pt>
                <c:pt idx="3071">
                  <c:v>-4.6490000000000009</c:v>
                </c:pt>
                <c:pt idx="3072">
                  <c:v>-6.0450000000000053</c:v>
                </c:pt>
                <c:pt idx="3073">
                  <c:v>-5.7139999999999986</c:v>
                </c:pt>
                <c:pt idx="3074">
                  <c:v>-6.2870000000000026</c:v>
                </c:pt>
                <c:pt idx="3075">
                  <c:v>-4.3829999999999965</c:v>
                </c:pt>
                <c:pt idx="3076">
                  <c:v>-7.1439999999999975</c:v>
                </c:pt>
                <c:pt idx="3077">
                  <c:v>-1.5130000000000017</c:v>
                </c:pt>
                <c:pt idx="3078">
                  <c:v>-0.25200000000000244</c:v>
                </c:pt>
                <c:pt idx="3079">
                  <c:v>2.6529999999999987</c:v>
                </c:pt>
                <c:pt idx="3080">
                  <c:v>1.2519999999999909</c:v>
                </c:pt>
                <c:pt idx="3081">
                  <c:v>2.179000000000002</c:v>
                </c:pt>
                <c:pt idx="3082">
                  <c:v>1.8579999999999937</c:v>
                </c:pt>
                <c:pt idx="3083">
                  <c:v>2.2659999999999982</c:v>
                </c:pt>
                <c:pt idx="3084">
                  <c:v>-1.9920000000000071</c:v>
                </c:pt>
                <c:pt idx="3085">
                  <c:v>-3.115000000000002</c:v>
                </c:pt>
                <c:pt idx="3086">
                  <c:v>-0.50200000000000244</c:v>
                </c:pt>
                <c:pt idx="3087">
                  <c:v>-1.536000000000002</c:v>
                </c:pt>
                <c:pt idx="3088">
                  <c:v>-2.2000000000000042</c:v>
                </c:pt>
                <c:pt idx="3089">
                  <c:v>-2</c:v>
                </c:pt>
                <c:pt idx="3090">
                  <c:v>-0.61999999999999866</c:v>
                </c:pt>
                <c:pt idx="3091">
                  <c:v>0.34799999999999992</c:v>
                </c:pt>
                <c:pt idx="3092">
                  <c:v>3.3029999999999973</c:v>
                </c:pt>
                <c:pt idx="3093">
                  <c:v>7.2879999999999967</c:v>
                </c:pt>
                <c:pt idx="3094">
                  <c:v>11.093000000000004</c:v>
                </c:pt>
                <c:pt idx="3095">
                  <c:v>11.956000000000023</c:v>
                </c:pt>
                <c:pt idx="3096">
                  <c:v>10.48</c:v>
                </c:pt>
                <c:pt idx="3097">
                  <c:v>11.514000000000001</c:v>
                </c:pt>
                <c:pt idx="3098">
                  <c:v>8.1870000000000012</c:v>
                </c:pt>
                <c:pt idx="3099">
                  <c:v>8.0650000000000048</c:v>
                </c:pt>
                <c:pt idx="3100">
                  <c:v>3.8030000000000044</c:v>
                </c:pt>
                <c:pt idx="3101">
                  <c:v>-0.92000000000000171</c:v>
                </c:pt>
                <c:pt idx="3102">
                  <c:v>0.31199999999999883</c:v>
                </c:pt>
                <c:pt idx="3103">
                  <c:v>3.9999999999977831E-3</c:v>
                </c:pt>
                <c:pt idx="3104">
                  <c:v>-7.5730000000000004</c:v>
                </c:pt>
                <c:pt idx="3105">
                  <c:v>-5.4340000000000064</c:v>
                </c:pt>
                <c:pt idx="3106">
                  <c:v>-9.8140000000000072</c:v>
                </c:pt>
                <c:pt idx="3107">
                  <c:v>-7.0139999999999985</c:v>
                </c:pt>
                <c:pt idx="3108">
                  <c:v>-5.4520000000000053</c:v>
                </c:pt>
                <c:pt idx="3109">
                  <c:v>-3.8119999999999994</c:v>
                </c:pt>
                <c:pt idx="3110">
                  <c:v>-0.5590000000000046</c:v>
                </c:pt>
                <c:pt idx="3111">
                  <c:v>0.14999999999999913</c:v>
                </c:pt>
                <c:pt idx="3112">
                  <c:v>-3.6000000000000014</c:v>
                </c:pt>
                <c:pt idx="3113">
                  <c:v>-2.3770000000000024</c:v>
                </c:pt>
                <c:pt idx="3114">
                  <c:v>-3.0180000000000078</c:v>
                </c:pt>
                <c:pt idx="3115">
                  <c:v>-0.29600000000000026</c:v>
                </c:pt>
                <c:pt idx="3116">
                  <c:v>-2.2790000000000035</c:v>
                </c:pt>
                <c:pt idx="3117">
                  <c:v>-6.6149999999999896</c:v>
                </c:pt>
                <c:pt idx="3118">
                  <c:v>-4.4500000000000028</c:v>
                </c:pt>
                <c:pt idx="3119">
                  <c:v>2.3079999999999998</c:v>
                </c:pt>
                <c:pt idx="3120">
                  <c:v>-1.5</c:v>
                </c:pt>
                <c:pt idx="3121">
                  <c:v>-1.718</c:v>
                </c:pt>
                <c:pt idx="3122">
                  <c:v>3.8589999999999978</c:v>
                </c:pt>
                <c:pt idx="3123">
                  <c:v>5.5079999999999965</c:v>
                </c:pt>
                <c:pt idx="3124">
                  <c:v>5.614999999999986</c:v>
                </c:pt>
                <c:pt idx="3125">
                  <c:v>5.1460000000000008</c:v>
                </c:pt>
                <c:pt idx="3126">
                  <c:v>2.7610000000000032</c:v>
                </c:pt>
                <c:pt idx="3127">
                  <c:v>9.9999999999767332E-4</c:v>
                </c:pt>
                <c:pt idx="3128">
                  <c:v>2.2089999999999992</c:v>
                </c:pt>
                <c:pt idx="3129">
                  <c:v>3.1989999999999981</c:v>
                </c:pt>
                <c:pt idx="3130">
                  <c:v>3.6119999999999948</c:v>
                </c:pt>
                <c:pt idx="3131">
                  <c:v>2.8740000000000023</c:v>
                </c:pt>
                <c:pt idx="3132">
                  <c:v>0.57999999999999863</c:v>
                </c:pt>
                <c:pt idx="3133">
                  <c:v>0.21099999999999908</c:v>
                </c:pt>
                <c:pt idx="3134">
                  <c:v>2.0009999999999981</c:v>
                </c:pt>
                <c:pt idx="3135">
                  <c:v>4.5309999999999988</c:v>
                </c:pt>
                <c:pt idx="3136">
                  <c:v>3.9499999999999957</c:v>
                </c:pt>
                <c:pt idx="3137">
                  <c:v>-2.1360000000000028</c:v>
                </c:pt>
                <c:pt idx="3138">
                  <c:v>-1.2550000000000026</c:v>
                </c:pt>
                <c:pt idx="3139">
                  <c:v>-0.20900000000000321</c:v>
                </c:pt>
                <c:pt idx="3140">
                  <c:v>2.8100000000000023</c:v>
                </c:pt>
                <c:pt idx="3141">
                  <c:v>2.1869999999999976</c:v>
                </c:pt>
                <c:pt idx="3142">
                  <c:v>-5.000000000002571E-3</c:v>
                </c:pt>
                <c:pt idx="3143">
                  <c:v>12.787000000000001</c:v>
                </c:pt>
                <c:pt idx="3144">
                  <c:v>7.4180000000000028</c:v>
                </c:pt>
                <c:pt idx="3145">
                  <c:v>9.0800000000000018</c:v>
                </c:pt>
                <c:pt idx="3146">
                  <c:v>10.72</c:v>
                </c:pt>
                <c:pt idx="3147">
                  <c:v>9.2209999999999983</c:v>
                </c:pt>
                <c:pt idx="3148">
                  <c:v>1.510999999999993</c:v>
                </c:pt>
                <c:pt idx="3149">
                  <c:v>-0.71099999999999863</c:v>
                </c:pt>
                <c:pt idx="3150">
                  <c:v>-0.36799999999999622</c:v>
                </c:pt>
                <c:pt idx="3151">
                  <c:v>-1.3999999999999957</c:v>
                </c:pt>
                <c:pt idx="3152">
                  <c:v>-2.3019999999999987</c:v>
                </c:pt>
                <c:pt idx="3153">
                  <c:v>-2.3159999999999972</c:v>
                </c:pt>
                <c:pt idx="3154">
                  <c:v>-5.5669999999999975</c:v>
                </c:pt>
                <c:pt idx="3155">
                  <c:v>-8.4690000000000047</c:v>
                </c:pt>
                <c:pt idx="3156">
                  <c:v>-4.007000000000005</c:v>
                </c:pt>
                <c:pt idx="3157">
                  <c:v>-2.6929999999999978</c:v>
                </c:pt>
                <c:pt idx="3158">
                  <c:v>4.2340000000000018</c:v>
                </c:pt>
                <c:pt idx="3159">
                  <c:v>10.617000000000001</c:v>
                </c:pt>
                <c:pt idx="3160">
                  <c:v>7.5840000000000005</c:v>
                </c:pt>
                <c:pt idx="3161">
                  <c:v>3.7939999999999992</c:v>
                </c:pt>
                <c:pt idx="3162">
                  <c:v>3.1480000000000032</c:v>
                </c:pt>
                <c:pt idx="3163">
                  <c:v>5.5799999999999983</c:v>
                </c:pt>
                <c:pt idx="3164">
                  <c:v>3.9450000000000003</c:v>
                </c:pt>
                <c:pt idx="3165">
                  <c:v>9.5999999999996768E-2</c:v>
                </c:pt>
                <c:pt idx="3166">
                  <c:v>4.453000000000003</c:v>
                </c:pt>
                <c:pt idx="3167">
                  <c:v>16.551000000000005</c:v>
                </c:pt>
                <c:pt idx="3168">
                  <c:v>21.616000000000035</c:v>
                </c:pt>
                <c:pt idx="3169">
                  <c:v>22.637999999999998</c:v>
                </c:pt>
                <c:pt idx="3170">
                  <c:v>14.557000000000002</c:v>
                </c:pt>
                <c:pt idx="3171">
                  <c:v>12.755000000000004</c:v>
                </c:pt>
                <c:pt idx="3172">
                  <c:v>9.9980000000000011</c:v>
                </c:pt>
                <c:pt idx="3173">
                  <c:v>7.5460000000000029</c:v>
                </c:pt>
                <c:pt idx="3174">
                  <c:v>9.0370000000000008</c:v>
                </c:pt>
                <c:pt idx="3175">
                  <c:v>5.7669999999999995</c:v>
                </c:pt>
                <c:pt idx="3176">
                  <c:v>4.3269999999999955</c:v>
                </c:pt>
                <c:pt idx="3177">
                  <c:v>5.9909999999999997</c:v>
                </c:pt>
                <c:pt idx="3178">
                  <c:v>3.8839999999999932</c:v>
                </c:pt>
                <c:pt idx="3179">
                  <c:v>1.9649999999999959</c:v>
                </c:pt>
                <c:pt idx="3180">
                  <c:v>9.144999999999996</c:v>
                </c:pt>
                <c:pt idx="3181">
                  <c:v>16.017000000000031</c:v>
                </c:pt>
                <c:pt idx="3182">
                  <c:v>17.164000000000001</c:v>
                </c:pt>
                <c:pt idx="3183">
                  <c:v>14.298999999999999</c:v>
                </c:pt>
                <c:pt idx="3184">
                  <c:v>12.781000000000001</c:v>
                </c:pt>
                <c:pt idx="3185">
                  <c:v>6.0909999999999975</c:v>
                </c:pt>
                <c:pt idx="3186">
                  <c:v>10.349</c:v>
                </c:pt>
                <c:pt idx="3187">
                  <c:v>19.509</c:v>
                </c:pt>
                <c:pt idx="3188">
                  <c:v>22.153999999999996</c:v>
                </c:pt>
                <c:pt idx="3189">
                  <c:v>14.966000000000006</c:v>
                </c:pt>
                <c:pt idx="3190">
                  <c:v>9.2820000000000036</c:v>
                </c:pt>
                <c:pt idx="3191">
                  <c:v>22.155999999999999</c:v>
                </c:pt>
                <c:pt idx="3192">
                  <c:v>16.135999999999999</c:v>
                </c:pt>
                <c:pt idx="3193">
                  <c:v>12.434000000000001</c:v>
                </c:pt>
                <c:pt idx="3194">
                  <c:v>13.018000000000001</c:v>
                </c:pt>
                <c:pt idx="3195">
                  <c:v>10.592000000000002</c:v>
                </c:pt>
                <c:pt idx="3196">
                  <c:v>6.3059999999999965</c:v>
                </c:pt>
                <c:pt idx="3197">
                  <c:v>5.7219999999999978</c:v>
                </c:pt>
                <c:pt idx="3198">
                  <c:v>4.9879999999999995</c:v>
                </c:pt>
                <c:pt idx="3199">
                  <c:v>-3.3670000000000009</c:v>
                </c:pt>
                <c:pt idx="3200">
                  <c:v>-3.4280000000000008</c:v>
                </c:pt>
                <c:pt idx="3201">
                  <c:v>2.0729999999999968</c:v>
                </c:pt>
                <c:pt idx="3202">
                  <c:v>0.70100000000000062</c:v>
                </c:pt>
                <c:pt idx="3203">
                  <c:v>-0.12999999999999937</c:v>
                </c:pt>
                <c:pt idx="3204">
                  <c:v>3.6869999999999976</c:v>
                </c:pt>
                <c:pt idx="3205">
                  <c:v>4.2039999999999971</c:v>
                </c:pt>
                <c:pt idx="3206">
                  <c:v>5.4959999999999987</c:v>
                </c:pt>
                <c:pt idx="3207">
                  <c:v>3.4339999999999975</c:v>
                </c:pt>
                <c:pt idx="3208">
                  <c:v>-3.0000000000001193E-3</c:v>
                </c:pt>
                <c:pt idx="3209">
                  <c:v>9.7999999999999199E-2</c:v>
                </c:pt>
                <c:pt idx="3210">
                  <c:v>-1.1100000000000041</c:v>
                </c:pt>
                <c:pt idx="3211">
                  <c:v>6.3859999999999975</c:v>
                </c:pt>
                <c:pt idx="3212">
                  <c:v>15.644</c:v>
                </c:pt>
                <c:pt idx="3213">
                  <c:v>5.7729999999999961</c:v>
                </c:pt>
                <c:pt idx="3214">
                  <c:v>14.341000000000001</c:v>
                </c:pt>
                <c:pt idx="3215">
                  <c:v>12.253</c:v>
                </c:pt>
                <c:pt idx="3216">
                  <c:v>6.8719999999999999</c:v>
                </c:pt>
                <c:pt idx="3217">
                  <c:v>2.2659999999999982</c:v>
                </c:pt>
                <c:pt idx="3218">
                  <c:v>5.1329999999999965</c:v>
                </c:pt>
                <c:pt idx="3219">
                  <c:v>6.7039999999999971</c:v>
                </c:pt>
                <c:pt idx="3220">
                  <c:v>4.0820000000000007</c:v>
                </c:pt>
                <c:pt idx="3221">
                  <c:v>8.4890000000000008</c:v>
                </c:pt>
                <c:pt idx="3222">
                  <c:v>-4.5900000000000025</c:v>
                </c:pt>
                <c:pt idx="3223">
                  <c:v>-11.300000000000004</c:v>
                </c:pt>
                <c:pt idx="3224">
                  <c:v>2.2269999999999972</c:v>
                </c:pt>
                <c:pt idx="3225">
                  <c:v>3.8569999999999967</c:v>
                </c:pt>
                <c:pt idx="3226">
                  <c:v>3.5359999999999987</c:v>
                </c:pt>
                <c:pt idx="3227">
                  <c:v>4.8559999999999945</c:v>
                </c:pt>
                <c:pt idx="3228">
                  <c:v>7.3159999999999945</c:v>
                </c:pt>
                <c:pt idx="3229">
                  <c:v>8.2600000000000016</c:v>
                </c:pt>
                <c:pt idx="3230">
                  <c:v>14.021000000000001</c:v>
                </c:pt>
                <c:pt idx="3231">
                  <c:v>11.554000000000002</c:v>
                </c:pt>
                <c:pt idx="3232">
                  <c:v>1.5</c:v>
                </c:pt>
                <c:pt idx="3233">
                  <c:v>-5.0220000000000056</c:v>
                </c:pt>
                <c:pt idx="3234">
                  <c:v>-12.882000000000025</c:v>
                </c:pt>
                <c:pt idx="3235">
                  <c:v>-2.9860000000000038</c:v>
                </c:pt>
                <c:pt idx="3236">
                  <c:v>-4.9960000000000022</c:v>
                </c:pt>
                <c:pt idx="3237">
                  <c:v>-8</c:v>
                </c:pt>
                <c:pt idx="3238">
                  <c:v>-5.8400000000000025</c:v>
                </c:pt>
                <c:pt idx="3239">
                  <c:v>3.1689999999999992</c:v>
                </c:pt>
                <c:pt idx="3240">
                  <c:v>-2.0970000000000013</c:v>
                </c:pt>
                <c:pt idx="3241">
                  <c:v>0.7549999999999969</c:v>
                </c:pt>
                <c:pt idx="3242">
                  <c:v>0.18899999999999362</c:v>
                </c:pt>
                <c:pt idx="3243">
                  <c:v>-0.74800000000000588</c:v>
                </c:pt>
                <c:pt idx="3244">
                  <c:v>-0.8799999999999969</c:v>
                </c:pt>
                <c:pt idx="3245">
                  <c:v>-0.42100000000000026</c:v>
                </c:pt>
                <c:pt idx="3246">
                  <c:v>-4.0150000000000006</c:v>
                </c:pt>
                <c:pt idx="3247">
                  <c:v>-13.597000000000001</c:v>
                </c:pt>
                <c:pt idx="3248">
                  <c:v>-7.1179999999999897</c:v>
                </c:pt>
                <c:pt idx="3249">
                  <c:v>-5.1300000000000026</c:v>
                </c:pt>
                <c:pt idx="3250">
                  <c:v>-8.18</c:v>
                </c:pt>
                <c:pt idx="3251">
                  <c:v>-3.0069999999999979</c:v>
                </c:pt>
                <c:pt idx="3252">
                  <c:v>-5.7460000000000022</c:v>
                </c:pt>
                <c:pt idx="3253">
                  <c:v>-4.0030000000000072</c:v>
                </c:pt>
                <c:pt idx="3254">
                  <c:v>-2.2600000000000051</c:v>
                </c:pt>
                <c:pt idx="3255">
                  <c:v>-4.0020000000000016</c:v>
                </c:pt>
                <c:pt idx="3256">
                  <c:v>-1.8399999999999932</c:v>
                </c:pt>
                <c:pt idx="3257">
                  <c:v>-7.3419999999999987</c:v>
                </c:pt>
                <c:pt idx="3258">
                  <c:v>-9.4310000000000009</c:v>
                </c:pt>
                <c:pt idx="3259">
                  <c:v>-2.1210000000000022</c:v>
                </c:pt>
                <c:pt idx="3260">
                  <c:v>0.49299999999999622</c:v>
                </c:pt>
                <c:pt idx="3261">
                  <c:v>-0.43900000000000067</c:v>
                </c:pt>
                <c:pt idx="3262">
                  <c:v>-1.4399999999999928</c:v>
                </c:pt>
                <c:pt idx="3263">
                  <c:v>4.411999999999999</c:v>
                </c:pt>
                <c:pt idx="3264">
                  <c:v>1.7369999999999914</c:v>
                </c:pt>
                <c:pt idx="3265">
                  <c:v>0.7999999999999976</c:v>
                </c:pt>
                <c:pt idx="3266">
                  <c:v>3.2149999999999999</c:v>
                </c:pt>
                <c:pt idx="3267">
                  <c:v>2.4700000000000024</c:v>
                </c:pt>
                <c:pt idx="3268">
                  <c:v>1.8579999999999937</c:v>
                </c:pt>
                <c:pt idx="3269">
                  <c:v>5.1460000000000008</c:v>
                </c:pt>
                <c:pt idx="3270">
                  <c:v>2.1579999999999941</c:v>
                </c:pt>
                <c:pt idx="3271">
                  <c:v>-5.2199999999999989</c:v>
                </c:pt>
                <c:pt idx="3272">
                  <c:v>-6.0000000000002334E-3</c:v>
                </c:pt>
                <c:pt idx="3273">
                  <c:v>3.9879999999999995</c:v>
                </c:pt>
                <c:pt idx="3274">
                  <c:v>4.4800000000000004</c:v>
                </c:pt>
                <c:pt idx="3275">
                  <c:v>4.1249999999999858</c:v>
                </c:pt>
                <c:pt idx="3276">
                  <c:v>1.7329999999999937</c:v>
                </c:pt>
                <c:pt idx="3277">
                  <c:v>2.6200000000000045</c:v>
                </c:pt>
                <c:pt idx="3278">
                  <c:v>7.6029999999999855</c:v>
                </c:pt>
                <c:pt idx="3279">
                  <c:v>10.020000000000001</c:v>
                </c:pt>
                <c:pt idx="3280">
                  <c:v>10.798999999999999</c:v>
                </c:pt>
                <c:pt idx="3281">
                  <c:v>6.4300000000000024</c:v>
                </c:pt>
                <c:pt idx="3282">
                  <c:v>4.2890000000000024</c:v>
                </c:pt>
                <c:pt idx="3283">
                  <c:v>5.5300000000000011</c:v>
                </c:pt>
                <c:pt idx="3284">
                  <c:v>6.6369999999999925</c:v>
                </c:pt>
                <c:pt idx="3285">
                  <c:v>2.6400000000000006</c:v>
                </c:pt>
                <c:pt idx="3286">
                  <c:v>2.3269999999999977</c:v>
                </c:pt>
                <c:pt idx="3287">
                  <c:v>3.2620000000000005</c:v>
                </c:pt>
                <c:pt idx="3288">
                  <c:v>-2.5420000000000007</c:v>
                </c:pt>
                <c:pt idx="3289">
                  <c:v>-2.1440000000000019</c:v>
                </c:pt>
                <c:pt idx="3290">
                  <c:v>-5.5000000000003393E-2</c:v>
                </c:pt>
                <c:pt idx="3291">
                  <c:v>-2.0250000000000021</c:v>
                </c:pt>
                <c:pt idx="3292">
                  <c:v>-0.42100000000000026</c:v>
                </c:pt>
                <c:pt idx="3293">
                  <c:v>4.2119999999999962</c:v>
                </c:pt>
                <c:pt idx="3294">
                  <c:v>13.827000000000002</c:v>
                </c:pt>
                <c:pt idx="3295">
                  <c:v>14.158000000000001</c:v>
                </c:pt>
                <c:pt idx="3296">
                  <c:v>15.019</c:v>
                </c:pt>
                <c:pt idx="3297">
                  <c:v>21.58</c:v>
                </c:pt>
                <c:pt idx="3298">
                  <c:v>17.27</c:v>
                </c:pt>
                <c:pt idx="3299">
                  <c:v>12.05</c:v>
                </c:pt>
                <c:pt idx="3300">
                  <c:v>18.823999999999987</c:v>
                </c:pt>
                <c:pt idx="3301">
                  <c:v>17.937999999999999</c:v>
                </c:pt>
                <c:pt idx="3302">
                  <c:v>11.562000000000006</c:v>
                </c:pt>
                <c:pt idx="3303">
                  <c:v>7.115999999999989</c:v>
                </c:pt>
                <c:pt idx="3304">
                  <c:v>5.1969999999999965</c:v>
                </c:pt>
                <c:pt idx="3305">
                  <c:v>8.7740000000000009</c:v>
                </c:pt>
                <c:pt idx="3306">
                  <c:v>2.2899999999999991</c:v>
                </c:pt>
                <c:pt idx="3307">
                  <c:v>16.844999999999999</c:v>
                </c:pt>
                <c:pt idx="3308">
                  <c:v>21.180999999999987</c:v>
                </c:pt>
                <c:pt idx="3309">
                  <c:v>7.1969999999999965</c:v>
                </c:pt>
                <c:pt idx="3310">
                  <c:v>13.984000000000002</c:v>
                </c:pt>
                <c:pt idx="3311">
                  <c:v>19.445999999999948</c:v>
                </c:pt>
                <c:pt idx="3312">
                  <c:v>23.22</c:v>
                </c:pt>
                <c:pt idx="3313">
                  <c:v>25.864000000000004</c:v>
                </c:pt>
                <c:pt idx="3314">
                  <c:v>26.148</c:v>
                </c:pt>
                <c:pt idx="3315">
                  <c:v>25.992999999999956</c:v>
                </c:pt>
                <c:pt idx="3316">
                  <c:v>24.797999999999988</c:v>
                </c:pt>
                <c:pt idx="3317">
                  <c:v>25.667999999999996</c:v>
                </c:pt>
                <c:pt idx="3318">
                  <c:v>18.14</c:v>
                </c:pt>
                <c:pt idx="3319">
                  <c:v>12.574000000000002</c:v>
                </c:pt>
                <c:pt idx="3320">
                  <c:v>15.440000000000005</c:v>
                </c:pt>
                <c:pt idx="3321">
                  <c:v>21.853999999999999</c:v>
                </c:pt>
                <c:pt idx="3322">
                  <c:v>22.399000000000001</c:v>
                </c:pt>
                <c:pt idx="3323">
                  <c:v>21.643000000000001</c:v>
                </c:pt>
                <c:pt idx="3324">
                  <c:v>26.122999999999987</c:v>
                </c:pt>
                <c:pt idx="3325">
                  <c:v>23.437000000000001</c:v>
                </c:pt>
                <c:pt idx="3326">
                  <c:v>22.375000000000004</c:v>
                </c:pt>
                <c:pt idx="3327">
                  <c:v>20.653999999999996</c:v>
                </c:pt>
                <c:pt idx="3328">
                  <c:v>12.46</c:v>
                </c:pt>
                <c:pt idx="3329">
                  <c:v>7.3829999999999956</c:v>
                </c:pt>
                <c:pt idx="3330">
                  <c:v>4.6479999999999864</c:v>
                </c:pt>
                <c:pt idx="3331">
                  <c:v>4.3320000000000007</c:v>
                </c:pt>
                <c:pt idx="3332">
                  <c:v>7.769999999999996</c:v>
                </c:pt>
                <c:pt idx="3333">
                  <c:v>9.9600000000000026</c:v>
                </c:pt>
                <c:pt idx="3334">
                  <c:v>18.214999999999996</c:v>
                </c:pt>
                <c:pt idx="3335">
                  <c:v>22.003999999999987</c:v>
                </c:pt>
                <c:pt idx="3336">
                  <c:v>25.392999999999986</c:v>
                </c:pt>
                <c:pt idx="3337">
                  <c:v>23.73</c:v>
                </c:pt>
                <c:pt idx="3338">
                  <c:v>24.166999999999987</c:v>
                </c:pt>
                <c:pt idx="3339">
                  <c:v>22.479999999999986</c:v>
                </c:pt>
                <c:pt idx="3340">
                  <c:v>22.410000000000004</c:v>
                </c:pt>
                <c:pt idx="3341">
                  <c:v>23.503</c:v>
                </c:pt>
                <c:pt idx="3342">
                  <c:v>21.181000000000001</c:v>
                </c:pt>
                <c:pt idx="3343">
                  <c:v>8.3370000000000015</c:v>
                </c:pt>
                <c:pt idx="3344">
                  <c:v>10.940000000000005</c:v>
                </c:pt>
                <c:pt idx="3345">
                  <c:v>14.897000000000006</c:v>
                </c:pt>
                <c:pt idx="3346">
                  <c:v>11.324000000000002</c:v>
                </c:pt>
                <c:pt idx="3347">
                  <c:v>10.027000000000001</c:v>
                </c:pt>
                <c:pt idx="3348">
                  <c:v>13.115</c:v>
                </c:pt>
                <c:pt idx="3349">
                  <c:v>11.449</c:v>
                </c:pt>
                <c:pt idx="3350">
                  <c:v>4.4069999999999974</c:v>
                </c:pt>
                <c:pt idx="3351">
                  <c:v>4.5999999999999423E-2</c:v>
                </c:pt>
                <c:pt idx="3352">
                  <c:v>-3.5570000000000022</c:v>
                </c:pt>
                <c:pt idx="3353">
                  <c:v>-5.1330000000000027</c:v>
                </c:pt>
                <c:pt idx="3354">
                  <c:v>-8.3760000000000048</c:v>
                </c:pt>
                <c:pt idx="3355">
                  <c:v>0.17700000000000005</c:v>
                </c:pt>
                <c:pt idx="3356">
                  <c:v>7.1069999999999975</c:v>
                </c:pt>
                <c:pt idx="3357">
                  <c:v>3.7220000000000013</c:v>
                </c:pt>
                <c:pt idx="3358">
                  <c:v>11.236000000000001</c:v>
                </c:pt>
                <c:pt idx="3359">
                  <c:v>21.688999999999989</c:v>
                </c:pt>
                <c:pt idx="3360">
                  <c:v>18.667999999999999</c:v>
                </c:pt>
                <c:pt idx="3361">
                  <c:v>13.329000000000002</c:v>
                </c:pt>
                <c:pt idx="3362">
                  <c:v>16.687999999999999</c:v>
                </c:pt>
                <c:pt idx="3363">
                  <c:v>17.767999999999986</c:v>
                </c:pt>
                <c:pt idx="3364">
                  <c:v>20.904</c:v>
                </c:pt>
                <c:pt idx="3365">
                  <c:v>22.763999999999989</c:v>
                </c:pt>
                <c:pt idx="3366">
                  <c:v>13.308000000000002</c:v>
                </c:pt>
                <c:pt idx="3367">
                  <c:v>1.8539999999999961</c:v>
                </c:pt>
                <c:pt idx="3368">
                  <c:v>3.0379999999999971</c:v>
                </c:pt>
                <c:pt idx="3369">
                  <c:v>7.0519999999999996</c:v>
                </c:pt>
                <c:pt idx="3370">
                  <c:v>8.4760000000000026</c:v>
                </c:pt>
                <c:pt idx="3371">
                  <c:v>9.3140000000000036</c:v>
                </c:pt>
                <c:pt idx="3372">
                  <c:v>9.3960000000000008</c:v>
                </c:pt>
                <c:pt idx="3373">
                  <c:v>7.7819999999999974</c:v>
                </c:pt>
                <c:pt idx="3374">
                  <c:v>4.9160000000000004</c:v>
                </c:pt>
                <c:pt idx="3375">
                  <c:v>-1.1850000000000023</c:v>
                </c:pt>
                <c:pt idx="3376">
                  <c:v>-11.897000000000002</c:v>
                </c:pt>
                <c:pt idx="3377">
                  <c:v>-19.077000000000005</c:v>
                </c:pt>
                <c:pt idx="3378">
                  <c:v>-11.516000000000002</c:v>
                </c:pt>
                <c:pt idx="3379">
                  <c:v>0.12600000000000122</c:v>
                </c:pt>
                <c:pt idx="3380">
                  <c:v>0.93899999999999295</c:v>
                </c:pt>
                <c:pt idx="3381">
                  <c:v>6.9080000000000013</c:v>
                </c:pt>
                <c:pt idx="3382">
                  <c:v>9.856000000000023</c:v>
                </c:pt>
                <c:pt idx="3383">
                  <c:v>10.623000000000001</c:v>
                </c:pt>
                <c:pt idx="3384">
                  <c:v>8.4640000000000022</c:v>
                </c:pt>
                <c:pt idx="3385">
                  <c:v>3.0949999999999989</c:v>
                </c:pt>
                <c:pt idx="3386">
                  <c:v>-4.9350000000000014</c:v>
                </c:pt>
                <c:pt idx="3387">
                  <c:v>-6.3119999999999985</c:v>
                </c:pt>
                <c:pt idx="3388">
                  <c:v>-4.713000000000001</c:v>
                </c:pt>
                <c:pt idx="3389">
                  <c:v>-10.824000000000002</c:v>
                </c:pt>
                <c:pt idx="3390">
                  <c:v>-12.591000000000001</c:v>
                </c:pt>
                <c:pt idx="3391">
                  <c:v>-6.2620000000000005</c:v>
                </c:pt>
                <c:pt idx="3392">
                  <c:v>-10.498000000000005</c:v>
                </c:pt>
                <c:pt idx="3393">
                  <c:v>-9.2260000000000009</c:v>
                </c:pt>
                <c:pt idx="3394">
                  <c:v>-15.894000000000005</c:v>
                </c:pt>
                <c:pt idx="3395">
                  <c:v>-14.285000000000004</c:v>
                </c:pt>
                <c:pt idx="3396">
                  <c:v>-8.1930000000000049</c:v>
                </c:pt>
                <c:pt idx="3397">
                  <c:v>-16.189999999999987</c:v>
                </c:pt>
                <c:pt idx="3398">
                  <c:v>-14.93</c:v>
                </c:pt>
                <c:pt idx="3399">
                  <c:v>-9.9730000000000061</c:v>
                </c:pt>
                <c:pt idx="3400">
                  <c:v>-9</c:v>
                </c:pt>
                <c:pt idx="3401">
                  <c:v>-12</c:v>
                </c:pt>
                <c:pt idx="3402">
                  <c:v>-9.0870000000000015</c:v>
                </c:pt>
                <c:pt idx="3403">
                  <c:v>-2.2060000000000031</c:v>
                </c:pt>
                <c:pt idx="3404">
                  <c:v>1.6819999999999926</c:v>
                </c:pt>
                <c:pt idx="3405">
                  <c:v>-2.0080000000000031</c:v>
                </c:pt>
                <c:pt idx="3406">
                  <c:v>-5.1339999999999995</c:v>
                </c:pt>
                <c:pt idx="3407">
                  <c:v>6.9999999999979133E-3</c:v>
                </c:pt>
                <c:pt idx="3408">
                  <c:v>0.46499999999999714</c:v>
                </c:pt>
                <c:pt idx="3409">
                  <c:v>-0.25</c:v>
                </c:pt>
                <c:pt idx="3410">
                  <c:v>2.5800000000000018</c:v>
                </c:pt>
                <c:pt idx="3411">
                  <c:v>-1.3270000000000017</c:v>
                </c:pt>
                <c:pt idx="3412">
                  <c:v>-3.7579999999999991</c:v>
                </c:pt>
                <c:pt idx="3413">
                  <c:v>-4.57</c:v>
                </c:pt>
                <c:pt idx="3414">
                  <c:v>-5.061000000000007</c:v>
                </c:pt>
                <c:pt idx="3415">
                  <c:v>-5.7480000000000064</c:v>
                </c:pt>
                <c:pt idx="3416">
                  <c:v>-2.3080000000000069</c:v>
                </c:pt>
                <c:pt idx="3417">
                  <c:v>-2.3930000000000007</c:v>
                </c:pt>
                <c:pt idx="3418">
                  <c:v>-3.4790000000000063</c:v>
                </c:pt>
                <c:pt idx="3419">
                  <c:v>-3.3080000000000069</c:v>
                </c:pt>
                <c:pt idx="3420">
                  <c:v>-2.6440000000000055</c:v>
                </c:pt>
                <c:pt idx="3421">
                  <c:v>-0.86200000000000265</c:v>
                </c:pt>
                <c:pt idx="3422">
                  <c:v>-1.2420000000000044</c:v>
                </c:pt>
                <c:pt idx="3423">
                  <c:v>-0.25</c:v>
                </c:pt>
                <c:pt idx="3424">
                  <c:v>-1.7540000000000049</c:v>
                </c:pt>
                <c:pt idx="3425">
                  <c:v>-4.1419999999999995</c:v>
                </c:pt>
                <c:pt idx="3426">
                  <c:v>-3.8860000000000028</c:v>
                </c:pt>
                <c:pt idx="3427">
                  <c:v>-0.96699999999999875</c:v>
                </c:pt>
                <c:pt idx="3428">
                  <c:v>2.6019999999999972</c:v>
                </c:pt>
                <c:pt idx="3429">
                  <c:v>3.5399999999999987</c:v>
                </c:pt>
                <c:pt idx="3430">
                  <c:v>6.1599999999999966</c:v>
                </c:pt>
                <c:pt idx="3431">
                  <c:v>15.259</c:v>
                </c:pt>
                <c:pt idx="3432">
                  <c:v>17.420999999999989</c:v>
                </c:pt>
                <c:pt idx="3433">
                  <c:v>18.93</c:v>
                </c:pt>
                <c:pt idx="3434">
                  <c:v>17.545000000000002</c:v>
                </c:pt>
                <c:pt idx="3435">
                  <c:v>13.004000000000001</c:v>
                </c:pt>
                <c:pt idx="3436">
                  <c:v>10.231999999999999</c:v>
                </c:pt>
                <c:pt idx="3437">
                  <c:v>8.7540000000000013</c:v>
                </c:pt>
                <c:pt idx="3438">
                  <c:v>0.22299999999999934</c:v>
                </c:pt>
                <c:pt idx="3439">
                  <c:v>-7.009999999999998</c:v>
                </c:pt>
                <c:pt idx="3440">
                  <c:v>-6.9100000000000037</c:v>
                </c:pt>
                <c:pt idx="3441">
                  <c:v>-5</c:v>
                </c:pt>
                <c:pt idx="3442">
                  <c:v>-5.0050000000000026</c:v>
                </c:pt>
                <c:pt idx="3443">
                  <c:v>-3.8159999999999972</c:v>
                </c:pt>
                <c:pt idx="3444">
                  <c:v>-1.4499999999999909</c:v>
                </c:pt>
                <c:pt idx="3445">
                  <c:v>-1.4699999999999942</c:v>
                </c:pt>
                <c:pt idx="3446">
                  <c:v>3.0700000000000003</c:v>
                </c:pt>
                <c:pt idx="3447">
                  <c:v>3.0330000000000013</c:v>
                </c:pt>
                <c:pt idx="3448">
                  <c:v>5.98</c:v>
                </c:pt>
                <c:pt idx="3449">
                  <c:v>3.5079999999999956</c:v>
                </c:pt>
                <c:pt idx="3450">
                  <c:v>3.3629999999999987</c:v>
                </c:pt>
                <c:pt idx="3451">
                  <c:v>6.2310000000000034</c:v>
                </c:pt>
                <c:pt idx="3452">
                  <c:v>11.127999999999998</c:v>
                </c:pt>
                <c:pt idx="3453">
                  <c:v>5.9329999999999998</c:v>
                </c:pt>
                <c:pt idx="3454">
                  <c:v>5.769999999999996</c:v>
                </c:pt>
                <c:pt idx="3455">
                  <c:v>15.391000000000002</c:v>
                </c:pt>
                <c:pt idx="3456">
                  <c:v>15.864000000000004</c:v>
                </c:pt>
                <c:pt idx="3457">
                  <c:v>14.096</c:v>
                </c:pt>
                <c:pt idx="3458">
                  <c:v>16.547000000000001</c:v>
                </c:pt>
                <c:pt idx="3459">
                  <c:v>20.315000000000001</c:v>
                </c:pt>
                <c:pt idx="3460">
                  <c:v>10.702</c:v>
                </c:pt>
                <c:pt idx="3461">
                  <c:v>6.6929999999999872</c:v>
                </c:pt>
                <c:pt idx="3462">
                  <c:v>-1.5690000000000026</c:v>
                </c:pt>
                <c:pt idx="3463">
                  <c:v>-4.5500000000000043</c:v>
                </c:pt>
                <c:pt idx="3464">
                  <c:v>-2.3400000000000034</c:v>
                </c:pt>
                <c:pt idx="3465">
                  <c:v>1.4819999999999947</c:v>
                </c:pt>
                <c:pt idx="3466">
                  <c:v>0.64000000000000201</c:v>
                </c:pt>
                <c:pt idx="3467">
                  <c:v>-0.33900000000000002</c:v>
                </c:pt>
                <c:pt idx="3468">
                  <c:v>3.9679999999999982</c:v>
                </c:pt>
                <c:pt idx="3469">
                  <c:v>1.6789999999999938</c:v>
                </c:pt>
                <c:pt idx="3470">
                  <c:v>3.445999999999998</c:v>
                </c:pt>
                <c:pt idx="3471">
                  <c:v>6.7239999999999966</c:v>
                </c:pt>
                <c:pt idx="3472">
                  <c:v>7.6619999999999955</c:v>
                </c:pt>
                <c:pt idx="3473">
                  <c:v>3.4909999999999997</c:v>
                </c:pt>
                <c:pt idx="3474">
                  <c:v>0.14999999999999913</c:v>
                </c:pt>
                <c:pt idx="3475">
                  <c:v>4.7579999999999956</c:v>
                </c:pt>
                <c:pt idx="3476">
                  <c:v>7.7590000000000003</c:v>
                </c:pt>
                <c:pt idx="3477">
                  <c:v>6.1499999999999986</c:v>
                </c:pt>
                <c:pt idx="3478">
                  <c:v>9.8780000000000001</c:v>
                </c:pt>
                <c:pt idx="3479">
                  <c:v>19.853999999999999</c:v>
                </c:pt>
                <c:pt idx="3480">
                  <c:v>21.657999999999998</c:v>
                </c:pt>
                <c:pt idx="3481">
                  <c:v>20.777999999999999</c:v>
                </c:pt>
                <c:pt idx="3482">
                  <c:v>23.384999999999987</c:v>
                </c:pt>
                <c:pt idx="3483">
                  <c:v>22.466999999999956</c:v>
                </c:pt>
                <c:pt idx="3484">
                  <c:v>19.380999999999986</c:v>
                </c:pt>
                <c:pt idx="3485">
                  <c:v>14.386000000000006</c:v>
                </c:pt>
                <c:pt idx="3486">
                  <c:v>4.8999999999999986</c:v>
                </c:pt>
                <c:pt idx="3487">
                  <c:v>-0.50300000000000011</c:v>
                </c:pt>
                <c:pt idx="3488">
                  <c:v>3.6000000000000014</c:v>
                </c:pt>
                <c:pt idx="3489">
                  <c:v>9.256000000000002</c:v>
                </c:pt>
                <c:pt idx="3490">
                  <c:v>6.9709999999999974</c:v>
                </c:pt>
                <c:pt idx="3491">
                  <c:v>7.1249999999999858</c:v>
                </c:pt>
                <c:pt idx="3492">
                  <c:v>14.356000000000021</c:v>
                </c:pt>
                <c:pt idx="3493">
                  <c:v>12.627999999999998</c:v>
                </c:pt>
                <c:pt idx="3494">
                  <c:v>14.346</c:v>
                </c:pt>
                <c:pt idx="3495">
                  <c:v>13.746999999999998</c:v>
                </c:pt>
                <c:pt idx="3496">
                  <c:v>10.984000000000002</c:v>
                </c:pt>
                <c:pt idx="3497">
                  <c:v>3.0489999999999995</c:v>
                </c:pt>
                <c:pt idx="3498">
                  <c:v>2.3230000000000004</c:v>
                </c:pt>
                <c:pt idx="3499">
                  <c:v>4.1519999999999895</c:v>
                </c:pt>
                <c:pt idx="3500">
                  <c:v>9.7580000000000009</c:v>
                </c:pt>
                <c:pt idx="3501">
                  <c:v>5.6929999999999872</c:v>
                </c:pt>
                <c:pt idx="3502">
                  <c:v>9.5870000000000015</c:v>
                </c:pt>
                <c:pt idx="3503">
                  <c:v>17.856999999999996</c:v>
                </c:pt>
                <c:pt idx="3504">
                  <c:v>20.537999999999997</c:v>
                </c:pt>
                <c:pt idx="3505">
                  <c:v>14.669</c:v>
                </c:pt>
                <c:pt idx="3506">
                  <c:v>18.813000000000031</c:v>
                </c:pt>
                <c:pt idx="3507">
                  <c:v>17.065999999999956</c:v>
                </c:pt>
                <c:pt idx="3508">
                  <c:v>16.877000000000031</c:v>
                </c:pt>
                <c:pt idx="3509">
                  <c:v>18.991999999999987</c:v>
                </c:pt>
                <c:pt idx="3510">
                  <c:v>14.398</c:v>
                </c:pt>
                <c:pt idx="3511">
                  <c:v>0.3290000000000014</c:v>
                </c:pt>
                <c:pt idx="3512">
                  <c:v>5.6539999999999955</c:v>
                </c:pt>
                <c:pt idx="3513">
                  <c:v>17.862999999999989</c:v>
                </c:pt>
                <c:pt idx="3514">
                  <c:v>21.641999999999996</c:v>
                </c:pt>
                <c:pt idx="3515">
                  <c:v>21.446999999999989</c:v>
                </c:pt>
                <c:pt idx="3516">
                  <c:v>25.670999999999999</c:v>
                </c:pt>
                <c:pt idx="3517">
                  <c:v>25.958999999999989</c:v>
                </c:pt>
                <c:pt idx="3518">
                  <c:v>26.395999999999987</c:v>
                </c:pt>
                <c:pt idx="3519">
                  <c:v>27.356999999999999</c:v>
                </c:pt>
                <c:pt idx="3520">
                  <c:v>22.939999999999987</c:v>
                </c:pt>
                <c:pt idx="3521">
                  <c:v>9.3130000000000024</c:v>
                </c:pt>
                <c:pt idx="3522">
                  <c:v>9.0489999999999995</c:v>
                </c:pt>
                <c:pt idx="3523">
                  <c:v>17.251999999999992</c:v>
                </c:pt>
                <c:pt idx="3524">
                  <c:v>20.58</c:v>
                </c:pt>
                <c:pt idx="3525">
                  <c:v>8.7760000000000016</c:v>
                </c:pt>
                <c:pt idx="3526">
                  <c:v>15.426000000000002</c:v>
                </c:pt>
                <c:pt idx="3527">
                  <c:v>25.915999999999986</c:v>
                </c:pt>
                <c:pt idx="3528">
                  <c:v>27.93</c:v>
                </c:pt>
                <c:pt idx="3529">
                  <c:v>26.417000000000005</c:v>
                </c:pt>
                <c:pt idx="3530">
                  <c:v>26.187000000000001</c:v>
                </c:pt>
                <c:pt idx="3531">
                  <c:v>29.280999999999956</c:v>
                </c:pt>
                <c:pt idx="3532">
                  <c:v>30.375</c:v>
                </c:pt>
                <c:pt idx="3533">
                  <c:v>28.801000000000005</c:v>
                </c:pt>
                <c:pt idx="3534">
                  <c:v>21.224</c:v>
                </c:pt>
                <c:pt idx="3535">
                  <c:v>14.126000000000001</c:v>
                </c:pt>
                <c:pt idx="3536">
                  <c:v>14.476000000000004</c:v>
                </c:pt>
                <c:pt idx="3537">
                  <c:v>21.556999999999999</c:v>
                </c:pt>
                <c:pt idx="3538">
                  <c:v>22.654000000000035</c:v>
                </c:pt>
                <c:pt idx="3539">
                  <c:v>26.468999999999948</c:v>
                </c:pt>
                <c:pt idx="3540">
                  <c:v>34.175000000000011</c:v>
                </c:pt>
                <c:pt idx="3541">
                  <c:v>33.199000000000012</c:v>
                </c:pt>
                <c:pt idx="3542">
                  <c:v>31.628</c:v>
                </c:pt>
                <c:pt idx="3543">
                  <c:v>24.403999999999989</c:v>
                </c:pt>
                <c:pt idx="3544">
                  <c:v>19.826999999999988</c:v>
                </c:pt>
                <c:pt idx="3545">
                  <c:v>13.7</c:v>
                </c:pt>
                <c:pt idx="3546">
                  <c:v>16.11500000000003</c:v>
                </c:pt>
                <c:pt idx="3547">
                  <c:v>23.372999999999987</c:v>
                </c:pt>
                <c:pt idx="3548">
                  <c:v>26.094999999999999</c:v>
                </c:pt>
                <c:pt idx="3549">
                  <c:v>19.800999999999988</c:v>
                </c:pt>
                <c:pt idx="3550">
                  <c:v>25.025999999999989</c:v>
                </c:pt>
                <c:pt idx="3551">
                  <c:v>28.449000000000002</c:v>
                </c:pt>
                <c:pt idx="3552">
                  <c:v>30.988999999999937</c:v>
                </c:pt>
                <c:pt idx="3553">
                  <c:v>31.050999999999988</c:v>
                </c:pt>
                <c:pt idx="3554">
                  <c:v>26.126999999999999</c:v>
                </c:pt>
                <c:pt idx="3555">
                  <c:v>27.952000000000002</c:v>
                </c:pt>
                <c:pt idx="3556">
                  <c:v>32.410000000000004</c:v>
                </c:pt>
                <c:pt idx="3557">
                  <c:v>29.145</c:v>
                </c:pt>
                <c:pt idx="3558">
                  <c:v>27.110000000000031</c:v>
                </c:pt>
                <c:pt idx="3559">
                  <c:v>23.020999999999987</c:v>
                </c:pt>
                <c:pt idx="3560">
                  <c:v>26.158999999999999</c:v>
                </c:pt>
                <c:pt idx="3561">
                  <c:v>27.147999999999996</c:v>
                </c:pt>
                <c:pt idx="3562">
                  <c:v>25.334999999999997</c:v>
                </c:pt>
                <c:pt idx="3563">
                  <c:v>25.732999999999986</c:v>
                </c:pt>
                <c:pt idx="3564">
                  <c:v>29.213999999999999</c:v>
                </c:pt>
                <c:pt idx="3565">
                  <c:v>31.193999999999999</c:v>
                </c:pt>
                <c:pt idx="3566">
                  <c:v>31.835999999999999</c:v>
                </c:pt>
                <c:pt idx="3567">
                  <c:v>31.713999999999999</c:v>
                </c:pt>
                <c:pt idx="3568">
                  <c:v>29.03</c:v>
                </c:pt>
                <c:pt idx="3569">
                  <c:v>20.366</c:v>
                </c:pt>
                <c:pt idx="3570">
                  <c:v>12.126000000000001</c:v>
                </c:pt>
                <c:pt idx="3571">
                  <c:v>19.024999999999988</c:v>
                </c:pt>
                <c:pt idx="3572">
                  <c:v>17.274000000000001</c:v>
                </c:pt>
                <c:pt idx="3573">
                  <c:v>6.0869999999999962</c:v>
                </c:pt>
                <c:pt idx="3574">
                  <c:v>11.487000000000002</c:v>
                </c:pt>
                <c:pt idx="3575">
                  <c:v>14.346</c:v>
                </c:pt>
                <c:pt idx="3576">
                  <c:v>20.38299999999996</c:v>
                </c:pt>
                <c:pt idx="3577">
                  <c:v>24.017000000000031</c:v>
                </c:pt>
                <c:pt idx="3578">
                  <c:v>26.963999999999956</c:v>
                </c:pt>
                <c:pt idx="3579">
                  <c:v>28.038999999999987</c:v>
                </c:pt>
                <c:pt idx="3580">
                  <c:v>23.542999999999989</c:v>
                </c:pt>
                <c:pt idx="3581">
                  <c:v>13.231</c:v>
                </c:pt>
                <c:pt idx="3582">
                  <c:v>3.5459999999999994</c:v>
                </c:pt>
                <c:pt idx="3583">
                  <c:v>-1</c:v>
                </c:pt>
                <c:pt idx="3584">
                  <c:v>1.4939999999999956</c:v>
                </c:pt>
                <c:pt idx="3585">
                  <c:v>5.6109999999999873</c:v>
                </c:pt>
                <c:pt idx="3586">
                  <c:v>1.6319999999999952</c:v>
                </c:pt>
                <c:pt idx="3587">
                  <c:v>-2.5530000000000044</c:v>
                </c:pt>
                <c:pt idx="3588">
                  <c:v>5.4409999999999954</c:v>
                </c:pt>
                <c:pt idx="3589">
                  <c:v>-6.3400000000000025</c:v>
                </c:pt>
                <c:pt idx="3590">
                  <c:v>7.1000000000000005</c:v>
                </c:pt>
                <c:pt idx="3591">
                  <c:v>7.2999999999999972</c:v>
                </c:pt>
                <c:pt idx="3592">
                  <c:v>7.5399999999999991</c:v>
                </c:pt>
                <c:pt idx="3593">
                  <c:v>-2.0000000000024512E-3</c:v>
                </c:pt>
                <c:pt idx="3594">
                  <c:v>-0.95800000000000562</c:v>
                </c:pt>
                <c:pt idx="3595">
                  <c:v>3.4299999999999997</c:v>
                </c:pt>
                <c:pt idx="3596">
                  <c:v>4.1389999999999958</c:v>
                </c:pt>
                <c:pt idx="3597">
                  <c:v>3.5059999999999998</c:v>
                </c:pt>
                <c:pt idx="3598">
                  <c:v>3.7949999999999946</c:v>
                </c:pt>
                <c:pt idx="3599">
                  <c:v>17.153999999999996</c:v>
                </c:pt>
                <c:pt idx="3600">
                  <c:v>16.878999999999987</c:v>
                </c:pt>
                <c:pt idx="3601">
                  <c:v>18.518999999999988</c:v>
                </c:pt>
                <c:pt idx="3602">
                  <c:v>19.157999999999998</c:v>
                </c:pt>
                <c:pt idx="3603">
                  <c:v>18.040999999999986</c:v>
                </c:pt>
                <c:pt idx="3604">
                  <c:v>15.023000000000001</c:v>
                </c:pt>
                <c:pt idx="3605">
                  <c:v>9.8580000000000005</c:v>
                </c:pt>
                <c:pt idx="3606">
                  <c:v>4.7379999999999995</c:v>
                </c:pt>
                <c:pt idx="3607">
                  <c:v>4.3239999999999945</c:v>
                </c:pt>
                <c:pt idx="3608">
                  <c:v>4.3269999999999955</c:v>
                </c:pt>
                <c:pt idx="3609">
                  <c:v>1.9799999999999958</c:v>
                </c:pt>
                <c:pt idx="3610">
                  <c:v>-1.4500000000000028</c:v>
                </c:pt>
                <c:pt idx="3611">
                  <c:v>2.5369999999999977</c:v>
                </c:pt>
                <c:pt idx="3612">
                  <c:v>2.732999999999997</c:v>
                </c:pt>
                <c:pt idx="3613">
                  <c:v>4.9300000000000024</c:v>
                </c:pt>
                <c:pt idx="3614">
                  <c:v>6.4800000000000084</c:v>
                </c:pt>
                <c:pt idx="3615">
                  <c:v>7.6409999999999965</c:v>
                </c:pt>
                <c:pt idx="3616">
                  <c:v>3.3400000000000034</c:v>
                </c:pt>
                <c:pt idx="3617">
                  <c:v>0.82399999999999862</c:v>
                </c:pt>
                <c:pt idx="3618">
                  <c:v>2.5679999999999992</c:v>
                </c:pt>
                <c:pt idx="3619">
                  <c:v>1.7460000000000022</c:v>
                </c:pt>
                <c:pt idx="3620">
                  <c:v>0.64099999999999968</c:v>
                </c:pt>
                <c:pt idx="3621">
                  <c:v>9.9999999999980382E-3</c:v>
                </c:pt>
                <c:pt idx="3622">
                  <c:v>5.1430000000000007</c:v>
                </c:pt>
                <c:pt idx="3623">
                  <c:v>7.6289999999999871</c:v>
                </c:pt>
                <c:pt idx="3624">
                  <c:v>3.5289999999999981</c:v>
                </c:pt>
                <c:pt idx="3625">
                  <c:v>6.0429999999999975</c:v>
                </c:pt>
                <c:pt idx="3626">
                  <c:v>4.2659999999999965</c:v>
                </c:pt>
                <c:pt idx="3627">
                  <c:v>6.125999999999987</c:v>
                </c:pt>
                <c:pt idx="3628">
                  <c:v>4.9089999999999989</c:v>
                </c:pt>
                <c:pt idx="3629">
                  <c:v>0.5</c:v>
                </c:pt>
                <c:pt idx="3630">
                  <c:v>-2.171999999999997</c:v>
                </c:pt>
                <c:pt idx="3631">
                  <c:v>-5.1070000000000055</c:v>
                </c:pt>
                <c:pt idx="3632">
                  <c:v>-2.7480000000000051</c:v>
                </c:pt>
                <c:pt idx="3633">
                  <c:v>-1.534000000000006</c:v>
                </c:pt>
                <c:pt idx="3634">
                  <c:v>-1.3500000000000021</c:v>
                </c:pt>
                <c:pt idx="3635">
                  <c:v>-8.0000000000026768E-3</c:v>
                </c:pt>
                <c:pt idx="3636">
                  <c:v>-1.609000000000002</c:v>
                </c:pt>
                <c:pt idx="3637">
                  <c:v>-3.7870000000000092</c:v>
                </c:pt>
                <c:pt idx="3638">
                  <c:v>-0.60500000000000465</c:v>
                </c:pt>
                <c:pt idx="3639">
                  <c:v>3.4929999999999937</c:v>
                </c:pt>
                <c:pt idx="3640">
                  <c:v>0.54799999999999471</c:v>
                </c:pt>
                <c:pt idx="3641">
                  <c:v>-0.83900000000000574</c:v>
                </c:pt>
                <c:pt idx="3642">
                  <c:v>-3.2890000000000015</c:v>
                </c:pt>
                <c:pt idx="3643">
                  <c:v>2.0720000000000027</c:v>
                </c:pt>
                <c:pt idx="3644">
                  <c:v>3.6339999999999932</c:v>
                </c:pt>
                <c:pt idx="3645">
                  <c:v>1.2889999999999919</c:v>
                </c:pt>
                <c:pt idx="3646">
                  <c:v>3.7179999999999982</c:v>
                </c:pt>
                <c:pt idx="3647">
                  <c:v>16.835000000000001</c:v>
                </c:pt>
                <c:pt idx="3648">
                  <c:v>17.655999999999999</c:v>
                </c:pt>
                <c:pt idx="3649">
                  <c:v>20.830999999999996</c:v>
                </c:pt>
                <c:pt idx="3650">
                  <c:v>19.569000000000003</c:v>
                </c:pt>
                <c:pt idx="3651">
                  <c:v>19.255000000000003</c:v>
                </c:pt>
                <c:pt idx="3652">
                  <c:v>20.193999999999996</c:v>
                </c:pt>
                <c:pt idx="3653">
                  <c:v>15.200000000000001</c:v>
                </c:pt>
                <c:pt idx="3654">
                  <c:v>6.9320000000000022</c:v>
                </c:pt>
                <c:pt idx="3655">
                  <c:v>5.615999999999989</c:v>
                </c:pt>
                <c:pt idx="3656">
                  <c:v>1.6310000000000002</c:v>
                </c:pt>
                <c:pt idx="3657">
                  <c:v>7.4769999999999994</c:v>
                </c:pt>
                <c:pt idx="3658">
                  <c:v>-9.9999999999980382E-3</c:v>
                </c:pt>
                <c:pt idx="3659">
                  <c:v>3.9059999999999917</c:v>
                </c:pt>
                <c:pt idx="3660">
                  <c:v>-2.0550000000000068</c:v>
                </c:pt>
                <c:pt idx="3661">
                  <c:v>-0.43000000000000038</c:v>
                </c:pt>
                <c:pt idx="3662">
                  <c:v>8.1349999999999998</c:v>
                </c:pt>
                <c:pt idx="3663">
                  <c:v>12.077000000000002</c:v>
                </c:pt>
                <c:pt idx="3664">
                  <c:v>11.07</c:v>
                </c:pt>
                <c:pt idx="3665">
                  <c:v>2.6000000000000014</c:v>
                </c:pt>
                <c:pt idx="3666">
                  <c:v>9.620000000000001</c:v>
                </c:pt>
                <c:pt idx="3667">
                  <c:v>13.281000000000001</c:v>
                </c:pt>
                <c:pt idx="3668">
                  <c:v>19.417999999999999</c:v>
                </c:pt>
                <c:pt idx="3669">
                  <c:v>14.009</c:v>
                </c:pt>
                <c:pt idx="3670">
                  <c:v>12.940000000000001</c:v>
                </c:pt>
                <c:pt idx="3671">
                  <c:v>27.097999999999999</c:v>
                </c:pt>
                <c:pt idx="3672">
                  <c:v>31.03</c:v>
                </c:pt>
                <c:pt idx="3673">
                  <c:v>29.749000000000002</c:v>
                </c:pt>
                <c:pt idx="3674">
                  <c:v>30.123000000000001</c:v>
                </c:pt>
                <c:pt idx="3675">
                  <c:v>29.687999999999999</c:v>
                </c:pt>
                <c:pt idx="3676">
                  <c:v>28.610999999999997</c:v>
                </c:pt>
                <c:pt idx="3677">
                  <c:v>24.796000000000003</c:v>
                </c:pt>
                <c:pt idx="3678">
                  <c:v>18.389999999999986</c:v>
                </c:pt>
                <c:pt idx="3679">
                  <c:v>10.287999999999998</c:v>
                </c:pt>
                <c:pt idx="3680">
                  <c:v>16.931999999999992</c:v>
                </c:pt>
                <c:pt idx="3681">
                  <c:v>19.965999999999951</c:v>
                </c:pt>
                <c:pt idx="3682">
                  <c:v>19.677999999999997</c:v>
                </c:pt>
                <c:pt idx="3683">
                  <c:v>11.683</c:v>
                </c:pt>
                <c:pt idx="3684">
                  <c:v>16.555999999999987</c:v>
                </c:pt>
                <c:pt idx="3685">
                  <c:v>10.325000000000006</c:v>
                </c:pt>
                <c:pt idx="3686">
                  <c:v>15.611000000000001</c:v>
                </c:pt>
                <c:pt idx="3687">
                  <c:v>17.884999999999987</c:v>
                </c:pt>
                <c:pt idx="3688">
                  <c:v>18.140999999999988</c:v>
                </c:pt>
                <c:pt idx="3689">
                  <c:v>14.603000000000002</c:v>
                </c:pt>
                <c:pt idx="3690">
                  <c:v>13.615</c:v>
                </c:pt>
                <c:pt idx="3691">
                  <c:v>21.151000000000035</c:v>
                </c:pt>
                <c:pt idx="3692">
                  <c:v>23.908999999999956</c:v>
                </c:pt>
                <c:pt idx="3693">
                  <c:v>25.462999999999937</c:v>
                </c:pt>
                <c:pt idx="3694">
                  <c:v>20.582999999999952</c:v>
                </c:pt>
                <c:pt idx="3695">
                  <c:v>26.14</c:v>
                </c:pt>
                <c:pt idx="3696">
                  <c:v>30.325000000000003</c:v>
                </c:pt>
                <c:pt idx="3697">
                  <c:v>27.990999999999989</c:v>
                </c:pt>
                <c:pt idx="3698">
                  <c:v>31.97599999999996</c:v>
                </c:pt>
                <c:pt idx="3699">
                  <c:v>33.935000000000002</c:v>
                </c:pt>
                <c:pt idx="3700">
                  <c:v>35.033000000000001</c:v>
                </c:pt>
                <c:pt idx="3701">
                  <c:v>40.222000000000087</c:v>
                </c:pt>
                <c:pt idx="3702">
                  <c:v>30.448999999999948</c:v>
                </c:pt>
                <c:pt idx="3703">
                  <c:v>19.237999999999996</c:v>
                </c:pt>
                <c:pt idx="3704">
                  <c:v>18.904999999999987</c:v>
                </c:pt>
                <c:pt idx="3705">
                  <c:v>23.223999999999986</c:v>
                </c:pt>
                <c:pt idx="3706">
                  <c:v>14.404000000000002</c:v>
                </c:pt>
                <c:pt idx="3707">
                  <c:v>8.5550000000000068</c:v>
                </c:pt>
                <c:pt idx="3708">
                  <c:v>14.770000000000003</c:v>
                </c:pt>
                <c:pt idx="3709">
                  <c:v>15.978000000000002</c:v>
                </c:pt>
                <c:pt idx="3710">
                  <c:v>15.602</c:v>
                </c:pt>
                <c:pt idx="3711">
                  <c:v>20.384000000000004</c:v>
                </c:pt>
                <c:pt idx="3712">
                  <c:v>16.955000000000002</c:v>
                </c:pt>
                <c:pt idx="3713">
                  <c:v>4.3900000000000006</c:v>
                </c:pt>
                <c:pt idx="3714">
                  <c:v>9.1289999999999978</c:v>
                </c:pt>
                <c:pt idx="3715">
                  <c:v>15.727999999999994</c:v>
                </c:pt>
                <c:pt idx="3716">
                  <c:v>25.351999999999997</c:v>
                </c:pt>
                <c:pt idx="3717">
                  <c:v>24.276000000000003</c:v>
                </c:pt>
                <c:pt idx="3718">
                  <c:v>21.308</c:v>
                </c:pt>
                <c:pt idx="3719">
                  <c:v>29.524000000000001</c:v>
                </c:pt>
                <c:pt idx="3720">
                  <c:v>29.476999999999986</c:v>
                </c:pt>
                <c:pt idx="3721">
                  <c:v>25.501000000000001</c:v>
                </c:pt>
                <c:pt idx="3722">
                  <c:v>29.581999999999987</c:v>
                </c:pt>
                <c:pt idx="3723">
                  <c:v>26.878999999999987</c:v>
                </c:pt>
                <c:pt idx="3724">
                  <c:v>24.742999999999956</c:v>
                </c:pt>
                <c:pt idx="3725">
                  <c:v>17.561999999999987</c:v>
                </c:pt>
                <c:pt idx="3726">
                  <c:v>3.8200000000000003</c:v>
                </c:pt>
                <c:pt idx="3727">
                  <c:v>-3.7690000000000055</c:v>
                </c:pt>
                <c:pt idx="3728">
                  <c:v>-1.804000000000002</c:v>
                </c:pt>
                <c:pt idx="3729">
                  <c:v>-2.5940000000000083</c:v>
                </c:pt>
                <c:pt idx="3730">
                  <c:v>-6.0290000000000106</c:v>
                </c:pt>
                <c:pt idx="3731">
                  <c:v>0.36000000000000032</c:v>
                </c:pt>
                <c:pt idx="3732">
                  <c:v>3.2049999999999912</c:v>
                </c:pt>
                <c:pt idx="3733">
                  <c:v>2.6529999999999987</c:v>
                </c:pt>
                <c:pt idx="3734">
                  <c:v>9.6179999999999968</c:v>
                </c:pt>
                <c:pt idx="3735">
                  <c:v>11.32</c:v>
                </c:pt>
                <c:pt idx="3736">
                  <c:v>7.3000000000000043</c:v>
                </c:pt>
                <c:pt idx="3737">
                  <c:v>3.9329999999999967</c:v>
                </c:pt>
                <c:pt idx="3738">
                  <c:v>2.8369999999999913</c:v>
                </c:pt>
                <c:pt idx="3739">
                  <c:v>8.7960000000000012</c:v>
                </c:pt>
                <c:pt idx="3740">
                  <c:v>14.530000000000001</c:v>
                </c:pt>
                <c:pt idx="3741">
                  <c:v>16.241999999999987</c:v>
                </c:pt>
                <c:pt idx="3742">
                  <c:v>8.1720000000000006</c:v>
                </c:pt>
                <c:pt idx="3743">
                  <c:v>17.93</c:v>
                </c:pt>
                <c:pt idx="3744">
                  <c:v>17.954000000000001</c:v>
                </c:pt>
                <c:pt idx="3745">
                  <c:v>24.29</c:v>
                </c:pt>
                <c:pt idx="3746">
                  <c:v>27.734999999999999</c:v>
                </c:pt>
                <c:pt idx="3747">
                  <c:v>28.233999999999988</c:v>
                </c:pt>
                <c:pt idx="3748">
                  <c:v>20.755999999999986</c:v>
                </c:pt>
                <c:pt idx="3749">
                  <c:v>13.877000000000002</c:v>
                </c:pt>
                <c:pt idx="3750">
                  <c:v>13.067</c:v>
                </c:pt>
                <c:pt idx="3751">
                  <c:v>13.090000000000003</c:v>
                </c:pt>
                <c:pt idx="3752">
                  <c:v>16.599999999999987</c:v>
                </c:pt>
                <c:pt idx="3753">
                  <c:v>13.734999999999999</c:v>
                </c:pt>
                <c:pt idx="3754">
                  <c:v>8.3310000000000013</c:v>
                </c:pt>
                <c:pt idx="3755">
                  <c:v>4.5499999999999972</c:v>
                </c:pt>
                <c:pt idx="3756">
                  <c:v>13.019</c:v>
                </c:pt>
                <c:pt idx="3757">
                  <c:v>8.7050000000000001</c:v>
                </c:pt>
                <c:pt idx="3758">
                  <c:v>12.226999999999999</c:v>
                </c:pt>
                <c:pt idx="3759">
                  <c:v>12.39</c:v>
                </c:pt>
                <c:pt idx="3760">
                  <c:v>11.088000000000001</c:v>
                </c:pt>
                <c:pt idx="3761">
                  <c:v>-1.4600000000000009</c:v>
                </c:pt>
                <c:pt idx="3762">
                  <c:v>-7.3370000000000015</c:v>
                </c:pt>
                <c:pt idx="3763">
                  <c:v>-1.0199999999999922</c:v>
                </c:pt>
                <c:pt idx="3764">
                  <c:v>2.3969999999999967</c:v>
                </c:pt>
                <c:pt idx="3765">
                  <c:v>1.0800000000000061</c:v>
                </c:pt>
                <c:pt idx="3766">
                  <c:v>7.8439999999999985</c:v>
                </c:pt>
                <c:pt idx="3767">
                  <c:v>8.18</c:v>
                </c:pt>
                <c:pt idx="3768">
                  <c:v>10.951000000000002</c:v>
                </c:pt>
                <c:pt idx="3769">
                  <c:v>8.4330000000000016</c:v>
                </c:pt>
                <c:pt idx="3770">
                  <c:v>9.82</c:v>
                </c:pt>
                <c:pt idx="3771">
                  <c:v>11.07</c:v>
                </c:pt>
                <c:pt idx="3772">
                  <c:v>10.918000000000001</c:v>
                </c:pt>
                <c:pt idx="3773">
                  <c:v>9.8670000000000027</c:v>
                </c:pt>
                <c:pt idx="3774">
                  <c:v>2.2589999999999932</c:v>
                </c:pt>
                <c:pt idx="3775">
                  <c:v>6.1219999999999946</c:v>
                </c:pt>
                <c:pt idx="3776">
                  <c:v>8.0289999999999893</c:v>
                </c:pt>
                <c:pt idx="3777">
                  <c:v>8.4990000000000006</c:v>
                </c:pt>
                <c:pt idx="3778">
                  <c:v>-3.1120000000000068</c:v>
                </c:pt>
                <c:pt idx="3779">
                  <c:v>5.8029999999999955</c:v>
                </c:pt>
                <c:pt idx="3780">
                  <c:v>5.865999999999989</c:v>
                </c:pt>
                <c:pt idx="3781">
                  <c:v>-1.8200000000000003</c:v>
                </c:pt>
                <c:pt idx="3782">
                  <c:v>0.70100000000000062</c:v>
                </c:pt>
                <c:pt idx="3783">
                  <c:v>0.51799999999999369</c:v>
                </c:pt>
                <c:pt idx="3784">
                  <c:v>0.34699999999999503</c:v>
                </c:pt>
                <c:pt idx="3785">
                  <c:v>4.0579999999999945</c:v>
                </c:pt>
                <c:pt idx="3786">
                  <c:v>7</c:v>
                </c:pt>
                <c:pt idx="3787">
                  <c:v>7.3939999999999975</c:v>
                </c:pt>
                <c:pt idx="3788">
                  <c:v>8.9630000000000027</c:v>
                </c:pt>
                <c:pt idx="3789">
                  <c:v>6.411999999999999</c:v>
                </c:pt>
                <c:pt idx="3790">
                  <c:v>0.7999999999999976</c:v>
                </c:pt>
                <c:pt idx="3791">
                  <c:v>10.91</c:v>
                </c:pt>
                <c:pt idx="3792">
                  <c:v>8.4430000000000049</c:v>
                </c:pt>
                <c:pt idx="3793">
                  <c:v>3.1680000000000001</c:v>
                </c:pt>
                <c:pt idx="3794">
                  <c:v>6.218</c:v>
                </c:pt>
                <c:pt idx="3795">
                  <c:v>5.4969999999999999</c:v>
                </c:pt>
                <c:pt idx="3796">
                  <c:v>5.4209999999999985</c:v>
                </c:pt>
                <c:pt idx="3797">
                  <c:v>3.3629999999999987</c:v>
                </c:pt>
                <c:pt idx="3798">
                  <c:v>2.9979999999999976</c:v>
                </c:pt>
                <c:pt idx="3799">
                  <c:v>-0.52000000000000313</c:v>
                </c:pt>
                <c:pt idx="3800">
                  <c:v>-2.9149999999999987</c:v>
                </c:pt>
                <c:pt idx="3801">
                  <c:v>-0.77500000000000702</c:v>
                </c:pt>
                <c:pt idx="3802">
                  <c:v>-2.6270000000000042</c:v>
                </c:pt>
                <c:pt idx="3803">
                  <c:v>-3.1230000000000051</c:v>
                </c:pt>
                <c:pt idx="3804">
                  <c:v>0.26399999999999657</c:v>
                </c:pt>
                <c:pt idx="3805">
                  <c:v>-2</c:v>
                </c:pt>
                <c:pt idx="3806">
                  <c:v>4.0910000000000011</c:v>
                </c:pt>
                <c:pt idx="3807">
                  <c:v>4.3500000000000005</c:v>
                </c:pt>
                <c:pt idx="3808">
                  <c:v>5.4809999999999954</c:v>
                </c:pt>
                <c:pt idx="3809">
                  <c:v>1.6509999999999958</c:v>
                </c:pt>
                <c:pt idx="3810">
                  <c:v>2.3329999999999935</c:v>
                </c:pt>
                <c:pt idx="3811">
                  <c:v>9.4780000000000015</c:v>
                </c:pt>
                <c:pt idx="3812">
                  <c:v>12.566000000000004</c:v>
                </c:pt>
                <c:pt idx="3813">
                  <c:v>14.328000000000001</c:v>
                </c:pt>
                <c:pt idx="3814">
                  <c:v>7.1179999999999897</c:v>
                </c:pt>
                <c:pt idx="3815">
                  <c:v>12.438000000000001</c:v>
                </c:pt>
                <c:pt idx="3816">
                  <c:v>21.645</c:v>
                </c:pt>
                <c:pt idx="3817">
                  <c:v>23.534000000000031</c:v>
                </c:pt>
                <c:pt idx="3818">
                  <c:v>22.954000000000004</c:v>
                </c:pt>
                <c:pt idx="3819">
                  <c:v>22.349</c:v>
                </c:pt>
                <c:pt idx="3820">
                  <c:v>19.552000000000003</c:v>
                </c:pt>
                <c:pt idx="3821">
                  <c:v>14.733000000000001</c:v>
                </c:pt>
                <c:pt idx="3822">
                  <c:v>10.006</c:v>
                </c:pt>
                <c:pt idx="3823">
                  <c:v>8.32</c:v>
                </c:pt>
                <c:pt idx="3824">
                  <c:v>4.0589999999999975</c:v>
                </c:pt>
                <c:pt idx="3825">
                  <c:v>15.037999999999998</c:v>
                </c:pt>
                <c:pt idx="3826">
                  <c:v>12.091000000000001</c:v>
                </c:pt>
                <c:pt idx="3827">
                  <c:v>22.239000000000004</c:v>
                </c:pt>
                <c:pt idx="3828">
                  <c:v>28.066000000000003</c:v>
                </c:pt>
                <c:pt idx="3829">
                  <c:v>24.027000000000001</c:v>
                </c:pt>
                <c:pt idx="3830">
                  <c:v>24.646000000000001</c:v>
                </c:pt>
                <c:pt idx="3831">
                  <c:v>26.088999999999956</c:v>
                </c:pt>
                <c:pt idx="3832">
                  <c:v>18.852000000000004</c:v>
                </c:pt>
                <c:pt idx="3833">
                  <c:v>14.530000000000001</c:v>
                </c:pt>
                <c:pt idx="3834">
                  <c:v>13.200000000000003</c:v>
                </c:pt>
                <c:pt idx="3835">
                  <c:v>18.387</c:v>
                </c:pt>
                <c:pt idx="3836">
                  <c:v>20.052</c:v>
                </c:pt>
                <c:pt idx="3837">
                  <c:v>16.832000000000001</c:v>
                </c:pt>
                <c:pt idx="3838">
                  <c:v>20.050000000000004</c:v>
                </c:pt>
                <c:pt idx="3839">
                  <c:v>29.987999999999989</c:v>
                </c:pt>
                <c:pt idx="3840">
                  <c:v>36.486000000000004</c:v>
                </c:pt>
                <c:pt idx="3841">
                  <c:v>36.726000000000013</c:v>
                </c:pt>
                <c:pt idx="3842">
                  <c:v>35.144000000000005</c:v>
                </c:pt>
                <c:pt idx="3843">
                  <c:v>40.21</c:v>
                </c:pt>
                <c:pt idx="3844">
                  <c:v>42.70600000000001</c:v>
                </c:pt>
                <c:pt idx="3845">
                  <c:v>37.873000000000005</c:v>
                </c:pt>
                <c:pt idx="3846">
                  <c:v>30.180000000000003</c:v>
                </c:pt>
                <c:pt idx="3847">
                  <c:v>22.458999999999989</c:v>
                </c:pt>
                <c:pt idx="3848">
                  <c:v>24.861999999999988</c:v>
                </c:pt>
                <c:pt idx="3849">
                  <c:v>32.724000000000011</c:v>
                </c:pt>
                <c:pt idx="3850">
                  <c:v>33.693000000000012</c:v>
                </c:pt>
                <c:pt idx="3851">
                  <c:v>33.092000000000013</c:v>
                </c:pt>
                <c:pt idx="3852">
                  <c:v>35.657000000000004</c:v>
                </c:pt>
                <c:pt idx="3853">
                  <c:v>32.756</c:v>
                </c:pt>
                <c:pt idx="3854">
                  <c:v>31.444999999999986</c:v>
                </c:pt>
                <c:pt idx="3855">
                  <c:v>33.971000000000004</c:v>
                </c:pt>
                <c:pt idx="3856">
                  <c:v>22.979999999999986</c:v>
                </c:pt>
                <c:pt idx="3857">
                  <c:v>14.498000000000001</c:v>
                </c:pt>
                <c:pt idx="3858">
                  <c:v>9.9520000000000213</c:v>
                </c:pt>
                <c:pt idx="3859">
                  <c:v>24.527999999999999</c:v>
                </c:pt>
                <c:pt idx="3860">
                  <c:v>32.614000000000004</c:v>
                </c:pt>
                <c:pt idx="3861">
                  <c:v>22.100999999999999</c:v>
                </c:pt>
                <c:pt idx="3862">
                  <c:v>26.206000000000003</c:v>
                </c:pt>
                <c:pt idx="3863">
                  <c:v>44.082000000000001</c:v>
                </c:pt>
                <c:pt idx="3864">
                  <c:v>38.379999999999995</c:v>
                </c:pt>
                <c:pt idx="3865">
                  <c:v>41.921000000000006</c:v>
                </c:pt>
                <c:pt idx="3866">
                  <c:v>40.993000000000009</c:v>
                </c:pt>
                <c:pt idx="3867">
                  <c:v>34.433</c:v>
                </c:pt>
                <c:pt idx="3868">
                  <c:v>32.826000000000001</c:v>
                </c:pt>
                <c:pt idx="3869">
                  <c:v>28.791999999999987</c:v>
                </c:pt>
                <c:pt idx="3870">
                  <c:v>20.288999999999948</c:v>
                </c:pt>
                <c:pt idx="3871">
                  <c:v>3.3819999999999979</c:v>
                </c:pt>
                <c:pt idx="3872">
                  <c:v>6.0779999999999985</c:v>
                </c:pt>
                <c:pt idx="3873">
                  <c:v>16.720999999999989</c:v>
                </c:pt>
                <c:pt idx="3874">
                  <c:v>12.632</c:v>
                </c:pt>
                <c:pt idx="3875">
                  <c:v>12.834</c:v>
                </c:pt>
                <c:pt idx="3876">
                  <c:v>15.280000000000001</c:v>
                </c:pt>
                <c:pt idx="3877">
                  <c:v>13.946000000000002</c:v>
                </c:pt>
                <c:pt idx="3878">
                  <c:v>2.0919999999999987</c:v>
                </c:pt>
                <c:pt idx="3879">
                  <c:v>-2.0050000000000026</c:v>
                </c:pt>
                <c:pt idx="3880">
                  <c:v>-4.4920000000000009</c:v>
                </c:pt>
                <c:pt idx="3881">
                  <c:v>-6.2809999999999988</c:v>
                </c:pt>
                <c:pt idx="3882">
                  <c:v>-3.5180000000000007</c:v>
                </c:pt>
                <c:pt idx="3883">
                  <c:v>2.0700000000000003</c:v>
                </c:pt>
                <c:pt idx="3884">
                  <c:v>18.391999999999996</c:v>
                </c:pt>
                <c:pt idx="3885">
                  <c:v>18.238999999999987</c:v>
                </c:pt>
                <c:pt idx="3886">
                  <c:v>28.052</c:v>
                </c:pt>
                <c:pt idx="3887">
                  <c:v>27.940999999999956</c:v>
                </c:pt>
                <c:pt idx="3888">
                  <c:v>18.532999999999987</c:v>
                </c:pt>
                <c:pt idx="3889">
                  <c:v>18.515000000000001</c:v>
                </c:pt>
                <c:pt idx="3890">
                  <c:v>19.280999999999956</c:v>
                </c:pt>
                <c:pt idx="3891">
                  <c:v>21.418000000000003</c:v>
                </c:pt>
                <c:pt idx="3892">
                  <c:v>19.597000000000001</c:v>
                </c:pt>
                <c:pt idx="3893">
                  <c:v>19.180999999999987</c:v>
                </c:pt>
                <c:pt idx="3894">
                  <c:v>13.798</c:v>
                </c:pt>
                <c:pt idx="3895">
                  <c:v>4.8809999999999905</c:v>
                </c:pt>
                <c:pt idx="3896">
                  <c:v>2.2460000000000022</c:v>
                </c:pt>
                <c:pt idx="3897">
                  <c:v>4.3890000000000029</c:v>
                </c:pt>
                <c:pt idx="3898">
                  <c:v>1.1180000000000021</c:v>
                </c:pt>
                <c:pt idx="3899">
                  <c:v>7.9999999999955853E-3</c:v>
                </c:pt>
                <c:pt idx="3900">
                  <c:v>-9.9999999999767332E-4</c:v>
                </c:pt>
                <c:pt idx="3901">
                  <c:v>-7.1999999999999957</c:v>
                </c:pt>
                <c:pt idx="3902">
                  <c:v>-10.287999999999998</c:v>
                </c:pt>
                <c:pt idx="3903">
                  <c:v>-8.9950000000000045</c:v>
                </c:pt>
                <c:pt idx="3904">
                  <c:v>-9.5620000000000047</c:v>
                </c:pt>
                <c:pt idx="3905">
                  <c:v>-10.643000000000001</c:v>
                </c:pt>
                <c:pt idx="3906">
                  <c:v>-13.910000000000004</c:v>
                </c:pt>
                <c:pt idx="3907">
                  <c:v>-10.030000000000001</c:v>
                </c:pt>
                <c:pt idx="3908">
                  <c:v>-2.9729999999999968</c:v>
                </c:pt>
                <c:pt idx="3909">
                  <c:v>-1.2060000000000031</c:v>
                </c:pt>
                <c:pt idx="3910">
                  <c:v>-5.3630000000000067</c:v>
                </c:pt>
                <c:pt idx="3911">
                  <c:v>10.537000000000001</c:v>
                </c:pt>
                <c:pt idx="3912">
                  <c:v>9.1490000000000009</c:v>
                </c:pt>
                <c:pt idx="3913">
                  <c:v>6.6300000000000026</c:v>
                </c:pt>
                <c:pt idx="3914">
                  <c:v>8.1720000000000006</c:v>
                </c:pt>
                <c:pt idx="3915">
                  <c:v>1.2460000000000022</c:v>
                </c:pt>
                <c:pt idx="3916">
                  <c:v>-2.1000000000000806E-2</c:v>
                </c:pt>
                <c:pt idx="3917">
                  <c:v>-2.2190000000000007</c:v>
                </c:pt>
                <c:pt idx="3918">
                  <c:v>-6.490000000000002</c:v>
                </c:pt>
                <c:pt idx="3919">
                  <c:v>-2.9299999999999997</c:v>
                </c:pt>
                <c:pt idx="3920">
                  <c:v>-3.1499999999999986</c:v>
                </c:pt>
                <c:pt idx="3921">
                  <c:v>1.750999999999995</c:v>
                </c:pt>
                <c:pt idx="3922">
                  <c:v>-3.8799999999999937</c:v>
                </c:pt>
                <c:pt idx="3923">
                  <c:v>-1.5</c:v>
                </c:pt>
                <c:pt idx="3924">
                  <c:v>-1.5069999999999952</c:v>
                </c:pt>
                <c:pt idx="3925">
                  <c:v>-1.507000000000005</c:v>
                </c:pt>
                <c:pt idx="3926">
                  <c:v>-0.40100000000000335</c:v>
                </c:pt>
                <c:pt idx="3927">
                  <c:v>1.4409999999999923</c:v>
                </c:pt>
                <c:pt idx="3928">
                  <c:v>2.0219999999999985</c:v>
                </c:pt>
                <c:pt idx="3929">
                  <c:v>-2.5090000000000003</c:v>
                </c:pt>
                <c:pt idx="3930">
                  <c:v>0.34799999999999992</c:v>
                </c:pt>
                <c:pt idx="3931">
                  <c:v>6.1200000000000045</c:v>
                </c:pt>
                <c:pt idx="3932">
                  <c:v>10.199</c:v>
                </c:pt>
                <c:pt idx="3933">
                  <c:v>11.757000000000001</c:v>
                </c:pt>
                <c:pt idx="3934">
                  <c:v>12.001000000000001</c:v>
                </c:pt>
                <c:pt idx="3935">
                  <c:v>21.344999999999999</c:v>
                </c:pt>
                <c:pt idx="3936">
                  <c:v>22.060999999999989</c:v>
                </c:pt>
                <c:pt idx="3937">
                  <c:v>22.302999999999987</c:v>
                </c:pt>
                <c:pt idx="3938">
                  <c:v>24.973999999999986</c:v>
                </c:pt>
                <c:pt idx="3939">
                  <c:v>23.048999999999989</c:v>
                </c:pt>
                <c:pt idx="3940">
                  <c:v>17.132999999999996</c:v>
                </c:pt>
                <c:pt idx="3941">
                  <c:v>9.8890000000000047</c:v>
                </c:pt>
                <c:pt idx="3942">
                  <c:v>3.2199999999999989</c:v>
                </c:pt>
                <c:pt idx="3943">
                  <c:v>-2.8840000000000003</c:v>
                </c:pt>
                <c:pt idx="3944">
                  <c:v>-1.6000000000000021</c:v>
                </c:pt>
                <c:pt idx="3945">
                  <c:v>-2.4020000000000077</c:v>
                </c:pt>
                <c:pt idx="3946">
                  <c:v>-3.1770000000000072</c:v>
                </c:pt>
                <c:pt idx="3947">
                  <c:v>3.4069999999999867</c:v>
                </c:pt>
                <c:pt idx="3948">
                  <c:v>12.009</c:v>
                </c:pt>
                <c:pt idx="3949">
                  <c:v>6.8299999999999965</c:v>
                </c:pt>
                <c:pt idx="3950">
                  <c:v>10.32</c:v>
                </c:pt>
                <c:pt idx="3951">
                  <c:v>14.11</c:v>
                </c:pt>
                <c:pt idx="3952">
                  <c:v>11.011000000000003</c:v>
                </c:pt>
                <c:pt idx="3953">
                  <c:v>5.0820000000000007</c:v>
                </c:pt>
                <c:pt idx="3954">
                  <c:v>4.0509999999999948</c:v>
                </c:pt>
                <c:pt idx="3955">
                  <c:v>8.5</c:v>
                </c:pt>
                <c:pt idx="3956">
                  <c:v>10.949</c:v>
                </c:pt>
                <c:pt idx="3957">
                  <c:v>8.0319999999999965</c:v>
                </c:pt>
                <c:pt idx="3958">
                  <c:v>4.1200000000000045</c:v>
                </c:pt>
                <c:pt idx="3959">
                  <c:v>15.594000000000001</c:v>
                </c:pt>
                <c:pt idx="3960">
                  <c:v>19.262999999999948</c:v>
                </c:pt>
                <c:pt idx="3961">
                  <c:v>16.778999999999989</c:v>
                </c:pt>
                <c:pt idx="3962">
                  <c:v>13.66</c:v>
                </c:pt>
                <c:pt idx="3963">
                  <c:v>11.774000000000001</c:v>
                </c:pt>
                <c:pt idx="3964">
                  <c:v>9.8130000000000024</c:v>
                </c:pt>
                <c:pt idx="3965">
                  <c:v>7.5979999999999945</c:v>
                </c:pt>
                <c:pt idx="3966">
                  <c:v>-0.50100000000000477</c:v>
                </c:pt>
                <c:pt idx="3967">
                  <c:v>-6.1000000000000005</c:v>
                </c:pt>
                <c:pt idx="3968">
                  <c:v>-5.5680000000000049</c:v>
                </c:pt>
                <c:pt idx="3969">
                  <c:v>0.79699999999999704</c:v>
                </c:pt>
                <c:pt idx="3970">
                  <c:v>-2.5700000000000003</c:v>
                </c:pt>
                <c:pt idx="3971">
                  <c:v>-1.3870000000000005</c:v>
                </c:pt>
                <c:pt idx="3972">
                  <c:v>-1.4490000000000052</c:v>
                </c:pt>
                <c:pt idx="3973">
                  <c:v>-1.5600000000000023</c:v>
                </c:pt>
                <c:pt idx="3974">
                  <c:v>-3.9999999999999154E-2</c:v>
                </c:pt>
                <c:pt idx="3975">
                  <c:v>0.73999999999999611</c:v>
                </c:pt>
                <c:pt idx="3976">
                  <c:v>1.3419999999999954</c:v>
                </c:pt>
                <c:pt idx="3977">
                  <c:v>-3.1960000000000037</c:v>
                </c:pt>
                <c:pt idx="3978">
                  <c:v>-5.8330000000000064</c:v>
                </c:pt>
                <c:pt idx="3979">
                  <c:v>4.4969999999999999</c:v>
                </c:pt>
                <c:pt idx="3980">
                  <c:v>7.6959999999999882</c:v>
                </c:pt>
                <c:pt idx="3981">
                  <c:v>3.4689999999999941</c:v>
                </c:pt>
                <c:pt idx="3982">
                  <c:v>9.8350000000000026</c:v>
                </c:pt>
                <c:pt idx="3983">
                  <c:v>19.352999999999987</c:v>
                </c:pt>
                <c:pt idx="3984">
                  <c:v>18.478999999999989</c:v>
                </c:pt>
                <c:pt idx="3985">
                  <c:v>14.172000000000004</c:v>
                </c:pt>
                <c:pt idx="3986">
                  <c:v>17.140000000000004</c:v>
                </c:pt>
                <c:pt idx="3987">
                  <c:v>16.305000000000003</c:v>
                </c:pt>
                <c:pt idx="3988">
                  <c:v>14.040000000000003</c:v>
                </c:pt>
                <c:pt idx="3989">
                  <c:v>13.964000000000002</c:v>
                </c:pt>
                <c:pt idx="3990">
                  <c:v>8.5410000000000039</c:v>
                </c:pt>
                <c:pt idx="3991">
                  <c:v>2.4959999999999947</c:v>
                </c:pt>
                <c:pt idx="3992">
                  <c:v>7.3609999999999873</c:v>
                </c:pt>
                <c:pt idx="3993">
                  <c:v>13.055000000000019</c:v>
                </c:pt>
                <c:pt idx="3994">
                  <c:v>5.472999999999999</c:v>
                </c:pt>
                <c:pt idx="3995">
                  <c:v>7.5120000000000005</c:v>
                </c:pt>
                <c:pt idx="3996">
                  <c:v>13.806000000000004</c:v>
                </c:pt>
                <c:pt idx="3997">
                  <c:v>14.337000000000002</c:v>
                </c:pt>
                <c:pt idx="3998">
                  <c:v>14.053000000000004</c:v>
                </c:pt>
                <c:pt idx="3999">
                  <c:v>14.971</c:v>
                </c:pt>
                <c:pt idx="4000">
                  <c:v>12.335000000000004</c:v>
                </c:pt>
                <c:pt idx="4001">
                  <c:v>8.4070000000000018</c:v>
                </c:pt>
                <c:pt idx="4002">
                  <c:v>7.6059999999999945</c:v>
                </c:pt>
                <c:pt idx="4003">
                  <c:v>15.874000000000002</c:v>
                </c:pt>
                <c:pt idx="4004">
                  <c:v>19.198</c:v>
                </c:pt>
                <c:pt idx="4005">
                  <c:v>15.767000000000003</c:v>
                </c:pt>
                <c:pt idx="4006">
                  <c:v>19.931999999999992</c:v>
                </c:pt>
                <c:pt idx="4007">
                  <c:v>23.506999999999987</c:v>
                </c:pt>
                <c:pt idx="4008">
                  <c:v>27.121000000000031</c:v>
                </c:pt>
                <c:pt idx="4009">
                  <c:v>28.265999999999952</c:v>
                </c:pt>
                <c:pt idx="4010">
                  <c:v>27.404</c:v>
                </c:pt>
                <c:pt idx="4011">
                  <c:v>29.800999999999988</c:v>
                </c:pt>
                <c:pt idx="4012">
                  <c:v>30.667999999999999</c:v>
                </c:pt>
                <c:pt idx="4013">
                  <c:v>31.476999999999986</c:v>
                </c:pt>
                <c:pt idx="4014">
                  <c:v>27.498999999999956</c:v>
                </c:pt>
                <c:pt idx="4015">
                  <c:v>20.329999999999988</c:v>
                </c:pt>
                <c:pt idx="4016">
                  <c:v>17.68</c:v>
                </c:pt>
                <c:pt idx="4017">
                  <c:v>22.625</c:v>
                </c:pt>
                <c:pt idx="4018">
                  <c:v>25.832999999999988</c:v>
                </c:pt>
                <c:pt idx="4019">
                  <c:v>25.310000000000031</c:v>
                </c:pt>
                <c:pt idx="4020">
                  <c:v>32.933000000000007</c:v>
                </c:pt>
                <c:pt idx="4021">
                  <c:v>33.450999999999993</c:v>
                </c:pt>
                <c:pt idx="4022">
                  <c:v>32.06</c:v>
                </c:pt>
                <c:pt idx="4023">
                  <c:v>29.138999999999999</c:v>
                </c:pt>
                <c:pt idx="4024">
                  <c:v>26.12</c:v>
                </c:pt>
                <c:pt idx="4025">
                  <c:v>27.468999999999948</c:v>
                </c:pt>
                <c:pt idx="4026">
                  <c:v>28.907000000000004</c:v>
                </c:pt>
                <c:pt idx="4027">
                  <c:v>36.212000000000003</c:v>
                </c:pt>
                <c:pt idx="4028">
                  <c:v>39.233000000000011</c:v>
                </c:pt>
                <c:pt idx="4029">
                  <c:v>25.010000000000005</c:v>
                </c:pt>
                <c:pt idx="4030">
                  <c:v>31.450000000000003</c:v>
                </c:pt>
                <c:pt idx="4031">
                  <c:v>43.010999999999996</c:v>
                </c:pt>
                <c:pt idx="4032">
                  <c:v>42.361000000000004</c:v>
                </c:pt>
                <c:pt idx="4033">
                  <c:v>40.195000000000078</c:v>
                </c:pt>
                <c:pt idx="4034">
                  <c:v>42.86</c:v>
                </c:pt>
                <c:pt idx="4035">
                  <c:v>45.231000000000002</c:v>
                </c:pt>
                <c:pt idx="4036">
                  <c:v>47.012</c:v>
                </c:pt>
                <c:pt idx="4037">
                  <c:v>46.238000000000063</c:v>
                </c:pt>
                <c:pt idx="4038">
                  <c:v>44.137</c:v>
                </c:pt>
                <c:pt idx="4039">
                  <c:v>36.068000000000012</c:v>
                </c:pt>
                <c:pt idx="4040">
                  <c:v>36.015000000000001</c:v>
                </c:pt>
                <c:pt idx="4041">
                  <c:v>41.199000000000012</c:v>
                </c:pt>
                <c:pt idx="4042">
                  <c:v>40.073</c:v>
                </c:pt>
                <c:pt idx="4043">
                  <c:v>36</c:v>
                </c:pt>
                <c:pt idx="4044">
                  <c:v>37.998000000000012</c:v>
                </c:pt>
                <c:pt idx="4045">
                  <c:v>32.013000000000005</c:v>
                </c:pt>
                <c:pt idx="4046">
                  <c:v>25.655000000000005</c:v>
                </c:pt>
                <c:pt idx="4047">
                  <c:v>22.719000000000001</c:v>
                </c:pt>
                <c:pt idx="4048">
                  <c:v>13.424000000000001</c:v>
                </c:pt>
                <c:pt idx="4049">
                  <c:v>2.8149999999999937</c:v>
                </c:pt>
                <c:pt idx="4050">
                  <c:v>2.1649999999999991</c:v>
                </c:pt>
                <c:pt idx="4051">
                  <c:v>10.240999999999998</c:v>
                </c:pt>
                <c:pt idx="4052">
                  <c:v>18.568999999999956</c:v>
                </c:pt>
                <c:pt idx="4053">
                  <c:v>6.7179999999999955</c:v>
                </c:pt>
                <c:pt idx="4054">
                  <c:v>16.190000000000005</c:v>
                </c:pt>
                <c:pt idx="4055">
                  <c:v>17.451000000000001</c:v>
                </c:pt>
                <c:pt idx="4056">
                  <c:v>24.434999999999999</c:v>
                </c:pt>
                <c:pt idx="4057">
                  <c:v>29.262999999999948</c:v>
                </c:pt>
                <c:pt idx="4058">
                  <c:v>30.483999999999952</c:v>
                </c:pt>
                <c:pt idx="4059">
                  <c:v>30.761999999999986</c:v>
                </c:pt>
                <c:pt idx="4060">
                  <c:v>27.542999999999989</c:v>
                </c:pt>
                <c:pt idx="4061">
                  <c:v>15.657000000000002</c:v>
                </c:pt>
                <c:pt idx="4062">
                  <c:v>8.3640000000000008</c:v>
                </c:pt>
                <c:pt idx="4063">
                  <c:v>7.1949999999999878</c:v>
                </c:pt>
                <c:pt idx="4064">
                  <c:v>12.722000000000001</c:v>
                </c:pt>
                <c:pt idx="4065">
                  <c:v>11.578000000000001</c:v>
                </c:pt>
                <c:pt idx="4066">
                  <c:v>6</c:v>
                </c:pt>
                <c:pt idx="4067">
                  <c:v>4.8200000000000065</c:v>
                </c:pt>
                <c:pt idx="4068">
                  <c:v>4.8229999999999897</c:v>
                </c:pt>
                <c:pt idx="4069">
                  <c:v>5.4200000000000017</c:v>
                </c:pt>
                <c:pt idx="4070">
                  <c:v>6.5600000000000005</c:v>
                </c:pt>
                <c:pt idx="4071">
                  <c:v>8.1290000000000049</c:v>
                </c:pt>
                <c:pt idx="4072">
                  <c:v>10.74</c:v>
                </c:pt>
                <c:pt idx="4073">
                  <c:v>4.8500000000000005</c:v>
                </c:pt>
                <c:pt idx="4074">
                  <c:v>6.3839999999999995</c:v>
                </c:pt>
                <c:pt idx="4075">
                  <c:v>10.395000000000017</c:v>
                </c:pt>
                <c:pt idx="4076">
                  <c:v>9.7800000000000011</c:v>
                </c:pt>
                <c:pt idx="4077">
                  <c:v>5.759999999999998</c:v>
                </c:pt>
                <c:pt idx="4078">
                  <c:v>6.152999999999988</c:v>
                </c:pt>
                <c:pt idx="4079">
                  <c:v>14.733999999999996</c:v>
                </c:pt>
                <c:pt idx="4080">
                  <c:v>18.731999999999999</c:v>
                </c:pt>
                <c:pt idx="4081">
                  <c:v>18.997</c:v>
                </c:pt>
                <c:pt idx="4082">
                  <c:v>18.712999999999987</c:v>
                </c:pt>
                <c:pt idx="4083">
                  <c:v>18.213999999999999</c:v>
                </c:pt>
                <c:pt idx="4084">
                  <c:v>16.866</c:v>
                </c:pt>
                <c:pt idx="4085">
                  <c:v>11.321000000000002</c:v>
                </c:pt>
                <c:pt idx="4086">
                  <c:v>3.3369999999999913</c:v>
                </c:pt>
                <c:pt idx="4087">
                  <c:v>5.0900000000000025</c:v>
                </c:pt>
                <c:pt idx="4088">
                  <c:v>8.9220000000000006</c:v>
                </c:pt>
                <c:pt idx="4089">
                  <c:v>6.5669999999999975</c:v>
                </c:pt>
                <c:pt idx="4090">
                  <c:v>6.3569999999999895</c:v>
                </c:pt>
                <c:pt idx="4091">
                  <c:v>10.129000000000005</c:v>
                </c:pt>
                <c:pt idx="4092">
                  <c:v>7.8049999999999899</c:v>
                </c:pt>
                <c:pt idx="4093">
                  <c:v>5.6589999999999945</c:v>
                </c:pt>
                <c:pt idx="4094">
                  <c:v>6.3219999999999956</c:v>
                </c:pt>
                <c:pt idx="4095">
                  <c:v>7.2219999999999995</c:v>
                </c:pt>
                <c:pt idx="4096">
                  <c:v>2.8659999999999997</c:v>
                </c:pt>
                <c:pt idx="4097">
                  <c:v>-0.34100000000000108</c:v>
                </c:pt>
                <c:pt idx="4098">
                  <c:v>1.0359999999999909</c:v>
                </c:pt>
                <c:pt idx="4099">
                  <c:v>8.2520000000000024</c:v>
                </c:pt>
                <c:pt idx="4100">
                  <c:v>12.147</c:v>
                </c:pt>
                <c:pt idx="4101">
                  <c:v>8.0900000000000034</c:v>
                </c:pt>
                <c:pt idx="4102">
                  <c:v>13.989000000000004</c:v>
                </c:pt>
                <c:pt idx="4103">
                  <c:v>14.783000000000001</c:v>
                </c:pt>
                <c:pt idx="4104">
                  <c:v>17.152000000000001</c:v>
                </c:pt>
                <c:pt idx="4105">
                  <c:v>18.768999999999952</c:v>
                </c:pt>
                <c:pt idx="4106">
                  <c:v>20.211999999999996</c:v>
                </c:pt>
                <c:pt idx="4107">
                  <c:v>17.21</c:v>
                </c:pt>
                <c:pt idx="4108">
                  <c:v>18.429000000000002</c:v>
                </c:pt>
                <c:pt idx="4109">
                  <c:v>10.007000000000001</c:v>
                </c:pt>
                <c:pt idx="4110">
                  <c:v>9.700000000000128E-2</c:v>
                </c:pt>
                <c:pt idx="4111">
                  <c:v>0.43600000000000061</c:v>
                </c:pt>
                <c:pt idx="4112">
                  <c:v>-2.2640000000000042</c:v>
                </c:pt>
                <c:pt idx="4113">
                  <c:v>1.1839999999999951</c:v>
                </c:pt>
                <c:pt idx="4114">
                  <c:v>-2.009999999999998</c:v>
                </c:pt>
                <c:pt idx="4115">
                  <c:v>-0.15999999999999726</c:v>
                </c:pt>
                <c:pt idx="4116">
                  <c:v>-2.6009999999999991</c:v>
                </c:pt>
                <c:pt idx="4117">
                  <c:v>-2.9909999999999997</c:v>
                </c:pt>
                <c:pt idx="4118">
                  <c:v>9.1999999999991727E-2</c:v>
                </c:pt>
                <c:pt idx="4119">
                  <c:v>2.4109999999999943</c:v>
                </c:pt>
                <c:pt idx="4120">
                  <c:v>9.7999999999999199E-2</c:v>
                </c:pt>
                <c:pt idx="4121">
                  <c:v>2.9549999999999983</c:v>
                </c:pt>
                <c:pt idx="4122">
                  <c:v>4.8350000000000009</c:v>
                </c:pt>
                <c:pt idx="4123">
                  <c:v>3.5069999999999979</c:v>
                </c:pt>
                <c:pt idx="4124">
                  <c:v>10.980000000000004</c:v>
                </c:pt>
                <c:pt idx="4125">
                  <c:v>9.5</c:v>
                </c:pt>
                <c:pt idx="4126">
                  <c:v>7</c:v>
                </c:pt>
                <c:pt idx="4127">
                  <c:v>12.072000000000006</c:v>
                </c:pt>
                <c:pt idx="4128">
                  <c:v>6.3229999999999897</c:v>
                </c:pt>
                <c:pt idx="4129">
                  <c:v>2.7669999999999959</c:v>
                </c:pt>
                <c:pt idx="4130">
                  <c:v>1.4989999999999926</c:v>
                </c:pt>
                <c:pt idx="4131">
                  <c:v>-0.91200000000000614</c:v>
                </c:pt>
                <c:pt idx="4132">
                  <c:v>-0.9930000000000021</c:v>
                </c:pt>
                <c:pt idx="4133">
                  <c:v>-1.4789999999999961</c:v>
                </c:pt>
                <c:pt idx="4134">
                  <c:v>-0.9269999999999996</c:v>
                </c:pt>
                <c:pt idx="4135">
                  <c:v>-1.3800000000000041</c:v>
                </c:pt>
                <c:pt idx="4136">
                  <c:v>-5.509999999999998</c:v>
                </c:pt>
                <c:pt idx="4137">
                  <c:v>-4.1930000000000049</c:v>
                </c:pt>
                <c:pt idx="4138">
                  <c:v>-6.4860000000000104</c:v>
                </c:pt>
                <c:pt idx="4139">
                  <c:v>-5.4160000000000039</c:v>
                </c:pt>
                <c:pt idx="4140">
                  <c:v>-1.0399999999999954</c:v>
                </c:pt>
                <c:pt idx="4141">
                  <c:v>-0.875999999999999</c:v>
                </c:pt>
                <c:pt idx="4142">
                  <c:v>-0.54699999999999704</c:v>
                </c:pt>
                <c:pt idx="4143">
                  <c:v>2.6699999999999946</c:v>
                </c:pt>
                <c:pt idx="4144">
                  <c:v>0.97499999999999465</c:v>
                </c:pt>
                <c:pt idx="4145">
                  <c:v>-2.3539999999999988</c:v>
                </c:pt>
                <c:pt idx="4146">
                  <c:v>2.3689999999999998</c:v>
                </c:pt>
                <c:pt idx="4147">
                  <c:v>9.7620000000000005</c:v>
                </c:pt>
                <c:pt idx="4148">
                  <c:v>11.706000000000003</c:v>
                </c:pt>
                <c:pt idx="4149">
                  <c:v>7.220000000000006</c:v>
                </c:pt>
                <c:pt idx="4150">
                  <c:v>9.61</c:v>
                </c:pt>
                <c:pt idx="4151">
                  <c:v>17.972999999999956</c:v>
                </c:pt>
                <c:pt idx="4152">
                  <c:v>19.463999999999956</c:v>
                </c:pt>
                <c:pt idx="4153">
                  <c:v>25.916</c:v>
                </c:pt>
                <c:pt idx="4154">
                  <c:v>25.198999999999987</c:v>
                </c:pt>
                <c:pt idx="4155">
                  <c:v>24.754000000000001</c:v>
                </c:pt>
                <c:pt idx="4156">
                  <c:v>15.851000000000004</c:v>
                </c:pt>
                <c:pt idx="4157">
                  <c:v>10.636000000000001</c:v>
                </c:pt>
                <c:pt idx="4158">
                  <c:v>11.398000000000001</c:v>
                </c:pt>
                <c:pt idx="4159">
                  <c:v>2.4799999999999969</c:v>
                </c:pt>
                <c:pt idx="4160">
                  <c:v>9.2289999999999992</c:v>
                </c:pt>
                <c:pt idx="4161">
                  <c:v>1.0799999999999952</c:v>
                </c:pt>
                <c:pt idx="4162">
                  <c:v>1.8629999999999978</c:v>
                </c:pt>
                <c:pt idx="4163">
                  <c:v>2.1000000000000014</c:v>
                </c:pt>
                <c:pt idx="4164">
                  <c:v>6.4669999999999987</c:v>
                </c:pt>
                <c:pt idx="4165">
                  <c:v>5.4839999999999964</c:v>
                </c:pt>
                <c:pt idx="4166">
                  <c:v>8.3700000000000028</c:v>
                </c:pt>
                <c:pt idx="4167">
                  <c:v>11.130000000000003</c:v>
                </c:pt>
                <c:pt idx="4168">
                  <c:v>10.586000000000002</c:v>
                </c:pt>
                <c:pt idx="4169">
                  <c:v>8.5570000000000022</c:v>
                </c:pt>
                <c:pt idx="4170">
                  <c:v>5.0639999999999965</c:v>
                </c:pt>
                <c:pt idx="4171">
                  <c:v>3.3200000000000003</c:v>
                </c:pt>
                <c:pt idx="4172">
                  <c:v>9.69</c:v>
                </c:pt>
                <c:pt idx="4173">
                  <c:v>6.61899999999999</c:v>
                </c:pt>
                <c:pt idx="4174">
                  <c:v>6.2959999999999985</c:v>
                </c:pt>
                <c:pt idx="4175">
                  <c:v>19.491</c:v>
                </c:pt>
                <c:pt idx="4176">
                  <c:v>26.119999999999997</c:v>
                </c:pt>
                <c:pt idx="4177">
                  <c:v>29.200999999999986</c:v>
                </c:pt>
                <c:pt idx="4178">
                  <c:v>25.366000000000003</c:v>
                </c:pt>
                <c:pt idx="4179">
                  <c:v>35.216000000000008</c:v>
                </c:pt>
                <c:pt idx="4180">
                  <c:v>32.210000000000008</c:v>
                </c:pt>
                <c:pt idx="4181">
                  <c:v>34.613</c:v>
                </c:pt>
                <c:pt idx="4182">
                  <c:v>23.001000000000001</c:v>
                </c:pt>
                <c:pt idx="4183">
                  <c:v>15.864000000000004</c:v>
                </c:pt>
                <c:pt idx="4184">
                  <c:v>13.410000000000004</c:v>
                </c:pt>
                <c:pt idx="4185">
                  <c:v>16.403999999999989</c:v>
                </c:pt>
                <c:pt idx="4186">
                  <c:v>14.029000000000003</c:v>
                </c:pt>
                <c:pt idx="4187">
                  <c:v>12.560000000000002</c:v>
                </c:pt>
                <c:pt idx="4188">
                  <c:v>15.383000000000004</c:v>
                </c:pt>
                <c:pt idx="4189">
                  <c:v>20.22599999999996</c:v>
                </c:pt>
                <c:pt idx="4190">
                  <c:v>27.573999999999987</c:v>
                </c:pt>
                <c:pt idx="4191">
                  <c:v>29.071999999999999</c:v>
                </c:pt>
                <c:pt idx="4192">
                  <c:v>21.47599999999996</c:v>
                </c:pt>
                <c:pt idx="4193">
                  <c:v>18.264999999999986</c:v>
                </c:pt>
                <c:pt idx="4194">
                  <c:v>14.334000000000001</c:v>
                </c:pt>
                <c:pt idx="4195">
                  <c:v>20.167000000000005</c:v>
                </c:pt>
                <c:pt idx="4196">
                  <c:v>16.191999999999993</c:v>
                </c:pt>
                <c:pt idx="4197">
                  <c:v>10.084000000000001</c:v>
                </c:pt>
                <c:pt idx="4198">
                  <c:v>13.625</c:v>
                </c:pt>
                <c:pt idx="4199">
                  <c:v>24.436</c:v>
                </c:pt>
                <c:pt idx="4200">
                  <c:v>31.518000000000001</c:v>
                </c:pt>
                <c:pt idx="4201">
                  <c:v>32.098000000000013</c:v>
                </c:pt>
                <c:pt idx="4202">
                  <c:v>33.525000000000013</c:v>
                </c:pt>
                <c:pt idx="4203">
                  <c:v>35.734000000000009</c:v>
                </c:pt>
                <c:pt idx="4204">
                  <c:v>38.52600000000001</c:v>
                </c:pt>
                <c:pt idx="4205">
                  <c:v>34.884999999999998</c:v>
                </c:pt>
                <c:pt idx="4206">
                  <c:v>33.64</c:v>
                </c:pt>
                <c:pt idx="4207">
                  <c:v>24.09</c:v>
                </c:pt>
                <c:pt idx="4208">
                  <c:v>23.176000000000005</c:v>
                </c:pt>
                <c:pt idx="4209">
                  <c:v>29.871999999999996</c:v>
                </c:pt>
                <c:pt idx="4210">
                  <c:v>30.515999999999988</c:v>
                </c:pt>
                <c:pt idx="4211">
                  <c:v>31.113000000000035</c:v>
                </c:pt>
                <c:pt idx="4212">
                  <c:v>43.086000000000006</c:v>
                </c:pt>
                <c:pt idx="4213">
                  <c:v>41.383999999999993</c:v>
                </c:pt>
                <c:pt idx="4214">
                  <c:v>38.675000000000011</c:v>
                </c:pt>
                <c:pt idx="4215">
                  <c:v>36.879999999999995</c:v>
                </c:pt>
                <c:pt idx="4216">
                  <c:v>30.904000000000003</c:v>
                </c:pt>
                <c:pt idx="4217">
                  <c:v>23.379000000000001</c:v>
                </c:pt>
                <c:pt idx="4218">
                  <c:v>20.821000000000005</c:v>
                </c:pt>
                <c:pt idx="4219">
                  <c:v>27.515000000000001</c:v>
                </c:pt>
                <c:pt idx="4220">
                  <c:v>31.512</c:v>
                </c:pt>
                <c:pt idx="4221">
                  <c:v>28.266999999999989</c:v>
                </c:pt>
                <c:pt idx="4222">
                  <c:v>8.3700000000000045</c:v>
                </c:pt>
                <c:pt idx="4223">
                  <c:v>41.601000000000006</c:v>
                </c:pt>
                <c:pt idx="4224">
                  <c:v>46.271000000000001</c:v>
                </c:pt>
                <c:pt idx="4225">
                  <c:v>31.337000000000035</c:v>
                </c:pt>
                <c:pt idx="4226">
                  <c:v>29.209000000000003</c:v>
                </c:pt>
                <c:pt idx="4227">
                  <c:v>28.715000000000003</c:v>
                </c:pt>
                <c:pt idx="4228">
                  <c:v>27.704999999999988</c:v>
                </c:pt>
                <c:pt idx="4229">
                  <c:v>19.216999999999999</c:v>
                </c:pt>
                <c:pt idx="4230">
                  <c:v>10.717999999999996</c:v>
                </c:pt>
                <c:pt idx="4231">
                  <c:v>7.5600000000000005</c:v>
                </c:pt>
                <c:pt idx="4232">
                  <c:v>6.1499999999999986</c:v>
                </c:pt>
                <c:pt idx="4233">
                  <c:v>6.8990000000000009</c:v>
                </c:pt>
                <c:pt idx="4234">
                  <c:v>1.5300000000000011</c:v>
                </c:pt>
                <c:pt idx="4235">
                  <c:v>-1.1850000000000023</c:v>
                </c:pt>
                <c:pt idx="4236">
                  <c:v>5.0900000000000025</c:v>
                </c:pt>
                <c:pt idx="4237">
                  <c:v>5.4859999999999971</c:v>
                </c:pt>
                <c:pt idx="4238">
                  <c:v>6.8800000000000026</c:v>
                </c:pt>
                <c:pt idx="4239">
                  <c:v>10.060000000000002</c:v>
                </c:pt>
                <c:pt idx="4240">
                  <c:v>7.4029999999999987</c:v>
                </c:pt>
                <c:pt idx="4241">
                  <c:v>0.81099999999999994</c:v>
                </c:pt>
                <c:pt idx="4242">
                  <c:v>3.9799999999999969</c:v>
                </c:pt>
                <c:pt idx="4243">
                  <c:v>10.220000000000001</c:v>
                </c:pt>
                <c:pt idx="4244">
                  <c:v>15.665000000000004</c:v>
                </c:pt>
                <c:pt idx="4245">
                  <c:v>4.0949999999999891</c:v>
                </c:pt>
                <c:pt idx="4246">
                  <c:v>4.0899999999999963</c:v>
                </c:pt>
                <c:pt idx="4247">
                  <c:v>9.5390000000000015</c:v>
                </c:pt>
                <c:pt idx="4248">
                  <c:v>19.195999999999987</c:v>
                </c:pt>
                <c:pt idx="4249">
                  <c:v>23.183999999999987</c:v>
                </c:pt>
                <c:pt idx="4250">
                  <c:v>24.815999999999999</c:v>
                </c:pt>
                <c:pt idx="4251">
                  <c:v>23.361999999999988</c:v>
                </c:pt>
                <c:pt idx="4252">
                  <c:v>20.118000000000031</c:v>
                </c:pt>
                <c:pt idx="4253">
                  <c:v>13.508000000000001</c:v>
                </c:pt>
                <c:pt idx="4254">
                  <c:v>7.4200000000000017</c:v>
                </c:pt>
                <c:pt idx="4255">
                  <c:v>2.5500000000000043</c:v>
                </c:pt>
                <c:pt idx="4256">
                  <c:v>6.5989999999999966</c:v>
                </c:pt>
                <c:pt idx="4257">
                  <c:v>7.0600000000000005</c:v>
                </c:pt>
                <c:pt idx="4258">
                  <c:v>5.1000000000000005</c:v>
                </c:pt>
                <c:pt idx="4259">
                  <c:v>1.9089999999999978</c:v>
                </c:pt>
                <c:pt idx="4260">
                  <c:v>8.0300000000000011</c:v>
                </c:pt>
                <c:pt idx="4261">
                  <c:v>6.8909999999999965</c:v>
                </c:pt>
                <c:pt idx="4262">
                  <c:v>8.0100000000000051</c:v>
                </c:pt>
                <c:pt idx="4263">
                  <c:v>14.530000000000001</c:v>
                </c:pt>
                <c:pt idx="4264">
                  <c:v>9.1399999999999988</c:v>
                </c:pt>
                <c:pt idx="4265">
                  <c:v>8.1000000000000014</c:v>
                </c:pt>
                <c:pt idx="4266">
                  <c:v>6.6499999999999986</c:v>
                </c:pt>
                <c:pt idx="4267">
                  <c:v>9.7700000000000031</c:v>
                </c:pt>
                <c:pt idx="4268">
                  <c:v>8.828000000000003</c:v>
                </c:pt>
                <c:pt idx="4269">
                  <c:v>4.1629999999999852</c:v>
                </c:pt>
                <c:pt idx="4270">
                  <c:v>8.4570000000000007</c:v>
                </c:pt>
                <c:pt idx="4271">
                  <c:v>18.081999999999987</c:v>
                </c:pt>
                <c:pt idx="4272">
                  <c:v>16.530999999999999</c:v>
                </c:pt>
                <c:pt idx="4273">
                  <c:v>16.097999999999999</c:v>
                </c:pt>
                <c:pt idx="4274">
                  <c:v>22.200999999999986</c:v>
                </c:pt>
                <c:pt idx="4275">
                  <c:v>24.653999999999996</c:v>
                </c:pt>
                <c:pt idx="4276">
                  <c:v>18.435999999999989</c:v>
                </c:pt>
                <c:pt idx="4277">
                  <c:v>12.751000000000001</c:v>
                </c:pt>
                <c:pt idx="4278">
                  <c:v>3.9359999999999977</c:v>
                </c:pt>
                <c:pt idx="4279">
                  <c:v>4.7710000000000106</c:v>
                </c:pt>
                <c:pt idx="4280">
                  <c:v>3.4620000000000033</c:v>
                </c:pt>
                <c:pt idx="4281">
                  <c:v>5.8469999999999995</c:v>
                </c:pt>
                <c:pt idx="4282">
                  <c:v>0.49499999999999866</c:v>
                </c:pt>
                <c:pt idx="4283">
                  <c:v>2.2959999999999994</c:v>
                </c:pt>
                <c:pt idx="4284">
                  <c:v>-1.0959999999999932</c:v>
                </c:pt>
                <c:pt idx="4285">
                  <c:v>-3.0590000000000037</c:v>
                </c:pt>
                <c:pt idx="4286">
                  <c:v>0.5</c:v>
                </c:pt>
                <c:pt idx="4287">
                  <c:v>5.7309999999999954</c:v>
                </c:pt>
                <c:pt idx="4288">
                  <c:v>4.7789999999999964</c:v>
                </c:pt>
                <c:pt idx="4289">
                  <c:v>1.7269999999999934</c:v>
                </c:pt>
                <c:pt idx="4290">
                  <c:v>4.9450000000000003</c:v>
                </c:pt>
                <c:pt idx="4291">
                  <c:v>8.0190000000000001</c:v>
                </c:pt>
                <c:pt idx="4292">
                  <c:v>16.490000000000002</c:v>
                </c:pt>
                <c:pt idx="4293">
                  <c:v>4.7199999999999989</c:v>
                </c:pt>
                <c:pt idx="4294">
                  <c:v>7.6400000000000006</c:v>
                </c:pt>
                <c:pt idx="4295">
                  <c:v>14.543000000000001</c:v>
                </c:pt>
                <c:pt idx="4296">
                  <c:v>12.649000000000001</c:v>
                </c:pt>
                <c:pt idx="4297">
                  <c:v>10.887</c:v>
                </c:pt>
                <c:pt idx="4298">
                  <c:v>9.8780000000000001</c:v>
                </c:pt>
                <c:pt idx="4299">
                  <c:v>3.9930000000000021</c:v>
                </c:pt>
                <c:pt idx="4300">
                  <c:v>2.0300000000000007</c:v>
                </c:pt>
                <c:pt idx="4301">
                  <c:v>5.1729999999999947</c:v>
                </c:pt>
                <c:pt idx="4302">
                  <c:v>3.5519999999999987</c:v>
                </c:pt>
                <c:pt idx="4303">
                  <c:v>-2.0030000000000001</c:v>
                </c:pt>
                <c:pt idx="4304">
                  <c:v>1.8359999999999952</c:v>
                </c:pt>
                <c:pt idx="4305">
                  <c:v>4.5759999999999925</c:v>
                </c:pt>
                <c:pt idx="4306">
                  <c:v>1.5790000000000006</c:v>
                </c:pt>
                <c:pt idx="4307">
                  <c:v>9.9810000000000016</c:v>
                </c:pt>
                <c:pt idx="4308">
                  <c:v>11.798</c:v>
                </c:pt>
                <c:pt idx="4309">
                  <c:v>9.24</c:v>
                </c:pt>
                <c:pt idx="4310">
                  <c:v>8.4420000000000002</c:v>
                </c:pt>
                <c:pt idx="4311">
                  <c:v>5.0500000000000043</c:v>
                </c:pt>
                <c:pt idx="4312">
                  <c:v>2.9939999999999998</c:v>
                </c:pt>
                <c:pt idx="4313">
                  <c:v>1.9969999999999999</c:v>
                </c:pt>
                <c:pt idx="4314">
                  <c:v>3.980000000000004</c:v>
                </c:pt>
                <c:pt idx="4315">
                  <c:v>6.6909999999999945</c:v>
                </c:pt>
                <c:pt idx="4316">
                  <c:v>8.5680000000000014</c:v>
                </c:pt>
                <c:pt idx="4317">
                  <c:v>7.18</c:v>
                </c:pt>
                <c:pt idx="4318">
                  <c:v>5.0600000000000005</c:v>
                </c:pt>
                <c:pt idx="4319">
                  <c:v>16.985999999999937</c:v>
                </c:pt>
                <c:pt idx="4320">
                  <c:v>17.753999999999987</c:v>
                </c:pt>
                <c:pt idx="4321">
                  <c:v>19.201999999999988</c:v>
                </c:pt>
                <c:pt idx="4322">
                  <c:v>24.884999999999987</c:v>
                </c:pt>
                <c:pt idx="4323">
                  <c:v>22.754000000000001</c:v>
                </c:pt>
                <c:pt idx="4324">
                  <c:v>14.575000000000006</c:v>
                </c:pt>
                <c:pt idx="4325">
                  <c:v>8.7660000000000018</c:v>
                </c:pt>
                <c:pt idx="4326">
                  <c:v>5.4939999999999927</c:v>
                </c:pt>
                <c:pt idx="4327">
                  <c:v>1.7600000000000051</c:v>
                </c:pt>
                <c:pt idx="4328">
                  <c:v>3.1000000000000014</c:v>
                </c:pt>
                <c:pt idx="4329">
                  <c:v>6.5690000000000026</c:v>
                </c:pt>
                <c:pt idx="4330">
                  <c:v>3.0420000000000007</c:v>
                </c:pt>
                <c:pt idx="4331">
                  <c:v>3.9819999999999993</c:v>
                </c:pt>
                <c:pt idx="4332">
                  <c:v>7.5179999999999865</c:v>
                </c:pt>
                <c:pt idx="4333">
                  <c:v>-4.5590000000000064</c:v>
                </c:pt>
                <c:pt idx="4334">
                  <c:v>3.5399999999999987</c:v>
                </c:pt>
                <c:pt idx="4335">
                  <c:v>6.1079999999999863</c:v>
                </c:pt>
                <c:pt idx="4336">
                  <c:v>-1.0050000000000026</c:v>
                </c:pt>
                <c:pt idx="4337">
                  <c:v>-1.5250000000000057</c:v>
                </c:pt>
                <c:pt idx="4338">
                  <c:v>-2.0059999999999998</c:v>
                </c:pt>
                <c:pt idx="4339">
                  <c:v>1.7219999999999898</c:v>
                </c:pt>
                <c:pt idx="4340">
                  <c:v>7.6199999999999966</c:v>
                </c:pt>
                <c:pt idx="4341">
                  <c:v>11.900000000000002</c:v>
                </c:pt>
                <c:pt idx="4342">
                  <c:v>10.293999999999999</c:v>
                </c:pt>
                <c:pt idx="4343">
                  <c:v>12.006</c:v>
                </c:pt>
                <c:pt idx="4344">
                  <c:v>18.151999999999994</c:v>
                </c:pt>
                <c:pt idx="4345">
                  <c:v>17.427999999999987</c:v>
                </c:pt>
                <c:pt idx="4346">
                  <c:v>20.287999999999986</c:v>
                </c:pt>
                <c:pt idx="4347">
                  <c:v>22.066999999999986</c:v>
                </c:pt>
                <c:pt idx="4348">
                  <c:v>23.624999999999996</c:v>
                </c:pt>
                <c:pt idx="4349">
                  <c:v>22.030999999999999</c:v>
                </c:pt>
                <c:pt idx="4350">
                  <c:v>10.498000000000001</c:v>
                </c:pt>
                <c:pt idx="4351">
                  <c:v>3.6730000000000018</c:v>
                </c:pt>
                <c:pt idx="4352">
                  <c:v>6.25</c:v>
                </c:pt>
                <c:pt idx="4353">
                  <c:v>11.436</c:v>
                </c:pt>
                <c:pt idx="4354">
                  <c:v>10.639999999999999</c:v>
                </c:pt>
                <c:pt idx="4355">
                  <c:v>15.962000000000018</c:v>
                </c:pt>
                <c:pt idx="4356">
                  <c:v>23.987000000000002</c:v>
                </c:pt>
                <c:pt idx="4357">
                  <c:v>25.608999999999988</c:v>
                </c:pt>
                <c:pt idx="4358">
                  <c:v>22.192999999999987</c:v>
                </c:pt>
                <c:pt idx="4359">
                  <c:v>16.325000000000003</c:v>
                </c:pt>
                <c:pt idx="4360">
                  <c:v>10.374000000000002</c:v>
                </c:pt>
                <c:pt idx="4361">
                  <c:v>-2.2899999999999991</c:v>
                </c:pt>
                <c:pt idx="4362">
                  <c:v>-1.75</c:v>
                </c:pt>
                <c:pt idx="4363">
                  <c:v>6.7859999999999943</c:v>
                </c:pt>
                <c:pt idx="4364">
                  <c:v>9.0840000000000032</c:v>
                </c:pt>
                <c:pt idx="4365">
                  <c:v>6.9570000000000007</c:v>
                </c:pt>
                <c:pt idx="4366">
                  <c:v>11.058</c:v>
                </c:pt>
                <c:pt idx="4367">
                  <c:v>15.929</c:v>
                </c:pt>
                <c:pt idx="4368">
                  <c:v>10.446000000000002</c:v>
                </c:pt>
                <c:pt idx="4369">
                  <c:v>10.389000000000006</c:v>
                </c:pt>
                <c:pt idx="4370">
                  <c:v>11.165000000000004</c:v>
                </c:pt>
                <c:pt idx="4371">
                  <c:v>9.8260000000000005</c:v>
                </c:pt>
                <c:pt idx="4372">
                  <c:v>16.47</c:v>
                </c:pt>
                <c:pt idx="4373">
                  <c:v>13.443000000000001</c:v>
                </c:pt>
                <c:pt idx="4374">
                  <c:v>5.6849999999999881</c:v>
                </c:pt>
                <c:pt idx="4375">
                  <c:v>-2.5940000000000007</c:v>
                </c:pt>
                <c:pt idx="4376">
                  <c:v>2.2640000000000002</c:v>
                </c:pt>
                <c:pt idx="4377">
                  <c:v>10.394000000000002</c:v>
                </c:pt>
                <c:pt idx="4378">
                  <c:v>13.940000000000001</c:v>
                </c:pt>
                <c:pt idx="4379">
                  <c:v>17.973000000000003</c:v>
                </c:pt>
                <c:pt idx="4380">
                  <c:v>26.927999999999987</c:v>
                </c:pt>
                <c:pt idx="4381">
                  <c:v>20.417999999999996</c:v>
                </c:pt>
                <c:pt idx="4382">
                  <c:v>19.693000000000001</c:v>
                </c:pt>
                <c:pt idx="4383">
                  <c:v>13.959000000000019</c:v>
                </c:pt>
                <c:pt idx="4384">
                  <c:v>12.536000000000001</c:v>
                </c:pt>
                <c:pt idx="4385">
                  <c:v>4.0899999999999963</c:v>
                </c:pt>
                <c:pt idx="4386">
                  <c:v>10.515000000000002</c:v>
                </c:pt>
                <c:pt idx="4387">
                  <c:v>13.924000000000001</c:v>
                </c:pt>
                <c:pt idx="4388">
                  <c:v>17.046999999999986</c:v>
                </c:pt>
                <c:pt idx="4389">
                  <c:v>26.405999999999956</c:v>
                </c:pt>
                <c:pt idx="4390">
                  <c:v>30.392000000000003</c:v>
                </c:pt>
                <c:pt idx="4391">
                  <c:v>37.594000000000008</c:v>
                </c:pt>
                <c:pt idx="4392">
                  <c:v>33.114000000000004</c:v>
                </c:pt>
                <c:pt idx="4393">
                  <c:v>30.303000000000001</c:v>
                </c:pt>
                <c:pt idx="4394">
                  <c:v>28.396999999999988</c:v>
                </c:pt>
                <c:pt idx="4395">
                  <c:v>31.242999999999956</c:v>
                </c:pt>
                <c:pt idx="4396">
                  <c:v>28.548999999999989</c:v>
                </c:pt>
                <c:pt idx="4397">
                  <c:v>23.898000000000003</c:v>
                </c:pt>
                <c:pt idx="4398">
                  <c:v>7.0509999999999948</c:v>
                </c:pt>
                <c:pt idx="4399">
                  <c:v>5.9099999999999984</c:v>
                </c:pt>
                <c:pt idx="4400">
                  <c:v>4.1709999999999985</c:v>
                </c:pt>
                <c:pt idx="4401">
                  <c:v>2.6900000000000048</c:v>
                </c:pt>
                <c:pt idx="4402">
                  <c:v>-0.89699999999999869</c:v>
                </c:pt>
                <c:pt idx="4403">
                  <c:v>0.60200000000000464</c:v>
                </c:pt>
                <c:pt idx="4404">
                  <c:v>2.8059999999999974</c:v>
                </c:pt>
                <c:pt idx="4405">
                  <c:v>3.8609999999999971</c:v>
                </c:pt>
                <c:pt idx="4406">
                  <c:v>5.7150000000000025</c:v>
                </c:pt>
                <c:pt idx="4407">
                  <c:v>6.8219999999999956</c:v>
                </c:pt>
                <c:pt idx="4408">
                  <c:v>3.5949999999999989</c:v>
                </c:pt>
                <c:pt idx="4409">
                  <c:v>0.10999999999999943</c:v>
                </c:pt>
                <c:pt idx="4410">
                  <c:v>5.8749999999999885</c:v>
                </c:pt>
                <c:pt idx="4411">
                  <c:v>8.8500000000000068</c:v>
                </c:pt>
                <c:pt idx="4412">
                  <c:v>10.937000000000001</c:v>
                </c:pt>
                <c:pt idx="4413">
                  <c:v>7.8830000000000027</c:v>
                </c:pt>
                <c:pt idx="4414">
                  <c:v>13.68</c:v>
                </c:pt>
                <c:pt idx="4415">
                  <c:v>20.143000000000001</c:v>
                </c:pt>
                <c:pt idx="4416">
                  <c:v>18.452999999999989</c:v>
                </c:pt>
                <c:pt idx="4417">
                  <c:v>19.104000000000031</c:v>
                </c:pt>
                <c:pt idx="4418">
                  <c:v>21.675999999999988</c:v>
                </c:pt>
                <c:pt idx="4419">
                  <c:v>25.265999999999952</c:v>
                </c:pt>
                <c:pt idx="4420">
                  <c:v>21.230999999999987</c:v>
                </c:pt>
                <c:pt idx="4421">
                  <c:v>11.971</c:v>
                </c:pt>
                <c:pt idx="4422">
                  <c:v>0.13000000000000256</c:v>
                </c:pt>
                <c:pt idx="4423">
                  <c:v>-3.9950000000000037</c:v>
                </c:pt>
                <c:pt idx="4424">
                  <c:v>-1.9390000000000001</c:v>
                </c:pt>
                <c:pt idx="4425">
                  <c:v>-1.3800000000000041</c:v>
                </c:pt>
                <c:pt idx="4426">
                  <c:v>-2.5130000000000048</c:v>
                </c:pt>
                <c:pt idx="4427">
                  <c:v>0.82000000000000062</c:v>
                </c:pt>
                <c:pt idx="4428">
                  <c:v>-2.1610000000000014</c:v>
                </c:pt>
                <c:pt idx="4429">
                  <c:v>-3.0050000000000026</c:v>
                </c:pt>
                <c:pt idx="4430">
                  <c:v>-7.0000000000050022E-3</c:v>
                </c:pt>
                <c:pt idx="4431">
                  <c:v>2.9729999999999968</c:v>
                </c:pt>
                <c:pt idx="4432">
                  <c:v>0.74499999999999866</c:v>
                </c:pt>
                <c:pt idx="4433">
                  <c:v>0.62100000000000344</c:v>
                </c:pt>
                <c:pt idx="4434">
                  <c:v>-0.59600000000000353</c:v>
                </c:pt>
                <c:pt idx="4435">
                  <c:v>-5.1850000000000005</c:v>
                </c:pt>
                <c:pt idx="4436">
                  <c:v>0.97199999999999465</c:v>
                </c:pt>
                <c:pt idx="4437">
                  <c:v>1.4540000000000006</c:v>
                </c:pt>
                <c:pt idx="4438">
                  <c:v>9.0100000000000016</c:v>
                </c:pt>
                <c:pt idx="4439">
                  <c:v>15.464000000000002</c:v>
                </c:pt>
                <c:pt idx="4440">
                  <c:v>12.873000000000006</c:v>
                </c:pt>
                <c:pt idx="4441">
                  <c:v>9.0289999999999964</c:v>
                </c:pt>
                <c:pt idx="4442">
                  <c:v>10.658000000000001</c:v>
                </c:pt>
                <c:pt idx="4443">
                  <c:v>7.7669999999999995</c:v>
                </c:pt>
                <c:pt idx="4444">
                  <c:v>3.8339999999999961</c:v>
                </c:pt>
                <c:pt idx="4445">
                  <c:v>5.3500000000000005</c:v>
                </c:pt>
                <c:pt idx="4446">
                  <c:v>1.2869999999999964</c:v>
                </c:pt>
                <c:pt idx="4447">
                  <c:v>8.9999999999932721E-3</c:v>
                </c:pt>
                <c:pt idx="4448">
                  <c:v>-1.4690000000000012</c:v>
                </c:pt>
                <c:pt idx="4449">
                  <c:v>-2.0550000000000068</c:v>
                </c:pt>
                <c:pt idx="4450">
                  <c:v>-5.1190000000000069</c:v>
                </c:pt>
                <c:pt idx="4451">
                  <c:v>-3.6880000000000042</c:v>
                </c:pt>
                <c:pt idx="4452">
                  <c:v>0.69200000000000061</c:v>
                </c:pt>
                <c:pt idx="4453">
                  <c:v>0.50199999999999534</c:v>
                </c:pt>
                <c:pt idx="4454">
                  <c:v>0.30099999999999594</c:v>
                </c:pt>
                <c:pt idx="4455">
                  <c:v>0.30800000000000038</c:v>
                </c:pt>
                <c:pt idx="4456">
                  <c:v>-2.1699999999999946</c:v>
                </c:pt>
                <c:pt idx="4457">
                  <c:v>-5.3299999999999965</c:v>
                </c:pt>
                <c:pt idx="4458">
                  <c:v>-3.7700000000000031</c:v>
                </c:pt>
                <c:pt idx="4459">
                  <c:v>2.7250000000000014</c:v>
                </c:pt>
                <c:pt idx="4460">
                  <c:v>5.3039999999999985</c:v>
                </c:pt>
                <c:pt idx="4461">
                  <c:v>-6.0000000000002334E-3</c:v>
                </c:pt>
                <c:pt idx="4462">
                  <c:v>-3.4760000000000013</c:v>
                </c:pt>
                <c:pt idx="4463">
                  <c:v>11.704000000000001</c:v>
                </c:pt>
                <c:pt idx="4464">
                  <c:v>10.98</c:v>
                </c:pt>
                <c:pt idx="4465">
                  <c:v>13.778</c:v>
                </c:pt>
                <c:pt idx="4466">
                  <c:v>16.114000000000047</c:v>
                </c:pt>
                <c:pt idx="4467">
                  <c:v>12.033000000000001</c:v>
                </c:pt>
                <c:pt idx="4468">
                  <c:v>1.3380000000000021</c:v>
                </c:pt>
                <c:pt idx="4469">
                  <c:v>1.0859999999999952</c:v>
                </c:pt>
                <c:pt idx="4470">
                  <c:v>-0.2800000000000013</c:v>
                </c:pt>
                <c:pt idx="4471">
                  <c:v>-8.6530000000000058</c:v>
                </c:pt>
                <c:pt idx="4472">
                  <c:v>-8.18</c:v>
                </c:pt>
                <c:pt idx="4473">
                  <c:v>-2.5250000000000057</c:v>
                </c:pt>
                <c:pt idx="4474">
                  <c:v>-8.9160000000000057</c:v>
                </c:pt>
                <c:pt idx="4475">
                  <c:v>-6.3900000000000006</c:v>
                </c:pt>
                <c:pt idx="4476">
                  <c:v>-2.4400000000000048</c:v>
                </c:pt>
                <c:pt idx="4477">
                  <c:v>-5.7110000000000074</c:v>
                </c:pt>
                <c:pt idx="4478">
                  <c:v>-8.0130000000000017</c:v>
                </c:pt>
                <c:pt idx="4479">
                  <c:v>-8.1990000000000052</c:v>
                </c:pt>
                <c:pt idx="4480">
                  <c:v>-9.6840000000000011</c:v>
                </c:pt>
                <c:pt idx="4481">
                  <c:v>-17.5</c:v>
                </c:pt>
                <c:pt idx="4482">
                  <c:v>-14.91</c:v>
                </c:pt>
                <c:pt idx="4483">
                  <c:v>-4.5339999999999989</c:v>
                </c:pt>
                <c:pt idx="4484">
                  <c:v>-2.2910000000000039</c:v>
                </c:pt>
                <c:pt idx="4485">
                  <c:v>-2.019999999999996</c:v>
                </c:pt>
                <c:pt idx="4486">
                  <c:v>3.8459999999999965</c:v>
                </c:pt>
                <c:pt idx="4487">
                  <c:v>17.052999999999987</c:v>
                </c:pt>
                <c:pt idx="4488">
                  <c:v>18.611999999999995</c:v>
                </c:pt>
                <c:pt idx="4489">
                  <c:v>20.002999999999989</c:v>
                </c:pt>
                <c:pt idx="4490">
                  <c:v>19.948999999999948</c:v>
                </c:pt>
                <c:pt idx="4491">
                  <c:v>17.987000000000002</c:v>
                </c:pt>
                <c:pt idx="4492">
                  <c:v>16.863999999999987</c:v>
                </c:pt>
                <c:pt idx="4493">
                  <c:v>8.4680000000000017</c:v>
                </c:pt>
                <c:pt idx="4494">
                  <c:v>0.43300000000000038</c:v>
                </c:pt>
                <c:pt idx="4495">
                  <c:v>-2.5030000000000001</c:v>
                </c:pt>
                <c:pt idx="4496">
                  <c:v>-3.0700000000000003</c:v>
                </c:pt>
                <c:pt idx="4497">
                  <c:v>-9.5910000000000082</c:v>
                </c:pt>
                <c:pt idx="4498">
                  <c:v>-8.5150000000000006</c:v>
                </c:pt>
                <c:pt idx="4499">
                  <c:v>-4.6910000000000025</c:v>
                </c:pt>
                <c:pt idx="4500">
                  <c:v>-3.0410000000000039</c:v>
                </c:pt>
                <c:pt idx="4501">
                  <c:v>-1.0719999999999927</c:v>
                </c:pt>
                <c:pt idx="4502">
                  <c:v>-1.0300000000000011</c:v>
                </c:pt>
                <c:pt idx="4503">
                  <c:v>1</c:v>
                </c:pt>
                <c:pt idx="4504">
                  <c:v>0.36000000000000032</c:v>
                </c:pt>
                <c:pt idx="4505">
                  <c:v>-2.4099999999999966</c:v>
                </c:pt>
                <c:pt idx="4506">
                  <c:v>-1.9350000000000023</c:v>
                </c:pt>
                <c:pt idx="4507">
                  <c:v>-1.2950000000000017</c:v>
                </c:pt>
                <c:pt idx="4508">
                  <c:v>-5.0000000000004284E-2</c:v>
                </c:pt>
                <c:pt idx="4509">
                  <c:v>-0.31199999999999883</c:v>
                </c:pt>
                <c:pt idx="4510">
                  <c:v>7.1400000000000006</c:v>
                </c:pt>
                <c:pt idx="4511">
                  <c:v>20.947000000000003</c:v>
                </c:pt>
                <c:pt idx="4512">
                  <c:v>18.581999999999987</c:v>
                </c:pt>
                <c:pt idx="4513">
                  <c:v>17.378</c:v>
                </c:pt>
                <c:pt idx="4514">
                  <c:v>18.634999999999998</c:v>
                </c:pt>
                <c:pt idx="4515">
                  <c:v>21.112000000000005</c:v>
                </c:pt>
                <c:pt idx="4516">
                  <c:v>19.718</c:v>
                </c:pt>
                <c:pt idx="4517">
                  <c:v>19.195999999999987</c:v>
                </c:pt>
                <c:pt idx="4518">
                  <c:v>18.200000000000003</c:v>
                </c:pt>
                <c:pt idx="4519">
                  <c:v>8.2170000000000005</c:v>
                </c:pt>
                <c:pt idx="4520">
                  <c:v>5.4269999999999996</c:v>
                </c:pt>
                <c:pt idx="4521">
                  <c:v>10.610000000000007</c:v>
                </c:pt>
                <c:pt idx="4522">
                  <c:v>8.1930000000000049</c:v>
                </c:pt>
                <c:pt idx="4523">
                  <c:v>9.69</c:v>
                </c:pt>
                <c:pt idx="4524">
                  <c:v>8.5220000000000002</c:v>
                </c:pt>
                <c:pt idx="4525">
                  <c:v>7.2849999999999966</c:v>
                </c:pt>
                <c:pt idx="4526">
                  <c:v>6.2109999999999985</c:v>
                </c:pt>
                <c:pt idx="4527">
                  <c:v>4.1610000000000005</c:v>
                </c:pt>
                <c:pt idx="4528">
                  <c:v>-1.8140000000000001</c:v>
                </c:pt>
                <c:pt idx="4529">
                  <c:v>2.7669999999999959</c:v>
                </c:pt>
                <c:pt idx="4530">
                  <c:v>-1.5930000000000035</c:v>
                </c:pt>
                <c:pt idx="4531">
                  <c:v>0.30500000000000038</c:v>
                </c:pt>
                <c:pt idx="4532">
                  <c:v>4.1999999999994493E-2</c:v>
                </c:pt>
                <c:pt idx="4533">
                  <c:v>12.162000000000004</c:v>
                </c:pt>
                <c:pt idx="4534">
                  <c:v>17.558</c:v>
                </c:pt>
                <c:pt idx="4535">
                  <c:v>20.076000000000001</c:v>
                </c:pt>
                <c:pt idx="4536">
                  <c:v>16.715</c:v>
                </c:pt>
                <c:pt idx="4537">
                  <c:v>20.770999999999987</c:v>
                </c:pt>
                <c:pt idx="4538">
                  <c:v>22.734999999999996</c:v>
                </c:pt>
                <c:pt idx="4539">
                  <c:v>21.701999999999988</c:v>
                </c:pt>
                <c:pt idx="4540">
                  <c:v>30.303999999999988</c:v>
                </c:pt>
                <c:pt idx="4541">
                  <c:v>30.692</c:v>
                </c:pt>
                <c:pt idx="4542">
                  <c:v>24.766999999999989</c:v>
                </c:pt>
                <c:pt idx="4543">
                  <c:v>19.358999999999988</c:v>
                </c:pt>
                <c:pt idx="4544">
                  <c:v>16.806000000000001</c:v>
                </c:pt>
                <c:pt idx="4545">
                  <c:v>13.318000000000001</c:v>
                </c:pt>
                <c:pt idx="4546">
                  <c:v>16.160000000000004</c:v>
                </c:pt>
                <c:pt idx="4547">
                  <c:v>22.871999999999996</c:v>
                </c:pt>
                <c:pt idx="4548">
                  <c:v>36.001000000000005</c:v>
                </c:pt>
                <c:pt idx="4549">
                  <c:v>35.037000000000006</c:v>
                </c:pt>
                <c:pt idx="4550">
                  <c:v>33.339000000000006</c:v>
                </c:pt>
                <c:pt idx="4551">
                  <c:v>26.110000000000031</c:v>
                </c:pt>
                <c:pt idx="4552">
                  <c:v>19.68</c:v>
                </c:pt>
                <c:pt idx="4553">
                  <c:v>16.142999999999986</c:v>
                </c:pt>
                <c:pt idx="4554">
                  <c:v>10.486000000000002</c:v>
                </c:pt>
                <c:pt idx="4555">
                  <c:v>12.906000000000002</c:v>
                </c:pt>
                <c:pt idx="4556">
                  <c:v>14.274000000000001</c:v>
                </c:pt>
                <c:pt idx="4557">
                  <c:v>15.030000000000001</c:v>
                </c:pt>
                <c:pt idx="4558">
                  <c:v>24.730000000000004</c:v>
                </c:pt>
                <c:pt idx="4559">
                  <c:v>22.295999999999989</c:v>
                </c:pt>
                <c:pt idx="4560">
                  <c:v>29.027000000000001</c:v>
                </c:pt>
                <c:pt idx="4561">
                  <c:v>21.704000000000001</c:v>
                </c:pt>
                <c:pt idx="4562">
                  <c:v>24.901999999999987</c:v>
                </c:pt>
                <c:pt idx="4563">
                  <c:v>24.013999999999999</c:v>
                </c:pt>
                <c:pt idx="4564">
                  <c:v>20.841999999999999</c:v>
                </c:pt>
                <c:pt idx="4565">
                  <c:v>15.080000000000005</c:v>
                </c:pt>
                <c:pt idx="4566">
                  <c:v>9.8100000000000023</c:v>
                </c:pt>
                <c:pt idx="4567">
                  <c:v>9.9000000000000021</c:v>
                </c:pt>
                <c:pt idx="4568">
                  <c:v>6.1069999999999895</c:v>
                </c:pt>
                <c:pt idx="4569">
                  <c:v>16.664999999999992</c:v>
                </c:pt>
                <c:pt idx="4570">
                  <c:v>12.010000000000005</c:v>
                </c:pt>
                <c:pt idx="4571">
                  <c:v>12.091000000000001</c:v>
                </c:pt>
                <c:pt idx="4572">
                  <c:v>14.888000000000002</c:v>
                </c:pt>
                <c:pt idx="4573">
                  <c:v>8.0989999999999966</c:v>
                </c:pt>
                <c:pt idx="4574">
                  <c:v>9.3880000000000017</c:v>
                </c:pt>
                <c:pt idx="4575">
                  <c:v>8.663000000000002</c:v>
                </c:pt>
                <c:pt idx="4576">
                  <c:v>6.4009999999999962</c:v>
                </c:pt>
                <c:pt idx="4577">
                  <c:v>1.3059999999999936</c:v>
                </c:pt>
                <c:pt idx="4578">
                  <c:v>-2.2559999999999998</c:v>
                </c:pt>
                <c:pt idx="4579">
                  <c:v>-0.10900000000000176</c:v>
                </c:pt>
                <c:pt idx="4580">
                  <c:v>1.4359999999999951</c:v>
                </c:pt>
                <c:pt idx="4581">
                  <c:v>1.8479999999999956</c:v>
                </c:pt>
                <c:pt idx="4582">
                  <c:v>7.3429999999999955</c:v>
                </c:pt>
                <c:pt idx="4583">
                  <c:v>17.337000000000035</c:v>
                </c:pt>
                <c:pt idx="4584">
                  <c:v>9.9620000000000068</c:v>
                </c:pt>
                <c:pt idx="4585">
                  <c:v>6.2689999999999975</c:v>
                </c:pt>
                <c:pt idx="4586">
                  <c:v>9.6050000000000004</c:v>
                </c:pt>
                <c:pt idx="4587">
                  <c:v>5.6850000000000005</c:v>
                </c:pt>
                <c:pt idx="4588">
                  <c:v>4.955999999999996</c:v>
                </c:pt>
                <c:pt idx="4589">
                  <c:v>4.7839999999999989</c:v>
                </c:pt>
                <c:pt idx="4590">
                  <c:v>3.2699999999999982</c:v>
                </c:pt>
                <c:pt idx="4591">
                  <c:v>-3.3019999999999987</c:v>
                </c:pt>
                <c:pt idx="4592">
                  <c:v>1.8400000000000041</c:v>
                </c:pt>
                <c:pt idx="4593">
                  <c:v>9.3210000000000051</c:v>
                </c:pt>
                <c:pt idx="4594">
                  <c:v>7</c:v>
                </c:pt>
                <c:pt idx="4595">
                  <c:v>10.714999999999996</c:v>
                </c:pt>
                <c:pt idx="4596">
                  <c:v>12.087000000000002</c:v>
                </c:pt>
                <c:pt idx="4597">
                  <c:v>6.1390000000000029</c:v>
                </c:pt>
                <c:pt idx="4598">
                  <c:v>2.671999999999997</c:v>
                </c:pt>
                <c:pt idx="4599">
                  <c:v>0.64399999999999979</c:v>
                </c:pt>
                <c:pt idx="4600">
                  <c:v>0.59499999999999886</c:v>
                </c:pt>
                <c:pt idx="4601">
                  <c:v>-1.6719999999999946</c:v>
                </c:pt>
                <c:pt idx="4602">
                  <c:v>-1.9650000000000041</c:v>
                </c:pt>
                <c:pt idx="4603">
                  <c:v>1.7279999999999898</c:v>
                </c:pt>
                <c:pt idx="4604">
                  <c:v>1.8519999999999934</c:v>
                </c:pt>
                <c:pt idx="4605">
                  <c:v>-0.25</c:v>
                </c:pt>
                <c:pt idx="4606">
                  <c:v>4.5359999999999943</c:v>
                </c:pt>
                <c:pt idx="4607">
                  <c:v>17.116000000000035</c:v>
                </c:pt>
                <c:pt idx="4608">
                  <c:v>16.677000000000035</c:v>
                </c:pt>
                <c:pt idx="4609">
                  <c:v>12.069000000000004</c:v>
                </c:pt>
                <c:pt idx="4610">
                  <c:v>12.042000000000002</c:v>
                </c:pt>
                <c:pt idx="4611">
                  <c:v>12.048999999999999</c:v>
                </c:pt>
                <c:pt idx="4612">
                  <c:v>10.888000000000002</c:v>
                </c:pt>
                <c:pt idx="4613">
                  <c:v>15.588000000000001</c:v>
                </c:pt>
                <c:pt idx="4614">
                  <c:v>8.8450000000000024</c:v>
                </c:pt>
                <c:pt idx="4615">
                  <c:v>-1.5099999999999936</c:v>
                </c:pt>
                <c:pt idx="4616">
                  <c:v>-6.5000000000004832E-2</c:v>
                </c:pt>
                <c:pt idx="4617">
                  <c:v>4.8429999999999955</c:v>
                </c:pt>
                <c:pt idx="4618">
                  <c:v>2.2550000000000026</c:v>
                </c:pt>
                <c:pt idx="4619">
                  <c:v>12.101000000000001</c:v>
                </c:pt>
                <c:pt idx="4620">
                  <c:v>17.021000000000001</c:v>
                </c:pt>
                <c:pt idx="4621">
                  <c:v>11.797000000000001</c:v>
                </c:pt>
                <c:pt idx="4622">
                  <c:v>10.297999999999996</c:v>
                </c:pt>
                <c:pt idx="4623">
                  <c:v>11.883000000000004</c:v>
                </c:pt>
                <c:pt idx="4624">
                  <c:v>7.875</c:v>
                </c:pt>
                <c:pt idx="4625">
                  <c:v>1.9499999999999933</c:v>
                </c:pt>
                <c:pt idx="4626">
                  <c:v>1.9909999999999997</c:v>
                </c:pt>
                <c:pt idx="4627">
                  <c:v>2.894999999999996</c:v>
                </c:pt>
                <c:pt idx="4628">
                  <c:v>7.48</c:v>
                </c:pt>
                <c:pt idx="4629">
                  <c:v>9.1870000000000012</c:v>
                </c:pt>
                <c:pt idx="4630">
                  <c:v>11.260000000000002</c:v>
                </c:pt>
                <c:pt idx="4631">
                  <c:v>21.944999999999986</c:v>
                </c:pt>
                <c:pt idx="4632">
                  <c:v>24.078000000000003</c:v>
                </c:pt>
                <c:pt idx="4633">
                  <c:v>22.058000000000003</c:v>
                </c:pt>
                <c:pt idx="4634">
                  <c:v>23.504999999999999</c:v>
                </c:pt>
                <c:pt idx="4635">
                  <c:v>25.553999999999988</c:v>
                </c:pt>
                <c:pt idx="4636">
                  <c:v>19.344999999999999</c:v>
                </c:pt>
                <c:pt idx="4637">
                  <c:v>18.152000000000001</c:v>
                </c:pt>
                <c:pt idx="4638">
                  <c:v>9.6840000000000011</c:v>
                </c:pt>
                <c:pt idx="4639">
                  <c:v>6.6179999999999897</c:v>
                </c:pt>
                <c:pt idx="4640">
                  <c:v>8.2969999999999988</c:v>
                </c:pt>
                <c:pt idx="4641">
                  <c:v>12.847000000000001</c:v>
                </c:pt>
                <c:pt idx="4642">
                  <c:v>11.747999999999999</c:v>
                </c:pt>
                <c:pt idx="4643">
                  <c:v>8.5760000000000005</c:v>
                </c:pt>
                <c:pt idx="4644">
                  <c:v>7.8010000000000019</c:v>
                </c:pt>
                <c:pt idx="4645">
                  <c:v>6.3569999999999975</c:v>
                </c:pt>
                <c:pt idx="4646">
                  <c:v>5.5</c:v>
                </c:pt>
                <c:pt idx="4647">
                  <c:v>11.717000000000001</c:v>
                </c:pt>
                <c:pt idx="4648">
                  <c:v>10.271000000000001</c:v>
                </c:pt>
                <c:pt idx="4649">
                  <c:v>3</c:v>
                </c:pt>
                <c:pt idx="4650">
                  <c:v>2.9339999999999975</c:v>
                </c:pt>
                <c:pt idx="4651">
                  <c:v>8.1050000000000004</c:v>
                </c:pt>
                <c:pt idx="4652">
                  <c:v>10.009</c:v>
                </c:pt>
                <c:pt idx="4653">
                  <c:v>8.2319999999999993</c:v>
                </c:pt>
                <c:pt idx="4654">
                  <c:v>11.879000000000019</c:v>
                </c:pt>
                <c:pt idx="4655">
                  <c:v>21.325999999999986</c:v>
                </c:pt>
                <c:pt idx="4656">
                  <c:v>20.182000000000002</c:v>
                </c:pt>
                <c:pt idx="4657">
                  <c:v>11.915000000000004</c:v>
                </c:pt>
                <c:pt idx="4658">
                  <c:v>15.355000000000027</c:v>
                </c:pt>
                <c:pt idx="4659">
                  <c:v>14.357000000000006</c:v>
                </c:pt>
                <c:pt idx="4660">
                  <c:v>10.671000000000001</c:v>
                </c:pt>
                <c:pt idx="4661">
                  <c:v>10.766000000000002</c:v>
                </c:pt>
                <c:pt idx="4662">
                  <c:v>8.5400000000000009</c:v>
                </c:pt>
                <c:pt idx="4663">
                  <c:v>2.7400000000000042</c:v>
                </c:pt>
                <c:pt idx="4664">
                  <c:v>4.2509999999999977</c:v>
                </c:pt>
                <c:pt idx="4665">
                  <c:v>-2.347999999999999</c:v>
                </c:pt>
                <c:pt idx="4666">
                  <c:v>-6.6989999999999945</c:v>
                </c:pt>
                <c:pt idx="4667">
                  <c:v>-5.1490000000000009</c:v>
                </c:pt>
                <c:pt idx="4668">
                  <c:v>-1.8210000000000051</c:v>
                </c:pt>
                <c:pt idx="4669">
                  <c:v>-2.3580000000000028</c:v>
                </c:pt>
                <c:pt idx="4670">
                  <c:v>-0.74000000000000321</c:v>
                </c:pt>
                <c:pt idx="4671">
                  <c:v>-2.8289999999999997</c:v>
                </c:pt>
                <c:pt idx="4672">
                  <c:v>-3.5080000000000031</c:v>
                </c:pt>
                <c:pt idx="4673">
                  <c:v>-2.7600000000000051</c:v>
                </c:pt>
                <c:pt idx="4674">
                  <c:v>-1.0600000000000023</c:v>
                </c:pt>
                <c:pt idx="4675">
                  <c:v>4.5169999999999959</c:v>
                </c:pt>
                <c:pt idx="4676">
                  <c:v>10.026000000000003</c:v>
                </c:pt>
                <c:pt idx="4677">
                  <c:v>11.427</c:v>
                </c:pt>
                <c:pt idx="4678">
                  <c:v>-2.0090000000000003</c:v>
                </c:pt>
                <c:pt idx="4679">
                  <c:v>15.127999999999998</c:v>
                </c:pt>
                <c:pt idx="4680">
                  <c:v>20.067</c:v>
                </c:pt>
                <c:pt idx="4681">
                  <c:v>17.769999999999989</c:v>
                </c:pt>
                <c:pt idx="4682">
                  <c:v>17.461999999999989</c:v>
                </c:pt>
                <c:pt idx="4683">
                  <c:v>18.653000000000031</c:v>
                </c:pt>
                <c:pt idx="4684">
                  <c:v>18.064999999999987</c:v>
                </c:pt>
                <c:pt idx="4685">
                  <c:v>26.318999999999999</c:v>
                </c:pt>
                <c:pt idx="4686">
                  <c:v>12.390000000000004</c:v>
                </c:pt>
                <c:pt idx="4687">
                  <c:v>5.1209999999999916</c:v>
                </c:pt>
                <c:pt idx="4688">
                  <c:v>5.4519999999999982</c:v>
                </c:pt>
                <c:pt idx="4689">
                  <c:v>14.376000000000024</c:v>
                </c:pt>
                <c:pt idx="4690">
                  <c:v>18.549999999999986</c:v>
                </c:pt>
                <c:pt idx="4691">
                  <c:v>23.919999999999987</c:v>
                </c:pt>
                <c:pt idx="4692">
                  <c:v>30.661999999999999</c:v>
                </c:pt>
                <c:pt idx="4693">
                  <c:v>23.881</c:v>
                </c:pt>
                <c:pt idx="4694">
                  <c:v>24.630000000000031</c:v>
                </c:pt>
                <c:pt idx="4695">
                  <c:v>22.18</c:v>
                </c:pt>
                <c:pt idx="4696">
                  <c:v>14.927000000000003</c:v>
                </c:pt>
                <c:pt idx="4697">
                  <c:v>1.3879999999999952</c:v>
                </c:pt>
                <c:pt idx="4698">
                  <c:v>-1.3440000000000021</c:v>
                </c:pt>
                <c:pt idx="4699">
                  <c:v>8.6760000000000037</c:v>
                </c:pt>
                <c:pt idx="4700">
                  <c:v>19.446999999999989</c:v>
                </c:pt>
                <c:pt idx="4701">
                  <c:v>15.466000000000006</c:v>
                </c:pt>
                <c:pt idx="4702">
                  <c:v>21.185000000000002</c:v>
                </c:pt>
                <c:pt idx="4703">
                  <c:v>26.641000000000005</c:v>
                </c:pt>
                <c:pt idx="4704">
                  <c:v>23.605</c:v>
                </c:pt>
                <c:pt idx="4705">
                  <c:v>26.070999999999987</c:v>
                </c:pt>
                <c:pt idx="4706">
                  <c:v>30.126999999999999</c:v>
                </c:pt>
                <c:pt idx="4707">
                  <c:v>26.667999999999999</c:v>
                </c:pt>
                <c:pt idx="4708">
                  <c:v>26.175999999999988</c:v>
                </c:pt>
                <c:pt idx="4709">
                  <c:v>26.048000000000002</c:v>
                </c:pt>
                <c:pt idx="4710">
                  <c:v>20.847999999999999</c:v>
                </c:pt>
                <c:pt idx="4711">
                  <c:v>12.840000000000003</c:v>
                </c:pt>
                <c:pt idx="4712">
                  <c:v>10.884</c:v>
                </c:pt>
                <c:pt idx="4713">
                  <c:v>12.93</c:v>
                </c:pt>
                <c:pt idx="4714">
                  <c:v>18.511000000000031</c:v>
                </c:pt>
                <c:pt idx="4715">
                  <c:v>21.378</c:v>
                </c:pt>
                <c:pt idx="4716">
                  <c:v>24.939999999999987</c:v>
                </c:pt>
                <c:pt idx="4717">
                  <c:v>21.530999999999999</c:v>
                </c:pt>
                <c:pt idx="4718">
                  <c:v>22.321999999999999</c:v>
                </c:pt>
                <c:pt idx="4719">
                  <c:v>22.364999999999988</c:v>
                </c:pt>
                <c:pt idx="4720">
                  <c:v>16.961000000000002</c:v>
                </c:pt>
                <c:pt idx="4721">
                  <c:v>8.7349999999999994</c:v>
                </c:pt>
                <c:pt idx="4722">
                  <c:v>4.5090000000000003</c:v>
                </c:pt>
                <c:pt idx="4723">
                  <c:v>3.7669999999999959</c:v>
                </c:pt>
                <c:pt idx="4724">
                  <c:v>6.8909999999999965</c:v>
                </c:pt>
                <c:pt idx="4725">
                  <c:v>11.297000000000001</c:v>
                </c:pt>
                <c:pt idx="4726">
                  <c:v>10.709999999999999</c:v>
                </c:pt>
                <c:pt idx="4727">
                  <c:v>18.049999999999986</c:v>
                </c:pt>
                <c:pt idx="4728">
                  <c:v>12.843</c:v>
                </c:pt>
                <c:pt idx="4729">
                  <c:v>3.3989999999999987</c:v>
                </c:pt>
                <c:pt idx="4730">
                  <c:v>-0.64200000000000268</c:v>
                </c:pt>
                <c:pt idx="4731">
                  <c:v>-0.5129999999999999</c:v>
                </c:pt>
                <c:pt idx="4732">
                  <c:v>1.4149999999999954</c:v>
                </c:pt>
                <c:pt idx="4733">
                  <c:v>1.9980000000000073</c:v>
                </c:pt>
                <c:pt idx="4734">
                  <c:v>3.8509999999999978</c:v>
                </c:pt>
                <c:pt idx="4735">
                  <c:v>-0.21999999999999947</c:v>
                </c:pt>
                <c:pt idx="4736">
                  <c:v>0.9039999999999967</c:v>
                </c:pt>
                <c:pt idx="4737">
                  <c:v>3.0030000000000001</c:v>
                </c:pt>
                <c:pt idx="4738">
                  <c:v>3.5700000000000003</c:v>
                </c:pt>
                <c:pt idx="4739">
                  <c:v>6.9339999999999984</c:v>
                </c:pt>
                <c:pt idx="4740">
                  <c:v>8.0630000000000024</c:v>
                </c:pt>
                <c:pt idx="4741">
                  <c:v>7.0609999999999955</c:v>
                </c:pt>
                <c:pt idx="4742">
                  <c:v>12.908000000000001</c:v>
                </c:pt>
                <c:pt idx="4743">
                  <c:v>16.020000000000003</c:v>
                </c:pt>
                <c:pt idx="4744">
                  <c:v>16.128</c:v>
                </c:pt>
                <c:pt idx="4745">
                  <c:v>13.560000000000002</c:v>
                </c:pt>
                <c:pt idx="4746">
                  <c:v>9.1309999999999985</c:v>
                </c:pt>
                <c:pt idx="4747">
                  <c:v>9.5090000000000003</c:v>
                </c:pt>
                <c:pt idx="4748">
                  <c:v>11.11</c:v>
                </c:pt>
                <c:pt idx="4749">
                  <c:v>8.24</c:v>
                </c:pt>
                <c:pt idx="4750">
                  <c:v>10.135</c:v>
                </c:pt>
                <c:pt idx="4751">
                  <c:v>15.702</c:v>
                </c:pt>
                <c:pt idx="4752">
                  <c:v>2.779999999999994</c:v>
                </c:pt>
                <c:pt idx="4753">
                  <c:v>9.3570000000000046</c:v>
                </c:pt>
                <c:pt idx="4754">
                  <c:v>10.795000000000002</c:v>
                </c:pt>
                <c:pt idx="4755">
                  <c:v>2.8289999999999997</c:v>
                </c:pt>
                <c:pt idx="4756">
                  <c:v>6.0030000000000001</c:v>
                </c:pt>
                <c:pt idx="4757">
                  <c:v>0.52400000000000091</c:v>
                </c:pt>
                <c:pt idx="4758">
                  <c:v>2.5389999999999997</c:v>
                </c:pt>
                <c:pt idx="4759">
                  <c:v>1.8069999999999926</c:v>
                </c:pt>
                <c:pt idx="4760">
                  <c:v>0.40399999999999725</c:v>
                </c:pt>
                <c:pt idx="4761">
                  <c:v>-0.72500000000000164</c:v>
                </c:pt>
                <c:pt idx="4762">
                  <c:v>-2.1840000000000046</c:v>
                </c:pt>
                <c:pt idx="4763">
                  <c:v>-0.32999999999999968</c:v>
                </c:pt>
                <c:pt idx="4764">
                  <c:v>4.07</c:v>
                </c:pt>
                <c:pt idx="4765">
                  <c:v>2.5419999999999945</c:v>
                </c:pt>
                <c:pt idx="4766">
                  <c:v>7.8669999999999956</c:v>
                </c:pt>
                <c:pt idx="4767">
                  <c:v>9.0330000000000013</c:v>
                </c:pt>
                <c:pt idx="4768">
                  <c:v>11.706000000000001</c:v>
                </c:pt>
                <c:pt idx="4769">
                  <c:v>8.1170000000000009</c:v>
                </c:pt>
                <c:pt idx="4770">
                  <c:v>8.0290000000000035</c:v>
                </c:pt>
                <c:pt idx="4771">
                  <c:v>8.9870000000000037</c:v>
                </c:pt>
                <c:pt idx="4772">
                  <c:v>10.380000000000004</c:v>
                </c:pt>
                <c:pt idx="4773">
                  <c:v>6.1349999999999945</c:v>
                </c:pt>
                <c:pt idx="4774">
                  <c:v>6.7190000000000012</c:v>
                </c:pt>
                <c:pt idx="4775">
                  <c:v>17.759</c:v>
                </c:pt>
                <c:pt idx="4776">
                  <c:v>17.707000000000001</c:v>
                </c:pt>
                <c:pt idx="4777">
                  <c:v>15.502000000000002</c:v>
                </c:pt>
                <c:pt idx="4778">
                  <c:v>17.637999999999998</c:v>
                </c:pt>
                <c:pt idx="4779">
                  <c:v>18.158999999999999</c:v>
                </c:pt>
                <c:pt idx="4780">
                  <c:v>12.453000000000019</c:v>
                </c:pt>
                <c:pt idx="4781">
                  <c:v>11.015000000000002</c:v>
                </c:pt>
                <c:pt idx="4782">
                  <c:v>8.3080000000000016</c:v>
                </c:pt>
                <c:pt idx="4783">
                  <c:v>5.4589999999999961</c:v>
                </c:pt>
                <c:pt idx="4784">
                  <c:v>3.615000000000002</c:v>
                </c:pt>
                <c:pt idx="4785">
                  <c:v>6.3059999999999965</c:v>
                </c:pt>
                <c:pt idx="4786">
                  <c:v>4.6769999999999996</c:v>
                </c:pt>
                <c:pt idx="4787">
                  <c:v>7.7729999999999961</c:v>
                </c:pt>
                <c:pt idx="4788">
                  <c:v>10.426000000000002</c:v>
                </c:pt>
                <c:pt idx="4789">
                  <c:v>8.9230000000000018</c:v>
                </c:pt>
                <c:pt idx="4790">
                  <c:v>11.769000000000005</c:v>
                </c:pt>
                <c:pt idx="4791">
                  <c:v>13.539000000000001</c:v>
                </c:pt>
                <c:pt idx="4792">
                  <c:v>12.07</c:v>
                </c:pt>
                <c:pt idx="4793">
                  <c:v>6.6919999999999975</c:v>
                </c:pt>
                <c:pt idx="4794">
                  <c:v>6.1829999999999945</c:v>
                </c:pt>
                <c:pt idx="4795">
                  <c:v>8.3630000000000067</c:v>
                </c:pt>
                <c:pt idx="4796">
                  <c:v>10.830000000000002</c:v>
                </c:pt>
                <c:pt idx="4797">
                  <c:v>11.812000000000006</c:v>
                </c:pt>
                <c:pt idx="4798">
                  <c:v>10.646000000000001</c:v>
                </c:pt>
                <c:pt idx="4799">
                  <c:v>13.063000000000002</c:v>
                </c:pt>
                <c:pt idx="4800">
                  <c:v>7.8279999999999843</c:v>
                </c:pt>
                <c:pt idx="4801">
                  <c:v>8.4300000000000033</c:v>
                </c:pt>
                <c:pt idx="4802">
                  <c:v>6.6289999999999907</c:v>
                </c:pt>
                <c:pt idx="4803">
                  <c:v>7.5019999999999989</c:v>
                </c:pt>
                <c:pt idx="4804">
                  <c:v>5.6179999999999897</c:v>
                </c:pt>
                <c:pt idx="4805">
                  <c:v>-7.3000000000000412E-2</c:v>
                </c:pt>
                <c:pt idx="4806">
                  <c:v>1.0200000000000031</c:v>
                </c:pt>
                <c:pt idx="4807">
                  <c:v>4.0200000000000005</c:v>
                </c:pt>
                <c:pt idx="4808">
                  <c:v>5.5069999999999979</c:v>
                </c:pt>
                <c:pt idx="4809">
                  <c:v>7</c:v>
                </c:pt>
                <c:pt idx="4810">
                  <c:v>3.8069999999999937</c:v>
                </c:pt>
                <c:pt idx="4811">
                  <c:v>5.8589999999999947</c:v>
                </c:pt>
                <c:pt idx="4812">
                  <c:v>6.9669999999999987</c:v>
                </c:pt>
                <c:pt idx="4813">
                  <c:v>3.820999999999998</c:v>
                </c:pt>
                <c:pt idx="4814">
                  <c:v>5.1000000000000005</c:v>
                </c:pt>
                <c:pt idx="4815">
                  <c:v>4.2689999999999975</c:v>
                </c:pt>
                <c:pt idx="4816">
                  <c:v>3.6700000000000017</c:v>
                </c:pt>
                <c:pt idx="4817">
                  <c:v>4.9349999999999952</c:v>
                </c:pt>
                <c:pt idx="4818">
                  <c:v>4.2800000000000011</c:v>
                </c:pt>
                <c:pt idx="4819">
                  <c:v>6.7010000000000014</c:v>
                </c:pt>
                <c:pt idx="4820">
                  <c:v>6.57</c:v>
                </c:pt>
                <c:pt idx="4821">
                  <c:v>2.3349999999999977</c:v>
                </c:pt>
                <c:pt idx="4822">
                  <c:v>-5.4999999999999841E-2</c:v>
                </c:pt>
                <c:pt idx="4823">
                  <c:v>13.157000000000002</c:v>
                </c:pt>
                <c:pt idx="4824">
                  <c:v>10.241999999999997</c:v>
                </c:pt>
                <c:pt idx="4825">
                  <c:v>4.7959999999999985</c:v>
                </c:pt>
                <c:pt idx="4826">
                  <c:v>6.8539999999999965</c:v>
                </c:pt>
                <c:pt idx="4827">
                  <c:v>8.620000000000001</c:v>
                </c:pt>
                <c:pt idx="4828">
                  <c:v>3.5349999999999966</c:v>
                </c:pt>
                <c:pt idx="4829">
                  <c:v>3.2789999999999981</c:v>
                </c:pt>
                <c:pt idx="4830">
                  <c:v>-1.534000000000006</c:v>
                </c:pt>
                <c:pt idx="4831">
                  <c:v>-2.9830000000000041</c:v>
                </c:pt>
                <c:pt idx="4832">
                  <c:v>-2.3730000000000047</c:v>
                </c:pt>
                <c:pt idx="4833">
                  <c:v>-2.0000000000024512E-3</c:v>
                </c:pt>
                <c:pt idx="4834">
                  <c:v>0.12399999999999507</c:v>
                </c:pt>
                <c:pt idx="4835">
                  <c:v>7.9329999999999998</c:v>
                </c:pt>
                <c:pt idx="4836">
                  <c:v>8.8270000000000017</c:v>
                </c:pt>
                <c:pt idx="4837">
                  <c:v>4.8219999999999956</c:v>
                </c:pt>
                <c:pt idx="4838">
                  <c:v>6.3609999999999873</c:v>
                </c:pt>
                <c:pt idx="4839">
                  <c:v>5.7539999999999978</c:v>
                </c:pt>
                <c:pt idx="4840">
                  <c:v>0.79399999999999693</c:v>
                </c:pt>
                <c:pt idx="4841">
                  <c:v>-0.47500000000000142</c:v>
                </c:pt>
                <c:pt idx="4842">
                  <c:v>-1.5830000000000055</c:v>
                </c:pt>
                <c:pt idx="4843">
                  <c:v>-0.46699999999999964</c:v>
                </c:pt>
                <c:pt idx="4844">
                  <c:v>5.0000000000004284E-2</c:v>
                </c:pt>
                <c:pt idx="4845">
                  <c:v>0.14000000000000071</c:v>
                </c:pt>
                <c:pt idx="4846">
                  <c:v>3.9949999999999974</c:v>
                </c:pt>
                <c:pt idx="4847">
                  <c:v>8.4880000000000013</c:v>
                </c:pt>
                <c:pt idx="4848">
                  <c:v>14.648999999999994</c:v>
                </c:pt>
                <c:pt idx="4849">
                  <c:v>8.1070000000000011</c:v>
                </c:pt>
                <c:pt idx="4850">
                  <c:v>7.5589999999999975</c:v>
                </c:pt>
                <c:pt idx="4851">
                  <c:v>9.4320000000000022</c:v>
                </c:pt>
                <c:pt idx="4852">
                  <c:v>6.3469999999999995</c:v>
                </c:pt>
                <c:pt idx="4853">
                  <c:v>6.1880000000000015</c:v>
                </c:pt>
                <c:pt idx="4854">
                  <c:v>3.4100000000000037</c:v>
                </c:pt>
                <c:pt idx="4855">
                  <c:v>3.7929999999999993</c:v>
                </c:pt>
                <c:pt idx="4856">
                  <c:v>5.4899999999999984</c:v>
                </c:pt>
                <c:pt idx="4857">
                  <c:v>11.146000000000001</c:v>
                </c:pt>
                <c:pt idx="4858">
                  <c:v>9.5600000000000023</c:v>
                </c:pt>
                <c:pt idx="4859">
                  <c:v>11.147999999999998</c:v>
                </c:pt>
                <c:pt idx="4860">
                  <c:v>15.65</c:v>
                </c:pt>
                <c:pt idx="4861">
                  <c:v>13.787000000000001</c:v>
                </c:pt>
                <c:pt idx="4862">
                  <c:v>14.510000000000002</c:v>
                </c:pt>
                <c:pt idx="4863">
                  <c:v>13.54</c:v>
                </c:pt>
                <c:pt idx="4864">
                  <c:v>14.622</c:v>
                </c:pt>
                <c:pt idx="4865">
                  <c:v>5.9699999999999989</c:v>
                </c:pt>
                <c:pt idx="4866">
                  <c:v>5.5600000000000005</c:v>
                </c:pt>
                <c:pt idx="4867">
                  <c:v>7.8419999999999987</c:v>
                </c:pt>
                <c:pt idx="4868">
                  <c:v>13.170000000000002</c:v>
                </c:pt>
                <c:pt idx="4869">
                  <c:v>11.678000000000001</c:v>
                </c:pt>
                <c:pt idx="4870">
                  <c:v>14.027000000000001</c:v>
                </c:pt>
                <c:pt idx="4871">
                  <c:v>18.585999999999956</c:v>
                </c:pt>
                <c:pt idx="4872">
                  <c:v>9.1060000000000016</c:v>
                </c:pt>
                <c:pt idx="4873">
                  <c:v>9.5050000000000008</c:v>
                </c:pt>
                <c:pt idx="4874">
                  <c:v>10.257000000000001</c:v>
                </c:pt>
                <c:pt idx="4875">
                  <c:v>10.608000000000001</c:v>
                </c:pt>
                <c:pt idx="4876">
                  <c:v>22.079000000000001</c:v>
                </c:pt>
                <c:pt idx="4877">
                  <c:v>13.446000000000002</c:v>
                </c:pt>
                <c:pt idx="4878">
                  <c:v>14.920000000000002</c:v>
                </c:pt>
                <c:pt idx="4879">
                  <c:v>6.2279999999999882</c:v>
                </c:pt>
                <c:pt idx="4880">
                  <c:v>11.283000000000001</c:v>
                </c:pt>
                <c:pt idx="4881">
                  <c:v>14.57</c:v>
                </c:pt>
                <c:pt idx="4882">
                  <c:v>12.097000000000001</c:v>
                </c:pt>
                <c:pt idx="4883">
                  <c:v>18.230999999999987</c:v>
                </c:pt>
                <c:pt idx="4884">
                  <c:v>29.099999999999987</c:v>
                </c:pt>
                <c:pt idx="4885">
                  <c:v>31.126999999999999</c:v>
                </c:pt>
                <c:pt idx="4886">
                  <c:v>30.401999999999987</c:v>
                </c:pt>
                <c:pt idx="4887">
                  <c:v>17.079999999999988</c:v>
                </c:pt>
                <c:pt idx="4888">
                  <c:v>7.7680000000000007</c:v>
                </c:pt>
                <c:pt idx="4889">
                  <c:v>6.9859999999999971</c:v>
                </c:pt>
                <c:pt idx="4890">
                  <c:v>2.982999999999997</c:v>
                </c:pt>
                <c:pt idx="4891">
                  <c:v>3.1269999999999953</c:v>
                </c:pt>
                <c:pt idx="4892">
                  <c:v>0.96300000000000163</c:v>
                </c:pt>
                <c:pt idx="4893">
                  <c:v>6.9149999999999965</c:v>
                </c:pt>
                <c:pt idx="4894">
                  <c:v>11.058</c:v>
                </c:pt>
                <c:pt idx="4895">
                  <c:v>19.491999999999987</c:v>
                </c:pt>
                <c:pt idx="4896">
                  <c:v>11.704000000000001</c:v>
                </c:pt>
                <c:pt idx="4897">
                  <c:v>7.9309999999999974</c:v>
                </c:pt>
                <c:pt idx="4898">
                  <c:v>11.999000000000002</c:v>
                </c:pt>
                <c:pt idx="4899">
                  <c:v>8.7630000000000017</c:v>
                </c:pt>
                <c:pt idx="4900">
                  <c:v>5.4929999999999986</c:v>
                </c:pt>
                <c:pt idx="4901">
                  <c:v>-1.2150000000000034</c:v>
                </c:pt>
                <c:pt idx="4902">
                  <c:v>1.6869999999999976</c:v>
                </c:pt>
                <c:pt idx="4903">
                  <c:v>1.2199999999999942</c:v>
                </c:pt>
                <c:pt idx="4904">
                  <c:v>4.1949999999999878</c:v>
                </c:pt>
                <c:pt idx="4905">
                  <c:v>2.6299999999999955</c:v>
                </c:pt>
                <c:pt idx="4906">
                  <c:v>3.3169999999999953</c:v>
                </c:pt>
                <c:pt idx="4907">
                  <c:v>3.2100000000000009</c:v>
                </c:pt>
                <c:pt idx="4908">
                  <c:v>10.077000000000005</c:v>
                </c:pt>
                <c:pt idx="4909">
                  <c:v>6.2449999999999966</c:v>
                </c:pt>
                <c:pt idx="4910">
                  <c:v>5</c:v>
                </c:pt>
                <c:pt idx="4911">
                  <c:v>8.2870000000000008</c:v>
                </c:pt>
                <c:pt idx="4912">
                  <c:v>4.7299999999999969</c:v>
                </c:pt>
                <c:pt idx="4913">
                  <c:v>-6.0000000000073423E-3</c:v>
                </c:pt>
                <c:pt idx="4914">
                  <c:v>-1.5510000000000019</c:v>
                </c:pt>
                <c:pt idx="4915">
                  <c:v>-0.81400000000000061</c:v>
                </c:pt>
                <c:pt idx="4916">
                  <c:v>-1.1859999999999975</c:v>
                </c:pt>
                <c:pt idx="4917">
                  <c:v>-1.2080000000000055</c:v>
                </c:pt>
                <c:pt idx="4918">
                  <c:v>2.0850000000000009</c:v>
                </c:pt>
                <c:pt idx="4919">
                  <c:v>10.613</c:v>
                </c:pt>
                <c:pt idx="4920">
                  <c:v>6.7340000000000018</c:v>
                </c:pt>
                <c:pt idx="4921">
                  <c:v>4.4029999999999987</c:v>
                </c:pt>
                <c:pt idx="4922">
                  <c:v>5.2219999999999995</c:v>
                </c:pt>
                <c:pt idx="4923">
                  <c:v>4.5939999999999976</c:v>
                </c:pt>
                <c:pt idx="4924">
                  <c:v>1.5629999999999928</c:v>
                </c:pt>
                <c:pt idx="4925">
                  <c:v>3.6550000000000007</c:v>
                </c:pt>
                <c:pt idx="4926">
                  <c:v>1.9200000000000021</c:v>
                </c:pt>
                <c:pt idx="4927">
                  <c:v>-0.91199999999999903</c:v>
                </c:pt>
                <c:pt idx="4928">
                  <c:v>-1.3680000000000021</c:v>
                </c:pt>
                <c:pt idx="4929">
                  <c:v>0.97199999999999465</c:v>
                </c:pt>
                <c:pt idx="4930">
                  <c:v>9.1000000000001094E-2</c:v>
                </c:pt>
                <c:pt idx="4931">
                  <c:v>-1.5089999999999977</c:v>
                </c:pt>
                <c:pt idx="4932">
                  <c:v>1.8059999999999936</c:v>
                </c:pt>
                <c:pt idx="4933">
                  <c:v>-7.4390000000000134</c:v>
                </c:pt>
                <c:pt idx="4934">
                  <c:v>3.8999999999999977</c:v>
                </c:pt>
                <c:pt idx="4935">
                  <c:v>6.1019999999999968</c:v>
                </c:pt>
                <c:pt idx="4936">
                  <c:v>1.0749999999999933</c:v>
                </c:pt>
                <c:pt idx="4937">
                  <c:v>1.4409999999999923</c:v>
                </c:pt>
                <c:pt idx="4938">
                  <c:v>-0.1910000000000025</c:v>
                </c:pt>
                <c:pt idx="4939">
                  <c:v>0.59599999999999653</c:v>
                </c:pt>
                <c:pt idx="4940">
                  <c:v>2.070999999999998</c:v>
                </c:pt>
                <c:pt idx="4941">
                  <c:v>1.3039999999999912</c:v>
                </c:pt>
                <c:pt idx="4942">
                  <c:v>2.0599999999999947</c:v>
                </c:pt>
                <c:pt idx="4943">
                  <c:v>14.358000000000004</c:v>
                </c:pt>
                <c:pt idx="4944">
                  <c:v>12.126000000000001</c:v>
                </c:pt>
                <c:pt idx="4945">
                  <c:v>11.130000000000003</c:v>
                </c:pt>
                <c:pt idx="4946">
                  <c:v>9.7170000000000005</c:v>
                </c:pt>
                <c:pt idx="4947">
                  <c:v>7.6169999999999956</c:v>
                </c:pt>
                <c:pt idx="4948">
                  <c:v>6.9429999999999978</c:v>
                </c:pt>
                <c:pt idx="4949">
                  <c:v>13.293000000000001</c:v>
                </c:pt>
                <c:pt idx="4950">
                  <c:v>9.7419999999999973</c:v>
                </c:pt>
                <c:pt idx="4951">
                  <c:v>-0.5</c:v>
                </c:pt>
                <c:pt idx="4952">
                  <c:v>2.3299999999999983</c:v>
                </c:pt>
                <c:pt idx="4953">
                  <c:v>7.4999999999995917E-2</c:v>
                </c:pt>
                <c:pt idx="4954">
                  <c:v>0.34499999999999975</c:v>
                </c:pt>
                <c:pt idx="4955">
                  <c:v>3.3599999999999977</c:v>
                </c:pt>
                <c:pt idx="4956">
                  <c:v>3.654999999999994</c:v>
                </c:pt>
                <c:pt idx="4957">
                  <c:v>3.0040000000000049</c:v>
                </c:pt>
                <c:pt idx="4958">
                  <c:v>1.8799999999999928</c:v>
                </c:pt>
                <c:pt idx="4959">
                  <c:v>1.4100000000000037</c:v>
                </c:pt>
                <c:pt idx="4960">
                  <c:v>-1.1400000000000021</c:v>
                </c:pt>
                <c:pt idx="4961">
                  <c:v>-1.2700000000000031</c:v>
                </c:pt>
                <c:pt idx="4962">
                  <c:v>0.67799999999999894</c:v>
                </c:pt>
                <c:pt idx="4963">
                  <c:v>4.25</c:v>
                </c:pt>
                <c:pt idx="4964">
                  <c:v>7.18</c:v>
                </c:pt>
                <c:pt idx="4965">
                  <c:v>7.911999999999999</c:v>
                </c:pt>
                <c:pt idx="4966">
                  <c:v>8.4170000000000016</c:v>
                </c:pt>
                <c:pt idx="4967">
                  <c:v>12.520000000000001</c:v>
                </c:pt>
                <c:pt idx="4968">
                  <c:v>12.144999999999996</c:v>
                </c:pt>
                <c:pt idx="4969">
                  <c:v>15.115000000000002</c:v>
                </c:pt>
                <c:pt idx="4970">
                  <c:v>13.74</c:v>
                </c:pt>
                <c:pt idx="4971">
                  <c:v>13.25</c:v>
                </c:pt>
                <c:pt idx="4972">
                  <c:v>11.638</c:v>
                </c:pt>
                <c:pt idx="4973">
                  <c:v>9.82</c:v>
                </c:pt>
                <c:pt idx="4974">
                  <c:v>2.0489999999999995</c:v>
                </c:pt>
                <c:pt idx="4975">
                  <c:v>1.7259999999999946</c:v>
                </c:pt>
                <c:pt idx="4976">
                  <c:v>0.90499999999999403</c:v>
                </c:pt>
                <c:pt idx="4977">
                  <c:v>5.75</c:v>
                </c:pt>
                <c:pt idx="4978">
                  <c:v>3.4430000000000049</c:v>
                </c:pt>
                <c:pt idx="4979">
                  <c:v>4.7000000000000028</c:v>
                </c:pt>
                <c:pt idx="4980">
                  <c:v>2.6999999999999957</c:v>
                </c:pt>
                <c:pt idx="4981">
                  <c:v>0.61099999999999832</c:v>
                </c:pt>
                <c:pt idx="4982">
                  <c:v>5.1730000000000018</c:v>
                </c:pt>
                <c:pt idx="4983">
                  <c:v>5.3980000000000015</c:v>
                </c:pt>
                <c:pt idx="4984">
                  <c:v>3.5419999999999945</c:v>
                </c:pt>
                <c:pt idx="4985">
                  <c:v>-2.1769999999999987</c:v>
                </c:pt>
                <c:pt idx="4986">
                  <c:v>-3.0190000000000037</c:v>
                </c:pt>
                <c:pt idx="4987">
                  <c:v>-3.8640000000000043</c:v>
                </c:pt>
                <c:pt idx="4988">
                  <c:v>2.8200000000000003</c:v>
                </c:pt>
                <c:pt idx="4989">
                  <c:v>4.1949999999999878</c:v>
                </c:pt>
                <c:pt idx="4990">
                  <c:v>8.4370000000000012</c:v>
                </c:pt>
                <c:pt idx="4991">
                  <c:v>12.940000000000001</c:v>
                </c:pt>
                <c:pt idx="4992">
                  <c:v>10.907000000000002</c:v>
                </c:pt>
                <c:pt idx="4993">
                  <c:v>8.3700000000000028</c:v>
                </c:pt>
                <c:pt idx="4994">
                  <c:v>4.9320000000000004</c:v>
                </c:pt>
                <c:pt idx="4995">
                  <c:v>5.8219999999999956</c:v>
                </c:pt>
                <c:pt idx="4996">
                  <c:v>4.9200000000000017</c:v>
                </c:pt>
                <c:pt idx="4997">
                  <c:v>6.992999999999995</c:v>
                </c:pt>
                <c:pt idx="4998">
                  <c:v>-1.2100000000000009</c:v>
                </c:pt>
                <c:pt idx="4999">
                  <c:v>-4.4720000000000013</c:v>
                </c:pt>
                <c:pt idx="5000">
                  <c:v>-3.9920000000000027</c:v>
                </c:pt>
                <c:pt idx="5001">
                  <c:v>-2.8709999999999987</c:v>
                </c:pt>
                <c:pt idx="5002">
                  <c:v>-4.3860000000000028</c:v>
                </c:pt>
                <c:pt idx="5003">
                  <c:v>-2.7999999999999972</c:v>
                </c:pt>
                <c:pt idx="5004">
                  <c:v>-1.0159999999999942</c:v>
                </c:pt>
                <c:pt idx="5005">
                  <c:v>-1.3100000000000023</c:v>
                </c:pt>
                <c:pt idx="5006">
                  <c:v>1.8299999999999952</c:v>
                </c:pt>
                <c:pt idx="5007">
                  <c:v>3.8329999999999935</c:v>
                </c:pt>
                <c:pt idx="5008">
                  <c:v>-1.8879999999999952</c:v>
                </c:pt>
                <c:pt idx="5009">
                  <c:v>-1.9630000000000021</c:v>
                </c:pt>
                <c:pt idx="5010">
                  <c:v>-1.9690000000000021</c:v>
                </c:pt>
                <c:pt idx="5011">
                  <c:v>-0.83999999999999664</c:v>
                </c:pt>
                <c:pt idx="5012">
                  <c:v>-0.83999999999999664</c:v>
                </c:pt>
                <c:pt idx="5013">
                  <c:v>2.7900000000000071</c:v>
                </c:pt>
                <c:pt idx="5014">
                  <c:v>-0.25999999999999868</c:v>
                </c:pt>
                <c:pt idx="5015">
                  <c:v>14.505000000000004</c:v>
                </c:pt>
                <c:pt idx="5016">
                  <c:v>14.553000000000004</c:v>
                </c:pt>
                <c:pt idx="5017">
                  <c:v>13.296000000000001</c:v>
                </c:pt>
                <c:pt idx="5018">
                  <c:v>15.868000000000002</c:v>
                </c:pt>
                <c:pt idx="5019">
                  <c:v>17.052</c:v>
                </c:pt>
                <c:pt idx="5020">
                  <c:v>17.68</c:v>
                </c:pt>
                <c:pt idx="5021">
                  <c:v>15.388000000000002</c:v>
                </c:pt>
                <c:pt idx="5022">
                  <c:v>11.896000000000004</c:v>
                </c:pt>
                <c:pt idx="5023">
                  <c:v>2.8339999999999961</c:v>
                </c:pt>
                <c:pt idx="5024">
                  <c:v>6.7929999999999975</c:v>
                </c:pt>
                <c:pt idx="5025">
                  <c:v>7.5289999999999955</c:v>
                </c:pt>
                <c:pt idx="5026">
                  <c:v>7.5989999999999966</c:v>
                </c:pt>
                <c:pt idx="5027">
                  <c:v>3.3439999999999941</c:v>
                </c:pt>
                <c:pt idx="5028">
                  <c:v>4.7899999999999991</c:v>
                </c:pt>
                <c:pt idx="5029">
                  <c:v>7.8069999999999951</c:v>
                </c:pt>
                <c:pt idx="5030">
                  <c:v>13.849</c:v>
                </c:pt>
                <c:pt idx="5031">
                  <c:v>16.100000000000001</c:v>
                </c:pt>
                <c:pt idx="5032">
                  <c:v>9.5970000000000013</c:v>
                </c:pt>
                <c:pt idx="5033">
                  <c:v>6.1469999999999985</c:v>
                </c:pt>
                <c:pt idx="5034">
                  <c:v>4.9259999999999948</c:v>
                </c:pt>
                <c:pt idx="5035">
                  <c:v>7.2139999999999986</c:v>
                </c:pt>
                <c:pt idx="5036">
                  <c:v>6.8780000000000001</c:v>
                </c:pt>
                <c:pt idx="5037">
                  <c:v>4.8889999999999958</c:v>
                </c:pt>
                <c:pt idx="5038">
                  <c:v>7.2659999999999965</c:v>
                </c:pt>
                <c:pt idx="5039">
                  <c:v>22.195999999999987</c:v>
                </c:pt>
                <c:pt idx="5040">
                  <c:v>12.697999999999999</c:v>
                </c:pt>
                <c:pt idx="5041">
                  <c:v>20.544000000000004</c:v>
                </c:pt>
                <c:pt idx="5042">
                  <c:v>21.706999999999987</c:v>
                </c:pt>
                <c:pt idx="5043">
                  <c:v>17.120000000000005</c:v>
                </c:pt>
                <c:pt idx="5044">
                  <c:v>19.868000000000002</c:v>
                </c:pt>
                <c:pt idx="5045">
                  <c:v>19.418000000000003</c:v>
                </c:pt>
                <c:pt idx="5046">
                  <c:v>17.219000000000001</c:v>
                </c:pt>
                <c:pt idx="5047">
                  <c:v>12.236000000000001</c:v>
                </c:pt>
                <c:pt idx="5048">
                  <c:v>6.9989999999999952</c:v>
                </c:pt>
                <c:pt idx="5049">
                  <c:v>12.959000000000017</c:v>
                </c:pt>
                <c:pt idx="5050">
                  <c:v>13.297000000000001</c:v>
                </c:pt>
                <c:pt idx="5051">
                  <c:v>18.158000000000001</c:v>
                </c:pt>
                <c:pt idx="5052">
                  <c:v>26.061999999999987</c:v>
                </c:pt>
                <c:pt idx="5053">
                  <c:v>23.959999999999987</c:v>
                </c:pt>
                <c:pt idx="5054">
                  <c:v>24.534000000000031</c:v>
                </c:pt>
                <c:pt idx="5055">
                  <c:v>22.754999999999999</c:v>
                </c:pt>
                <c:pt idx="5056">
                  <c:v>16.113999999999997</c:v>
                </c:pt>
                <c:pt idx="5057">
                  <c:v>12.511000000000003</c:v>
                </c:pt>
                <c:pt idx="5058">
                  <c:v>13.081000000000001</c:v>
                </c:pt>
                <c:pt idx="5059">
                  <c:v>13.072000000000006</c:v>
                </c:pt>
                <c:pt idx="5060">
                  <c:v>11.161000000000001</c:v>
                </c:pt>
                <c:pt idx="5061">
                  <c:v>13.5</c:v>
                </c:pt>
                <c:pt idx="5062">
                  <c:v>22.732999999999986</c:v>
                </c:pt>
                <c:pt idx="5063">
                  <c:v>25.420999999999989</c:v>
                </c:pt>
                <c:pt idx="5064">
                  <c:v>25.174999999999997</c:v>
                </c:pt>
                <c:pt idx="5065">
                  <c:v>17.326000000000001</c:v>
                </c:pt>
                <c:pt idx="5066">
                  <c:v>23.716000000000001</c:v>
                </c:pt>
                <c:pt idx="5067">
                  <c:v>22.407999999999987</c:v>
                </c:pt>
                <c:pt idx="5068">
                  <c:v>15.990000000000002</c:v>
                </c:pt>
                <c:pt idx="5069">
                  <c:v>15.593000000000002</c:v>
                </c:pt>
                <c:pt idx="5070">
                  <c:v>12.027000000000001</c:v>
                </c:pt>
                <c:pt idx="5071">
                  <c:v>5.48</c:v>
                </c:pt>
                <c:pt idx="5072">
                  <c:v>7.3189999999999955</c:v>
                </c:pt>
                <c:pt idx="5073">
                  <c:v>9.4380000000000006</c:v>
                </c:pt>
                <c:pt idx="5074">
                  <c:v>5.5410000000000039</c:v>
                </c:pt>
                <c:pt idx="5075">
                  <c:v>7.7539999999999978</c:v>
                </c:pt>
                <c:pt idx="5076">
                  <c:v>11.119</c:v>
                </c:pt>
                <c:pt idx="5077">
                  <c:v>9.0860000000000021</c:v>
                </c:pt>
                <c:pt idx="5078">
                  <c:v>11.308</c:v>
                </c:pt>
                <c:pt idx="5079">
                  <c:v>12.805000000000019</c:v>
                </c:pt>
                <c:pt idx="5080">
                  <c:v>10.870000000000006</c:v>
                </c:pt>
                <c:pt idx="5081">
                  <c:v>5.8019999999999996</c:v>
                </c:pt>
                <c:pt idx="5082">
                  <c:v>2.3919999999999937</c:v>
                </c:pt>
                <c:pt idx="5083">
                  <c:v>7.8199999999999985</c:v>
                </c:pt>
                <c:pt idx="5084">
                  <c:v>6.94</c:v>
                </c:pt>
                <c:pt idx="5085">
                  <c:v>5.2749999999999986</c:v>
                </c:pt>
                <c:pt idx="5086">
                  <c:v>10</c:v>
                </c:pt>
                <c:pt idx="5087">
                  <c:v>17.830999999999996</c:v>
                </c:pt>
                <c:pt idx="5088">
                  <c:v>14.443000000000001</c:v>
                </c:pt>
                <c:pt idx="5089">
                  <c:v>18.989999999999952</c:v>
                </c:pt>
                <c:pt idx="5090">
                  <c:v>21.812999999999999</c:v>
                </c:pt>
                <c:pt idx="5091">
                  <c:v>16.342999999999989</c:v>
                </c:pt>
                <c:pt idx="5092">
                  <c:v>13.186000000000003</c:v>
                </c:pt>
                <c:pt idx="5093">
                  <c:v>11.595000000000002</c:v>
                </c:pt>
                <c:pt idx="5094">
                  <c:v>7.7349999999999985</c:v>
                </c:pt>
                <c:pt idx="5095">
                  <c:v>4.1289999999999871</c:v>
                </c:pt>
                <c:pt idx="5096">
                  <c:v>2.2999999999999972</c:v>
                </c:pt>
                <c:pt idx="5097">
                  <c:v>5.6929999999999872</c:v>
                </c:pt>
                <c:pt idx="5098">
                  <c:v>1.8919999999999932</c:v>
                </c:pt>
                <c:pt idx="5099">
                  <c:v>2.6829999999999998</c:v>
                </c:pt>
                <c:pt idx="5100">
                  <c:v>4.5729999999999915</c:v>
                </c:pt>
                <c:pt idx="5101">
                  <c:v>0.99200000000000443</c:v>
                </c:pt>
                <c:pt idx="5102">
                  <c:v>-0.32600000000000118</c:v>
                </c:pt>
                <c:pt idx="5103">
                  <c:v>0.42700000000000032</c:v>
                </c:pt>
                <c:pt idx="5104">
                  <c:v>-1.5780000000000041</c:v>
                </c:pt>
                <c:pt idx="5105">
                  <c:v>-1.5499999999999934</c:v>
                </c:pt>
                <c:pt idx="5106">
                  <c:v>-1.1550000000000011</c:v>
                </c:pt>
                <c:pt idx="5107">
                  <c:v>-1.0859999999999952</c:v>
                </c:pt>
                <c:pt idx="5108">
                  <c:v>-0.2800000000000013</c:v>
                </c:pt>
                <c:pt idx="5109">
                  <c:v>0.81099999999999994</c:v>
                </c:pt>
                <c:pt idx="5110">
                  <c:v>6.509999999999998</c:v>
                </c:pt>
                <c:pt idx="5111">
                  <c:v>11.912000000000004</c:v>
                </c:pt>
                <c:pt idx="5112">
                  <c:v>8.8410000000000011</c:v>
                </c:pt>
                <c:pt idx="5113">
                  <c:v>8.8260000000000005</c:v>
                </c:pt>
                <c:pt idx="5114">
                  <c:v>12.914000000000001</c:v>
                </c:pt>
                <c:pt idx="5115">
                  <c:v>12.537999999999998</c:v>
                </c:pt>
                <c:pt idx="5116">
                  <c:v>6.9099999999999984</c:v>
                </c:pt>
                <c:pt idx="5117">
                  <c:v>6.5889999999999986</c:v>
                </c:pt>
                <c:pt idx="5118">
                  <c:v>7.2879999999999967</c:v>
                </c:pt>
                <c:pt idx="5119">
                  <c:v>3.0629999999999953</c:v>
                </c:pt>
                <c:pt idx="5120">
                  <c:v>1.7919999999999909</c:v>
                </c:pt>
                <c:pt idx="5121">
                  <c:v>6.8069999999999951</c:v>
                </c:pt>
                <c:pt idx="5122">
                  <c:v>5.4609999999999985</c:v>
                </c:pt>
                <c:pt idx="5123">
                  <c:v>6.2139999999999986</c:v>
                </c:pt>
                <c:pt idx="5124">
                  <c:v>7.9549999999999965</c:v>
                </c:pt>
                <c:pt idx="5125">
                  <c:v>8.2389999999999972</c:v>
                </c:pt>
                <c:pt idx="5126">
                  <c:v>10.355000000000025</c:v>
                </c:pt>
                <c:pt idx="5127">
                  <c:v>9.4190000000000005</c:v>
                </c:pt>
                <c:pt idx="5128">
                  <c:v>3.7999999999999972</c:v>
                </c:pt>
                <c:pt idx="5129">
                  <c:v>-1.794000000000004</c:v>
                </c:pt>
                <c:pt idx="5130">
                  <c:v>-3.1910000000000025</c:v>
                </c:pt>
                <c:pt idx="5131">
                  <c:v>-0.36900000000000688</c:v>
                </c:pt>
                <c:pt idx="5132">
                  <c:v>2.5459999999999994</c:v>
                </c:pt>
                <c:pt idx="5133">
                  <c:v>6.3369999999999962</c:v>
                </c:pt>
                <c:pt idx="5134">
                  <c:v>9.2319999999999993</c:v>
                </c:pt>
                <c:pt idx="5135">
                  <c:v>19.599</c:v>
                </c:pt>
                <c:pt idx="5136">
                  <c:v>18.656000000000031</c:v>
                </c:pt>
                <c:pt idx="5137">
                  <c:v>20.819000000000031</c:v>
                </c:pt>
                <c:pt idx="5138">
                  <c:v>23.080000000000002</c:v>
                </c:pt>
                <c:pt idx="5139">
                  <c:v>22.390000000000004</c:v>
                </c:pt>
                <c:pt idx="5140">
                  <c:v>9.4300000000000033</c:v>
                </c:pt>
                <c:pt idx="5141">
                  <c:v>12.875000000000023</c:v>
                </c:pt>
                <c:pt idx="5142">
                  <c:v>6.9320000000000004</c:v>
                </c:pt>
                <c:pt idx="5143">
                  <c:v>0.78000000000000114</c:v>
                </c:pt>
                <c:pt idx="5144">
                  <c:v>3.546999999999997</c:v>
                </c:pt>
                <c:pt idx="5145">
                  <c:v>6.9339999999999984</c:v>
                </c:pt>
                <c:pt idx="5146">
                  <c:v>9.213000000000001</c:v>
                </c:pt>
                <c:pt idx="5147">
                  <c:v>10.810000000000002</c:v>
                </c:pt>
                <c:pt idx="5148">
                  <c:v>12.305000000000019</c:v>
                </c:pt>
                <c:pt idx="5149">
                  <c:v>8.0740000000000016</c:v>
                </c:pt>
                <c:pt idx="5150">
                  <c:v>7.3189999999999955</c:v>
                </c:pt>
                <c:pt idx="5151">
                  <c:v>7.9779999999999944</c:v>
                </c:pt>
                <c:pt idx="5152">
                  <c:v>1.6989999999999978</c:v>
                </c:pt>
                <c:pt idx="5153">
                  <c:v>-1.6060000000000021</c:v>
                </c:pt>
                <c:pt idx="5154">
                  <c:v>-1.8719999999999972</c:v>
                </c:pt>
                <c:pt idx="5155">
                  <c:v>-0.21000000000000091</c:v>
                </c:pt>
                <c:pt idx="5156">
                  <c:v>-3.3390000000000009</c:v>
                </c:pt>
                <c:pt idx="5157">
                  <c:v>-2.1909999999999954</c:v>
                </c:pt>
                <c:pt idx="5158">
                  <c:v>3.5690000000000026</c:v>
                </c:pt>
                <c:pt idx="5159">
                  <c:v>3.8599999999999977</c:v>
                </c:pt>
                <c:pt idx="5160">
                  <c:v>0.31000000000000238</c:v>
                </c:pt>
                <c:pt idx="5161">
                  <c:v>4.1039999999999965</c:v>
                </c:pt>
                <c:pt idx="5162">
                  <c:v>8.3120000000000047</c:v>
                </c:pt>
                <c:pt idx="5163">
                  <c:v>11.684000000000001</c:v>
                </c:pt>
                <c:pt idx="5164">
                  <c:v>3.4500000000000028</c:v>
                </c:pt>
                <c:pt idx="5165">
                  <c:v>2.8919999999999937</c:v>
                </c:pt>
                <c:pt idx="5166">
                  <c:v>6.019999999999996</c:v>
                </c:pt>
                <c:pt idx="5167">
                  <c:v>0.10000000000000142</c:v>
                </c:pt>
                <c:pt idx="5168">
                  <c:v>-1.480000000000004</c:v>
                </c:pt>
                <c:pt idx="5169">
                  <c:v>2.0129999999999977</c:v>
                </c:pt>
                <c:pt idx="5170">
                  <c:v>2.0300000000000007</c:v>
                </c:pt>
                <c:pt idx="5171">
                  <c:v>6.5309999999999988</c:v>
                </c:pt>
                <c:pt idx="5172">
                  <c:v>10.476000000000004</c:v>
                </c:pt>
                <c:pt idx="5173">
                  <c:v>7.6899999999999977</c:v>
                </c:pt>
                <c:pt idx="5174">
                  <c:v>8.32</c:v>
                </c:pt>
                <c:pt idx="5175">
                  <c:v>3.7619999999999942</c:v>
                </c:pt>
                <c:pt idx="5176">
                  <c:v>1.4829999999999937</c:v>
                </c:pt>
                <c:pt idx="5177">
                  <c:v>-2.3989999999999987</c:v>
                </c:pt>
                <c:pt idx="5178">
                  <c:v>-0.95900000000000363</c:v>
                </c:pt>
                <c:pt idx="5179">
                  <c:v>-0.96699999999999875</c:v>
                </c:pt>
                <c:pt idx="5180">
                  <c:v>-0.633000000000004</c:v>
                </c:pt>
                <c:pt idx="5181">
                  <c:v>-0.5</c:v>
                </c:pt>
                <c:pt idx="5182">
                  <c:v>-0.38200000000000561</c:v>
                </c:pt>
                <c:pt idx="5183">
                  <c:v>0.14999999999999913</c:v>
                </c:pt>
                <c:pt idx="5184">
                  <c:v>7.9939999999999927</c:v>
                </c:pt>
                <c:pt idx="5185">
                  <c:v>7.5380000000000038</c:v>
                </c:pt>
                <c:pt idx="5186">
                  <c:v>9.2050000000000018</c:v>
                </c:pt>
                <c:pt idx="5187">
                  <c:v>11.042000000000002</c:v>
                </c:pt>
                <c:pt idx="5188">
                  <c:v>8.1430000000000025</c:v>
                </c:pt>
                <c:pt idx="5189">
                  <c:v>7.7620000000000005</c:v>
                </c:pt>
                <c:pt idx="5190">
                  <c:v>7.2409999999999997</c:v>
                </c:pt>
                <c:pt idx="5191">
                  <c:v>2.4989999999999948</c:v>
                </c:pt>
                <c:pt idx="5192">
                  <c:v>3.6300000000000026</c:v>
                </c:pt>
                <c:pt idx="5193">
                  <c:v>7.3229999999999826</c:v>
                </c:pt>
                <c:pt idx="5194">
                  <c:v>7.9309999999999974</c:v>
                </c:pt>
                <c:pt idx="5195">
                  <c:v>8.0330000000000013</c:v>
                </c:pt>
                <c:pt idx="5196">
                  <c:v>12.063000000000002</c:v>
                </c:pt>
                <c:pt idx="5197">
                  <c:v>12.104000000000001</c:v>
                </c:pt>
                <c:pt idx="5198">
                  <c:v>6.490000000000002</c:v>
                </c:pt>
                <c:pt idx="5199">
                  <c:v>2.0579999999999998</c:v>
                </c:pt>
                <c:pt idx="5200">
                  <c:v>-0.1910000000000025</c:v>
                </c:pt>
                <c:pt idx="5201">
                  <c:v>-4</c:v>
                </c:pt>
                <c:pt idx="5202">
                  <c:v>-3.3740000000000023</c:v>
                </c:pt>
                <c:pt idx="5203">
                  <c:v>-3.3200000000000003</c:v>
                </c:pt>
                <c:pt idx="5204">
                  <c:v>-3.9170000000000007</c:v>
                </c:pt>
                <c:pt idx="5205">
                  <c:v>0.23299999999999746</c:v>
                </c:pt>
                <c:pt idx="5206">
                  <c:v>2.9699999999999989</c:v>
                </c:pt>
                <c:pt idx="5207">
                  <c:v>5.7179999999999955</c:v>
                </c:pt>
                <c:pt idx="5208">
                  <c:v>10.089</c:v>
                </c:pt>
                <c:pt idx="5209">
                  <c:v>9.3910000000000018</c:v>
                </c:pt>
                <c:pt idx="5210">
                  <c:v>14.870000000000006</c:v>
                </c:pt>
                <c:pt idx="5211">
                  <c:v>10.917000000000002</c:v>
                </c:pt>
                <c:pt idx="5212">
                  <c:v>10.547000000000001</c:v>
                </c:pt>
                <c:pt idx="5213">
                  <c:v>14.048</c:v>
                </c:pt>
                <c:pt idx="5214">
                  <c:v>8.5670000000000002</c:v>
                </c:pt>
                <c:pt idx="5215">
                  <c:v>-0.10499999999999685</c:v>
                </c:pt>
                <c:pt idx="5216">
                  <c:v>-1.4160000000000039</c:v>
                </c:pt>
                <c:pt idx="5217">
                  <c:v>-0.42000000000000182</c:v>
                </c:pt>
                <c:pt idx="5218">
                  <c:v>-0.19599999999999831</c:v>
                </c:pt>
                <c:pt idx="5219">
                  <c:v>2.4419999999999997</c:v>
                </c:pt>
                <c:pt idx="5220">
                  <c:v>8.0780000000000012</c:v>
                </c:pt>
                <c:pt idx="5221">
                  <c:v>10.911000000000001</c:v>
                </c:pt>
                <c:pt idx="5222">
                  <c:v>7.8269999999999955</c:v>
                </c:pt>
                <c:pt idx="5223">
                  <c:v>2.7740000000000009</c:v>
                </c:pt>
                <c:pt idx="5224">
                  <c:v>-2.3459999999999965</c:v>
                </c:pt>
                <c:pt idx="5225">
                  <c:v>-7.6619999999999955</c:v>
                </c:pt>
                <c:pt idx="5226">
                  <c:v>-9.9430000000000049</c:v>
                </c:pt>
                <c:pt idx="5227">
                  <c:v>-9.7600000000000016</c:v>
                </c:pt>
                <c:pt idx="5228">
                  <c:v>-11.55</c:v>
                </c:pt>
                <c:pt idx="5229">
                  <c:v>0.76199999999999479</c:v>
                </c:pt>
                <c:pt idx="5230">
                  <c:v>1.3209999999999955</c:v>
                </c:pt>
                <c:pt idx="5231">
                  <c:v>19.033999999999999</c:v>
                </c:pt>
                <c:pt idx="5232">
                  <c:v>11.970000000000002</c:v>
                </c:pt>
                <c:pt idx="5233">
                  <c:v>8.4730000000000025</c:v>
                </c:pt>
                <c:pt idx="5234">
                  <c:v>15.252000000000002</c:v>
                </c:pt>
                <c:pt idx="5235">
                  <c:v>12.886000000000006</c:v>
                </c:pt>
                <c:pt idx="5236">
                  <c:v>5.41</c:v>
                </c:pt>
                <c:pt idx="5237">
                  <c:v>0</c:v>
                </c:pt>
                <c:pt idx="5238">
                  <c:v>3.6219999999999999</c:v>
                </c:pt>
                <c:pt idx="5239">
                  <c:v>0.55499999999999972</c:v>
                </c:pt>
                <c:pt idx="5240">
                  <c:v>0.23899999999999769</c:v>
                </c:pt>
                <c:pt idx="5241">
                  <c:v>1.5049999999999928</c:v>
                </c:pt>
                <c:pt idx="5242">
                  <c:v>1.5859999999999952</c:v>
                </c:pt>
                <c:pt idx="5243">
                  <c:v>2.6589999999999989</c:v>
                </c:pt>
                <c:pt idx="5244">
                  <c:v>6.1700000000000017</c:v>
                </c:pt>
                <c:pt idx="5245">
                  <c:v>5.9320000000000004</c:v>
                </c:pt>
                <c:pt idx="5246">
                  <c:v>12.516000000000002</c:v>
                </c:pt>
                <c:pt idx="5247">
                  <c:v>13.522</c:v>
                </c:pt>
                <c:pt idx="5248">
                  <c:v>11.144</c:v>
                </c:pt>
                <c:pt idx="5249">
                  <c:v>6.0720000000000027</c:v>
                </c:pt>
                <c:pt idx="5250">
                  <c:v>5.3400000000000025</c:v>
                </c:pt>
                <c:pt idx="5251">
                  <c:v>4.5949999999999891</c:v>
                </c:pt>
                <c:pt idx="5252">
                  <c:v>5.4069999999999974</c:v>
                </c:pt>
                <c:pt idx="5253">
                  <c:v>5.9269999999999925</c:v>
                </c:pt>
                <c:pt idx="5254">
                  <c:v>10.798999999999999</c:v>
                </c:pt>
                <c:pt idx="5255">
                  <c:v>18.573999999999987</c:v>
                </c:pt>
                <c:pt idx="5256">
                  <c:v>20.962999999999937</c:v>
                </c:pt>
                <c:pt idx="5257">
                  <c:v>21.361999999999988</c:v>
                </c:pt>
                <c:pt idx="5258">
                  <c:v>23.113000000000035</c:v>
                </c:pt>
                <c:pt idx="5259">
                  <c:v>21.840000000000003</c:v>
                </c:pt>
                <c:pt idx="5260">
                  <c:v>14.993000000000002</c:v>
                </c:pt>
                <c:pt idx="5261">
                  <c:v>9.9980000000000011</c:v>
                </c:pt>
                <c:pt idx="5262">
                  <c:v>7.2909999999999968</c:v>
                </c:pt>
                <c:pt idx="5263">
                  <c:v>4.2000000000000028</c:v>
                </c:pt>
                <c:pt idx="5264">
                  <c:v>4.7589999999999915</c:v>
                </c:pt>
                <c:pt idx="5265">
                  <c:v>7</c:v>
                </c:pt>
                <c:pt idx="5266">
                  <c:v>1.5539999999999912</c:v>
                </c:pt>
                <c:pt idx="5267">
                  <c:v>0.19500000000000028</c:v>
                </c:pt>
                <c:pt idx="5268">
                  <c:v>1.2619999999999894</c:v>
                </c:pt>
                <c:pt idx="5269">
                  <c:v>1.5</c:v>
                </c:pt>
                <c:pt idx="5270">
                  <c:v>9.32</c:v>
                </c:pt>
                <c:pt idx="5271">
                  <c:v>8.61</c:v>
                </c:pt>
                <c:pt idx="5272">
                  <c:v>9.0400000000000009</c:v>
                </c:pt>
                <c:pt idx="5273">
                  <c:v>5.8079999999999945</c:v>
                </c:pt>
                <c:pt idx="5274">
                  <c:v>4.6400000000000006</c:v>
                </c:pt>
                <c:pt idx="5275">
                  <c:v>6.1819999999999951</c:v>
                </c:pt>
                <c:pt idx="5276">
                  <c:v>3.1359999999999957</c:v>
                </c:pt>
                <c:pt idx="5277">
                  <c:v>5.2389999999999972</c:v>
                </c:pt>
                <c:pt idx="5278">
                  <c:v>-0.50900000000000034</c:v>
                </c:pt>
                <c:pt idx="5279">
                  <c:v>11.936</c:v>
                </c:pt>
                <c:pt idx="5280">
                  <c:v>8.7000000000000011</c:v>
                </c:pt>
                <c:pt idx="5281">
                  <c:v>10.421000000000003</c:v>
                </c:pt>
                <c:pt idx="5282">
                  <c:v>15.491</c:v>
                </c:pt>
                <c:pt idx="5283">
                  <c:v>15.209999999999999</c:v>
                </c:pt>
                <c:pt idx="5284">
                  <c:v>7.6739999999999995</c:v>
                </c:pt>
                <c:pt idx="5285">
                  <c:v>5.5180000000000007</c:v>
                </c:pt>
                <c:pt idx="5286">
                  <c:v>4.7800000000000011</c:v>
                </c:pt>
                <c:pt idx="5287">
                  <c:v>2.8399999999999963</c:v>
                </c:pt>
                <c:pt idx="5288">
                  <c:v>2.75</c:v>
                </c:pt>
                <c:pt idx="5289">
                  <c:v>3.3499999999999988</c:v>
                </c:pt>
                <c:pt idx="5290">
                  <c:v>0.95199999999999863</c:v>
                </c:pt>
                <c:pt idx="5291">
                  <c:v>1.5889999999999962</c:v>
                </c:pt>
                <c:pt idx="5292">
                  <c:v>2.7779999999999991</c:v>
                </c:pt>
                <c:pt idx="5293">
                  <c:v>1.1489999999999938</c:v>
                </c:pt>
                <c:pt idx="5294">
                  <c:v>0.80799999999999983</c:v>
                </c:pt>
                <c:pt idx="5295">
                  <c:v>1.9199999999999922</c:v>
                </c:pt>
                <c:pt idx="5296">
                  <c:v>0.32000000000000095</c:v>
                </c:pt>
                <c:pt idx="5297">
                  <c:v>1.4849999999999965</c:v>
                </c:pt>
                <c:pt idx="5298">
                  <c:v>0.5349999999999967</c:v>
                </c:pt>
                <c:pt idx="5299">
                  <c:v>1.5899999999999932</c:v>
                </c:pt>
                <c:pt idx="5300">
                  <c:v>0.22599999999999948</c:v>
                </c:pt>
                <c:pt idx="5301">
                  <c:v>2.1169999999999973</c:v>
                </c:pt>
                <c:pt idx="5302">
                  <c:v>4.3800000000000026</c:v>
                </c:pt>
                <c:pt idx="5303">
                  <c:v>2.9499999999999957</c:v>
                </c:pt>
                <c:pt idx="5304">
                  <c:v>8.9810000000000016</c:v>
                </c:pt>
                <c:pt idx="5305">
                  <c:v>6.8769999999999953</c:v>
                </c:pt>
                <c:pt idx="5306">
                  <c:v>9.3420000000000005</c:v>
                </c:pt>
                <c:pt idx="5307">
                  <c:v>8.4700000000000024</c:v>
                </c:pt>
                <c:pt idx="5308">
                  <c:v>4.6900000000000048</c:v>
                </c:pt>
                <c:pt idx="5309">
                  <c:v>1.0649999999999953</c:v>
                </c:pt>
                <c:pt idx="5310">
                  <c:v>-0.53100000000000591</c:v>
                </c:pt>
                <c:pt idx="5311">
                  <c:v>-0.97299999999999964</c:v>
                </c:pt>
                <c:pt idx="5312">
                  <c:v>-1.9910000000000081</c:v>
                </c:pt>
                <c:pt idx="5313">
                  <c:v>0.19599999999999831</c:v>
                </c:pt>
                <c:pt idx="5314">
                  <c:v>-2.0940000000000007</c:v>
                </c:pt>
                <c:pt idx="5315">
                  <c:v>-0.87800000000000145</c:v>
                </c:pt>
                <c:pt idx="5316">
                  <c:v>0.67600000000000349</c:v>
                </c:pt>
                <c:pt idx="5317">
                  <c:v>-0.95100000000000062</c:v>
                </c:pt>
                <c:pt idx="5318">
                  <c:v>-0.22300000000000608</c:v>
                </c:pt>
                <c:pt idx="5319">
                  <c:v>2.5619999999999976</c:v>
                </c:pt>
                <c:pt idx="5320">
                  <c:v>6.9000000000002767E-2</c:v>
                </c:pt>
                <c:pt idx="5321">
                  <c:v>-0.8960000000000008</c:v>
                </c:pt>
                <c:pt idx="5322">
                  <c:v>-0.21900000000000144</c:v>
                </c:pt>
                <c:pt idx="5323">
                  <c:v>1.582999999999996</c:v>
                </c:pt>
                <c:pt idx="5324">
                  <c:v>1.5909999999999938</c:v>
                </c:pt>
                <c:pt idx="5325">
                  <c:v>3.5069999999999979</c:v>
                </c:pt>
                <c:pt idx="5326">
                  <c:v>4.6310000000000002</c:v>
                </c:pt>
                <c:pt idx="5327">
                  <c:v>19.209000000000003</c:v>
                </c:pt>
                <c:pt idx="5328">
                  <c:v>17.313000000000031</c:v>
                </c:pt>
                <c:pt idx="5329">
                  <c:v>16.306000000000004</c:v>
                </c:pt>
                <c:pt idx="5330">
                  <c:v>14.946000000000002</c:v>
                </c:pt>
                <c:pt idx="5331">
                  <c:v>13.903000000000002</c:v>
                </c:pt>
                <c:pt idx="5332">
                  <c:v>6.4789999999999992</c:v>
                </c:pt>
                <c:pt idx="5333">
                  <c:v>8.7399999999999967</c:v>
                </c:pt>
                <c:pt idx="5334">
                  <c:v>7.3500000000000005</c:v>
                </c:pt>
                <c:pt idx="5335">
                  <c:v>2.5689999999999955</c:v>
                </c:pt>
                <c:pt idx="5336">
                  <c:v>-0.82300000000000062</c:v>
                </c:pt>
                <c:pt idx="5337">
                  <c:v>2.4319999999999937</c:v>
                </c:pt>
                <c:pt idx="5338">
                  <c:v>2.0209999999999941</c:v>
                </c:pt>
                <c:pt idx="5339">
                  <c:v>3.2289999999999992</c:v>
                </c:pt>
                <c:pt idx="5340">
                  <c:v>5.3439999999999941</c:v>
                </c:pt>
                <c:pt idx="5341">
                  <c:v>4</c:v>
                </c:pt>
                <c:pt idx="5342">
                  <c:v>5.5</c:v>
                </c:pt>
                <c:pt idx="5343">
                  <c:v>3.5419999999999945</c:v>
                </c:pt>
                <c:pt idx="5344">
                  <c:v>1.5780000000000041</c:v>
                </c:pt>
                <c:pt idx="5345">
                  <c:v>0.21399999999999919</c:v>
                </c:pt>
                <c:pt idx="5346">
                  <c:v>-0.21999999999999947</c:v>
                </c:pt>
                <c:pt idx="5347">
                  <c:v>4.8699999999999966</c:v>
                </c:pt>
                <c:pt idx="5348">
                  <c:v>2.7369999999999948</c:v>
                </c:pt>
                <c:pt idx="5349">
                  <c:v>5.3010000000000019</c:v>
                </c:pt>
                <c:pt idx="5350">
                  <c:v>10.953000000000022</c:v>
                </c:pt>
                <c:pt idx="5351">
                  <c:v>16.229999999999986</c:v>
                </c:pt>
                <c:pt idx="5352">
                  <c:v>20.366</c:v>
                </c:pt>
                <c:pt idx="5353">
                  <c:v>21.878999999999987</c:v>
                </c:pt>
                <c:pt idx="5354">
                  <c:v>23.463999999999956</c:v>
                </c:pt>
                <c:pt idx="5355">
                  <c:v>21.279000000000003</c:v>
                </c:pt>
                <c:pt idx="5356">
                  <c:v>19.655000000000001</c:v>
                </c:pt>
                <c:pt idx="5357">
                  <c:v>18.649999999999999</c:v>
                </c:pt>
                <c:pt idx="5358">
                  <c:v>16.610000000000031</c:v>
                </c:pt>
                <c:pt idx="5359">
                  <c:v>1.077999999999993</c:v>
                </c:pt>
                <c:pt idx="5360">
                  <c:v>5.8299999999999965</c:v>
                </c:pt>
                <c:pt idx="5361">
                  <c:v>5.4739999999999984</c:v>
                </c:pt>
                <c:pt idx="5362">
                  <c:v>5.3699999999999966</c:v>
                </c:pt>
                <c:pt idx="5363">
                  <c:v>-2.0010000000000048</c:v>
                </c:pt>
                <c:pt idx="5364">
                  <c:v>-1.0020000000000024</c:v>
                </c:pt>
                <c:pt idx="5365">
                  <c:v>-1.9549999999999979</c:v>
                </c:pt>
                <c:pt idx="5366">
                  <c:v>-1.9979999999999976</c:v>
                </c:pt>
                <c:pt idx="5367">
                  <c:v>-0.507000000000005</c:v>
                </c:pt>
                <c:pt idx="5368">
                  <c:v>-2.9310000000000027</c:v>
                </c:pt>
                <c:pt idx="5369">
                  <c:v>-6.2959999999999985</c:v>
                </c:pt>
                <c:pt idx="5370">
                  <c:v>-7.9789999999999992</c:v>
                </c:pt>
                <c:pt idx="5371">
                  <c:v>-5.3139999999999965</c:v>
                </c:pt>
                <c:pt idx="5372">
                  <c:v>-4.7199999999999989</c:v>
                </c:pt>
                <c:pt idx="5373">
                  <c:v>-0.50800000000000267</c:v>
                </c:pt>
                <c:pt idx="5374">
                  <c:v>2.4099999999999966</c:v>
                </c:pt>
                <c:pt idx="5375">
                  <c:v>22.981999999999989</c:v>
                </c:pt>
                <c:pt idx="5376">
                  <c:v>21.733999999999988</c:v>
                </c:pt>
                <c:pt idx="5377">
                  <c:v>23.362000000000002</c:v>
                </c:pt>
                <c:pt idx="5378">
                  <c:v>24.38299999999996</c:v>
                </c:pt>
                <c:pt idx="5379">
                  <c:v>21.404999999999987</c:v>
                </c:pt>
                <c:pt idx="5380">
                  <c:v>19.431000000000001</c:v>
                </c:pt>
                <c:pt idx="5381">
                  <c:v>21.413000000000004</c:v>
                </c:pt>
                <c:pt idx="5382">
                  <c:v>18.803000000000004</c:v>
                </c:pt>
                <c:pt idx="5383">
                  <c:v>18.200000000000003</c:v>
                </c:pt>
                <c:pt idx="5384">
                  <c:v>20.808000000000003</c:v>
                </c:pt>
                <c:pt idx="5385">
                  <c:v>20.218</c:v>
                </c:pt>
                <c:pt idx="5386">
                  <c:v>18.813000000000031</c:v>
                </c:pt>
                <c:pt idx="5387">
                  <c:v>16.861999999999988</c:v>
                </c:pt>
                <c:pt idx="5388">
                  <c:v>26.274999999999999</c:v>
                </c:pt>
                <c:pt idx="5389">
                  <c:v>26.334000000000035</c:v>
                </c:pt>
                <c:pt idx="5390">
                  <c:v>23.924000000000003</c:v>
                </c:pt>
                <c:pt idx="5391">
                  <c:v>18.600999999999999</c:v>
                </c:pt>
                <c:pt idx="5392">
                  <c:v>14.109000000000002</c:v>
                </c:pt>
                <c:pt idx="5393">
                  <c:v>4.8109999999999955</c:v>
                </c:pt>
                <c:pt idx="5394">
                  <c:v>5.492999999999995</c:v>
                </c:pt>
                <c:pt idx="5395">
                  <c:v>9.6000000000000014</c:v>
                </c:pt>
                <c:pt idx="5396">
                  <c:v>7.6009999999999955</c:v>
                </c:pt>
                <c:pt idx="5397">
                  <c:v>15.802000000000019</c:v>
                </c:pt>
                <c:pt idx="5398">
                  <c:v>18.630000000000031</c:v>
                </c:pt>
                <c:pt idx="5399">
                  <c:v>25.683</c:v>
                </c:pt>
                <c:pt idx="5400">
                  <c:v>18.569999999999986</c:v>
                </c:pt>
                <c:pt idx="5401">
                  <c:v>12.266000000000002</c:v>
                </c:pt>
                <c:pt idx="5402">
                  <c:v>10.726999999999999</c:v>
                </c:pt>
                <c:pt idx="5403">
                  <c:v>13.497000000000003</c:v>
                </c:pt>
                <c:pt idx="5404">
                  <c:v>10.132000000000001</c:v>
                </c:pt>
                <c:pt idx="5405">
                  <c:v>3.759999999999998</c:v>
                </c:pt>
                <c:pt idx="5406">
                  <c:v>2.0409999999999981</c:v>
                </c:pt>
                <c:pt idx="5407">
                  <c:v>-0.18500000000000241</c:v>
                </c:pt>
                <c:pt idx="5408">
                  <c:v>-0.87300000000000588</c:v>
                </c:pt>
                <c:pt idx="5409">
                  <c:v>0.34499999999999975</c:v>
                </c:pt>
                <c:pt idx="5410">
                  <c:v>-1.0840000000000041</c:v>
                </c:pt>
                <c:pt idx="5411">
                  <c:v>-1.3680000000000021</c:v>
                </c:pt>
                <c:pt idx="5412">
                  <c:v>-1.0060000000000002</c:v>
                </c:pt>
                <c:pt idx="5413">
                  <c:v>-0.99200000000000443</c:v>
                </c:pt>
                <c:pt idx="5414">
                  <c:v>0.44599999999999862</c:v>
                </c:pt>
                <c:pt idx="5415">
                  <c:v>0.42400000000000032</c:v>
                </c:pt>
                <c:pt idx="5416">
                  <c:v>-4.1349999999999945</c:v>
                </c:pt>
                <c:pt idx="5417">
                  <c:v>-0.19400000000000261</c:v>
                </c:pt>
                <c:pt idx="5418">
                  <c:v>1.2100000000000009</c:v>
                </c:pt>
                <c:pt idx="5419">
                  <c:v>3.5399999999999987</c:v>
                </c:pt>
                <c:pt idx="5420">
                  <c:v>2.1649999999999991</c:v>
                </c:pt>
                <c:pt idx="5421">
                  <c:v>3.9429999999999978</c:v>
                </c:pt>
                <c:pt idx="5422">
                  <c:v>6.2659999999999965</c:v>
                </c:pt>
                <c:pt idx="5423">
                  <c:v>11.501000000000001</c:v>
                </c:pt>
                <c:pt idx="5424">
                  <c:v>7.1490000000000009</c:v>
                </c:pt>
                <c:pt idx="5425">
                  <c:v>5.2809999999999988</c:v>
                </c:pt>
                <c:pt idx="5426">
                  <c:v>3.4359999999999977</c:v>
                </c:pt>
                <c:pt idx="5427">
                  <c:v>1.5349999999999937</c:v>
                </c:pt>
                <c:pt idx="5428">
                  <c:v>-1.0089999999999977</c:v>
                </c:pt>
                <c:pt idx="5429">
                  <c:v>-0.55099999999999483</c:v>
                </c:pt>
                <c:pt idx="5430">
                  <c:v>2.8800000000000026</c:v>
                </c:pt>
                <c:pt idx="5431">
                  <c:v>-1.5230000000000032</c:v>
                </c:pt>
                <c:pt idx="5432">
                  <c:v>1.2249999999999912</c:v>
                </c:pt>
                <c:pt idx="5433">
                  <c:v>0.63099999999999445</c:v>
                </c:pt>
                <c:pt idx="5434">
                  <c:v>0.49599999999999633</c:v>
                </c:pt>
                <c:pt idx="5435">
                  <c:v>1.5179999999999898</c:v>
                </c:pt>
                <c:pt idx="5436">
                  <c:v>4.3539999999999965</c:v>
                </c:pt>
                <c:pt idx="5437">
                  <c:v>2.2319999999999993</c:v>
                </c:pt>
                <c:pt idx="5438">
                  <c:v>2.3200000000000003</c:v>
                </c:pt>
                <c:pt idx="5439">
                  <c:v>-3.0000000000001193E-3</c:v>
                </c:pt>
                <c:pt idx="5440">
                  <c:v>-3.6540000000000035</c:v>
                </c:pt>
                <c:pt idx="5441">
                  <c:v>-10.474</c:v>
                </c:pt>
                <c:pt idx="5442">
                  <c:v>-9.0990000000000038</c:v>
                </c:pt>
                <c:pt idx="5443">
                  <c:v>-4.3990000000000009</c:v>
                </c:pt>
                <c:pt idx="5444">
                  <c:v>-3.6919999999999997</c:v>
                </c:pt>
                <c:pt idx="5445">
                  <c:v>-2.4069999999999965</c:v>
                </c:pt>
                <c:pt idx="5446">
                  <c:v>-1.0910000000000011</c:v>
                </c:pt>
                <c:pt idx="5447">
                  <c:v>4.0000000000048998E-3</c:v>
                </c:pt>
                <c:pt idx="5448">
                  <c:v>-1.9969999999999999</c:v>
                </c:pt>
                <c:pt idx="5449">
                  <c:v>-4.1830000000000025</c:v>
                </c:pt>
                <c:pt idx="5450">
                  <c:v>-5.1199999999999966</c:v>
                </c:pt>
                <c:pt idx="5451">
                  <c:v>-11.459000000000023</c:v>
                </c:pt>
                <c:pt idx="5452">
                  <c:v>-15.630999999999998</c:v>
                </c:pt>
                <c:pt idx="5453">
                  <c:v>-5.6780000000000008</c:v>
                </c:pt>
                <c:pt idx="5454">
                  <c:v>-6.799000000000003</c:v>
                </c:pt>
                <c:pt idx="5455">
                  <c:v>-20.271000000000001</c:v>
                </c:pt>
                <c:pt idx="5456">
                  <c:v>-6.7490000000000023</c:v>
                </c:pt>
                <c:pt idx="5457">
                  <c:v>-4.7689999999999975</c:v>
                </c:pt>
                <c:pt idx="5458">
                  <c:v>-2.027000000000001</c:v>
                </c:pt>
                <c:pt idx="5459">
                  <c:v>-1.804000000000002</c:v>
                </c:pt>
                <c:pt idx="5460">
                  <c:v>1.9840000000000046</c:v>
                </c:pt>
                <c:pt idx="5461">
                  <c:v>2.945999999999998</c:v>
                </c:pt>
                <c:pt idx="5462">
                  <c:v>1.9570000000000007</c:v>
                </c:pt>
                <c:pt idx="5463">
                  <c:v>1.6439999999999955</c:v>
                </c:pt>
                <c:pt idx="5464">
                  <c:v>3.6919999999999997</c:v>
                </c:pt>
                <c:pt idx="5465">
                  <c:v>-4.9339999999999984</c:v>
                </c:pt>
                <c:pt idx="5466">
                  <c:v>-2.6200000000000045</c:v>
                </c:pt>
                <c:pt idx="5467">
                  <c:v>2.7689999999999992</c:v>
                </c:pt>
                <c:pt idx="5468">
                  <c:v>9.2219999999999942</c:v>
                </c:pt>
                <c:pt idx="5469">
                  <c:v>19.429999999999989</c:v>
                </c:pt>
                <c:pt idx="5470">
                  <c:v>20.086000000000006</c:v>
                </c:pt>
                <c:pt idx="5471">
                  <c:v>24.281000000000006</c:v>
                </c:pt>
                <c:pt idx="5472">
                  <c:v>19.922999999999952</c:v>
                </c:pt>
                <c:pt idx="5473">
                  <c:v>18.351999999999997</c:v>
                </c:pt>
                <c:pt idx="5474">
                  <c:v>15.343000000000002</c:v>
                </c:pt>
                <c:pt idx="5475">
                  <c:v>14.651000000000002</c:v>
                </c:pt>
                <c:pt idx="5476">
                  <c:v>10.083000000000002</c:v>
                </c:pt>
                <c:pt idx="5477">
                  <c:v>7.7040000000000006</c:v>
                </c:pt>
                <c:pt idx="5478">
                  <c:v>2.8399999999999963</c:v>
                </c:pt>
                <c:pt idx="5479">
                  <c:v>0.32999999999999968</c:v>
                </c:pt>
                <c:pt idx="5480">
                  <c:v>-2.1129999999999987</c:v>
                </c:pt>
                <c:pt idx="5481">
                  <c:v>-2.779999999999994</c:v>
                </c:pt>
                <c:pt idx="5482">
                  <c:v>-8.0990000000000038</c:v>
                </c:pt>
                <c:pt idx="5483">
                  <c:v>-6.5399999999999991</c:v>
                </c:pt>
                <c:pt idx="5484">
                  <c:v>-4.07</c:v>
                </c:pt>
                <c:pt idx="5485">
                  <c:v>-1.25</c:v>
                </c:pt>
                <c:pt idx="5486">
                  <c:v>-2.5720000000000027</c:v>
                </c:pt>
                <c:pt idx="5487">
                  <c:v>-3.5530000000000044</c:v>
                </c:pt>
                <c:pt idx="5488">
                  <c:v>-4.4300000000000024</c:v>
                </c:pt>
                <c:pt idx="5489">
                  <c:v>-3.8919999999999977</c:v>
                </c:pt>
                <c:pt idx="5490">
                  <c:v>-3.4950000000000037</c:v>
                </c:pt>
                <c:pt idx="5491">
                  <c:v>-4.534000000000006</c:v>
                </c:pt>
                <c:pt idx="5492">
                  <c:v>-1.4110000000000014</c:v>
                </c:pt>
                <c:pt idx="5493">
                  <c:v>0.40699999999999742</c:v>
                </c:pt>
                <c:pt idx="5494">
                  <c:v>5.2590000000000003</c:v>
                </c:pt>
                <c:pt idx="5495">
                  <c:v>6.8059999999999965</c:v>
                </c:pt>
                <c:pt idx="5496">
                  <c:v>6.8669999999999956</c:v>
                </c:pt>
                <c:pt idx="5497">
                  <c:v>8.4020000000000028</c:v>
                </c:pt>
                <c:pt idx="5498">
                  <c:v>11.706000000000003</c:v>
                </c:pt>
                <c:pt idx="5499">
                  <c:v>8.6819999999999968</c:v>
                </c:pt>
                <c:pt idx="5500">
                  <c:v>8.2230000000000008</c:v>
                </c:pt>
                <c:pt idx="5501">
                  <c:v>7.4499999999999984</c:v>
                </c:pt>
                <c:pt idx="5502">
                  <c:v>8.990000000000002</c:v>
                </c:pt>
                <c:pt idx="5503">
                  <c:v>-2.7350000000000065</c:v>
                </c:pt>
                <c:pt idx="5504">
                  <c:v>-3.2600000000000051</c:v>
                </c:pt>
                <c:pt idx="5505">
                  <c:v>-2.8840000000000003</c:v>
                </c:pt>
                <c:pt idx="5506">
                  <c:v>-3.8930000000000078</c:v>
                </c:pt>
                <c:pt idx="5507">
                  <c:v>-3.0720000000000027</c:v>
                </c:pt>
                <c:pt idx="5508">
                  <c:v>-2.2760000000000034</c:v>
                </c:pt>
                <c:pt idx="5509">
                  <c:v>1.9399999999999953</c:v>
                </c:pt>
                <c:pt idx="5510">
                  <c:v>3.3539999999999988</c:v>
                </c:pt>
                <c:pt idx="5511">
                  <c:v>-1.0429999999999968</c:v>
                </c:pt>
                <c:pt idx="5512">
                  <c:v>-2.6820000000000022</c:v>
                </c:pt>
                <c:pt idx="5513">
                  <c:v>-5.8000000000000043</c:v>
                </c:pt>
                <c:pt idx="5514">
                  <c:v>-6.1730000000000018</c:v>
                </c:pt>
                <c:pt idx="5515">
                  <c:v>-0.1330000000000027</c:v>
                </c:pt>
                <c:pt idx="5516">
                  <c:v>1.365000000000002</c:v>
                </c:pt>
                <c:pt idx="5517">
                  <c:v>3.6210000000000022</c:v>
                </c:pt>
                <c:pt idx="5518">
                  <c:v>5.8079999999999945</c:v>
                </c:pt>
                <c:pt idx="5519">
                  <c:v>11.614000000000001</c:v>
                </c:pt>
                <c:pt idx="5520">
                  <c:v>13.689</c:v>
                </c:pt>
                <c:pt idx="5521">
                  <c:v>13.033000000000001</c:v>
                </c:pt>
                <c:pt idx="5522">
                  <c:v>12.697000000000001</c:v>
                </c:pt>
                <c:pt idx="5523">
                  <c:v>13.933000000000002</c:v>
                </c:pt>
                <c:pt idx="5524">
                  <c:v>12.971</c:v>
                </c:pt>
                <c:pt idx="5525">
                  <c:v>13.620000000000005</c:v>
                </c:pt>
                <c:pt idx="5526">
                  <c:v>13.002000000000002</c:v>
                </c:pt>
                <c:pt idx="5527">
                  <c:v>6.1439999999999975</c:v>
                </c:pt>
                <c:pt idx="5528">
                  <c:v>5.2819999999999974</c:v>
                </c:pt>
                <c:pt idx="5529">
                  <c:v>8.0680000000000014</c:v>
                </c:pt>
                <c:pt idx="5530">
                  <c:v>4.622999999999986</c:v>
                </c:pt>
                <c:pt idx="5531">
                  <c:v>2.9469999999999947</c:v>
                </c:pt>
                <c:pt idx="5532">
                  <c:v>6.3609999999999873</c:v>
                </c:pt>
                <c:pt idx="5533">
                  <c:v>5.9969999999999999</c:v>
                </c:pt>
                <c:pt idx="5534">
                  <c:v>8.3770000000000042</c:v>
                </c:pt>
                <c:pt idx="5535">
                  <c:v>9.9060000000000024</c:v>
                </c:pt>
                <c:pt idx="5536">
                  <c:v>7</c:v>
                </c:pt>
                <c:pt idx="5537">
                  <c:v>1.5959999999999932</c:v>
                </c:pt>
                <c:pt idx="5538">
                  <c:v>-0.48100000000000181</c:v>
                </c:pt>
                <c:pt idx="5539">
                  <c:v>0.80099999999999483</c:v>
                </c:pt>
                <c:pt idx="5540">
                  <c:v>2.5799999999999983</c:v>
                </c:pt>
                <c:pt idx="5541">
                  <c:v>6.1679999999999859</c:v>
                </c:pt>
                <c:pt idx="5542">
                  <c:v>7.1199999999999966</c:v>
                </c:pt>
                <c:pt idx="5543">
                  <c:v>16.297999999999988</c:v>
                </c:pt>
                <c:pt idx="5544">
                  <c:v>18.735999999999986</c:v>
                </c:pt>
                <c:pt idx="5545">
                  <c:v>22.564999999999987</c:v>
                </c:pt>
                <c:pt idx="5546">
                  <c:v>18.113000000000035</c:v>
                </c:pt>
                <c:pt idx="5547">
                  <c:v>17.961999999999989</c:v>
                </c:pt>
                <c:pt idx="5548">
                  <c:v>12.844000000000001</c:v>
                </c:pt>
                <c:pt idx="5549">
                  <c:v>11.68</c:v>
                </c:pt>
                <c:pt idx="5550">
                  <c:v>12.91</c:v>
                </c:pt>
                <c:pt idx="5551">
                  <c:v>6.0019999999999989</c:v>
                </c:pt>
                <c:pt idx="5552">
                  <c:v>7.6890000000000001</c:v>
                </c:pt>
                <c:pt idx="5553">
                  <c:v>8.3990000000000027</c:v>
                </c:pt>
                <c:pt idx="5554">
                  <c:v>6.1459999999999875</c:v>
                </c:pt>
                <c:pt idx="5555">
                  <c:v>-1.7250000000000014</c:v>
                </c:pt>
                <c:pt idx="5556">
                  <c:v>13.354000000000006</c:v>
                </c:pt>
                <c:pt idx="5557">
                  <c:v>9.9970000000000034</c:v>
                </c:pt>
                <c:pt idx="5558">
                  <c:v>13.872000000000023</c:v>
                </c:pt>
                <c:pt idx="5559">
                  <c:v>10.701000000000001</c:v>
                </c:pt>
                <c:pt idx="5560">
                  <c:v>4.7109999999999985</c:v>
                </c:pt>
                <c:pt idx="5561">
                  <c:v>3.6739999999999995</c:v>
                </c:pt>
                <c:pt idx="5562">
                  <c:v>1.4199999999999897</c:v>
                </c:pt>
                <c:pt idx="5563">
                  <c:v>-2.0000000000024512E-3</c:v>
                </c:pt>
                <c:pt idx="5564">
                  <c:v>-0.53000000000000114</c:v>
                </c:pt>
                <c:pt idx="5565">
                  <c:v>5.8779999999999895</c:v>
                </c:pt>
                <c:pt idx="5566">
                  <c:v>9.2700000000000031</c:v>
                </c:pt>
                <c:pt idx="5567">
                  <c:v>18.796999999999986</c:v>
                </c:pt>
                <c:pt idx="5568">
                  <c:v>13.93</c:v>
                </c:pt>
                <c:pt idx="5569">
                  <c:v>15.756</c:v>
                </c:pt>
                <c:pt idx="5570">
                  <c:v>13.312000000000006</c:v>
                </c:pt>
                <c:pt idx="5571">
                  <c:v>8.3489999999999966</c:v>
                </c:pt>
                <c:pt idx="5572">
                  <c:v>4.4800000000000004</c:v>
                </c:pt>
                <c:pt idx="5573">
                  <c:v>2.6499999999999986</c:v>
                </c:pt>
                <c:pt idx="5574">
                  <c:v>0.34699999999999503</c:v>
                </c:pt>
                <c:pt idx="5575">
                  <c:v>-4.2469999999999999</c:v>
                </c:pt>
                <c:pt idx="5576">
                  <c:v>-3.3980000000000028</c:v>
                </c:pt>
                <c:pt idx="5577">
                  <c:v>-2.3539999999999988</c:v>
                </c:pt>
                <c:pt idx="5578">
                  <c:v>-4.2170000000000059</c:v>
                </c:pt>
                <c:pt idx="5579">
                  <c:v>-4.4010000000000034</c:v>
                </c:pt>
                <c:pt idx="5580">
                  <c:v>0.64899999999999525</c:v>
                </c:pt>
                <c:pt idx="5581">
                  <c:v>2.9059999999999988</c:v>
                </c:pt>
                <c:pt idx="5582">
                  <c:v>5.75</c:v>
                </c:pt>
                <c:pt idx="5583">
                  <c:v>3.509999999999998</c:v>
                </c:pt>
                <c:pt idx="5584">
                  <c:v>2.8719999999999977</c:v>
                </c:pt>
                <c:pt idx="5585">
                  <c:v>0.65399999999999803</c:v>
                </c:pt>
                <c:pt idx="5586">
                  <c:v>-2.1580000000000013</c:v>
                </c:pt>
                <c:pt idx="5587">
                  <c:v>-4.757000000000005</c:v>
                </c:pt>
                <c:pt idx="5588">
                  <c:v>-1.365000000000002</c:v>
                </c:pt>
                <c:pt idx="5589">
                  <c:v>1.385999999999993</c:v>
                </c:pt>
                <c:pt idx="5590">
                  <c:v>7.5399999999999991</c:v>
                </c:pt>
                <c:pt idx="5591">
                  <c:v>0.99199999999999733</c:v>
                </c:pt>
                <c:pt idx="5592">
                  <c:v>1.6169999999999958</c:v>
                </c:pt>
                <c:pt idx="5593">
                  <c:v>-1.0350000000000037</c:v>
                </c:pt>
                <c:pt idx="5594">
                  <c:v>-1.0069999999999952</c:v>
                </c:pt>
                <c:pt idx="5595">
                  <c:v>8.0000000000026768E-3</c:v>
                </c:pt>
                <c:pt idx="5596">
                  <c:v>0.24000000000000199</c:v>
                </c:pt>
                <c:pt idx="5597">
                  <c:v>5.732999999999997</c:v>
                </c:pt>
                <c:pt idx="5598">
                  <c:v>5.9260000000000019</c:v>
                </c:pt>
                <c:pt idx="5599">
                  <c:v>4.0069999999999979</c:v>
                </c:pt>
                <c:pt idx="5600">
                  <c:v>1.4939999999999956</c:v>
                </c:pt>
                <c:pt idx="5601">
                  <c:v>-6.8899999999999935</c:v>
                </c:pt>
                <c:pt idx="5602">
                  <c:v>-7.2810000000000104</c:v>
                </c:pt>
                <c:pt idx="5603">
                  <c:v>-5.0459999999999985</c:v>
                </c:pt>
                <c:pt idx="5604">
                  <c:v>-2.732999999999997</c:v>
                </c:pt>
                <c:pt idx="5605">
                  <c:v>-5.6700000000000088</c:v>
                </c:pt>
                <c:pt idx="5606">
                  <c:v>-5.2289999999999965</c:v>
                </c:pt>
                <c:pt idx="5607">
                  <c:v>-4.9680000000000035</c:v>
                </c:pt>
                <c:pt idx="5608">
                  <c:v>-3.1019999999999972</c:v>
                </c:pt>
                <c:pt idx="5609">
                  <c:v>4.61899999999999</c:v>
                </c:pt>
                <c:pt idx="5610">
                  <c:v>6.7000000000000028</c:v>
                </c:pt>
                <c:pt idx="5611">
                  <c:v>6.2150000000000025</c:v>
                </c:pt>
                <c:pt idx="5612">
                  <c:v>1.9939999999999998</c:v>
                </c:pt>
                <c:pt idx="5613">
                  <c:v>-3.3709999999999987</c:v>
                </c:pt>
                <c:pt idx="5614">
                  <c:v>-0.28699999999999998</c:v>
                </c:pt>
                <c:pt idx="5615">
                  <c:v>1.4829999999999937</c:v>
                </c:pt>
                <c:pt idx="5616">
                  <c:v>6.5169999999999959</c:v>
                </c:pt>
                <c:pt idx="5617">
                  <c:v>3.0410000000000039</c:v>
                </c:pt>
                <c:pt idx="5618">
                  <c:v>0.6810000000000046</c:v>
                </c:pt>
                <c:pt idx="5619">
                  <c:v>1.2429999999999923</c:v>
                </c:pt>
                <c:pt idx="5620">
                  <c:v>2.4399999999999977</c:v>
                </c:pt>
                <c:pt idx="5621">
                  <c:v>0.50999999999999801</c:v>
                </c:pt>
                <c:pt idx="5622">
                  <c:v>-1.2740000000000009</c:v>
                </c:pt>
                <c:pt idx="5623">
                  <c:v>-6.4600000000000009</c:v>
                </c:pt>
                <c:pt idx="5624">
                  <c:v>-1.5080000000000027</c:v>
                </c:pt>
                <c:pt idx="5625">
                  <c:v>3.1900000000000048</c:v>
                </c:pt>
                <c:pt idx="5626">
                  <c:v>1.0899999999999932</c:v>
                </c:pt>
                <c:pt idx="5627">
                  <c:v>4.68</c:v>
                </c:pt>
                <c:pt idx="5628">
                  <c:v>4.740000000000002</c:v>
                </c:pt>
                <c:pt idx="5629">
                  <c:v>1.5079999999999913</c:v>
                </c:pt>
                <c:pt idx="5630">
                  <c:v>9.8320000000000007</c:v>
                </c:pt>
                <c:pt idx="5631">
                  <c:v>9.9960000000000022</c:v>
                </c:pt>
                <c:pt idx="5632">
                  <c:v>8.0990000000000038</c:v>
                </c:pt>
                <c:pt idx="5633">
                  <c:v>3.9259999999999948</c:v>
                </c:pt>
                <c:pt idx="5634">
                  <c:v>0.62899999999999912</c:v>
                </c:pt>
                <c:pt idx="5635">
                  <c:v>0.99699999999999989</c:v>
                </c:pt>
                <c:pt idx="5636">
                  <c:v>0.5</c:v>
                </c:pt>
                <c:pt idx="5637">
                  <c:v>-0.53200000000000369</c:v>
                </c:pt>
                <c:pt idx="5638">
                  <c:v>1.2740000000000009</c:v>
                </c:pt>
                <c:pt idx="5639">
                  <c:v>8.3860000000000028</c:v>
                </c:pt>
                <c:pt idx="5640">
                  <c:v>6.94</c:v>
                </c:pt>
                <c:pt idx="5641">
                  <c:v>3.2219999999999942</c:v>
                </c:pt>
                <c:pt idx="5642">
                  <c:v>5.6060000000000016</c:v>
                </c:pt>
                <c:pt idx="5643">
                  <c:v>3.0369999999999977</c:v>
                </c:pt>
                <c:pt idx="5644">
                  <c:v>2.5739999999999981</c:v>
                </c:pt>
                <c:pt idx="5645">
                  <c:v>0.68999999999999773</c:v>
                </c:pt>
                <c:pt idx="5646">
                  <c:v>2.3399999999999963</c:v>
                </c:pt>
                <c:pt idx="5647">
                  <c:v>-4.0000000000048998E-3</c:v>
                </c:pt>
                <c:pt idx="5648">
                  <c:v>1.7729999999999932</c:v>
                </c:pt>
                <c:pt idx="5649">
                  <c:v>2.6709999999999994</c:v>
                </c:pt>
                <c:pt idx="5650">
                  <c:v>2.5100000000000047</c:v>
                </c:pt>
                <c:pt idx="5651">
                  <c:v>3.0909999999999997</c:v>
                </c:pt>
                <c:pt idx="5652">
                  <c:v>3.9070000000000036</c:v>
                </c:pt>
                <c:pt idx="5653">
                  <c:v>2.9059999999999988</c:v>
                </c:pt>
                <c:pt idx="5654">
                  <c:v>8.9999999999932721E-3</c:v>
                </c:pt>
                <c:pt idx="5655">
                  <c:v>-1.4260000000000019</c:v>
                </c:pt>
                <c:pt idx="5656">
                  <c:v>-5.2460000000000022</c:v>
                </c:pt>
                <c:pt idx="5657">
                  <c:v>-6.4140000000000015</c:v>
                </c:pt>
                <c:pt idx="5658">
                  <c:v>-9.930000000000005</c:v>
                </c:pt>
                <c:pt idx="5659">
                  <c:v>-3.9980000000000047</c:v>
                </c:pt>
                <c:pt idx="5660">
                  <c:v>-4.3100000000000005</c:v>
                </c:pt>
                <c:pt idx="5661">
                  <c:v>-2.3050000000000068</c:v>
                </c:pt>
                <c:pt idx="5662">
                  <c:v>3.2469999999999999</c:v>
                </c:pt>
                <c:pt idx="5663">
                  <c:v>6.9989999999999952</c:v>
                </c:pt>
                <c:pt idx="5664">
                  <c:v>6.8489999999999966</c:v>
                </c:pt>
                <c:pt idx="5665">
                  <c:v>3.1370000000000005</c:v>
                </c:pt>
                <c:pt idx="5666">
                  <c:v>2.7369999999999948</c:v>
                </c:pt>
                <c:pt idx="5667">
                  <c:v>1.7100000000000009</c:v>
                </c:pt>
                <c:pt idx="5668">
                  <c:v>2.6159999999999997</c:v>
                </c:pt>
                <c:pt idx="5669">
                  <c:v>3.4729999999999968</c:v>
                </c:pt>
                <c:pt idx="5670">
                  <c:v>-9.0000000000003567E-3</c:v>
                </c:pt>
                <c:pt idx="5671">
                  <c:v>-8.980000000000004</c:v>
                </c:pt>
                <c:pt idx="5672">
                  <c:v>-10.204000000000001</c:v>
                </c:pt>
                <c:pt idx="5673">
                  <c:v>-13.228999999999999</c:v>
                </c:pt>
                <c:pt idx="5674">
                  <c:v>-14.190000000000005</c:v>
                </c:pt>
                <c:pt idx="5675">
                  <c:v>-5.4250000000000043</c:v>
                </c:pt>
                <c:pt idx="5676">
                  <c:v>-2.429000000000002</c:v>
                </c:pt>
                <c:pt idx="5677">
                  <c:v>3.3000000000001251E-2</c:v>
                </c:pt>
                <c:pt idx="5678">
                  <c:v>-0.71999999999999964</c:v>
                </c:pt>
                <c:pt idx="5679">
                  <c:v>0.65000000000000013</c:v>
                </c:pt>
                <c:pt idx="5680">
                  <c:v>-1.067999999999995</c:v>
                </c:pt>
                <c:pt idx="5681">
                  <c:v>-0.81200000000000472</c:v>
                </c:pt>
                <c:pt idx="5682">
                  <c:v>1.1000000000000021</c:v>
                </c:pt>
                <c:pt idx="5683">
                  <c:v>1.4619999999999915</c:v>
                </c:pt>
                <c:pt idx="5684">
                  <c:v>4.0869999999999962</c:v>
                </c:pt>
                <c:pt idx="5685">
                  <c:v>6.9969999999999999</c:v>
                </c:pt>
                <c:pt idx="5686">
                  <c:v>5.6400000000000006</c:v>
                </c:pt>
                <c:pt idx="5687">
                  <c:v>2.6759999999999948</c:v>
                </c:pt>
                <c:pt idx="5688">
                  <c:v>7.4099999999999984</c:v>
                </c:pt>
                <c:pt idx="5689">
                  <c:v>6.8419999999999987</c:v>
                </c:pt>
                <c:pt idx="5690">
                  <c:v>9.0740000000000016</c:v>
                </c:pt>
                <c:pt idx="5691">
                  <c:v>6.6209999999999845</c:v>
                </c:pt>
                <c:pt idx="5692">
                  <c:v>5.4720000000000013</c:v>
                </c:pt>
                <c:pt idx="5693">
                  <c:v>4.4409999999999954</c:v>
                </c:pt>
                <c:pt idx="5694">
                  <c:v>1.8780000000000001</c:v>
                </c:pt>
                <c:pt idx="5695">
                  <c:v>-3.4990000000000023</c:v>
                </c:pt>
                <c:pt idx="5696">
                  <c:v>-1.6899999999999953</c:v>
                </c:pt>
                <c:pt idx="5697">
                  <c:v>9.5999999999996768E-2</c:v>
                </c:pt>
                <c:pt idx="5698">
                  <c:v>3.195999999999998</c:v>
                </c:pt>
                <c:pt idx="5699">
                  <c:v>3.7609999999999992</c:v>
                </c:pt>
                <c:pt idx="5700">
                  <c:v>6.9359999999999999</c:v>
                </c:pt>
                <c:pt idx="5701">
                  <c:v>8.7909999999999968</c:v>
                </c:pt>
                <c:pt idx="5702">
                  <c:v>10.523000000000001</c:v>
                </c:pt>
                <c:pt idx="5703">
                  <c:v>10.117000000000001</c:v>
                </c:pt>
                <c:pt idx="5704">
                  <c:v>6.9679999999999955</c:v>
                </c:pt>
                <c:pt idx="5705">
                  <c:v>1.6920000000000026</c:v>
                </c:pt>
                <c:pt idx="5706">
                  <c:v>9.1999999999998763E-2</c:v>
                </c:pt>
                <c:pt idx="5707">
                  <c:v>-0.8799999999999969</c:v>
                </c:pt>
                <c:pt idx="5708">
                  <c:v>3.0729999999999933</c:v>
                </c:pt>
                <c:pt idx="5709">
                  <c:v>5.3930000000000007</c:v>
                </c:pt>
                <c:pt idx="5710">
                  <c:v>5.6219999999999946</c:v>
                </c:pt>
                <c:pt idx="5711">
                  <c:v>20.308</c:v>
                </c:pt>
                <c:pt idx="5712">
                  <c:v>21.947999999999986</c:v>
                </c:pt>
                <c:pt idx="5713">
                  <c:v>21.365000000000002</c:v>
                </c:pt>
                <c:pt idx="5714">
                  <c:v>21.468999999999948</c:v>
                </c:pt>
                <c:pt idx="5715">
                  <c:v>21.54</c:v>
                </c:pt>
                <c:pt idx="5716">
                  <c:v>22.974999999999987</c:v>
                </c:pt>
                <c:pt idx="5717">
                  <c:v>24.572000000000003</c:v>
                </c:pt>
                <c:pt idx="5718">
                  <c:v>23.351000000000031</c:v>
                </c:pt>
                <c:pt idx="5719">
                  <c:v>11.504000000000001</c:v>
                </c:pt>
                <c:pt idx="5720">
                  <c:v>6.8719999999999999</c:v>
                </c:pt>
                <c:pt idx="5721">
                  <c:v>8.3180000000000014</c:v>
                </c:pt>
                <c:pt idx="5722">
                  <c:v>7.3729999999999976</c:v>
                </c:pt>
                <c:pt idx="5723">
                  <c:v>1.9339999999999951</c:v>
                </c:pt>
                <c:pt idx="5724">
                  <c:v>11.309000000000006</c:v>
                </c:pt>
                <c:pt idx="5725">
                  <c:v>15.261000000000001</c:v>
                </c:pt>
                <c:pt idx="5726">
                  <c:v>14.400000000000002</c:v>
                </c:pt>
                <c:pt idx="5727">
                  <c:v>16.567</c:v>
                </c:pt>
                <c:pt idx="5728">
                  <c:v>16.024000000000001</c:v>
                </c:pt>
                <c:pt idx="5729">
                  <c:v>13.835000000000004</c:v>
                </c:pt>
                <c:pt idx="5730">
                  <c:v>9.8950000000000067</c:v>
                </c:pt>
                <c:pt idx="5731">
                  <c:v>8.372000000000023</c:v>
                </c:pt>
                <c:pt idx="5732">
                  <c:v>3.982999999999997</c:v>
                </c:pt>
                <c:pt idx="5733">
                  <c:v>6.7079999999999975</c:v>
                </c:pt>
                <c:pt idx="5734">
                  <c:v>9.5400000000000009</c:v>
                </c:pt>
                <c:pt idx="5735">
                  <c:v>16.479999999999986</c:v>
                </c:pt>
                <c:pt idx="5736">
                  <c:v>13.976000000000004</c:v>
                </c:pt>
                <c:pt idx="5737">
                  <c:v>14.652000000000006</c:v>
                </c:pt>
                <c:pt idx="5738">
                  <c:v>10.237</c:v>
                </c:pt>
                <c:pt idx="5739">
                  <c:v>11.127000000000001</c:v>
                </c:pt>
                <c:pt idx="5740">
                  <c:v>2.4470000000000032</c:v>
                </c:pt>
                <c:pt idx="5741">
                  <c:v>-1.4880000000000067</c:v>
                </c:pt>
                <c:pt idx="5742">
                  <c:v>-4.3730000000000064</c:v>
                </c:pt>
                <c:pt idx="5743">
                  <c:v>-2.0770000000000053</c:v>
                </c:pt>
                <c:pt idx="5744">
                  <c:v>4.3629999999999889</c:v>
                </c:pt>
                <c:pt idx="5745">
                  <c:v>7.3100000000000005</c:v>
                </c:pt>
                <c:pt idx="5746">
                  <c:v>2.4949999999999974</c:v>
                </c:pt>
                <c:pt idx="5747">
                  <c:v>-0.4410000000000025</c:v>
                </c:pt>
                <c:pt idx="5748">
                  <c:v>-5.2040000000000077</c:v>
                </c:pt>
                <c:pt idx="5749">
                  <c:v>-2.8699999999999974</c:v>
                </c:pt>
                <c:pt idx="5750">
                  <c:v>0.85999999999999965</c:v>
                </c:pt>
                <c:pt idx="5751">
                  <c:v>0.9269999999999996</c:v>
                </c:pt>
                <c:pt idx="5752">
                  <c:v>-5.2629999999999955</c:v>
                </c:pt>
                <c:pt idx="5753">
                  <c:v>-16.104999999999997</c:v>
                </c:pt>
                <c:pt idx="5754">
                  <c:v>-15.692</c:v>
                </c:pt>
                <c:pt idx="5755">
                  <c:v>-14.699</c:v>
                </c:pt>
                <c:pt idx="5756">
                  <c:v>-2.5640000000000001</c:v>
                </c:pt>
                <c:pt idx="5757">
                  <c:v>3.2519999999999953</c:v>
                </c:pt>
                <c:pt idx="5758">
                  <c:v>4.7199999999999989</c:v>
                </c:pt>
                <c:pt idx="5759">
                  <c:v>14.037999999999998</c:v>
                </c:pt>
                <c:pt idx="5760">
                  <c:v>9.8700000000000028</c:v>
                </c:pt>
                <c:pt idx="5761">
                  <c:v>9.1590000000000025</c:v>
                </c:pt>
                <c:pt idx="5762">
                  <c:v>10.32</c:v>
                </c:pt>
                <c:pt idx="5763">
                  <c:v>9.9050000000000047</c:v>
                </c:pt>
                <c:pt idx="5764">
                  <c:v>7.4669999999999987</c:v>
                </c:pt>
                <c:pt idx="5765">
                  <c:v>11.403000000000002</c:v>
                </c:pt>
                <c:pt idx="5766">
                  <c:v>8.6179999999999968</c:v>
                </c:pt>
                <c:pt idx="5767">
                  <c:v>1.8799999999999928</c:v>
                </c:pt>
                <c:pt idx="5768">
                  <c:v>5.945999999999998</c:v>
                </c:pt>
                <c:pt idx="5769">
                  <c:v>4.4949999999999966</c:v>
                </c:pt>
                <c:pt idx="5770">
                  <c:v>3.4939999999999931</c:v>
                </c:pt>
                <c:pt idx="5771">
                  <c:v>4.5889999999999986</c:v>
                </c:pt>
                <c:pt idx="5772">
                  <c:v>8.3530000000000211</c:v>
                </c:pt>
                <c:pt idx="5773">
                  <c:v>6.2749999999999986</c:v>
                </c:pt>
                <c:pt idx="5774">
                  <c:v>5.7310000000000034</c:v>
                </c:pt>
                <c:pt idx="5775">
                  <c:v>1.9979999999999976</c:v>
                </c:pt>
                <c:pt idx="5776">
                  <c:v>1.332999999999996</c:v>
                </c:pt>
                <c:pt idx="5777">
                  <c:v>1.5119999999999894</c:v>
                </c:pt>
                <c:pt idx="5778">
                  <c:v>2.8609999999999971</c:v>
                </c:pt>
                <c:pt idx="5779">
                  <c:v>0.61300000000000077</c:v>
                </c:pt>
                <c:pt idx="5780">
                  <c:v>1.6060000000000021</c:v>
                </c:pt>
                <c:pt idx="5781">
                  <c:v>7.4779999999999944</c:v>
                </c:pt>
                <c:pt idx="5782">
                  <c:v>9.7009999999999987</c:v>
                </c:pt>
                <c:pt idx="5783">
                  <c:v>11.520000000000001</c:v>
                </c:pt>
                <c:pt idx="5784">
                  <c:v>9.9840000000000018</c:v>
                </c:pt>
                <c:pt idx="5785">
                  <c:v>9.4950000000000028</c:v>
                </c:pt>
                <c:pt idx="5786">
                  <c:v>6.1149999999999833</c:v>
                </c:pt>
                <c:pt idx="5787">
                  <c:v>3.5349999999999966</c:v>
                </c:pt>
                <c:pt idx="5788">
                  <c:v>1.3599999999999965</c:v>
                </c:pt>
                <c:pt idx="5789">
                  <c:v>2.7299999999999982</c:v>
                </c:pt>
                <c:pt idx="5790">
                  <c:v>-4.4209999999999985</c:v>
                </c:pt>
                <c:pt idx="5791">
                  <c:v>-8.1309999999999985</c:v>
                </c:pt>
                <c:pt idx="5792">
                  <c:v>-7.6840000000000046</c:v>
                </c:pt>
                <c:pt idx="5793">
                  <c:v>-5.990000000000002</c:v>
                </c:pt>
                <c:pt idx="5794">
                  <c:v>-7.0200000000000005</c:v>
                </c:pt>
                <c:pt idx="5795">
                  <c:v>-4.9650000000000025</c:v>
                </c:pt>
                <c:pt idx="5796">
                  <c:v>-2.2840000000000011</c:v>
                </c:pt>
                <c:pt idx="5797">
                  <c:v>0.46499999999999714</c:v>
                </c:pt>
                <c:pt idx="5798">
                  <c:v>0.95099999999999363</c:v>
                </c:pt>
                <c:pt idx="5799">
                  <c:v>0.26699999999999663</c:v>
                </c:pt>
                <c:pt idx="5800">
                  <c:v>-4.18</c:v>
                </c:pt>
                <c:pt idx="5801">
                  <c:v>-4.5490000000000084</c:v>
                </c:pt>
                <c:pt idx="5802">
                  <c:v>-5.1410000000000053</c:v>
                </c:pt>
                <c:pt idx="5803">
                  <c:v>-5.1230000000000047</c:v>
                </c:pt>
                <c:pt idx="5804">
                  <c:v>-2.1620000000000061</c:v>
                </c:pt>
                <c:pt idx="5805">
                  <c:v>1.1799999999999973</c:v>
                </c:pt>
                <c:pt idx="5806">
                  <c:v>3.546999999999997</c:v>
                </c:pt>
                <c:pt idx="5807">
                  <c:v>6.6449999999999854</c:v>
                </c:pt>
                <c:pt idx="5808">
                  <c:v>7.6969999999999965</c:v>
                </c:pt>
                <c:pt idx="5809">
                  <c:v>5.6359999999999957</c:v>
                </c:pt>
                <c:pt idx="5810">
                  <c:v>3.6289999999999982</c:v>
                </c:pt>
                <c:pt idx="5811">
                  <c:v>3.2389999999999972</c:v>
                </c:pt>
                <c:pt idx="5812">
                  <c:v>0.64499999999999735</c:v>
                </c:pt>
                <c:pt idx="5813">
                  <c:v>-0.91900000000000404</c:v>
                </c:pt>
                <c:pt idx="5814">
                  <c:v>-2.3000000000000043</c:v>
                </c:pt>
                <c:pt idx="5815">
                  <c:v>-7.7520000000000016</c:v>
                </c:pt>
                <c:pt idx="5816">
                  <c:v>-4.0100000000000051</c:v>
                </c:pt>
                <c:pt idx="5817">
                  <c:v>-5.1080000000000041</c:v>
                </c:pt>
                <c:pt idx="5818">
                  <c:v>-8.9370000000000029</c:v>
                </c:pt>
                <c:pt idx="5819">
                  <c:v>-3.9899999999999949</c:v>
                </c:pt>
                <c:pt idx="5820">
                  <c:v>-3.6640000000000015</c:v>
                </c:pt>
                <c:pt idx="5821">
                  <c:v>-5.5640000000000045</c:v>
                </c:pt>
                <c:pt idx="5822">
                  <c:v>-5.0870000000000015</c:v>
                </c:pt>
                <c:pt idx="5823">
                  <c:v>-3.4100000000000037</c:v>
                </c:pt>
                <c:pt idx="5824">
                  <c:v>-5.5100000000000051</c:v>
                </c:pt>
                <c:pt idx="5825">
                  <c:v>-8.8710000000000022</c:v>
                </c:pt>
                <c:pt idx="5826">
                  <c:v>-7.7910000000000039</c:v>
                </c:pt>
                <c:pt idx="5827">
                  <c:v>-11.389000000000006</c:v>
                </c:pt>
                <c:pt idx="5828">
                  <c:v>-7.3510000000000062</c:v>
                </c:pt>
                <c:pt idx="5829">
                  <c:v>-2.8180000000000027</c:v>
                </c:pt>
                <c:pt idx="5830">
                  <c:v>-2.5599999999999947</c:v>
                </c:pt>
                <c:pt idx="5831">
                  <c:v>-2.2490000000000032</c:v>
                </c:pt>
                <c:pt idx="5832">
                  <c:v>-2.0990000000000038</c:v>
                </c:pt>
                <c:pt idx="5833">
                  <c:v>-4.9560000000000031</c:v>
                </c:pt>
                <c:pt idx="5834">
                  <c:v>-1.1299999999999928</c:v>
                </c:pt>
                <c:pt idx="5835">
                  <c:v>-0.12600000000000122</c:v>
                </c:pt>
                <c:pt idx="5836">
                  <c:v>-5.5039999999999978</c:v>
                </c:pt>
                <c:pt idx="5837">
                  <c:v>-4.0769999999999982</c:v>
                </c:pt>
                <c:pt idx="5838">
                  <c:v>-11.241999999999997</c:v>
                </c:pt>
                <c:pt idx="5839">
                  <c:v>-15.830000000000005</c:v>
                </c:pt>
                <c:pt idx="5840">
                  <c:v>-18.372000000000007</c:v>
                </c:pt>
                <c:pt idx="5841">
                  <c:v>-17.489999999999952</c:v>
                </c:pt>
                <c:pt idx="5842">
                  <c:v>-16.769999999999989</c:v>
                </c:pt>
                <c:pt idx="5843">
                  <c:v>-10.978000000000002</c:v>
                </c:pt>
                <c:pt idx="5844">
                  <c:v>-3.7840000000000011</c:v>
                </c:pt>
                <c:pt idx="5845">
                  <c:v>-1.661000000000002</c:v>
                </c:pt>
                <c:pt idx="5846">
                  <c:v>1.6640000000000021</c:v>
                </c:pt>
                <c:pt idx="5847">
                  <c:v>2.2800000000000011</c:v>
                </c:pt>
                <c:pt idx="5848">
                  <c:v>2.0160000000000027</c:v>
                </c:pt>
                <c:pt idx="5849">
                  <c:v>-1.548999999999997</c:v>
                </c:pt>
                <c:pt idx="5850">
                  <c:v>-2.2380000000000071</c:v>
                </c:pt>
                <c:pt idx="5851">
                  <c:v>-8.2800000000000011</c:v>
                </c:pt>
                <c:pt idx="5852">
                  <c:v>-2.3899999999999997</c:v>
                </c:pt>
                <c:pt idx="5853">
                  <c:v>-8.8490000000000038</c:v>
                </c:pt>
                <c:pt idx="5854">
                  <c:v>-10.641999999999996</c:v>
                </c:pt>
                <c:pt idx="5855">
                  <c:v>-6.7160000000000011</c:v>
                </c:pt>
                <c:pt idx="5856">
                  <c:v>-4.546999999999997</c:v>
                </c:pt>
                <c:pt idx="5857">
                  <c:v>-4.4759999999999991</c:v>
                </c:pt>
                <c:pt idx="5858">
                  <c:v>-6.34</c:v>
                </c:pt>
                <c:pt idx="5859">
                  <c:v>-1.458000000000002</c:v>
                </c:pt>
                <c:pt idx="5860">
                  <c:v>-4.7540000000000049</c:v>
                </c:pt>
                <c:pt idx="5861">
                  <c:v>-5.8319999999999972</c:v>
                </c:pt>
                <c:pt idx="5862">
                  <c:v>-6.0420000000000016</c:v>
                </c:pt>
                <c:pt idx="5863">
                  <c:v>-24.901000000000003</c:v>
                </c:pt>
                <c:pt idx="5864">
                  <c:v>-17.939999999999987</c:v>
                </c:pt>
                <c:pt idx="5865">
                  <c:v>-15.863000000000019</c:v>
                </c:pt>
                <c:pt idx="5866">
                  <c:v>-16.987000000000002</c:v>
                </c:pt>
                <c:pt idx="5867">
                  <c:v>-14.638999999999996</c:v>
                </c:pt>
                <c:pt idx="5868">
                  <c:v>-1.5180000000000007</c:v>
                </c:pt>
                <c:pt idx="5869">
                  <c:v>0.49799999999999878</c:v>
                </c:pt>
                <c:pt idx="5870">
                  <c:v>-1.163000000000004</c:v>
                </c:pt>
                <c:pt idx="5871">
                  <c:v>-2.6890000000000001</c:v>
                </c:pt>
                <c:pt idx="5872">
                  <c:v>-5.5850000000000009</c:v>
                </c:pt>
                <c:pt idx="5873">
                  <c:v>-13.355000000000025</c:v>
                </c:pt>
                <c:pt idx="5874">
                  <c:v>-17.112000000000005</c:v>
                </c:pt>
                <c:pt idx="5875">
                  <c:v>-7.2760000000000034</c:v>
                </c:pt>
                <c:pt idx="5876">
                  <c:v>2.5519999999999987</c:v>
                </c:pt>
                <c:pt idx="5877">
                  <c:v>-0.84000000000000363</c:v>
                </c:pt>
                <c:pt idx="5878">
                  <c:v>-4.0500000000000043</c:v>
                </c:pt>
                <c:pt idx="5879">
                  <c:v>1.4459999999999931</c:v>
                </c:pt>
                <c:pt idx="5880">
                  <c:v>0.96699999999999875</c:v>
                </c:pt>
                <c:pt idx="5881">
                  <c:v>-5.8519999999999985</c:v>
                </c:pt>
                <c:pt idx="5882">
                  <c:v>2.6559999999999988</c:v>
                </c:pt>
                <c:pt idx="5883">
                  <c:v>1.5109999999999966</c:v>
                </c:pt>
                <c:pt idx="5884">
                  <c:v>0.70499999999999863</c:v>
                </c:pt>
                <c:pt idx="5885">
                  <c:v>0.21000000000000091</c:v>
                </c:pt>
                <c:pt idx="5886">
                  <c:v>-3.4469999999999987</c:v>
                </c:pt>
                <c:pt idx="5887">
                  <c:v>-19.971999999999987</c:v>
                </c:pt>
                <c:pt idx="5888">
                  <c:v>-23.991999999999987</c:v>
                </c:pt>
                <c:pt idx="5889">
                  <c:v>-9.6220000000000017</c:v>
                </c:pt>
                <c:pt idx="5890">
                  <c:v>-6.3030000000000008</c:v>
                </c:pt>
                <c:pt idx="5891">
                  <c:v>-3.3629999999999987</c:v>
                </c:pt>
                <c:pt idx="5892">
                  <c:v>2.5149999999999997</c:v>
                </c:pt>
                <c:pt idx="5893">
                  <c:v>3.017000000000003</c:v>
                </c:pt>
                <c:pt idx="5894">
                  <c:v>3.2409999999999992</c:v>
                </c:pt>
                <c:pt idx="5895">
                  <c:v>2.8289999999999997</c:v>
                </c:pt>
                <c:pt idx="5896">
                  <c:v>-0.41900000000000431</c:v>
                </c:pt>
                <c:pt idx="5897">
                  <c:v>-9.9750000000000068</c:v>
                </c:pt>
                <c:pt idx="5898">
                  <c:v>-14.874000000000002</c:v>
                </c:pt>
                <c:pt idx="5899">
                  <c:v>-13.191000000000003</c:v>
                </c:pt>
                <c:pt idx="5900">
                  <c:v>3.0689999999999955</c:v>
                </c:pt>
                <c:pt idx="5901">
                  <c:v>6.0829999999999975</c:v>
                </c:pt>
                <c:pt idx="5902">
                  <c:v>6.1370000000000005</c:v>
                </c:pt>
                <c:pt idx="5903">
                  <c:v>-0.38600000000000351</c:v>
                </c:pt>
                <c:pt idx="5904">
                  <c:v>-1.1700000000000021</c:v>
                </c:pt>
                <c:pt idx="5905">
                  <c:v>-9.9350000000000023</c:v>
                </c:pt>
                <c:pt idx="5906">
                  <c:v>-8.5140000000000011</c:v>
                </c:pt>
                <c:pt idx="5907">
                  <c:v>-6.1179999999999897</c:v>
                </c:pt>
                <c:pt idx="5908">
                  <c:v>-15.480000000000004</c:v>
                </c:pt>
                <c:pt idx="5909">
                  <c:v>-11.851000000000004</c:v>
                </c:pt>
                <c:pt idx="5910">
                  <c:v>-5.9640000000000057</c:v>
                </c:pt>
                <c:pt idx="5911">
                  <c:v>-12.503000000000007</c:v>
                </c:pt>
                <c:pt idx="5912">
                  <c:v>-8.3220000000000027</c:v>
                </c:pt>
                <c:pt idx="5913">
                  <c:v>-11.132000000000005</c:v>
                </c:pt>
                <c:pt idx="5914">
                  <c:v>-12.549000000000007</c:v>
                </c:pt>
                <c:pt idx="5915">
                  <c:v>-4.3780000000000001</c:v>
                </c:pt>
                <c:pt idx="5916">
                  <c:v>-2.0160000000000027</c:v>
                </c:pt>
                <c:pt idx="5917">
                  <c:v>-4.4500000000000028</c:v>
                </c:pt>
                <c:pt idx="5918">
                  <c:v>-2.0240000000000009</c:v>
                </c:pt>
                <c:pt idx="5919">
                  <c:v>0.34199999999999964</c:v>
                </c:pt>
                <c:pt idx="5920">
                  <c:v>-1.583999999999993</c:v>
                </c:pt>
                <c:pt idx="5921">
                  <c:v>-4.5500000000000043</c:v>
                </c:pt>
                <c:pt idx="5922">
                  <c:v>-6.6009999999999955</c:v>
                </c:pt>
                <c:pt idx="5923">
                  <c:v>-4.0569999999999995</c:v>
                </c:pt>
                <c:pt idx="5924">
                  <c:v>0.72199999999999465</c:v>
                </c:pt>
                <c:pt idx="5925">
                  <c:v>3.8539999999999921</c:v>
                </c:pt>
                <c:pt idx="5926">
                  <c:v>0.95199999999999863</c:v>
                </c:pt>
                <c:pt idx="5927">
                  <c:v>-1.0870000000000033</c:v>
                </c:pt>
                <c:pt idx="5928">
                  <c:v>-4.1099999999999985</c:v>
                </c:pt>
                <c:pt idx="5929">
                  <c:v>-4.6549999999999887</c:v>
                </c:pt>
                <c:pt idx="5930">
                  <c:v>-2.2020000000000053</c:v>
                </c:pt>
                <c:pt idx="5931">
                  <c:v>-5.7070000000000007</c:v>
                </c:pt>
                <c:pt idx="5932">
                  <c:v>-7.2899999999999991</c:v>
                </c:pt>
                <c:pt idx="5933">
                  <c:v>-5.9660000000000011</c:v>
                </c:pt>
                <c:pt idx="5934">
                  <c:v>-4.2000000000000028</c:v>
                </c:pt>
                <c:pt idx="5935">
                  <c:v>-10.43</c:v>
                </c:pt>
                <c:pt idx="5936">
                  <c:v>-6.2170000000000059</c:v>
                </c:pt>
                <c:pt idx="5937">
                  <c:v>-4.3679999999999897</c:v>
                </c:pt>
                <c:pt idx="5938">
                  <c:v>-7.9120000000000061</c:v>
                </c:pt>
                <c:pt idx="5939">
                  <c:v>-4.8530000000000015</c:v>
                </c:pt>
                <c:pt idx="5940">
                  <c:v>-4.078000000000003</c:v>
                </c:pt>
                <c:pt idx="5941">
                  <c:v>-2.509999999999998</c:v>
                </c:pt>
                <c:pt idx="5942">
                  <c:v>0.26299999999999885</c:v>
                </c:pt>
                <c:pt idx="5943">
                  <c:v>1.1379999999999952</c:v>
                </c:pt>
                <c:pt idx="5944">
                  <c:v>-2.0260000000000034</c:v>
                </c:pt>
                <c:pt idx="5945">
                  <c:v>-6.4179999999999975</c:v>
                </c:pt>
                <c:pt idx="5946">
                  <c:v>-8.9890000000000043</c:v>
                </c:pt>
                <c:pt idx="5947">
                  <c:v>-7.7340000000000018</c:v>
                </c:pt>
                <c:pt idx="5948">
                  <c:v>-2.2090000000000032</c:v>
                </c:pt>
                <c:pt idx="5949">
                  <c:v>-2.1820000000000022</c:v>
                </c:pt>
                <c:pt idx="5950">
                  <c:v>-7.4050000000000011</c:v>
                </c:pt>
                <c:pt idx="5951">
                  <c:v>1.3099999999999914</c:v>
                </c:pt>
                <c:pt idx="5952">
                  <c:v>-2.7829999999999941</c:v>
                </c:pt>
                <c:pt idx="5953">
                  <c:v>-2.6030000000000015</c:v>
                </c:pt>
                <c:pt idx="5954">
                  <c:v>1.5089999999999977</c:v>
                </c:pt>
                <c:pt idx="5955">
                  <c:v>2.5259999999999998</c:v>
                </c:pt>
                <c:pt idx="5956">
                  <c:v>-5.5500000000000043</c:v>
                </c:pt>
                <c:pt idx="5957">
                  <c:v>-2.3569999999999967</c:v>
                </c:pt>
                <c:pt idx="5958">
                  <c:v>-7.1069999999999975</c:v>
                </c:pt>
                <c:pt idx="5959">
                  <c:v>-7.1399999999999935</c:v>
                </c:pt>
                <c:pt idx="5960">
                  <c:v>-4.0040000000000049</c:v>
                </c:pt>
                <c:pt idx="5961">
                  <c:v>-3.5389999999999997</c:v>
                </c:pt>
                <c:pt idx="5962">
                  <c:v>-3.4699999999999989</c:v>
                </c:pt>
                <c:pt idx="5963">
                  <c:v>-0.96999999999999964</c:v>
                </c:pt>
                <c:pt idx="5964">
                  <c:v>-2.0850000000000009</c:v>
                </c:pt>
                <c:pt idx="5965">
                  <c:v>-3.4680000000000035</c:v>
                </c:pt>
                <c:pt idx="5966">
                  <c:v>-0.68700000000000472</c:v>
                </c:pt>
                <c:pt idx="5967">
                  <c:v>0.33799999999999519</c:v>
                </c:pt>
                <c:pt idx="5968">
                  <c:v>1.4930000000000019</c:v>
                </c:pt>
                <c:pt idx="5969">
                  <c:v>-1.8200000000000003</c:v>
                </c:pt>
                <c:pt idx="5970">
                  <c:v>-3.429000000000002</c:v>
                </c:pt>
                <c:pt idx="5971">
                  <c:v>-4.1410000000000053</c:v>
                </c:pt>
                <c:pt idx="5972">
                  <c:v>1.4979999999999933</c:v>
                </c:pt>
                <c:pt idx="5973">
                  <c:v>0.65900000000000036</c:v>
                </c:pt>
                <c:pt idx="5974">
                  <c:v>-0.38300000000000339</c:v>
                </c:pt>
                <c:pt idx="5975">
                  <c:v>-1.6989999999999978</c:v>
                </c:pt>
                <c:pt idx="5976">
                  <c:v>-1.0510000000000019</c:v>
                </c:pt>
                <c:pt idx="5977">
                  <c:v>-0.89000000000000068</c:v>
                </c:pt>
                <c:pt idx="5978">
                  <c:v>-1.4839999999999938</c:v>
                </c:pt>
                <c:pt idx="5979">
                  <c:v>-2.6559999999999988</c:v>
                </c:pt>
                <c:pt idx="5980">
                  <c:v>-5.7120000000000015</c:v>
                </c:pt>
                <c:pt idx="5981">
                  <c:v>-5.2239999999999975</c:v>
                </c:pt>
                <c:pt idx="5982">
                  <c:v>-7.4280000000000044</c:v>
                </c:pt>
                <c:pt idx="5983">
                  <c:v>-8.4560000000000048</c:v>
                </c:pt>
                <c:pt idx="5984">
                  <c:v>-7.345000000000006</c:v>
                </c:pt>
                <c:pt idx="5985">
                  <c:v>-5.203000000000003</c:v>
                </c:pt>
                <c:pt idx="5986">
                  <c:v>-5.2150000000000025</c:v>
                </c:pt>
                <c:pt idx="5987">
                  <c:v>-4.0680000000000049</c:v>
                </c:pt>
                <c:pt idx="5988">
                  <c:v>-0.41299999999999765</c:v>
                </c:pt>
                <c:pt idx="5989">
                  <c:v>-2.0040000000000049</c:v>
                </c:pt>
                <c:pt idx="5990">
                  <c:v>-2.8699999999999974</c:v>
                </c:pt>
                <c:pt idx="5991">
                  <c:v>0.48400000000000182</c:v>
                </c:pt>
                <c:pt idx="5992">
                  <c:v>-2.4919999999999973</c:v>
                </c:pt>
                <c:pt idx="5993">
                  <c:v>-3.0200000000000031</c:v>
                </c:pt>
                <c:pt idx="5994">
                  <c:v>-7.4500000000000028</c:v>
                </c:pt>
                <c:pt idx="5995">
                  <c:v>-4.7120000000000015</c:v>
                </c:pt>
                <c:pt idx="5996">
                  <c:v>-0.93700000000000472</c:v>
                </c:pt>
                <c:pt idx="5997">
                  <c:v>-5.0000000000004284E-2</c:v>
                </c:pt>
                <c:pt idx="5998">
                  <c:v>-1.8299999999999952</c:v>
                </c:pt>
                <c:pt idx="5999">
                  <c:v>1.3000000000000043</c:v>
                </c:pt>
                <c:pt idx="6000">
                  <c:v>7.5799999999999983</c:v>
                </c:pt>
                <c:pt idx="6001">
                  <c:v>11.003</c:v>
                </c:pt>
                <c:pt idx="6002">
                  <c:v>10.79</c:v>
                </c:pt>
                <c:pt idx="6003">
                  <c:v>10.034000000000001</c:v>
                </c:pt>
                <c:pt idx="6004">
                  <c:v>10.992000000000004</c:v>
                </c:pt>
                <c:pt idx="6005">
                  <c:v>2.4669999999999987</c:v>
                </c:pt>
                <c:pt idx="6006">
                  <c:v>-1.2899999999999954</c:v>
                </c:pt>
                <c:pt idx="6007">
                  <c:v>-5.9990000000000023</c:v>
                </c:pt>
                <c:pt idx="6008">
                  <c:v>0.61100000000000465</c:v>
                </c:pt>
                <c:pt idx="6009">
                  <c:v>1.8769999999999938</c:v>
                </c:pt>
                <c:pt idx="6010">
                  <c:v>-2.3890000000000029</c:v>
                </c:pt>
                <c:pt idx="6011">
                  <c:v>-2.3880000000000048</c:v>
                </c:pt>
                <c:pt idx="6012">
                  <c:v>2.4469999999999947</c:v>
                </c:pt>
                <c:pt idx="6013">
                  <c:v>-3.328000000000003</c:v>
                </c:pt>
                <c:pt idx="6014">
                  <c:v>1.6999999999999933</c:v>
                </c:pt>
                <c:pt idx="6015">
                  <c:v>1.8169999999999906</c:v>
                </c:pt>
                <c:pt idx="6016">
                  <c:v>3.1030000000000015</c:v>
                </c:pt>
                <c:pt idx="6017">
                  <c:v>-0.50300000000000011</c:v>
                </c:pt>
                <c:pt idx="6018">
                  <c:v>-3.6180000000000021</c:v>
                </c:pt>
                <c:pt idx="6019">
                  <c:v>-1.0660000000000025</c:v>
                </c:pt>
                <c:pt idx="6020">
                  <c:v>7.8290000000000006</c:v>
                </c:pt>
                <c:pt idx="6021">
                  <c:v>8.8350000000000026</c:v>
                </c:pt>
                <c:pt idx="6022">
                  <c:v>3.1490000000000009</c:v>
                </c:pt>
                <c:pt idx="6023">
                  <c:v>9.4510000000000005</c:v>
                </c:pt>
                <c:pt idx="6024">
                  <c:v>12.999000000000002</c:v>
                </c:pt>
                <c:pt idx="6025">
                  <c:v>16.444999999999986</c:v>
                </c:pt>
                <c:pt idx="6026">
                  <c:v>13.844000000000001</c:v>
                </c:pt>
                <c:pt idx="6027">
                  <c:v>13.947000000000003</c:v>
                </c:pt>
                <c:pt idx="6028">
                  <c:v>12.655000000000006</c:v>
                </c:pt>
                <c:pt idx="6029">
                  <c:v>8.0970000000000013</c:v>
                </c:pt>
                <c:pt idx="6030">
                  <c:v>5.3999999999999986</c:v>
                </c:pt>
                <c:pt idx="6031">
                  <c:v>-7.3219999999999965</c:v>
                </c:pt>
                <c:pt idx="6032">
                  <c:v>-3.0300000000000007</c:v>
                </c:pt>
                <c:pt idx="6033">
                  <c:v>-0.22100000000000364</c:v>
                </c:pt>
                <c:pt idx="6034">
                  <c:v>0.46299999999999475</c:v>
                </c:pt>
                <c:pt idx="6035">
                  <c:v>-1.2450000000000039</c:v>
                </c:pt>
                <c:pt idx="6036">
                  <c:v>4.5639999999999965</c:v>
                </c:pt>
                <c:pt idx="6037">
                  <c:v>9.2319999999999993</c:v>
                </c:pt>
                <c:pt idx="6038">
                  <c:v>9.7419999999999973</c:v>
                </c:pt>
                <c:pt idx="6039">
                  <c:v>8.7810000000000006</c:v>
                </c:pt>
                <c:pt idx="6040">
                  <c:v>2.8349999999999937</c:v>
                </c:pt>
                <c:pt idx="6041">
                  <c:v>-3.4389999999999987</c:v>
                </c:pt>
                <c:pt idx="6042">
                  <c:v>-4.9910000000000094</c:v>
                </c:pt>
                <c:pt idx="6043">
                  <c:v>-4.5739999999999981</c:v>
                </c:pt>
                <c:pt idx="6044">
                  <c:v>10.998000000000001</c:v>
                </c:pt>
                <c:pt idx="6045">
                  <c:v>5.8049999999999899</c:v>
                </c:pt>
                <c:pt idx="6046">
                  <c:v>2.9680000000000035</c:v>
                </c:pt>
                <c:pt idx="6047">
                  <c:v>15.814</c:v>
                </c:pt>
                <c:pt idx="6048">
                  <c:v>15.524000000000001</c:v>
                </c:pt>
                <c:pt idx="6049">
                  <c:v>16.654999999999994</c:v>
                </c:pt>
                <c:pt idx="6050">
                  <c:v>18.714999999999996</c:v>
                </c:pt>
                <c:pt idx="6051">
                  <c:v>22.536999999999999</c:v>
                </c:pt>
                <c:pt idx="6052">
                  <c:v>21.47599999999996</c:v>
                </c:pt>
                <c:pt idx="6053">
                  <c:v>13.661000000000001</c:v>
                </c:pt>
                <c:pt idx="6054">
                  <c:v>11.244999999999997</c:v>
                </c:pt>
                <c:pt idx="6055">
                  <c:v>2.9369999999999967</c:v>
                </c:pt>
                <c:pt idx="6056">
                  <c:v>1.3579999999999937</c:v>
                </c:pt>
                <c:pt idx="6057">
                  <c:v>10.036000000000001</c:v>
                </c:pt>
                <c:pt idx="6058">
                  <c:v>7.8429999999999955</c:v>
                </c:pt>
                <c:pt idx="6059">
                  <c:v>1.1449999999999958</c:v>
                </c:pt>
                <c:pt idx="6060">
                  <c:v>8.5489999999999995</c:v>
                </c:pt>
                <c:pt idx="6061">
                  <c:v>21.072999999999986</c:v>
                </c:pt>
                <c:pt idx="6062">
                  <c:v>20.094999999999999</c:v>
                </c:pt>
                <c:pt idx="6063">
                  <c:v>6.61899999999999</c:v>
                </c:pt>
                <c:pt idx="6064">
                  <c:v>-2.1799999999999997</c:v>
                </c:pt>
                <c:pt idx="6065">
                  <c:v>-1.8850000000000051</c:v>
                </c:pt>
                <c:pt idx="6066">
                  <c:v>-5.0790000000000024</c:v>
                </c:pt>
                <c:pt idx="6067">
                  <c:v>-5.7100000000000009</c:v>
                </c:pt>
                <c:pt idx="6068">
                  <c:v>11.562000000000006</c:v>
                </c:pt>
                <c:pt idx="6069">
                  <c:v>20.825000000000003</c:v>
                </c:pt>
                <c:pt idx="6070">
                  <c:v>17.111999999999995</c:v>
                </c:pt>
                <c:pt idx="6071">
                  <c:v>24.760999999999989</c:v>
                </c:pt>
                <c:pt idx="6072">
                  <c:v>22.302999999999987</c:v>
                </c:pt>
                <c:pt idx="6073">
                  <c:v>17.934000000000005</c:v>
                </c:pt>
                <c:pt idx="6074">
                  <c:v>14.595000000000002</c:v>
                </c:pt>
                <c:pt idx="6075">
                  <c:v>19.000999999999987</c:v>
                </c:pt>
                <c:pt idx="6076">
                  <c:v>11.975000000000021</c:v>
                </c:pt>
                <c:pt idx="6077">
                  <c:v>4.0669999999999975</c:v>
                </c:pt>
                <c:pt idx="6078">
                  <c:v>-1.9199999999999922</c:v>
                </c:pt>
                <c:pt idx="6079">
                  <c:v>-4.6350000000000051</c:v>
                </c:pt>
                <c:pt idx="6080">
                  <c:v>-0.67000000000000315</c:v>
                </c:pt>
                <c:pt idx="6081">
                  <c:v>1.1599999999999937</c:v>
                </c:pt>
                <c:pt idx="6082">
                  <c:v>-2.7000000000000042</c:v>
                </c:pt>
                <c:pt idx="6083">
                  <c:v>-1.6700000000000021</c:v>
                </c:pt>
                <c:pt idx="6084">
                  <c:v>-2.0999999999999943</c:v>
                </c:pt>
                <c:pt idx="6085">
                  <c:v>-1.968000000000006</c:v>
                </c:pt>
                <c:pt idx="6086">
                  <c:v>-0.36000000000000032</c:v>
                </c:pt>
                <c:pt idx="6087">
                  <c:v>-3.3660000000000068</c:v>
                </c:pt>
                <c:pt idx="6088">
                  <c:v>-7.6480000000000015</c:v>
                </c:pt>
                <c:pt idx="6089">
                  <c:v>-11.878000000000007</c:v>
                </c:pt>
                <c:pt idx="6090">
                  <c:v>-14.707000000000001</c:v>
                </c:pt>
                <c:pt idx="6091">
                  <c:v>-19.643000000000001</c:v>
                </c:pt>
                <c:pt idx="6092">
                  <c:v>-2.5430000000000081</c:v>
                </c:pt>
                <c:pt idx="6093">
                  <c:v>0.38299999999999695</c:v>
                </c:pt>
                <c:pt idx="6094">
                  <c:v>2.4099999999999966</c:v>
                </c:pt>
                <c:pt idx="6095">
                  <c:v>9.9140000000000015</c:v>
                </c:pt>
                <c:pt idx="6096">
                  <c:v>13.534000000000001</c:v>
                </c:pt>
                <c:pt idx="6097">
                  <c:v>14.666</c:v>
                </c:pt>
                <c:pt idx="6098">
                  <c:v>17.699999999999996</c:v>
                </c:pt>
                <c:pt idx="6099">
                  <c:v>17.053000000000004</c:v>
                </c:pt>
                <c:pt idx="6100">
                  <c:v>13.752000000000002</c:v>
                </c:pt>
                <c:pt idx="6101">
                  <c:v>1.7999999999999934</c:v>
                </c:pt>
                <c:pt idx="6102">
                  <c:v>-6.6530000000000058</c:v>
                </c:pt>
                <c:pt idx="6103">
                  <c:v>-10.412000000000006</c:v>
                </c:pt>
                <c:pt idx="6104">
                  <c:v>-6.1840000000000046</c:v>
                </c:pt>
                <c:pt idx="6105">
                  <c:v>-5.0480000000000018</c:v>
                </c:pt>
                <c:pt idx="6106">
                  <c:v>-7.7310000000000034</c:v>
                </c:pt>
                <c:pt idx="6107">
                  <c:v>-5.0489999999999995</c:v>
                </c:pt>
                <c:pt idx="6108">
                  <c:v>-2.0450000000000017</c:v>
                </c:pt>
                <c:pt idx="6109">
                  <c:v>-3.5350000000000037</c:v>
                </c:pt>
                <c:pt idx="6110">
                  <c:v>-3.5410000000000039</c:v>
                </c:pt>
                <c:pt idx="6111">
                  <c:v>-1.527000000000001</c:v>
                </c:pt>
                <c:pt idx="6112">
                  <c:v>-3.5490000000000066</c:v>
                </c:pt>
                <c:pt idx="6113">
                  <c:v>-6.5160000000000053</c:v>
                </c:pt>
                <c:pt idx="6114">
                  <c:v>-9.7680000000000025</c:v>
                </c:pt>
                <c:pt idx="6115">
                  <c:v>-10.299000000000007</c:v>
                </c:pt>
                <c:pt idx="6116">
                  <c:v>-0.10999999999999943</c:v>
                </c:pt>
                <c:pt idx="6117">
                  <c:v>-0.48600000000000432</c:v>
                </c:pt>
                <c:pt idx="6118">
                  <c:v>2.5300000000000007</c:v>
                </c:pt>
                <c:pt idx="6119">
                  <c:v>6.1599999999999966</c:v>
                </c:pt>
                <c:pt idx="6120">
                  <c:v>10.330000000000002</c:v>
                </c:pt>
                <c:pt idx="6121">
                  <c:v>9.32</c:v>
                </c:pt>
                <c:pt idx="6122">
                  <c:v>7.7899999999999991</c:v>
                </c:pt>
                <c:pt idx="6123">
                  <c:v>5.9869999999999974</c:v>
                </c:pt>
                <c:pt idx="6124">
                  <c:v>2.5889999999999986</c:v>
                </c:pt>
                <c:pt idx="6125">
                  <c:v>-0.82699999999999863</c:v>
                </c:pt>
                <c:pt idx="6126">
                  <c:v>-6.9510000000000094</c:v>
                </c:pt>
                <c:pt idx="6127">
                  <c:v>-10.760000000000002</c:v>
                </c:pt>
                <c:pt idx="6128">
                  <c:v>-9.9880000000000013</c:v>
                </c:pt>
                <c:pt idx="6129">
                  <c:v>-9.8610000000000007</c:v>
                </c:pt>
                <c:pt idx="6130">
                  <c:v>-10.851000000000006</c:v>
                </c:pt>
                <c:pt idx="6131">
                  <c:v>-7.3999999999999986</c:v>
                </c:pt>
                <c:pt idx="6132">
                  <c:v>-5.2899999999999991</c:v>
                </c:pt>
                <c:pt idx="6133">
                  <c:v>-8.8400000000000034</c:v>
                </c:pt>
                <c:pt idx="6134">
                  <c:v>-6.4110000000000014</c:v>
                </c:pt>
                <c:pt idx="6135">
                  <c:v>-9.43</c:v>
                </c:pt>
                <c:pt idx="6136">
                  <c:v>-11</c:v>
                </c:pt>
                <c:pt idx="6137">
                  <c:v>-20.000999999999987</c:v>
                </c:pt>
                <c:pt idx="6138">
                  <c:v>-23.232000000000006</c:v>
                </c:pt>
                <c:pt idx="6139">
                  <c:v>-15.438000000000001</c:v>
                </c:pt>
                <c:pt idx="6140">
                  <c:v>-6.4110000000000014</c:v>
                </c:pt>
                <c:pt idx="6141">
                  <c:v>-2.6660000000000039</c:v>
                </c:pt>
                <c:pt idx="6142">
                  <c:v>-8.257000000000005</c:v>
                </c:pt>
                <c:pt idx="6143">
                  <c:v>3.4499999999999957</c:v>
                </c:pt>
                <c:pt idx="6144">
                  <c:v>2.8339999999999961</c:v>
                </c:pt>
                <c:pt idx="6145">
                  <c:v>-3.1219999999999999</c:v>
                </c:pt>
                <c:pt idx="6146">
                  <c:v>-2.1550000000000007</c:v>
                </c:pt>
                <c:pt idx="6147">
                  <c:v>-1.6599999999999937</c:v>
                </c:pt>
                <c:pt idx="6148">
                  <c:v>-5.4699999999999989</c:v>
                </c:pt>
                <c:pt idx="6149">
                  <c:v>-9.1550000000000047</c:v>
                </c:pt>
                <c:pt idx="6150">
                  <c:v>-10.780000000000001</c:v>
                </c:pt>
                <c:pt idx="6151">
                  <c:v>-14.752000000000002</c:v>
                </c:pt>
                <c:pt idx="6152">
                  <c:v>-12.965000000000021</c:v>
                </c:pt>
                <c:pt idx="6153">
                  <c:v>-10.780000000000001</c:v>
                </c:pt>
                <c:pt idx="6154">
                  <c:v>-14.036000000000001</c:v>
                </c:pt>
                <c:pt idx="6155">
                  <c:v>-13.699000000000005</c:v>
                </c:pt>
                <c:pt idx="6156">
                  <c:v>-11.170000000000002</c:v>
                </c:pt>
                <c:pt idx="6157">
                  <c:v>-10.235000000000007</c:v>
                </c:pt>
                <c:pt idx="6158">
                  <c:v>-8.4400000000000031</c:v>
                </c:pt>
                <c:pt idx="6159">
                  <c:v>-6.9600000000000009</c:v>
                </c:pt>
                <c:pt idx="6160">
                  <c:v>-8.6300000000000008</c:v>
                </c:pt>
                <c:pt idx="6161">
                  <c:v>-10.700000000000003</c:v>
                </c:pt>
                <c:pt idx="6162">
                  <c:v>-9.0600000000000023</c:v>
                </c:pt>
                <c:pt idx="6163">
                  <c:v>-11.112000000000002</c:v>
                </c:pt>
                <c:pt idx="6164">
                  <c:v>1.0859999999999952</c:v>
                </c:pt>
                <c:pt idx="6165">
                  <c:v>1.5389999999999919</c:v>
                </c:pt>
                <c:pt idx="6166">
                  <c:v>0.85999999999999965</c:v>
                </c:pt>
                <c:pt idx="6167">
                  <c:v>3.8459999999999965</c:v>
                </c:pt>
                <c:pt idx="6168">
                  <c:v>0.89900000000000091</c:v>
                </c:pt>
                <c:pt idx="6169">
                  <c:v>4.9279999999999955</c:v>
                </c:pt>
                <c:pt idx="6170">
                  <c:v>14.136999999999999</c:v>
                </c:pt>
                <c:pt idx="6171">
                  <c:v>14.726999999999999</c:v>
                </c:pt>
                <c:pt idx="6172">
                  <c:v>4.1269999999999945</c:v>
                </c:pt>
                <c:pt idx="6173">
                  <c:v>1.2490000000000019</c:v>
                </c:pt>
                <c:pt idx="6174">
                  <c:v>-0.71900000000000164</c:v>
                </c:pt>
                <c:pt idx="6175">
                  <c:v>0.61900000000000099</c:v>
                </c:pt>
                <c:pt idx="6176">
                  <c:v>-1.8060000000000045</c:v>
                </c:pt>
                <c:pt idx="6177">
                  <c:v>2</c:v>
                </c:pt>
                <c:pt idx="6178">
                  <c:v>-2.9920000000000027</c:v>
                </c:pt>
                <c:pt idx="6179">
                  <c:v>0</c:v>
                </c:pt>
                <c:pt idx="6180">
                  <c:v>-0.88300000000000267</c:v>
                </c:pt>
                <c:pt idx="6181">
                  <c:v>-0.50800000000000267</c:v>
                </c:pt>
                <c:pt idx="6182">
                  <c:v>1.3949999999999958</c:v>
                </c:pt>
                <c:pt idx="6183">
                  <c:v>6.6099999999999985</c:v>
                </c:pt>
                <c:pt idx="6184">
                  <c:v>5.5499999999999972</c:v>
                </c:pt>
                <c:pt idx="6185">
                  <c:v>4.5900000000000025</c:v>
                </c:pt>
                <c:pt idx="6186">
                  <c:v>1.6340000000000003</c:v>
                </c:pt>
                <c:pt idx="6187">
                  <c:v>-9.0000000000074673E-3</c:v>
                </c:pt>
                <c:pt idx="6188">
                  <c:v>7.4779999999999944</c:v>
                </c:pt>
                <c:pt idx="6189">
                  <c:v>1.6479999999999932</c:v>
                </c:pt>
                <c:pt idx="6190">
                  <c:v>-1.5</c:v>
                </c:pt>
                <c:pt idx="6191">
                  <c:v>8.27</c:v>
                </c:pt>
                <c:pt idx="6192">
                  <c:v>9.8070000000000022</c:v>
                </c:pt>
                <c:pt idx="6193">
                  <c:v>15.576000000000002</c:v>
                </c:pt>
                <c:pt idx="6194">
                  <c:v>15.716000000000001</c:v>
                </c:pt>
                <c:pt idx="6195">
                  <c:v>17.561999999999987</c:v>
                </c:pt>
                <c:pt idx="6196">
                  <c:v>12.142000000000003</c:v>
                </c:pt>
                <c:pt idx="6197">
                  <c:v>7.8669999999999956</c:v>
                </c:pt>
                <c:pt idx="6198">
                  <c:v>4.546999999999997</c:v>
                </c:pt>
                <c:pt idx="6199">
                  <c:v>-7.0000000000050022E-3</c:v>
                </c:pt>
                <c:pt idx="6200">
                  <c:v>1.6899999999999953</c:v>
                </c:pt>
                <c:pt idx="6201">
                  <c:v>4.5359999999999943</c:v>
                </c:pt>
                <c:pt idx="6202">
                  <c:v>0.78000000000000114</c:v>
                </c:pt>
                <c:pt idx="6203">
                  <c:v>3.3959999999999937</c:v>
                </c:pt>
                <c:pt idx="6204">
                  <c:v>15.566000000000004</c:v>
                </c:pt>
                <c:pt idx="6205">
                  <c:v>12.083000000000006</c:v>
                </c:pt>
                <c:pt idx="6206">
                  <c:v>11.100000000000001</c:v>
                </c:pt>
                <c:pt idx="6207">
                  <c:v>16.082999999999952</c:v>
                </c:pt>
                <c:pt idx="6208">
                  <c:v>12.056000000000004</c:v>
                </c:pt>
                <c:pt idx="6209">
                  <c:v>5.7419999999999973</c:v>
                </c:pt>
                <c:pt idx="6210">
                  <c:v>0.69500000000000062</c:v>
                </c:pt>
                <c:pt idx="6211">
                  <c:v>2.1600000000000041</c:v>
                </c:pt>
                <c:pt idx="6212">
                  <c:v>20.450000000000003</c:v>
                </c:pt>
                <c:pt idx="6213">
                  <c:v>9.2360000000000024</c:v>
                </c:pt>
                <c:pt idx="6214">
                  <c:v>9.3080000000000016</c:v>
                </c:pt>
                <c:pt idx="6215">
                  <c:v>15.016000000000002</c:v>
                </c:pt>
                <c:pt idx="6216">
                  <c:v>19.465999999999944</c:v>
                </c:pt>
                <c:pt idx="6217">
                  <c:v>22.630000000000031</c:v>
                </c:pt>
                <c:pt idx="6218">
                  <c:v>32.423000000000002</c:v>
                </c:pt>
                <c:pt idx="6219">
                  <c:v>31.623000000000001</c:v>
                </c:pt>
                <c:pt idx="6220">
                  <c:v>26.692999999999987</c:v>
                </c:pt>
                <c:pt idx="6221">
                  <c:v>19.904999999999987</c:v>
                </c:pt>
                <c:pt idx="6222">
                  <c:v>22.471999999999987</c:v>
                </c:pt>
                <c:pt idx="6223">
                  <c:v>8.6700000000000017</c:v>
                </c:pt>
                <c:pt idx="6224">
                  <c:v>8.6640000000000015</c:v>
                </c:pt>
                <c:pt idx="6225">
                  <c:v>16.199999999999996</c:v>
                </c:pt>
                <c:pt idx="6226">
                  <c:v>16.810000000000031</c:v>
                </c:pt>
                <c:pt idx="6227">
                  <c:v>20.783999999999956</c:v>
                </c:pt>
                <c:pt idx="6228">
                  <c:v>27.454999999999988</c:v>
                </c:pt>
                <c:pt idx="6229">
                  <c:v>29.606999999999996</c:v>
                </c:pt>
                <c:pt idx="6230">
                  <c:v>22.602</c:v>
                </c:pt>
                <c:pt idx="6231">
                  <c:v>16.062999999999953</c:v>
                </c:pt>
                <c:pt idx="6232">
                  <c:v>7.8400000000000025</c:v>
                </c:pt>
                <c:pt idx="6233">
                  <c:v>0.64899999999999525</c:v>
                </c:pt>
                <c:pt idx="6234">
                  <c:v>-2.7999999999999972</c:v>
                </c:pt>
                <c:pt idx="6235">
                  <c:v>-0.57700000000000562</c:v>
                </c:pt>
                <c:pt idx="6236">
                  <c:v>14.037999999999998</c:v>
                </c:pt>
                <c:pt idx="6237">
                  <c:v>15.320000000000007</c:v>
                </c:pt>
                <c:pt idx="6238">
                  <c:v>20.084999999999987</c:v>
                </c:pt>
                <c:pt idx="6239">
                  <c:v>23.777000000000001</c:v>
                </c:pt>
                <c:pt idx="6240">
                  <c:v>25</c:v>
                </c:pt>
                <c:pt idx="6241">
                  <c:v>21.565999999999956</c:v>
                </c:pt>
                <c:pt idx="6242">
                  <c:v>27.418999999999986</c:v>
                </c:pt>
                <c:pt idx="6243">
                  <c:v>28.14700000000003</c:v>
                </c:pt>
                <c:pt idx="6244">
                  <c:v>16.786999999999956</c:v>
                </c:pt>
                <c:pt idx="6245">
                  <c:v>4.3699999999999966</c:v>
                </c:pt>
                <c:pt idx="6246">
                  <c:v>1.7349999999999892</c:v>
                </c:pt>
                <c:pt idx="6247">
                  <c:v>0.24100000000000008</c:v>
                </c:pt>
                <c:pt idx="6248">
                  <c:v>1.7219999999999898</c:v>
                </c:pt>
                <c:pt idx="6249">
                  <c:v>3.509999999999998</c:v>
                </c:pt>
                <c:pt idx="6250">
                  <c:v>3.3869999999999933</c:v>
                </c:pt>
                <c:pt idx="6251">
                  <c:v>6.1519999999999895</c:v>
                </c:pt>
                <c:pt idx="6252">
                  <c:v>3.9659999999999997</c:v>
                </c:pt>
                <c:pt idx="6253">
                  <c:v>6.3359999999999985</c:v>
                </c:pt>
                <c:pt idx="6254">
                  <c:v>4.8369999999999962</c:v>
                </c:pt>
                <c:pt idx="6255">
                  <c:v>2.6100000000000065</c:v>
                </c:pt>
                <c:pt idx="6256">
                  <c:v>-0.11399999999999694</c:v>
                </c:pt>
                <c:pt idx="6257">
                  <c:v>-3.5260000000000034</c:v>
                </c:pt>
                <c:pt idx="6258">
                  <c:v>-7.7689999999999975</c:v>
                </c:pt>
                <c:pt idx="6259">
                  <c:v>-1.9340000000000142</c:v>
                </c:pt>
                <c:pt idx="6260">
                  <c:v>1.8789999999999978</c:v>
                </c:pt>
                <c:pt idx="6261">
                  <c:v>5.8029999999999955</c:v>
                </c:pt>
                <c:pt idx="6262">
                  <c:v>6.0049999999999955</c:v>
                </c:pt>
                <c:pt idx="6263">
                  <c:v>13.596</c:v>
                </c:pt>
                <c:pt idx="6264">
                  <c:v>13.05</c:v>
                </c:pt>
                <c:pt idx="6265">
                  <c:v>13.472000000000021</c:v>
                </c:pt>
                <c:pt idx="6266">
                  <c:v>13.74</c:v>
                </c:pt>
                <c:pt idx="6267">
                  <c:v>12.470000000000002</c:v>
                </c:pt>
                <c:pt idx="6268">
                  <c:v>12.439</c:v>
                </c:pt>
                <c:pt idx="6269">
                  <c:v>-0.9279999999999976</c:v>
                </c:pt>
                <c:pt idx="6270">
                  <c:v>-2.4380000000000024</c:v>
                </c:pt>
                <c:pt idx="6271">
                  <c:v>-4.9300000000000104</c:v>
                </c:pt>
                <c:pt idx="6272">
                  <c:v>-2.0720000000000027</c:v>
                </c:pt>
                <c:pt idx="6273">
                  <c:v>-1.2800000000000011</c:v>
                </c:pt>
                <c:pt idx="6274">
                  <c:v>-0.52400000000000091</c:v>
                </c:pt>
                <c:pt idx="6275">
                  <c:v>1.708999999999993</c:v>
                </c:pt>
                <c:pt idx="6276">
                  <c:v>3.0999999999999943</c:v>
                </c:pt>
                <c:pt idx="6277">
                  <c:v>2.857999999999997</c:v>
                </c:pt>
                <c:pt idx="6278">
                  <c:v>1.6320000000000061</c:v>
                </c:pt>
                <c:pt idx="6279">
                  <c:v>1.0600000000000023</c:v>
                </c:pt>
                <c:pt idx="6280">
                  <c:v>0.4690000000000013</c:v>
                </c:pt>
                <c:pt idx="6281">
                  <c:v>-2.1400000000000006</c:v>
                </c:pt>
                <c:pt idx="6282">
                  <c:v>-9.4670000000000076</c:v>
                </c:pt>
                <c:pt idx="6283">
                  <c:v>-6.9930000000000021</c:v>
                </c:pt>
                <c:pt idx="6284">
                  <c:v>-2.027000000000001</c:v>
                </c:pt>
                <c:pt idx="6285">
                  <c:v>-2.1709999999999994</c:v>
                </c:pt>
                <c:pt idx="6286">
                  <c:v>1.6129999999999918</c:v>
                </c:pt>
                <c:pt idx="6287">
                  <c:v>9.8280000000000012</c:v>
                </c:pt>
                <c:pt idx="6288">
                  <c:v>4.3439999999999985</c:v>
                </c:pt>
                <c:pt idx="6289">
                  <c:v>1.3140000000000001</c:v>
                </c:pt>
                <c:pt idx="6290">
                  <c:v>1.277000000000001</c:v>
                </c:pt>
                <c:pt idx="6291">
                  <c:v>2.2019999999999982</c:v>
                </c:pt>
                <c:pt idx="6292">
                  <c:v>-0.46500000000000341</c:v>
                </c:pt>
                <c:pt idx="6293">
                  <c:v>1.317999999999995</c:v>
                </c:pt>
                <c:pt idx="6294">
                  <c:v>-14.716000000000008</c:v>
                </c:pt>
                <c:pt idx="6295">
                  <c:v>-12.782000000000004</c:v>
                </c:pt>
                <c:pt idx="6296">
                  <c:v>-5.8879999999999955</c:v>
                </c:pt>
                <c:pt idx="6297">
                  <c:v>-1.304000000000002</c:v>
                </c:pt>
                <c:pt idx="6298">
                  <c:v>-3.9610000000000047</c:v>
                </c:pt>
                <c:pt idx="6299">
                  <c:v>7.3000000000000412E-2</c:v>
                </c:pt>
                <c:pt idx="6300">
                  <c:v>4.9329999999999998</c:v>
                </c:pt>
                <c:pt idx="6301">
                  <c:v>5.1989999999999945</c:v>
                </c:pt>
                <c:pt idx="6302">
                  <c:v>8.397000000000002</c:v>
                </c:pt>
                <c:pt idx="6303">
                  <c:v>11.139999999999999</c:v>
                </c:pt>
                <c:pt idx="6304">
                  <c:v>6</c:v>
                </c:pt>
                <c:pt idx="6305">
                  <c:v>-1.1569999999999958</c:v>
                </c:pt>
                <c:pt idx="6306">
                  <c:v>-5.0810000000000031</c:v>
                </c:pt>
                <c:pt idx="6307">
                  <c:v>-1.7359999999999927</c:v>
                </c:pt>
                <c:pt idx="6308">
                  <c:v>1.9049999999999938</c:v>
                </c:pt>
                <c:pt idx="6309">
                  <c:v>9.9030000000000022</c:v>
                </c:pt>
                <c:pt idx="6310">
                  <c:v>2.7530000000000001</c:v>
                </c:pt>
                <c:pt idx="6311">
                  <c:v>11.677</c:v>
                </c:pt>
                <c:pt idx="6312">
                  <c:v>12.369000000000021</c:v>
                </c:pt>
                <c:pt idx="6313">
                  <c:v>11.378</c:v>
                </c:pt>
                <c:pt idx="6314">
                  <c:v>13.823</c:v>
                </c:pt>
                <c:pt idx="6315">
                  <c:v>13.200000000000003</c:v>
                </c:pt>
                <c:pt idx="6316">
                  <c:v>10.206000000000001</c:v>
                </c:pt>
                <c:pt idx="6317">
                  <c:v>1</c:v>
                </c:pt>
                <c:pt idx="6318">
                  <c:v>-1.7740000000000009</c:v>
                </c:pt>
                <c:pt idx="6319">
                  <c:v>-0.50200000000000244</c:v>
                </c:pt>
                <c:pt idx="6320">
                  <c:v>1.3969999999999978</c:v>
                </c:pt>
                <c:pt idx="6321">
                  <c:v>1.8479999999999956</c:v>
                </c:pt>
                <c:pt idx="6322">
                  <c:v>1.9909999999999997</c:v>
                </c:pt>
                <c:pt idx="6323">
                  <c:v>2.0059999999999998</c:v>
                </c:pt>
                <c:pt idx="6324">
                  <c:v>1.9949999999999974</c:v>
                </c:pt>
                <c:pt idx="6325">
                  <c:v>0.99399999999999977</c:v>
                </c:pt>
                <c:pt idx="6326">
                  <c:v>2.9250000000000043</c:v>
                </c:pt>
                <c:pt idx="6327">
                  <c:v>3.6869999999999976</c:v>
                </c:pt>
                <c:pt idx="6328">
                  <c:v>-2.6490000000000009</c:v>
                </c:pt>
                <c:pt idx="6329">
                  <c:v>-2.8580000000000028</c:v>
                </c:pt>
                <c:pt idx="6330">
                  <c:v>-8.4540000000000006</c:v>
                </c:pt>
                <c:pt idx="6331">
                  <c:v>-4.4969999999999928</c:v>
                </c:pt>
                <c:pt idx="6332">
                  <c:v>3.2000000000000042</c:v>
                </c:pt>
                <c:pt idx="6333">
                  <c:v>-1.1650000000000063</c:v>
                </c:pt>
                <c:pt idx="6334">
                  <c:v>6.0609999999999955</c:v>
                </c:pt>
                <c:pt idx="6335">
                  <c:v>14.904000000000002</c:v>
                </c:pt>
                <c:pt idx="6336">
                  <c:v>13.817</c:v>
                </c:pt>
                <c:pt idx="6337">
                  <c:v>13.700000000000001</c:v>
                </c:pt>
                <c:pt idx="6338">
                  <c:v>13.07</c:v>
                </c:pt>
                <c:pt idx="6339">
                  <c:v>11.977000000000004</c:v>
                </c:pt>
                <c:pt idx="6340">
                  <c:v>9.8320000000000007</c:v>
                </c:pt>
                <c:pt idx="6341">
                  <c:v>0.77000000000000446</c:v>
                </c:pt>
                <c:pt idx="6342">
                  <c:v>-1.0029999999999974</c:v>
                </c:pt>
                <c:pt idx="6343">
                  <c:v>-4.6819999999999995</c:v>
                </c:pt>
                <c:pt idx="6344">
                  <c:v>-1.7399999999999904</c:v>
                </c:pt>
                <c:pt idx="6345">
                  <c:v>-0.94899999999999862</c:v>
                </c:pt>
                <c:pt idx="6346">
                  <c:v>-4.9890000000000114</c:v>
                </c:pt>
                <c:pt idx="6347">
                  <c:v>-2.9250000000000043</c:v>
                </c:pt>
                <c:pt idx="6348">
                  <c:v>-0.46000000000000085</c:v>
                </c:pt>
                <c:pt idx="6349">
                  <c:v>-1.1760000000000044</c:v>
                </c:pt>
                <c:pt idx="6350">
                  <c:v>2.8099999999999947</c:v>
                </c:pt>
                <c:pt idx="6351">
                  <c:v>2.097999999999999</c:v>
                </c:pt>
                <c:pt idx="6352">
                  <c:v>-4.9999999999954534E-3</c:v>
                </c:pt>
                <c:pt idx="6353">
                  <c:v>-2.3309999999999982</c:v>
                </c:pt>
                <c:pt idx="6354">
                  <c:v>-0.35199999999999787</c:v>
                </c:pt>
                <c:pt idx="6355">
                  <c:v>2.2880000000000051</c:v>
                </c:pt>
                <c:pt idx="6356">
                  <c:v>11.148999999999994</c:v>
                </c:pt>
                <c:pt idx="6357">
                  <c:v>14.880000000000004</c:v>
                </c:pt>
                <c:pt idx="6358">
                  <c:v>16.406999999999989</c:v>
                </c:pt>
                <c:pt idx="6359">
                  <c:v>18.929000000000002</c:v>
                </c:pt>
                <c:pt idx="6360">
                  <c:v>23.352000000000004</c:v>
                </c:pt>
                <c:pt idx="6361">
                  <c:v>23.75</c:v>
                </c:pt>
                <c:pt idx="6362">
                  <c:v>19.53</c:v>
                </c:pt>
                <c:pt idx="6363">
                  <c:v>22.88</c:v>
                </c:pt>
                <c:pt idx="6364">
                  <c:v>20.271000000000001</c:v>
                </c:pt>
                <c:pt idx="6365">
                  <c:v>18.414999999999999</c:v>
                </c:pt>
                <c:pt idx="6366">
                  <c:v>15</c:v>
                </c:pt>
                <c:pt idx="6367">
                  <c:v>9.8390000000000004</c:v>
                </c:pt>
                <c:pt idx="6368">
                  <c:v>8.145999999999999</c:v>
                </c:pt>
                <c:pt idx="6369">
                  <c:v>1.5279999999999951</c:v>
                </c:pt>
                <c:pt idx="6370">
                  <c:v>2</c:v>
                </c:pt>
                <c:pt idx="6371">
                  <c:v>3.3599999999999977</c:v>
                </c:pt>
                <c:pt idx="6372">
                  <c:v>6.0169999999999959</c:v>
                </c:pt>
                <c:pt idx="6373">
                  <c:v>7.1289999999999871</c:v>
                </c:pt>
                <c:pt idx="6374">
                  <c:v>6.9169999999999954</c:v>
                </c:pt>
                <c:pt idx="6375">
                  <c:v>3.8289999999999997</c:v>
                </c:pt>
                <c:pt idx="6376">
                  <c:v>2.695999999999998</c:v>
                </c:pt>
                <c:pt idx="6377">
                  <c:v>3.5700000000000003</c:v>
                </c:pt>
                <c:pt idx="6378">
                  <c:v>-1.9129999999999958</c:v>
                </c:pt>
                <c:pt idx="6379">
                  <c:v>4.9379999999999953</c:v>
                </c:pt>
                <c:pt idx="6380">
                  <c:v>14.186</c:v>
                </c:pt>
                <c:pt idx="6381">
                  <c:v>4.3199999999999985</c:v>
                </c:pt>
                <c:pt idx="6382">
                  <c:v>10</c:v>
                </c:pt>
                <c:pt idx="6383">
                  <c:v>26.71</c:v>
                </c:pt>
                <c:pt idx="6384">
                  <c:v>19.276</c:v>
                </c:pt>
                <c:pt idx="6385">
                  <c:v>6.2300000000000084</c:v>
                </c:pt>
                <c:pt idx="6386">
                  <c:v>12.829000000000002</c:v>
                </c:pt>
                <c:pt idx="6387">
                  <c:v>10.525</c:v>
                </c:pt>
                <c:pt idx="6388">
                  <c:v>8.9250000000000025</c:v>
                </c:pt>
                <c:pt idx="6389">
                  <c:v>3.6020000000000003</c:v>
                </c:pt>
                <c:pt idx="6390">
                  <c:v>-4.7729999999999997</c:v>
                </c:pt>
                <c:pt idx="6391">
                  <c:v>-1.6030000000000015</c:v>
                </c:pt>
                <c:pt idx="6392">
                  <c:v>-7.887000000000004</c:v>
                </c:pt>
                <c:pt idx="6393">
                  <c:v>-0.42400000000000032</c:v>
                </c:pt>
                <c:pt idx="6394">
                  <c:v>-3.6499999999999986</c:v>
                </c:pt>
                <c:pt idx="6395">
                  <c:v>-5.0399999999999991</c:v>
                </c:pt>
                <c:pt idx="6396">
                  <c:v>-9.3190000000000026</c:v>
                </c:pt>
                <c:pt idx="6397">
                  <c:v>-17.941000000000003</c:v>
                </c:pt>
                <c:pt idx="6398">
                  <c:v>-20.281000000000002</c:v>
                </c:pt>
                <c:pt idx="6399">
                  <c:v>-10.375000000000023</c:v>
                </c:pt>
                <c:pt idx="6400">
                  <c:v>-19.889000000000003</c:v>
                </c:pt>
                <c:pt idx="6401">
                  <c:v>-38.992000000000012</c:v>
                </c:pt>
                <c:pt idx="6402">
                  <c:v>-43.237000000000002</c:v>
                </c:pt>
                <c:pt idx="6403">
                  <c:v>-16.386000000000003</c:v>
                </c:pt>
                <c:pt idx="6404">
                  <c:v>4.7439999999999998</c:v>
                </c:pt>
                <c:pt idx="6405">
                  <c:v>4.0300000000000011</c:v>
                </c:pt>
                <c:pt idx="6406">
                  <c:v>3.1519999999999997</c:v>
                </c:pt>
                <c:pt idx="6407">
                  <c:v>-7.1490000000000009</c:v>
                </c:pt>
                <c:pt idx="6408">
                  <c:v>-14.764000000000001</c:v>
                </c:pt>
                <c:pt idx="6409">
                  <c:v>-15.617000000000001</c:v>
                </c:pt>
                <c:pt idx="6410">
                  <c:v>-11.004000000000001</c:v>
                </c:pt>
                <c:pt idx="6411">
                  <c:v>-12.411000000000001</c:v>
                </c:pt>
                <c:pt idx="6412">
                  <c:v>-13.517000000000001</c:v>
                </c:pt>
                <c:pt idx="6413">
                  <c:v>-35.93</c:v>
                </c:pt>
                <c:pt idx="6414">
                  <c:v>-15.517000000000003</c:v>
                </c:pt>
                <c:pt idx="6415">
                  <c:v>-11.030000000000001</c:v>
                </c:pt>
                <c:pt idx="6416">
                  <c:v>-6.1819999999999951</c:v>
                </c:pt>
                <c:pt idx="6417">
                  <c:v>-4.2870000000000061</c:v>
                </c:pt>
                <c:pt idx="6418">
                  <c:v>-6.2800000000000011</c:v>
                </c:pt>
                <c:pt idx="6419">
                  <c:v>-5.5589999999999975</c:v>
                </c:pt>
                <c:pt idx="6420">
                  <c:v>-0.46000000000000085</c:v>
                </c:pt>
                <c:pt idx="6421">
                  <c:v>0.66000000000000514</c:v>
                </c:pt>
                <c:pt idx="6422">
                  <c:v>0.75000000000000133</c:v>
                </c:pt>
                <c:pt idx="6423">
                  <c:v>1.6600000000000041</c:v>
                </c:pt>
                <c:pt idx="6424">
                  <c:v>1.8000000000000043</c:v>
                </c:pt>
                <c:pt idx="6425">
                  <c:v>-2.1079999999999992</c:v>
                </c:pt>
                <c:pt idx="6426">
                  <c:v>-6.3910000000000053</c:v>
                </c:pt>
                <c:pt idx="6427">
                  <c:v>8.6330000000000009</c:v>
                </c:pt>
                <c:pt idx="6428">
                  <c:v>15.719000000000001</c:v>
                </c:pt>
                <c:pt idx="6429">
                  <c:v>8.8390000000000004</c:v>
                </c:pt>
                <c:pt idx="6430">
                  <c:v>10.990000000000002</c:v>
                </c:pt>
                <c:pt idx="6431">
                  <c:v>17.749000000000002</c:v>
                </c:pt>
                <c:pt idx="6432">
                  <c:v>16.766000000000002</c:v>
                </c:pt>
                <c:pt idx="6433">
                  <c:v>13.652000000000006</c:v>
                </c:pt>
                <c:pt idx="6434">
                  <c:v>10.705</c:v>
                </c:pt>
                <c:pt idx="6435">
                  <c:v>-0.21000000000000091</c:v>
                </c:pt>
                <c:pt idx="6436">
                  <c:v>-13.926000000000002</c:v>
                </c:pt>
                <c:pt idx="6437">
                  <c:v>-10.039000000000001</c:v>
                </c:pt>
                <c:pt idx="6438">
                  <c:v>-12.310000000000002</c:v>
                </c:pt>
                <c:pt idx="6439">
                  <c:v>-7.7199999999999989</c:v>
                </c:pt>
                <c:pt idx="6440">
                  <c:v>-5.1099999999999985</c:v>
                </c:pt>
                <c:pt idx="6441">
                  <c:v>-3.7240000000000042</c:v>
                </c:pt>
                <c:pt idx="6442">
                  <c:v>-10.870000000000006</c:v>
                </c:pt>
                <c:pt idx="6443">
                  <c:v>-11.120000000000005</c:v>
                </c:pt>
                <c:pt idx="6444">
                  <c:v>-8.6300000000000008</c:v>
                </c:pt>
                <c:pt idx="6445">
                  <c:v>-14.22</c:v>
                </c:pt>
                <c:pt idx="6446">
                  <c:v>-11.340000000000002</c:v>
                </c:pt>
                <c:pt idx="6447">
                  <c:v>-11</c:v>
                </c:pt>
                <c:pt idx="6448">
                  <c:v>-14.440000000000001</c:v>
                </c:pt>
                <c:pt idx="6449">
                  <c:v>-19.426000000000002</c:v>
                </c:pt>
                <c:pt idx="6450">
                  <c:v>-25.192000000000007</c:v>
                </c:pt>
                <c:pt idx="6451">
                  <c:v>-14.267000000000003</c:v>
                </c:pt>
                <c:pt idx="6452">
                  <c:v>-0.63500000000000645</c:v>
                </c:pt>
                <c:pt idx="6453">
                  <c:v>4.0799999999999983</c:v>
                </c:pt>
                <c:pt idx="6454">
                  <c:v>7.0859999999999985</c:v>
                </c:pt>
                <c:pt idx="6455">
                  <c:v>-2.6430000000000011</c:v>
                </c:pt>
                <c:pt idx="6456">
                  <c:v>-2.8580000000000028</c:v>
                </c:pt>
                <c:pt idx="6457">
                  <c:v>-5.4510000000000014</c:v>
                </c:pt>
                <c:pt idx="6458">
                  <c:v>4.0350000000000001</c:v>
                </c:pt>
                <c:pt idx="6459">
                  <c:v>9.4510000000000023</c:v>
                </c:pt>
                <c:pt idx="6460">
                  <c:v>-10.970000000000002</c:v>
                </c:pt>
                <c:pt idx="6461">
                  <c:v>-11.799000000000003</c:v>
                </c:pt>
                <c:pt idx="6462">
                  <c:v>-12.871000000000002</c:v>
                </c:pt>
                <c:pt idx="6463">
                  <c:v>-16.792000000000002</c:v>
                </c:pt>
                <c:pt idx="6464">
                  <c:v>-12.243999999999998</c:v>
                </c:pt>
                <c:pt idx="6465">
                  <c:v>-12.231</c:v>
                </c:pt>
                <c:pt idx="6466">
                  <c:v>-12.572000000000006</c:v>
                </c:pt>
                <c:pt idx="6467">
                  <c:v>-10.324000000000005</c:v>
                </c:pt>
                <c:pt idx="6468">
                  <c:v>-6.355000000000004</c:v>
                </c:pt>
                <c:pt idx="6469">
                  <c:v>-11.954000000000002</c:v>
                </c:pt>
                <c:pt idx="6470">
                  <c:v>-8.427999999999999</c:v>
                </c:pt>
                <c:pt idx="6471">
                  <c:v>-4.6060000000000016</c:v>
                </c:pt>
                <c:pt idx="6472">
                  <c:v>-6.36899999999999</c:v>
                </c:pt>
                <c:pt idx="6473">
                  <c:v>-6.4390000000000107</c:v>
                </c:pt>
                <c:pt idx="6474">
                  <c:v>-6.8359999999999985</c:v>
                </c:pt>
                <c:pt idx="6475">
                  <c:v>7.7789999999999964</c:v>
                </c:pt>
                <c:pt idx="6476">
                  <c:v>18.097000000000001</c:v>
                </c:pt>
                <c:pt idx="6477">
                  <c:v>15.946000000000002</c:v>
                </c:pt>
                <c:pt idx="6478">
                  <c:v>18.67900000000003</c:v>
                </c:pt>
                <c:pt idx="6479">
                  <c:v>16.306999999999992</c:v>
                </c:pt>
                <c:pt idx="6480">
                  <c:v>19.269999999999989</c:v>
                </c:pt>
                <c:pt idx="6481">
                  <c:v>21.498999999999956</c:v>
                </c:pt>
                <c:pt idx="6482">
                  <c:v>22.738000000000003</c:v>
                </c:pt>
                <c:pt idx="6483">
                  <c:v>19.985999999999944</c:v>
                </c:pt>
                <c:pt idx="6484">
                  <c:v>11.450000000000006</c:v>
                </c:pt>
                <c:pt idx="6485">
                  <c:v>6.3219999999999965</c:v>
                </c:pt>
                <c:pt idx="6486">
                  <c:v>-1.3560000000000021</c:v>
                </c:pt>
                <c:pt idx="6487">
                  <c:v>-2.480000000000004</c:v>
                </c:pt>
                <c:pt idx="6488">
                  <c:v>-0.9099999999999967</c:v>
                </c:pt>
                <c:pt idx="6489">
                  <c:v>2.482999999999997</c:v>
                </c:pt>
                <c:pt idx="6490">
                  <c:v>-0.8890000000000029</c:v>
                </c:pt>
                <c:pt idx="6491">
                  <c:v>0.12199999999999989</c:v>
                </c:pt>
                <c:pt idx="6492">
                  <c:v>0.9280000000000046</c:v>
                </c:pt>
                <c:pt idx="6493">
                  <c:v>-2.4000000000000916E-2</c:v>
                </c:pt>
                <c:pt idx="6494">
                  <c:v>0.3970000000000064</c:v>
                </c:pt>
                <c:pt idx="6495">
                  <c:v>3.8000000000000043</c:v>
                </c:pt>
                <c:pt idx="6496">
                  <c:v>1.520999999999991</c:v>
                </c:pt>
                <c:pt idx="6497">
                  <c:v>-4.7390000000000114</c:v>
                </c:pt>
                <c:pt idx="6498">
                  <c:v>-13.537000000000001</c:v>
                </c:pt>
                <c:pt idx="6499">
                  <c:v>-7.1280000000000046</c:v>
                </c:pt>
                <c:pt idx="6500">
                  <c:v>4.5889999999999986</c:v>
                </c:pt>
                <c:pt idx="6501">
                  <c:v>-0.76999999999999735</c:v>
                </c:pt>
                <c:pt idx="6502">
                  <c:v>-6.7269999999999985</c:v>
                </c:pt>
                <c:pt idx="6503">
                  <c:v>10.870000000000006</c:v>
                </c:pt>
                <c:pt idx="6504">
                  <c:v>12.384</c:v>
                </c:pt>
                <c:pt idx="6505">
                  <c:v>9.2740000000000009</c:v>
                </c:pt>
                <c:pt idx="6506">
                  <c:v>11.947000000000001</c:v>
                </c:pt>
                <c:pt idx="6507">
                  <c:v>4.9269999999999996</c:v>
                </c:pt>
                <c:pt idx="6508">
                  <c:v>1.9220000000000041</c:v>
                </c:pt>
                <c:pt idx="6509">
                  <c:v>-3.5459999999999994</c:v>
                </c:pt>
                <c:pt idx="6510">
                  <c:v>-5.25</c:v>
                </c:pt>
                <c:pt idx="6511">
                  <c:v>-10.369000000000021</c:v>
                </c:pt>
                <c:pt idx="6512">
                  <c:v>-8.4260000000000037</c:v>
                </c:pt>
                <c:pt idx="6513">
                  <c:v>-6.8299999999999965</c:v>
                </c:pt>
                <c:pt idx="6514">
                  <c:v>-7.4610000000000074</c:v>
                </c:pt>
                <c:pt idx="6515">
                  <c:v>-1.4600000000000009</c:v>
                </c:pt>
                <c:pt idx="6516">
                  <c:v>2.7609999999999992</c:v>
                </c:pt>
                <c:pt idx="6517">
                  <c:v>2.7590000000000003</c:v>
                </c:pt>
                <c:pt idx="6518">
                  <c:v>5.1599999999999975</c:v>
                </c:pt>
                <c:pt idx="6519">
                  <c:v>5.8710000000000022</c:v>
                </c:pt>
                <c:pt idx="6520">
                  <c:v>3.1589999999999989</c:v>
                </c:pt>
                <c:pt idx="6521">
                  <c:v>-5.2800000000000011</c:v>
                </c:pt>
                <c:pt idx="6522">
                  <c:v>-19.481999999999989</c:v>
                </c:pt>
                <c:pt idx="6523">
                  <c:v>-7.3590000000000018</c:v>
                </c:pt>
                <c:pt idx="6524">
                  <c:v>3.4789999999999988</c:v>
                </c:pt>
                <c:pt idx="6525">
                  <c:v>0.630000000000004</c:v>
                </c:pt>
                <c:pt idx="6526">
                  <c:v>-1.7220000000000013</c:v>
                </c:pt>
                <c:pt idx="6527">
                  <c:v>14.100000000000001</c:v>
                </c:pt>
                <c:pt idx="6528">
                  <c:v>10.161000000000001</c:v>
                </c:pt>
                <c:pt idx="6529">
                  <c:v>9.0250000000000021</c:v>
                </c:pt>
                <c:pt idx="6530">
                  <c:v>6.34</c:v>
                </c:pt>
                <c:pt idx="6531">
                  <c:v>0.96299999999999764</c:v>
                </c:pt>
                <c:pt idx="6532">
                  <c:v>-10.113</c:v>
                </c:pt>
                <c:pt idx="6533">
                  <c:v>-11.975000000000021</c:v>
                </c:pt>
                <c:pt idx="6534">
                  <c:v>-12.830000000000002</c:v>
                </c:pt>
                <c:pt idx="6535">
                  <c:v>-18.133000000000031</c:v>
                </c:pt>
                <c:pt idx="6536">
                  <c:v>-12.151000000000003</c:v>
                </c:pt>
                <c:pt idx="6537">
                  <c:v>-11.22</c:v>
                </c:pt>
                <c:pt idx="6538">
                  <c:v>-10.665000000000004</c:v>
                </c:pt>
                <c:pt idx="6539">
                  <c:v>-5.2020000000000053</c:v>
                </c:pt>
                <c:pt idx="6540">
                  <c:v>-3.0599999999999947</c:v>
                </c:pt>
                <c:pt idx="6541">
                  <c:v>-5.0680000000000049</c:v>
                </c:pt>
                <c:pt idx="6542">
                  <c:v>-0.24900000000000241</c:v>
                </c:pt>
                <c:pt idx="6543">
                  <c:v>1.7999999999999934</c:v>
                </c:pt>
                <c:pt idx="6544">
                  <c:v>-1.7560000000000002</c:v>
                </c:pt>
                <c:pt idx="6545">
                  <c:v>-5.1839999999999975</c:v>
                </c:pt>
                <c:pt idx="6546">
                  <c:v>-7.8580000000000041</c:v>
                </c:pt>
                <c:pt idx="6547">
                  <c:v>0.34099999999999492</c:v>
                </c:pt>
                <c:pt idx="6548">
                  <c:v>10.919000000000004</c:v>
                </c:pt>
                <c:pt idx="6549">
                  <c:v>4.1549999999999816</c:v>
                </c:pt>
                <c:pt idx="6550">
                  <c:v>3.2840000000000011</c:v>
                </c:pt>
                <c:pt idx="6551">
                  <c:v>14.112000000000002</c:v>
                </c:pt>
                <c:pt idx="6552">
                  <c:v>12.253</c:v>
                </c:pt>
                <c:pt idx="6553">
                  <c:v>1.4549999999999972</c:v>
                </c:pt>
                <c:pt idx="6554">
                  <c:v>7.548</c:v>
                </c:pt>
                <c:pt idx="6555">
                  <c:v>9.6810000000000009</c:v>
                </c:pt>
                <c:pt idx="6556">
                  <c:v>11.629</c:v>
                </c:pt>
                <c:pt idx="6557">
                  <c:v>10.097000000000001</c:v>
                </c:pt>
                <c:pt idx="6558">
                  <c:v>7.2649999999999872</c:v>
                </c:pt>
                <c:pt idx="6559">
                  <c:v>7.7219999999999978</c:v>
                </c:pt>
                <c:pt idx="6560">
                  <c:v>11.052000000000019</c:v>
                </c:pt>
                <c:pt idx="6561">
                  <c:v>13.560000000000002</c:v>
                </c:pt>
                <c:pt idx="6562">
                  <c:v>17.829999999999988</c:v>
                </c:pt>
                <c:pt idx="6563">
                  <c:v>16.399999999999999</c:v>
                </c:pt>
                <c:pt idx="6564">
                  <c:v>28.7</c:v>
                </c:pt>
                <c:pt idx="6565">
                  <c:v>29.715000000000003</c:v>
                </c:pt>
                <c:pt idx="6566">
                  <c:v>24.731999999999999</c:v>
                </c:pt>
                <c:pt idx="6567">
                  <c:v>27.285999999999948</c:v>
                </c:pt>
                <c:pt idx="6568">
                  <c:v>16.702999999999989</c:v>
                </c:pt>
                <c:pt idx="6569">
                  <c:v>10.865000000000025</c:v>
                </c:pt>
                <c:pt idx="6570">
                  <c:v>-1.3999999999999957</c:v>
                </c:pt>
                <c:pt idx="6571">
                  <c:v>6.1200000000000045</c:v>
                </c:pt>
                <c:pt idx="6572">
                  <c:v>27.71100000000003</c:v>
                </c:pt>
                <c:pt idx="6573">
                  <c:v>21.816000000000031</c:v>
                </c:pt>
                <c:pt idx="6574">
                  <c:v>18.630000000000031</c:v>
                </c:pt>
                <c:pt idx="6575">
                  <c:v>31.849999999999987</c:v>
                </c:pt>
                <c:pt idx="6576">
                  <c:v>28.53</c:v>
                </c:pt>
                <c:pt idx="6577">
                  <c:v>23.518000000000001</c:v>
                </c:pt>
                <c:pt idx="6578">
                  <c:v>22.686</c:v>
                </c:pt>
                <c:pt idx="6579">
                  <c:v>24.166000000000004</c:v>
                </c:pt>
                <c:pt idx="6580">
                  <c:v>17.603999999999999</c:v>
                </c:pt>
                <c:pt idx="6581">
                  <c:v>2.8599999999999977</c:v>
                </c:pt>
                <c:pt idx="6582">
                  <c:v>-5.2060000000000031</c:v>
                </c:pt>
                <c:pt idx="6583">
                  <c:v>-2.9770000000000039</c:v>
                </c:pt>
                <c:pt idx="6584">
                  <c:v>-0.96399999999999864</c:v>
                </c:pt>
                <c:pt idx="6585">
                  <c:v>-3.9310000000000027</c:v>
                </c:pt>
                <c:pt idx="6586">
                  <c:v>-5.0619999999999976</c:v>
                </c:pt>
                <c:pt idx="6587">
                  <c:v>-1.3780000000000081</c:v>
                </c:pt>
                <c:pt idx="6588">
                  <c:v>-1.5140000000000029</c:v>
                </c:pt>
                <c:pt idx="6589">
                  <c:v>3.0320000000000027</c:v>
                </c:pt>
                <c:pt idx="6590">
                  <c:v>4.0639999999999885</c:v>
                </c:pt>
                <c:pt idx="6591">
                  <c:v>5.1079999999999863</c:v>
                </c:pt>
                <c:pt idx="6592">
                  <c:v>5.6139999999999946</c:v>
                </c:pt>
                <c:pt idx="6593">
                  <c:v>-5.3660000000000068</c:v>
                </c:pt>
                <c:pt idx="6594">
                  <c:v>-13.558000000000007</c:v>
                </c:pt>
                <c:pt idx="6595">
                  <c:v>-2.8999999999999977</c:v>
                </c:pt>
                <c:pt idx="6596">
                  <c:v>10.084000000000001</c:v>
                </c:pt>
                <c:pt idx="6597">
                  <c:v>7.7289999999999965</c:v>
                </c:pt>
                <c:pt idx="6598">
                  <c:v>6.1609999999999845</c:v>
                </c:pt>
                <c:pt idx="6599">
                  <c:v>17.798999999999989</c:v>
                </c:pt>
                <c:pt idx="6600">
                  <c:v>21.229999999999986</c:v>
                </c:pt>
                <c:pt idx="6601">
                  <c:v>22.533999999999999</c:v>
                </c:pt>
                <c:pt idx="6602">
                  <c:v>25.485999999999937</c:v>
                </c:pt>
                <c:pt idx="6603">
                  <c:v>18.768999999999952</c:v>
                </c:pt>
                <c:pt idx="6604">
                  <c:v>19.47</c:v>
                </c:pt>
                <c:pt idx="6605">
                  <c:v>11.66</c:v>
                </c:pt>
                <c:pt idx="6606">
                  <c:v>1.5259999999999927</c:v>
                </c:pt>
                <c:pt idx="6607">
                  <c:v>-1.7139999999999938</c:v>
                </c:pt>
                <c:pt idx="6608">
                  <c:v>6.7999999999997923E-2</c:v>
                </c:pt>
                <c:pt idx="6609">
                  <c:v>3.5600000000000032</c:v>
                </c:pt>
                <c:pt idx="6610">
                  <c:v>1.957999999999996</c:v>
                </c:pt>
                <c:pt idx="6611">
                  <c:v>2.9879999999999995</c:v>
                </c:pt>
                <c:pt idx="6612">
                  <c:v>4.3799999999999963</c:v>
                </c:pt>
                <c:pt idx="6613">
                  <c:v>4.009999999999998</c:v>
                </c:pt>
                <c:pt idx="6614">
                  <c:v>7.9699999999999989</c:v>
                </c:pt>
                <c:pt idx="6615">
                  <c:v>8.202</c:v>
                </c:pt>
                <c:pt idx="6616">
                  <c:v>1.4500000000000028</c:v>
                </c:pt>
                <c:pt idx="6617">
                  <c:v>-5.1139999999999946</c:v>
                </c:pt>
                <c:pt idx="6618">
                  <c:v>-17.569999999999986</c:v>
                </c:pt>
                <c:pt idx="6619">
                  <c:v>-0.13299999999999601</c:v>
                </c:pt>
                <c:pt idx="6620">
                  <c:v>7.0399999999999991</c:v>
                </c:pt>
                <c:pt idx="6621">
                  <c:v>9.0500000000000043</c:v>
                </c:pt>
                <c:pt idx="6622">
                  <c:v>8.2360000000000024</c:v>
                </c:pt>
                <c:pt idx="6623">
                  <c:v>16.959999999999987</c:v>
                </c:pt>
                <c:pt idx="6624">
                  <c:v>18.747999999999987</c:v>
                </c:pt>
                <c:pt idx="6625">
                  <c:v>16.996000000000002</c:v>
                </c:pt>
                <c:pt idx="6626">
                  <c:v>21.978999999999989</c:v>
                </c:pt>
                <c:pt idx="6627">
                  <c:v>17.856000000000005</c:v>
                </c:pt>
                <c:pt idx="6628">
                  <c:v>12.255000000000004</c:v>
                </c:pt>
                <c:pt idx="6629">
                  <c:v>12.723000000000001</c:v>
                </c:pt>
                <c:pt idx="6630">
                  <c:v>8.9500000000000028</c:v>
                </c:pt>
                <c:pt idx="6631">
                  <c:v>4.7749999999999986</c:v>
                </c:pt>
                <c:pt idx="6632">
                  <c:v>0.77199999999999991</c:v>
                </c:pt>
                <c:pt idx="6633">
                  <c:v>-5.1400000000000006</c:v>
                </c:pt>
                <c:pt idx="6634">
                  <c:v>-9.3330000000000055</c:v>
                </c:pt>
                <c:pt idx="6635">
                  <c:v>-6.2400000000000091</c:v>
                </c:pt>
                <c:pt idx="6636">
                  <c:v>-2.6980000000000004</c:v>
                </c:pt>
                <c:pt idx="6637">
                  <c:v>-9.1960000000000051</c:v>
                </c:pt>
                <c:pt idx="6638">
                  <c:v>-4.7299999999999969</c:v>
                </c:pt>
                <c:pt idx="6639">
                  <c:v>0.89000000000000068</c:v>
                </c:pt>
                <c:pt idx="6640">
                  <c:v>0.93000000000000682</c:v>
                </c:pt>
                <c:pt idx="6641">
                  <c:v>3.6540000000000035</c:v>
                </c:pt>
                <c:pt idx="6642">
                  <c:v>-6.9960000000000022</c:v>
                </c:pt>
                <c:pt idx="6643">
                  <c:v>5.1300000000000026</c:v>
                </c:pt>
                <c:pt idx="6644">
                  <c:v>13.324000000000002</c:v>
                </c:pt>
                <c:pt idx="6645">
                  <c:v>3.9239999999999995</c:v>
                </c:pt>
                <c:pt idx="6646">
                  <c:v>5.8689999999999856</c:v>
                </c:pt>
                <c:pt idx="6647">
                  <c:v>4.9709999999999974</c:v>
                </c:pt>
                <c:pt idx="6648">
                  <c:v>6.07</c:v>
                </c:pt>
                <c:pt idx="6649">
                  <c:v>8.9970000000000017</c:v>
                </c:pt>
                <c:pt idx="6650">
                  <c:v>17.735999999999986</c:v>
                </c:pt>
                <c:pt idx="6651">
                  <c:v>13.431000000000001</c:v>
                </c:pt>
                <c:pt idx="6652">
                  <c:v>6.2299999999999969</c:v>
                </c:pt>
                <c:pt idx="6653">
                  <c:v>-2.2410000000000001</c:v>
                </c:pt>
                <c:pt idx="6654">
                  <c:v>-8.7489999999999988</c:v>
                </c:pt>
                <c:pt idx="6655">
                  <c:v>-11.798999999999999</c:v>
                </c:pt>
                <c:pt idx="6656">
                  <c:v>-4.3849999999999945</c:v>
                </c:pt>
                <c:pt idx="6657">
                  <c:v>-2.0480000000000018</c:v>
                </c:pt>
                <c:pt idx="6658">
                  <c:v>-3.2399999999999949</c:v>
                </c:pt>
                <c:pt idx="6659">
                  <c:v>1.3509999999999978</c:v>
                </c:pt>
                <c:pt idx="6660">
                  <c:v>-0.77400000000000935</c:v>
                </c:pt>
                <c:pt idx="6661">
                  <c:v>-1.8290000000000006</c:v>
                </c:pt>
                <c:pt idx="6662">
                  <c:v>0.91599999999999682</c:v>
                </c:pt>
                <c:pt idx="6663">
                  <c:v>4.2710000000000106</c:v>
                </c:pt>
                <c:pt idx="6664">
                  <c:v>-3.1659999999999981</c:v>
                </c:pt>
                <c:pt idx="6665">
                  <c:v>-9.2939999999999987</c:v>
                </c:pt>
                <c:pt idx="6666">
                  <c:v>-25.449999999999989</c:v>
                </c:pt>
                <c:pt idx="6667">
                  <c:v>-11.223999999999998</c:v>
                </c:pt>
                <c:pt idx="6668">
                  <c:v>-0.33600000000000646</c:v>
                </c:pt>
                <c:pt idx="6669">
                  <c:v>4.5300000000000011</c:v>
                </c:pt>
                <c:pt idx="6670">
                  <c:v>5.3019999999999996</c:v>
                </c:pt>
                <c:pt idx="6671">
                  <c:v>6.9989999999999952</c:v>
                </c:pt>
                <c:pt idx="6672">
                  <c:v>10.418000000000001</c:v>
                </c:pt>
                <c:pt idx="6673">
                  <c:v>11.610000000000007</c:v>
                </c:pt>
                <c:pt idx="6674">
                  <c:v>12.850000000000019</c:v>
                </c:pt>
                <c:pt idx="6675">
                  <c:v>9.4449999999999967</c:v>
                </c:pt>
                <c:pt idx="6676">
                  <c:v>8.0230000000000015</c:v>
                </c:pt>
                <c:pt idx="6677">
                  <c:v>1.067999999999995</c:v>
                </c:pt>
                <c:pt idx="6678">
                  <c:v>-6.9040000000000035</c:v>
                </c:pt>
                <c:pt idx="6679">
                  <c:v>-9.9000000000000057</c:v>
                </c:pt>
                <c:pt idx="6680">
                  <c:v>-10.158000000000001</c:v>
                </c:pt>
                <c:pt idx="6681">
                  <c:v>-7.6470000000000056</c:v>
                </c:pt>
                <c:pt idx="6682">
                  <c:v>-6.6099999999999985</c:v>
                </c:pt>
                <c:pt idx="6683">
                  <c:v>-6.2669999999999995</c:v>
                </c:pt>
                <c:pt idx="6684">
                  <c:v>-2.4799999999999969</c:v>
                </c:pt>
                <c:pt idx="6685">
                  <c:v>-6.8229999999999897</c:v>
                </c:pt>
                <c:pt idx="6686">
                  <c:v>-4.7040000000000006</c:v>
                </c:pt>
                <c:pt idx="6687">
                  <c:v>-2.7999999999999972</c:v>
                </c:pt>
                <c:pt idx="6688">
                  <c:v>-3.259999999999998</c:v>
                </c:pt>
                <c:pt idx="6689">
                  <c:v>-3.8919999999999977</c:v>
                </c:pt>
                <c:pt idx="6690">
                  <c:v>-22.686</c:v>
                </c:pt>
                <c:pt idx="6691">
                  <c:v>-8.1079999999999988</c:v>
                </c:pt>
                <c:pt idx="6692">
                  <c:v>2.6700000000000017</c:v>
                </c:pt>
                <c:pt idx="6693">
                  <c:v>-0.22800000000000153</c:v>
                </c:pt>
                <c:pt idx="6694">
                  <c:v>-1.7789999999999935</c:v>
                </c:pt>
                <c:pt idx="6695">
                  <c:v>4.0300000000000011</c:v>
                </c:pt>
                <c:pt idx="6696">
                  <c:v>12.504000000000001</c:v>
                </c:pt>
                <c:pt idx="6697">
                  <c:v>17.089999999999989</c:v>
                </c:pt>
                <c:pt idx="6698">
                  <c:v>20.558999999999987</c:v>
                </c:pt>
                <c:pt idx="6699">
                  <c:v>17.516999999999999</c:v>
                </c:pt>
                <c:pt idx="6700">
                  <c:v>15.466000000000006</c:v>
                </c:pt>
                <c:pt idx="6701">
                  <c:v>8.583000000000002</c:v>
                </c:pt>
                <c:pt idx="6702">
                  <c:v>4.8679999999999897</c:v>
                </c:pt>
                <c:pt idx="6703">
                  <c:v>-5.902000000000001</c:v>
                </c:pt>
                <c:pt idx="6704">
                  <c:v>-5.25</c:v>
                </c:pt>
                <c:pt idx="6705">
                  <c:v>-2.7199999999999989</c:v>
                </c:pt>
                <c:pt idx="6706">
                  <c:v>-4.3919999999999995</c:v>
                </c:pt>
                <c:pt idx="6707">
                  <c:v>-1.7950000000000017</c:v>
                </c:pt>
                <c:pt idx="6708">
                  <c:v>5.5829999999999975</c:v>
                </c:pt>
                <c:pt idx="6709">
                  <c:v>9.1860000000000035</c:v>
                </c:pt>
                <c:pt idx="6710">
                  <c:v>10.341000000000001</c:v>
                </c:pt>
                <c:pt idx="6711">
                  <c:v>2.3299999999999983</c:v>
                </c:pt>
                <c:pt idx="6712">
                  <c:v>-7.3000000000007503E-2</c:v>
                </c:pt>
                <c:pt idx="6713">
                  <c:v>-5.5510000000000019</c:v>
                </c:pt>
                <c:pt idx="6714">
                  <c:v>-13.877000000000002</c:v>
                </c:pt>
                <c:pt idx="6715">
                  <c:v>-3.9209999999999994</c:v>
                </c:pt>
                <c:pt idx="6716">
                  <c:v>6.3999999999999986</c:v>
                </c:pt>
                <c:pt idx="6717">
                  <c:v>-3.9419999999999997</c:v>
                </c:pt>
                <c:pt idx="6718">
                  <c:v>-3.8549999999999991</c:v>
                </c:pt>
                <c:pt idx="6719">
                  <c:v>-1.0940000000000021</c:v>
                </c:pt>
                <c:pt idx="6720">
                  <c:v>-0.26000000000000512</c:v>
                </c:pt>
                <c:pt idx="6721">
                  <c:v>-0.42300000000000182</c:v>
                </c:pt>
                <c:pt idx="6722">
                  <c:v>9.9340000000000011</c:v>
                </c:pt>
                <c:pt idx="6723">
                  <c:v>12.987000000000002</c:v>
                </c:pt>
                <c:pt idx="6724">
                  <c:v>14.201000000000001</c:v>
                </c:pt>
                <c:pt idx="6725">
                  <c:v>8.663000000000002</c:v>
                </c:pt>
                <c:pt idx="6726">
                  <c:v>5.0019999999999989</c:v>
                </c:pt>
                <c:pt idx="6727">
                  <c:v>-3.6900000000000013</c:v>
                </c:pt>
                <c:pt idx="6728">
                  <c:v>-10.051000000000002</c:v>
                </c:pt>
                <c:pt idx="6729">
                  <c:v>-5.5429999999999975</c:v>
                </c:pt>
                <c:pt idx="6730">
                  <c:v>-5.9170000000000016</c:v>
                </c:pt>
                <c:pt idx="6731">
                  <c:v>-5.6279999999999859</c:v>
                </c:pt>
                <c:pt idx="6732">
                  <c:v>-2.9499999999999957</c:v>
                </c:pt>
                <c:pt idx="6733">
                  <c:v>5.2000000000000028</c:v>
                </c:pt>
                <c:pt idx="6734">
                  <c:v>8.5530000000000008</c:v>
                </c:pt>
                <c:pt idx="6735">
                  <c:v>5.9310000000000116</c:v>
                </c:pt>
                <c:pt idx="6736">
                  <c:v>-2.2700000000000031</c:v>
                </c:pt>
                <c:pt idx="6737">
                  <c:v>-4.534000000000006</c:v>
                </c:pt>
                <c:pt idx="6738">
                  <c:v>-12.083000000000002</c:v>
                </c:pt>
                <c:pt idx="6739">
                  <c:v>-8.8210000000000122</c:v>
                </c:pt>
                <c:pt idx="6740">
                  <c:v>3.7040000000000006</c:v>
                </c:pt>
                <c:pt idx="6741">
                  <c:v>2.4080000000000013</c:v>
                </c:pt>
                <c:pt idx="6742">
                  <c:v>0.84499999999999265</c:v>
                </c:pt>
                <c:pt idx="6743">
                  <c:v>10.371000000000002</c:v>
                </c:pt>
                <c:pt idx="6744">
                  <c:v>15.011000000000001</c:v>
                </c:pt>
                <c:pt idx="6745">
                  <c:v>9.3960000000000008</c:v>
                </c:pt>
                <c:pt idx="6746">
                  <c:v>17.808</c:v>
                </c:pt>
                <c:pt idx="6747">
                  <c:v>13.249000000000001</c:v>
                </c:pt>
                <c:pt idx="6748">
                  <c:v>5.0200000000000005</c:v>
                </c:pt>
                <c:pt idx="6749">
                  <c:v>5.2939999999999969</c:v>
                </c:pt>
                <c:pt idx="6750">
                  <c:v>0.84599999999999664</c:v>
                </c:pt>
                <c:pt idx="6751">
                  <c:v>-2.544000000000004</c:v>
                </c:pt>
                <c:pt idx="6752">
                  <c:v>-0.74500000000000577</c:v>
                </c:pt>
                <c:pt idx="6753">
                  <c:v>-0.82500000000000284</c:v>
                </c:pt>
                <c:pt idx="6754">
                  <c:v>-7.6510000000000025</c:v>
                </c:pt>
                <c:pt idx="6755">
                  <c:v>-5.9830000000000094</c:v>
                </c:pt>
                <c:pt idx="6756">
                  <c:v>-5.4470000000000027</c:v>
                </c:pt>
                <c:pt idx="6757">
                  <c:v>-0.18999999999999836</c:v>
                </c:pt>
                <c:pt idx="6758">
                  <c:v>-1.0670000000000002</c:v>
                </c:pt>
                <c:pt idx="6759">
                  <c:v>-0.14999999999999913</c:v>
                </c:pt>
                <c:pt idx="6760">
                  <c:v>-1.3790000000000049</c:v>
                </c:pt>
                <c:pt idx="6761">
                  <c:v>-6.5</c:v>
                </c:pt>
                <c:pt idx="6762">
                  <c:v>-18.44700000000001</c:v>
                </c:pt>
                <c:pt idx="6763">
                  <c:v>-1.8170000000000002</c:v>
                </c:pt>
                <c:pt idx="6764">
                  <c:v>6.1839999999999975</c:v>
                </c:pt>
                <c:pt idx="6765">
                  <c:v>-0.60000000000000164</c:v>
                </c:pt>
                <c:pt idx="6766">
                  <c:v>-2.3130000000000024</c:v>
                </c:pt>
                <c:pt idx="6767">
                  <c:v>6.4549999999999965</c:v>
                </c:pt>
                <c:pt idx="6768">
                  <c:v>7</c:v>
                </c:pt>
                <c:pt idx="6769">
                  <c:v>8.7909999999999968</c:v>
                </c:pt>
                <c:pt idx="6770">
                  <c:v>5.3479999999999945</c:v>
                </c:pt>
                <c:pt idx="6771">
                  <c:v>1.7109999999999916</c:v>
                </c:pt>
                <c:pt idx="6772">
                  <c:v>5.4470000000000027</c:v>
                </c:pt>
                <c:pt idx="6773">
                  <c:v>4.3719999999999999</c:v>
                </c:pt>
                <c:pt idx="6774">
                  <c:v>-7.9269999999999996</c:v>
                </c:pt>
                <c:pt idx="6775">
                  <c:v>-7.8580000000000041</c:v>
                </c:pt>
                <c:pt idx="6776">
                  <c:v>-5.0810000000000031</c:v>
                </c:pt>
                <c:pt idx="6777">
                  <c:v>-5.4500000000000028</c:v>
                </c:pt>
                <c:pt idx="6778">
                  <c:v>-5.3090000000000064</c:v>
                </c:pt>
                <c:pt idx="6779">
                  <c:v>-6.1960000000000051</c:v>
                </c:pt>
                <c:pt idx="6780">
                  <c:v>-4.4600000000000009</c:v>
                </c:pt>
                <c:pt idx="6781">
                  <c:v>-6.2520000000000016</c:v>
                </c:pt>
                <c:pt idx="6782">
                  <c:v>-1.3690000000000069</c:v>
                </c:pt>
                <c:pt idx="6783">
                  <c:v>0.34799999999999992</c:v>
                </c:pt>
                <c:pt idx="6784">
                  <c:v>0.25999999999999868</c:v>
                </c:pt>
                <c:pt idx="6785">
                  <c:v>-6.5260000000000025</c:v>
                </c:pt>
                <c:pt idx="6786">
                  <c:v>-21.548000000000009</c:v>
                </c:pt>
                <c:pt idx="6787">
                  <c:v>-3.75</c:v>
                </c:pt>
                <c:pt idx="6788">
                  <c:v>4.6169999999999956</c:v>
                </c:pt>
                <c:pt idx="6789">
                  <c:v>0.80599999999999761</c:v>
                </c:pt>
                <c:pt idx="6790">
                  <c:v>7.0910000000000011</c:v>
                </c:pt>
                <c:pt idx="6791">
                  <c:v>11.781000000000001</c:v>
                </c:pt>
                <c:pt idx="6792">
                  <c:v>16.542999999999989</c:v>
                </c:pt>
                <c:pt idx="6793">
                  <c:v>17.061999999999987</c:v>
                </c:pt>
                <c:pt idx="6794">
                  <c:v>13.212</c:v>
                </c:pt>
                <c:pt idx="6795">
                  <c:v>7.6110000000000042</c:v>
                </c:pt>
                <c:pt idx="6796">
                  <c:v>7.5090000000000003</c:v>
                </c:pt>
                <c:pt idx="6797">
                  <c:v>-2.0000000000024512E-3</c:v>
                </c:pt>
                <c:pt idx="6798">
                  <c:v>-8.5720000000000027</c:v>
                </c:pt>
                <c:pt idx="6799">
                  <c:v>-7.9760000000000124</c:v>
                </c:pt>
                <c:pt idx="6800">
                  <c:v>-6.7310000000000034</c:v>
                </c:pt>
                <c:pt idx="6801">
                  <c:v>-2.7480000000000002</c:v>
                </c:pt>
                <c:pt idx="6802">
                  <c:v>-9.0900000000000016</c:v>
                </c:pt>
                <c:pt idx="6803">
                  <c:v>-5.0919999999999987</c:v>
                </c:pt>
                <c:pt idx="6804">
                  <c:v>-3.0020000000000024</c:v>
                </c:pt>
                <c:pt idx="6805">
                  <c:v>0.25200000000000244</c:v>
                </c:pt>
                <c:pt idx="6806">
                  <c:v>-3.0000000000072239E-3</c:v>
                </c:pt>
                <c:pt idx="6807">
                  <c:v>-1.490000000000002</c:v>
                </c:pt>
                <c:pt idx="6808">
                  <c:v>-5.5929999999999955</c:v>
                </c:pt>
                <c:pt idx="6809">
                  <c:v>-11.040999999999999</c:v>
                </c:pt>
                <c:pt idx="6810">
                  <c:v>-36.670000000000009</c:v>
                </c:pt>
                <c:pt idx="6811">
                  <c:v>-4.8690000000000069</c:v>
                </c:pt>
                <c:pt idx="6812">
                  <c:v>-2.519999999999996</c:v>
                </c:pt>
                <c:pt idx="6813">
                  <c:v>-3.4959999999999987</c:v>
                </c:pt>
                <c:pt idx="6814">
                  <c:v>0.75199999999999678</c:v>
                </c:pt>
                <c:pt idx="6815">
                  <c:v>6.080999999999996</c:v>
                </c:pt>
                <c:pt idx="6816">
                  <c:v>3.1799999999999997</c:v>
                </c:pt>
                <c:pt idx="6817">
                  <c:v>0.63900000000000423</c:v>
                </c:pt>
                <c:pt idx="6818">
                  <c:v>-1.3390000000000057</c:v>
                </c:pt>
                <c:pt idx="6819">
                  <c:v>-3.4170000000000007</c:v>
                </c:pt>
                <c:pt idx="6820">
                  <c:v>-4.7090000000000032</c:v>
                </c:pt>
                <c:pt idx="6821">
                  <c:v>-7.2740000000000009</c:v>
                </c:pt>
                <c:pt idx="6822">
                  <c:v>-20.692000000000007</c:v>
                </c:pt>
                <c:pt idx="6823">
                  <c:v>-20.549999999999986</c:v>
                </c:pt>
                <c:pt idx="6824">
                  <c:v>-16.256</c:v>
                </c:pt>
                <c:pt idx="6825">
                  <c:v>-9.2890000000000015</c:v>
                </c:pt>
                <c:pt idx="6826">
                  <c:v>-6.382000000000005</c:v>
                </c:pt>
                <c:pt idx="6827">
                  <c:v>-5.57</c:v>
                </c:pt>
                <c:pt idx="6828">
                  <c:v>-5.3300000000000054</c:v>
                </c:pt>
                <c:pt idx="6829">
                  <c:v>-6.5</c:v>
                </c:pt>
                <c:pt idx="6830">
                  <c:v>-6.6850000000000005</c:v>
                </c:pt>
                <c:pt idx="6831">
                  <c:v>-7.7280000000000015</c:v>
                </c:pt>
                <c:pt idx="6832">
                  <c:v>-12.022000000000006</c:v>
                </c:pt>
                <c:pt idx="6833">
                  <c:v>-14.810000000000002</c:v>
                </c:pt>
                <c:pt idx="6834">
                  <c:v>-31.811000000000035</c:v>
                </c:pt>
                <c:pt idx="6835">
                  <c:v>-1.9800000000000066</c:v>
                </c:pt>
                <c:pt idx="6836">
                  <c:v>-9.9999999999767332E-4</c:v>
                </c:pt>
                <c:pt idx="6837">
                  <c:v>4.0919999999999987</c:v>
                </c:pt>
                <c:pt idx="6838">
                  <c:v>2.4639999999999986</c:v>
                </c:pt>
                <c:pt idx="6839">
                  <c:v>18.201000000000001</c:v>
                </c:pt>
                <c:pt idx="6840">
                  <c:v>15.139999999999999</c:v>
                </c:pt>
                <c:pt idx="6841">
                  <c:v>3.8599999999999977</c:v>
                </c:pt>
                <c:pt idx="6842">
                  <c:v>5.7399999999999984</c:v>
                </c:pt>
                <c:pt idx="6843">
                  <c:v>12.528</c:v>
                </c:pt>
                <c:pt idx="6844">
                  <c:v>3.9399999999999977</c:v>
                </c:pt>
                <c:pt idx="6845">
                  <c:v>-2.2999999999996142E-2</c:v>
                </c:pt>
                <c:pt idx="6846">
                  <c:v>-13.776000000000003</c:v>
                </c:pt>
                <c:pt idx="6847">
                  <c:v>-23.412000000000006</c:v>
                </c:pt>
                <c:pt idx="6848">
                  <c:v>-18.056000000000004</c:v>
                </c:pt>
                <c:pt idx="6849">
                  <c:v>-14.435000000000002</c:v>
                </c:pt>
                <c:pt idx="6850">
                  <c:v>-16.031999999999996</c:v>
                </c:pt>
                <c:pt idx="6851">
                  <c:v>-12.959000000000023</c:v>
                </c:pt>
                <c:pt idx="6852">
                  <c:v>-6.9650000000000025</c:v>
                </c:pt>
                <c:pt idx="6853">
                  <c:v>-4.4800000000000004</c:v>
                </c:pt>
                <c:pt idx="6854">
                  <c:v>-2.490000000000002</c:v>
                </c:pt>
                <c:pt idx="6855">
                  <c:v>-0.99499999999999744</c:v>
                </c:pt>
                <c:pt idx="6856">
                  <c:v>-2.9470000000000032</c:v>
                </c:pt>
                <c:pt idx="6857">
                  <c:v>-11.095000000000006</c:v>
                </c:pt>
                <c:pt idx="6858">
                  <c:v>-16.158000000000001</c:v>
                </c:pt>
                <c:pt idx="6859">
                  <c:v>-0.50400000000000489</c:v>
                </c:pt>
                <c:pt idx="6860">
                  <c:v>8.2209999999999965</c:v>
                </c:pt>
                <c:pt idx="6861">
                  <c:v>6.7700000000000031</c:v>
                </c:pt>
                <c:pt idx="6862">
                  <c:v>7.7070000000000007</c:v>
                </c:pt>
                <c:pt idx="6863">
                  <c:v>1.7710000000000008</c:v>
                </c:pt>
                <c:pt idx="6864">
                  <c:v>13.866000000000019</c:v>
                </c:pt>
                <c:pt idx="6865">
                  <c:v>21.834999999999997</c:v>
                </c:pt>
                <c:pt idx="6866">
                  <c:v>13.254000000000001</c:v>
                </c:pt>
                <c:pt idx="6867">
                  <c:v>7.0120000000000005</c:v>
                </c:pt>
                <c:pt idx="6868">
                  <c:v>9.5250000000000021</c:v>
                </c:pt>
                <c:pt idx="6869">
                  <c:v>8.6489999999999974</c:v>
                </c:pt>
                <c:pt idx="6870">
                  <c:v>9.5040000000000013</c:v>
                </c:pt>
                <c:pt idx="6871">
                  <c:v>-0.61600000000000088</c:v>
                </c:pt>
                <c:pt idx="6872">
                  <c:v>0.36799999999999622</c:v>
                </c:pt>
                <c:pt idx="6873">
                  <c:v>-2.1030000000000015</c:v>
                </c:pt>
                <c:pt idx="6874">
                  <c:v>1.4289999999999912</c:v>
                </c:pt>
                <c:pt idx="6875">
                  <c:v>-1.9690000000000021</c:v>
                </c:pt>
                <c:pt idx="6876">
                  <c:v>10.016000000000002</c:v>
                </c:pt>
                <c:pt idx="6877">
                  <c:v>14.252000000000002</c:v>
                </c:pt>
                <c:pt idx="6878">
                  <c:v>14.547000000000001</c:v>
                </c:pt>
                <c:pt idx="6879">
                  <c:v>5.3049999999999855</c:v>
                </c:pt>
                <c:pt idx="6880">
                  <c:v>0.7860000000000017</c:v>
                </c:pt>
                <c:pt idx="6881">
                  <c:v>-2.2000000000000042</c:v>
                </c:pt>
                <c:pt idx="6882">
                  <c:v>-7.759999999999998</c:v>
                </c:pt>
                <c:pt idx="6883">
                  <c:v>4.0729999999999915</c:v>
                </c:pt>
                <c:pt idx="6884">
                  <c:v>16.431999999999992</c:v>
                </c:pt>
                <c:pt idx="6885">
                  <c:v>3.7000000000000042</c:v>
                </c:pt>
                <c:pt idx="6886">
                  <c:v>1.9169999999999938</c:v>
                </c:pt>
                <c:pt idx="6887">
                  <c:v>16.545000000000002</c:v>
                </c:pt>
                <c:pt idx="6888">
                  <c:v>9.9530000000000047</c:v>
                </c:pt>
                <c:pt idx="6889">
                  <c:v>10.883000000000004</c:v>
                </c:pt>
                <c:pt idx="6890">
                  <c:v>16.192</c:v>
                </c:pt>
                <c:pt idx="6891">
                  <c:v>7.9669999999999987</c:v>
                </c:pt>
                <c:pt idx="6892">
                  <c:v>7.8890000000000011</c:v>
                </c:pt>
                <c:pt idx="6893">
                  <c:v>5.407</c:v>
                </c:pt>
                <c:pt idx="6894">
                  <c:v>7.0740000000000016</c:v>
                </c:pt>
                <c:pt idx="6895">
                  <c:v>2.4589999999999987</c:v>
                </c:pt>
                <c:pt idx="6896">
                  <c:v>-2.4640000000000022</c:v>
                </c:pt>
                <c:pt idx="6897">
                  <c:v>-0.58500000000000052</c:v>
                </c:pt>
                <c:pt idx="6898">
                  <c:v>-3.8289999999999997</c:v>
                </c:pt>
                <c:pt idx="6899">
                  <c:v>-4.7060000000000031</c:v>
                </c:pt>
                <c:pt idx="6900">
                  <c:v>-2.3240000000000007</c:v>
                </c:pt>
                <c:pt idx="6901">
                  <c:v>-14.999000000000002</c:v>
                </c:pt>
                <c:pt idx="6902">
                  <c:v>-24.046000000000003</c:v>
                </c:pt>
                <c:pt idx="6903">
                  <c:v>-20.991</c:v>
                </c:pt>
                <c:pt idx="6904">
                  <c:v>-34.650999999999996</c:v>
                </c:pt>
                <c:pt idx="6905">
                  <c:v>-36.537000000000006</c:v>
                </c:pt>
                <c:pt idx="6906">
                  <c:v>-38.731000000000009</c:v>
                </c:pt>
                <c:pt idx="6907">
                  <c:v>-14.881</c:v>
                </c:pt>
                <c:pt idx="6908">
                  <c:v>6.179000000000002</c:v>
                </c:pt>
                <c:pt idx="6909">
                  <c:v>5.8129999999999855</c:v>
                </c:pt>
                <c:pt idx="6910">
                  <c:v>5.6759999999999948</c:v>
                </c:pt>
                <c:pt idx="6911">
                  <c:v>5.2189999999999941</c:v>
                </c:pt>
                <c:pt idx="6912">
                  <c:v>-1.8070000000000022</c:v>
                </c:pt>
                <c:pt idx="6913">
                  <c:v>0.12800000000000011</c:v>
                </c:pt>
                <c:pt idx="6914">
                  <c:v>4.5719999999999992</c:v>
                </c:pt>
                <c:pt idx="6915">
                  <c:v>6.9189999999999987</c:v>
                </c:pt>
                <c:pt idx="6916">
                  <c:v>2.7779999999999991</c:v>
                </c:pt>
                <c:pt idx="6917">
                  <c:v>-17.716000000000001</c:v>
                </c:pt>
                <c:pt idx="6918">
                  <c:v>-8.0640000000000001</c:v>
                </c:pt>
                <c:pt idx="6919">
                  <c:v>-14.410000000000004</c:v>
                </c:pt>
                <c:pt idx="6920">
                  <c:v>-11.316000000000004</c:v>
                </c:pt>
                <c:pt idx="6921">
                  <c:v>-12.878000000000007</c:v>
                </c:pt>
                <c:pt idx="6922">
                  <c:v>-13.882000000000025</c:v>
                </c:pt>
                <c:pt idx="6923">
                  <c:v>-10.795000000000002</c:v>
                </c:pt>
                <c:pt idx="6924">
                  <c:v>-8.7890000000000015</c:v>
                </c:pt>
                <c:pt idx="6925">
                  <c:v>-7.4300000000000024</c:v>
                </c:pt>
                <c:pt idx="6926">
                  <c:v>-0.10000000000000142</c:v>
                </c:pt>
                <c:pt idx="6927">
                  <c:v>-0.71999999999999964</c:v>
                </c:pt>
                <c:pt idx="6928">
                  <c:v>-0.20000000000000284</c:v>
                </c:pt>
                <c:pt idx="6929">
                  <c:v>-11.296000000000005</c:v>
                </c:pt>
                <c:pt idx="6930">
                  <c:v>-24.76700000000001</c:v>
                </c:pt>
                <c:pt idx="6931">
                  <c:v>-6.240000000000002</c:v>
                </c:pt>
                <c:pt idx="6932">
                  <c:v>4.3209999999999882</c:v>
                </c:pt>
                <c:pt idx="6933">
                  <c:v>0.17200000000000421</c:v>
                </c:pt>
                <c:pt idx="6934">
                  <c:v>-5.18</c:v>
                </c:pt>
                <c:pt idx="6935">
                  <c:v>-3.9959999999999987</c:v>
                </c:pt>
                <c:pt idx="6936">
                  <c:v>5.0300000000000011</c:v>
                </c:pt>
                <c:pt idx="6937">
                  <c:v>2.4179999999999993</c:v>
                </c:pt>
                <c:pt idx="6938">
                  <c:v>3.2400000000000042</c:v>
                </c:pt>
                <c:pt idx="6939">
                  <c:v>5.000000000002571E-3</c:v>
                </c:pt>
                <c:pt idx="6940">
                  <c:v>0.58500000000000052</c:v>
                </c:pt>
                <c:pt idx="6941">
                  <c:v>0.26299999999999885</c:v>
                </c:pt>
                <c:pt idx="6942">
                  <c:v>-7.9760000000000124</c:v>
                </c:pt>
                <c:pt idx="6943">
                  <c:v>-6.9520000000000053</c:v>
                </c:pt>
                <c:pt idx="6944">
                  <c:v>-3.4130000000000038</c:v>
                </c:pt>
                <c:pt idx="6945">
                  <c:v>-1.4350000000000018</c:v>
                </c:pt>
                <c:pt idx="6946">
                  <c:v>-7.1460000000000008</c:v>
                </c:pt>
                <c:pt idx="6947">
                  <c:v>-6.5519999999999996</c:v>
                </c:pt>
                <c:pt idx="6948">
                  <c:v>-5.7439999999999998</c:v>
                </c:pt>
                <c:pt idx="6949">
                  <c:v>-13.675000000000004</c:v>
                </c:pt>
                <c:pt idx="6950">
                  <c:v>-21.944999999999986</c:v>
                </c:pt>
                <c:pt idx="6951">
                  <c:v>-15.003</c:v>
                </c:pt>
                <c:pt idx="6952">
                  <c:v>-20.437000000000005</c:v>
                </c:pt>
                <c:pt idx="6953">
                  <c:v>-25.946000000000002</c:v>
                </c:pt>
                <c:pt idx="6954">
                  <c:v>-39.848000000000006</c:v>
                </c:pt>
                <c:pt idx="6955">
                  <c:v>-6.4490000000000114</c:v>
                </c:pt>
                <c:pt idx="6956">
                  <c:v>-3.4410000000000025</c:v>
                </c:pt>
                <c:pt idx="6957">
                  <c:v>-9.7140000000000004</c:v>
                </c:pt>
                <c:pt idx="6958">
                  <c:v>-21.5</c:v>
                </c:pt>
                <c:pt idx="6959">
                  <c:v>-22.17</c:v>
                </c:pt>
                <c:pt idx="6960">
                  <c:v>-22.389000000000003</c:v>
                </c:pt>
                <c:pt idx="6961">
                  <c:v>-15.056000000000004</c:v>
                </c:pt>
                <c:pt idx="6962">
                  <c:v>-7.468</c:v>
                </c:pt>
                <c:pt idx="6963">
                  <c:v>-14.668000000000003</c:v>
                </c:pt>
                <c:pt idx="6964">
                  <c:v>-12.154000000000003</c:v>
                </c:pt>
                <c:pt idx="6965">
                  <c:v>-15.797000000000001</c:v>
                </c:pt>
                <c:pt idx="6966">
                  <c:v>-9.9950000000000045</c:v>
                </c:pt>
                <c:pt idx="6967">
                  <c:v>-13.520000000000003</c:v>
                </c:pt>
                <c:pt idx="6968">
                  <c:v>-9.8520000000000287</c:v>
                </c:pt>
                <c:pt idx="6969">
                  <c:v>-12.683000000000007</c:v>
                </c:pt>
                <c:pt idx="6970">
                  <c:v>-23.271000000000001</c:v>
                </c:pt>
                <c:pt idx="6971">
                  <c:v>-16.275000000000006</c:v>
                </c:pt>
                <c:pt idx="6972">
                  <c:v>-13.181000000000003</c:v>
                </c:pt>
                <c:pt idx="6973">
                  <c:v>-11.499000000000002</c:v>
                </c:pt>
                <c:pt idx="6974">
                  <c:v>-3.7070000000000012</c:v>
                </c:pt>
                <c:pt idx="6975">
                  <c:v>-6.155999999999989</c:v>
                </c:pt>
                <c:pt idx="6976">
                  <c:v>-6.2439999999999998</c:v>
                </c:pt>
                <c:pt idx="6977">
                  <c:v>-20.610000000000031</c:v>
                </c:pt>
                <c:pt idx="6978">
                  <c:v>-22.631000000000046</c:v>
                </c:pt>
                <c:pt idx="6979">
                  <c:v>-0.61600000000000765</c:v>
                </c:pt>
                <c:pt idx="6980">
                  <c:v>4.875</c:v>
                </c:pt>
                <c:pt idx="6981">
                  <c:v>2.2220000000000013</c:v>
                </c:pt>
                <c:pt idx="6982">
                  <c:v>-4.7849999999999966</c:v>
                </c:pt>
                <c:pt idx="6983">
                  <c:v>-20.362000000000002</c:v>
                </c:pt>
                <c:pt idx="6984">
                  <c:v>-24.387</c:v>
                </c:pt>
                <c:pt idx="6985">
                  <c:v>-21.224999999999987</c:v>
                </c:pt>
                <c:pt idx="6986">
                  <c:v>-9.0670000000000002</c:v>
                </c:pt>
                <c:pt idx="6987">
                  <c:v>-14.345000000000002</c:v>
                </c:pt>
                <c:pt idx="6988">
                  <c:v>-13.623000000000001</c:v>
                </c:pt>
                <c:pt idx="6989">
                  <c:v>-14.615000000000002</c:v>
                </c:pt>
                <c:pt idx="6990">
                  <c:v>-18.458000000000006</c:v>
                </c:pt>
                <c:pt idx="6991">
                  <c:v>-12.873000000000006</c:v>
                </c:pt>
                <c:pt idx="6992">
                  <c:v>-15.25200000000002</c:v>
                </c:pt>
                <c:pt idx="6993">
                  <c:v>-14.580000000000002</c:v>
                </c:pt>
                <c:pt idx="6994">
                  <c:v>-14.404000000000002</c:v>
                </c:pt>
                <c:pt idx="6995">
                  <c:v>-11.644</c:v>
                </c:pt>
                <c:pt idx="6996">
                  <c:v>-13.183</c:v>
                </c:pt>
                <c:pt idx="6997">
                  <c:v>-13.419000000000004</c:v>
                </c:pt>
                <c:pt idx="6998">
                  <c:v>-7.8219999999999965</c:v>
                </c:pt>
                <c:pt idx="6999">
                  <c:v>-7.6899999999999977</c:v>
                </c:pt>
                <c:pt idx="7000">
                  <c:v>-7.990000000000002</c:v>
                </c:pt>
                <c:pt idx="7001">
                  <c:v>-15.872000000000023</c:v>
                </c:pt>
                <c:pt idx="7002">
                  <c:v>-25.490000000000002</c:v>
                </c:pt>
                <c:pt idx="7003">
                  <c:v>-7.8360000000000074</c:v>
                </c:pt>
                <c:pt idx="7004">
                  <c:v>-3.480000000000004</c:v>
                </c:pt>
                <c:pt idx="7005">
                  <c:v>-12.795000000000002</c:v>
                </c:pt>
                <c:pt idx="7006">
                  <c:v>-13.72</c:v>
                </c:pt>
                <c:pt idx="7007">
                  <c:v>-0.96300000000000163</c:v>
                </c:pt>
                <c:pt idx="7008">
                  <c:v>1.3889999999999958</c:v>
                </c:pt>
                <c:pt idx="7009">
                  <c:v>-0.59700000000000131</c:v>
                </c:pt>
                <c:pt idx="7010">
                  <c:v>-3.9419999999999997</c:v>
                </c:pt>
                <c:pt idx="7011">
                  <c:v>-4.9499999999999993</c:v>
                </c:pt>
                <c:pt idx="7012">
                  <c:v>-2.6090000000000018</c:v>
                </c:pt>
                <c:pt idx="7013">
                  <c:v>-2.2730000000000032</c:v>
                </c:pt>
                <c:pt idx="7014">
                  <c:v>-13.946000000000005</c:v>
                </c:pt>
                <c:pt idx="7015">
                  <c:v>-15.33200000000002</c:v>
                </c:pt>
                <c:pt idx="7016">
                  <c:v>-6.2680000000000007</c:v>
                </c:pt>
                <c:pt idx="7017">
                  <c:v>-4.6060000000000016</c:v>
                </c:pt>
                <c:pt idx="7018">
                  <c:v>-5.4269999999999996</c:v>
                </c:pt>
                <c:pt idx="7019">
                  <c:v>-3.9990000000000023</c:v>
                </c:pt>
                <c:pt idx="7020">
                  <c:v>-3.8840000000000003</c:v>
                </c:pt>
                <c:pt idx="7021">
                  <c:v>-1.651000000000004</c:v>
                </c:pt>
                <c:pt idx="7022">
                  <c:v>-1.0369999999999964</c:v>
                </c:pt>
                <c:pt idx="7023">
                  <c:v>1</c:v>
                </c:pt>
                <c:pt idx="7024">
                  <c:v>-4.8359999999999985</c:v>
                </c:pt>
                <c:pt idx="7025">
                  <c:v>-10.737</c:v>
                </c:pt>
                <c:pt idx="7026">
                  <c:v>-12.072000000000006</c:v>
                </c:pt>
                <c:pt idx="7027">
                  <c:v>0.82300000000000062</c:v>
                </c:pt>
                <c:pt idx="7028">
                  <c:v>8.2190000000000012</c:v>
                </c:pt>
                <c:pt idx="7029">
                  <c:v>7.11899999999999</c:v>
                </c:pt>
                <c:pt idx="7030">
                  <c:v>8.0050000000000026</c:v>
                </c:pt>
                <c:pt idx="7031">
                  <c:v>21.04</c:v>
                </c:pt>
                <c:pt idx="7032">
                  <c:v>21.506</c:v>
                </c:pt>
                <c:pt idx="7033">
                  <c:v>17.031000000000031</c:v>
                </c:pt>
                <c:pt idx="7034">
                  <c:v>15.153000000000002</c:v>
                </c:pt>
                <c:pt idx="7035">
                  <c:v>14.257000000000001</c:v>
                </c:pt>
                <c:pt idx="7036">
                  <c:v>11.243</c:v>
                </c:pt>
                <c:pt idx="7037">
                  <c:v>10.156000000000002</c:v>
                </c:pt>
                <c:pt idx="7038">
                  <c:v>4.8969999999999985</c:v>
                </c:pt>
                <c:pt idx="7039">
                  <c:v>1.4709999999999932</c:v>
                </c:pt>
                <c:pt idx="7040">
                  <c:v>3.9109999999999987</c:v>
                </c:pt>
                <c:pt idx="7041">
                  <c:v>6.5</c:v>
                </c:pt>
                <c:pt idx="7042">
                  <c:v>4.3999999999999986</c:v>
                </c:pt>
                <c:pt idx="7043">
                  <c:v>3.6439999999999992</c:v>
                </c:pt>
                <c:pt idx="7044">
                  <c:v>10.478000000000002</c:v>
                </c:pt>
                <c:pt idx="7045">
                  <c:v>8.8690000000000193</c:v>
                </c:pt>
                <c:pt idx="7046">
                  <c:v>8.9700000000000042</c:v>
                </c:pt>
                <c:pt idx="7047">
                  <c:v>10.717999999999996</c:v>
                </c:pt>
                <c:pt idx="7048">
                  <c:v>5.421999999999997</c:v>
                </c:pt>
                <c:pt idx="7049">
                  <c:v>-6.3849999999999945</c:v>
                </c:pt>
                <c:pt idx="7050">
                  <c:v>-11.831000000000003</c:v>
                </c:pt>
                <c:pt idx="7051">
                  <c:v>4.0219999999999985</c:v>
                </c:pt>
                <c:pt idx="7052">
                  <c:v>12.636999999999999</c:v>
                </c:pt>
                <c:pt idx="7053">
                  <c:v>4.652999999999988</c:v>
                </c:pt>
                <c:pt idx="7054">
                  <c:v>3.7319999999999993</c:v>
                </c:pt>
                <c:pt idx="7055">
                  <c:v>5.2600000000000051</c:v>
                </c:pt>
                <c:pt idx="7056">
                  <c:v>10.595000000000006</c:v>
                </c:pt>
                <c:pt idx="7057">
                  <c:v>4.9849999999999985</c:v>
                </c:pt>
                <c:pt idx="7058">
                  <c:v>9.0230000000000015</c:v>
                </c:pt>
                <c:pt idx="7059">
                  <c:v>5.2609999999999975</c:v>
                </c:pt>
                <c:pt idx="7060">
                  <c:v>-9.5000000000002527E-2</c:v>
                </c:pt>
                <c:pt idx="7061">
                  <c:v>-3.7440000000000002</c:v>
                </c:pt>
                <c:pt idx="7062">
                  <c:v>-9.6079999999999988</c:v>
                </c:pt>
                <c:pt idx="7063">
                  <c:v>-10.190000000000001</c:v>
                </c:pt>
                <c:pt idx="7064">
                  <c:v>-11.256</c:v>
                </c:pt>
                <c:pt idx="7065">
                  <c:v>-7.7989999999999995</c:v>
                </c:pt>
                <c:pt idx="7066">
                  <c:v>-6.1639999999999917</c:v>
                </c:pt>
                <c:pt idx="7067">
                  <c:v>-14.776000000000003</c:v>
                </c:pt>
                <c:pt idx="7068">
                  <c:v>-2.5040000000000049</c:v>
                </c:pt>
                <c:pt idx="7069">
                  <c:v>-1.6620000000000041</c:v>
                </c:pt>
                <c:pt idx="7070">
                  <c:v>-3.6219999999999999</c:v>
                </c:pt>
                <c:pt idx="7071">
                  <c:v>-5.2820000000000036</c:v>
                </c:pt>
                <c:pt idx="7072">
                  <c:v>-10.111000000000001</c:v>
                </c:pt>
                <c:pt idx="7073">
                  <c:v>-16.396000000000001</c:v>
                </c:pt>
                <c:pt idx="7074">
                  <c:v>-12.212000000000003</c:v>
                </c:pt>
                <c:pt idx="7075">
                  <c:v>2.3369999999999913</c:v>
                </c:pt>
                <c:pt idx="7076">
                  <c:v>13.073</c:v>
                </c:pt>
                <c:pt idx="7077">
                  <c:v>12.470000000000002</c:v>
                </c:pt>
                <c:pt idx="7078">
                  <c:v>6.3619999999999948</c:v>
                </c:pt>
                <c:pt idx="7079">
                  <c:v>13.060000000000002</c:v>
                </c:pt>
                <c:pt idx="7080">
                  <c:v>10.058000000000002</c:v>
                </c:pt>
                <c:pt idx="7081">
                  <c:v>-1.5390000000000015</c:v>
                </c:pt>
                <c:pt idx="7082">
                  <c:v>-3.490000000000002</c:v>
                </c:pt>
                <c:pt idx="7083">
                  <c:v>-3.1710000000000029</c:v>
                </c:pt>
                <c:pt idx="7084">
                  <c:v>-3.5320000000000027</c:v>
                </c:pt>
                <c:pt idx="7085">
                  <c:v>-6.9600000000000009</c:v>
                </c:pt>
                <c:pt idx="7086">
                  <c:v>-9.5520000000000067</c:v>
                </c:pt>
                <c:pt idx="7087">
                  <c:v>-10.557000000000002</c:v>
                </c:pt>
                <c:pt idx="7088">
                  <c:v>-3.9220000000000037</c:v>
                </c:pt>
                <c:pt idx="7089">
                  <c:v>-2.2289999999999992</c:v>
                </c:pt>
                <c:pt idx="7090">
                  <c:v>-3.7400000000000042</c:v>
                </c:pt>
                <c:pt idx="7091">
                  <c:v>-3.8090000000000037</c:v>
                </c:pt>
                <c:pt idx="7092">
                  <c:v>-1.5890000000000057</c:v>
                </c:pt>
                <c:pt idx="7093">
                  <c:v>-2.6460000000000008</c:v>
                </c:pt>
                <c:pt idx="7094">
                  <c:v>-1.25</c:v>
                </c:pt>
                <c:pt idx="7095">
                  <c:v>1.3089999999999951</c:v>
                </c:pt>
                <c:pt idx="7096">
                  <c:v>-2.8890000000000029</c:v>
                </c:pt>
                <c:pt idx="7097">
                  <c:v>-8.8640000000000008</c:v>
                </c:pt>
                <c:pt idx="7098">
                  <c:v>-22</c:v>
                </c:pt>
                <c:pt idx="7099">
                  <c:v>5.7300000000000084</c:v>
                </c:pt>
                <c:pt idx="7100">
                  <c:v>7.2010000000000014</c:v>
                </c:pt>
                <c:pt idx="7101">
                  <c:v>2.6539999999999981</c:v>
                </c:pt>
                <c:pt idx="7102">
                  <c:v>5.8320000000000007</c:v>
                </c:pt>
                <c:pt idx="7103">
                  <c:v>14.322000000000006</c:v>
                </c:pt>
                <c:pt idx="7104">
                  <c:v>11.770000000000003</c:v>
                </c:pt>
                <c:pt idx="7105">
                  <c:v>11.254000000000001</c:v>
                </c:pt>
                <c:pt idx="7106">
                  <c:v>14.754000000000001</c:v>
                </c:pt>
                <c:pt idx="7107">
                  <c:v>11.936000000000003</c:v>
                </c:pt>
                <c:pt idx="7108">
                  <c:v>4.3019999999999996</c:v>
                </c:pt>
                <c:pt idx="7109">
                  <c:v>3.5739999999999981</c:v>
                </c:pt>
                <c:pt idx="7110">
                  <c:v>-7.1659999999999862</c:v>
                </c:pt>
                <c:pt idx="7111">
                  <c:v>-7.7070000000000007</c:v>
                </c:pt>
                <c:pt idx="7112">
                  <c:v>-10.708</c:v>
                </c:pt>
                <c:pt idx="7113">
                  <c:v>-10.283000000000008</c:v>
                </c:pt>
                <c:pt idx="7114">
                  <c:v>-7.7710000000000106</c:v>
                </c:pt>
                <c:pt idx="7115">
                  <c:v>-1.2250000000000014</c:v>
                </c:pt>
                <c:pt idx="7116">
                  <c:v>-1.2349999999999965</c:v>
                </c:pt>
                <c:pt idx="7117">
                  <c:v>-2.3230000000000004</c:v>
                </c:pt>
                <c:pt idx="7118">
                  <c:v>-1.9099999999999937</c:v>
                </c:pt>
                <c:pt idx="7119">
                  <c:v>-2.161999999999999</c:v>
                </c:pt>
                <c:pt idx="7120">
                  <c:v>-4.2250000000000005</c:v>
                </c:pt>
                <c:pt idx="7121">
                  <c:v>-10.229999999999999</c:v>
                </c:pt>
                <c:pt idx="7122">
                  <c:v>-18.627000000000031</c:v>
                </c:pt>
                <c:pt idx="7123">
                  <c:v>-2.8409999999999997</c:v>
                </c:pt>
                <c:pt idx="7124">
                  <c:v>0.63199999999999923</c:v>
                </c:pt>
                <c:pt idx="7125">
                  <c:v>3.830999999999996</c:v>
                </c:pt>
                <c:pt idx="7126">
                  <c:v>3.2629999999999981</c:v>
                </c:pt>
                <c:pt idx="7127">
                  <c:v>-5.652999999999988</c:v>
                </c:pt>
                <c:pt idx="7128">
                  <c:v>-7.5030000000000001</c:v>
                </c:pt>
                <c:pt idx="7129">
                  <c:v>-8.4479999999999986</c:v>
                </c:pt>
                <c:pt idx="7130">
                  <c:v>1.495000000000001</c:v>
                </c:pt>
                <c:pt idx="7131">
                  <c:v>0.99799999999999767</c:v>
                </c:pt>
                <c:pt idx="7132">
                  <c:v>-12.017000000000003</c:v>
                </c:pt>
                <c:pt idx="7133">
                  <c:v>-27.513999999999999</c:v>
                </c:pt>
                <c:pt idx="7134">
                  <c:v>-37.56</c:v>
                </c:pt>
                <c:pt idx="7135">
                  <c:v>-24.944999999999986</c:v>
                </c:pt>
                <c:pt idx="7136">
                  <c:v>-19.209999999999987</c:v>
                </c:pt>
                <c:pt idx="7137">
                  <c:v>-20.00200000000001</c:v>
                </c:pt>
                <c:pt idx="7138">
                  <c:v>-21.479999999999986</c:v>
                </c:pt>
                <c:pt idx="7139">
                  <c:v>-15.231999999999999</c:v>
                </c:pt>
                <c:pt idx="7140">
                  <c:v>-11.311</c:v>
                </c:pt>
                <c:pt idx="7141">
                  <c:v>-8.2630000000000017</c:v>
                </c:pt>
                <c:pt idx="7142">
                  <c:v>-7.9420000000000002</c:v>
                </c:pt>
                <c:pt idx="7143">
                  <c:v>-8.5560000000000045</c:v>
                </c:pt>
                <c:pt idx="7144">
                  <c:v>-9.3290000000000006</c:v>
                </c:pt>
                <c:pt idx="7145">
                  <c:v>-17.540000000000006</c:v>
                </c:pt>
                <c:pt idx="7146">
                  <c:v>-19.814999999999998</c:v>
                </c:pt>
                <c:pt idx="7147">
                  <c:v>-11.054000000000002</c:v>
                </c:pt>
                <c:pt idx="7148">
                  <c:v>-3.6160000000000068</c:v>
                </c:pt>
                <c:pt idx="7149">
                  <c:v>1.9949999999999974</c:v>
                </c:pt>
                <c:pt idx="7150">
                  <c:v>1.2120000000000033</c:v>
                </c:pt>
                <c:pt idx="7151">
                  <c:v>-4.9089999999999989</c:v>
                </c:pt>
                <c:pt idx="7152">
                  <c:v>-12.848000000000003</c:v>
                </c:pt>
                <c:pt idx="7153">
                  <c:v>-15.532</c:v>
                </c:pt>
                <c:pt idx="7154">
                  <c:v>-3.9999999999977831E-3</c:v>
                </c:pt>
                <c:pt idx="7155">
                  <c:v>-0.17700000000000141</c:v>
                </c:pt>
                <c:pt idx="7156">
                  <c:v>-18.338999999999999</c:v>
                </c:pt>
                <c:pt idx="7157">
                  <c:v>-26.266999999999989</c:v>
                </c:pt>
                <c:pt idx="7158">
                  <c:v>-23.902999999999956</c:v>
                </c:pt>
                <c:pt idx="7159">
                  <c:v>-32.346999999999994</c:v>
                </c:pt>
                <c:pt idx="7160">
                  <c:v>-22.910000000000004</c:v>
                </c:pt>
                <c:pt idx="7161">
                  <c:v>-22.113000000000035</c:v>
                </c:pt>
                <c:pt idx="7162">
                  <c:v>-20.204000000000001</c:v>
                </c:pt>
                <c:pt idx="7163">
                  <c:v>-13.876000000000024</c:v>
                </c:pt>
                <c:pt idx="7164">
                  <c:v>-13.997</c:v>
                </c:pt>
                <c:pt idx="7165">
                  <c:v>-12.196000000000005</c:v>
                </c:pt>
                <c:pt idx="7166">
                  <c:v>-7.0060000000000002</c:v>
                </c:pt>
                <c:pt idx="7167">
                  <c:v>-2.8239999999999981</c:v>
                </c:pt>
                <c:pt idx="7168">
                  <c:v>-3.8670000000000044</c:v>
                </c:pt>
                <c:pt idx="7169">
                  <c:v>-18.520000000000003</c:v>
                </c:pt>
                <c:pt idx="7170">
                  <c:v>-17.636000000000031</c:v>
                </c:pt>
                <c:pt idx="7171">
                  <c:v>-3.3689999999999998</c:v>
                </c:pt>
                <c:pt idx="7172">
                  <c:v>3.7030000000000052</c:v>
                </c:pt>
                <c:pt idx="7173">
                  <c:v>9.3000000000003566E-2</c:v>
                </c:pt>
                <c:pt idx="7174">
                  <c:v>-3.0000000000001193E-3</c:v>
                </c:pt>
                <c:pt idx="7175">
                  <c:v>8.61</c:v>
                </c:pt>
                <c:pt idx="7176">
                  <c:v>1.7789999999999935</c:v>
                </c:pt>
                <c:pt idx="7177">
                  <c:v>1.625999999999995</c:v>
                </c:pt>
                <c:pt idx="7178">
                  <c:v>1</c:v>
                </c:pt>
                <c:pt idx="7179">
                  <c:v>5.3039999999999985</c:v>
                </c:pt>
                <c:pt idx="7180">
                  <c:v>3.4579999999999984</c:v>
                </c:pt>
                <c:pt idx="7181">
                  <c:v>1.5200000000000031</c:v>
                </c:pt>
                <c:pt idx="7182">
                  <c:v>-9.25</c:v>
                </c:pt>
                <c:pt idx="7183">
                  <c:v>-9.2050000000000001</c:v>
                </c:pt>
                <c:pt idx="7184">
                  <c:v>-7.2299999999999898</c:v>
                </c:pt>
                <c:pt idx="7185">
                  <c:v>-1.6540000000000041</c:v>
                </c:pt>
                <c:pt idx="7186">
                  <c:v>-10.925000000000002</c:v>
                </c:pt>
                <c:pt idx="7187">
                  <c:v>-10.929000000000002</c:v>
                </c:pt>
                <c:pt idx="7188">
                  <c:v>-8.2100000000000009</c:v>
                </c:pt>
                <c:pt idx="7189">
                  <c:v>-8.6240000000000006</c:v>
                </c:pt>
                <c:pt idx="7190">
                  <c:v>-6.9209999999999985</c:v>
                </c:pt>
                <c:pt idx="7191">
                  <c:v>-5.7950000000000017</c:v>
                </c:pt>
                <c:pt idx="7192">
                  <c:v>-11.011000000000003</c:v>
                </c:pt>
                <c:pt idx="7193">
                  <c:v>-23.871000000000031</c:v>
                </c:pt>
                <c:pt idx="7194">
                  <c:v>-35.565000000000012</c:v>
                </c:pt>
                <c:pt idx="7195">
                  <c:v>-10.400000000000002</c:v>
                </c:pt>
                <c:pt idx="7196">
                  <c:v>-3.230000000000004</c:v>
                </c:pt>
                <c:pt idx="7197">
                  <c:v>-9.0310000000000006</c:v>
                </c:pt>
                <c:pt idx="7198">
                  <c:v>-9.6030000000000015</c:v>
                </c:pt>
                <c:pt idx="7199">
                  <c:v>7.0489999999999995</c:v>
                </c:pt>
                <c:pt idx="7200">
                  <c:v>12.449</c:v>
                </c:pt>
                <c:pt idx="7201">
                  <c:v>11.687000000000001</c:v>
                </c:pt>
                <c:pt idx="7202">
                  <c:v>11.432000000000002</c:v>
                </c:pt>
                <c:pt idx="7203">
                  <c:v>15.828000000000001</c:v>
                </c:pt>
                <c:pt idx="7204">
                  <c:v>3.2899999999999991</c:v>
                </c:pt>
                <c:pt idx="7205">
                  <c:v>-1.1839999999999951</c:v>
                </c:pt>
                <c:pt idx="7206">
                  <c:v>-4.1649999999999849</c:v>
                </c:pt>
                <c:pt idx="7207">
                  <c:v>-19.601000000000031</c:v>
                </c:pt>
                <c:pt idx="7208">
                  <c:v>-27.699000000000005</c:v>
                </c:pt>
                <c:pt idx="7209">
                  <c:v>-28.154000000000035</c:v>
                </c:pt>
                <c:pt idx="7210">
                  <c:v>-30.084999999999987</c:v>
                </c:pt>
                <c:pt idx="7211">
                  <c:v>-31.605000000000004</c:v>
                </c:pt>
                <c:pt idx="7212">
                  <c:v>-25.501000000000005</c:v>
                </c:pt>
                <c:pt idx="7213">
                  <c:v>-26.270000000000003</c:v>
                </c:pt>
                <c:pt idx="7214">
                  <c:v>-21.056000000000004</c:v>
                </c:pt>
                <c:pt idx="7215">
                  <c:v>-25.993000000000002</c:v>
                </c:pt>
                <c:pt idx="7216">
                  <c:v>-30.281000000000002</c:v>
                </c:pt>
                <c:pt idx="7217">
                  <c:v>-42.869</c:v>
                </c:pt>
                <c:pt idx="7218">
                  <c:v>-59.539000000000009</c:v>
                </c:pt>
                <c:pt idx="7219">
                  <c:v>-34.648000000000003</c:v>
                </c:pt>
                <c:pt idx="7220">
                  <c:v>-11.573</c:v>
                </c:pt>
                <c:pt idx="7221">
                  <c:v>-31.952000000000002</c:v>
                </c:pt>
                <c:pt idx="7222">
                  <c:v>-35.063000000000002</c:v>
                </c:pt>
                <c:pt idx="7223">
                  <c:v>-23.530999999999999</c:v>
                </c:pt>
                <c:pt idx="7224">
                  <c:v>-32.198000000000079</c:v>
                </c:pt>
                <c:pt idx="7225">
                  <c:v>-32.729000000000013</c:v>
                </c:pt>
                <c:pt idx="7226">
                  <c:v>-31.349</c:v>
                </c:pt>
                <c:pt idx="7227">
                  <c:v>-32.114000000000004</c:v>
                </c:pt>
                <c:pt idx="7228">
                  <c:v>-33.274000000000001</c:v>
                </c:pt>
                <c:pt idx="7229">
                  <c:v>-34.628000000000078</c:v>
                </c:pt>
                <c:pt idx="7230">
                  <c:v>-35.025000000000013</c:v>
                </c:pt>
                <c:pt idx="7231">
                  <c:v>-37.023000000000003</c:v>
                </c:pt>
                <c:pt idx="7232">
                  <c:v>-44.434000000000005</c:v>
                </c:pt>
                <c:pt idx="7233">
                  <c:v>-44.207000000000001</c:v>
                </c:pt>
                <c:pt idx="7234">
                  <c:v>-30.130000000000031</c:v>
                </c:pt>
                <c:pt idx="7235">
                  <c:v>-24.032000000000004</c:v>
                </c:pt>
                <c:pt idx="7236">
                  <c:v>-9.9150000000000027</c:v>
                </c:pt>
                <c:pt idx="7237">
                  <c:v>-4.9980000000000011</c:v>
                </c:pt>
                <c:pt idx="7238">
                  <c:v>-5.6699999999999955</c:v>
                </c:pt>
                <c:pt idx="7239">
                  <c:v>-5.9250000000000043</c:v>
                </c:pt>
                <c:pt idx="7240">
                  <c:v>-14.68</c:v>
                </c:pt>
                <c:pt idx="7241">
                  <c:v>-20.164999999999999</c:v>
                </c:pt>
                <c:pt idx="7242">
                  <c:v>-16.72599999999996</c:v>
                </c:pt>
                <c:pt idx="7243">
                  <c:v>-1.1110000000000042</c:v>
                </c:pt>
                <c:pt idx="7244">
                  <c:v>15.638999999999996</c:v>
                </c:pt>
                <c:pt idx="7245">
                  <c:v>14.065000000000024</c:v>
                </c:pt>
                <c:pt idx="7246">
                  <c:v>7.9420000000000002</c:v>
                </c:pt>
                <c:pt idx="7247">
                  <c:v>16.959999999999987</c:v>
                </c:pt>
                <c:pt idx="7248">
                  <c:v>4.9500000000000028</c:v>
                </c:pt>
                <c:pt idx="7249">
                  <c:v>3.6729999999999947</c:v>
                </c:pt>
                <c:pt idx="7250">
                  <c:v>-2.7349999999999994</c:v>
                </c:pt>
                <c:pt idx="7251">
                  <c:v>-5.8539999999999965</c:v>
                </c:pt>
                <c:pt idx="7252">
                  <c:v>-5.5639999999999965</c:v>
                </c:pt>
                <c:pt idx="7253">
                  <c:v>-10.029000000000003</c:v>
                </c:pt>
                <c:pt idx="7254">
                  <c:v>-5.8649999999999896</c:v>
                </c:pt>
                <c:pt idx="7255">
                  <c:v>-4.7999999999999972</c:v>
                </c:pt>
                <c:pt idx="7256">
                  <c:v>-13.049000000000007</c:v>
                </c:pt>
                <c:pt idx="7257">
                  <c:v>-6.0499999999999972</c:v>
                </c:pt>
                <c:pt idx="7258">
                  <c:v>-5.3629999999999889</c:v>
                </c:pt>
                <c:pt idx="7259">
                  <c:v>-7.6009999999999955</c:v>
                </c:pt>
                <c:pt idx="7260">
                  <c:v>0.33500000000000157</c:v>
                </c:pt>
                <c:pt idx="7261">
                  <c:v>-1.9840000000000046</c:v>
                </c:pt>
                <c:pt idx="7262">
                  <c:v>-1.1210000000000022</c:v>
                </c:pt>
                <c:pt idx="7263">
                  <c:v>-4.6689999999999863</c:v>
                </c:pt>
                <c:pt idx="7264">
                  <c:v>-2.2259999999999991</c:v>
                </c:pt>
                <c:pt idx="7265">
                  <c:v>-6.8130000000000015</c:v>
                </c:pt>
                <c:pt idx="7266">
                  <c:v>-15.606000000000009</c:v>
                </c:pt>
                <c:pt idx="7267">
                  <c:v>-10.075000000000006</c:v>
                </c:pt>
                <c:pt idx="7268">
                  <c:v>9.0700000000000074</c:v>
                </c:pt>
                <c:pt idx="7269">
                  <c:v>9.7810000000000059</c:v>
                </c:pt>
                <c:pt idx="7270">
                  <c:v>2.929000000000002</c:v>
                </c:pt>
                <c:pt idx="7271">
                  <c:v>-5.9810000000000034</c:v>
                </c:pt>
                <c:pt idx="7272">
                  <c:v>1.7569999999999952</c:v>
                </c:pt>
                <c:pt idx="7273">
                  <c:v>-2.1030000000000015</c:v>
                </c:pt>
                <c:pt idx="7274">
                  <c:v>1.0859999999999952</c:v>
                </c:pt>
                <c:pt idx="7275">
                  <c:v>1.5419999999999909</c:v>
                </c:pt>
                <c:pt idx="7276">
                  <c:v>-2.9730000000000025</c:v>
                </c:pt>
                <c:pt idx="7277">
                  <c:v>-6.9780000000000024</c:v>
                </c:pt>
                <c:pt idx="7278">
                  <c:v>-6.8870000000000005</c:v>
                </c:pt>
                <c:pt idx="7279">
                  <c:v>-2.0250000000000057</c:v>
                </c:pt>
                <c:pt idx="7280">
                  <c:v>-4.6700000000000017</c:v>
                </c:pt>
                <c:pt idx="7281">
                  <c:v>-1.5219999999999947</c:v>
                </c:pt>
                <c:pt idx="7282">
                  <c:v>-3.2730000000000032</c:v>
                </c:pt>
                <c:pt idx="7283">
                  <c:v>-4.5069999999999979</c:v>
                </c:pt>
                <c:pt idx="7284">
                  <c:v>3.7939999999999898</c:v>
                </c:pt>
                <c:pt idx="7285">
                  <c:v>0.79500000000000171</c:v>
                </c:pt>
                <c:pt idx="7286">
                  <c:v>0.10399999999999918</c:v>
                </c:pt>
                <c:pt idx="7287">
                  <c:v>-5.0230000000000015</c:v>
                </c:pt>
                <c:pt idx="7288">
                  <c:v>-4.8420000000000059</c:v>
                </c:pt>
                <c:pt idx="7289">
                  <c:v>-14.765000000000002</c:v>
                </c:pt>
                <c:pt idx="7290">
                  <c:v>-44.355999999999995</c:v>
                </c:pt>
                <c:pt idx="7291">
                  <c:v>-10.96000000000002</c:v>
                </c:pt>
                <c:pt idx="7292">
                  <c:v>8.4590000000000067</c:v>
                </c:pt>
                <c:pt idx="7293">
                  <c:v>2.2270000000000052</c:v>
                </c:pt>
                <c:pt idx="7294">
                  <c:v>-6.0000000000002334E-3</c:v>
                </c:pt>
                <c:pt idx="7295">
                  <c:v>-1.8500000000000021</c:v>
                </c:pt>
                <c:pt idx="7296">
                  <c:v>1.8089999999999951</c:v>
                </c:pt>
                <c:pt idx="7297">
                  <c:v>4.5380000000000038</c:v>
                </c:pt>
                <c:pt idx="7298">
                  <c:v>3.0290000000000035</c:v>
                </c:pt>
                <c:pt idx="7299">
                  <c:v>10.478000000000002</c:v>
                </c:pt>
                <c:pt idx="7300">
                  <c:v>5.6629999999999932</c:v>
                </c:pt>
                <c:pt idx="7301">
                  <c:v>5.0200000000000005</c:v>
                </c:pt>
                <c:pt idx="7302">
                  <c:v>0.69500000000000062</c:v>
                </c:pt>
                <c:pt idx="7303">
                  <c:v>-4.7120000000000015</c:v>
                </c:pt>
                <c:pt idx="7304">
                  <c:v>-10.368000000000002</c:v>
                </c:pt>
                <c:pt idx="7305">
                  <c:v>-8.2319999999999993</c:v>
                </c:pt>
                <c:pt idx="7306">
                  <c:v>-4.7530000000000001</c:v>
                </c:pt>
                <c:pt idx="7307">
                  <c:v>-3.1810000000000045</c:v>
                </c:pt>
                <c:pt idx="7308">
                  <c:v>-1.8219999999999927</c:v>
                </c:pt>
                <c:pt idx="7309">
                  <c:v>-2.6400000000000006</c:v>
                </c:pt>
                <c:pt idx="7310">
                  <c:v>-5.2099999999999937</c:v>
                </c:pt>
                <c:pt idx="7311">
                  <c:v>-8.6940000000000008</c:v>
                </c:pt>
                <c:pt idx="7312">
                  <c:v>-13.074000000000002</c:v>
                </c:pt>
                <c:pt idx="7313">
                  <c:v>-15.858000000000002</c:v>
                </c:pt>
                <c:pt idx="7314">
                  <c:v>-21.479999999999986</c:v>
                </c:pt>
                <c:pt idx="7315">
                  <c:v>-15.462000000000018</c:v>
                </c:pt>
                <c:pt idx="7316">
                  <c:v>-7.0499999999999972</c:v>
                </c:pt>
                <c:pt idx="7317">
                  <c:v>-9.1490000000000009</c:v>
                </c:pt>
                <c:pt idx="7318">
                  <c:v>-20.715000000000003</c:v>
                </c:pt>
                <c:pt idx="7319">
                  <c:v>-20.747999999999987</c:v>
                </c:pt>
                <c:pt idx="7320">
                  <c:v>-14.892000000000019</c:v>
                </c:pt>
                <c:pt idx="7321">
                  <c:v>-25.171999999999997</c:v>
                </c:pt>
                <c:pt idx="7322">
                  <c:v>-25.74</c:v>
                </c:pt>
                <c:pt idx="7323">
                  <c:v>-21.053000000000001</c:v>
                </c:pt>
                <c:pt idx="7324">
                  <c:v>-21.888000000000002</c:v>
                </c:pt>
                <c:pt idx="7325">
                  <c:v>-25.059000000000001</c:v>
                </c:pt>
                <c:pt idx="7326">
                  <c:v>-25.059000000000001</c:v>
                </c:pt>
                <c:pt idx="7327">
                  <c:v>-31.907999999999987</c:v>
                </c:pt>
                <c:pt idx="7328">
                  <c:v>-34.858999999999995</c:v>
                </c:pt>
                <c:pt idx="7329">
                  <c:v>-37.294000000000011</c:v>
                </c:pt>
                <c:pt idx="7330">
                  <c:v>-36.923000000000002</c:v>
                </c:pt>
                <c:pt idx="7331">
                  <c:v>-36.799000000000063</c:v>
                </c:pt>
                <c:pt idx="7332">
                  <c:v>-33.483000000000004</c:v>
                </c:pt>
                <c:pt idx="7333">
                  <c:v>-34.062000000000012</c:v>
                </c:pt>
                <c:pt idx="7334">
                  <c:v>-33.143000000000001</c:v>
                </c:pt>
                <c:pt idx="7335">
                  <c:v>-30.009999999999987</c:v>
                </c:pt>
                <c:pt idx="7336">
                  <c:v>-29.616000000000035</c:v>
                </c:pt>
                <c:pt idx="7337">
                  <c:v>-36.946000000000005</c:v>
                </c:pt>
                <c:pt idx="7338">
                  <c:v>-39.885999999999996</c:v>
                </c:pt>
                <c:pt idx="7339">
                  <c:v>-22.319000000000031</c:v>
                </c:pt>
                <c:pt idx="7340">
                  <c:v>-1.8999999999998355E-2</c:v>
                </c:pt>
                <c:pt idx="7341">
                  <c:v>3.1759999999999948</c:v>
                </c:pt>
                <c:pt idx="7342">
                  <c:v>-5.7540000000000049</c:v>
                </c:pt>
                <c:pt idx="7343">
                  <c:v>-14.951000000000002</c:v>
                </c:pt>
                <c:pt idx="7344">
                  <c:v>-22.332000000000001</c:v>
                </c:pt>
                <c:pt idx="7345">
                  <c:v>-23.439000000000004</c:v>
                </c:pt>
                <c:pt idx="7346">
                  <c:v>-12.913</c:v>
                </c:pt>
                <c:pt idx="7347">
                  <c:v>-11.009</c:v>
                </c:pt>
                <c:pt idx="7348">
                  <c:v>-11.197999999999999</c:v>
                </c:pt>
                <c:pt idx="7349">
                  <c:v>-20.866</c:v>
                </c:pt>
                <c:pt idx="7350">
                  <c:v>-33.626000000000012</c:v>
                </c:pt>
                <c:pt idx="7351">
                  <c:v>-29.923000000000002</c:v>
                </c:pt>
                <c:pt idx="7352">
                  <c:v>-38.693000000000012</c:v>
                </c:pt>
                <c:pt idx="7353">
                  <c:v>-30.764999999999986</c:v>
                </c:pt>
                <c:pt idx="7354">
                  <c:v>-29.481999999999989</c:v>
                </c:pt>
                <c:pt idx="7355">
                  <c:v>-30.754000000000001</c:v>
                </c:pt>
                <c:pt idx="7356">
                  <c:v>-24.538000000000004</c:v>
                </c:pt>
                <c:pt idx="7357">
                  <c:v>-22.730000000000004</c:v>
                </c:pt>
                <c:pt idx="7358">
                  <c:v>-18.700000000000003</c:v>
                </c:pt>
                <c:pt idx="7359">
                  <c:v>-20.087999999999987</c:v>
                </c:pt>
                <c:pt idx="7360">
                  <c:v>-19.773000000000003</c:v>
                </c:pt>
                <c:pt idx="7361">
                  <c:v>-23.427</c:v>
                </c:pt>
                <c:pt idx="7362">
                  <c:v>-22.027000000000001</c:v>
                </c:pt>
                <c:pt idx="7363">
                  <c:v>-6.6749999999999945</c:v>
                </c:pt>
                <c:pt idx="7364">
                  <c:v>2.9989999999999948</c:v>
                </c:pt>
                <c:pt idx="7365">
                  <c:v>-5.000000000002571E-3</c:v>
                </c:pt>
                <c:pt idx="7366">
                  <c:v>-3.9500000000000028</c:v>
                </c:pt>
                <c:pt idx="7367">
                  <c:v>-12.136999999999999</c:v>
                </c:pt>
                <c:pt idx="7368">
                  <c:v>-12.278</c:v>
                </c:pt>
                <c:pt idx="7369">
                  <c:v>-13.284000000000001</c:v>
                </c:pt>
                <c:pt idx="7370">
                  <c:v>-4.2379999999999995</c:v>
                </c:pt>
                <c:pt idx="7371">
                  <c:v>0.98600000000000054</c:v>
                </c:pt>
                <c:pt idx="7372">
                  <c:v>3.4919999999999973</c:v>
                </c:pt>
                <c:pt idx="7373">
                  <c:v>3.9979999999999976</c:v>
                </c:pt>
                <c:pt idx="7374">
                  <c:v>10.68</c:v>
                </c:pt>
                <c:pt idx="7375">
                  <c:v>9.74</c:v>
                </c:pt>
                <c:pt idx="7376">
                  <c:v>5.4639999999999986</c:v>
                </c:pt>
                <c:pt idx="7377">
                  <c:v>7.1929999999999872</c:v>
                </c:pt>
                <c:pt idx="7378">
                  <c:v>9.136000000000001</c:v>
                </c:pt>
                <c:pt idx="7379">
                  <c:v>8.1230000000000011</c:v>
                </c:pt>
                <c:pt idx="7380">
                  <c:v>4.338000000000001</c:v>
                </c:pt>
                <c:pt idx="7381">
                  <c:v>4.9050000000000011</c:v>
                </c:pt>
                <c:pt idx="7382">
                  <c:v>4.2239999999999975</c:v>
                </c:pt>
                <c:pt idx="7383">
                  <c:v>1.6499999999999957</c:v>
                </c:pt>
                <c:pt idx="7384">
                  <c:v>-0.86500000000000321</c:v>
                </c:pt>
                <c:pt idx="7385">
                  <c:v>-9.3870000000000005</c:v>
                </c:pt>
                <c:pt idx="7386">
                  <c:v>-6.6710000000000074</c:v>
                </c:pt>
                <c:pt idx="7387">
                  <c:v>9.0840000000000032</c:v>
                </c:pt>
                <c:pt idx="7388">
                  <c:v>29.306999999999992</c:v>
                </c:pt>
                <c:pt idx="7389">
                  <c:v>20.083999999999989</c:v>
                </c:pt>
                <c:pt idx="7390">
                  <c:v>2.1599999999999966</c:v>
                </c:pt>
                <c:pt idx="7391">
                  <c:v>-4.2110000000000074</c:v>
                </c:pt>
                <c:pt idx="7392">
                  <c:v>15.081</c:v>
                </c:pt>
                <c:pt idx="7393">
                  <c:v>7.4809999999999981</c:v>
                </c:pt>
                <c:pt idx="7394">
                  <c:v>5.2320000000000029</c:v>
                </c:pt>
                <c:pt idx="7395">
                  <c:v>2.4919999999999987</c:v>
                </c:pt>
                <c:pt idx="7396">
                  <c:v>2.4989999999999988</c:v>
                </c:pt>
                <c:pt idx="7397">
                  <c:v>3.5440000000000005</c:v>
                </c:pt>
                <c:pt idx="7398">
                  <c:v>12.782000000000002</c:v>
                </c:pt>
                <c:pt idx="7399">
                  <c:v>16.201999999999988</c:v>
                </c:pt>
                <c:pt idx="7400">
                  <c:v>13.703000000000001</c:v>
                </c:pt>
                <c:pt idx="7401">
                  <c:v>10.056000000000004</c:v>
                </c:pt>
                <c:pt idx="7402">
                  <c:v>9.9620000000000068</c:v>
                </c:pt>
                <c:pt idx="7403">
                  <c:v>11.059000000000006</c:v>
                </c:pt>
                <c:pt idx="7404">
                  <c:v>11.974</c:v>
                </c:pt>
                <c:pt idx="7405">
                  <c:v>11.653000000000002</c:v>
                </c:pt>
                <c:pt idx="7406">
                  <c:v>16.163000000000004</c:v>
                </c:pt>
                <c:pt idx="7407">
                  <c:v>19.401999999999987</c:v>
                </c:pt>
                <c:pt idx="7408">
                  <c:v>22.452999999999989</c:v>
                </c:pt>
                <c:pt idx="7409">
                  <c:v>8.3250000000000028</c:v>
                </c:pt>
                <c:pt idx="7410">
                  <c:v>5.1239999999999855</c:v>
                </c:pt>
                <c:pt idx="7411">
                  <c:v>6.6769999999999996</c:v>
                </c:pt>
                <c:pt idx="7412">
                  <c:v>13.055000000000019</c:v>
                </c:pt>
                <c:pt idx="7413">
                  <c:v>16.93</c:v>
                </c:pt>
                <c:pt idx="7414">
                  <c:v>14.954000000000002</c:v>
                </c:pt>
                <c:pt idx="7415">
                  <c:v>15.061</c:v>
                </c:pt>
                <c:pt idx="7416">
                  <c:v>6.0819999999999972</c:v>
                </c:pt>
                <c:pt idx="7417">
                  <c:v>6.4789999999999992</c:v>
                </c:pt>
                <c:pt idx="7418">
                  <c:v>-8.8650000000000233</c:v>
                </c:pt>
                <c:pt idx="7419">
                  <c:v>-9.6420000000000012</c:v>
                </c:pt>
                <c:pt idx="7420">
                  <c:v>-9.0920000000000005</c:v>
                </c:pt>
                <c:pt idx="7421">
                  <c:v>-14.898</c:v>
                </c:pt>
                <c:pt idx="7422">
                  <c:v>-16.776</c:v>
                </c:pt>
                <c:pt idx="7423">
                  <c:v>-5.1780000000000044</c:v>
                </c:pt>
                <c:pt idx="7424">
                  <c:v>-15.733000000000001</c:v>
                </c:pt>
                <c:pt idx="7425">
                  <c:v>-9.644999999999996</c:v>
                </c:pt>
                <c:pt idx="7426">
                  <c:v>-5.338000000000001</c:v>
                </c:pt>
                <c:pt idx="7427">
                  <c:v>-4.9350000000000023</c:v>
                </c:pt>
                <c:pt idx="7428">
                  <c:v>-0.74199999999999855</c:v>
                </c:pt>
                <c:pt idx="7429">
                  <c:v>-3.0809999999999982</c:v>
                </c:pt>
                <c:pt idx="7430">
                  <c:v>-4.2720000000000073</c:v>
                </c:pt>
                <c:pt idx="7431">
                  <c:v>-3.7820000000000036</c:v>
                </c:pt>
                <c:pt idx="7432">
                  <c:v>-6.2620000000000005</c:v>
                </c:pt>
                <c:pt idx="7433">
                  <c:v>-12.808</c:v>
                </c:pt>
                <c:pt idx="7434">
                  <c:v>-9.1840000000000011</c:v>
                </c:pt>
                <c:pt idx="7435">
                  <c:v>2.8389999999999977</c:v>
                </c:pt>
                <c:pt idx="7436">
                  <c:v>5.5599999999999952</c:v>
                </c:pt>
                <c:pt idx="7437">
                  <c:v>14.309000000000006</c:v>
                </c:pt>
                <c:pt idx="7438">
                  <c:v>4.4429999999999978</c:v>
                </c:pt>
                <c:pt idx="7439">
                  <c:v>4.6199999999999966</c:v>
                </c:pt>
                <c:pt idx="7440">
                  <c:v>7.4140000000000015</c:v>
                </c:pt>
                <c:pt idx="7441">
                  <c:v>9.77</c:v>
                </c:pt>
                <c:pt idx="7442">
                  <c:v>11.25</c:v>
                </c:pt>
                <c:pt idx="7443">
                  <c:v>11.901</c:v>
                </c:pt>
                <c:pt idx="7444">
                  <c:v>14.816000000000004</c:v>
                </c:pt>
                <c:pt idx="7445">
                  <c:v>4.6829999999999945</c:v>
                </c:pt>
                <c:pt idx="7446">
                  <c:v>-3.1090000000000018</c:v>
                </c:pt>
                <c:pt idx="7447">
                  <c:v>-7.57</c:v>
                </c:pt>
                <c:pt idx="7448">
                  <c:v>-13.513000000000005</c:v>
                </c:pt>
                <c:pt idx="7449">
                  <c:v>-9.0840000000000032</c:v>
                </c:pt>
                <c:pt idx="7450">
                  <c:v>-9.491000000000005</c:v>
                </c:pt>
                <c:pt idx="7451">
                  <c:v>-16.869999999999987</c:v>
                </c:pt>
                <c:pt idx="7452">
                  <c:v>-12.007000000000005</c:v>
                </c:pt>
                <c:pt idx="7453">
                  <c:v>-8.6000000000000014</c:v>
                </c:pt>
                <c:pt idx="7454">
                  <c:v>-7.5200000000000005</c:v>
                </c:pt>
                <c:pt idx="7455">
                  <c:v>-4.0169999999999995</c:v>
                </c:pt>
                <c:pt idx="7456">
                  <c:v>-13.251000000000005</c:v>
                </c:pt>
                <c:pt idx="7457">
                  <c:v>-20.298000000000002</c:v>
                </c:pt>
                <c:pt idx="7458">
                  <c:v>-63.245000000000012</c:v>
                </c:pt>
                <c:pt idx="7459">
                  <c:v>-24.197000000000031</c:v>
                </c:pt>
                <c:pt idx="7460">
                  <c:v>-19.93</c:v>
                </c:pt>
                <c:pt idx="7461">
                  <c:v>-13.197000000000003</c:v>
                </c:pt>
                <c:pt idx="7462">
                  <c:v>-26.1</c:v>
                </c:pt>
                <c:pt idx="7463">
                  <c:v>-42.644000000000005</c:v>
                </c:pt>
                <c:pt idx="7464">
                  <c:v>-21.123000000000001</c:v>
                </c:pt>
                <c:pt idx="7465">
                  <c:v>-14.568000000000001</c:v>
                </c:pt>
                <c:pt idx="7466">
                  <c:v>-31.419999999999987</c:v>
                </c:pt>
                <c:pt idx="7467">
                  <c:v>-24.71</c:v>
                </c:pt>
                <c:pt idx="7468">
                  <c:v>-9.8480000000000008</c:v>
                </c:pt>
                <c:pt idx="7469">
                  <c:v>-19.366</c:v>
                </c:pt>
                <c:pt idx="7470">
                  <c:v>-25.916000000000004</c:v>
                </c:pt>
                <c:pt idx="7471">
                  <c:v>-22.169999999999987</c:v>
                </c:pt>
                <c:pt idx="7472">
                  <c:v>-21.854000000000031</c:v>
                </c:pt>
                <c:pt idx="7473">
                  <c:v>-16.933000000000007</c:v>
                </c:pt>
                <c:pt idx="7474">
                  <c:v>-16.814999999999998</c:v>
                </c:pt>
                <c:pt idx="7475">
                  <c:v>-14.223999999999998</c:v>
                </c:pt>
                <c:pt idx="7476">
                  <c:v>-9.9570000000000007</c:v>
                </c:pt>
                <c:pt idx="7477">
                  <c:v>-6.9470000000000027</c:v>
                </c:pt>
                <c:pt idx="7478">
                  <c:v>-11.940000000000001</c:v>
                </c:pt>
                <c:pt idx="7479">
                  <c:v>-5.9890000000000114</c:v>
                </c:pt>
                <c:pt idx="7480">
                  <c:v>-5.1000000000000005</c:v>
                </c:pt>
                <c:pt idx="7481">
                  <c:v>-11.717999999999998</c:v>
                </c:pt>
                <c:pt idx="7482">
                  <c:v>-30.466999999999956</c:v>
                </c:pt>
                <c:pt idx="7483">
                  <c:v>-12.139000000000003</c:v>
                </c:pt>
                <c:pt idx="7484">
                  <c:v>-4.0050000000000026</c:v>
                </c:pt>
                <c:pt idx="7485">
                  <c:v>-2.304000000000002</c:v>
                </c:pt>
                <c:pt idx="7486">
                  <c:v>-6.1899999999999977</c:v>
                </c:pt>
                <c:pt idx="7487">
                  <c:v>-13.918000000000001</c:v>
                </c:pt>
                <c:pt idx="7488">
                  <c:v>-10</c:v>
                </c:pt>
                <c:pt idx="7489">
                  <c:v>-4.6209999999999916</c:v>
                </c:pt>
                <c:pt idx="7490">
                  <c:v>-10.364000000000004</c:v>
                </c:pt>
                <c:pt idx="7491">
                  <c:v>-1.1849999999999978</c:v>
                </c:pt>
                <c:pt idx="7492">
                  <c:v>1.301999999999996</c:v>
                </c:pt>
                <c:pt idx="7493">
                  <c:v>-8.2210000000000019</c:v>
                </c:pt>
                <c:pt idx="7494">
                  <c:v>-14.600000000000001</c:v>
                </c:pt>
                <c:pt idx="7495">
                  <c:v>-10.990000000000002</c:v>
                </c:pt>
                <c:pt idx="7496">
                  <c:v>-17.014000000000031</c:v>
                </c:pt>
                <c:pt idx="7497">
                  <c:v>-19.155000000000001</c:v>
                </c:pt>
                <c:pt idx="7498">
                  <c:v>-15.511000000000001</c:v>
                </c:pt>
                <c:pt idx="7499">
                  <c:v>-12.984000000000002</c:v>
                </c:pt>
                <c:pt idx="7500">
                  <c:v>-7.9690000000000012</c:v>
                </c:pt>
                <c:pt idx="7501">
                  <c:v>-5.2299999999999969</c:v>
                </c:pt>
                <c:pt idx="7502">
                  <c:v>-3.8829999999999947</c:v>
                </c:pt>
                <c:pt idx="7503">
                  <c:v>-3.9870000000000019</c:v>
                </c:pt>
                <c:pt idx="7504">
                  <c:v>1.3990000000000009</c:v>
                </c:pt>
                <c:pt idx="7505">
                  <c:v>-8.2909999999999968</c:v>
                </c:pt>
                <c:pt idx="7506">
                  <c:v>-21.299000000000007</c:v>
                </c:pt>
                <c:pt idx="7507">
                  <c:v>-6.8759999999999977</c:v>
                </c:pt>
                <c:pt idx="7508">
                  <c:v>-4.2460000000000022</c:v>
                </c:pt>
                <c:pt idx="7509">
                  <c:v>-0.2050000000000054</c:v>
                </c:pt>
                <c:pt idx="7510">
                  <c:v>-1.1400000000000021</c:v>
                </c:pt>
                <c:pt idx="7511">
                  <c:v>-2.6309999999999998</c:v>
                </c:pt>
                <c:pt idx="7512">
                  <c:v>-3.8639999999999972</c:v>
                </c:pt>
                <c:pt idx="7513">
                  <c:v>-4.3699999999999966</c:v>
                </c:pt>
                <c:pt idx="7514">
                  <c:v>-2.1869999999999976</c:v>
                </c:pt>
                <c:pt idx="7515">
                  <c:v>8.4070000000000018</c:v>
                </c:pt>
                <c:pt idx="7516">
                  <c:v>9.0330000000000013</c:v>
                </c:pt>
                <c:pt idx="7517">
                  <c:v>1.0330000000000013</c:v>
                </c:pt>
                <c:pt idx="7518">
                  <c:v>-1.2310000000000016</c:v>
                </c:pt>
                <c:pt idx="7519">
                  <c:v>-4.034000000000006</c:v>
                </c:pt>
                <c:pt idx="7520">
                  <c:v>-3.5990000000000038</c:v>
                </c:pt>
                <c:pt idx="7521">
                  <c:v>-4.2580000000000098</c:v>
                </c:pt>
                <c:pt idx="7522">
                  <c:v>-0.98900000000000432</c:v>
                </c:pt>
                <c:pt idx="7523">
                  <c:v>-0.72999999999999765</c:v>
                </c:pt>
                <c:pt idx="7524">
                  <c:v>3.1779999999999982</c:v>
                </c:pt>
                <c:pt idx="7525">
                  <c:v>2.5849999999999942</c:v>
                </c:pt>
                <c:pt idx="7526">
                  <c:v>-5.000000000002571E-3</c:v>
                </c:pt>
                <c:pt idx="7527">
                  <c:v>-2.6699999999999946</c:v>
                </c:pt>
                <c:pt idx="7528">
                  <c:v>-6.5010000000000074</c:v>
                </c:pt>
                <c:pt idx="7529">
                  <c:v>-9.2730000000000015</c:v>
                </c:pt>
                <c:pt idx="7530">
                  <c:v>-10.921000000000001</c:v>
                </c:pt>
                <c:pt idx="7531">
                  <c:v>6.1239999999999855</c:v>
                </c:pt>
                <c:pt idx="7532">
                  <c:v>5.1769999999999996</c:v>
                </c:pt>
                <c:pt idx="7533">
                  <c:v>6.0399999999999991</c:v>
                </c:pt>
                <c:pt idx="7534">
                  <c:v>1.5979999999999956</c:v>
                </c:pt>
                <c:pt idx="7535">
                  <c:v>-7.9999999999955853E-3</c:v>
                </c:pt>
                <c:pt idx="7536">
                  <c:v>7.4190000000000094</c:v>
                </c:pt>
                <c:pt idx="7537">
                  <c:v>3.4740000000000038</c:v>
                </c:pt>
                <c:pt idx="7538">
                  <c:v>8.8990000000000027</c:v>
                </c:pt>
                <c:pt idx="7539">
                  <c:v>10.364000000000004</c:v>
                </c:pt>
                <c:pt idx="7540">
                  <c:v>3.4219999999999997</c:v>
                </c:pt>
                <c:pt idx="7541">
                  <c:v>0.56699999999999662</c:v>
                </c:pt>
                <c:pt idx="7542">
                  <c:v>7.1129999999999853</c:v>
                </c:pt>
                <c:pt idx="7543">
                  <c:v>1.9369999999999976</c:v>
                </c:pt>
                <c:pt idx="7544">
                  <c:v>-0.5140000000000029</c:v>
                </c:pt>
                <c:pt idx="7545">
                  <c:v>-3.8830000000000031</c:v>
                </c:pt>
                <c:pt idx="7546">
                  <c:v>-4.57</c:v>
                </c:pt>
                <c:pt idx="7547">
                  <c:v>-6.7020000000000053</c:v>
                </c:pt>
                <c:pt idx="7548">
                  <c:v>-6.3069999999999995</c:v>
                </c:pt>
                <c:pt idx="7549">
                  <c:v>-4.703000000000003</c:v>
                </c:pt>
                <c:pt idx="7550">
                  <c:v>-0.6370000000000019</c:v>
                </c:pt>
                <c:pt idx="7551">
                  <c:v>4.0850000000000009</c:v>
                </c:pt>
                <c:pt idx="7552">
                  <c:v>2.6700000000000017</c:v>
                </c:pt>
                <c:pt idx="7553">
                  <c:v>-7.8169999999999975</c:v>
                </c:pt>
                <c:pt idx="7554">
                  <c:v>-8.4479999999999986</c:v>
                </c:pt>
                <c:pt idx="7555">
                  <c:v>-0.69899999999999862</c:v>
                </c:pt>
                <c:pt idx="7556">
                  <c:v>1.6129999999999978</c:v>
                </c:pt>
                <c:pt idx="7557">
                  <c:v>10.399000000000004</c:v>
                </c:pt>
                <c:pt idx="7558">
                  <c:v>5.4919999999999973</c:v>
                </c:pt>
                <c:pt idx="7559">
                  <c:v>3.5759999999999987</c:v>
                </c:pt>
                <c:pt idx="7560">
                  <c:v>10.518000000000001</c:v>
                </c:pt>
                <c:pt idx="7561">
                  <c:v>17.672000000000001</c:v>
                </c:pt>
                <c:pt idx="7562">
                  <c:v>11.072000000000006</c:v>
                </c:pt>
                <c:pt idx="7563">
                  <c:v>9.4950000000000028</c:v>
                </c:pt>
                <c:pt idx="7564">
                  <c:v>8.4250000000000025</c:v>
                </c:pt>
                <c:pt idx="7565">
                  <c:v>7.3589999999999955</c:v>
                </c:pt>
                <c:pt idx="7566">
                  <c:v>3.0589999999999975</c:v>
                </c:pt>
                <c:pt idx="7567">
                  <c:v>-2.3979999999999997</c:v>
                </c:pt>
                <c:pt idx="7568">
                  <c:v>-13.497</c:v>
                </c:pt>
                <c:pt idx="7569">
                  <c:v>-14.612000000000002</c:v>
                </c:pt>
                <c:pt idx="7570">
                  <c:v>-11.327000000000005</c:v>
                </c:pt>
                <c:pt idx="7571">
                  <c:v>-16.567999999999987</c:v>
                </c:pt>
                <c:pt idx="7572">
                  <c:v>-14.937000000000005</c:v>
                </c:pt>
                <c:pt idx="7573">
                  <c:v>-11.645</c:v>
                </c:pt>
                <c:pt idx="7574">
                  <c:v>-9.9360000000000035</c:v>
                </c:pt>
                <c:pt idx="7575">
                  <c:v>-13.011000000000001</c:v>
                </c:pt>
                <c:pt idx="7576">
                  <c:v>-15.357000000000006</c:v>
                </c:pt>
                <c:pt idx="7577">
                  <c:v>-17.664999999999999</c:v>
                </c:pt>
                <c:pt idx="7578">
                  <c:v>-13.577000000000005</c:v>
                </c:pt>
                <c:pt idx="7579">
                  <c:v>-11.689</c:v>
                </c:pt>
                <c:pt idx="7580">
                  <c:v>-6.4300000000000024</c:v>
                </c:pt>
                <c:pt idx="7581">
                  <c:v>0.70099999999999363</c:v>
                </c:pt>
                <c:pt idx="7582">
                  <c:v>-3.6290000000000049</c:v>
                </c:pt>
                <c:pt idx="7583">
                  <c:v>-2.0030000000000001</c:v>
                </c:pt>
                <c:pt idx="7584">
                  <c:v>9.3810000000000002</c:v>
                </c:pt>
                <c:pt idx="7585">
                  <c:v>1.9909999999999997</c:v>
                </c:pt>
                <c:pt idx="7586">
                  <c:v>-8.0330000000000013</c:v>
                </c:pt>
                <c:pt idx="7587">
                  <c:v>-6.7119999999999997</c:v>
                </c:pt>
                <c:pt idx="7588">
                  <c:v>-5.7290000000000028</c:v>
                </c:pt>
                <c:pt idx="7589">
                  <c:v>-7.4909999999999997</c:v>
                </c:pt>
                <c:pt idx="7590">
                  <c:v>-5.5399999999999991</c:v>
                </c:pt>
                <c:pt idx="7591">
                  <c:v>-10.746999999999998</c:v>
                </c:pt>
                <c:pt idx="7592">
                  <c:v>-12.458000000000002</c:v>
                </c:pt>
                <c:pt idx="7593">
                  <c:v>-9.48</c:v>
                </c:pt>
                <c:pt idx="7594">
                  <c:v>-8.7840000000000007</c:v>
                </c:pt>
                <c:pt idx="7595">
                  <c:v>-9.9660000000000046</c:v>
                </c:pt>
                <c:pt idx="7596">
                  <c:v>-8.0250000000000004</c:v>
                </c:pt>
                <c:pt idx="7597">
                  <c:v>-6.8130000000000015</c:v>
                </c:pt>
                <c:pt idx="7598">
                  <c:v>-7.2809999999999988</c:v>
                </c:pt>
                <c:pt idx="7599">
                  <c:v>-7.4149999999999965</c:v>
                </c:pt>
                <c:pt idx="7600">
                  <c:v>-4.0560000000000054</c:v>
                </c:pt>
                <c:pt idx="7601">
                  <c:v>-12.555000000000026</c:v>
                </c:pt>
                <c:pt idx="7602">
                  <c:v>-31.93</c:v>
                </c:pt>
                <c:pt idx="7603">
                  <c:v>-3.3600000000000136</c:v>
                </c:pt>
                <c:pt idx="7604">
                  <c:v>-1.5029999999999974</c:v>
                </c:pt>
                <c:pt idx="7605">
                  <c:v>0.34700000000000131</c:v>
                </c:pt>
                <c:pt idx="7606">
                  <c:v>1.0700000000000003</c:v>
                </c:pt>
                <c:pt idx="7607">
                  <c:v>-1.5429999999999968</c:v>
                </c:pt>
                <c:pt idx="7608">
                  <c:v>-4.7300000000000084</c:v>
                </c:pt>
                <c:pt idx="7609">
                  <c:v>0.27799999999999953</c:v>
                </c:pt>
                <c:pt idx="7610">
                  <c:v>-7.1979999999999897</c:v>
                </c:pt>
                <c:pt idx="7611">
                  <c:v>-8.2170000000000005</c:v>
                </c:pt>
                <c:pt idx="7612">
                  <c:v>-7.4439999999999991</c:v>
                </c:pt>
                <c:pt idx="7613">
                  <c:v>-1.0290000000000035</c:v>
                </c:pt>
                <c:pt idx="7614">
                  <c:v>-7.2060000000000031</c:v>
                </c:pt>
                <c:pt idx="7615">
                  <c:v>-11.988</c:v>
                </c:pt>
                <c:pt idx="7616">
                  <c:v>-12.347000000000001</c:v>
                </c:pt>
                <c:pt idx="7617">
                  <c:v>-11.560000000000002</c:v>
                </c:pt>
                <c:pt idx="7618">
                  <c:v>-9.4920000000000027</c:v>
                </c:pt>
                <c:pt idx="7619">
                  <c:v>-10.662000000000006</c:v>
                </c:pt>
                <c:pt idx="7620">
                  <c:v>1.1789999999999938</c:v>
                </c:pt>
                <c:pt idx="7621">
                  <c:v>0.40599999999999964</c:v>
                </c:pt>
                <c:pt idx="7622">
                  <c:v>-3.8189999999999977</c:v>
                </c:pt>
                <c:pt idx="7623">
                  <c:v>-6.2550000000000026</c:v>
                </c:pt>
                <c:pt idx="7624">
                  <c:v>-7.1619999999999955</c:v>
                </c:pt>
                <c:pt idx="7625">
                  <c:v>-20.750999999999987</c:v>
                </c:pt>
                <c:pt idx="7626">
                  <c:v>-43.334000000000003</c:v>
                </c:pt>
                <c:pt idx="7627">
                  <c:v>-9.7279999999999998</c:v>
                </c:pt>
                <c:pt idx="7628">
                  <c:v>-0.50500000000000267</c:v>
                </c:pt>
                <c:pt idx="7629">
                  <c:v>-1.0010000000000048</c:v>
                </c:pt>
                <c:pt idx="7630">
                  <c:v>-1.3669999999999958</c:v>
                </c:pt>
                <c:pt idx="7631">
                  <c:v>-3.4139999999999997</c:v>
                </c:pt>
                <c:pt idx="7632">
                  <c:v>5.9780000000000024</c:v>
                </c:pt>
                <c:pt idx="7633">
                  <c:v>6.453000000000003</c:v>
                </c:pt>
                <c:pt idx="7634">
                  <c:v>1.8120000000000047</c:v>
                </c:pt>
                <c:pt idx="7635">
                  <c:v>3.0309999999999988</c:v>
                </c:pt>
                <c:pt idx="7636">
                  <c:v>8.3999999999999991E-2</c:v>
                </c:pt>
                <c:pt idx="7637">
                  <c:v>1.9909999999999997</c:v>
                </c:pt>
                <c:pt idx="7638">
                  <c:v>-20.667999999999999</c:v>
                </c:pt>
                <c:pt idx="7639">
                  <c:v>-21.230000000000004</c:v>
                </c:pt>
                <c:pt idx="7640">
                  <c:v>-25.991</c:v>
                </c:pt>
                <c:pt idx="7641">
                  <c:v>-18.636000000000031</c:v>
                </c:pt>
                <c:pt idx="7642">
                  <c:v>-18.751000000000005</c:v>
                </c:pt>
                <c:pt idx="7643">
                  <c:v>-22.479999999999986</c:v>
                </c:pt>
                <c:pt idx="7644">
                  <c:v>-13.951000000000002</c:v>
                </c:pt>
                <c:pt idx="7645">
                  <c:v>-17.467999999999989</c:v>
                </c:pt>
                <c:pt idx="7646">
                  <c:v>-13</c:v>
                </c:pt>
                <c:pt idx="7647">
                  <c:v>-14.213000000000001</c:v>
                </c:pt>
                <c:pt idx="7648">
                  <c:v>-19.094000000000001</c:v>
                </c:pt>
                <c:pt idx="7649">
                  <c:v>-29.688000000000009</c:v>
                </c:pt>
                <c:pt idx="7650">
                  <c:v>-54.161000000000001</c:v>
                </c:pt>
                <c:pt idx="7651">
                  <c:v>-22.472999999999956</c:v>
                </c:pt>
                <c:pt idx="7652">
                  <c:v>-16.993000000000002</c:v>
                </c:pt>
                <c:pt idx="7653">
                  <c:v>-5.284000000000006</c:v>
                </c:pt>
                <c:pt idx="7654">
                  <c:v>-17.850000000000001</c:v>
                </c:pt>
                <c:pt idx="7655">
                  <c:v>-19.695000000000007</c:v>
                </c:pt>
                <c:pt idx="7656">
                  <c:v>-8.9700000000000042</c:v>
                </c:pt>
                <c:pt idx="7657">
                  <c:v>-14.139999999999999</c:v>
                </c:pt>
                <c:pt idx="7658">
                  <c:v>-18.138000000000005</c:v>
                </c:pt>
                <c:pt idx="7659">
                  <c:v>-15.606000000000005</c:v>
                </c:pt>
                <c:pt idx="7660">
                  <c:v>-15.172000000000002</c:v>
                </c:pt>
                <c:pt idx="7661">
                  <c:v>-18.927000000000003</c:v>
                </c:pt>
                <c:pt idx="7662">
                  <c:v>-23.6</c:v>
                </c:pt>
                <c:pt idx="7663">
                  <c:v>-16.227000000000004</c:v>
                </c:pt>
                <c:pt idx="7664">
                  <c:v>-24.683</c:v>
                </c:pt>
                <c:pt idx="7665">
                  <c:v>-15.175000000000004</c:v>
                </c:pt>
                <c:pt idx="7666">
                  <c:v>-15.785000000000004</c:v>
                </c:pt>
                <c:pt idx="7667">
                  <c:v>-19.698</c:v>
                </c:pt>
                <c:pt idx="7668">
                  <c:v>-9.2810000000000059</c:v>
                </c:pt>
                <c:pt idx="7669">
                  <c:v>-3.2349999999999994</c:v>
                </c:pt>
                <c:pt idx="7670">
                  <c:v>-8.2110000000000039</c:v>
                </c:pt>
                <c:pt idx="7671">
                  <c:v>-12.929000000000002</c:v>
                </c:pt>
                <c:pt idx="7672">
                  <c:v>-10.905000000000022</c:v>
                </c:pt>
                <c:pt idx="7673">
                  <c:v>-26.189999999999987</c:v>
                </c:pt>
                <c:pt idx="7674">
                  <c:v>-46.007000000000005</c:v>
                </c:pt>
                <c:pt idx="7675">
                  <c:v>-15.798</c:v>
                </c:pt>
                <c:pt idx="7676">
                  <c:v>-4.5360000000000014</c:v>
                </c:pt>
                <c:pt idx="7677">
                  <c:v>-0.42300000000000182</c:v>
                </c:pt>
                <c:pt idx="7678">
                  <c:v>-7.6069999999999975</c:v>
                </c:pt>
                <c:pt idx="7679">
                  <c:v>-19.775000000000006</c:v>
                </c:pt>
                <c:pt idx="7680">
                  <c:v>2.0640000000000001</c:v>
                </c:pt>
                <c:pt idx="7681">
                  <c:v>-2.7749999999999986</c:v>
                </c:pt>
                <c:pt idx="7682">
                  <c:v>-7.365999999999989</c:v>
                </c:pt>
                <c:pt idx="7683">
                  <c:v>-6.6610000000000005</c:v>
                </c:pt>
                <c:pt idx="7684">
                  <c:v>-5.2620000000000005</c:v>
                </c:pt>
                <c:pt idx="7685">
                  <c:v>0.10699999999999932</c:v>
                </c:pt>
                <c:pt idx="7686">
                  <c:v>-10.161000000000001</c:v>
                </c:pt>
                <c:pt idx="7687">
                  <c:v>-11.991</c:v>
                </c:pt>
                <c:pt idx="7688">
                  <c:v>-14.639999999999999</c:v>
                </c:pt>
                <c:pt idx="7689">
                  <c:v>-13.356000000000021</c:v>
                </c:pt>
                <c:pt idx="7690">
                  <c:v>-12.701000000000001</c:v>
                </c:pt>
                <c:pt idx="7691">
                  <c:v>-13.214</c:v>
                </c:pt>
                <c:pt idx="7692">
                  <c:v>-4.0120000000000005</c:v>
                </c:pt>
                <c:pt idx="7693">
                  <c:v>-4.9750000000000014</c:v>
                </c:pt>
                <c:pt idx="7694">
                  <c:v>-3.1610000000000014</c:v>
                </c:pt>
                <c:pt idx="7695">
                  <c:v>-4.3169999999999975</c:v>
                </c:pt>
                <c:pt idx="7696">
                  <c:v>-12.945</c:v>
                </c:pt>
                <c:pt idx="7697">
                  <c:v>-23.119000000000035</c:v>
                </c:pt>
                <c:pt idx="7698">
                  <c:v>-19.596000000000004</c:v>
                </c:pt>
                <c:pt idx="7699">
                  <c:v>-12.934000000000001</c:v>
                </c:pt>
                <c:pt idx="7700">
                  <c:v>-5.3139999999999965</c:v>
                </c:pt>
                <c:pt idx="7701">
                  <c:v>3.5549999999999997</c:v>
                </c:pt>
                <c:pt idx="7702">
                  <c:v>-3.9040000000000035</c:v>
                </c:pt>
                <c:pt idx="7703">
                  <c:v>-11.695</c:v>
                </c:pt>
                <c:pt idx="7704">
                  <c:v>3.9659999999999997</c:v>
                </c:pt>
                <c:pt idx="7705">
                  <c:v>2.4239999999999995</c:v>
                </c:pt>
                <c:pt idx="7706">
                  <c:v>3.0229999999999961</c:v>
                </c:pt>
                <c:pt idx="7707">
                  <c:v>5.0790000000000024</c:v>
                </c:pt>
                <c:pt idx="7708">
                  <c:v>5.3459999999999965</c:v>
                </c:pt>
                <c:pt idx="7709">
                  <c:v>5.9780000000000024</c:v>
                </c:pt>
                <c:pt idx="7710">
                  <c:v>2.9919999999999973</c:v>
                </c:pt>
                <c:pt idx="7711">
                  <c:v>-1.7269999999999934</c:v>
                </c:pt>
                <c:pt idx="7712">
                  <c:v>-6.2999999999999972</c:v>
                </c:pt>
                <c:pt idx="7713">
                  <c:v>-1.0799999999999952</c:v>
                </c:pt>
                <c:pt idx="7714">
                  <c:v>3.7489999999999952</c:v>
                </c:pt>
                <c:pt idx="7715">
                  <c:v>5.3709999999999951</c:v>
                </c:pt>
                <c:pt idx="7716">
                  <c:v>6.1019999999999968</c:v>
                </c:pt>
                <c:pt idx="7717">
                  <c:v>9.7540000000000013</c:v>
                </c:pt>
                <c:pt idx="7718">
                  <c:v>10.528</c:v>
                </c:pt>
                <c:pt idx="7719">
                  <c:v>8.8310000000000031</c:v>
                </c:pt>
                <c:pt idx="7720">
                  <c:v>-0.93900000000000061</c:v>
                </c:pt>
                <c:pt idx="7721">
                  <c:v>-6.009999999999998</c:v>
                </c:pt>
                <c:pt idx="7722">
                  <c:v>-4.3870000000000005</c:v>
                </c:pt>
                <c:pt idx="7723">
                  <c:v>1.1509999999999958</c:v>
                </c:pt>
                <c:pt idx="7724">
                  <c:v>5.4380000000000024</c:v>
                </c:pt>
                <c:pt idx="7725">
                  <c:v>18.478000000000002</c:v>
                </c:pt>
                <c:pt idx="7726">
                  <c:v>5.9430000000000094</c:v>
                </c:pt>
                <c:pt idx="7727">
                  <c:v>1.9800000000000066</c:v>
                </c:pt>
                <c:pt idx="7728">
                  <c:v>8.1950000000000003</c:v>
                </c:pt>
                <c:pt idx="7729">
                  <c:v>14.067</c:v>
                </c:pt>
                <c:pt idx="7730">
                  <c:v>8.6279999999999983</c:v>
                </c:pt>
                <c:pt idx="7731">
                  <c:v>9.0100000000000016</c:v>
                </c:pt>
                <c:pt idx="7732">
                  <c:v>-2.2510000000000008</c:v>
                </c:pt>
                <c:pt idx="7733">
                  <c:v>-1.7420000000000009</c:v>
                </c:pt>
                <c:pt idx="7734">
                  <c:v>-2.1290000000000013</c:v>
                </c:pt>
                <c:pt idx="7735">
                  <c:v>-1.6849999999999978</c:v>
                </c:pt>
                <c:pt idx="7736">
                  <c:v>-10.127999999999998</c:v>
                </c:pt>
                <c:pt idx="7737">
                  <c:v>-6.9170000000000016</c:v>
                </c:pt>
                <c:pt idx="7738">
                  <c:v>-1.9650000000000041</c:v>
                </c:pt>
                <c:pt idx="7739">
                  <c:v>-5.1340000000000066</c:v>
                </c:pt>
                <c:pt idx="7740">
                  <c:v>-4.0450000000000017</c:v>
                </c:pt>
                <c:pt idx="7741">
                  <c:v>-3.0020000000000024</c:v>
                </c:pt>
                <c:pt idx="7742">
                  <c:v>1.7040000000000006</c:v>
                </c:pt>
                <c:pt idx="7743">
                  <c:v>-0.40599999999999964</c:v>
                </c:pt>
                <c:pt idx="7744">
                  <c:v>-3.6490000000000009</c:v>
                </c:pt>
                <c:pt idx="7745">
                  <c:v>-11.257000000000001</c:v>
                </c:pt>
                <c:pt idx="7746">
                  <c:v>-8.3390000000000004</c:v>
                </c:pt>
                <c:pt idx="7747">
                  <c:v>-6.2999999999999972</c:v>
                </c:pt>
                <c:pt idx="7748">
                  <c:v>-1.1240000000000023</c:v>
                </c:pt>
                <c:pt idx="7749">
                  <c:v>15.318000000000001</c:v>
                </c:pt>
                <c:pt idx="7750">
                  <c:v>13.015000000000002</c:v>
                </c:pt>
                <c:pt idx="7751">
                  <c:v>9.25</c:v>
                </c:pt>
                <c:pt idx="7752">
                  <c:v>20.335999999999999</c:v>
                </c:pt>
                <c:pt idx="7753">
                  <c:v>13.979000000000006</c:v>
                </c:pt>
                <c:pt idx="7754">
                  <c:v>8.7419999999999973</c:v>
                </c:pt>
                <c:pt idx="7755">
                  <c:v>9.8080000000000016</c:v>
                </c:pt>
                <c:pt idx="7756">
                  <c:v>8.2900000000000009</c:v>
                </c:pt>
                <c:pt idx="7757">
                  <c:v>9.4690000000000047</c:v>
                </c:pt>
                <c:pt idx="7758">
                  <c:v>-0.74000000000000321</c:v>
                </c:pt>
                <c:pt idx="7759">
                  <c:v>-6.9730000000000114</c:v>
                </c:pt>
                <c:pt idx="7760">
                  <c:v>-7.9540000000000006</c:v>
                </c:pt>
                <c:pt idx="7761">
                  <c:v>-2.5929999999999964</c:v>
                </c:pt>
                <c:pt idx="7762">
                  <c:v>-3.7679999999999989</c:v>
                </c:pt>
                <c:pt idx="7763">
                  <c:v>-9.6400000000000059</c:v>
                </c:pt>
                <c:pt idx="7764">
                  <c:v>-6.2439999999999998</c:v>
                </c:pt>
                <c:pt idx="7765">
                  <c:v>-7.9280000000000044</c:v>
                </c:pt>
                <c:pt idx="7766">
                  <c:v>-6.1000000000000005</c:v>
                </c:pt>
                <c:pt idx="7767">
                  <c:v>-7.4870000000000019</c:v>
                </c:pt>
                <c:pt idx="7768">
                  <c:v>-7.4930000000000021</c:v>
                </c:pt>
                <c:pt idx="7769">
                  <c:v>-17.332999999999988</c:v>
                </c:pt>
                <c:pt idx="7770">
                  <c:v>-16.729000000000006</c:v>
                </c:pt>
                <c:pt idx="7771">
                  <c:v>-3.7769999999999939</c:v>
                </c:pt>
                <c:pt idx="7772">
                  <c:v>2.9899999999999949</c:v>
                </c:pt>
                <c:pt idx="7773">
                  <c:v>0.59499999999999886</c:v>
                </c:pt>
                <c:pt idx="7774">
                  <c:v>-4.0660000000000025</c:v>
                </c:pt>
                <c:pt idx="7775">
                  <c:v>-3.4410000000000025</c:v>
                </c:pt>
                <c:pt idx="7776">
                  <c:v>11.669</c:v>
                </c:pt>
                <c:pt idx="7777">
                  <c:v>0.63899999999999713</c:v>
                </c:pt>
                <c:pt idx="7778">
                  <c:v>-1.2950000000000017</c:v>
                </c:pt>
                <c:pt idx="7779">
                  <c:v>0.14999999999999913</c:v>
                </c:pt>
                <c:pt idx="7780">
                  <c:v>2.2049999999999992</c:v>
                </c:pt>
                <c:pt idx="7781">
                  <c:v>0.27400000000000091</c:v>
                </c:pt>
                <c:pt idx="7782">
                  <c:v>-4.1919999999999975</c:v>
                </c:pt>
                <c:pt idx="7783">
                  <c:v>-9.1210000000000004</c:v>
                </c:pt>
                <c:pt idx="7784">
                  <c:v>-9.6930000000000014</c:v>
                </c:pt>
                <c:pt idx="7785">
                  <c:v>-9.2039999999999988</c:v>
                </c:pt>
                <c:pt idx="7786">
                  <c:v>-8.2969999999999988</c:v>
                </c:pt>
                <c:pt idx="7787">
                  <c:v>-8.5379999999999967</c:v>
                </c:pt>
                <c:pt idx="7788">
                  <c:v>-3.2840000000000011</c:v>
                </c:pt>
                <c:pt idx="7789">
                  <c:v>-3.2840000000000011</c:v>
                </c:pt>
                <c:pt idx="7790">
                  <c:v>-3.8830000000000031</c:v>
                </c:pt>
                <c:pt idx="7791">
                  <c:v>-3.027000000000001</c:v>
                </c:pt>
                <c:pt idx="7792">
                  <c:v>-7.6060000000000016</c:v>
                </c:pt>
                <c:pt idx="7793">
                  <c:v>-14.620000000000005</c:v>
                </c:pt>
                <c:pt idx="7794">
                  <c:v>-8.6560000000000077</c:v>
                </c:pt>
                <c:pt idx="7795">
                  <c:v>1.0339999999999951</c:v>
                </c:pt>
                <c:pt idx="7796">
                  <c:v>-0.57200000000000273</c:v>
                </c:pt>
                <c:pt idx="7797">
                  <c:v>4.6400000000000006</c:v>
                </c:pt>
                <c:pt idx="7798">
                  <c:v>6.5600000000000005</c:v>
                </c:pt>
                <c:pt idx="7799">
                  <c:v>8.7089999999999961</c:v>
                </c:pt>
                <c:pt idx="7800">
                  <c:v>11.665000000000004</c:v>
                </c:pt>
                <c:pt idx="7801">
                  <c:v>2.0260000000000034</c:v>
                </c:pt>
                <c:pt idx="7802">
                  <c:v>0.23899999999999769</c:v>
                </c:pt>
                <c:pt idx="7803">
                  <c:v>2.1599999999999966</c:v>
                </c:pt>
                <c:pt idx="7804">
                  <c:v>5.4740000000000038</c:v>
                </c:pt>
                <c:pt idx="7805">
                  <c:v>3.7830000000000052</c:v>
                </c:pt>
                <c:pt idx="7806">
                  <c:v>0.33999999999999769</c:v>
                </c:pt>
                <c:pt idx="7807">
                  <c:v>-4.2800000000000011</c:v>
                </c:pt>
                <c:pt idx="7808">
                  <c:v>-4.7910000000000039</c:v>
                </c:pt>
                <c:pt idx="7809">
                  <c:v>0.81500000000000483</c:v>
                </c:pt>
                <c:pt idx="7810">
                  <c:v>1.1980000000000028</c:v>
                </c:pt>
                <c:pt idx="7811">
                  <c:v>-1.4459999999999931</c:v>
                </c:pt>
                <c:pt idx="7812">
                  <c:v>-0.30200000000000682</c:v>
                </c:pt>
                <c:pt idx="7813">
                  <c:v>-0.54699999999999704</c:v>
                </c:pt>
                <c:pt idx="7814">
                  <c:v>-0.97500000000000164</c:v>
                </c:pt>
                <c:pt idx="7815">
                  <c:v>-2.3149999999999999</c:v>
                </c:pt>
                <c:pt idx="7816">
                  <c:v>-4.5630000000000015</c:v>
                </c:pt>
                <c:pt idx="7817">
                  <c:v>-10.484000000000002</c:v>
                </c:pt>
                <c:pt idx="7818">
                  <c:v>-7.9099999999999984</c:v>
                </c:pt>
                <c:pt idx="7819">
                  <c:v>-2.0619999999999976</c:v>
                </c:pt>
                <c:pt idx="7820">
                  <c:v>2.5929999999999964</c:v>
                </c:pt>
                <c:pt idx="7821">
                  <c:v>3.9539999999999997</c:v>
                </c:pt>
                <c:pt idx="7822">
                  <c:v>3.2999999999999972</c:v>
                </c:pt>
                <c:pt idx="7823">
                  <c:v>4.4819999999999993</c:v>
                </c:pt>
                <c:pt idx="7824">
                  <c:v>11.450000000000006</c:v>
                </c:pt>
                <c:pt idx="7825">
                  <c:v>16.018999999999988</c:v>
                </c:pt>
                <c:pt idx="7826">
                  <c:v>13.817</c:v>
                </c:pt>
                <c:pt idx="7827">
                  <c:v>12.964000000000002</c:v>
                </c:pt>
                <c:pt idx="7828">
                  <c:v>10.24</c:v>
                </c:pt>
                <c:pt idx="7829">
                  <c:v>8.8750000000000213</c:v>
                </c:pt>
                <c:pt idx="7830">
                  <c:v>5.2799999999999994</c:v>
                </c:pt>
                <c:pt idx="7831">
                  <c:v>1.3410000000000011</c:v>
                </c:pt>
                <c:pt idx="7832">
                  <c:v>-1.3760000000000061</c:v>
                </c:pt>
                <c:pt idx="7833">
                  <c:v>0.78899999999999471</c:v>
                </c:pt>
                <c:pt idx="7834">
                  <c:v>-2.3499999999999988</c:v>
                </c:pt>
                <c:pt idx="7835">
                  <c:v>-4.0939999999999985</c:v>
                </c:pt>
                <c:pt idx="7836">
                  <c:v>-2.1600000000000041</c:v>
                </c:pt>
                <c:pt idx="7837">
                  <c:v>-4.4920000000000044</c:v>
                </c:pt>
                <c:pt idx="7838">
                  <c:v>-3.8799999999999937</c:v>
                </c:pt>
                <c:pt idx="7839">
                  <c:v>-2.9670000000000059</c:v>
                </c:pt>
                <c:pt idx="7840">
                  <c:v>-4.0989999999999966</c:v>
                </c:pt>
                <c:pt idx="7841">
                  <c:v>-13.193000000000001</c:v>
                </c:pt>
                <c:pt idx="7842">
                  <c:v>-13.499000000000009</c:v>
                </c:pt>
                <c:pt idx="7843">
                  <c:v>-2.7450000000000045</c:v>
                </c:pt>
                <c:pt idx="7844">
                  <c:v>-5.9480000000000004</c:v>
                </c:pt>
                <c:pt idx="7845">
                  <c:v>2.9959999999999987</c:v>
                </c:pt>
                <c:pt idx="7846">
                  <c:v>1.0600000000000023</c:v>
                </c:pt>
                <c:pt idx="7847">
                  <c:v>4.2700000000000031</c:v>
                </c:pt>
                <c:pt idx="7848">
                  <c:v>2.9079999999999941</c:v>
                </c:pt>
                <c:pt idx="7849">
                  <c:v>3.4379999999999953</c:v>
                </c:pt>
                <c:pt idx="7850">
                  <c:v>-5.5530000000000008</c:v>
                </c:pt>
                <c:pt idx="7851">
                  <c:v>-4.838000000000001</c:v>
                </c:pt>
                <c:pt idx="7852">
                  <c:v>-0.65400000000000136</c:v>
                </c:pt>
                <c:pt idx="7853">
                  <c:v>-2.5010000000000008</c:v>
                </c:pt>
                <c:pt idx="7854">
                  <c:v>-6.9710000000000134</c:v>
                </c:pt>
                <c:pt idx="7855">
                  <c:v>-7.5549999999999899</c:v>
                </c:pt>
                <c:pt idx="7856">
                  <c:v>-9.8350000000000026</c:v>
                </c:pt>
                <c:pt idx="7857">
                  <c:v>-9.1030000000000015</c:v>
                </c:pt>
                <c:pt idx="7858">
                  <c:v>-8.261000000000001</c:v>
                </c:pt>
                <c:pt idx="7859">
                  <c:v>-10.506</c:v>
                </c:pt>
                <c:pt idx="7860">
                  <c:v>-8.115000000000002</c:v>
                </c:pt>
                <c:pt idx="7861">
                  <c:v>-6.1109999999999873</c:v>
                </c:pt>
                <c:pt idx="7862">
                  <c:v>-3.0559999999999974</c:v>
                </c:pt>
                <c:pt idx="7863">
                  <c:v>-5.2160000000000011</c:v>
                </c:pt>
                <c:pt idx="7864">
                  <c:v>-10.835000000000004</c:v>
                </c:pt>
                <c:pt idx="7865">
                  <c:v>-13.555000000000026</c:v>
                </c:pt>
                <c:pt idx="7866">
                  <c:v>-13.157000000000002</c:v>
                </c:pt>
                <c:pt idx="7867">
                  <c:v>-8.2250000000000014</c:v>
                </c:pt>
                <c:pt idx="7868">
                  <c:v>-1.6229999999999976</c:v>
                </c:pt>
                <c:pt idx="7869">
                  <c:v>1.6679999999999968</c:v>
                </c:pt>
                <c:pt idx="7870">
                  <c:v>-2.0000000000024512E-3</c:v>
                </c:pt>
                <c:pt idx="7871">
                  <c:v>-3.2800000000000011</c:v>
                </c:pt>
                <c:pt idx="7872">
                  <c:v>1.4409999999999923</c:v>
                </c:pt>
                <c:pt idx="7873">
                  <c:v>-9.6210000000000004</c:v>
                </c:pt>
                <c:pt idx="7874">
                  <c:v>-15.502000000000002</c:v>
                </c:pt>
                <c:pt idx="7875">
                  <c:v>-7.9649999999999945</c:v>
                </c:pt>
                <c:pt idx="7876">
                  <c:v>1.8970000000000002</c:v>
                </c:pt>
                <c:pt idx="7877">
                  <c:v>-11.263000000000002</c:v>
                </c:pt>
                <c:pt idx="7878">
                  <c:v>-25.155999999999999</c:v>
                </c:pt>
                <c:pt idx="7879">
                  <c:v>-19.957999999999988</c:v>
                </c:pt>
                <c:pt idx="7880">
                  <c:v>-38.347999999999999</c:v>
                </c:pt>
                <c:pt idx="7881">
                  <c:v>-25.576000000000001</c:v>
                </c:pt>
                <c:pt idx="7882">
                  <c:v>-22.68</c:v>
                </c:pt>
                <c:pt idx="7883">
                  <c:v>-22.577000000000005</c:v>
                </c:pt>
                <c:pt idx="7884">
                  <c:v>-23.484000000000002</c:v>
                </c:pt>
                <c:pt idx="7885">
                  <c:v>-16.916000000000004</c:v>
                </c:pt>
                <c:pt idx="7886">
                  <c:v>-4.3449999999999891</c:v>
                </c:pt>
                <c:pt idx="7887">
                  <c:v>-3.1950000000000003</c:v>
                </c:pt>
                <c:pt idx="7888">
                  <c:v>1.5400000000000063</c:v>
                </c:pt>
                <c:pt idx="7889">
                  <c:v>-0.73800000000000665</c:v>
                </c:pt>
                <c:pt idx="7890">
                  <c:v>1.109000000000002</c:v>
                </c:pt>
                <c:pt idx="7891">
                  <c:v>16.488999999999951</c:v>
                </c:pt>
                <c:pt idx="7892">
                  <c:v>35.99</c:v>
                </c:pt>
                <c:pt idx="7893">
                  <c:v>34.611000000000004</c:v>
                </c:pt>
                <c:pt idx="7894">
                  <c:v>19.000999999999987</c:v>
                </c:pt>
                <c:pt idx="7895">
                  <c:v>20.818999999999996</c:v>
                </c:pt>
                <c:pt idx="7896">
                  <c:v>25.027000000000001</c:v>
                </c:pt>
                <c:pt idx="7897">
                  <c:v>30.230999999999987</c:v>
                </c:pt>
                <c:pt idx="7898">
                  <c:v>32.980999999999995</c:v>
                </c:pt>
                <c:pt idx="7899">
                  <c:v>34.682000000000002</c:v>
                </c:pt>
                <c:pt idx="7900">
                  <c:v>33.858999999999995</c:v>
                </c:pt>
                <c:pt idx="7901">
                  <c:v>34.483999999999995</c:v>
                </c:pt>
                <c:pt idx="7902">
                  <c:v>34.233000000000011</c:v>
                </c:pt>
                <c:pt idx="7903">
                  <c:v>33.994</c:v>
                </c:pt>
                <c:pt idx="7904">
                  <c:v>28.962999999999944</c:v>
                </c:pt>
                <c:pt idx="7905">
                  <c:v>24.887999999999987</c:v>
                </c:pt>
                <c:pt idx="7906">
                  <c:v>24.150000000000031</c:v>
                </c:pt>
                <c:pt idx="7907">
                  <c:v>21.847999999999992</c:v>
                </c:pt>
                <c:pt idx="7908">
                  <c:v>18.979999999999986</c:v>
                </c:pt>
                <c:pt idx="7909">
                  <c:v>19.308999999999987</c:v>
                </c:pt>
                <c:pt idx="7910">
                  <c:v>28.220999999999989</c:v>
                </c:pt>
                <c:pt idx="7911">
                  <c:v>29.613000000000035</c:v>
                </c:pt>
                <c:pt idx="7912">
                  <c:v>20.745999999999956</c:v>
                </c:pt>
                <c:pt idx="7913">
                  <c:v>7.411999999999999</c:v>
                </c:pt>
                <c:pt idx="7914">
                  <c:v>12.047000000000001</c:v>
                </c:pt>
                <c:pt idx="7915">
                  <c:v>12.712000000000003</c:v>
                </c:pt>
                <c:pt idx="7916">
                  <c:v>16.344000000000001</c:v>
                </c:pt>
                <c:pt idx="7917">
                  <c:v>24.38</c:v>
                </c:pt>
                <c:pt idx="7918">
                  <c:v>21.338000000000005</c:v>
                </c:pt>
                <c:pt idx="7919">
                  <c:v>18.449000000000002</c:v>
                </c:pt>
                <c:pt idx="7920">
                  <c:v>16.427</c:v>
                </c:pt>
                <c:pt idx="7921">
                  <c:v>14.495000000000006</c:v>
                </c:pt>
                <c:pt idx="7922">
                  <c:v>4.5739999999999998</c:v>
                </c:pt>
                <c:pt idx="7923">
                  <c:v>6.5069999999999997</c:v>
                </c:pt>
                <c:pt idx="7924">
                  <c:v>8.6660000000000021</c:v>
                </c:pt>
                <c:pt idx="7925">
                  <c:v>7.3969999999999985</c:v>
                </c:pt>
                <c:pt idx="7926">
                  <c:v>-1.8220000000000027</c:v>
                </c:pt>
                <c:pt idx="7927">
                  <c:v>-4.0169999999999959</c:v>
                </c:pt>
                <c:pt idx="7928">
                  <c:v>-6.9969999999999999</c:v>
                </c:pt>
                <c:pt idx="7929">
                  <c:v>-0.48899999999999838</c:v>
                </c:pt>
                <c:pt idx="7930">
                  <c:v>-0.56700000000000061</c:v>
                </c:pt>
                <c:pt idx="7931">
                  <c:v>-3.5319999999999965</c:v>
                </c:pt>
                <c:pt idx="7932">
                  <c:v>-2.6950000000000003</c:v>
                </c:pt>
                <c:pt idx="7933">
                  <c:v>-6.4390000000000107</c:v>
                </c:pt>
                <c:pt idx="7934">
                  <c:v>-8.3390000000000004</c:v>
                </c:pt>
                <c:pt idx="7935">
                  <c:v>-5.8059999999999965</c:v>
                </c:pt>
                <c:pt idx="7936">
                  <c:v>-9.3470000000000013</c:v>
                </c:pt>
                <c:pt idx="7937">
                  <c:v>-14.13600000000001</c:v>
                </c:pt>
                <c:pt idx="7938">
                  <c:v>-10.199000000000005</c:v>
                </c:pt>
                <c:pt idx="7939">
                  <c:v>-4.9740000000000038</c:v>
                </c:pt>
                <c:pt idx="7940">
                  <c:v>-1.801999999999996</c:v>
                </c:pt>
                <c:pt idx="7941">
                  <c:v>7.3339999999999961</c:v>
                </c:pt>
                <c:pt idx="7942">
                  <c:v>7.1639999999999917</c:v>
                </c:pt>
                <c:pt idx="7943">
                  <c:v>3.4109999999999987</c:v>
                </c:pt>
                <c:pt idx="7944">
                  <c:v>11.678000000000001</c:v>
                </c:pt>
                <c:pt idx="7945">
                  <c:v>7.1139999999999946</c:v>
                </c:pt>
                <c:pt idx="7946">
                  <c:v>2.5219999999999985</c:v>
                </c:pt>
                <c:pt idx="7947">
                  <c:v>4.0139999999999958</c:v>
                </c:pt>
                <c:pt idx="7948">
                  <c:v>4.2759999999999998</c:v>
                </c:pt>
                <c:pt idx="7949">
                  <c:v>3.6999999999999041E-2</c:v>
                </c:pt>
                <c:pt idx="7950">
                  <c:v>-2.0160000000000027</c:v>
                </c:pt>
                <c:pt idx="7951">
                  <c:v>-16.003</c:v>
                </c:pt>
                <c:pt idx="7952">
                  <c:v>-15.670000000000002</c:v>
                </c:pt>
                <c:pt idx="7953">
                  <c:v>-16.315000000000005</c:v>
                </c:pt>
                <c:pt idx="7954">
                  <c:v>-17.921999999999986</c:v>
                </c:pt>
                <c:pt idx="7955">
                  <c:v>-17.010000000000005</c:v>
                </c:pt>
                <c:pt idx="7956">
                  <c:v>-14.977000000000004</c:v>
                </c:pt>
                <c:pt idx="7957">
                  <c:v>-19.399000000000008</c:v>
                </c:pt>
                <c:pt idx="7958">
                  <c:v>-18.020000000000003</c:v>
                </c:pt>
                <c:pt idx="7959">
                  <c:v>-19.169000000000004</c:v>
                </c:pt>
                <c:pt idx="7960">
                  <c:v>-20.438000000000002</c:v>
                </c:pt>
                <c:pt idx="7961">
                  <c:v>-29.740000000000002</c:v>
                </c:pt>
                <c:pt idx="7962">
                  <c:v>-25.683999999999987</c:v>
                </c:pt>
                <c:pt idx="7963">
                  <c:v>-17.424999999999986</c:v>
                </c:pt>
                <c:pt idx="7964">
                  <c:v>-12.893000000000002</c:v>
                </c:pt>
                <c:pt idx="7965">
                  <c:v>-8.8680000000000021</c:v>
                </c:pt>
                <c:pt idx="7966">
                  <c:v>-8.578000000000003</c:v>
                </c:pt>
                <c:pt idx="7967">
                  <c:v>-12.343000000000004</c:v>
                </c:pt>
                <c:pt idx="7968">
                  <c:v>-0.66500000000000081</c:v>
                </c:pt>
                <c:pt idx="7969">
                  <c:v>-1.5219999999999947</c:v>
                </c:pt>
                <c:pt idx="7970">
                  <c:v>-8.3470000000000013</c:v>
                </c:pt>
                <c:pt idx="7971">
                  <c:v>-2.0570000000000022</c:v>
                </c:pt>
                <c:pt idx="7972">
                  <c:v>-18.247999999999987</c:v>
                </c:pt>
                <c:pt idx="7973">
                  <c:v>-19.036000000000001</c:v>
                </c:pt>
                <c:pt idx="7974">
                  <c:v>-22.629000000000005</c:v>
                </c:pt>
                <c:pt idx="7975">
                  <c:v>-21.195</c:v>
                </c:pt>
                <c:pt idx="7976">
                  <c:v>-26.885999999999989</c:v>
                </c:pt>
                <c:pt idx="7977">
                  <c:v>-19.629000000000005</c:v>
                </c:pt>
                <c:pt idx="7978">
                  <c:v>-18.094000000000001</c:v>
                </c:pt>
                <c:pt idx="7979">
                  <c:v>-21.999000000000002</c:v>
                </c:pt>
                <c:pt idx="7980">
                  <c:v>-18.636000000000031</c:v>
                </c:pt>
                <c:pt idx="7981">
                  <c:v>-17.949000000000002</c:v>
                </c:pt>
                <c:pt idx="7982">
                  <c:v>-20.077999999999996</c:v>
                </c:pt>
                <c:pt idx="7983">
                  <c:v>-22.060000000000002</c:v>
                </c:pt>
                <c:pt idx="7984">
                  <c:v>-26.756</c:v>
                </c:pt>
                <c:pt idx="7985">
                  <c:v>-29.519999999999996</c:v>
                </c:pt>
                <c:pt idx="7986">
                  <c:v>-22.992000000000012</c:v>
                </c:pt>
                <c:pt idx="7987">
                  <c:v>-14.902000000000006</c:v>
                </c:pt>
                <c:pt idx="7988">
                  <c:v>-7.4230000000000018</c:v>
                </c:pt>
                <c:pt idx="7989">
                  <c:v>-1.0429999999999968</c:v>
                </c:pt>
                <c:pt idx="7990">
                  <c:v>-2.4699999999999989</c:v>
                </c:pt>
                <c:pt idx="7991">
                  <c:v>-9.6020000000000056</c:v>
                </c:pt>
                <c:pt idx="7992">
                  <c:v>-2.6859999999999999</c:v>
                </c:pt>
                <c:pt idx="7993">
                  <c:v>-13.740999999999998</c:v>
                </c:pt>
                <c:pt idx="7994">
                  <c:v>-22.810000000000031</c:v>
                </c:pt>
                <c:pt idx="7995">
                  <c:v>-23.687000000000001</c:v>
                </c:pt>
                <c:pt idx="7996">
                  <c:v>-20.901999999999987</c:v>
                </c:pt>
                <c:pt idx="7997">
                  <c:v>-23.785999999999955</c:v>
                </c:pt>
                <c:pt idx="7998">
                  <c:v>-29.455000000000002</c:v>
                </c:pt>
                <c:pt idx="7999">
                  <c:v>-25.453000000000003</c:v>
                </c:pt>
                <c:pt idx="8000">
                  <c:v>-24.157000000000043</c:v>
                </c:pt>
                <c:pt idx="8001">
                  <c:v>-18.956000000000003</c:v>
                </c:pt>
                <c:pt idx="8002">
                  <c:v>-19.189000000000007</c:v>
                </c:pt>
                <c:pt idx="8003">
                  <c:v>-20.313000000000031</c:v>
                </c:pt>
                <c:pt idx="8004">
                  <c:v>-17.082999999999952</c:v>
                </c:pt>
                <c:pt idx="8005">
                  <c:v>-18.271000000000008</c:v>
                </c:pt>
                <c:pt idx="8006">
                  <c:v>-17.328000000000003</c:v>
                </c:pt>
                <c:pt idx="8007">
                  <c:v>-18.21</c:v>
                </c:pt>
                <c:pt idx="8008">
                  <c:v>-18.009999999999987</c:v>
                </c:pt>
                <c:pt idx="8009">
                  <c:v>-20.730000000000004</c:v>
                </c:pt>
                <c:pt idx="8010">
                  <c:v>-23.710999999999999</c:v>
                </c:pt>
                <c:pt idx="8011">
                  <c:v>-13.049000000000007</c:v>
                </c:pt>
                <c:pt idx="8012">
                  <c:v>-6.0600000000000005</c:v>
                </c:pt>
                <c:pt idx="8013">
                  <c:v>2.0109999999999957</c:v>
                </c:pt>
                <c:pt idx="8014">
                  <c:v>-7.1139999999999946</c:v>
                </c:pt>
                <c:pt idx="8015">
                  <c:v>-5.2899999999999991</c:v>
                </c:pt>
                <c:pt idx="8016">
                  <c:v>0.88599999999999568</c:v>
                </c:pt>
                <c:pt idx="8017">
                  <c:v>1.4939999999999956</c:v>
                </c:pt>
                <c:pt idx="8018">
                  <c:v>-3.1640000000000015</c:v>
                </c:pt>
                <c:pt idx="8019">
                  <c:v>-6.1909999999999945</c:v>
                </c:pt>
                <c:pt idx="8020">
                  <c:v>-8.677999999999999</c:v>
                </c:pt>
                <c:pt idx="8021">
                  <c:v>-7.544000000000004</c:v>
                </c:pt>
                <c:pt idx="8022">
                  <c:v>-23.521000000000001</c:v>
                </c:pt>
                <c:pt idx="8023">
                  <c:v>-20.059000000000005</c:v>
                </c:pt>
                <c:pt idx="8024">
                  <c:v>-21.200000000000003</c:v>
                </c:pt>
                <c:pt idx="8025">
                  <c:v>-16.478999999999989</c:v>
                </c:pt>
                <c:pt idx="8026">
                  <c:v>-17.377000000000031</c:v>
                </c:pt>
                <c:pt idx="8027">
                  <c:v>-17.667000000000005</c:v>
                </c:pt>
                <c:pt idx="8028">
                  <c:v>-12.329000000000002</c:v>
                </c:pt>
                <c:pt idx="8029">
                  <c:v>-10.560000000000002</c:v>
                </c:pt>
                <c:pt idx="8030">
                  <c:v>-8.69</c:v>
                </c:pt>
                <c:pt idx="8031">
                  <c:v>-10.722000000000001</c:v>
                </c:pt>
                <c:pt idx="8032">
                  <c:v>-16.064</c:v>
                </c:pt>
                <c:pt idx="8033">
                  <c:v>-23.996000000000009</c:v>
                </c:pt>
                <c:pt idx="8034">
                  <c:v>-23.550000000000004</c:v>
                </c:pt>
                <c:pt idx="8035">
                  <c:v>-7.5109999999999957</c:v>
                </c:pt>
                <c:pt idx="8036">
                  <c:v>-1.3640000000000043</c:v>
                </c:pt>
                <c:pt idx="8037">
                  <c:v>2.0700000000000003</c:v>
                </c:pt>
                <c:pt idx="8038">
                  <c:v>1</c:v>
                </c:pt>
                <c:pt idx="8039">
                  <c:v>-8.3650000000000251</c:v>
                </c:pt>
                <c:pt idx="8040">
                  <c:v>1.583999999999993</c:v>
                </c:pt>
                <c:pt idx="8041">
                  <c:v>2.7580000000000031</c:v>
                </c:pt>
                <c:pt idx="8042">
                  <c:v>0.21000000000000091</c:v>
                </c:pt>
                <c:pt idx="8043">
                  <c:v>3.6580000000000013</c:v>
                </c:pt>
                <c:pt idx="8044">
                  <c:v>1.6959999999999955</c:v>
                </c:pt>
                <c:pt idx="8045">
                  <c:v>0.88700000000000045</c:v>
                </c:pt>
                <c:pt idx="8046">
                  <c:v>0.99000000000000199</c:v>
                </c:pt>
                <c:pt idx="8047">
                  <c:v>-5.0799999999999983</c:v>
                </c:pt>
                <c:pt idx="8048">
                  <c:v>-12.432000000000002</c:v>
                </c:pt>
                <c:pt idx="8049">
                  <c:v>-14.040999999999999</c:v>
                </c:pt>
                <c:pt idx="8050">
                  <c:v>-9.1379999999999999</c:v>
                </c:pt>
                <c:pt idx="8051">
                  <c:v>-12.076000000000002</c:v>
                </c:pt>
                <c:pt idx="8052">
                  <c:v>-9.6079999999999988</c:v>
                </c:pt>
                <c:pt idx="8053">
                  <c:v>-1.6000000000000021</c:v>
                </c:pt>
                <c:pt idx="8054">
                  <c:v>0.84499999999999964</c:v>
                </c:pt>
                <c:pt idx="8055">
                  <c:v>-0.82000000000000062</c:v>
                </c:pt>
                <c:pt idx="8056">
                  <c:v>-8.2640000000000029</c:v>
                </c:pt>
                <c:pt idx="8057">
                  <c:v>-17.342999999999989</c:v>
                </c:pt>
                <c:pt idx="8058">
                  <c:v>-15.07</c:v>
                </c:pt>
                <c:pt idx="8059">
                  <c:v>-3.960000000000008</c:v>
                </c:pt>
                <c:pt idx="8060">
                  <c:v>0.99399999999999977</c:v>
                </c:pt>
                <c:pt idx="8061">
                  <c:v>4.7199999999999989</c:v>
                </c:pt>
                <c:pt idx="8062">
                  <c:v>0.99599999999999511</c:v>
                </c:pt>
                <c:pt idx="8063">
                  <c:v>2.029999999999994</c:v>
                </c:pt>
                <c:pt idx="8064">
                  <c:v>-1.5859999999999952</c:v>
                </c:pt>
                <c:pt idx="8065">
                  <c:v>-0.94400000000000261</c:v>
                </c:pt>
                <c:pt idx="8066">
                  <c:v>-3.0279999999999991</c:v>
                </c:pt>
                <c:pt idx="8067">
                  <c:v>2.1110000000000038</c:v>
                </c:pt>
                <c:pt idx="8068">
                  <c:v>0.93099999999999761</c:v>
                </c:pt>
                <c:pt idx="8069">
                  <c:v>1.4289999999999912</c:v>
                </c:pt>
                <c:pt idx="8070">
                  <c:v>0.94200000000000061</c:v>
                </c:pt>
                <c:pt idx="8071">
                  <c:v>-0.5</c:v>
                </c:pt>
                <c:pt idx="8072">
                  <c:v>1.4449999999999974</c:v>
                </c:pt>
                <c:pt idx="8073">
                  <c:v>-3.8139999999999987</c:v>
                </c:pt>
                <c:pt idx="8074">
                  <c:v>0.99199999999999733</c:v>
                </c:pt>
                <c:pt idx="8075">
                  <c:v>-2.9860000000000038</c:v>
                </c:pt>
                <c:pt idx="8076">
                  <c:v>-6.8169999999999975</c:v>
                </c:pt>
                <c:pt idx="8077">
                  <c:v>2.6289999999999982</c:v>
                </c:pt>
                <c:pt idx="8078">
                  <c:v>0.15299999999999925</c:v>
                </c:pt>
                <c:pt idx="8079">
                  <c:v>-2.1890000000000001</c:v>
                </c:pt>
                <c:pt idx="8080">
                  <c:v>-1.7490000000000019</c:v>
                </c:pt>
                <c:pt idx="8081">
                  <c:v>-8.7309999999999999</c:v>
                </c:pt>
                <c:pt idx="8082">
                  <c:v>-10.90100000000001</c:v>
                </c:pt>
                <c:pt idx="8083">
                  <c:v>-6.2409999999999997</c:v>
                </c:pt>
                <c:pt idx="8084">
                  <c:v>-0.46500000000000341</c:v>
                </c:pt>
                <c:pt idx="8085">
                  <c:v>5.123999999999997</c:v>
                </c:pt>
                <c:pt idx="8086">
                  <c:v>3.2550000000000026</c:v>
                </c:pt>
                <c:pt idx="8087">
                  <c:v>-0.50200000000000244</c:v>
                </c:pt>
                <c:pt idx="8088">
                  <c:v>8.1770000000000014</c:v>
                </c:pt>
                <c:pt idx="8089">
                  <c:v>1.7349999999999965</c:v>
                </c:pt>
                <c:pt idx="8090">
                  <c:v>2.9139999999999944</c:v>
                </c:pt>
                <c:pt idx="8091">
                  <c:v>1.1689999999999958</c:v>
                </c:pt>
                <c:pt idx="8092">
                  <c:v>2.5589999999999975</c:v>
                </c:pt>
                <c:pt idx="8093">
                  <c:v>4.4069999999999974</c:v>
                </c:pt>
                <c:pt idx="8094">
                  <c:v>3.661999999999999</c:v>
                </c:pt>
                <c:pt idx="8095">
                  <c:v>-0.31200000000000488</c:v>
                </c:pt>
                <c:pt idx="8096">
                  <c:v>-2.2630000000000052</c:v>
                </c:pt>
                <c:pt idx="8097">
                  <c:v>-0.23800000000000002</c:v>
                </c:pt>
                <c:pt idx="8098">
                  <c:v>1.4990000000000019</c:v>
                </c:pt>
                <c:pt idx="8099">
                  <c:v>-0.20600000000000321</c:v>
                </c:pt>
                <c:pt idx="8100">
                  <c:v>6.0599999999999952</c:v>
                </c:pt>
                <c:pt idx="8101">
                  <c:v>4.8219999999999956</c:v>
                </c:pt>
                <c:pt idx="8102">
                  <c:v>2.0989999999999966</c:v>
                </c:pt>
                <c:pt idx="8103">
                  <c:v>0.71699999999999164</c:v>
                </c:pt>
                <c:pt idx="8104">
                  <c:v>-3.7340000000000018</c:v>
                </c:pt>
                <c:pt idx="8105">
                  <c:v>-9.4890000000000043</c:v>
                </c:pt>
                <c:pt idx="8106">
                  <c:v>1.3709999999999938</c:v>
                </c:pt>
                <c:pt idx="8107">
                  <c:v>5.4969999999999999</c:v>
                </c:pt>
                <c:pt idx="8108">
                  <c:v>10.377000000000002</c:v>
                </c:pt>
                <c:pt idx="8109">
                  <c:v>15.310000000000002</c:v>
                </c:pt>
                <c:pt idx="8110">
                  <c:v>6.509999999999998</c:v>
                </c:pt>
                <c:pt idx="8111">
                  <c:v>0.496999999999994</c:v>
                </c:pt>
                <c:pt idx="8112">
                  <c:v>1.4149999999999954</c:v>
                </c:pt>
                <c:pt idx="8113">
                  <c:v>4.0080000000000027</c:v>
                </c:pt>
                <c:pt idx="8114">
                  <c:v>1.9819999999999978</c:v>
                </c:pt>
                <c:pt idx="8115">
                  <c:v>5.1589999999999945</c:v>
                </c:pt>
                <c:pt idx="8116">
                  <c:v>4.8829999999999965</c:v>
                </c:pt>
                <c:pt idx="8117">
                  <c:v>-1.3820000000000061</c:v>
                </c:pt>
                <c:pt idx="8118">
                  <c:v>-4.6269999999999945</c:v>
                </c:pt>
                <c:pt idx="8119">
                  <c:v>-8.8490000000000038</c:v>
                </c:pt>
                <c:pt idx="8120">
                  <c:v>-6.3329999999999975</c:v>
                </c:pt>
                <c:pt idx="8121">
                  <c:v>0.36999999999999866</c:v>
                </c:pt>
                <c:pt idx="8122">
                  <c:v>-2.9299999999999997</c:v>
                </c:pt>
                <c:pt idx="8123">
                  <c:v>-5.009999999999998</c:v>
                </c:pt>
                <c:pt idx="8124">
                  <c:v>0.75000000000000133</c:v>
                </c:pt>
                <c:pt idx="8125">
                  <c:v>8.9999999999996652E-2</c:v>
                </c:pt>
                <c:pt idx="8126">
                  <c:v>-4.2079999999999975</c:v>
                </c:pt>
                <c:pt idx="8127">
                  <c:v>-8.186000000000007</c:v>
                </c:pt>
                <c:pt idx="8128">
                  <c:v>-15.910000000000004</c:v>
                </c:pt>
                <c:pt idx="8129">
                  <c:v>-13.602</c:v>
                </c:pt>
                <c:pt idx="8130">
                  <c:v>-7.9420000000000002</c:v>
                </c:pt>
                <c:pt idx="8131">
                  <c:v>-4.9819999999999993</c:v>
                </c:pt>
                <c:pt idx="8132">
                  <c:v>-4.1430000000000007</c:v>
                </c:pt>
                <c:pt idx="8133">
                  <c:v>0.24499999999999797</c:v>
                </c:pt>
                <c:pt idx="8134">
                  <c:v>-3.0020000000000024</c:v>
                </c:pt>
                <c:pt idx="8135">
                  <c:v>-5.4300000000000104</c:v>
                </c:pt>
                <c:pt idx="8136">
                  <c:v>-4.0129999999999955</c:v>
                </c:pt>
                <c:pt idx="8137">
                  <c:v>-9.4000000000000021</c:v>
                </c:pt>
                <c:pt idx="8138">
                  <c:v>-1.8530000000000015</c:v>
                </c:pt>
                <c:pt idx="8139">
                  <c:v>-6.3229999999999897</c:v>
                </c:pt>
                <c:pt idx="8140">
                  <c:v>-8.1440000000000001</c:v>
                </c:pt>
                <c:pt idx="8141">
                  <c:v>-8.0340000000000007</c:v>
                </c:pt>
                <c:pt idx="8142">
                  <c:v>-15.920000000000002</c:v>
                </c:pt>
                <c:pt idx="8143">
                  <c:v>-18.633000000000031</c:v>
                </c:pt>
                <c:pt idx="8144">
                  <c:v>-18.509999999999987</c:v>
                </c:pt>
                <c:pt idx="8145">
                  <c:v>-11.929000000000002</c:v>
                </c:pt>
                <c:pt idx="8146">
                  <c:v>-11.478000000000002</c:v>
                </c:pt>
                <c:pt idx="8147">
                  <c:v>-14.531999999999996</c:v>
                </c:pt>
                <c:pt idx="8148">
                  <c:v>-14.127999999999998</c:v>
                </c:pt>
                <c:pt idx="8149">
                  <c:v>-13.700000000000001</c:v>
                </c:pt>
                <c:pt idx="8150">
                  <c:v>-15.487000000000009</c:v>
                </c:pt>
                <c:pt idx="8151">
                  <c:v>-15.96</c:v>
                </c:pt>
                <c:pt idx="8152">
                  <c:v>-15.540000000000003</c:v>
                </c:pt>
                <c:pt idx="8153">
                  <c:v>-16.310000000000031</c:v>
                </c:pt>
                <c:pt idx="8154">
                  <c:v>-4.9789999999999992</c:v>
                </c:pt>
                <c:pt idx="8155">
                  <c:v>6.0710000000000104</c:v>
                </c:pt>
                <c:pt idx="8156">
                  <c:v>6.5079999999999956</c:v>
                </c:pt>
                <c:pt idx="8157">
                  <c:v>11.649000000000001</c:v>
                </c:pt>
                <c:pt idx="8158">
                  <c:v>1.4010000000000034</c:v>
                </c:pt>
                <c:pt idx="8159">
                  <c:v>-1.3449999999999978</c:v>
                </c:pt>
                <c:pt idx="8160">
                  <c:v>3.3369999999999913</c:v>
                </c:pt>
                <c:pt idx="8161">
                  <c:v>5.0110000000000028</c:v>
                </c:pt>
                <c:pt idx="8162">
                  <c:v>1.3320000000000007</c:v>
                </c:pt>
                <c:pt idx="8163">
                  <c:v>5.009999999999998</c:v>
                </c:pt>
                <c:pt idx="8164">
                  <c:v>5.2460000000000022</c:v>
                </c:pt>
                <c:pt idx="8165">
                  <c:v>2.5830000000000055</c:v>
                </c:pt>
                <c:pt idx="8166">
                  <c:v>-7.1599999999999966</c:v>
                </c:pt>
                <c:pt idx="8167">
                  <c:v>-19.061000000000007</c:v>
                </c:pt>
                <c:pt idx="8168">
                  <c:v>-24.010999999999996</c:v>
                </c:pt>
                <c:pt idx="8169">
                  <c:v>-15.956000000000023</c:v>
                </c:pt>
                <c:pt idx="8170">
                  <c:v>-8.4170000000000016</c:v>
                </c:pt>
                <c:pt idx="8171">
                  <c:v>-7.1939999999999955</c:v>
                </c:pt>
                <c:pt idx="8172">
                  <c:v>-1.6180000000000021</c:v>
                </c:pt>
                <c:pt idx="8173">
                  <c:v>-4.0899999999999963</c:v>
                </c:pt>
                <c:pt idx="8174">
                  <c:v>-6.1500000000000057</c:v>
                </c:pt>
                <c:pt idx="8175">
                  <c:v>-8.5230000000000032</c:v>
                </c:pt>
                <c:pt idx="8176">
                  <c:v>-15.111000000000001</c:v>
                </c:pt>
                <c:pt idx="8177">
                  <c:v>-38.56</c:v>
                </c:pt>
                <c:pt idx="8178">
                  <c:v>-28.536000000000001</c:v>
                </c:pt>
                <c:pt idx="8179">
                  <c:v>-13.68</c:v>
                </c:pt>
                <c:pt idx="8180">
                  <c:v>-3.7990000000000066</c:v>
                </c:pt>
                <c:pt idx="8181">
                  <c:v>2.0820000000000007</c:v>
                </c:pt>
                <c:pt idx="8182">
                  <c:v>-1.0700000000000003</c:v>
                </c:pt>
                <c:pt idx="8183">
                  <c:v>-5.007000000000005</c:v>
                </c:pt>
                <c:pt idx="8184">
                  <c:v>-17.076000000000001</c:v>
                </c:pt>
                <c:pt idx="8185">
                  <c:v>-15.977000000000004</c:v>
                </c:pt>
                <c:pt idx="8186">
                  <c:v>-15.120000000000005</c:v>
                </c:pt>
                <c:pt idx="8187">
                  <c:v>-12.400000000000006</c:v>
                </c:pt>
                <c:pt idx="8188">
                  <c:v>-8.2680000000000025</c:v>
                </c:pt>
                <c:pt idx="8189">
                  <c:v>-13.108000000000001</c:v>
                </c:pt>
                <c:pt idx="8190">
                  <c:v>-10.25</c:v>
                </c:pt>
                <c:pt idx="8191">
                  <c:v>-18.244999999999987</c:v>
                </c:pt>
                <c:pt idx="8192">
                  <c:v>-17.657999999999994</c:v>
                </c:pt>
                <c:pt idx="8193">
                  <c:v>-11.296000000000005</c:v>
                </c:pt>
                <c:pt idx="8194">
                  <c:v>-19.847000000000001</c:v>
                </c:pt>
                <c:pt idx="8195">
                  <c:v>-21.037000000000031</c:v>
                </c:pt>
                <c:pt idx="8196">
                  <c:v>-9.4950000000000045</c:v>
                </c:pt>
                <c:pt idx="8197">
                  <c:v>-5.737000000000009</c:v>
                </c:pt>
                <c:pt idx="8198">
                  <c:v>-1.9900000000000047</c:v>
                </c:pt>
                <c:pt idx="8199">
                  <c:v>-1.9420000000000026</c:v>
                </c:pt>
                <c:pt idx="8200">
                  <c:v>-5.6209999999999916</c:v>
                </c:pt>
                <c:pt idx="8201">
                  <c:v>-16.721999999999987</c:v>
                </c:pt>
                <c:pt idx="8202">
                  <c:v>-12.582000000000004</c:v>
                </c:pt>
                <c:pt idx="8203">
                  <c:v>-3.1990000000000047</c:v>
                </c:pt>
                <c:pt idx="8204">
                  <c:v>-3.7989999999999995</c:v>
                </c:pt>
                <c:pt idx="8205">
                  <c:v>0.86900000000000099</c:v>
                </c:pt>
                <c:pt idx="8206">
                  <c:v>-9.1510000000000034</c:v>
                </c:pt>
                <c:pt idx="8207">
                  <c:v>-3.5730000000000004</c:v>
                </c:pt>
                <c:pt idx="8208">
                  <c:v>-1.0020000000000024</c:v>
                </c:pt>
                <c:pt idx="8209">
                  <c:v>-2.1799999999999997</c:v>
                </c:pt>
                <c:pt idx="8210">
                  <c:v>-3.1890000000000001</c:v>
                </c:pt>
                <c:pt idx="8211">
                  <c:v>-0.6370000000000019</c:v>
                </c:pt>
                <c:pt idx="8212">
                  <c:v>-0.70199999999999863</c:v>
                </c:pt>
                <c:pt idx="8213">
                  <c:v>-0.7989999999999996</c:v>
                </c:pt>
                <c:pt idx="8214">
                  <c:v>-1.7510000000000048</c:v>
                </c:pt>
                <c:pt idx="8215">
                  <c:v>-3.3359999999999999</c:v>
                </c:pt>
                <c:pt idx="8216">
                  <c:v>-11.289000000000001</c:v>
                </c:pt>
                <c:pt idx="8217">
                  <c:v>-17</c:v>
                </c:pt>
                <c:pt idx="8218">
                  <c:v>-10.151000000000003</c:v>
                </c:pt>
                <c:pt idx="8219">
                  <c:v>-10.259</c:v>
                </c:pt>
                <c:pt idx="8220">
                  <c:v>-11.445</c:v>
                </c:pt>
                <c:pt idx="8221">
                  <c:v>-9.0810000000000031</c:v>
                </c:pt>
                <c:pt idx="8222">
                  <c:v>-4.4899999999999984</c:v>
                </c:pt>
                <c:pt idx="8223">
                  <c:v>-3.6910000000000025</c:v>
                </c:pt>
                <c:pt idx="8224">
                  <c:v>-11.423000000000002</c:v>
                </c:pt>
                <c:pt idx="8225">
                  <c:v>-19.311000000000035</c:v>
                </c:pt>
                <c:pt idx="8226">
                  <c:v>-16.156000000000031</c:v>
                </c:pt>
                <c:pt idx="8227">
                  <c:v>-12.040999999999999</c:v>
                </c:pt>
                <c:pt idx="8228">
                  <c:v>-3.9840000000000018</c:v>
                </c:pt>
                <c:pt idx="8229">
                  <c:v>2.019999999999996</c:v>
                </c:pt>
                <c:pt idx="8230">
                  <c:v>-2.4600000000000009</c:v>
                </c:pt>
                <c:pt idx="8231">
                  <c:v>-6.0609999999999955</c:v>
                </c:pt>
                <c:pt idx="8232">
                  <c:v>8.0590000000000028</c:v>
                </c:pt>
                <c:pt idx="8233">
                  <c:v>6.0399999999999991</c:v>
                </c:pt>
                <c:pt idx="8234">
                  <c:v>1.0859999999999952</c:v>
                </c:pt>
                <c:pt idx="8235">
                  <c:v>1.2389999999999943</c:v>
                </c:pt>
                <c:pt idx="8236">
                  <c:v>4.1129999999999889</c:v>
                </c:pt>
                <c:pt idx="8237">
                  <c:v>4.1599999999999975</c:v>
                </c:pt>
                <c:pt idx="8238">
                  <c:v>8.8070000000000022</c:v>
                </c:pt>
                <c:pt idx="8239">
                  <c:v>10.197000000000001</c:v>
                </c:pt>
                <c:pt idx="8240">
                  <c:v>-0.26100000000000284</c:v>
                </c:pt>
                <c:pt idx="8241">
                  <c:v>2.4779999999999998</c:v>
                </c:pt>
                <c:pt idx="8242">
                  <c:v>1.1689999999999958</c:v>
                </c:pt>
                <c:pt idx="8243">
                  <c:v>1.4929999999999923</c:v>
                </c:pt>
                <c:pt idx="8244">
                  <c:v>2.4989999999999948</c:v>
                </c:pt>
                <c:pt idx="8245">
                  <c:v>2.1450000000000031</c:v>
                </c:pt>
                <c:pt idx="8246">
                  <c:v>3.7719999999999985</c:v>
                </c:pt>
                <c:pt idx="8247">
                  <c:v>7.5009999999999977</c:v>
                </c:pt>
                <c:pt idx="8248">
                  <c:v>10.228999999999999</c:v>
                </c:pt>
                <c:pt idx="8249">
                  <c:v>3.1199999999999974</c:v>
                </c:pt>
                <c:pt idx="8250">
                  <c:v>3.8669999999999867</c:v>
                </c:pt>
                <c:pt idx="8251">
                  <c:v>5.0039999999999907</c:v>
                </c:pt>
                <c:pt idx="8252">
                  <c:v>11.052000000000014</c:v>
                </c:pt>
                <c:pt idx="8253">
                  <c:v>20.648999999999987</c:v>
                </c:pt>
                <c:pt idx="8254">
                  <c:v>13.190000000000001</c:v>
                </c:pt>
                <c:pt idx="8255">
                  <c:v>14.229999999999999</c:v>
                </c:pt>
                <c:pt idx="8256">
                  <c:v>15.621</c:v>
                </c:pt>
                <c:pt idx="8257">
                  <c:v>6.7999999999999972</c:v>
                </c:pt>
                <c:pt idx="8258">
                  <c:v>7.3449999999999891</c:v>
                </c:pt>
                <c:pt idx="8259">
                  <c:v>16.265999999999952</c:v>
                </c:pt>
                <c:pt idx="8260">
                  <c:v>16.394000000000005</c:v>
                </c:pt>
                <c:pt idx="8261">
                  <c:v>5.0020000000000016</c:v>
                </c:pt>
                <c:pt idx="8262">
                  <c:v>1.4919999999999929</c:v>
                </c:pt>
                <c:pt idx="8263">
                  <c:v>-1.2890000000000015</c:v>
                </c:pt>
                <c:pt idx="8264">
                  <c:v>-1.9399999999999953</c:v>
                </c:pt>
                <c:pt idx="8265">
                  <c:v>-1.3940000000000061</c:v>
                </c:pt>
                <c:pt idx="8266">
                  <c:v>-0.75299999999999434</c:v>
                </c:pt>
                <c:pt idx="8267">
                  <c:v>-1.3400000000000041</c:v>
                </c:pt>
                <c:pt idx="8268">
                  <c:v>0.9249999999999976</c:v>
                </c:pt>
                <c:pt idx="8269">
                  <c:v>-1.3700000000000045</c:v>
                </c:pt>
                <c:pt idx="8270">
                  <c:v>-1.3700000000000045</c:v>
                </c:pt>
                <c:pt idx="8271">
                  <c:v>-3.6970000000000032</c:v>
                </c:pt>
                <c:pt idx="8272">
                  <c:v>-4.5820000000000078</c:v>
                </c:pt>
                <c:pt idx="8273">
                  <c:v>-12.850000000000026</c:v>
                </c:pt>
                <c:pt idx="8274">
                  <c:v>-13.709000000000003</c:v>
                </c:pt>
                <c:pt idx="8275">
                  <c:v>-4.6350000000000051</c:v>
                </c:pt>
                <c:pt idx="8276">
                  <c:v>1.9989999999999952</c:v>
                </c:pt>
                <c:pt idx="8277">
                  <c:v>8.1379999999999928</c:v>
                </c:pt>
                <c:pt idx="8278">
                  <c:v>6.2909999999999968</c:v>
                </c:pt>
                <c:pt idx="8279">
                  <c:v>0.99399999999999977</c:v>
                </c:pt>
                <c:pt idx="8280">
                  <c:v>-2.5670000000000002</c:v>
                </c:pt>
                <c:pt idx="8281">
                  <c:v>1.8000000000000689E-2</c:v>
                </c:pt>
                <c:pt idx="8282">
                  <c:v>-3.4500000000000028</c:v>
                </c:pt>
                <c:pt idx="8283">
                  <c:v>2.7299999999999982</c:v>
                </c:pt>
                <c:pt idx="8284">
                  <c:v>5.2109999999999985</c:v>
                </c:pt>
                <c:pt idx="8285">
                  <c:v>-3.527000000000001</c:v>
                </c:pt>
                <c:pt idx="8286">
                  <c:v>-3.8689999999999998</c:v>
                </c:pt>
                <c:pt idx="8287">
                  <c:v>-8.2000000000000011</c:v>
                </c:pt>
                <c:pt idx="8288">
                  <c:v>-10.96</c:v>
                </c:pt>
                <c:pt idx="8289">
                  <c:v>-1.5780000000000041</c:v>
                </c:pt>
                <c:pt idx="8290">
                  <c:v>-2.2410000000000152</c:v>
                </c:pt>
                <c:pt idx="8291">
                  <c:v>-4.9650000000000025</c:v>
                </c:pt>
                <c:pt idx="8292">
                  <c:v>1.277000000000001</c:v>
                </c:pt>
                <c:pt idx="8293">
                  <c:v>0.28499999999999748</c:v>
                </c:pt>
                <c:pt idx="8294">
                  <c:v>0.36000000000000032</c:v>
                </c:pt>
                <c:pt idx="8295">
                  <c:v>-4.4699999999999989</c:v>
                </c:pt>
                <c:pt idx="8296">
                  <c:v>-10.698000000000008</c:v>
                </c:pt>
                <c:pt idx="8297">
                  <c:v>-34.608000000000011</c:v>
                </c:pt>
                <c:pt idx="8298">
                  <c:v>-58.095000000000013</c:v>
                </c:pt>
                <c:pt idx="8299">
                  <c:v>0.88000000000000966</c:v>
                </c:pt>
                <c:pt idx="8300">
                  <c:v>5.0979999999999945</c:v>
                </c:pt>
                <c:pt idx="8301">
                  <c:v>15.673000000000002</c:v>
                </c:pt>
                <c:pt idx="8302">
                  <c:v>3.8329999999999935</c:v>
                </c:pt>
                <c:pt idx="8303">
                  <c:v>-0.50400000000000489</c:v>
                </c:pt>
                <c:pt idx="8304">
                  <c:v>11.566000000000004</c:v>
                </c:pt>
                <c:pt idx="8305">
                  <c:v>7.0549999999999899</c:v>
                </c:pt>
                <c:pt idx="8306">
                  <c:v>3.0030000000000001</c:v>
                </c:pt>
                <c:pt idx="8307">
                  <c:v>4.7150000000000025</c:v>
                </c:pt>
                <c:pt idx="8308">
                  <c:v>7.5</c:v>
                </c:pt>
                <c:pt idx="8309">
                  <c:v>6.1099999999999985</c:v>
                </c:pt>
                <c:pt idx="8310">
                  <c:v>4.992999999999995</c:v>
                </c:pt>
                <c:pt idx="8311">
                  <c:v>-10.021000000000001</c:v>
                </c:pt>
                <c:pt idx="8312">
                  <c:v>-31.110000000000031</c:v>
                </c:pt>
                <c:pt idx="8313">
                  <c:v>-14.512</c:v>
                </c:pt>
                <c:pt idx="8314">
                  <c:v>-10.175000000000002</c:v>
                </c:pt>
                <c:pt idx="8315">
                  <c:v>-12.716000000000008</c:v>
                </c:pt>
                <c:pt idx="8316">
                  <c:v>-2.519999999999996</c:v>
                </c:pt>
                <c:pt idx="8317">
                  <c:v>-2.3870000000000005</c:v>
                </c:pt>
                <c:pt idx="8318">
                  <c:v>-2.6900000000000119</c:v>
                </c:pt>
                <c:pt idx="8319">
                  <c:v>-7.296999999999997</c:v>
                </c:pt>
                <c:pt idx="8320">
                  <c:v>-9.0690000000000026</c:v>
                </c:pt>
                <c:pt idx="8321">
                  <c:v>-66.506</c:v>
                </c:pt>
                <c:pt idx="8322">
                  <c:v>-67.620000000000019</c:v>
                </c:pt>
                <c:pt idx="8323">
                  <c:v>-24.620000000000005</c:v>
                </c:pt>
                <c:pt idx="8324">
                  <c:v>1.2090000000000032</c:v>
                </c:pt>
                <c:pt idx="8325">
                  <c:v>11.683</c:v>
                </c:pt>
                <c:pt idx="8326">
                  <c:v>5.5799999999999983</c:v>
                </c:pt>
                <c:pt idx="8327">
                  <c:v>-1.5020000000000024</c:v>
                </c:pt>
                <c:pt idx="8328">
                  <c:v>0.48299999999999804</c:v>
                </c:pt>
                <c:pt idx="8329">
                  <c:v>-3.8740000000000023</c:v>
                </c:pt>
                <c:pt idx="8330">
                  <c:v>-1.5570000000000022</c:v>
                </c:pt>
                <c:pt idx="8331">
                  <c:v>-1.463000000000001</c:v>
                </c:pt>
                <c:pt idx="8332">
                  <c:v>-1.3580000000000041</c:v>
                </c:pt>
                <c:pt idx="8333">
                  <c:v>-5.5679999999999872</c:v>
                </c:pt>
                <c:pt idx="8334">
                  <c:v>-11.191000000000003</c:v>
                </c:pt>
                <c:pt idx="8335">
                  <c:v>-24.013000000000005</c:v>
                </c:pt>
                <c:pt idx="8336">
                  <c:v>-36.676000000000002</c:v>
                </c:pt>
                <c:pt idx="8337">
                  <c:v>-23.373999999999992</c:v>
                </c:pt>
                <c:pt idx="8338">
                  <c:v>-18.428999999999952</c:v>
                </c:pt>
                <c:pt idx="8339">
                  <c:v>-19.012</c:v>
                </c:pt>
                <c:pt idx="8340">
                  <c:v>-14.901000000000002</c:v>
                </c:pt>
                <c:pt idx="8341">
                  <c:v>-17.456999999999987</c:v>
                </c:pt>
                <c:pt idx="8342">
                  <c:v>-16.763000000000002</c:v>
                </c:pt>
                <c:pt idx="8343">
                  <c:v>-17.881</c:v>
                </c:pt>
                <c:pt idx="8344">
                  <c:v>-23.756</c:v>
                </c:pt>
                <c:pt idx="8345">
                  <c:v>-65.38</c:v>
                </c:pt>
                <c:pt idx="8346">
                  <c:v>-36.339999999999996</c:v>
                </c:pt>
                <c:pt idx="8347">
                  <c:v>-20.195</c:v>
                </c:pt>
                <c:pt idx="8348">
                  <c:v>-9.5840000000000014</c:v>
                </c:pt>
                <c:pt idx="8349">
                  <c:v>-3.5700000000000003</c:v>
                </c:pt>
                <c:pt idx="8350">
                  <c:v>-2.0970000000000013</c:v>
                </c:pt>
                <c:pt idx="8351">
                  <c:v>-8.1979999999999986</c:v>
                </c:pt>
                <c:pt idx="8352">
                  <c:v>-17.208999999999989</c:v>
                </c:pt>
                <c:pt idx="8353">
                  <c:v>-33.260000000000012</c:v>
                </c:pt>
                <c:pt idx="8354">
                  <c:v>-42.973000000000006</c:v>
                </c:pt>
                <c:pt idx="8355">
                  <c:v>-39.503</c:v>
                </c:pt>
                <c:pt idx="8356">
                  <c:v>-37.037000000000006</c:v>
                </c:pt>
                <c:pt idx="8357">
                  <c:v>-40.278000000000013</c:v>
                </c:pt>
                <c:pt idx="8358">
                  <c:v>-39.379999999999995</c:v>
                </c:pt>
                <c:pt idx="8359">
                  <c:v>-23.116000000000035</c:v>
                </c:pt>
                <c:pt idx="8360">
                  <c:v>-19.199000000000005</c:v>
                </c:pt>
                <c:pt idx="8361">
                  <c:v>-13.607000000000001</c:v>
                </c:pt>
                <c:pt idx="8362">
                  <c:v>-14.709000000000003</c:v>
                </c:pt>
                <c:pt idx="8363">
                  <c:v>-16.948999999999948</c:v>
                </c:pt>
                <c:pt idx="8364">
                  <c:v>-12.394000000000002</c:v>
                </c:pt>
                <c:pt idx="8365">
                  <c:v>-10.209000000000003</c:v>
                </c:pt>
                <c:pt idx="8366">
                  <c:v>-9</c:v>
                </c:pt>
                <c:pt idx="8367">
                  <c:v>-5.1179999999999897</c:v>
                </c:pt>
                <c:pt idx="8368">
                  <c:v>-9.2430000000000003</c:v>
                </c:pt>
                <c:pt idx="8369">
                  <c:v>-16.221000000000004</c:v>
                </c:pt>
                <c:pt idx="8370">
                  <c:v>-20.241</c:v>
                </c:pt>
                <c:pt idx="8371">
                  <c:v>-11.340000000000003</c:v>
                </c:pt>
                <c:pt idx="8372">
                  <c:v>-5.4540000000000006</c:v>
                </c:pt>
                <c:pt idx="8373">
                  <c:v>1.6149999999999938</c:v>
                </c:pt>
                <c:pt idx="8374">
                  <c:v>-0.89300000000000068</c:v>
                </c:pt>
                <c:pt idx="8375">
                  <c:v>-5.240000000000002</c:v>
                </c:pt>
                <c:pt idx="8376">
                  <c:v>5.4720000000000013</c:v>
                </c:pt>
                <c:pt idx="8377">
                  <c:v>-10.062000000000006</c:v>
                </c:pt>
                <c:pt idx="8378">
                  <c:v>-21.926000000000002</c:v>
                </c:pt>
                <c:pt idx="8379">
                  <c:v>-15.306000000000004</c:v>
                </c:pt>
                <c:pt idx="8380">
                  <c:v>-12.350000000000019</c:v>
                </c:pt>
                <c:pt idx="8381">
                  <c:v>-15.415000000000004</c:v>
                </c:pt>
                <c:pt idx="8382">
                  <c:v>-23.713000000000001</c:v>
                </c:pt>
                <c:pt idx="8383">
                  <c:v>-23.651000000000035</c:v>
                </c:pt>
                <c:pt idx="8384">
                  <c:v>-26.11500000000003</c:v>
                </c:pt>
                <c:pt idx="8385">
                  <c:v>-13.901</c:v>
                </c:pt>
                <c:pt idx="8386">
                  <c:v>2.9959999999999987</c:v>
                </c:pt>
                <c:pt idx="8387">
                  <c:v>2.5229999999999961</c:v>
                </c:pt>
                <c:pt idx="8388">
                  <c:v>-0.15399999999999697</c:v>
                </c:pt>
                <c:pt idx="8389">
                  <c:v>4.1549999999999887</c:v>
                </c:pt>
                <c:pt idx="8390">
                  <c:v>4.0979999999999945</c:v>
                </c:pt>
                <c:pt idx="8391">
                  <c:v>2.8399999999999963</c:v>
                </c:pt>
                <c:pt idx="8392">
                  <c:v>2.4949999999999974</c:v>
                </c:pt>
                <c:pt idx="8393">
                  <c:v>-2.507000000000005</c:v>
                </c:pt>
                <c:pt idx="8394">
                  <c:v>2.8169999999999953</c:v>
                </c:pt>
                <c:pt idx="8395">
                  <c:v>11.312000000000006</c:v>
                </c:pt>
                <c:pt idx="8396">
                  <c:v>15.702</c:v>
                </c:pt>
                <c:pt idx="8397">
                  <c:v>21.465999999999951</c:v>
                </c:pt>
                <c:pt idx="8398">
                  <c:v>13.596</c:v>
                </c:pt>
                <c:pt idx="8399">
                  <c:v>8.8460000000000036</c:v>
                </c:pt>
                <c:pt idx="8400">
                  <c:v>7.972999999999999</c:v>
                </c:pt>
                <c:pt idx="8401">
                  <c:v>-3.0720000000000027</c:v>
                </c:pt>
                <c:pt idx="8402">
                  <c:v>-5.2960000000000012</c:v>
                </c:pt>
                <c:pt idx="8403">
                  <c:v>-11.926</c:v>
                </c:pt>
                <c:pt idx="8404">
                  <c:v>-13.456000000000021</c:v>
                </c:pt>
                <c:pt idx="8405">
                  <c:v>-13.126000000000001</c:v>
                </c:pt>
                <c:pt idx="8406">
                  <c:v>-12.713000000000001</c:v>
                </c:pt>
                <c:pt idx="8407">
                  <c:v>-19.574000000000005</c:v>
                </c:pt>
                <c:pt idx="8408">
                  <c:v>-24.164000000000001</c:v>
                </c:pt>
                <c:pt idx="8409">
                  <c:v>-35.403999999999996</c:v>
                </c:pt>
                <c:pt idx="8410">
                  <c:v>-18.695000000000004</c:v>
                </c:pt>
                <c:pt idx="8411">
                  <c:v>-19.471999999999987</c:v>
                </c:pt>
                <c:pt idx="8412">
                  <c:v>-18.410000000000004</c:v>
                </c:pt>
                <c:pt idx="8413">
                  <c:v>-18.308</c:v>
                </c:pt>
                <c:pt idx="8414">
                  <c:v>-21.518999999999988</c:v>
                </c:pt>
                <c:pt idx="8415">
                  <c:v>-22.863</c:v>
                </c:pt>
                <c:pt idx="8416">
                  <c:v>-17.181000000000001</c:v>
                </c:pt>
                <c:pt idx="8417">
                  <c:v>-21.205000000000002</c:v>
                </c:pt>
                <c:pt idx="8418">
                  <c:v>-7.2000000000000028</c:v>
                </c:pt>
                <c:pt idx="8419">
                  <c:v>-2.8100000000000023</c:v>
                </c:pt>
                <c:pt idx="8420">
                  <c:v>11.405000000000006</c:v>
                </c:pt>
                <c:pt idx="8421">
                  <c:v>19.971000000000004</c:v>
                </c:pt>
                <c:pt idx="8422">
                  <c:v>16.116999999999997</c:v>
                </c:pt>
                <c:pt idx="8423">
                  <c:v>7.2209999999999965</c:v>
                </c:pt>
                <c:pt idx="8424">
                  <c:v>5.4639999999999986</c:v>
                </c:pt>
                <c:pt idx="8425">
                  <c:v>-5.3950000000000005</c:v>
                </c:pt>
                <c:pt idx="8426">
                  <c:v>-19.374000000000031</c:v>
                </c:pt>
                <c:pt idx="8427">
                  <c:v>-10.59</c:v>
                </c:pt>
                <c:pt idx="8428">
                  <c:v>-0.31500000000000189</c:v>
                </c:pt>
                <c:pt idx="8429">
                  <c:v>-14.974</c:v>
                </c:pt>
                <c:pt idx="8430">
                  <c:v>-3.6280000000000001</c:v>
                </c:pt>
                <c:pt idx="8431">
                  <c:v>-4.375</c:v>
                </c:pt>
                <c:pt idx="8432">
                  <c:v>-9.251000000000003</c:v>
                </c:pt>
                <c:pt idx="8433">
                  <c:v>-1.1499999999999957</c:v>
                </c:pt>
                <c:pt idx="8434">
                  <c:v>-3.8100000000000023</c:v>
                </c:pt>
                <c:pt idx="8435">
                  <c:v>-5.3050000000000068</c:v>
                </c:pt>
                <c:pt idx="8436">
                  <c:v>-2.259999999999998</c:v>
                </c:pt>
                <c:pt idx="8437">
                  <c:v>-4.4000000000004084E-2</c:v>
                </c:pt>
                <c:pt idx="8438">
                  <c:v>1.4909999999999968</c:v>
                </c:pt>
                <c:pt idx="8439">
                  <c:v>2.4930000000000021</c:v>
                </c:pt>
                <c:pt idx="8440">
                  <c:v>1.1750000000000043</c:v>
                </c:pt>
                <c:pt idx="8441">
                  <c:v>-8.3200000000000074</c:v>
                </c:pt>
                <c:pt idx="8442">
                  <c:v>0.45099999999999413</c:v>
                </c:pt>
                <c:pt idx="8443">
                  <c:v>8.8880000000000052</c:v>
                </c:pt>
                <c:pt idx="8444">
                  <c:v>14.321000000000002</c:v>
                </c:pt>
                <c:pt idx="8445">
                  <c:v>26.323</c:v>
                </c:pt>
                <c:pt idx="8446">
                  <c:v>14.774000000000001</c:v>
                </c:pt>
                <c:pt idx="8447">
                  <c:v>6.2569999999999979</c:v>
                </c:pt>
                <c:pt idx="8448">
                  <c:v>10.334000000000001</c:v>
                </c:pt>
                <c:pt idx="8449">
                  <c:v>7.4379999999999953</c:v>
                </c:pt>
                <c:pt idx="8450">
                  <c:v>3.0030000000000001</c:v>
                </c:pt>
                <c:pt idx="8451">
                  <c:v>6.0229999999999899</c:v>
                </c:pt>
                <c:pt idx="8452">
                  <c:v>11.307000000000002</c:v>
                </c:pt>
                <c:pt idx="8453">
                  <c:v>2.5600000000000032</c:v>
                </c:pt>
                <c:pt idx="8454">
                  <c:v>-1.1719999999999946</c:v>
                </c:pt>
                <c:pt idx="8455">
                  <c:v>-10.16</c:v>
                </c:pt>
                <c:pt idx="8456">
                  <c:v>-6.9960000000000022</c:v>
                </c:pt>
                <c:pt idx="8457">
                  <c:v>-4.088000000000001</c:v>
                </c:pt>
                <c:pt idx="8458">
                  <c:v>-3.0560000000000027</c:v>
                </c:pt>
                <c:pt idx="8459">
                  <c:v>-4.9860000000000104</c:v>
                </c:pt>
                <c:pt idx="8460">
                  <c:v>-0.61600000000000765</c:v>
                </c:pt>
                <c:pt idx="8461">
                  <c:v>1.2389999999999943</c:v>
                </c:pt>
                <c:pt idx="8462">
                  <c:v>-0.10600000000000166</c:v>
                </c:pt>
                <c:pt idx="8463">
                  <c:v>-0.10300000000000153</c:v>
                </c:pt>
                <c:pt idx="8464">
                  <c:v>-2.6499999999999986</c:v>
                </c:pt>
                <c:pt idx="8465">
                  <c:v>-17.861999999999988</c:v>
                </c:pt>
                <c:pt idx="8466">
                  <c:v>-13.223999999999998</c:v>
                </c:pt>
                <c:pt idx="8467">
                  <c:v>-4.1659999999999942</c:v>
                </c:pt>
                <c:pt idx="8468">
                  <c:v>-4.0770000000000115</c:v>
                </c:pt>
                <c:pt idx="8469">
                  <c:v>0.11000000000000654</c:v>
                </c:pt>
                <c:pt idx="8470">
                  <c:v>-5.9209999999999985</c:v>
                </c:pt>
                <c:pt idx="8471">
                  <c:v>-4.4700000000000104</c:v>
                </c:pt>
                <c:pt idx="8472">
                  <c:v>5.6049999999999862</c:v>
                </c:pt>
                <c:pt idx="8473">
                  <c:v>-1.0000000000047761E-3</c:v>
                </c:pt>
                <c:pt idx="8474">
                  <c:v>2.786999999999999</c:v>
                </c:pt>
                <c:pt idx="8475">
                  <c:v>0.89499999999999602</c:v>
                </c:pt>
                <c:pt idx="8476">
                  <c:v>0.8019999999999996</c:v>
                </c:pt>
                <c:pt idx="8477">
                  <c:v>1.0899999999999932</c:v>
                </c:pt>
                <c:pt idx="8478">
                  <c:v>1.5200000000000031</c:v>
                </c:pt>
                <c:pt idx="8479">
                  <c:v>-5.2490000000000023</c:v>
                </c:pt>
                <c:pt idx="8480">
                  <c:v>-9.6800000000000015</c:v>
                </c:pt>
                <c:pt idx="8481">
                  <c:v>-8.7170000000000005</c:v>
                </c:pt>
                <c:pt idx="8482">
                  <c:v>-7.5999999999999943</c:v>
                </c:pt>
                <c:pt idx="8483">
                  <c:v>-9.2140000000000004</c:v>
                </c:pt>
                <c:pt idx="8484">
                  <c:v>-2.5220000000000047</c:v>
                </c:pt>
                <c:pt idx="8485">
                  <c:v>-5.2219999999999995</c:v>
                </c:pt>
                <c:pt idx="8486">
                  <c:v>-3.9500000000000028</c:v>
                </c:pt>
                <c:pt idx="8487">
                  <c:v>-4.3579999999999863</c:v>
                </c:pt>
                <c:pt idx="8488">
                  <c:v>-10.326000000000002</c:v>
                </c:pt>
                <c:pt idx="8489">
                  <c:v>-23.814000000000046</c:v>
                </c:pt>
                <c:pt idx="8490">
                  <c:v>-15.440000000000001</c:v>
                </c:pt>
                <c:pt idx="8491">
                  <c:v>-5.1339999999999995</c:v>
                </c:pt>
                <c:pt idx="8492">
                  <c:v>-1.4889999999999943</c:v>
                </c:pt>
                <c:pt idx="8493">
                  <c:v>5.1099999999999985</c:v>
                </c:pt>
                <c:pt idx="8494">
                  <c:v>2.8569999999999967</c:v>
                </c:pt>
                <c:pt idx="8495">
                  <c:v>-3.0600000000000032</c:v>
                </c:pt>
                <c:pt idx="8496">
                  <c:v>-1.4219999999999922</c:v>
                </c:pt>
                <c:pt idx="8497">
                  <c:v>-9.777000000000001</c:v>
                </c:pt>
                <c:pt idx="8498">
                  <c:v>-31.955000000000002</c:v>
                </c:pt>
                <c:pt idx="8499">
                  <c:v>-27.187000000000005</c:v>
                </c:pt>
                <c:pt idx="8500">
                  <c:v>-26.163</c:v>
                </c:pt>
                <c:pt idx="8501">
                  <c:v>-28.310000000000031</c:v>
                </c:pt>
                <c:pt idx="8502">
                  <c:v>-21.814000000000039</c:v>
                </c:pt>
                <c:pt idx="8503">
                  <c:v>-15.336000000000006</c:v>
                </c:pt>
                <c:pt idx="8504">
                  <c:v>-17.195</c:v>
                </c:pt>
                <c:pt idx="8505">
                  <c:v>-8.5930000000000035</c:v>
                </c:pt>
                <c:pt idx="8506">
                  <c:v>-9.0960000000000036</c:v>
                </c:pt>
                <c:pt idx="8507">
                  <c:v>-16.267000000000003</c:v>
                </c:pt>
                <c:pt idx="8508">
                  <c:v>-12.240999999999998</c:v>
                </c:pt>
                <c:pt idx="8509">
                  <c:v>-13.191000000000003</c:v>
                </c:pt>
                <c:pt idx="8510">
                  <c:v>-8.69</c:v>
                </c:pt>
                <c:pt idx="8511">
                  <c:v>-8.1950000000000003</c:v>
                </c:pt>
                <c:pt idx="8512">
                  <c:v>-10.287000000000001</c:v>
                </c:pt>
                <c:pt idx="8513">
                  <c:v>-8.7680000000000025</c:v>
                </c:pt>
                <c:pt idx="8514">
                  <c:v>-16.300000000000004</c:v>
                </c:pt>
                <c:pt idx="8515">
                  <c:v>-8.8800000000000026</c:v>
                </c:pt>
                <c:pt idx="8516">
                  <c:v>-4.0050000000000026</c:v>
                </c:pt>
                <c:pt idx="8517">
                  <c:v>8.5730000000000022</c:v>
                </c:pt>
                <c:pt idx="8518">
                  <c:v>5.0050000000000026</c:v>
                </c:pt>
                <c:pt idx="8519">
                  <c:v>1.1989999999999978</c:v>
                </c:pt>
                <c:pt idx="8520">
                  <c:v>6.6380000000000017</c:v>
                </c:pt>
                <c:pt idx="8521">
                  <c:v>-6.0399999999999991</c:v>
                </c:pt>
                <c:pt idx="8522">
                  <c:v>-16.471999999999987</c:v>
                </c:pt>
                <c:pt idx="8523">
                  <c:v>-11.349</c:v>
                </c:pt>
                <c:pt idx="8524">
                  <c:v>-14.290999999999999</c:v>
                </c:pt>
                <c:pt idx="8525">
                  <c:v>-19.02</c:v>
                </c:pt>
                <c:pt idx="8526">
                  <c:v>-29.459999999999987</c:v>
                </c:pt>
                <c:pt idx="8527">
                  <c:v>-9.0690000000000026</c:v>
                </c:pt>
                <c:pt idx="8528">
                  <c:v>-21.298999999999989</c:v>
                </c:pt>
                <c:pt idx="8529">
                  <c:v>-6.1110000000000042</c:v>
                </c:pt>
                <c:pt idx="8530">
                  <c:v>-5.8260000000000005</c:v>
                </c:pt>
                <c:pt idx="8531">
                  <c:v>-14.203000000000003</c:v>
                </c:pt>
                <c:pt idx="8532">
                  <c:v>-7.0250000000000057</c:v>
                </c:pt>
                <c:pt idx="8533">
                  <c:v>-3.9159999999999968</c:v>
                </c:pt>
                <c:pt idx="8534">
                  <c:v>-5.3000000000004384E-2</c:v>
                </c:pt>
                <c:pt idx="8535">
                  <c:v>-10.585000000000004</c:v>
                </c:pt>
                <c:pt idx="8536">
                  <c:v>-9.636000000000001</c:v>
                </c:pt>
                <c:pt idx="8537">
                  <c:v>-16.917999999999999</c:v>
                </c:pt>
                <c:pt idx="8538">
                  <c:v>-8.1900000000000031</c:v>
                </c:pt>
                <c:pt idx="8539">
                  <c:v>-4.8810000000000073</c:v>
                </c:pt>
                <c:pt idx="8540">
                  <c:v>2.5850000000000009</c:v>
                </c:pt>
                <c:pt idx="8541">
                  <c:v>6.7109999999999985</c:v>
                </c:pt>
                <c:pt idx="8542">
                  <c:v>3.4699999999999989</c:v>
                </c:pt>
                <c:pt idx="8543">
                  <c:v>5.6859999999999955</c:v>
                </c:pt>
                <c:pt idx="8544">
                  <c:v>5.6999999999999957</c:v>
                </c:pt>
                <c:pt idx="8545">
                  <c:v>-5.6679999999999904</c:v>
                </c:pt>
                <c:pt idx="8546">
                  <c:v>-7.5730000000000004</c:v>
                </c:pt>
                <c:pt idx="8547">
                  <c:v>-7.6750000000000007</c:v>
                </c:pt>
                <c:pt idx="8548">
                  <c:v>-2.7460000000000022</c:v>
                </c:pt>
                <c:pt idx="8549">
                  <c:v>-11.341000000000001</c:v>
                </c:pt>
                <c:pt idx="8550">
                  <c:v>-7.9340000000000011</c:v>
                </c:pt>
                <c:pt idx="8551">
                  <c:v>-9.1820000000000022</c:v>
                </c:pt>
                <c:pt idx="8552">
                  <c:v>-10.214</c:v>
                </c:pt>
                <c:pt idx="8553">
                  <c:v>-2.0200000000000031</c:v>
                </c:pt>
                <c:pt idx="8554">
                  <c:v>1.1619999999999964</c:v>
                </c:pt>
                <c:pt idx="8555">
                  <c:v>1.6029999999999938</c:v>
                </c:pt>
                <c:pt idx="8556">
                  <c:v>1.9739999999999958</c:v>
                </c:pt>
                <c:pt idx="8557">
                  <c:v>4.7289999999999965</c:v>
                </c:pt>
                <c:pt idx="8558">
                  <c:v>5.5899999999999963</c:v>
                </c:pt>
                <c:pt idx="8559">
                  <c:v>9.8860000000000028</c:v>
                </c:pt>
                <c:pt idx="8560">
                  <c:v>14.8</c:v>
                </c:pt>
                <c:pt idx="8561">
                  <c:v>3.3890000000000029</c:v>
                </c:pt>
                <c:pt idx="8562">
                  <c:v>-1.8909999999999978</c:v>
                </c:pt>
                <c:pt idx="8563">
                  <c:v>8.8190000000000008</c:v>
                </c:pt>
                <c:pt idx="8564">
                  <c:v>13.751000000000001</c:v>
                </c:pt>
                <c:pt idx="8565">
                  <c:v>17.988999999999937</c:v>
                </c:pt>
                <c:pt idx="8566">
                  <c:v>13.915000000000004</c:v>
                </c:pt>
                <c:pt idx="8567">
                  <c:v>23.72599999999996</c:v>
                </c:pt>
                <c:pt idx="8568">
                  <c:v>30.752000000000002</c:v>
                </c:pt>
                <c:pt idx="8569">
                  <c:v>28.185000000000002</c:v>
                </c:pt>
                <c:pt idx="8570">
                  <c:v>20.631999999999998</c:v>
                </c:pt>
                <c:pt idx="8571">
                  <c:v>12.55</c:v>
                </c:pt>
                <c:pt idx="8572">
                  <c:v>15.273000000000001</c:v>
                </c:pt>
                <c:pt idx="8573">
                  <c:v>15.925000000000002</c:v>
                </c:pt>
                <c:pt idx="8574">
                  <c:v>14.936</c:v>
                </c:pt>
                <c:pt idx="8575">
                  <c:v>14.513</c:v>
                </c:pt>
                <c:pt idx="8576">
                  <c:v>6.2690000000000019</c:v>
                </c:pt>
                <c:pt idx="8577">
                  <c:v>6.6349999999999945</c:v>
                </c:pt>
                <c:pt idx="8578">
                  <c:v>12.411000000000001</c:v>
                </c:pt>
                <c:pt idx="8579">
                  <c:v>11.757000000000001</c:v>
                </c:pt>
                <c:pt idx="8580">
                  <c:v>14.005000000000004</c:v>
                </c:pt>
                <c:pt idx="8581">
                  <c:v>13.927</c:v>
                </c:pt>
                <c:pt idx="8582">
                  <c:v>13.710999999999999</c:v>
                </c:pt>
                <c:pt idx="8583">
                  <c:v>9.8480000000000008</c:v>
                </c:pt>
                <c:pt idx="8584">
                  <c:v>11.064</c:v>
                </c:pt>
                <c:pt idx="8585">
                  <c:v>16.042000000000002</c:v>
                </c:pt>
                <c:pt idx="8586">
                  <c:v>10.674000000000001</c:v>
                </c:pt>
                <c:pt idx="8587">
                  <c:v>12.243999999999996</c:v>
                </c:pt>
                <c:pt idx="8588">
                  <c:v>23.721999999999987</c:v>
                </c:pt>
                <c:pt idx="8589">
                  <c:v>27.414000000000001</c:v>
                </c:pt>
                <c:pt idx="8590">
                  <c:v>22.416999999999987</c:v>
                </c:pt>
                <c:pt idx="8591">
                  <c:v>27.856999999999999</c:v>
                </c:pt>
                <c:pt idx="8592">
                  <c:v>2.8499999999999988</c:v>
                </c:pt>
                <c:pt idx="8593">
                  <c:v>1.0900000000000001</c:v>
                </c:pt>
                <c:pt idx="8594">
                  <c:v>-1.0029999999999974</c:v>
                </c:pt>
                <c:pt idx="8595">
                  <c:v>-9.3000000000000208E-2</c:v>
                </c:pt>
                <c:pt idx="8596">
                  <c:v>-1.2489999999999974</c:v>
                </c:pt>
                <c:pt idx="8597">
                  <c:v>-6.3580000000000005</c:v>
                </c:pt>
                <c:pt idx="8598">
                  <c:v>-9.4920000000000027</c:v>
                </c:pt>
                <c:pt idx="8599">
                  <c:v>-4.0020000000000007</c:v>
                </c:pt>
                <c:pt idx="8600">
                  <c:v>-2.7110000000000003</c:v>
                </c:pt>
                <c:pt idx="8601">
                  <c:v>-0.90399999999999991</c:v>
                </c:pt>
                <c:pt idx="8602">
                  <c:v>-0.15200000000000133</c:v>
                </c:pt>
                <c:pt idx="8603">
                  <c:v>3.2000000000000042E-2</c:v>
                </c:pt>
                <c:pt idx="8604">
                  <c:v>-2.490000000000002</c:v>
                </c:pt>
                <c:pt idx="8605">
                  <c:v>-0.1270000000000007</c:v>
                </c:pt>
                <c:pt idx="8606">
                  <c:v>-0.48100000000000032</c:v>
                </c:pt>
                <c:pt idx="8607">
                  <c:v>-2.7250000000000014</c:v>
                </c:pt>
                <c:pt idx="8608">
                  <c:v>-1.1029999999999998</c:v>
                </c:pt>
                <c:pt idx="8609">
                  <c:v>0.2449999999999998</c:v>
                </c:pt>
                <c:pt idx="8610">
                  <c:v>5.5429999999999975</c:v>
                </c:pt>
                <c:pt idx="8611">
                  <c:v>24.301000000000005</c:v>
                </c:pt>
                <c:pt idx="8612">
                  <c:v>28.491999999999987</c:v>
                </c:pt>
                <c:pt idx="8613">
                  <c:v>29.839000000000031</c:v>
                </c:pt>
                <c:pt idx="8614">
                  <c:v>20.256999999999987</c:v>
                </c:pt>
                <c:pt idx="8615">
                  <c:v>4.3089999999999975</c:v>
                </c:pt>
                <c:pt idx="8616">
                  <c:v>0.31200000000000033</c:v>
                </c:pt>
                <c:pt idx="8617">
                  <c:v>-3.3939999999999997</c:v>
                </c:pt>
                <c:pt idx="8618">
                  <c:v>-5.5870000000000015</c:v>
                </c:pt>
                <c:pt idx="8619">
                  <c:v>-2.0070000000000006</c:v>
                </c:pt>
                <c:pt idx="8620">
                  <c:v>0.997</c:v>
                </c:pt>
                <c:pt idx="8621">
                  <c:v>1.008</c:v>
                </c:pt>
                <c:pt idx="8622">
                  <c:v>1.9940000000000027</c:v>
                </c:pt>
                <c:pt idx="8623">
                  <c:v>55.056000000000004</c:v>
                </c:pt>
                <c:pt idx="8624">
                  <c:v>1.085</c:v>
                </c:pt>
                <c:pt idx="8625">
                  <c:v>-0.94700000000000062</c:v>
                </c:pt>
                <c:pt idx="8626">
                  <c:v>-4.5999999999999996</c:v>
                </c:pt>
                <c:pt idx="8627">
                  <c:v>-1.6780000000000033</c:v>
                </c:pt>
                <c:pt idx="8628">
                  <c:v>-0.10200000000000042</c:v>
                </c:pt>
                <c:pt idx="8629">
                  <c:v>-0.31700000000000089</c:v>
                </c:pt>
                <c:pt idx="8630">
                  <c:v>-2.0419999999999998</c:v>
                </c:pt>
                <c:pt idx="8631">
                  <c:v>-6.4940000000000007</c:v>
                </c:pt>
                <c:pt idx="8632">
                  <c:v>-5.5049999999999955</c:v>
                </c:pt>
                <c:pt idx="8633">
                  <c:v>-3.0289999999999999</c:v>
                </c:pt>
                <c:pt idx="8634">
                  <c:v>-0.93200000000000061</c:v>
                </c:pt>
                <c:pt idx="8635">
                  <c:v>0.76600000000000135</c:v>
                </c:pt>
                <c:pt idx="8636">
                  <c:v>17.683</c:v>
                </c:pt>
                <c:pt idx="8637">
                  <c:v>25.392999999999986</c:v>
                </c:pt>
                <c:pt idx="8638">
                  <c:v>22.481000000000002</c:v>
                </c:pt>
                <c:pt idx="8639">
                  <c:v>18.094000000000001</c:v>
                </c:pt>
                <c:pt idx="8640">
                  <c:v>4.51</c:v>
                </c:pt>
                <c:pt idx="8641">
                  <c:v>-2.8369999999999949</c:v>
                </c:pt>
                <c:pt idx="8642">
                  <c:v>-5.6639999999999908</c:v>
                </c:pt>
                <c:pt idx="8643">
                  <c:v>5.569</c:v>
                </c:pt>
                <c:pt idx="8644">
                  <c:v>5.745000000000001</c:v>
                </c:pt>
                <c:pt idx="8645">
                  <c:v>-1.0380000000000003</c:v>
                </c:pt>
                <c:pt idx="8646">
                  <c:v>-0.89199999999999968</c:v>
                </c:pt>
                <c:pt idx="8647">
                  <c:v>22.535</c:v>
                </c:pt>
                <c:pt idx="8648">
                  <c:v>19.559999999999999</c:v>
                </c:pt>
                <c:pt idx="8649">
                  <c:v>22.683</c:v>
                </c:pt>
                <c:pt idx="8650">
                  <c:v>23.104999999999997</c:v>
                </c:pt>
                <c:pt idx="8651">
                  <c:v>14.417000000000002</c:v>
                </c:pt>
                <c:pt idx="8652">
                  <c:v>18.412999999999986</c:v>
                </c:pt>
                <c:pt idx="8653">
                  <c:v>21.948999999999948</c:v>
                </c:pt>
                <c:pt idx="8654">
                  <c:v>22.589999999999989</c:v>
                </c:pt>
                <c:pt idx="8655">
                  <c:v>14.611000000000001</c:v>
                </c:pt>
                <c:pt idx="8656">
                  <c:v>15.098000000000001</c:v>
                </c:pt>
                <c:pt idx="8657">
                  <c:v>24.004999999999992</c:v>
                </c:pt>
                <c:pt idx="8658">
                  <c:v>15.406000000000002</c:v>
                </c:pt>
                <c:pt idx="8659">
                  <c:v>22.446999999999989</c:v>
                </c:pt>
                <c:pt idx="8660">
                  <c:v>30.329000000000001</c:v>
                </c:pt>
                <c:pt idx="8661">
                  <c:v>30.968999999999955</c:v>
                </c:pt>
                <c:pt idx="8662">
                  <c:v>23.152999999999999</c:v>
                </c:pt>
                <c:pt idx="8663">
                  <c:v>16.03</c:v>
                </c:pt>
                <c:pt idx="8664">
                  <c:v>22.445999999999948</c:v>
                </c:pt>
                <c:pt idx="8665">
                  <c:v>3.9079999999999995</c:v>
                </c:pt>
                <c:pt idx="8666">
                  <c:v>4.0039999999999996</c:v>
                </c:pt>
                <c:pt idx="8667">
                  <c:v>5.4310000000000107</c:v>
                </c:pt>
                <c:pt idx="8668">
                  <c:v>5.8760000000000003</c:v>
                </c:pt>
                <c:pt idx="8669">
                  <c:v>5.8639999999999946</c:v>
                </c:pt>
                <c:pt idx="8670">
                  <c:v>6.077</c:v>
                </c:pt>
                <c:pt idx="8671">
                  <c:v>23.699999999999996</c:v>
                </c:pt>
                <c:pt idx="8672">
                  <c:v>24.755999999999986</c:v>
                </c:pt>
                <c:pt idx="8673">
                  <c:v>21.761999999999986</c:v>
                </c:pt>
                <c:pt idx="8674">
                  <c:v>19.534999999999997</c:v>
                </c:pt>
                <c:pt idx="8675">
                  <c:v>14.905000000000006</c:v>
                </c:pt>
                <c:pt idx="8676">
                  <c:v>16.332999999999988</c:v>
                </c:pt>
                <c:pt idx="8677">
                  <c:v>17.518999999999988</c:v>
                </c:pt>
                <c:pt idx="8678">
                  <c:v>19.80400000000003</c:v>
                </c:pt>
                <c:pt idx="8679">
                  <c:v>18.920000000000002</c:v>
                </c:pt>
                <c:pt idx="8680">
                  <c:v>21.545999999999989</c:v>
                </c:pt>
                <c:pt idx="8681">
                  <c:v>21.685999999999989</c:v>
                </c:pt>
                <c:pt idx="8682">
                  <c:v>16.870999999999999</c:v>
                </c:pt>
                <c:pt idx="8683">
                  <c:v>25.267000000000003</c:v>
                </c:pt>
                <c:pt idx="8684">
                  <c:v>30.131000000000046</c:v>
                </c:pt>
                <c:pt idx="8685">
                  <c:v>35.197000000000003</c:v>
                </c:pt>
                <c:pt idx="8686">
                  <c:v>26.927999999999987</c:v>
                </c:pt>
                <c:pt idx="8687">
                  <c:v>23.464999999999989</c:v>
                </c:pt>
                <c:pt idx="8688">
                  <c:v>22.140999999999988</c:v>
                </c:pt>
                <c:pt idx="8689">
                  <c:v>18.959</c:v>
                </c:pt>
                <c:pt idx="8690">
                  <c:v>8.3220000000000027</c:v>
                </c:pt>
                <c:pt idx="8691">
                  <c:v>11.778</c:v>
                </c:pt>
                <c:pt idx="8692">
                  <c:v>11.905000000000006</c:v>
                </c:pt>
                <c:pt idx="8693">
                  <c:v>3.6929999999999978</c:v>
                </c:pt>
                <c:pt idx="8694">
                  <c:v>14.584</c:v>
                </c:pt>
                <c:pt idx="8695">
                  <c:v>17.954999999999988</c:v>
                </c:pt>
                <c:pt idx="8696">
                  <c:v>6.3859999999999957</c:v>
                </c:pt>
                <c:pt idx="8697">
                  <c:v>7.6959999999999882</c:v>
                </c:pt>
                <c:pt idx="8698">
                  <c:v>6.6969999999999956</c:v>
                </c:pt>
                <c:pt idx="8699">
                  <c:v>8.145999999999999</c:v>
                </c:pt>
                <c:pt idx="8700">
                  <c:v>12.030000000000001</c:v>
                </c:pt>
                <c:pt idx="8701">
                  <c:v>11.952000000000023</c:v>
                </c:pt>
                <c:pt idx="8702">
                  <c:v>8.9590000000000067</c:v>
                </c:pt>
                <c:pt idx="8703">
                  <c:v>14.335000000000004</c:v>
                </c:pt>
                <c:pt idx="8704">
                  <c:v>16.855</c:v>
                </c:pt>
                <c:pt idx="8705">
                  <c:v>1.5549999999999902</c:v>
                </c:pt>
                <c:pt idx="8706">
                  <c:v>8.6219999999999928</c:v>
                </c:pt>
                <c:pt idx="8707">
                  <c:v>12.754000000000001</c:v>
                </c:pt>
                <c:pt idx="8708">
                  <c:v>17.451000000000001</c:v>
                </c:pt>
                <c:pt idx="8709">
                  <c:v>28.772999999999989</c:v>
                </c:pt>
                <c:pt idx="8710">
                  <c:v>27.492999999999956</c:v>
                </c:pt>
                <c:pt idx="8711">
                  <c:v>27.771000000000004</c:v>
                </c:pt>
                <c:pt idx="8712">
                  <c:v>27.717999999999996</c:v>
                </c:pt>
                <c:pt idx="8713">
                  <c:v>10.181000000000001</c:v>
                </c:pt>
                <c:pt idx="8714">
                  <c:v>3.3519999999999968</c:v>
                </c:pt>
                <c:pt idx="8715">
                  <c:v>2.2999999999999989</c:v>
                </c:pt>
                <c:pt idx="8716">
                  <c:v>-1.4909999999999968</c:v>
                </c:pt>
                <c:pt idx="8717">
                  <c:v>-2.5</c:v>
                </c:pt>
                <c:pt idx="8718">
                  <c:v>-2.5589999999999997</c:v>
                </c:pt>
                <c:pt idx="8719">
                  <c:v>-3.1490000000000009</c:v>
                </c:pt>
                <c:pt idx="8720">
                  <c:v>-7.4450000000000003</c:v>
                </c:pt>
                <c:pt idx="8721">
                  <c:v>-3.9949999999999988</c:v>
                </c:pt>
                <c:pt idx="8722">
                  <c:v>1.8449999999999978</c:v>
                </c:pt>
                <c:pt idx="8723">
                  <c:v>1.8450000000000024</c:v>
                </c:pt>
                <c:pt idx="8724">
                  <c:v>-0.28599999999999864</c:v>
                </c:pt>
                <c:pt idx="8725">
                  <c:v>1.3330000000000002</c:v>
                </c:pt>
                <c:pt idx="8726">
                  <c:v>2.7529999999999983</c:v>
                </c:pt>
                <c:pt idx="8727">
                  <c:v>0.85799999999999965</c:v>
                </c:pt>
                <c:pt idx="8728">
                  <c:v>-0.23000000000000043</c:v>
                </c:pt>
                <c:pt idx="8729">
                  <c:v>3.8259999999999987</c:v>
                </c:pt>
                <c:pt idx="8730">
                  <c:v>6.5259999999999945</c:v>
                </c:pt>
                <c:pt idx="8731">
                  <c:v>15.143000000000001</c:v>
                </c:pt>
                <c:pt idx="8732">
                  <c:v>20.134999999999998</c:v>
                </c:pt>
                <c:pt idx="8733">
                  <c:v>23.515000000000001</c:v>
                </c:pt>
                <c:pt idx="8734">
                  <c:v>18.618999999999996</c:v>
                </c:pt>
                <c:pt idx="8735">
                  <c:v>22.230999999999987</c:v>
                </c:pt>
                <c:pt idx="8736">
                  <c:v>25.088999999999956</c:v>
                </c:pt>
                <c:pt idx="8737">
                  <c:v>8.2439999999999998</c:v>
                </c:pt>
                <c:pt idx="8738">
                  <c:v>2.1739999999999995</c:v>
                </c:pt>
                <c:pt idx="8739">
                  <c:v>9.511000000000001</c:v>
                </c:pt>
                <c:pt idx="8740">
                  <c:v>6.99</c:v>
                </c:pt>
                <c:pt idx="8741">
                  <c:v>7.2219999999999995</c:v>
                </c:pt>
                <c:pt idx="8742">
                  <c:v>6.7509999999999986</c:v>
                </c:pt>
                <c:pt idx="8743">
                  <c:v>9.625</c:v>
                </c:pt>
                <c:pt idx="8744">
                  <c:v>3.2850000000000001</c:v>
                </c:pt>
                <c:pt idx="8745">
                  <c:v>6.3460000000000001</c:v>
                </c:pt>
                <c:pt idx="8746">
                  <c:v>22.616000000000035</c:v>
                </c:pt>
                <c:pt idx="8747">
                  <c:v>23.904999999999987</c:v>
                </c:pt>
                <c:pt idx="8748">
                  <c:v>23.314999999999998</c:v>
                </c:pt>
                <c:pt idx="8749">
                  <c:v>26.275999999999989</c:v>
                </c:pt>
                <c:pt idx="8750">
                  <c:v>27.704000000000001</c:v>
                </c:pt>
                <c:pt idx="8751">
                  <c:v>26.757999999999996</c:v>
                </c:pt>
                <c:pt idx="8752">
                  <c:v>27.135999999999996</c:v>
                </c:pt>
                <c:pt idx="8753">
                  <c:v>24.946000000000002</c:v>
                </c:pt>
                <c:pt idx="8754">
                  <c:v>26.999000000000002</c:v>
                </c:pt>
                <c:pt idx="8755">
                  <c:v>28.956</c:v>
                </c:pt>
                <c:pt idx="8756">
                  <c:v>38.813999999999993</c:v>
                </c:pt>
                <c:pt idx="8757">
                  <c:v>67.348000000000013</c:v>
                </c:pt>
                <c:pt idx="8758">
                  <c:v>42.13900000000001</c:v>
                </c:pt>
                <c:pt idx="8759">
                  <c:v>28.132999999999999</c:v>
                </c:pt>
                <c:pt idx="8760">
                  <c:v>25.522000000000002</c:v>
                </c:pt>
                <c:pt idx="8761">
                  <c:v>20.788999999999948</c:v>
                </c:pt>
                <c:pt idx="8762">
                  <c:v>0.58399999999999952</c:v>
                </c:pt>
                <c:pt idx="8763">
                  <c:v>4.5</c:v>
                </c:pt>
                <c:pt idx="8764">
                  <c:v>-1.0950000000000006</c:v>
                </c:pt>
                <c:pt idx="8765">
                  <c:v>-2.266</c:v>
                </c:pt>
                <c:pt idx="8766">
                  <c:v>-1.3150000000000013</c:v>
                </c:pt>
                <c:pt idx="8767">
                  <c:v>18.836999999999996</c:v>
                </c:pt>
                <c:pt idx="8768">
                  <c:v>3.4259999999999984</c:v>
                </c:pt>
                <c:pt idx="8769">
                  <c:v>13.023000000000001</c:v>
                </c:pt>
                <c:pt idx="8770">
                  <c:v>13.157</c:v>
                </c:pt>
                <c:pt idx="8771">
                  <c:v>6.2089999999999996</c:v>
                </c:pt>
                <c:pt idx="8772">
                  <c:v>10.369000000000018</c:v>
                </c:pt>
                <c:pt idx="8773">
                  <c:v>2.9450000000000003</c:v>
                </c:pt>
                <c:pt idx="8774">
                  <c:v>5.42</c:v>
                </c:pt>
                <c:pt idx="8775">
                  <c:v>0.70699999999999963</c:v>
                </c:pt>
                <c:pt idx="8776">
                  <c:v>-5.4000000000002123E-2</c:v>
                </c:pt>
                <c:pt idx="8777">
                  <c:v>-1.1859999999999975</c:v>
                </c:pt>
                <c:pt idx="8778">
                  <c:v>-2.9989999999999988</c:v>
                </c:pt>
                <c:pt idx="8779">
                  <c:v>19.542999999999989</c:v>
                </c:pt>
                <c:pt idx="8780">
                  <c:v>21.133999999999997</c:v>
                </c:pt>
                <c:pt idx="8781">
                  <c:v>24.270999999999987</c:v>
                </c:pt>
                <c:pt idx="8782">
                  <c:v>18.332000000000001</c:v>
                </c:pt>
                <c:pt idx="8783">
                  <c:v>0.58799999999999741</c:v>
                </c:pt>
                <c:pt idx="8784">
                  <c:v>24.799999999999986</c:v>
                </c:pt>
                <c:pt idx="8785">
                  <c:v>23.64</c:v>
                </c:pt>
                <c:pt idx="8786">
                  <c:v>13.313000000000002</c:v>
                </c:pt>
                <c:pt idx="8787">
                  <c:v>7.4580000000000002</c:v>
                </c:pt>
                <c:pt idx="8788">
                  <c:v>10.8</c:v>
                </c:pt>
                <c:pt idx="8789">
                  <c:v>10.808</c:v>
                </c:pt>
                <c:pt idx="8790">
                  <c:v>10.849</c:v>
                </c:pt>
                <c:pt idx="8791">
                  <c:v>10.958</c:v>
                </c:pt>
                <c:pt idx="8792">
                  <c:v>9.0560000000000027</c:v>
                </c:pt>
                <c:pt idx="8793">
                  <c:v>8.8470000000000013</c:v>
                </c:pt>
                <c:pt idx="8794">
                  <c:v>8.7550000000000008</c:v>
                </c:pt>
                <c:pt idx="8795">
                  <c:v>9.4640000000000004</c:v>
                </c:pt>
                <c:pt idx="8796">
                  <c:v>8.7919999999999998</c:v>
                </c:pt>
                <c:pt idx="8797">
                  <c:v>9.6940000000000008</c:v>
                </c:pt>
                <c:pt idx="8798">
                  <c:v>13.048</c:v>
                </c:pt>
                <c:pt idx="8799">
                  <c:v>6.3259999999999881</c:v>
                </c:pt>
                <c:pt idx="8800">
                  <c:v>4.2970000000000006</c:v>
                </c:pt>
                <c:pt idx="8801">
                  <c:v>-4.9780000000000024</c:v>
                </c:pt>
                <c:pt idx="8802">
                  <c:v>5.8350000000000009</c:v>
                </c:pt>
                <c:pt idx="8803">
                  <c:v>9.0020000000000024</c:v>
                </c:pt>
                <c:pt idx="8804">
                  <c:v>13.702</c:v>
                </c:pt>
                <c:pt idx="8805">
                  <c:v>24.524000000000001</c:v>
                </c:pt>
                <c:pt idx="8806">
                  <c:v>23.345999999999989</c:v>
                </c:pt>
                <c:pt idx="8807">
                  <c:v>23.533999999999999</c:v>
                </c:pt>
                <c:pt idx="8808">
                  <c:v>20.637000000000047</c:v>
                </c:pt>
                <c:pt idx="8809">
                  <c:v>14.076000000000002</c:v>
                </c:pt>
                <c:pt idx="8810">
                  <c:v>4.5459999999999985</c:v>
                </c:pt>
                <c:pt idx="8811">
                  <c:v>9.1920000000000002</c:v>
                </c:pt>
                <c:pt idx="8812">
                  <c:v>9.0140000000000011</c:v>
                </c:pt>
                <c:pt idx="8813">
                  <c:v>0.52199999999999869</c:v>
                </c:pt>
                <c:pt idx="8814">
                  <c:v>-9.0170000000000012</c:v>
                </c:pt>
                <c:pt idx="8815">
                  <c:v>-1.7139999999999938</c:v>
                </c:pt>
                <c:pt idx="8816">
                  <c:v>-6.4699999999999989</c:v>
                </c:pt>
                <c:pt idx="8817">
                  <c:v>-1.8830000000000027</c:v>
                </c:pt>
                <c:pt idx="8818">
                  <c:v>-0.71099999999999863</c:v>
                </c:pt>
                <c:pt idx="8819">
                  <c:v>-0.96700000000000585</c:v>
                </c:pt>
                <c:pt idx="8820">
                  <c:v>3.3179999999999978</c:v>
                </c:pt>
                <c:pt idx="8821">
                  <c:v>6.0919999999999987</c:v>
                </c:pt>
                <c:pt idx="8822">
                  <c:v>9.1020000000000056</c:v>
                </c:pt>
                <c:pt idx="8823">
                  <c:v>8.5230000000000032</c:v>
                </c:pt>
                <c:pt idx="8824">
                  <c:v>2.4389999999999987</c:v>
                </c:pt>
                <c:pt idx="8825">
                  <c:v>3.490000000000002</c:v>
                </c:pt>
                <c:pt idx="8826">
                  <c:v>9.8010000000000037</c:v>
                </c:pt>
                <c:pt idx="8827">
                  <c:v>13.013000000000002</c:v>
                </c:pt>
                <c:pt idx="8828">
                  <c:v>17.320999999999987</c:v>
                </c:pt>
                <c:pt idx="8829">
                  <c:v>27.711999999999996</c:v>
                </c:pt>
                <c:pt idx="8830">
                  <c:v>19.465999999999944</c:v>
                </c:pt>
                <c:pt idx="8831">
                  <c:v>8.1840000000000011</c:v>
                </c:pt>
                <c:pt idx="8832">
                  <c:v>9.2149999999999963</c:v>
                </c:pt>
                <c:pt idx="8833">
                  <c:v>0</c:v>
                </c:pt>
                <c:pt idx="8834">
                  <c:v>3.1529999999999987</c:v>
                </c:pt>
                <c:pt idx="8835">
                  <c:v>10.758000000000001</c:v>
                </c:pt>
                <c:pt idx="8836">
                  <c:v>9.9790000000000028</c:v>
                </c:pt>
                <c:pt idx="8837">
                  <c:v>7.6569999999999965</c:v>
                </c:pt>
                <c:pt idx="8838">
                  <c:v>4.2979999999999965</c:v>
                </c:pt>
                <c:pt idx="8839">
                  <c:v>7.3499999999999943</c:v>
                </c:pt>
                <c:pt idx="8840">
                  <c:v>5.4959999999999951</c:v>
                </c:pt>
                <c:pt idx="8841">
                  <c:v>5.6039999999999965</c:v>
                </c:pt>
                <c:pt idx="8842">
                  <c:v>4.5069999999999979</c:v>
                </c:pt>
                <c:pt idx="8843">
                  <c:v>3.1899999999999982</c:v>
                </c:pt>
                <c:pt idx="8844">
                  <c:v>4.9560000000000031</c:v>
                </c:pt>
                <c:pt idx="8845">
                  <c:v>6.6419999999999959</c:v>
                </c:pt>
                <c:pt idx="8846">
                  <c:v>8.0989999999999966</c:v>
                </c:pt>
                <c:pt idx="8847">
                  <c:v>11.007000000000001</c:v>
                </c:pt>
                <c:pt idx="8848">
                  <c:v>11.911000000000001</c:v>
                </c:pt>
                <c:pt idx="8849">
                  <c:v>-3.0000000000001193E-3</c:v>
                </c:pt>
                <c:pt idx="8850">
                  <c:v>-4.3570000000000055</c:v>
                </c:pt>
                <c:pt idx="8851">
                  <c:v>9.1890000000000072</c:v>
                </c:pt>
                <c:pt idx="8852">
                  <c:v>25.744999999999987</c:v>
                </c:pt>
                <c:pt idx="8853">
                  <c:v>41.723000000000013</c:v>
                </c:pt>
                <c:pt idx="8854">
                  <c:v>30.767999999999986</c:v>
                </c:pt>
                <c:pt idx="8855">
                  <c:v>20.808999999999987</c:v>
                </c:pt>
                <c:pt idx="8856">
                  <c:v>27.671999999999997</c:v>
                </c:pt>
                <c:pt idx="8857">
                  <c:v>27.113000000000035</c:v>
                </c:pt>
                <c:pt idx="8858">
                  <c:v>24.831000000000031</c:v>
                </c:pt>
                <c:pt idx="8859">
                  <c:v>31.073</c:v>
                </c:pt>
                <c:pt idx="8860">
                  <c:v>34.234000000000002</c:v>
                </c:pt>
                <c:pt idx="8861">
                  <c:v>26.424000000000003</c:v>
                </c:pt>
                <c:pt idx="8862">
                  <c:v>15.176000000000002</c:v>
                </c:pt>
                <c:pt idx="8863">
                  <c:v>18.106999999999992</c:v>
                </c:pt>
                <c:pt idx="8864">
                  <c:v>9.5620000000000047</c:v>
                </c:pt>
                <c:pt idx="8865">
                  <c:v>14.301000000000002</c:v>
                </c:pt>
                <c:pt idx="8866">
                  <c:v>12.086000000000002</c:v>
                </c:pt>
                <c:pt idx="8867">
                  <c:v>9.7209999999999965</c:v>
                </c:pt>
                <c:pt idx="8868">
                  <c:v>10.995000000000006</c:v>
                </c:pt>
                <c:pt idx="8869">
                  <c:v>15.211</c:v>
                </c:pt>
                <c:pt idx="8870">
                  <c:v>16.705999999999989</c:v>
                </c:pt>
                <c:pt idx="8871">
                  <c:v>16.830999999999996</c:v>
                </c:pt>
                <c:pt idx="8872">
                  <c:v>17.833999999999996</c:v>
                </c:pt>
                <c:pt idx="8873">
                  <c:v>10.543000000000001</c:v>
                </c:pt>
                <c:pt idx="8874">
                  <c:v>10.730999999999996</c:v>
                </c:pt>
                <c:pt idx="8875">
                  <c:v>14.393000000000002</c:v>
                </c:pt>
                <c:pt idx="8876">
                  <c:v>18.947999999999986</c:v>
                </c:pt>
                <c:pt idx="8877">
                  <c:v>29.576000000000001</c:v>
                </c:pt>
                <c:pt idx="8878">
                  <c:v>23.626999999999992</c:v>
                </c:pt>
                <c:pt idx="8879">
                  <c:v>20.744</c:v>
                </c:pt>
                <c:pt idx="8880">
                  <c:v>39.816999999999993</c:v>
                </c:pt>
                <c:pt idx="8881">
                  <c:v>36.160000000000011</c:v>
                </c:pt>
                <c:pt idx="8882">
                  <c:v>37.160000000000011</c:v>
                </c:pt>
                <c:pt idx="8883">
                  <c:v>39.136000000000003</c:v>
                </c:pt>
                <c:pt idx="8884">
                  <c:v>35.454999999999998</c:v>
                </c:pt>
                <c:pt idx="8885">
                  <c:v>29.386000000000003</c:v>
                </c:pt>
                <c:pt idx="8886">
                  <c:v>30.849999999999987</c:v>
                </c:pt>
                <c:pt idx="8887">
                  <c:v>28.927999999999987</c:v>
                </c:pt>
                <c:pt idx="8888">
                  <c:v>19.406999999999989</c:v>
                </c:pt>
                <c:pt idx="8889">
                  <c:v>15.839</c:v>
                </c:pt>
                <c:pt idx="8890">
                  <c:v>15.351000000000004</c:v>
                </c:pt>
                <c:pt idx="8891">
                  <c:v>14.861000000000002</c:v>
                </c:pt>
                <c:pt idx="8892">
                  <c:v>17.964999999999989</c:v>
                </c:pt>
                <c:pt idx="8893">
                  <c:v>21.863999999999987</c:v>
                </c:pt>
                <c:pt idx="8894">
                  <c:v>21.536999999999999</c:v>
                </c:pt>
                <c:pt idx="8895">
                  <c:v>18.419999999999987</c:v>
                </c:pt>
                <c:pt idx="8896">
                  <c:v>12.945</c:v>
                </c:pt>
                <c:pt idx="8897">
                  <c:v>11.516000000000002</c:v>
                </c:pt>
                <c:pt idx="8898">
                  <c:v>12.341000000000001</c:v>
                </c:pt>
                <c:pt idx="8899">
                  <c:v>14.773000000000001</c:v>
                </c:pt>
                <c:pt idx="8900">
                  <c:v>25.923999999999989</c:v>
                </c:pt>
                <c:pt idx="8901">
                  <c:v>29.923999999999989</c:v>
                </c:pt>
                <c:pt idx="8902">
                  <c:v>25.941999999999986</c:v>
                </c:pt>
                <c:pt idx="8903">
                  <c:v>29.131999999999998</c:v>
                </c:pt>
                <c:pt idx="8904">
                  <c:v>27.423000000000002</c:v>
                </c:pt>
                <c:pt idx="8905">
                  <c:v>23.599000000000004</c:v>
                </c:pt>
                <c:pt idx="8906">
                  <c:v>24.087</c:v>
                </c:pt>
                <c:pt idx="8907">
                  <c:v>29.294999999999987</c:v>
                </c:pt>
                <c:pt idx="8908">
                  <c:v>26.058</c:v>
                </c:pt>
                <c:pt idx="8909">
                  <c:v>27.355999999999987</c:v>
                </c:pt>
                <c:pt idx="8910">
                  <c:v>31.754999999999992</c:v>
                </c:pt>
                <c:pt idx="8911">
                  <c:v>28.855999999999987</c:v>
                </c:pt>
                <c:pt idx="8912">
                  <c:v>24.125</c:v>
                </c:pt>
                <c:pt idx="8913">
                  <c:v>17.128</c:v>
                </c:pt>
                <c:pt idx="8914">
                  <c:v>21.103000000000005</c:v>
                </c:pt>
                <c:pt idx="8915">
                  <c:v>20.399000000000001</c:v>
                </c:pt>
                <c:pt idx="8916">
                  <c:v>23.649000000000001</c:v>
                </c:pt>
                <c:pt idx="8917">
                  <c:v>23.434000000000005</c:v>
                </c:pt>
                <c:pt idx="8918">
                  <c:v>27.813999999999997</c:v>
                </c:pt>
                <c:pt idx="8919">
                  <c:v>31.495999999999952</c:v>
                </c:pt>
                <c:pt idx="8920">
                  <c:v>27.926999999999989</c:v>
                </c:pt>
                <c:pt idx="8921">
                  <c:v>19.021000000000001</c:v>
                </c:pt>
                <c:pt idx="8922">
                  <c:v>27.515999999999988</c:v>
                </c:pt>
                <c:pt idx="8923">
                  <c:v>25.404000000000003</c:v>
                </c:pt>
                <c:pt idx="8924">
                  <c:v>35.306999999999995</c:v>
                </c:pt>
                <c:pt idx="8925">
                  <c:v>42.026000000000003</c:v>
                </c:pt>
                <c:pt idx="8926">
                  <c:v>43.142000000000003</c:v>
                </c:pt>
                <c:pt idx="8927">
                  <c:v>37.347000000000001</c:v>
                </c:pt>
                <c:pt idx="8928">
                  <c:v>33.732000000000063</c:v>
                </c:pt>
                <c:pt idx="8929">
                  <c:v>26.206000000000003</c:v>
                </c:pt>
                <c:pt idx="8930">
                  <c:v>14.772</c:v>
                </c:pt>
                <c:pt idx="8931">
                  <c:v>19.735999999999986</c:v>
                </c:pt>
                <c:pt idx="8932">
                  <c:v>27.997000000000003</c:v>
                </c:pt>
                <c:pt idx="8933">
                  <c:v>15.584000000000003</c:v>
                </c:pt>
                <c:pt idx="8934">
                  <c:v>1.5780000000000041</c:v>
                </c:pt>
                <c:pt idx="8935">
                  <c:v>0.14000000000000071</c:v>
                </c:pt>
                <c:pt idx="8936">
                  <c:v>-3.497000000000007</c:v>
                </c:pt>
                <c:pt idx="8937">
                  <c:v>-3.4929999999999937</c:v>
                </c:pt>
                <c:pt idx="8938">
                  <c:v>-1.2890000000000086</c:v>
                </c:pt>
                <c:pt idx="8939">
                  <c:v>-1.7280000000000015</c:v>
                </c:pt>
                <c:pt idx="8940">
                  <c:v>1.5190000000000055</c:v>
                </c:pt>
                <c:pt idx="8941">
                  <c:v>1.1550000000000011</c:v>
                </c:pt>
                <c:pt idx="8942">
                  <c:v>2.4150000000000063</c:v>
                </c:pt>
                <c:pt idx="8943">
                  <c:v>2.0769999999999977</c:v>
                </c:pt>
                <c:pt idx="8944">
                  <c:v>2.0619999999999976</c:v>
                </c:pt>
                <c:pt idx="8945">
                  <c:v>-4.4699999999999989</c:v>
                </c:pt>
                <c:pt idx="8946">
                  <c:v>-1.00800000000001</c:v>
                </c:pt>
                <c:pt idx="8947">
                  <c:v>6.9200000000000017</c:v>
                </c:pt>
                <c:pt idx="8948">
                  <c:v>11.63000000000001</c:v>
                </c:pt>
                <c:pt idx="8949">
                  <c:v>21.827000000000005</c:v>
                </c:pt>
                <c:pt idx="8950">
                  <c:v>20.490000000000009</c:v>
                </c:pt>
                <c:pt idx="8951">
                  <c:v>14.970000000000002</c:v>
                </c:pt>
                <c:pt idx="8952">
                  <c:v>16.494999999999987</c:v>
                </c:pt>
                <c:pt idx="8953">
                  <c:v>14.343000000000002</c:v>
                </c:pt>
                <c:pt idx="8954">
                  <c:v>10.48</c:v>
                </c:pt>
                <c:pt idx="8955">
                  <c:v>12.234</c:v>
                </c:pt>
                <c:pt idx="8956">
                  <c:v>11.644999999999996</c:v>
                </c:pt>
                <c:pt idx="8957">
                  <c:v>10.723000000000001</c:v>
                </c:pt>
                <c:pt idx="8958">
                  <c:v>11.46</c:v>
                </c:pt>
                <c:pt idx="8959">
                  <c:v>7.1959999999999882</c:v>
                </c:pt>
                <c:pt idx="8960">
                  <c:v>11.737999999999998</c:v>
                </c:pt>
                <c:pt idx="8961">
                  <c:v>14.613</c:v>
                </c:pt>
                <c:pt idx="8962">
                  <c:v>12.89</c:v>
                </c:pt>
                <c:pt idx="8963">
                  <c:v>8.4319999999999968</c:v>
                </c:pt>
                <c:pt idx="8964">
                  <c:v>13.214</c:v>
                </c:pt>
                <c:pt idx="8965">
                  <c:v>12.879000000000019</c:v>
                </c:pt>
                <c:pt idx="8966">
                  <c:v>12.195</c:v>
                </c:pt>
                <c:pt idx="8967">
                  <c:v>12.089</c:v>
                </c:pt>
                <c:pt idx="8968">
                  <c:v>11.724999999999994</c:v>
                </c:pt>
                <c:pt idx="8969">
                  <c:v>4.9909999999999997</c:v>
                </c:pt>
                <c:pt idx="8970">
                  <c:v>-2.7600000000000051</c:v>
                </c:pt>
                <c:pt idx="8971">
                  <c:v>13.902000000000006</c:v>
                </c:pt>
                <c:pt idx="8972">
                  <c:v>16.448999999999941</c:v>
                </c:pt>
                <c:pt idx="8973">
                  <c:v>21.603000000000005</c:v>
                </c:pt>
                <c:pt idx="8974">
                  <c:v>16.191000000000031</c:v>
                </c:pt>
                <c:pt idx="8975">
                  <c:v>12.490000000000002</c:v>
                </c:pt>
                <c:pt idx="8976">
                  <c:v>27.666000000000004</c:v>
                </c:pt>
                <c:pt idx="8977">
                  <c:v>18.948999999999948</c:v>
                </c:pt>
                <c:pt idx="8978">
                  <c:v>9.8010000000000037</c:v>
                </c:pt>
                <c:pt idx="8979">
                  <c:v>13.980000000000004</c:v>
                </c:pt>
                <c:pt idx="8980">
                  <c:v>13.04</c:v>
                </c:pt>
                <c:pt idx="8981">
                  <c:v>9.07</c:v>
                </c:pt>
                <c:pt idx="8982">
                  <c:v>3.4839999999999951</c:v>
                </c:pt>
                <c:pt idx="8983">
                  <c:v>9.6130000000000013</c:v>
                </c:pt>
                <c:pt idx="8984">
                  <c:v>8.4620000000000068</c:v>
                </c:pt>
                <c:pt idx="8985">
                  <c:v>10.046000000000005</c:v>
                </c:pt>
                <c:pt idx="8986">
                  <c:v>10.176000000000002</c:v>
                </c:pt>
                <c:pt idx="8987">
                  <c:v>9.0800000000000018</c:v>
                </c:pt>
                <c:pt idx="8988">
                  <c:v>11.112</c:v>
                </c:pt>
                <c:pt idx="8989">
                  <c:v>10.979000000000006</c:v>
                </c:pt>
                <c:pt idx="8990">
                  <c:v>8.0790000000000006</c:v>
                </c:pt>
                <c:pt idx="8991">
                  <c:v>6.6999999999999957</c:v>
                </c:pt>
                <c:pt idx="8992">
                  <c:v>4.3199999999999985</c:v>
                </c:pt>
                <c:pt idx="8993">
                  <c:v>3.0370000000000061</c:v>
                </c:pt>
                <c:pt idx="8994">
                  <c:v>1.7169999999999954</c:v>
                </c:pt>
                <c:pt idx="8995">
                  <c:v>7.5699999999999905</c:v>
                </c:pt>
                <c:pt idx="8996">
                  <c:v>7.9000000000000083</c:v>
                </c:pt>
                <c:pt idx="8997">
                  <c:v>15.397000000000002</c:v>
                </c:pt>
                <c:pt idx="8998">
                  <c:v>9.69</c:v>
                </c:pt>
                <c:pt idx="8999">
                  <c:v>-0.5459999999999996</c:v>
                </c:pt>
                <c:pt idx="9000">
                  <c:v>-0.95000000000000284</c:v>
                </c:pt>
                <c:pt idx="9001">
                  <c:v>-5.2580000000000027</c:v>
                </c:pt>
                <c:pt idx="9002">
                  <c:v>-4.9089999999999989</c:v>
                </c:pt>
                <c:pt idx="9003">
                  <c:v>-5.3169999999999975</c:v>
                </c:pt>
                <c:pt idx="9004">
                  <c:v>-0.85900000000000265</c:v>
                </c:pt>
                <c:pt idx="9005">
                  <c:v>-3.0010000000000048</c:v>
                </c:pt>
                <c:pt idx="9006">
                  <c:v>-7.8230000000000075</c:v>
                </c:pt>
                <c:pt idx="9007">
                  <c:v>-12.476000000000006</c:v>
                </c:pt>
                <c:pt idx="9008">
                  <c:v>-1.9980000000000073</c:v>
                </c:pt>
                <c:pt idx="9009">
                  <c:v>3.8020000000000067</c:v>
                </c:pt>
                <c:pt idx="9010">
                  <c:v>4.4299999999999926</c:v>
                </c:pt>
                <c:pt idx="9011">
                  <c:v>3.804000000000002</c:v>
                </c:pt>
                <c:pt idx="9012">
                  <c:v>9.89</c:v>
                </c:pt>
                <c:pt idx="9013">
                  <c:v>10.776000000000002</c:v>
                </c:pt>
                <c:pt idx="9014">
                  <c:v>11.640000000000008</c:v>
                </c:pt>
                <c:pt idx="9015">
                  <c:v>12.514000000000003</c:v>
                </c:pt>
                <c:pt idx="9016">
                  <c:v>12.254000000000001</c:v>
                </c:pt>
                <c:pt idx="9017">
                  <c:v>7.7780000000000094</c:v>
                </c:pt>
                <c:pt idx="9018">
                  <c:v>10.612</c:v>
                </c:pt>
                <c:pt idx="9019">
                  <c:v>18.638999999999996</c:v>
                </c:pt>
                <c:pt idx="9020">
                  <c:v>22.10900000000003</c:v>
                </c:pt>
                <c:pt idx="9021">
                  <c:v>31.763000000000002</c:v>
                </c:pt>
                <c:pt idx="9022">
                  <c:v>24.424999999999986</c:v>
                </c:pt>
                <c:pt idx="9023">
                  <c:v>13.848000000000003</c:v>
                </c:pt>
                <c:pt idx="9024">
                  <c:v>17.329999999999988</c:v>
                </c:pt>
                <c:pt idx="9025">
                  <c:v>11.913000000000004</c:v>
                </c:pt>
                <c:pt idx="9026">
                  <c:v>9.7349999999999994</c:v>
                </c:pt>
                <c:pt idx="9027">
                  <c:v>16.680999999999987</c:v>
                </c:pt>
                <c:pt idx="9028">
                  <c:v>16.291999999999987</c:v>
                </c:pt>
                <c:pt idx="9029">
                  <c:v>14.032000000000004</c:v>
                </c:pt>
                <c:pt idx="9030">
                  <c:v>6.7419999999999973</c:v>
                </c:pt>
                <c:pt idx="9031">
                  <c:v>12.649000000000001</c:v>
                </c:pt>
                <c:pt idx="9032">
                  <c:v>10.848000000000001</c:v>
                </c:pt>
                <c:pt idx="9033">
                  <c:v>13.490000000000002</c:v>
                </c:pt>
                <c:pt idx="9034">
                  <c:v>15.79</c:v>
                </c:pt>
                <c:pt idx="9035">
                  <c:v>17.744</c:v>
                </c:pt>
                <c:pt idx="9036">
                  <c:v>20.299999999999986</c:v>
                </c:pt>
                <c:pt idx="9037">
                  <c:v>22.919999999999987</c:v>
                </c:pt>
                <c:pt idx="9038">
                  <c:v>23.130000000000031</c:v>
                </c:pt>
                <c:pt idx="9039">
                  <c:v>20.490000000000002</c:v>
                </c:pt>
                <c:pt idx="9040">
                  <c:v>15.910000000000004</c:v>
                </c:pt>
                <c:pt idx="9041">
                  <c:v>10.055000000000016</c:v>
                </c:pt>
                <c:pt idx="9042">
                  <c:v>9.6160000000000014</c:v>
                </c:pt>
                <c:pt idx="9043">
                  <c:v>18.913999999999987</c:v>
                </c:pt>
                <c:pt idx="9044">
                  <c:v>20.559999999999992</c:v>
                </c:pt>
                <c:pt idx="9045">
                  <c:v>25.189999999999987</c:v>
                </c:pt>
                <c:pt idx="9046">
                  <c:v>17.503</c:v>
                </c:pt>
                <c:pt idx="9047">
                  <c:v>13.696000000000002</c:v>
                </c:pt>
                <c:pt idx="9048">
                  <c:v>18.597999999999999</c:v>
                </c:pt>
                <c:pt idx="9049">
                  <c:v>6.4939999999999998</c:v>
                </c:pt>
                <c:pt idx="9050">
                  <c:v>3.5750000000000028</c:v>
                </c:pt>
                <c:pt idx="9051">
                  <c:v>10.016000000000002</c:v>
                </c:pt>
                <c:pt idx="9052">
                  <c:v>8.8830000000000027</c:v>
                </c:pt>
                <c:pt idx="9053">
                  <c:v>6.7639999999999958</c:v>
                </c:pt>
                <c:pt idx="9054">
                  <c:v>5.8509999999999955</c:v>
                </c:pt>
                <c:pt idx="9055">
                  <c:v>0.70199999999999863</c:v>
                </c:pt>
                <c:pt idx="9056">
                  <c:v>-0.14300000000000779</c:v>
                </c:pt>
                <c:pt idx="9057">
                  <c:v>-0.2800000000000013</c:v>
                </c:pt>
                <c:pt idx="9058">
                  <c:v>-2.007000000000005</c:v>
                </c:pt>
                <c:pt idx="9059">
                  <c:v>-4.3290000000000006</c:v>
                </c:pt>
                <c:pt idx="9060">
                  <c:v>-6.7590000000000003</c:v>
                </c:pt>
                <c:pt idx="9061">
                  <c:v>-6.7830000000000013</c:v>
                </c:pt>
                <c:pt idx="9062">
                  <c:v>-3.7710000000000079</c:v>
                </c:pt>
                <c:pt idx="9063">
                  <c:v>-0.96300000000000163</c:v>
                </c:pt>
                <c:pt idx="9064">
                  <c:v>-1.2419999999999929</c:v>
                </c:pt>
                <c:pt idx="9065">
                  <c:v>-6.3310000000000031</c:v>
                </c:pt>
                <c:pt idx="9066">
                  <c:v>-0.14600000000000091</c:v>
                </c:pt>
                <c:pt idx="9067">
                  <c:v>9.8900000000000077</c:v>
                </c:pt>
                <c:pt idx="9068">
                  <c:v>18.07</c:v>
                </c:pt>
                <c:pt idx="9069">
                  <c:v>25.473999999999986</c:v>
                </c:pt>
                <c:pt idx="9070">
                  <c:v>14.223999999999998</c:v>
                </c:pt>
                <c:pt idx="9071">
                  <c:v>-0.10999999999999943</c:v>
                </c:pt>
                <c:pt idx="9072">
                  <c:v>4.8469999999999942</c:v>
                </c:pt>
                <c:pt idx="9073">
                  <c:v>3.0159999999999978</c:v>
                </c:pt>
                <c:pt idx="9074">
                  <c:v>0.10399999999999918</c:v>
                </c:pt>
                <c:pt idx="9075">
                  <c:v>-7.8000000000000007</c:v>
                </c:pt>
                <c:pt idx="9076">
                  <c:v>-10.439</c:v>
                </c:pt>
                <c:pt idx="9077">
                  <c:v>-11.627000000000001</c:v>
                </c:pt>
                <c:pt idx="9078">
                  <c:v>-7.5289999999999955</c:v>
                </c:pt>
                <c:pt idx="9079">
                  <c:v>-2.2400000000000042</c:v>
                </c:pt>
                <c:pt idx="9080">
                  <c:v>-2.3400000000000034</c:v>
                </c:pt>
                <c:pt idx="9081">
                  <c:v>1.1709999999999994</c:v>
                </c:pt>
                <c:pt idx="9082">
                  <c:v>2.0129999999999977</c:v>
                </c:pt>
                <c:pt idx="9083">
                  <c:v>0.40399999999999725</c:v>
                </c:pt>
                <c:pt idx="9084">
                  <c:v>-3.4559999999999982</c:v>
                </c:pt>
                <c:pt idx="9085">
                  <c:v>-1.957999999999996</c:v>
                </c:pt>
                <c:pt idx="9086">
                  <c:v>-0.16400000000000148</c:v>
                </c:pt>
                <c:pt idx="9087">
                  <c:v>-0.50600000000000023</c:v>
                </c:pt>
                <c:pt idx="9088">
                  <c:v>1.403999999999991</c:v>
                </c:pt>
                <c:pt idx="9089">
                  <c:v>1.6179999999999923</c:v>
                </c:pt>
                <c:pt idx="9090">
                  <c:v>0.992999999999995</c:v>
                </c:pt>
                <c:pt idx="9091">
                  <c:v>-4.7330000000000094</c:v>
                </c:pt>
                <c:pt idx="9092">
                  <c:v>6.3960000000000008</c:v>
                </c:pt>
                <c:pt idx="9093">
                  <c:v>20.027000000000001</c:v>
                </c:pt>
                <c:pt idx="9094">
                  <c:v>16.696000000000005</c:v>
                </c:pt>
                <c:pt idx="9095">
                  <c:v>14.088000000000001</c:v>
                </c:pt>
                <c:pt idx="9096">
                  <c:v>10.638</c:v>
                </c:pt>
                <c:pt idx="9097">
                  <c:v>5.9879999999999995</c:v>
                </c:pt>
                <c:pt idx="9098">
                  <c:v>-6.9430000000000014</c:v>
                </c:pt>
                <c:pt idx="9099">
                  <c:v>-5.68</c:v>
                </c:pt>
                <c:pt idx="9100">
                  <c:v>-3.0589999999999997</c:v>
                </c:pt>
                <c:pt idx="9101">
                  <c:v>0.39699999999999985</c:v>
                </c:pt>
                <c:pt idx="9102">
                  <c:v>-2.963000000000001</c:v>
                </c:pt>
                <c:pt idx="9103">
                  <c:v>-4.5420000000000016</c:v>
                </c:pt>
                <c:pt idx="9104">
                  <c:v>6.9930000000000021</c:v>
                </c:pt>
                <c:pt idx="9105">
                  <c:v>14.595000000000002</c:v>
                </c:pt>
                <c:pt idx="9106">
                  <c:v>8.3910000000000018</c:v>
                </c:pt>
                <c:pt idx="9107">
                  <c:v>6.7260000000000062</c:v>
                </c:pt>
                <c:pt idx="9108">
                  <c:v>10.98</c:v>
                </c:pt>
                <c:pt idx="9109">
                  <c:v>10.043999999999999</c:v>
                </c:pt>
                <c:pt idx="9110">
                  <c:v>10.515000000000002</c:v>
                </c:pt>
                <c:pt idx="9111">
                  <c:v>6.9690000000000012</c:v>
                </c:pt>
                <c:pt idx="9112">
                  <c:v>6.9969999999999999</c:v>
                </c:pt>
                <c:pt idx="9113">
                  <c:v>-0.92000000000000171</c:v>
                </c:pt>
                <c:pt idx="9114">
                  <c:v>5.8200000000000065</c:v>
                </c:pt>
                <c:pt idx="9115">
                  <c:v>19.248999999999953</c:v>
                </c:pt>
                <c:pt idx="9116">
                  <c:v>17.977999999999987</c:v>
                </c:pt>
                <c:pt idx="9117">
                  <c:v>25.726000000000006</c:v>
                </c:pt>
                <c:pt idx="9118">
                  <c:v>18.295000000000002</c:v>
                </c:pt>
                <c:pt idx="9119">
                  <c:v>5.1700000000000017</c:v>
                </c:pt>
                <c:pt idx="9120">
                  <c:v>1.7409999999999968</c:v>
                </c:pt>
                <c:pt idx="9121">
                  <c:v>-2.3610000000000038</c:v>
                </c:pt>
                <c:pt idx="9122">
                  <c:v>-2</c:v>
                </c:pt>
                <c:pt idx="9123">
                  <c:v>2.1700000000000017</c:v>
                </c:pt>
                <c:pt idx="9124">
                  <c:v>-3.0000000000001193E-3</c:v>
                </c:pt>
                <c:pt idx="9125">
                  <c:v>-0.50300000000000011</c:v>
                </c:pt>
                <c:pt idx="9126">
                  <c:v>-2.7400000000000042</c:v>
                </c:pt>
                <c:pt idx="9127">
                  <c:v>5.2729999999999961</c:v>
                </c:pt>
                <c:pt idx="9128">
                  <c:v>-0.40000000000000568</c:v>
                </c:pt>
                <c:pt idx="9129">
                  <c:v>2.3349999999999937</c:v>
                </c:pt>
                <c:pt idx="9130">
                  <c:v>4.6999999999997093E-2</c:v>
                </c:pt>
                <c:pt idx="9131">
                  <c:v>-8.5300000000000011</c:v>
                </c:pt>
                <c:pt idx="9132">
                  <c:v>-6.0500000000000043</c:v>
                </c:pt>
                <c:pt idx="9133">
                  <c:v>-6.94</c:v>
                </c:pt>
                <c:pt idx="9134">
                  <c:v>-9.620000000000001</c:v>
                </c:pt>
                <c:pt idx="9135">
                  <c:v>-11.111000000000001</c:v>
                </c:pt>
                <c:pt idx="9136">
                  <c:v>-11.290999999999999</c:v>
                </c:pt>
                <c:pt idx="9137">
                  <c:v>-6.9159999999999968</c:v>
                </c:pt>
                <c:pt idx="9138">
                  <c:v>-1.9979999999999898</c:v>
                </c:pt>
                <c:pt idx="9139">
                  <c:v>3.6580000000000013</c:v>
                </c:pt>
                <c:pt idx="9140">
                  <c:v>6.0160000000000053</c:v>
                </c:pt>
                <c:pt idx="9141">
                  <c:v>11.074000000000005</c:v>
                </c:pt>
                <c:pt idx="9142">
                  <c:v>0.70699999999999363</c:v>
                </c:pt>
                <c:pt idx="9143">
                  <c:v>-2.4130000000000038</c:v>
                </c:pt>
                <c:pt idx="9144">
                  <c:v>2.9919999999999973</c:v>
                </c:pt>
                <c:pt idx="9145">
                  <c:v>-6.9560000000000031</c:v>
                </c:pt>
                <c:pt idx="9146">
                  <c:v>-8.7700000000000031</c:v>
                </c:pt>
                <c:pt idx="9147">
                  <c:v>-7.3400000000000025</c:v>
                </c:pt>
                <c:pt idx="9148">
                  <c:v>-12.171000000000003</c:v>
                </c:pt>
                <c:pt idx="9149">
                  <c:v>-13.323</c:v>
                </c:pt>
                <c:pt idx="9150">
                  <c:v>-17.818999999999996</c:v>
                </c:pt>
                <c:pt idx="9151">
                  <c:v>-11.158000000000008</c:v>
                </c:pt>
                <c:pt idx="9152">
                  <c:v>-17.670000000000005</c:v>
                </c:pt>
                <c:pt idx="9153">
                  <c:v>-16.981000000000009</c:v>
                </c:pt>
                <c:pt idx="9154">
                  <c:v>-14.074000000000002</c:v>
                </c:pt>
                <c:pt idx="9155">
                  <c:v>-15.670000000000009</c:v>
                </c:pt>
                <c:pt idx="9156">
                  <c:v>-10.65</c:v>
                </c:pt>
                <c:pt idx="9157">
                  <c:v>-10.672000000000002</c:v>
                </c:pt>
                <c:pt idx="9158">
                  <c:v>-13.352000000000029</c:v>
                </c:pt>
                <c:pt idx="9159">
                  <c:v>-12.983000000000004</c:v>
                </c:pt>
                <c:pt idx="9160">
                  <c:v>-13.919000000000004</c:v>
                </c:pt>
                <c:pt idx="9161">
                  <c:v>-23.180000000000007</c:v>
                </c:pt>
                <c:pt idx="9162">
                  <c:v>-20.990000000000002</c:v>
                </c:pt>
                <c:pt idx="9163">
                  <c:v>-3.7230000000000185</c:v>
                </c:pt>
                <c:pt idx="9164">
                  <c:v>5.0390000000000024</c:v>
                </c:pt>
                <c:pt idx="9165">
                  <c:v>6.8889999999999958</c:v>
                </c:pt>
                <c:pt idx="9166">
                  <c:v>6.036999999999999</c:v>
                </c:pt>
                <c:pt idx="9167">
                  <c:v>-9.6030000000000015</c:v>
                </c:pt>
                <c:pt idx="9168">
                  <c:v>-17.197000000000031</c:v>
                </c:pt>
                <c:pt idx="9169">
                  <c:v>-27.502000000000002</c:v>
                </c:pt>
                <c:pt idx="9170">
                  <c:v>-34.565000000000012</c:v>
                </c:pt>
                <c:pt idx="9171">
                  <c:v>-26.913000000000004</c:v>
                </c:pt>
                <c:pt idx="9172">
                  <c:v>-22.930999999999987</c:v>
                </c:pt>
                <c:pt idx="9173">
                  <c:v>-23.812000000000005</c:v>
                </c:pt>
                <c:pt idx="9174">
                  <c:v>-13.800000000000004</c:v>
                </c:pt>
                <c:pt idx="9175">
                  <c:v>-22.981000000000002</c:v>
                </c:pt>
                <c:pt idx="9176">
                  <c:v>-36.000000000000007</c:v>
                </c:pt>
                <c:pt idx="9177">
                  <c:v>-27.88900000000001</c:v>
                </c:pt>
                <c:pt idx="9178">
                  <c:v>-11.341000000000008</c:v>
                </c:pt>
                <c:pt idx="9179">
                  <c:v>-18.931000000000004</c:v>
                </c:pt>
                <c:pt idx="9180">
                  <c:v>-17.536000000000001</c:v>
                </c:pt>
                <c:pt idx="9181">
                  <c:v>-13.55600000000002</c:v>
                </c:pt>
                <c:pt idx="9182">
                  <c:v>-15.915000000000006</c:v>
                </c:pt>
                <c:pt idx="9183">
                  <c:v>-20.030999999999999</c:v>
                </c:pt>
                <c:pt idx="9184">
                  <c:v>-18.868000000000009</c:v>
                </c:pt>
                <c:pt idx="9185">
                  <c:v>-18.681000000000004</c:v>
                </c:pt>
                <c:pt idx="9186">
                  <c:v>-116.97999999999999</c:v>
                </c:pt>
                <c:pt idx="9187">
                  <c:v>-22.990000000000009</c:v>
                </c:pt>
                <c:pt idx="9188">
                  <c:v>-1.7060000000000031</c:v>
                </c:pt>
                <c:pt idx="9189">
                  <c:v>5.0609999999999955</c:v>
                </c:pt>
                <c:pt idx="9190">
                  <c:v>-0.11200000000000189</c:v>
                </c:pt>
                <c:pt idx="9191">
                  <c:v>-5.0069999999999979</c:v>
                </c:pt>
                <c:pt idx="9192">
                  <c:v>-12.690000000000005</c:v>
                </c:pt>
                <c:pt idx="9193">
                  <c:v>-24.561</c:v>
                </c:pt>
                <c:pt idx="9194">
                  <c:v>-39.085000000000001</c:v>
                </c:pt>
                <c:pt idx="9195">
                  <c:v>-31.484999999999989</c:v>
                </c:pt>
                <c:pt idx="9196">
                  <c:v>-26.795000000000002</c:v>
                </c:pt>
                <c:pt idx="9197">
                  <c:v>-32.652000000000001</c:v>
                </c:pt>
                <c:pt idx="9198">
                  <c:v>-32.942</c:v>
                </c:pt>
                <c:pt idx="9199">
                  <c:v>-15.712000000000003</c:v>
                </c:pt>
                <c:pt idx="9200">
                  <c:v>-28.537000000000031</c:v>
                </c:pt>
                <c:pt idx="9201">
                  <c:v>-9.9110000000000085</c:v>
                </c:pt>
                <c:pt idx="9202">
                  <c:v>-6.3179999999999872</c:v>
                </c:pt>
                <c:pt idx="9203">
                  <c:v>-10.420000000000002</c:v>
                </c:pt>
                <c:pt idx="9204">
                  <c:v>-3.8589999999999987</c:v>
                </c:pt>
                <c:pt idx="9205">
                  <c:v>-0.80799999999999983</c:v>
                </c:pt>
                <c:pt idx="9206">
                  <c:v>-8.3790000000000067</c:v>
                </c:pt>
                <c:pt idx="9207">
                  <c:v>-10.39300000000002</c:v>
                </c:pt>
                <c:pt idx="9208">
                  <c:v>-8.4960000000000022</c:v>
                </c:pt>
                <c:pt idx="9209">
                  <c:v>-13.388000000000002</c:v>
                </c:pt>
                <c:pt idx="9210">
                  <c:v>-19.225000000000009</c:v>
                </c:pt>
                <c:pt idx="9211">
                  <c:v>1.7669999999999932</c:v>
                </c:pt>
                <c:pt idx="9212">
                  <c:v>1.6799999999999973</c:v>
                </c:pt>
                <c:pt idx="9213">
                  <c:v>2.3559999999999977</c:v>
                </c:pt>
                <c:pt idx="9214">
                  <c:v>-0.50399999999999778</c:v>
                </c:pt>
                <c:pt idx="9215">
                  <c:v>-5.3160000000000025</c:v>
                </c:pt>
                <c:pt idx="9216">
                  <c:v>-11.383000000000004</c:v>
                </c:pt>
                <c:pt idx="9217">
                  <c:v>-21.545000000000002</c:v>
                </c:pt>
                <c:pt idx="9218">
                  <c:v>-25.528000000000006</c:v>
                </c:pt>
                <c:pt idx="9219">
                  <c:v>-24.361000000000001</c:v>
                </c:pt>
                <c:pt idx="9220">
                  <c:v>-20.143000000000001</c:v>
                </c:pt>
                <c:pt idx="9221">
                  <c:v>-23.932000000000002</c:v>
                </c:pt>
                <c:pt idx="9222">
                  <c:v>-26.265999999999952</c:v>
                </c:pt>
                <c:pt idx="9223">
                  <c:v>-24.629000000000005</c:v>
                </c:pt>
                <c:pt idx="9224">
                  <c:v>-36.061000000000007</c:v>
                </c:pt>
                <c:pt idx="9225">
                  <c:v>-18.099000000000004</c:v>
                </c:pt>
                <c:pt idx="9226">
                  <c:v>-19.305</c:v>
                </c:pt>
                <c:pt idx="9227">
                  <c:v>-22.71100000000003</c:v>
                </c:pt>
                <c:pt idx="9228">
                  <c:v>-21.267000000000003</c:v>
                </c:pt>
                <c:pt idx="9229">
                  <c:v>-19.196000000000005</c:v>
                </c:pt>
                <c:pt idx="9230">
                  <c:v>-16.698999999999987</c:v>
                </c:pt>
                <c:pt idx="9231">
                  <c:v>-11.22</c:v>
                </c:pt>
                <c:pt idx="9232">
                  <c:v>-11.365000000000025</c:v>
                </c:pt>
                <c:pt idx="9233">
                  <c:v>-13.434000000000005</c:v>
                </c:pt>
                <c:pt idx="9234">
                  <c:v>-22.240000000000009</c:v>
                </c:pt>
                <c:pt idx="9235">
                  <c:v>-6.9870000000000019</c:v>
                </c:pt>
                <c:pt idx="9236">
                  <c:v>-3.8720000000000017</c:v>
                </c:pt>
                <c:pt idx="9237">
                  <c:v>-1.1060000000000021</c:v>
                </c:pt>
                <c:pt idx="9238">
                  <c:v>-10.766000000000002</c:v>
                </c:pt>
                <c:pt idx="9239">
                  <c:v>-13.745000000000005</c:v>
                </c:pt>
                <c:pt idx="9240">
                  <c:v>-18.187999999999999</c:v>
                </c:pt>
                <c:pt idx="9241">
                  <c:v>-24.043000000000003</c:v>
                </c:pt>
                <c:pt idx="9242">
                  <c:v>-41.227000000000011</c:v>
                </c:pt>
                <c:pt idx="9243">
                  <c:v>-31.89</c:v>
                </c:pt>
                <c:pt idx="9244">
                  <c:v>-30.261999999999986</c:v>
                </c:pt>
                <c:pt idx="9245">
                  <c:v>-29.847000000000001</c:v>
                </c:pt>
                <c:pt idx="9246">
                  <c:v>-23.063000000000002</c:v>
                </c:pt>
                <c:pt idx="9247">
                  <c:v>-28.072000000000003</c:v>
                </c:pt>
                <c:pt idx="9248">
                  <c:v>-35.818000000000005</c:v>
                </c:pt>
                <c:pt idx="9249">
                  <c:v>-33.783000000000001</c:v>
                </c:pt>
                <c:pt idx="9250">
                  <c:v>-27.814000000000039</c:v>
                </c:pt>
                <c:pt idx="9251">
                  <c:v>-35.690000000000012</c:v>
                </c:pt>
                <c:pt idx="9252">
                  <c:v>-42.64</c:v>
                </c:pt>
                <c:pt idx="9253">
                  <c:v>-37.926000000000002</c:v>
                </c:pt>
                <c:pt idx="9254">
                  <c:v>-29.501000000000001</c:v>
                </c:pt>
                <c:pt idx="9255">
                  <c:v>-29.107000000000031</c:v>
                </c:pt>
                <c:pt idx="9256">
                  <c:v>-37.569000000000003</c:v>
                </c:pt>
                <c:pt idx="9257">
                  <c:v>-39.240000000000009</c:v>
                </c:pt>
                <c:pt idx="9258">
                  <c:v>-39.157000000000004</c:v>
                </c:pt>
                <c:pt idx="9259">
                  <c:v>-27.688000000000009</c:v>
                </c:pt>
                <c:pt idx="9260">
                  <c:v>-15.577000000000005</c:v>
                </c:pt>
                <c:pt idx="9261">
                  <c:v>-1.0000000000047761E-3</c:v>
                </c:pt>
                <c:pt idx="9262">
                  <c:v>-6.9069999999999974</c:v>
                </c:pt>
                <c:pt idx="9263">
                  <c:v>-20.032000000000004</c:v>
                </c:pt>
                <c:pt idx="9264">
                  <c:v>-37.247</c:v>
                </c:pt>
                <c:pt idx="9265">
                  <c:v>-41.58</c:v>
                </c:pt>
                <c:pt idx="9266">
                  <c:v>-53.134</c:v>
                </c:pt>
                <c:pt idx="9267">
                  <c:v>-39.697000000000003</c:v>
                </c:pt>
                <c:pt idx="9268">
                  <c:v>-37.077000000000005</c:v>
                </c:pt>
                <c:pt idx="9269">
                  <c:v>-44.452999999999996</c:v>
                </c:pt>
                <c:pt idx="9270">
                  <c:v>-73.701000000000022</c:v>
                </c:pt>
                <c:pt idx="9271">
                  <c:v>-32.533000000000001</c:v>
                </c:pt>
                <c:pt idx="9272">
                  <c:v>-4.6539999999999955</c:v>
                </c:pt>
                <c:pt idx="9273">
                  <c:v>-5.4050000000000011</c:v>
                </c:pt>
                <c:pt idx="9274">
                  <c:v>-10.96</c:v>
                </c:pt>
                <c:pt idx="9275">
                  <c:v>-19.605000000000004</c:v>
                </c:pt>
                <c:pt idx="9276">
                  <c:v>-15.012</c:v>
                </c:pt>
                <c:pt idx="9277">
                  <c:v>-16.991999999999987</c:v>
                </c:pt>
                <c:pt idx="9278">
                  <c:v>-20.414000000000001</c:v>
                </c:pt>
                <c:pt idx="9279">
                  <c:v>-22.17900000000003</c:v>
                </c:pt>
                <c:pt idx="9280">
                  <c:v>-10.271000000000001</c:v>
                </c:pt>
                <c:pt idx="9281">
                  <c:v>-12.654000000000002</c:v>
                </c:pt>
                <c:pt idx="9282">
                  <c:v>-17.521000000000001</c:v>
                </c:pt>
                <c:pt idx="9283">
                  <c:v>-3.0619999999999976</c:v>
                </c:pt>
                <c:pt idx="9284">
                  <c:v>1.7109999999999952</c:v>
                </c:pt>
                <c:pt idx="9285">
                  <c:v>11.270000000000001</c:v>
                </c:pt>
                <c:pt idx="9286">
                  <c:v>-0.50500000000000267</c:v>
                </c:pt>
                <c:pt idx="9287">
                  <c:v>-6.9410000000000034</c:v>
                </c:pt>
                <c:pt idx="9288">
                  <c:v>-14.620000000000005</c:v>
                </c:pt>
                <c:pt idx="9289">
                  <c:v>-30.974999999999987</c:v>
                </c:pt>
                <c:pt idx="9290">
                  <c:v>-33.910000000000004</c:v>
                </c:pt>
                <c:pt idx="9291">
                  <c:v>-35.411999999999999</c:v>
                </c:pt>
                <c:pt idx="9292">
                  <c:v>-36.524000000000001</c:v>
                </c:pt>
                <c:pt idx="9293">
                  <c:v>-38.737000000000002</c:v>
                </c:pt>
                <c:pt idx="9294">
                  <c:v>-46.44</c:v>
                </c:pt>
                <c:pt idx="9295">
                  <c:v>-22.441999999999986</c:v>
                </c:pt>
                <c:pt idx="9296">
                  <c:v>-17.995000000000012</c:v>
                </c:pt>
                <c:pt idx="9297">
                  <c:v>-15.364000000000004</c:v>
                </c:pt>
                <c:pt idx="9298">
                  <c:v>-14.370000000000006</c:v>
                </c:pt>
                <c:pt idx="9299">
                  <c:v>-23.799999999999986</c:v>
                </c:pt>
                <c:pt idx="9300">
                  <c:v>-18.503000000000007</c:v>
                </c:pt>
                <c:pt idx="9301">
                  <c:v>-23.810000000000031</c:v>
                </c:pt>
                <c:pt idx="9302">
                  <c:v>-28.547000000000004</c:v>
                </c:pt>
                <c:pt idx="9303">
                  <c:v>-28.689999999999987</c:v>
                </c:pt>
                <c:pt idx="9304">
                  <c:v>-29.730000000000004</c:v>
                </c:pt>
                <c:pt idx="9305">
                  <c:v>-36.176000000000002</c:v>
                </c:pt>
                <c:pt idx="9306">
                  <c:v>-31.272999999999989</c:v>
                </c:pt>
                <c:pt idx="9307">
                  <c:v>-2.0430000000000081</c:v>
                </c:pt>
                <c:pt idx="9308">
                  <c:v>5.6689999999999863</c:v>
                </c:pt>
                <c:pt idx="9309">
                  <c:v>5.5419999999999954</c:v>
                </c:pt>
                <c:pt idx="9310">
                  <c:v>2.4499999999999957</c:v>
                </c:pt>
                <c:pt idx="9311">
                  <c:v>-9.9730000000000025</c:v>
                </c:pt>
                <c:pt idx="9312">
                  <c:v>-10.897000000000002</c:v>
                </c:pt>
                <c:pt idx="9313">
                  <c:v>-27.85</c:v>
                </c:pt>
                <c:pt idx="9314">
                  <c:v>-44.949999999999996</c:v>
                </c:pt>
                <c:pt idx="9315">
                  <c:v>-39.556999999999995</c:v>
                </c:pt>
                <c:pt idx="9316">
                  <c:v>-38.144000000000005</c:v>
                </c:pt>
                <c:pt idx="9317">
                  <c:v>-42.303000000000004</c:v>
                </c:pt>
                <c:pt idx="9318">
                  <c:v>-41.921000000000006</c:v>
                </c:pt>
                <c:pt idx="9319">
                  <c:v>-28.091000000000001</c:v>
                </c:pt>
                <c:pt idx="9320">
                  <c:v>-32.791000000000011</c:v>
                </c:pt>
                <c:pt idx="9321">
                  <c:v>-22.837000000000035</c:v>
                </c:pt>
                <c:pt idx="9322">
                  <c:v>-25.073000000000008</c:v>
                </c:pt>
                <c:pt idx="9323">
                  <c:v>-28.686000000000007</c:v>
                </c:pt>
                <c:pt idx="9324">
                  <c:v>-16.759</c:v>
                </c:pt>
                <c:pt idx="9325">
                  <c:v>-20.598000000000006</c:v>
                </c:pt>
                <c:pt idx="9326">
                  <c:v>-22.619999999999997</c:v>
                </c:pt>
                <c:pt idx="9327">
                  <c:v>-24.622999999999987</c:v>
                </c:pt>
                <c:pt idx="9328">
                  <c:v>-25.116000000000035</c:v>
                </c:pt>
                <c:pt idx="9329">
                  <c:v>-34.302</c:v>
                </c:pt>
                <c:pt idx="9330">
                  <c:v>-38.609000000000002</c:v>
                </c:pt>
                <c:pt idx="9331">
                  <c:v>0.75399999999999201</c:v>
                </c:pt>
                <c:pt idx="9332">
                  <c:v>6.472999999999999</c:v>
                </c:pt>
                <c:pt idx="9333">
                  <c:v>12.156000000000002</c:v>
                </c:pt>
                <c:pt idx="9334">
                  <c:v>0.24000000000000199</c:v>
                </c:pt>
                <c:pt idx="9335">
                  <c:v>-20.485999999999951</c:v>
                </c:pt>
                <c:pt idx="9336">
                  <c:v>-23.24</c:v>
                </c:pt>
                <c:pt idx="9337">
                  <c:v>-28.676000000000005</c:v>
                </c:pt>
                <c:pt idx="9338">
                  <c:v>-44.844999999999999</c:v>
                </c:pt>
                <c:pt idx="9339">
                  <c:v>-40.191000000000003</c:v>
                </c:pt>
                <c:pt idx="9340">
                  <c:v>-39.379000000000005</c:v>
                </c:pt>
                <c:pt idx="9341">
                  <c:v>-41.111000000000004</c:v>
                </c:pt>
                <c:pt idx="9342">
                  <c:v>-42.502000000000002</c:v>
                </c:pt>
                <c:pt idx="9343">
                  <c:v>-31.550000000000004</c:v>
                </c:pt>
                <c:pt idx="9344">
                  <c:v>-30.898000000000003</c:v>
                </c:pt>
                <c:pt idx="9345">
                  <c:v>-30.189999999999987</c:v>
                </c:pt>
                <c:pt idx="9346">
                  <c:v>-34.393000000000001</c:v>
                </c:pt>
                <c:pt idx="9347">
                  <c:v>-31.182000000000002</c:v>
                </c:pt>
                <c:pt idx="9348">
                  <c:v>-24.259999999999987</c:v>
                </c:pt>
                <c:pt idx="9349">
                  <c:v>-19.761000000000003</c:v>
                </c:pt>
                <c:pt idx="9350">
                  <c:v>-22.71</c:v>
                </c:pt>
                <c:pt idx="9351">
                  <c:v>-21.47</c:v>
                </c:pt>
                <c:pt idx="9352">
                  <c:v>-26.064999999999987</c:v>
                </c:pt>
                <c:pt idx="9353">
                  <c:v>-30.64</c:v>
                </c:pt>
                <c:pt idx="9354">
                  <c:v>-6.3499999999999943</c:v>
                </c:pt>
                <c:pt idx="9355">
                  <c:v>8.2249999999999943</c:v>
                </c:pt>
                <c:pt idx="9356">
                  <c:v>18.210999999999999</c:v>
                </c:pt>
                <c:pt idx="9357">
                  <c:v>29.643000000000001</c:v>
                </c:pt>
                <c:pt idx="9358">
                  <c:v>10.031000000000001</c:v>
                </c:pt>
                <c:pt idx="9359">
                  <c:v>-2.1389999999999958</c:v>
                </c:pt>
                <c:pt idx="9360">
                  <c:v>4.8710000000000022</c:v>
                </c:pt>
                <c:pt idx="9361">
                  <c:v>-10.426000000000002</c:v>
                </c:pt>
                <c:pt idx="9362">
                  <c:v>-16.308000000000003</c:v>
                </c:pt>
                <c:pt idx="9363">
                  <c:v>-15.060000000000002</c:v>
                </c:pt>
                <c:pt idx="9364">
                  <c:v>-16.09</c:v>
                </c:pt>
                <c:pt idx="9365">
                  <c:v>-17.548999999999989</c:v>
                </c:pt>
                <c:pt idx="9366">
                  <c:v>-21.326000000000001</c:v>
                </c:pt>
                <c:pt idx="9367">
                  <c:v>0.54399999999999693</c:v>
                </c:pt>
                <c:pt idx="9368">
                  <c:v>-11.034000000000001</c:v>
                </c:pt>
                <c:pt idx="9369">
                  <c:v>5.2269999999999897</c:v>
                </c:pt>
                <c:pt idx="9370">
                  <c:v>8.2709999999999866</c:v>
                </c:pt>
                <c:pt idx="9371">
                  <c:v>9.447000000000001</c:v>
                </c:pt>
                <c:pt idx="9372">
                  <c:v>10.748999999999995</c:v>
                </c:pt>
                <c:pt idx="9373">
                  <c:v>5.3939999999999895</c:v>
                </c:pt>
                <c:pt idx="9374">
                  <c:v>5.0049999999999955</c:v>
                </c:pt>
                <c:pt idx="9375">
                  <c:v>1.4909999999999968</c:v>
                </c:pt>
                <c:pt idx="9376">
                  <c:v>3.8499999999999988</c:v>
                </c:pt>
                <c:pt idx="9377">
                  <c:v>9.0650000000000048</c:v>
                </c:pt>
                <c:pt idx="9378">
                  <c:v>16.137000000000047</c:v>
                </c:pt>
                <c:pt idx="9379">
                  <c:v>17.751999999999992</c:v>
                </c:pt>
                <c:pt idx="9380">
                  <c:v>21.236999999999988</c:v>
                </c:pt>
                <c:pt idx="9381">
                  <c:v>23.704999999999988</c:v>
                </c:pt>
                <c:pt idx="9382">
                  <c:v>3.4050000000000007</c:v>
                </c:pt>
                <c:pt idx="9383">
                  <c:v>-3.0009999999999981</c:v>
                </c:pt>
                <c:pt idx="9384">
                  <c:v>-1.4540000000000006</c:v>
                </c:pt>
                <c:pt idx="9385">
                  <c:v>-10.793999999999999</c:v>
                </c:pt>
                <c:pt idx="9386">
                  <c:v>-13.249999999999996</c:v>
                </c:pt>
                <c:pt idx="9387">
                  <c:v>-9.3060000000000027</c:v>
                </c:pt>
                <c:pt idx="9388">
                  <c:v>-16.349000000000004</c:v>
                </c:pt>
                <c:pt idx="9389">
                  <c:v>-23.471000000000004</c:v>
                </c:pt>
                <c:pt idx="9390">
                  <c:v>-24.89</c:v>
                </c:pt>
                <c:pt idx="9391">
                  <c:v>-13.405000000000006</c:v>
                </c:pt>
                <c:pt idx="9392">
                  <c:v>-15.922000000000004</c:v>
                </c:pt>
                <c:pt idx="9393">
                  <c:v>-20.968999999999955</c:v>
                </c:pt>
                <c:pt idx="9394">
                  <c:v>-21.713999999999999</c:v>
                </c:pt>
                <c:pt idx="9395">
                  <c:v>-15.921000000000001</c:v>
                </c:pt>
                <c:pt idx="9396">
                  <c:v>-19.129999999999992</c:v>
                </c:pt>
                <c:pt idx="9397">
                  <c:v>-12.111000000000001</c:v>
                </c:pt>
                <c:pt idx="9398">
                  <c:v>-7.25</c:v>
                </c:pt>
                <c:pt idx="9399">
                  <c:v>-5.75</c:v>
                </c:pt>
                <c:pt idx="9400">
                  <c:v>-2.0040000000000049</c:v>
                </c:pt>
                <c:pt idx="9401">
                  <c:v>-3.8319999999999967</c:v>
                </c:pt>
                <c:pt idx="9402">
                  <c:v>0.45599999999999674</c:v>
                </c:pt>
                <c:pt idx="9403">
                  <c:v>3.7140000000000057</c:v>
                </c:pt>
                <c:pt idx="9404">
                  <c:v>11</c:v>
                </c:pt>
                <c:pt idx="9405">
                  <c:v>13.477</c:v>
                </c:pt>
                <c:pt idx="9406">
                  <c:v>-0.10800000000000409</c:v>
                </c:pt>
                <c:pt idx="9407">
                  <c:v>-2.7759999999999962</c:v>
                </c:pt>
                <c:pt idx="9408">
                  <c:v>4.536999999999999</c:v>
                </c:pt>
                <c:pt idx="9409">
                  <c:v>-2.5789999999999997</c:v>
                </c:pt>
                <c:pt idx="9410">
                  <c:v>-6.5969999999999995</c:v>
                </c:pt>
                <c:pt idx="9411">
                  <c:v>-6.757000000000005</c:v>
                </c:pt>
                <c:pt idx="9412">
                  <c:v>-14.450000000000006</c:v>
                </c:pt>
                <c:pt idx="9413">
                  <c:v>-15.695000000000002</c:v>
                </c:pt>
                <c:pt idx="9414">
                  <c:v>-15.182</c:v>
                </c:pt>
                <c:pt idx="9415">
                  <c:v>-8.8700000000000028</c:v>
                </c:pt>
                <c:pt idx="9416">
                  <c:v>-14.798999999999999</c:v>
                </c:pt>
                <c:pt idx="9417">
                  <c:v>-8.8390000000000004</c:v>
                </c:pt>
                <c:pt idx="9418">
                  <c:v>-3.0769999999999977</c:v>
                </c:pt>
                <c:pt idx="9419">
                  <c:v>0.96199999999999664</c:v>
                </c:pt>
                <c:pt idx="9420">
                  <c:v>1.5600000000000023</c:v>
                </c:pt>
                <c:pt idx="9421">
                  <c:v>1.327999999999993</c:v>
                </c:pt>
                <c:pt idx="9422">
                  <c:v>2.3879999999999981</c:v>
                </c:pt>
                <c:pt idx="9423">
                  <c:v>9.1000000000001094E-2</c:v>
                </c:pt>
                <c:pt idx="9424">
                  <c:v>-0.40599999999999964</c:v>
                </c:pt>
                <c:pt idx="9425">
                  <c:v>-5.3760000000000012</c:v>
                </c:pt>
                <c:pt idx="9426">
                  <c:v>-6.703000000000003</c:v>
                </c:pt>
                <c:pt idx="9427">
                  <c:v>3.9939999999999998</c:v>
                </c:pt>
                <c:pt idx="9428">
                  <c:v>-1.0309999999999961</c:v>
                </c:pt>
                <c:pt idx="9429">
                  <c:v>-0.95999999999999375</c:v>
                </c:pt>
                <c:pt idx="9430">
                  <c:v>-3.7650000000000006</c:v>
                </c:pt>
                <c:pt idx="9431">
                  <c:v>-6.7580000000000027</c:v>
                </c:pt>
                <c:pt idx="9432">
                  <c:v>-8.020999999999999</c:v>
                </c:pt>
                <c:pt idx="9433">
                  <c:v>-35.775000000000013</c:v>
                </c:pt>
                <c:pt idx="9434">
                  <c:v>-32</c:v>
                </c:pt>
                <c:pt idx="9435">
                  <c:v>-30.738000000000003</c:v>
                </c:pt>
                <c:pt idx="9436">
                  <c:v>-29.09</c:v>
                </c:pt>
                <c:pt idx="9437">
                  <c:v>-36.57</c:v>
                </c:pt>
                <c:pt idx="9438">
                  <c:v>-35.352999999999994</c:v>
                </c:pt>
                <c:pt idx="9439">
                  <c:v>-11.711</c:v>
                </c:pt>
                <c:pt idx="9440">
                  <c:v>-0.37500000000000738</c:v>
                </c:pt>
                <c:pt idx="9441">
                  <c:v>2.6950000000000003</c:v>
                </c:pt>
                <c:pt idx="9442">
                  <c:v>1.2800000000000011</c:v>
                </c:pt>
                <c:pt idx="9443">
                  <c:v>2.5720000000000027</c:v>
                </c:pt>
                <c:pt idx="9444">
                  <c:v>0.99699999999999989</c:v>
                </c:pt>
                <c:pt idx="9445">
                  <c:v>0.75000000000000133</c:v>
                </c:pt>
                <c:pt idx="9446">
                  <c:v>0.52799999999999869</c:v>
                </c:pt>
                <c:pt idx="9447">
                  <c:v>1.220000000000006</c:v>
                </c:pt>
                <c:pt idx="9448">
                  <c:v>1.3070000000000022</c:v>
                </c:pt>
                <c:pt idx="9449">
                  <c:v>6.2119999999999962</c:v>
                </c:pt>
                <c:pt idx="9450">
                  <c:v>-0.21000000000000796</c:v>
                </c:pt>
                <c:pt idx="9451">
                  <c:v>17.075000000000003</c:v>
                </c:pt>
                <c:pt idx="9452">
                  <c:v>20.462999999999937</c:v>
                </c:pt>
                <c:pt idx="9453">
                  <c:v>26.280999999999956</c:v>
                </c:pt>
                <c:pt idx="9454">
                  <c:v>14.717999999999998</c:v>
                </c:pt>
                <c:pt idx="9455">
                  <c:v>-7.4000000000005339E-2</c:v>
                </c:pt>
                <c:pt idx="9456">
                  <c:v>2.990000000000002</c:v>
                </c:pt>
                <c:pt idx="9457">
                  <c:v>7.9000000000000778E-2</c:v>
                </c:pt>
                <c:pt idx="9458">
                  <c:v>-0.72199999999999775</c:v>
                </c:pt>
                <c:pt idx="9459">
                  <c:v>5.3549999999999862</c:v>
                </c:pt>
                <c:pt idx="9460">
                  <c:v>3.4060000000000024</c:v>
                </c:pt>
                <c:pt idx="9461">
                  <c:v>-0.66600000000000203</c:v>
                </c:pt>
                <c:pt idx="9462">
                  <c:v>-2.6199999999999974</c:v>
                </c:pt>
                <c:pt idx="9463">
                  <c:v>5.2659999999999965</c:v>
                </c:pt>
                <c:pt idx="9464">
                  <c:v>-2.4920000000000027</c:v>
                </c:pt>
                <c:pt idx="9465">
                  <c:v>1.8830000000000027</c:v>
                </c:pt>
                <c:pt idx="9466">
                  <c:v>1.0760000000000005</c:v>
                </c:pt>
                <c:pt idx="9467">
                  <c:v>-0.50400000000000489</c:v>
                </c:pt>
                <c:pt idx="9468">
                  <c:v>8.4750000000000068</c:v>
                </c:pt>
                <c:pt idx="9469">
                  <c:v>9.9350000000000023</c:v>
                </c:pt>
                <c:pt idx="9470">
                  <c:v>8.1079999999999988</c:v>
                </c:pt>
                <c:pt idx="9471">
                  <c:v>8.6900000000000031</c:v>
                </c:pt>
                <c:pt idx="9472">
                  <c:v>10.749000000000001</c:v>
                </c:pt>
                <c:pt idx="9473">
                  <c:v>9.1419999999999977</c:v>
                </c:pt>
                <c:pt idx="9474">
                  <c:v>1.8810000000000002</c:v>
                </c:pt>
                <c:pt idx="9475">
                  <c:v>17.040000000000006</c:v>
                </c:pt>
                <c:pt idx="9476">
                  <c:v>24.689</c:v>
                </c:pt>
                <c:pt idx="9477">
                  <c:v>30.157999999999994</c:v>
                </c:pt>
                <c:pt idx="9478">
                  <c:v>14.521000000000001</c:v>
                </c:pt>
                <c:pt idx="9479">
                  <c:v>4.740000000000002</c:v>
                </c:pt>
                <c:pt idx="9480">
                  <c:v>6.5770000000000053</c:v>
                </c:pt>
                <c:pt idx="9481">
                  <c:v>1.4959999999999944</c:v>
                </c:pt>
                <c:pt idx="9482">
                  <c:v>2.3279999999999994</c:v>
                </c:pt>
                <c:pt idx="9483">
                  <c:v>0.10199999999999836</c:v>
                </c:pt>
                <c:pt idx="9484">
                  <c:v>4.7929999999999975</c:v>
                </c:pt>
                <c:pt idx="9485">
                  <c:v>6.2560000000000002</c:v>
                </c:pt>
                <c:pt idx="9486">
                  <c:v>-3.0000000000000036</c:v>
                </c:pt>
                <c:pt idx="9487">
                  <c:v>1.3769999999999938</c:v>
                </c:pt>
                <c:pt idx="9488">
                  <c:v>4.3239999999999945</c:v>
                </c:pt>
                <c:pt idx="9489">
                  <c:v>7.0499999999999972</c:v>
                </c:pt>
                <c:pt idx="9490">
                  <c:v>7.203000000000003</c:v>
                </c:pt>
                <c:pt idx="9491">
                  <c:v>7.6359999999999957</c:v>
                </c:pt>
                <c:pt idx="9492">
                  <c:v>18.779999999999987</c:v>
                </c:pt>
                <c:pt idx="9493">
                  <c:v>19.704999999999988</c:v>
                </c:pt>
                <c:pt idx="9494">
                  <c:v>19.948999999999948</c:v>
                </c:pt>
                <c:pt idx="9495">
                  <c:v>17.838999999999999</c:v>
                </c:pt>
                <c:pt idx="9496">
                  <c:v>17.103999999999999</c:v>
                </c:pt>
                <c:pt idx="9497">
                  <c:v>17.767999999999986</c:v>
                </c:pt>
                <c:pt idx="9498">
                  <c:v>-3.4699999999999918</c:v>
                </c:pt>
                <c:pt idx="9499">
                  <c:v>10.520000000000001</c:v>
                </c:pt>
                <c:pt idx="9500">
                  <c:v>20.681999999999992</c:v>
                </c:pt>
                <c:pt idx="9501">
                  <c:v>30.493000000000002</c:v>
                </c:pt>
                <c:pt idx="9502">
                  <c:v>19.817999999999998</c:v>
                </c:pt>
                <c:pt idx="9503">
                  <c:v>0.40599999999999964</c:v>
                </c:pt>
                <c:pt idx="9504">
                  <c:v>15.656000000000002</c:v>
                </c:pt>
                <c:pt idx="9505">
                  <c:v>4.6419999999999995</c:v>
                </c:pt>
                <c:pt idx="9506">
                  <c:v>-2.5</c:v>
                </c:pt>
                <c:pt idx="9507">
                  <c:v>6.5210000000000008</c:v>
                </c:pt>
                <c:pt idx="9508">
                  <c:v>10.962000000000021</c:v>
                </c:pt>
                <c:pt idx="9509">
                  <c:v>0.83599999999999863</c:v>
                </c:pt>
                <c:pt idx="9510">
                  <c:v>-1.276000000000004</c:v>
                </c:pt>
                <c:pt idx="9511">
                  <c:v>5.6579999999999835</c:v>
                </c:pt>
                <c:pt idx="9512">
                  <c:v>6.0569999999999951</c:v>
                </c:pt>
                <c:pt idx="9513">
                  <c:v>11.655000000000006</c:v>
                </c:pt>
                <c:pt idx="9514">
                  <c:v>11.149000000000001</c:v>
                </c:pt>
                <c:pt idx="9515">
                  <c:v>9.4080000000000013</c:v>
                </c:pt>
                <c:pt idx="9516">
                  <c:v>17.630999999999993</c:v>
                </c:pt>
                <c:pt idx="9517">
                  <c:v>21.514999999999993</c:v>
                </c:pt>
                <c:pt idx="9518">
                  <c:v>22.947999999999986</c:v>
                </c:pt>
                <c:pt idx="9519">
                  <c:v>21.963999999999956</c:v>
                </c:pt>
                <c:pt idx="9520">
                  <c:v>21.277000000000001</c:v>
                </c:pt>
                <c:pt idx="9521">
                  <c:v>18.376000000000005</c:v>
                </c:pt>
                <c:pt idx="9522">
                  <c:v>5.0399999999999991</c:v>
                </c:pt>
                <c:pt idx="9523">
                  <c:v>23.964999999999989</c:v>
                </c:pt>
                <c:pt idx="9524">
                  <c:v>31.594999999999999</c:v>
                </c:pt>
                <c:pt idx="9525">
                  <c:v>39.953000000000003</c:v>
                </c:pt>
                <c:pt idx="9526">
                  <c:v>21.579999999999988</c:v>
                </c:pt>
                <c:pt idx="9527">
                  <c:v>12.223000000000001</c:v>
                </c:pt>
                <c:pt idx="9528">
                  <c:v>15.124000000000001</c:v>
                </c:pt>
                <c:pt idx="9529">
                  <c:v>-1.0000000000047761E-3</c:v>
                </c:pt>
                <c:pt idx="9530">
                  <c:v>-2.2699999999999996</c:v>
                </c:pt>
                <c:pt idx="9531">
                  <c:v>3.5030000000000001</c:v>
                </c:pt>
                <c:pt idx="9532">
                  <c:v>6.0799999999999983</c:v>
                </c:pt>
                <c:pt idx="9533">
                  <c:v>-0.63500000000000301</c:v>
                </c:pt>
                <c:pt idx="9534">
                  <c:v>-3.0090000000000003</c:v>
                </c:pt>
                <c:pt idx="9535">
                  <c:v>-2.2199999999999989</c:v>
                </c:pt>
                <c:pt idx="9536">
                  <c:v>-3.9959999999999987</c:v>
                </c:pt>
                <c:pt idx="9537">
                  <c:v>-3.7810000000000059</c:v>
                </c:pt>
                <c:pt idx="9538">
                  <c:v>-2.7890000000000015</c:v>
                </c:pt>
                <c:pt idx="9539">
                  <c:v>-7.3080000000000069</c:v>
                </c:pt>
                <c:pt idx="9540">
                  <c:v>-8.7090000000000032</c:v>
                </c:pt>
                <c:pt idx="9541">
                  <c:v>-3</c:v>
                </c:pt>
                <c:pt idx="9542">
                  <c:v>-7.713000000000001</c:v>
                </c:pt>
                <c:pt idx="9543">
                  <c:v>-13.109000000000002</c:v>
                </c:pt>
                <c:pt idx="9544">
                  <c:v>-13.495000000000006</c:v>
                </c:pt>
                <c:pt idx="9545">
                  <c:v>-24.9</c:v>
                </c:pt>
                <c:pt idx="9546">
                  <c:v>-29.578000000000003</c:v>
                </c:pt>
                <c:pt idx="9547">
                  <c:v>-20.648000000000003</c:v>
                </c:pt>
                <c:pt idx="9548">
                  <c:v>-15.274000000000008</c:v>
                </c:pt>
                <c:pt idx="9549">
                  <c:v>-4.9230000000000018</c:v>
                </c:pt>
                <c:pt idx="9550">
                  <c:v>-13.017000000000003</c:v>
                </c:pt>
                <c:pt idx="9551">
                  <c:v>-17.597000000000001</c:v>
                </c:pt>
                <c:pt idx="9552">
                  <c:v>-11.334</c:v>
                </c:pt>
                <c:pt idx="9553">
                  <c:v>-32.833999999999996</c:v>
                </c:pt>
                <c:pt idx="9554">
                  <c:v>-32.287000000000006</c:v>
                </c:pt>
                <c:pt idx="9555">
                  <c:v>-21.564999999999987</c:v>
                </c:pt>
                <c:pt idx="9556">
                  <c:v>-17.916</c:v>
                </c:pt>
                <c:pt idx="9557">
                  <c:v>-17.122</c:v>
                </c:pt>
                <c:pt idx="9558">
                  <c:v>-27.206000000000003</c:v>
                </c:pt>
                <c:pt idx="9559">
                  <c:v>-30.464000000000002</c:v>
                </c:pt>
                <c:pt idx="9560">
                  <c:v>-36.599000000000011</c:v>
                </c:pt>
                <c:pt idx="9561">
                  <c:v>-38.798000000000087</c:v>
                </c:pt>
                <c:pt idx="9562">
                  <c:v>-40.323</c:v>
                </c:pt>
                <c:pt idx="9563">
                  <c:v>-40.529000000000003</c:v>
                </c:pt>
                <c:pt idx="9564">
                  <c:v>-38.772000000000013</c:v>
                </c:pt>
                <c:pt idx="9565">
                  <c:v>-36.716000000000001</c:v>
                </c:pt>
                <c:pt idx="9566">
                  <c:v>-33.001000000000005</c:v>
                </c:pt>
                <c:pt idx="9567">
                  <c:v>-32.013999999999996</c:v>
                </c:pt>
                <c:pt idx="9568">
                  <c:v>-32.866</c:v>
                </c:pt>
                <c:pt idx="9569">
                  <c:v>-40.21</c:v>
                </c:pt>
                <c:pt idx="9570">
                  <c:v>-35.797000000000011</c:v>
                </c:pt>
                <c:pt idx="9571">
                  <c:v>-17.560000000000002</c:v>
                </c:pt>
                <c:pt idx="9572">
                  <c:v>-9.6270000000000007</c:v>
                </c:pt>
                <c:pt idx="9573">
                  <c:v>-6.3329999999999975</c:v>
                </c:pt>
                <c:pt idx="9574">
                  <c:v>-13.18</c:v>
                </c:pt>
                <c:pt idx="9575">
                  <c:v>-13.664000000000001</c:v>
                </c:pt>
                <c:pt idx="9576">
                  <c:v>-0.50100000000000477</c:v>
                </c:pt>
                <c:pt idx="9577">
                  <c:v>-6.4699999999999989</c:v>
                </c:pt>
                <c:pt idx="9578">
                  <c:v>-20.944000000000003</c:v>
                </c:pt>
                <c:pt idx="9579">
                  <c:v>-23.383000000000003</c:v>
                </c:pt>
                <c:pt idx="9580">
                  <c:v>-21.253</c:v>
                </c:pt>
                <c:pt idx="9581">
                  <c:v>-23.991</c:v>
                </c:pt>
                <c:pt idx="9582">
                  <c:v>-18.384</c:v>
                </c:pt>
                <c:pt idx="9583">
                  <c:v>-24.953000000000003</c:v>
                </c:pt>
                <c:pt idx="9584">
                  <c:v>-33.953999999999994</c:v>
                </c:pt>
                <c:pt idx="9585">
                  <c:v>-33.189</c:v>
                </c:pt>
                <c:pt idx="9586">
                  <c:v>-24.494999999999987</c:v>
                </c:pt>
                <c:pt idx="9587">
                  <c:v>-25.416000000000004</c:v>
                </c:pt>
                <c:pt idx="9588">
                  <c:v>-19.093000000000004</c:v>
                </c:pt>
                <c:pt idx="9589">
                  <c:v>-12.285</c:v>
                </c:pt>
                <c:pt idx="9590">
                  <c:v>-5.6509999999999945</c:v>
                </c:pt>
                <c:pt idx="9591">
                  <c:v>-4.34</c:v>
                </c:pt>
                <c:pt idx="9592">
                  <c:v>-1.0449999999999957</c:v>
                </c:pt>
                <c:pt idx="9593">
                  <c:v>-2.8640000000000043</c:v>
                </c:pt>
                <c:pt idx="9594">
                  <c:v>-2.5859999999999985</c:v>
                </c:pt>
                <c:pt idx="9595">
                  <c:v>-0.16100000000000136</c:v>
                </c:pt>
                <c:pt idx="9596">
                  <c:v>5.0779999999999959</c:v>
                </c:pt>
                <c:pt idx="9597">
                  <c:v>18.589999999999989</c:v>
                </c:pt>
                <c:pt idx="9598">
                  <c:v>12.565000000000019</c:v>
                </c:pt>
                <c:pt idx="9599">
                  <c:v>11.961000000000002</c:v>
                </c:pt>
                <c:pt idx="9600">
                  <c:v>6.5849999999999875</c:v>
                </c:pt>
                <c:pt idx="9601">
                  <c:v>-3.3449999999999989</c:v>
                </c:pt>
                <c:pt idx="9602">
                  <c:v>-10.025</c:v>
                </c:pt>
                <c:pt idx="9603">
                  <c:v>-4.7880000000000003</c:v>
                </c:pt>
                <c:pt idx="9604">
                  <c:v>-6.2429999999999986</c:v>
                </c:pt>
                <c:pt idx="9605">
                  <c:v>-6.2800000000000011</c:v>
                </c:pt>
                <c:pt idx="9606">
                  <c:v>-10.144</c:v>
                </c:pt>
                <c:pt idx="9607">
                  <c:v>-10.095000000000002</c:v>
                </c:pt>
                <c:pt idx="9608">
                  <c:v>-7.3780000000000072</c:v>
                </c:pt>
                <c:pt idx="9609">
                  <c:v>9.9999999999994607E-2</c:v>
                </c:pt>
                <c:pt idx="9610">
                  <c:v>0.43899999999999423</c:v>
                </c:pt>
                <c:pt idx="9611">
                  <c:v>-2.0370000000000061</c:v>
                </c:pt>
                <c:pt idx="9612">
                  <c:v>3.7989999999999995</c:v>
                </c:pt>
                <c:pt idx="9613">
                  <c:v>2.8019999999999987</c:v>
                </c:pt>
                <c:pt idx="9614">
                  <c:v>0.88999999999999369</c:v>
                </c:pt>
                <c:pt idx="9615">
                  <c:v>4.7700000000000031</c:v>
                </c:pt>
                <c:pt idx="9616">
                  <c:v>4.8900000000000006</c:v>
                </c:pt>
                <c:pt idx="9617">
                  <c:v>6.0399999999999991</c:v>
                </c:pt>
                <c:pt idx="9618">
                  <c:v>-7.0020000000000095</c:v>
                </c:pt>
                <c:pt idx="9619">
                  <c:v>8.2810000000000059</c:v>
                </c:pt>
                <c:pt idx="9620">
                  <c:v>27.217000000000031</c:v>
                </c:pt>
                <c:pt idx="9621">
                  <c:v>39.980000000000004</c:v>
                </c:pt>
                <c:pt idx="9622">
                  <c:v>19.696000000000005</c:v>
                </c:pt>
                <c:pt idx="9623">
                  <c:v>7.8100000000000005</c:v>
                </c:pt>
                <c:pt idx="9624">
                  <c:v>13.310000000000002</c:v>
                </c:pt>
                <c:pt idx="9625">
                  <c:v>10.229999999999999</c:v>
                </c:pt>
                <c:pt idx="9626">
                  <c:v>-1.2109999999999952</c:v>
                </c:pt>
                <c:pt idx="9627">
                  <c:v>3.7959999999999994</c:v>
                </c:pt>
                <c:pt idx="9628">
                  <c:v>9.6470000000000002</c:v>
                </c:pt>
                <c:pt idx="9629">
                  <c:v>2.0909999999999997</c:v>
                </c:pt>
                <c:pt idx="9630">
                  <c:v>4.7299999999999969</c:v>
                </c:pt>
                <c:pt idx="9631">
                  <c:v>3.8499999999999988</c:v>
                </c:pt>
                <c:pt idx="9632">
                  <c:v>8.6979999999999986</c:v>
                </c:pt>
                <c:pt idx="9633">
                  <c:v>8.74</c:v>
                </c:pt>
                <c:pt idx="9634">
                  <c:v>2.4600000000000009</c:v>
                </c:pt>
                <c:pt idx="9635">
                  <c:v>-2.5069999999999979</c:v>
                </c:pt>
                <c:pt idx="9636">
                  <c:v>1.6299999999999928</c:v>
                </c:pt>
                <c:pt idx="9637">
                  <c:v>-2.007000000000005</c:v>
                </c:pt>
                <c:pt idx="9638">
                  <c:v>-2.0040000000000049</c:v>
                </c:pt>
                <c:pt idx="9639">
                  <c:v>-2.5</c:v>
                </c:pt>
                <c:pt idx="9640">
                  <c:v>-2.482999999999997</c:v>
                </c:pt>
                <c:pt idx="9641">
                  <c:v>-6.6579999999999906</c:v>
                </c:pt>
                <c:pt idx="9642">
                  <c:v>-10.013000000000002</c:v>
                </c:pt>
                <c:pt idx="9643">
                  <c:v>-0.32100000000000573</c:v>
                </c:pt>
                <c:pt idx="9644">
                  <c:v>-0.11400000000000432</c:v>
                </c:pt>
                <c:pt idx="9645">
                  <c:v>1.7559999999999889</c:v>
                </c:pt>
                <c:pt idx="9646">
                  <c:v>-2.6160000000000068</c:v>
                </c:pt>
                <c:pt idx="9647">
                  <c:v>-10.528</c:v>
                </c:pt>
                <c:pt idx="9648">
                  <c:v>-15.215000000000003</c:v>
                </c:pt>
                <c:pt idx="9649">
                  <c:v>-24.53</c:v>
                </c:pt>
                <c:pt idx="9650">
                  <c:v>-30.764000000000003</c:v>
                </c:pt>
                <c:pt idx="9651">
                  <c:v>-30.039000000000001</c:v>
                </c:pt>
                <c:pt idx="9652">
                  <c:v>-30.275000000000002</c:v>
                </c:pt>
                <c:pt idx="9653">
                  <c:v>-30.895000000000003</c:v>
                </c:pt>
                <c:pt idx="9654">
                  <c:v>-33.673000000000002</c:v>
                </c:pt>
                <c:pt idx="9655">
                  <c:v>-30.898000000000003</c:v>
                </c:pt>
                <c:pt idx="9656">
                  <c:v>-31.779000000000003</c:v>
                </c:pt>
                <c:pt idx="9657">
                  <c:v>-29.323000000000004</c:v>
                </c:pt>
                <c:pt idx="9658">
                  <c:v>-28.410000000000004</c:v>
                </c:pt>
                <c:pt idx="9659">
                  <c:v>-33.404000000000003</c:v>
                </c:pt>
                <c:pt idx="9660">
                  <c:v>-29.818000000000001</c:v>
                </c:pt>
                <c:pt idx="9661">
                  <c:v>-33.520000000000003</c:v>
                </c:pt>
                <c:pt idx="9662">
                  <c:v>-34.94</c:v>
                </c:pt>
                <c:pt idx="9663">
                  <c:v>-42.289000000000001</c:v>
                </c:pt>
                <c:pt idx="9664">
                  <c:v>-44.57</c:v>
                </c:pt>
                <c:pt idx="9665">
                  <c:v>-35.903999999999996</c:v>
                </c:pt>
                <c:pt idx="9666">
                  <c:v>-30.944999999999986</c:v>
                </c:pt>
                <c:pt idx="9667">
                  <c:v>-26.938000000000002</c:v>
                </c:pt>
                <c:pt idx="9668">
                  <c:v>-20.636000000000031</c:v>
                </c:pt>
                <c:pt idx="9669">
                  <c:v>-4.3580000000000041</c:v>
                </c:pt>
                <c:pt idx="9670">
                  <c:v>-18.894000000000005</c:v>
                </c:pt>
                <c:pt idx="9671">
                  <c:v>-21.150000000000031</c:v>
                </c:pt>
                <c:pt idx="9672">
                  <c:v>-25.62</c:v>
                </c:pt>
                <c:pt idx="9673">
                  <c:v>-36.090000000000003</c:v>
                </c:pt>
                <c:pt idx="9674">
                  <c:v>-39.794000000000011</c:v>
                </c:pt>
                <c:pt idx="9675">
                  <c:v>-32.592000000000013</c:v>
                </c:pt>
                <c:pt idx="9676">
                  <c:v>-33.259</c:v>
                </c:pt>
                <c:pt idx="9677">
                  <c:v>-32.833000000000006</c:v>
                </c:pt>
                <c:pt idx="9678">
                  <c:v>-25.048000000000002</c:v>
                </c:pt>
                <c:pt idx="9679">
                  <c:v>-12.060000000000002</c:v>
                </c:pt>
                <c:pt idx="9680">
                  <c:v>-1.8100000000000023</c:v>
                </c:pt>
                <c:pt idx="9681">
                  <c:v>-1.4200000000000017</c:v>
                </c:pt>
                <c:pt idx="9682">
                  <c:v>-5.6119999999999965</c:v>
                </c:pt>
                <c:pt idx="9683">
                  <c:v>-21.194000000000031</c:v>
                </c:pt>
                <c:pt idx="9684">
                  <c:v>-16.295000000000002</c:v>
                </c:pt>
                <c:pt idx="9685">
                  <c:v>-13.296000000000001</c:v>
                </c:pt>
                <c:pt idx="9686">
                  <c:v>-10.789000000000001</c:v>
                </c:pt>
                <c:pt idx="9687">
                  <c:v>-13.442</c:v>
                </c:pt>
                <c:pt idx="9688">
                  <c:v>-11.275000000000006</c:v>
                </c:pt>
                <c:pt idx="9689">
                  <c:v>-5.2100000000000009</c:v>
                </c:pt>
                <c:pt idx="9690">
                  <c:v>-22.626000000000005</c:v>
                </c:pt>
                <c:pt idx="9691">
                  <c:v>-11.671000000000001</c:v>
                </c:pt>
                <c:pt idx="9692">
                  <c:v>-1.5099999999999871</c:v>
                </c:pt>
                <c:pt idx="9693">
                  <c:v>14.296000000000001</c:v>
                </c:pt>
                <c:pt idx="9694">
                  <c:v>-1.713000000000001</c:v>
                </c:pt>
                <c:pt idx="9695">
                  <c:v>-7.9950000000000054</c:v>
                </c:pt>
                <c:pt idx="9696">
                  <c:v>-0.47200000000000131</c:v>
                </c:pt>
                <c:pt idx="9697">
                  <c:v>-9.2279999999999998</c:v>
                </c:pt>
                <c:pt idx="9698">
                  <c:v>-16.441999999999986</c:v>
                </c:pt>
                <c:pt idx="9699">
                  <c:v>-15.111000000000001</c:v>
                </c:pt>
                <c:pt idx="9700">
                  <c:v>-14.337000000000003</c:v>
                </c:pt>
                <c:pt idx="9701">
                  <c:v>-19.956000000000003</c:v>
                </c:pt>
                <c:pt idx="9702">
                  <c:v>-18.297000000000001</c:v>
                </c:pt>
                <c:pt idx="9703">
                  <c:v>-4.3569999999999975</c:v>
                </c:pt>
                <c:pt idx="9704">
                  <c:v>-13.504000000000005</c:v>
                </c:pt>
                <c:pt idx="9705">
                  <c:v>-22.555</c:v>
                </c:pt>
                <c:pt idx="9706">
                  <c:v>-32.678000000000011</c:v>
                </c:pt>
                <c:pt idx="9707">
                  <c:v>-36.82</c:v>
                </c:pt>
                <c:pt idx="9708">
                  <c:v>-31.669000000000004</c:v>
                </c:pt>
                <c:pt idx="9709">
                  <c:v>-25.436</c:v>
                </c:pt>
                <c:pt idx="9710">
                  <c:v>-25.97</c:v>
                </c:pt>
                <c:pt idx="9711">
                  <c:v>-25.941000000000003</c:v>
                </c:pt>
                <c:pt idx="9712">
                  <c:v>-26.892000000000007</c:v>
                </c:pt>
                <c:pt idx="9713">
                  <c:v>-29.166</c:v>
                </c:pt>
                <c:pt idx="9714">
                  <c:v>-30.374000000000031</c:v>
                </c:pt>
                <c:pt idx="9715">
                  <c:v>-14.688000000000001</c:v>
                </c:pt>
                <c:pt idx="9716">
                  <c:v>-3.5710000000000037</c:v>
                </c:pt>
                <c:pt idx="9717">
                  <c:v>4.4500000000000028</c:v>
                </c:pt>
                <c:pt idx="9718">
                  <c:v>-5.7239999999999975</c:v>
                </c:pt>
                <c:pt idx="9719">
                  <c:v>-9.39</c:v>
                </c:pt>
                <c:pt idx="9720">
                  <c:v>5</c:v>
                </c:pt>
                <c:pt idx="9721">
                  <c:v>-9.3100000000000023</c:v>
                </c:pt>
                <c:pt idx="9722">
                  <c:v>-22.052999999999987</c:v>
                </c:pt>
                <c:pt idx="9723">
                  <c:v>-19.743000000000002</c:v>
                </c:pt>
                <c:pt idx="9724">
                  <c:v>-13.109000000000002</c:v>
                </c:pt>
                <c:pt idx="9725">
                  <c:v>-13.030000000000001</c:v>
                </c:pt>
                <c:pt idx="9726">
                  <c:v>-15.314000000000004</c:v>
                </c:pt>
                <c:pt idx="9727">
                  <c:v>-17.186999999999987</c:v>
                </c:pt>
                <c:pt idx="9728">
                  <c:v>-11.726000000000001</c:v>
                </c:pt>
                <c:pt idx="9729">
                  <c:v>-8.8700000000000045</c:v>
                </c:pt>
                <c:pt idx="9730">
                  <c:v>-4.1360000000000028</c:v>
                </c:pt>
                <c:pt idx="9731">
                  <c:v>-8.980000000000004</c:v>
                </c:pt>
                <c:pt idx="9732">
                  <c:v>-11.921000000000005</c:v>
                </c:pt>
                <c:pt idx="9733">
                  <c:v>-5.4890000000000114</c:v>
                </c:pt>
                <c:pt idx="9734">
                  <c:v>-1.7100000000000009</c:v>
                </c:pt>
                <c:pt idx="9735">
                  <c:v>-2.8800000000000026</c:v>
                </c:pt>
                <c:pt idx="9736">
                  <c:v>-2.9599999999999937</c:v>
                </c:pt>
                <c:pt idx="9737">
                  <c:v>-1.2450000000000039</c:v>
                </c:pt>
                <c:pt idx="9738">
                  <c:v>-13.200000000000001</c:v>
                </c:pt>
                <c:pt idx="9739">
                  <c:v>-6.9800000000000084</c:v>
                </c:pt>
                <c:pt idx="9740">
                  <c:v>25.808</c:v>
                </c:pt>
                <c:pt idx="9741">
                  <c:v>36.813999999999993</c:v>
                </c:pt>
                <c:pt idx="9742">
                  <c:v>14.613</c:v>
                </c:pt>
                <c:pt idx="9743">
                  <c:v>10.060000000000002</c:v>
                </c:pt>
                <c:pt idx="9744">
                  <c:v>2.0279999999999991</c:v>
                </c:pt>
                <c:pt idx="9745">
                  <c:v>-2.0100000000000047</c:v>
                </c:pt>
                <c:pt idx="9746">
                  <c:v>-9.2800000000000011</c:v>
                </c:pt>
                <c:pt idx="9747">
                  <c:v>-16.64700000000003</c:v>
                </c:pt>
                <c:pt idx="9748">
                  <c:v>-12.209999999999999</c:v>
                </c:pt>
                <c:pt idx="9749">
                  <c:v>-13.237999999999998</c:v>
                </c:pt>
                <c:pt idx="9750">
                  <c:v>-14.537000000000003</c:v>
                </c:pt>
                <c:pt idx="9751">
                  <c:v>-16.298000000000002</c:v>
                </c:pt>
                <c:pt idx="9752">
                  <c:v>-32.24</c:v>
                </c:pt>
                <c:pt idx="9753">
                  <c:v>-30.17</c:v>
                </c:pt>
                <c:pt idx="9754">
                  <c:v>-28.32</c:v>
                </c:pt>
                <c:pt idx="9755">
                  <c:v>-28.93</c:v>
                </c:pt>
                <c:pt idx="9756">
                  <c:v>-29.620000000000005</c:v>
                </c:pt>
                <c:pt idx="9757">
                  <c:v>-24.872</c:v>
                </c:pt>
                <c:pt idx="9758">
                  <c:v>-20.323000000000004</c:v>
                </c:pt>
                <c:pt idx="9759">
                  <c:v>-24.450000000000003</c:v>
                </c:pt>
                <c:pt idx="9760">
                  <c:v>-32.968000000000011</c:v>
                </c:pt>
                <c:pt idx="9761">
                  <c:v>-31</c:v>
                </c:pt>
                <c:pt idx="9762">
                  <c:v>-32.662000000000013</c:v>
                </c:pt>
                <c:pt idx="9763">
                  <c:v>-28.799000000000003</c:v>
                </c:pt>
                <c:pt idx="9764">
                  <c:v>-10.600000000000001</c:v>
                </c:pt>
                <c:pt idx="9765">
                  <c:v>-7.0000000000050022E-3</c:v>
                </c:pt>
                <c:pt idx="9766">
                  <c:v>-3.799999999999671E-2</c:v>
                </c:pt>
                <c:pt idx="9767">
                  <c:v>-1.804000000000002</c:v>
                </c:pt>
                <c:pt idx="9768">
                  <c:v>-15.078000000000001</c:v>
                </c:pt>
                <c:pt idx="9769">
                  <c:v>-36.57</c:v>
                </c:pt>
                <c:pt idx="9770">
                  <c:v>-37.908000000000001</c:v>
                </c:pt>
                <c:pt idx="9771">
                  <c:v>-32.65</c:v>
                </c:pt>
                <c:pt idx="9772">
                  <c:v>-29.744</c:v>
                </c:pt>
                <c:pt idx="9773">
                  <c:v>-36.265000000000079</c:v>
                </c:pt>
                <c:pt idx="9774">
                  <c:v>-46.135000000000012</c:v>
                </c:pt>
                <c:pt idx="9775">
                  <c:v>-12.440000000000001</c:v>
                </c:pt>
                <c:pt idx="9776">
                  <c:v>-7.1419999999999995</c:v>
                </c:pt>
                <c:pt idx="9777">
                  <c:v>0.87099999999999644</c:v>
                </c:pt>
                <c:pt idx="9778">
                  <c:v>-8.120000000000001</c:v>
                </c:pt>
                <c:pt idx="9779">
                  <c:v>-14.040000000000003</c:v>
                </c:pt>
                <c:pt idx="9780">
                  <c:v>-9.9500000000000028</c:v>
                </c:pt>
                <c:pt idx="9781">
                  <c:v>-21.658000000000008</c:v>
                </c:pt>
                <c:pt idx="9782">
                  <c:v>-25.119000000000035</c:v>
                </c:pt>
                <c:pt idx="9783">
                  <c:v>-25.970000000000002</c:v>
                </c:pt>
                <c:pt idx="9784">
                  <c:v>-29</c:v>
                </c:pt>
                <c:pt idx="9785">
                  <c:v>-22.182000000000002</c:v>
                </c:pt>
                <c:pt idx="9786">
                  <c:v>-39.97</c:v>
                </c:pt>
                <c:pt idx="9787">
                  <c:v>-18.20300000000001</c:v>
                </c:pt>
                <c:pt idx="9788">
                  <c:v>0.82699999999999863</c:v>
                </c:pt>
                <c:pt idx="9789">
                  <c:v>0.68</c:v>
                </c:pt>
                <c:pt idx="9790">
                  <c:v>0.93099999999999761</c:v>
                </c:pt>
                <c:pt idx="9791">
                  <c:v>-10.884000000000007</c:v>
                </c:pt>
                <c:pt idx="9792">
                  <c:v>-23.956999999999987</c:v>
                </c:pt>
                <c:pt idx="9793">
                  <c:v>-36.512</c:v>
                </c:pt>
                <c:pt idx="9794">
                  <c:v>-38.365000000000009</c:v>
                </c:pt>
                <c:pt idx="9795">
                  <c:v>-29.009</c:v>
                </c:pt>
                <c:pt idx="9796">
                  <c:v>-29.455000000000002</c:v>
                </c:pt>
                <c:pt idx="9797">
                  <c:v>-38.346000000000004</c:v>
                </c:pt>
                <c:pt idx="9798">
                  <c:v>-40.900999999999996</c:v>
                </c:pt>
                <c:pt idx="9799">
                  <c:v>-27.046999999999986</c:v>
                </c:pt>
                <c:pt idx="9800">
                  <c:v>-24.213000000000008</c:v>
                </c:pt>
                <c:pt idx="9801">
                  <c:v>-6.2120000000000015</c:v>
                </c:pt>
                <c:pt idx="9802">
                  <c:v>-8.2580000000000009</c:v>
                </c:pt>
                <c:pt idx="9803">
                  <c:v>-10.25</c:v>
                </c:pt>
                <c:pt idx="9804">
                  <c:v>-2.6270000000000042</c:v>
                </c:pt>
                <c:pt idx="9805">
                  <c:v>-4.18</c:v>
                </c:pt>
                <c:pt idx="9806">
                  <c:v>-6.8400000000000025</c:v>
                </c:pt>
                <c:pt idx="9807">
                  <c:v>-6.4260000000000019</c:v>
                </c:pt>
                <c:pt idx="9808">
                  <c:v>-4.8340000000000005</c:v>
                </c:pt>
                <c:pt idx="9809">
                  <c:v>0.630000000000004</c:v>
                </c:pt>
                <c:pt idx="9810">
                  <c:v>-15.058000000000007</c:v>
                </c:pt>
                <c:pt idx="9811">
                  <c:v>3.4919999999999867</c:v>
                </c:pt>
                <c:pt idx="9812">
                  <c:v>2.536999999999987</c:v>
                </c:pt>
                <c:pt idx="9813">
                  <c:v>16.609000000000005</c:v>
                </c:pt>
                <c:pt idx="9814">
                  <c:v>3.6709999999999994</c:v>
                </c:pt>
                <c:pt idx="9815">
                  <c:v>0.7890000000000017</c:v>
                </c:pt>
                <c:pt idx="9816">
                  <c:v>-2.7150000000000034</c:v>
                </c:pt>
                <c:pt idx="9817">
                  <c:v>-16.600000000000001</c:v>
                </c:pt>
                <c:pt idx="9818">
                  <c:v>-16.68</c:v>
                </c:pt>
                <c:pt idx="9819">
                  <c:v>-16.695</c:v>
                </c:pt>
                <c:pt idx="9820">
                  <c:v>-17.777999999999999</c:v>
                </c:pt>
                <c:pt idx="9821">
                  <c:v>-14.067000000000004</c:v>
                </c:pt>
                <c:pt idx="9822">
                  <c:v>-14.849</c:v>
                </c:pt>
                <c:pt idx="9823">
                  <c:v>-16.152999999999999</c:v>
                </c:pt>
                <c:pt idx="9824">
                  <c:v>-9.7430000000000039</c:v>
                </c:pt>
                <c:pt idx="9825">
                  <c:v>-6.8500000000000005</c:v>
                </c:pt>
                <c:pt idx="9826">
                  <c:v>-16.310000000000031</c:v>
                </c:pt>
                <c:pt idx="9827">
                  <c:v>-20.029999999999987</c:v>
                </c:pt>
                <c:pt idx="9828">
                  <c:v>-8.1279999999999983</c:v>
                </c:pt>
                <c:pt idx="9829">
                  <c:v>-7.1910000000000025</c:v>
                </c:pt>
                <c:pt idx="9830">
                  <c:v>-9.82</c:v>
                </c:pt>
                <c:pt idx="9831">
                  <c:v>-9.6300000000000008</c:v>
                </c:pt>
                <c:pt idx="9832">
                  <c:v>-4.8079999999999945</c:v>
                </c:pt>
                <c:pt idx="9833">
                  <c:v>-13.196000000000005</c:v>
                </c:pt>
                <c:pt idx="9834">
                  <c:v>-40.289000000000009</c:v>
                </c:pt>
                <c:pt idx="9835">
                  <c:v>-22.982999999999951</c:v>
                </c:pt>
                <c:pt idx="9836">
                  <c:v>3.230000000000004</c:v>
                </c:pt>
                <c:pt idx="9837">
                  <c:v>11.466000000000006</c:v>
                </c:pt>
                <c:pt idx="9838">
                  <c:v>4.9699999999999989</c:v>
                </c:pt>
                <c:pt idx="9839">
                  <c:v>0.49400000000000038</c:v>
                </c:pt>
                <c:pt idx="9840">
                  <c:v>1.4069999999999927</c:v>
                </c:pt>
                <c:pt idx="9841">
                  <c:v>-5.1090000000000018</c:v>
                </c:pt>
                <c:pt idx="9842">
                  <c:v>0.9129999999999967</c:v>
                </c:pt>
                <c:pt idx="9843">
                  <c:v>0.43300000000000038</c:v>
                </c:pt>
                <c:pt idx="9844">
                  <c:v>1.3230000000000004</c:v>
                </c:pt>
                <c:pt idx="9845">
                  <c:v>2.9989999999999948</c:v>
                </c:pt>
                <c:pt idx="9846">
                  <c:v>-8.0000000000026768E-3</c:v>
                </c:pt>
                <c:pt idx="9847">
                  <c:v>5.57</c:v>
                </c:pt>
                <c:pt idx="9848">
                  <c:v>2.9689999999999941</c:v>
                </c:pt>
                <c:pt idx="9849">
                  <c:v>-1.5590000000000046</c:v>
                </c:pt>
                <c:pt idx="9850">
                  <c:v>2.9909999999999997</c:v>
                </c:pt>
                <c:pt idx="9851">
                  <c:v>3.9939999999999998</c:v>
                </c:pt>
                <c:pt idx="9852">
                  <c:v>3.1370000000000005</c:v>
                </c:pt>
                <c:pt idx="9853">
                  <c:v>4.3229999999999897</c:v>
                </c:pt>
                <c:pt idx="9854">
                  <c:v>3.2100000000000009</c:v>
                </c:pt>
                <c:pt idx="9855">
                  <c:v>6.4810000000000034</c:v>
                </c:pt>
                <c:pt idx="9856">
                  <c:v>7.6989999999999945</c:v>
                </c:pt>
                <c:pt idx="9857">
                  <c:v>5.375</c:v>
                </c:pt>
                <c:pt idx="9858">
                  <c:v>2.9939999999999998</c:v>
                </c:pt>
                <c:pt idx="9859">
                  <c:v>3.6089999999999951</c:v>
                </c:pt>
                <c:pt idx="9860">
                  <c:v>9.6280000000000019</c:v>
                </c:pt>
                <c:pt idx="9861">
                  <c:v>22.043000000000006</c:v>
                </c:pt>
                <c:pt idx="9862">
                  <c:v>11.447999999999999</c:v>
                </c:pt>
                <c:pt idx="9863">
                  <c:v>7.6369999999999925</c:v>
                </c:pt>
                <c:pt idx="9864">
                  <c:v>12.561000000000002</c:v>
                </c:pt>
                <c:pt idx="9865">
                  <c:v>-3.5930000000000035</c:v>
                </c:pt>
                <c:pt idx="9866">
                  <c:v>-1.9630000000000021</c:v>
                </c:pt>
                <c:pt idx="9867">
                  <c:v>-0.57100000000000561</c:v>
                </c:pt>
                <c:pt idx="9868">
                  <c:v>3.7319999999999993</c:v>
                </c:pt>
                <c:pt idx="9869">
                  <c:v>-2.0030000000000001</c:v>
                </c:pt>
                <c:pt idx="9870">
                  <c:v>-7.1939999999999955</c:v>
                </c:pt>
                <c:pt idx="9871">
                  <c:v>-1.3300000000000061</c:v>
                </c:pt>
                <c:pt idx="9872">
                  <c:v>-3.8680000000000021</c:v>
                </c:pt>
                <c:pt idx="9873">
                  <c:v>-2.1080000000000041</c:v>
                </c:pt>
                <c:pt idx="9874">
                  <c:v>-3.7880000000000162</c:v>
                </c:pt>
                <c:pt idx="9875">
                  <c:v>-3.1799999999999997</c:v>
                </c:pt>
                <c:pt idx="9876">
                  <c:v>-3.0040000000000049</c:v>
                </c:pt>
                <c:pt idx="9877">
                  <c:v>0.36999999999999866</c:v>
                </c:pt>
                <c:pt idx="9878">
                  <c:v>3.5599999999999947</c:v>
                </c:pt>
                <c:pt idx="9879">
                  <c:v>5.3709999999999951</c:v>
                </c:pt>
                <c:pt idx="9880">
                  <c:v>7.0919999999999987</c:v>
                </c:pt>
                <c:pt idx="9881">
                  <c:v>4.9350000000000023</c:v>
                </c:pt>
                <c:pt idx="9882">
                  <c:v>6.6000000000002501E-2</c:v>
                </c:pt>
                <c:pt idx="9883">
                  <c:v>3.8019999999999925</c:v>
                </c:pt>
                <c:pt idx="9884">
                  <c:v>12.975000000000021</c:v>
                </c:pt>
                <c:pt idx="9885">
                  <c:v>23.710999999999988</c:v>
                </c:pt>
                <c:pt idx="9886">
                  <c:v>15.780000000000001</c:v>
                </c:pt>
                <c:pt idx="9887">
                  <c:v>16.901999999999987</c:v>
                </c:pt>
                <c:pt idx="9888">
                  <c:v>24.000999999999987</c:v>
                </c:pt>
                <c:pt idx="9889">
                  <c:v>18.890999999999988</c:v>
                </c:pt>
                <c:pt idx="9890">
                  <c:v>11.620000000000005</c:v>
                </c:pt>
                <c:pt idx="9891">
                  <c:v>11.704000000000001</c:v>
                </c:pt>
                <c:pt idx="9892">
                  <c:v>7.8579999999999863</c:v>
                </c:pt>
                <c:pt idx="9893">
                  <c:v>2.4209999999999994</c:v>
                </c:pt>
                <c:pt idx="9894">
                  <c:v>5.9440000000000026</c:v>
                </c:pt>
                <c:pt idx="9895">
                  <c:v>1.9660000000000035</c:v>
                </c:pt>
                <c:pt idx="9896">
                  <c:v>-1.7430000000000019</c:v>
                </c:pt>
                <c:pt idx="9897">
                  <c:v>-3.0090000000000003</c:v>
                </c:pt>
                <c:pt idx="9898">
                  <c:v>-2.5899999999999972</c:v>
                </c:pt>
                <c:pt idx="9899">
                  <c:v>-1.811000000000007</c:v>
                </c:pt>
                <c:pt idx="9900">
                  <c:v>-0.12000000000000456</c:v>
                </c:pt>
                <c:pt idx="9901">
                  <c:v>6.1409999999999965</c:v>
                </c:pt>
                <c:pt idx="9902">
                  <c:v>10.028999999999996</c:v>
                </c:pt>
                <c:pt idx="9903">
                  <c:v>15.407000000000002</c:v>
                </c:pt>
                <c:pt idx="9904">
                  <c:v>10.107000000000001</c:v>
                </c:pt>
                <c:pt idx="9905">
                  <c:v>11.905000000000006</c:v>
                </c:pt>
                <c:pt idx="9906">
                  <c:v>4.6329999999999956</c:v>
                </c:pt>
                <c:pt idx="9907">
                  <c:v>-3.9699999999999989</c:v>
                </c:pt>
                <c:pt idx="9908">
                  <c:v>19.240999999999989</c:v>
                </c:pt>
                <c:pt idx="9909">
                  <c:v>28.060000000000002</c:v>
                </c:pt>
                <c:pt idx="9910">
                  <c:v>13.600000000000001</c:v>
                </c:pt>
                <c:pt idx="9911">
                  <c:v>11.302000000000019</c:v>
                </c:pt>
                <c:pt idx="9912">
                  <c:v>7.3149999999999871</c:v>
                </c:pt>
                <c:pt idx="9913">
                  <c:v>5.2629999999999955</c:v>
                </c:pt>
                <c:pt idx="9914">
                  <c:v>-0.58400000000000318</c:v>
                </c:pt>
                <c:pt idx="9915">
                  <c:v>0.75699999999999923</c:v>
                </c:pt>
                <c:pt idx="9916">
                  <c:v>1.1099999999999965</c:v>
                </c:pt>
                <c:pt idx="9917">
                  <c:v>1.740000000000002</c:v>
                </c:pt>
                <c:pt idx="9918">
                  <c:v>3.3139999999999987</c:v>
                </c:pt>
                <c:pt idx="9919">
                  <c:v>2.8299999999999983</c:v>
                </c:pt>
                <c:pt idx="9920">
                  <c:v>-0.81700000000000061</c:v>
                </c:pt>
                <c:pt idx="9921">
                  <c:v>-3.490000000000002</c:v>
                </c:pt>
                <c:pt idx="9922">
                  <c:v>-7.8629999999999889</c:v>
                </c:pt>
                <c:pt idx="9923">
                  <c:v>-7.7550000000000026</c:v>
                </c:pt>
                <c:pt idx="9924">
                  <c:v>-4.8930000000000007</c:v>
                </c:pt>
                <c:pt idx="9925">
                  <c:v>0.84299999999999664</c:v>
                </c:pt>
                <c:pt idx="9926">
                  <c:v>6.1769999999999996</c:v>
                </c:pt>
                <c:pt idx="9927">
                  <c:v>4.7690000000000063</c:v>
                </c:pt>
                <c:pt idx="9928">
                  <c:v>4.7569999999999979</c:v>
                </c:pt>
                <c:pt idx="9929">
                  <c:v>-0.313000000000003</c:v>
                </c:pt>
                <c:pt idx="9930">
                  <c:v>-12.147999999999998</c:v>
                </c:pt>
                <c:pt idx="9931">
                  <c:v>-6.1249999999999858</c:v>
                </c:pt>
                <c:pt idx="9932">
                  <c:v>2.5300000000000007</c:v>
                </c:pt>
                <c:pt idx="9933">
                  <c:v>11.530000000000001</c:v>
                </c:pt>
                <c:pt idx="9934">
                  <c:v>5.0200000000000005</c:v>
                </c:pt>
                <c:pt idx="9935">
                  <c:v>2.1219999999999999</c:v>
                </c:pt>
                <c:pt idx="9936">
                  <c:v>0.49000000000000232</c:v>
                </c:pt>
                <c:pt idx="9937">
                  <c:v>2.1890000000000001</c:v>
                </c:pt>
                <c:pt idx="9938">
                  <c:v>0.23199999999999976</c:v>
                </c:pt>
                <c:pt idx="9939">
                  <c:v>-1.3470000000000013</c:v>
                </c:pt>
                <c:pt idx="9940">
                  <c:v>-1.8640000000000043</c:v>
                </c:pt>
                <c:pt idx="9941">
                  <c:v>-3.2559999999999998</c:v>
                </c:pt>
                <c:pt idx="9942">
                  <c:v>-10.861000000000004</c:v>
                </c:pt>
                <c:pt idx="9943">
                  <c:v>-24.25</c:v>
                </c:pt>
                <c:pt idx="9944">
                  <c:v>-5.3699999999999966</c:v>
                </c:pt>
                <c:pt idx="9945">
                  <c:v>1.827999999999993</c:v>
                </c:pt>
                <c:pt idx="9946">
                  <c:v>4.0079999999999956</c:v>
                </c:pt>
                <c:pt idx="9947">
                  <c:v>9.2320000000000029</c:v>
                </c:pt>
                <c:pt idx="9948">
                  <c:v>14.961000000000002</c:v>
                </c:pt>
                <c:pt idx="9949">
                  <c:v>11.920000000000009</c:v>
                </c:pt>
                <c:pt idx="9950">
                  <c:v>12.317</c:v>
                </c:pt>
                <c:pt idx="9951">
                  <c:v>10.080000000000002</c:v>
                </c:pt>
                <c:pt idx="9952">
                  <c:v>11.244999999999997</c:v>
                </c:pt>
                <c:pt idx="9953">
                  <c:v>6.0129999999999955</c:v>
                </c:pt>
                <c:pt idx="9954">
                  <c:v>-3.2939999999999992</c:v>
                </c:pt>
                <c:pt idx="9955">
                  <c:v>0.81199999999999761</c:v>
                </c:pt>
                <c:pt idx="9956">
                  <c:v>18.334999999999994</c:v>
                </c:pt>
                <c:pt idx="9957">
                  <c:v>21.140000000000008</c:v>
                </c:pt>
                <c:pt idx="9958">
                  <c:v>10.308000000000007</c:v>
                </c:pt>
                <c:pt idx="9959">
                  <c:v>0.10199999999999652</c:v>
                </c:pt>
                <c:pt idx="9960">
                  <c:v>-1.5949999999999978</c:v>
                </c:pt>
                <c:pt idx="9961">
                  <c:v>-16.520000000000003</c:v>
                </c:pt>
                <c:pt idx="9962">
                  <c:v>-13.991</c:v>
                </c:pt>
                <c:pt idx="9963">
                  <c:v>-9.1909999999999989</c:v>
                </c:pt>
                <c:pt idx="9964">
                  <c:v>-6.615999999999989</c:v>
                </c:pt>
                <c:pt idx="9965">
                  <c:v>-1.5180000000000007</c:v>
                </c:pt>
                <c:pt idx="9966">
                  <c:v>-2.2660000000000053</c:v>
                </c:pt>
                <c:pt idx="9967">
                  <c:v>-3.7970000000000041</c:v>
                </c:pt>
                <c:pt idx="9968">
                  <c:v>-10.025000000000006</c:v>
                </c:pt>
                <c:pt idx="9969">
                  <c:v>-14.211</c:v>
                </c:pt>
                <c:pt idx="9970">
                  <c:v>-4.4780000000000104</c:v>
                </c:pt>
                <c:pt idx="9971">
                  <c:v>-4.2820000000000036</c:v>
                </c:pt>
                <c:pt idx="9972">
                  <c:v>1.9999999999953401E-3</c:v>
                </c:pt>
                <c:pt idx="9973">
                  <c:v>8.7999999999994027E-2</c:v>
                </c:pt>
                <c:pt idx="9974">
                  <c:v>2.6009999999999991</c:v>
                </c:pt>
                <c:pt idx="9975">
                  <c:v>4.4300000000000024</c:v>
                </c:pt>
                <c:pt idx="9976">
                  <c:v>6.509999999999998</c:v>
                </c:pt>
                <c:pt idx="9977">
                  <c:v>4.0939999999999985</c:v>
                </c:pt>
                <c:pt idx="9978">
                  <c:v>0.2609999999999964</c:v>
                </c:pt>
                <c:pt idx="9979">
                  <c:v>-1.5029999999999974</c:v>
                </c:pt>
                <c:pt idx="9980">
                  <c:v>9.9970000000000034</c:v>
                </c:pt>
                <c:pt idx="9981">
                  <c:v>18.267999999999986</c:v>
                </c:pt>
                <c:pt idx="9982">
                  <c:v>11.064000000000007</c:v>
                </c:pt>
                <c:pt idx="9983">
                  <c:v>1.9609999999999979</c:v>
                </c:pt>
                <c:pt idx="9984">
                  <c:v>12.404000000000003</c:v>
                </c:pt>
                <c:pt idx="9985">
                  <c:v>13.381</c:v>
                </c:pt>
                <c:pt idx="9986">
                  <c:v>7.5569999999999995</c:v>
                </c:pt>
                <c:pt idx="9987">
                  <c:v>7.7369999999999974</c:v>
                </c:pt>
                <c:pt idx="9988">
                  <c:v>6.0009999999999977</c:v>
                </c:pt>
                <c:pt idx="9989">
                  <c:v>6.4649999999999945</c:v>
                </c:pt>
                <c:pt idx="9990">
                  <c:v>5.8459999999999965</c:v>
                </c:pt>
                <c:pt idx="9991">
                  <c:v>9.804000000000002</c:v>
                </c:pt>
                <c:pt idx="9992">
                  <c:v>5.179000000000002</c:v>
                </c:pt>
                <c:pt idx="9993">
                  <c:v>3.5509999999999997</c:v>
                </c:pt>
                <c:pt idx="9994">
                  <c:v>5.3400000000000025</c:v>
                </c:pt>
                <c:pt idx="9995">
                  <c:v>10.055000000000019</c:v>
                </c:pt>
                <c:pt idx="9996">
                  <c:v>14.765000000000002</c:v>
                </c:pt>
                <c:pt idx="9997">
                  <c:v>11.170000000000002</c:v>
                </c:pt>
                <c:pt idx="9998">
                  <c:v>12.851000000000004</c:v>
                </c:pt>
                <c:pt idx="9999">
                  <c:v>11.447999999999999</c:v>
                </c:pt>
                <c:pt idx="10000">
                  <c:v>12.260000000000005</c:v>
                </c:pt>
                <c:pt idx="10001">
                  <c:v>6.5599999999999952</c:v>
                </c:pt>
                <c:pt idx="10002">
                  <c:v>-2.6400000000000006</c:v>
                </c:pt>
                <c:pt idx="10003">
                  <c:v>3.7160000000000077</c:v>
                </c:pt>
                <c:pt idx="10004">
                  <c:v>8.5319999999999965</c:v>
                </c:pt>
                <c:pt idx="10005">
                  <c:v>16.299000000000007</c:v>
                </c:pt>
                <c:pt idx="10006">
                  <c:v>9.94</c:v>
                </c:pt>
                <c:pt idx="10007">
                  <c:v>3.2080000000000002</c:v>
                </c:pt>
                <c:pt idx="10008">
                  <c:v>1.1239999999999926</c:v>
                </c:pt>
                <c:pt idx="10009">
                  <c:v>0.93199999999999505</c:v>
                </c:pt>
                <c:pt idx="10010">
                  <c:v>-2.6869999999999976</c:v>
                </c:pt>
                <c:pt idx="10011">
                  <c:v>0.35600000000000181</c:v>
                </c:pt>
                <c:pt idx="10012">
                  <c:v>0.75999999999999934</c:v>
                </c:pt>
                <c:pt idx="10013">
                  <c:v>-5.7789999999999964</c:v>
                </c:pt>
                <c:pt idx="10014">
                  <c:v>-12.861000000000004</c:v>
                </c:pt>
                <c:pt idx="10015">
                  <c:v>-13.588000000000001</c:v>
                </c:pt>
                <c:pt idx="10016">
                  <c:v>-14.042000000000002</c:v>
                </c:pt>
                <c:pt idx="10017">
                  <c:v>-5.5200000000000005</c:v>
                </c:pt>
                <c:pt idx="10018">
                  <c:v>-7.2980000000000018</c:v>
                </c:pt>
                <c:pt idx="10019">
                  <c:v>-10.590000000000002</c:v>
                </c:pt>
                <c:pt idx="10020">
                  <c:v>-8.1700000000000017</c:v>
                </c:pt>
                <c:pt idx="10021">
                  <c:v>-9.9820000000000046</c:v>
                </c:pt>
                <c:pt idx="10022">
                  <c:v>-6.6209999999999916</c:v>
                </c:pt>
                <c:pt idx="10023">
                  <c:v>-4.5399999999999991</c:v>
                </c:pt>
                <c:pt idx="10024">
                  <c:v>-3.0410000000000039</c:v>
                </c:pt>
                <c:pt idx="10025">
                  <c:v>-9.9200000000000017</c:v>
                </c:pt>
                <c:pt idx="10026">
                  <c:v>-32.980000000000004</c:v>
                </c:pt>
                <c:pt idx="10027">
                  <c:v>-8.430000000000005</c:v>
                </c:pt>
                <c:pt idx="10028">
                  <c:v>1.8119999999999941</c:v>
                </c:pt>
                <c:pt idx="10029">
                  <c:v>2.4799999999999969</c:v>
                </c:pt>
                <c:pt idx="10030">
                  <c:v>-1.6909999999999954</c:v>
                </c:pt>
                <c:pt idx="10031">
                  <c:v>-6.9080000000000013</c:v>
                </c:pt>
                <c:pt idx="10032">
                  <c:v>-2.0059999999999998</c:v>
                </c:pt>
                <c:pt idx="10033">
                  <c:v>-6.3740000000000006</c:v>
                </c:pt>
                <c:pt idx="10034">
                  <c:v>-11.756</c:v>
                </c:pt>
                <c:pt idx="10035">
                  <c:v>-10.723999999999998</c:v>
                </c:pt>
                <c:pt idx="10036">
                  <c:v>-10.260000000000002</c:v>
                </c:pt>
                <c:pt idx="10037">
                  <c:v>-7.6900000000000048</c:v>
                </c:pt>
                <c:pt idx="10038">
                  <c:v>-9.206999999999999</c:v>
                </c:pt>
                <c:pt idx="10039">
                  <c:v>-12.706000000000003</c:v>
                </c:pt>
                <c:pt idx="10040">
                  <c:v>-13.100000000000001</c:v>
                </c:pt>
                <c:pt idx="10041">
                  <c:v>-15.423000000000002</c:v>
                </c:pt>
                <c:pt idx="10042">
                  <c:v>-15.607000000000001</c:v>
                </c:pt>
                <c:pt idx="10043">
                  <c:v>-12.893000000000002</c:v>
                </c:pt>
                <c:pt idx="10044">
                  <c:v>-7.57</c:v>
                </c:pt>
                <c:pt idx="10045">
                  <c:v>-4.9990000000000023</c:v>
                </c:pt>
                <c:pt idx="10046">
                  <c:v>-8.0300000000000011</c:v>
                </c:pt>
                <c:pt idx="10047">
                  <c:v>-2.9840000000000018</c:v>
                </c:pt>
                <c:pt idx="10048">
                  <c:v>-4.0800000000000054</c:v>
                </c:pt>
                <c:pt idx="10049">
                  <c:v>-9.9970000000000034</c:v>
                </c:pt>
                <c:pt idx="10050">
                  <c:v>-11.3</c:v>
                </c:pt>
                <c:pt idx="10051">
                  <c:v>-1.9570000000000007</c:v>
                </c:pt>
                <c:pt idx="10052">
                  <c:v>-2.6330000000000031</c:v>
                </c:pt>
                <c:pt idx="10053">
                  <c:v>-0.61500000000000321</c:v>
                </c:pt>
                <c:pt idx="10054">
                  <c:v>-5.9620000000000015</c:v>
                </c:pt>
                <c:pt idx="10055">
                  <c:v>-10.508000000000003</c:v>
                </c:pt>
                <c:pt idx="10056">
                  <c:v>-14.116</c:v>
                </c:pt>
                <c:pt idx="10057">
                  <c:v>-38.449999999999996</c:v>
                </c:pt>
                <c:pt idx="10058">
                  <c:v>-56.193000000000012</c:v>
                </c:pt>
                <c:pt idx="10059">
                  <c:v>-56.879000000000005</c:v>
                </c:pt>
                <c:pt idx="10060">
                  <c:v>-51.333999999999996</c:v>
                </c:pt>
                <c:pt idx="10061">
                  <c:v>-45.696000000000012</c:v>
                </c:pt>
                <c:pt idx="10062">
                  <c:v>-52.924000000000007</c:v>
                </c:pt>
                <c:pt idx="10063">
                  <c:v>-52.565000000000012</c:v>
                </c:pt>
                <c:pt idx="10064">
                  <c:v>-61.928000000000011</c:v>
                </c:pt>
                <c:pt idx="10065">
                  <c:v>-65.241000000000156</c:v>
                </c:pt>
                <c:pt idx="10066">
                  <c:v>-48.00800000000001</c:v>
                </c:pt>
                <c:pt idx="10067">
                  <c:v>-40.52300000000001</c:v>
                </c:pt>
                <c:pt idx="10068">
                  <c:v>-37.921000000000006</c:v>
                </c:pt>
                <c:pt idx="10069">
                  <c:v>-27.377000000000031</c:v>
                </c:pt>
                <c:pt idx="10070">
                  <c:v>-20.03</c:v>
                </c:pt>
                <c:pt idx="10071">
                  <c:v>-17.22</c:v>
                </c:pt>
                <c:pt idx="10072">
                  <c:v>-18.369000000000003</c:v>
                </c:pt>
                <c:pt idx="10073">
                  <c:v>-25.535000000000004</c:v>
                </c:pt>
                <c:pt idx="10074">
                  <c:v>-40.957000000000001</c:v>
                </c:pt>
                <c:pt idx="10075">
                  <c:v>-62.07200000000001</c:v>
                </c:pt>
                <c:pt idx="10076">
                  <c:v>-5.3310000000000102</c:v>
                </c:pt>
                <c:pt idx="10077">
                  <c:v>-0.85600000000000165</c:v>
                </c:pt>
                <c:pt idx="10078">
                  <c:v>-2.9520000000000004</c:v>
                </c:pt>
                <c:pt idx="10079">
                  <c:v>-7.865999999999989</c:v>
                </c:pt>
                <c:pt idx="10080">
                  <c:v>-1.0010000000000048</c:v>
                </c:pt>
                <c:pt idx="10081">
                  <c:v>-4.9909999999999997</c:v>
                </c:pt>
                <c:pt idx="10082">
                  <c:v>-6.2929999999999975</c:v>
                </c:pt>
                <c:pt idx="10083">
                  <c:v>9.9999999999767332E-4</c:v>
                </c:pt>
                <c:pt idx="10084">
                  <c:v>-1.6290000000000049</c:v>
                </c:pt>
                <c:pt idx="10085">
                  <c:v>-6.8480000000000061</c:v>
                </c:pt>
                <c:pt idx="10086">
                  <c:v>-11.621</c:v>
                </c:pt>
                <c:pt idx="10087">
                  <c:v>-6.0000000000002334E-3</c:v>
                </c:pt>
                <c:pt idx="10088">
                  <c:v>-15.68</c:v>
                </c:pt>
                <c:pt idx="10089">
                  <c:v>-19.778000000000006</c:v>
                </c:pt>
                <c:pt idx="10090">
                  <c:v>-13.997</c:v>
                </c:pt>
                <c:pt idx="10091">
                  <c:v>-12.340000000000003</c:v>
                </c:pt>
                <c:pt idx="10092">
                  <c:v>-16.731000000000005</c:v>
                </c:pt>
                <c:pt idx="10093">
                  <c:v>-18.14</c:v>
                </c:pt>
                <c:pt idx="10094">
                  <c:v>-19.914999999999999</c:v>
                </c:pt>
                <c:pt idx="10095">
                  <c:v>-19.119999999999997</c:v>
                </c:pt>
                <c:pt idx="10096">
                  <c:v>-23.27</c:v>
                </c:pt>
                <c:pt idx="10097">
                  <c:v>-21.110000000000031</c:v>
                </c:pt>
                <c:pt idx="10098">
                  <c:v>-27.979999999999986</c:v>
                </c:pt>
                <c:pt idx="10099">
                  <c:v>-44.168000000000013</c:v>
                </c:pt>
                <c:pt idx="10100">
                  <c:v>-11.860000000000024</c:v>
                </c:pt>
                <c:pt idx="10101">
                  <c:v>-1.000999999999995</c:v>
                </c:pt>
                <c:pt idx="10102">
                  <c:v>-0.50300000000000011</c:v>
                </c:pt>
                <c:pt idx="10103">
                  <c:v>-3.7460000000000022</c:v>
                </c:pt>
                <c:pt idx="10104">
                  <c:v>-8.9760000000000062</c:v>
                </c:pt>
                <c:pt idx="10105">
                  <c:v>-14.312000000000006</c:v>
                </c:pt>
                <c:pt idx="10106">
                  <c:v>-22.5</c:v>
                </c:pt>
                <c:pt idx="10107">
                  <c:v>-12.565000000000024</c:v>
                </c:pt>
                <c:pt idx="10108">
                  <c:v>-3.6599999999999966</c:v>
                </c:pt>
                <c:pt idx="10109">
                  <c:v>-12.941000000000003</c:v>
                </c:pt>
                <c:pt idx="10110">
                  <c:v>-29.426000000000002</c:v>
                </c:pt>
                <c:pt idx="10111">
                  <c:v>-11.388000000000002</c:v>
                </c:pt>
                <c:pt idx="10112">
                  <c:v>-30.132000000000005</c:v>
                </c:pt>
                <c:pt idx="10113">
                  <c:v>-23.758000000000003</c:v>
                </c:pt>
                <c:pt idx="10114">
                  <c:v>-16.30400000000003</c:v>
                </c:pt>
                <c:pt idx="10115">
                  <c:v>-17.600000000000001</c:v>
                </c:pt>
                <c:pt idx="10116">
                  <c:v>-10.617000000000001</c:v>
                </c:pt>
                <c:pt idx="10117">
                  <c:v>-34.943000000000005</c:v>
                </c:pt>
                <c:pt idx="10118">
                  <c:v>-110.04600000000002</c:v>
                </c:pt>
                <c:pt idx="10119">
                  <c:v>-96.087999999999994</c:v>
                </c:pt>
                <c:pt idx="10120">
                  <c:v>-31.33600000000003</c:v>
                </c:pt>
                <c:pt idx="10121">
                  <c:v>-26.884</c:v>
                </c:pt>
                <c:pt idx="10122">
                  <c:v>-66.97</c:v>
                </c:pt>
                <c:pt idx="10123">
                  <c:v>-73.975000000000009</c:v>
                </c:pt>
                <c:pt idx="10124">
                  <c:v>-13.684000000000012</c:v>
                </c:pt>
                <c:pt idx="10125">
                  <c:v>1.4229999999999841</c:v>
                </c:pt>
                <c:pt idx="10126">
                  <c:v>-29.024999999999999</c:v>
                </c:pt>
                <c:pt idx="10127">
                  <c:v>-28.287999999999986</c:v>
                </c:pt>
                <c:pt idx="10128">
                  <c:v>2.5549999999999997</c:v>
                </c:pt>
                <c:pt idx="10129">
                  <c:v>-3.3970000000000047</c:v>
                </c:pt>
                <c:pt idx="10130">
                  <c:v>-4.3229999999999897</c:v>
                </c:pt>
                <c:pt idx="10131">
                  <c:v>-0.71699999999999875</c:v>
                </c:pt>
                <c:pt idx="10132">
                  <c:v>-1.3629999999999978</c:v>
                </c:pt>
                <c:pt idx="10133">
                  <c:v>-1.7239999999999922</c:v>
                </c:pt>
                <c:pt idx="10134">
                  <c:v>-3.2800000000000011</c:v>
                </c:pt>
                <c:pt idx="10135">
                  <c:v>-5.338000000000001</c:v>
                </c:pt>
                <c:pt idx="10136">
                  <c:v>-6.7999999999999972</c:v>
                </c:pt>
                <c:pt idx="10137">
                  <c:v>-5.18</c:v>
                </c:pt>
                <c:pt idx="10138">
                  <c:v>-8.9810000000000016</c:v>
                </c:pt>
                <c:pt idx="10139">
                  <c:v>-11.089</c:v>
                </c:pt>
                <c:pt idx="10140">
                  <c:v>-5</c:v>
                </c:pt>
                <c:pt idx="10141">
                  <c:v>-4.1830000000000069</c:v>
                </c:pt>
                <c:pt idx="10142">
                  <c:v>-0.24500000000000471</c:v>
                </c:pt>
                <c:pt idx="10143">
                  <c:v>1.2739999999999903</c:v>
                </c:pt>
                <c:pt idx="10144">
                  <c:v>4.4849999999999985</c:v>
                </c:pt>
                <c:pt idx="10145">
                  <c:v>1.9899999999999938</c:v>
                </c:pt>
                <c:pt idx="10146">
                  <c:v>-22.010000000000005</c:v>
                </c:pt>
                <c:pt idx="10147">
                  <c:v>-23.759999999999987</c:v>
                </c:pt>
                <c:pt idx="10148">
                  <c:v>2.4480000000000075</c:v>
                </c:pt>
                <c:pt idx="10149">
                  <c:v>4.3109999999999875</c:v>
                </c:pt>
                <c:pt idx="10150">
                  <c:v>2.4920000000000027</c:v>
                </c:pt>
                <c:pt idx="10151">
                  <c:v>0.35799999999999804</c:v>
                </c:pt>
                <c:pt idx="10152">
                  <c:v>5.4939999999999998</c:v>
                </c:pt>
                <c:pt idx="10153">
                  <c:v>-3.5080000000000031</c:v>
                </c:pt>
                <c:pt idx="10154">
                  <c:v>2.9969999999999977</c:v>
                </c:pt>
                <c:pt idx="10155">
                  <c:v>3.7199999999999989</c:v>
                </c:pt>
                <c:pt idx="10156">
                  <c:v>3.9909999999999997</c:v>
                </c:pt>
                <c:pt idx="10157">
                  <c:v>1.4989999999999926</c:v>
                </c:pt>
                <c:pt idx="10158">
                  <c:v>-5.4770000000000039</c:v>
                </c:pt>
                <c:pt idx="10159">
                  <c:v>-11.74</c:v>
                </c:pt>
                <c:pt idx="10160">
                  <c:v>-20.860999999999986</c:v>
                </c:pt>
                <c:pt idx="10161">
                  <c:v>-18.622</c:v>
                </c:pt>
                <c:pt idx="10162">
                  <c:v>-21.085999999999956</c:v>
                </c:pt>
                <c:pt idx="10163">
                  <c:v>-21.131000000000046</c:v>
                </c:pt>
                <c:pt idx="10164">
                  <c:v>-13.551000000000002</c:v>
                </c:pt>
                <c:pt idx="10165">
                  <c:v>-16.079999999999988</c:v>
                </c:pt>
                <c:pt idx="10166">
                  <c:v>-15.207000000000001</c:v>
                </c:pt>
                <c:pt idx="10167">
                  <c:v>-12.973000000000006</c:v>
                </c:pt>
                <c:pt idx="10168">
                  <c:v>-9.5310000000000059</c:v>
                </c:pt>
                <c:pt idx="10169">
                  <c:v>-14.018000000000001</c:v>
                </c:pt>
                <c:pt idx="10170">
                  <c:v>-50.900000000000006</c:v>
                </c:pt>
                <c:pt idx="10171">
                  <c:v>-47.013000000000005</c:v>
                </c:pt>
                <c:pt idx="10172">
                  <c:v>-13.983000000000004</c:v>
                </c:pt>
                <c:pt idx="10173">
                  <c:v>-3.7720000000000047</c:v>
                </c:pt>
                <c:pt idx="10174">
                  <c:v>-7.402000000000001</c:v>
                </c:pt>
                <c:pt idx="10175">
                  <c:v>-12.037000000000003</c:v>
                </c:pt>
                <c:pt idx="10176">
                  <c:v>-5.0060000000000002</c:v>
                </c:pt>
                <c:pt idx="10177">
                  <c:v>-10.100000000000001</c:v>
                </c:pt>
                <c:pt idx="10178">
                  <c:v>-9.3670000000000044</c:v>
                </c:pt>
                <c:pt idx="10179">
                  <c:v>0.50999999999999801</c:v>
                </c:pt>
                <c:pt idx="10180">
                  <c:v>1.7529999999999974</c:v>
                </c:pt>
                <c:pt idx="10181">
                  <c:v>-0.20300000000000296</c:v>
                </c:pt>
                <c:pt idx="10182">
                  <c:v>-13.490000000000002</c:v>
                </c:pt>
                <c:pt idx="10183">
                  <c:v>-7.0680000000000049</c:v>
                </c:pt>
                <c:pt idx="10184">
                  <c:v>-18.959999999999987</c:v>
                </c:pt>
                <c:pt idx="10185">
                  <c:v>-25.497000000000007</c:v>
                </c:pt>
                <c:pt idx="10186">
                  <c:v>-14.810000000000002</c:v>
                </c:pt>
                <c:pt idx="10187">
                  <c:v>-9.3270000000000053</c:v>
                </c:pt>
                <c:pt idx="10188">
                  <c:v>-14.240999999999998</c:v>
                </c:pt>
                <c:pt idx="10189">
                  <c:v>-14.853000000000026</c:v>
                </c:pt>
                <c:pt idx="10190">
                  <c:v>-11.652000000000006</c:v>
                </c:pt>
                <c:pt idx="10191">
                  <c:v>-10.393000000000002</c:v>
                </c:pt>
                <c:pt idx="10192">
                  <c:v>-7.6450000000000005</c:v>
                </c:pt>
                <c:pt idx="10193">
                  <c:v>-11.558</c:v>
                </c:pt>
                <c:pt idx="10194">
                  <c:v>-29.697000000000031</c:v>
                </c:pt>
                <c:pt idx="10195">
                  <c:v>-32.35</c:v>
                </c:pt>
                <c:pt idx="10196">
                  <c:v>-13.493000000000002</c:v>
                </c:pt>
                <c:pt idx="10197">
                  <c:v>-3.4699999999999989</c:v>
                </c:pt>
                <c:pt idx="10198">
                  <c:v>-6.963000000000001</c:v>
                </c:pt>
                <c:pt idx="10199">
                  <c:v>-13.192</c:v>
                </c:pt>
                <c:pt idx="10200">
                  <c:v>-15</c:v>
                </c:pt>
                <c:pt idx="10201">
                  <c:v>-22.1</c:v>
                </c:pt>
                <c:pt idx="10202">
                  <c:v>-22.909999999999989</c:v>
                </c:pt>
                <c:pt idx="10203">
                  <c:v>-20.6</c:v>
                </c:pt>
                <c:pt idx="10204">
                  <c:v>-14.190000000000001</c:v>
                </c:pt>
                <c:pt idx="10205">
                  <c:v>-8.2299999999999986</c:v>
                </c:pt>
                <c:pt idx="10206">
                  <c:v>-19.060000000000002</c:v>
                </c:pt>
                <c:pt idx="10207">
                  <c:v>-23.36</c:v>
                </c:pt>
                <c:pt idx="10208">
                  <c:v>-37.300000000000004</c:v>
                </c:pt>
                <c:pt idx="10209">
                  <c:v>-22.689999999999987</c:v>
                </c:pt>
                <c:pt idx="10210">
                  <c:v>-20.939999999999987</c:v>
                </c:pt>
                <c:pt idx="10211">
                  <c:v>-21.799999999999986</c:v>
                </c:pt>
                <c:pt idx="10212">
                  <c:v>-13.770000000000003</c:v>
                </c:pt>
                <c:pt idx="10213">
                  <c:v>-10.66</c:v>
                </c:pt>
                <c:pt idx="10214">
                  <c:v>-13.370000000000006</c:v>
                </c:pt>
                <c:pt idx="10215">
                  <c:v>-1.5799999999999952</c:v>
                </c:pt>
                <c:pt idx="10216">
                  <c:v>-3.9399999999999977</c:v>
                </c:pt>
                <c:pt idx="10217">
                  <c:v>-7.9200000000000017</c:v>
                </c:pt>
                <c:pt idx="10218">
                  <c:v>-14.510000000000002</c:v>
                </c:pt>
                <c:pt idx="10219">
                  <c:v>-12.850000000000026</c:v>
                </c:pt>
                <c:pt idx="10220">
                  <c:v>-0.46999999999999975</c:v>
                </c:pt>
                <c:pt idx="10221">
                  <c:v>5.4600000000000009</c:v>
                </c:pt>
                <c:pt idx="10222">
                  <c:v>-0.31000000000000238</c:v>
                </c:pt>
                <c:pt idx="10223">
                  <c:v>1.8899999999999908</c:v>
                </c:pt>
                <c:pt idx="10224">
                  <c:v>-8.1300000000000008</c:v>
                </c:pt>
                <c:pt idx="10225">
                  <c:v>-13.82</c:v>
                </c:pt>
                <c:pt idx="10226">
                  <c:v>-16.270000000000003</c:v>
                </c:pt>
                <c:pt idx="10227">
                  <c:v>-2.2400000000000042</c:v>
                </c:pt>
                <c:pt idx="10228">
                  <c:v>-2.519999999999996</c:v>
                </c:pt>
                <c:pt idx="10229">
                  <c:v>-2.4499999999999957</c:v>
                </c:pt>
                <c:pt idx="10230">
                  <c:v>-7.8999999999999986</c:v>
                </c:pt>
                <c:pt idx="10231">
                  <c:v>-1.0200000000000031</c:v>
                </c:pt>
                <c:pt idx="10232">
                  <c:v>-10.490000000000002</c:v>
                </c:pt>
                <c:pt idx="10233">
                  <c:v>-15.880000000000004</c:v>
                </c:pt>
                <c:pt idx="10234">
                  <c:v>-14.590000000000002</c:v>
                </c:pt>
                <c:pt idx="10235">
                  <c:v>-6.0499999999999972</c:v>
                </c:pt>
                <c:pt idx="10236">
                  <c:v>-6.2800000000000011</c:v>
                </c:pt>
                <c:pt idx="10237">
                  <c:v>1.2199999999999942</c:v>
                </c:pt>
                <c:pt idx="10238">
                  <c:v>3.8700000000000037</c:v>
                </c:pt>
                <c:pt idx="10239">
                  <c:v>4.0500000000000043</c:v>
                </c:pt>
                <c:pt idx="10240">
                  <c:v>3.5900000000000034</c:v>
                </c:pt>
                <c:pt idx="10241">
                  <c:v>2.4600000000000009</c:v>
                </c:pt>
                <c:pt idx="10242">
                  <c:v>4.0000000000006371E-2</c:v>
                </c:pt>
                <c:pt idx="10243">
                  <c:v>-28.86</c:v>
                </c:pt>
                <c:pt idx="10244">
                  <c:v>-3.1899999999999982</c:v>
                </c:pt>
                <c:pt idx="10245">
                  <c:v>3.0200000000000031</c:v>
                </c:pt>
                <c:pt idx="10246">
                  <c:v>-4.6599999999999975</c:v>
                </c:pt>
                <c:pt idx="10247">
                  <c:v>-2.25</c:v>
                </c:pt>
                <c:pt idx="10248">
                  <c:v>-12.18</c:v>
                </c:pt>
                <c:pt idx="10249">
                  <c:v>-3.1400000000000006</c:v>
                </c:pt>
                <c:pt idx="10250">
                  <c:v>-3.1499999999999986</c:v>
                </c:pt>
                <c:pt idx="10251">
                  <c:v>-1.0099999999999936</c:v>
                </c:pt>
                <c:pt idx="10252">
                  <c:v>-1.5</c:v>
                </c:pt>
                <c:pt idx="10253">
                  <c:v>-5.44</c:v>
                </c:pt>
                <c:pt idx="10254">
                  <c:v>-1.3200000000000003</c:v>
                </c:pt>
                <c:pt idx="10255">
                  <c:v>-8.3400000000000034</c:v>
                </c:pt>
                <c:pt idx="10256">
                  <c:v>-1.9799999999999958</c:v>
                </c:pt>
                <c:pt idx="10257">
                  <c:v>-3.2900000000000071</c:v>
                </c:pt>
                <c:pt idx="10258">
                  <c:v>0.92999999999999972</c:v>
                </c:pt>
                <c:pt idx="10259">
                  <c:v>1.9499999999999933</c:v>
                </c:pt>
                <c:pt idx="10260">
                  <c:v>2.0700000000000003</c:v>
                </c:pt>
                <c:pt idx="10261">
                  <c:v>-2.4399999999999977</c:v>
                </c:pt>
                <c:pt idx="10262">
                  <c:v>-3.0499999999999972</c:v>
                </c:pt>
                <c:pt idx="10263">
                  <c:v>0.13999999999999396</c:v>
                </c:pt>
                <c:pt idx="10264">
                  <c:v>-1</c:v>
                </c:pt>
                <c:pt idx="10265">
                  <c:v>0.21000000000000091</c:v>
                </c:pt>
                <c:pt idx="10266">
                  <c:v>-6.2999999999999972</c:v>
                </c:pt>
                <c:pt idx="10267">
                  <c:v>-9.3900000000000077</c:v>
                </c:pt>
                <c:pt idx="10268">
                  <c:v>1.9999999999996021E-2</c:v>
                </c:pt>
                <c:pt idx="10269">
                  <c:v>-1.5200000000000031</c:v>
                </c:pt>
                <c:pt idx="10270">
                  <c:v>-3.3200000000000003</c:v>
                </c:pt>
                <c:pt idx="10271">
                  <c:v>-1.2799999999999903</c:v>
                </c:pt>
                <c:pt idx="10272">
                  <c:v>1.8200000000000003</c:v>
                </c:pt>
                <c:pt idx="10273">
                  <c:v>-17.839999999999996</c:v>
                </c:pt>
                <c:pt idx="10274">
                  <c:v>-26.68</c:v>
                </c:pt>
                <c:pt idx="10275">
                  <c:v>-16.520000000000003</c:v>
                </c:pt>
                <c:pt idx="10276">
                  <c:v>-20</c:v>
                </c:pt>
                <c:pt idx="10277">
                  <c:v>-15.670000000000002</c:v>
                </c:pt>
                <c:pt idx="10278">
                  <c:v>-26.550000000000004</c:v>
                </c:pt>
                <c:pt idx="10279">
                  <c:v>-21.529999999999987</c:v>
                </c:pt>
                <c:pt idx="10280">
                  <c:v>-28.210000000000008</c:v>
                </c:pt>
                <c:pt idx="10281">
                  <c:v>-7.2800000000000082</c:v>
                </c:pt>
                <c:pt idx="10282">
                  <c:v>-10.130000000000001</c:v>
                </c:pt>
                <c:pt idx="10283">
                  <c:v>-14.920000000000002</c:v>
                </c:pt>
                <c:pt idx="10284">
                  <c:v>-10.920000000000002</c:v>
                </c:pt>
                <c:pt idx="10285">
                  <c:v>-5.759999999999998</c:v>
                </c:pt>
                <c:pt idx="10286">
                  <c:v>-3.4500000000000028</c:v>
                </c:pt>
                <c:pt idx="10287">
                  <c:v>-2.1700000000000017</c:v>
                </c:pt>
                <c:pt idx="10288">
                  <c:v>-5.4800000000000084</c:v>
                </c:pt>
                <c:pt idx="10289">
                  <c:v>-9.120000000000001</c:v>
                </c:pt>
                <c:pt idx="10290">
                  <c:v>-29.72</c:v>
                </c:pt>
                <c:pt idx="10291">
                  <c:v>-9.3500000000000068</c:v>
                </c:pt>
                <c:pt idx="10292">
                  <c:v>4.5600000000000005</c:v>
                </c:pt>
                <c:pt idx="10293">
                  <c:v>3.470000000000006</c:v>
                </c:pt>
                <c:pt idx="10294">
                  <c:v>-3.1899999999999982</c:v>
                </c:pt>
                <c:pt idx="10295">
                  <c:v>-7.5600000000000005</c:v>
                </c:pt>
                <c:pt idx="10296">
                  <c:v>-28.999999999999989</c:v>
                </c:pt>
                <c:pt idx="10297">
                  <c:v>-26.950000000000003</c:v>
                </c:pt>
                <c:pt idx="10298">
                  <c:v>-40.44</c:v>
                </c:pt>
                <c:pt idx="10299">
                  <c:v>-40.63000000000001</c:v>
                </c:pt>
                <c:pt idx="10300">
                  <c:v>-30.509999999999987</c:v>
                </c:pt>
                <c:pt idx="10301">
                  <c:v>-17.439999999999987</c:v>
                </c:pt>
                <c:pt idx="10302">
                  <c:v>-26.9</c:v>
                </c:pt>
                <c:pt idx="10303">
                  <c:v>-8.5400000000000009</c:v>
                </c:pt>
                <c:pt idx="10304">
                  <c:v>-18.090000000000003</c:v>
                </c:pt>
                <c:pt idx="10305">
                  <c:v>-17.199999999999996</c:v>
                </c:pt>
                <c:pt idx="10306">
                  <c:v>-11.24</c:v>
                </c:pt>
                <c:pt idx="10307">
                  <c:v>-11.04</c:v>
                </c:pt>
                <c:pt idx="10308">
                  <c:v>-5.3500000000000005</c:v>
                </c:pt>
                <c:pt idx="10309">
                  <c:v>-4.009999999999998</c:v>
                </c:pt>
                <c:pt idx="10310">
                  <c:v>-4.8599999999999985</c:v>
                </c:pt>
                <c:pt idx="10311">
                  <c:v>-4.490000000000002</c:v>
                </c:pt>
                <c:pt idx="10312">
                  <c:v>-4.4600000000000009</c:v>
                </c:pt>
                <c:pt idx="10313">
                  <c:v>3.1800000000000082</c:v>
                </c:pt>
                <c:pt idx="10314">
                  <c:v>-4.3500000000000085</c:v>
                </c:pt>
                <c:pt idx="10315">
                  <c:v>-4.5600000000000005</c:v>
                </c:pt>
                <c:pt idx="10316">
                  <c:v>2.5900000000000034</c:v>
                </c:pt>
                <c:pt idx="10317">
                  <c:v>9.9000000000000057</c:v>
                </c:pt>
                <c:pt idx="10318">
                  <c:v>-1.9600000000000033</c:v>
                </c:pt>
                <c:pt idx="10319">
                  <c:v>-3.2899999999999991</c:v>
                </c:pt>
                <c:pt idx="10320">
                  <c:v>0.9099999999999967</c:v>
                </c:pt>
                <c:pt idx="10321">
                  <c:v>3.0799999999999983</c:v>
                </c:pt>
                <c:pt idx="10322">
                  <c:v>1.9499999999999933</c:v>
                </c:pt>
                <c:pt idx="10323">
                  <c:v>2.4799999999999969</c:v>
                </c:pt>
                <c:pt idx="10324">
                  <c:v>3.8599999999999977</c:v>
                </c:pt>
                <c:pt idx="10325">
                  <c:v>1.6799999999999973</c:v>
                </c:pt>
                <c:pt idx="10326">
                  <c:v>-2.2100000000000009</c:v>
                </c:pt>
                <c:pt idx="10327">
                  <c:v>-6.5900000000000025</c:v>
                </c:pt>
                <c:pt idx="10328">
                  <c:v>-7.8799999999999963</c:v>
                </c:pt>
                <c:pt idx="10329">
                  <c:v>-1.7800000000000011</c:v>
                </c:pt>
                <c:pt idx="10330">
                  <c:v>-5.3999999999999915</c:v>
                </c:pt>
                <c:pt idx="10331">
                  <c:v>-13.16</c:v>
                </c:pt>
                <c:pt idx="10332">
                  <c:v>-4.3699999999999966</c:v>
                </c:pt>
                <c:pt idx="10333">
                  <c:v>-6.3800000000000026</c:v>
                </c:pt>
                <c:pt idx="10334">
                  <c:v>-6.6300000000000026</c:v>
                </c:pt>
                <c:pt idx="10335">
                  <c:v>-9.990000000000002</c:v>
                </c:pt>
                <c:pt idx="10336">
                  <c:v>-11.050000000000004</c:v>
                </c:pt>
                <c:pt idx="10337">
                  <c:v>-22.25</c:v>
                </c:pt>
                <c:pt idx="10338">
                  <c:v>-40.050000000000004</c:v>
                </c:pt>
                <c:pt idx="10339">
                  <c:v>-40.08</c:v>
                </c:pt>
                <c:pt idx="10340">
                  <c:v>-3.9399999999999977</c:v>
                </c:pt>
                <c:pt idx="10341">
                  <c:v>3</c:v>
                </c:pt>
                <c:pt idx="10342">
                  <c:v>-2.8999999999999977</c:v>
                </c:pt>
                <c:pt idx="10343">
                  <c:v>-20.459999999999987</c:v>
                </c:pt>
                <c:pt idx="10344">
                  <c:v>-27.610000000000031</c:v>
                </c:pt>
                <c:pt idx="10345">
                  <c:v>-36.520000000000003</c:v>
                </c:pt>
                <c:pt idx="10346">
                  <c:v>-32.230000000000011</c:v>
                </c:pt>
                <c:pt idx="10347">
                  <c:v>-30.959999999999987</c:v>
                </c:pt>
                <c:pt idx="10348">
                  <c:v>-30.71</c:v>
                </c:pt>
                <c:pt idx="10349">
                  <c:v>-34.690000000000012</c:v>
                </c:pt>
                <c:pt idx="10350">
                  <c:v>-38.1</c:v>
                </c:pt>
                <c:pt idx="10351">
                  <c:v>-35.56</c:v>
                </c:pt>
                <c:pt idx="10352">
                  <c:v>-35.190000000000012</c:v>
                </c:pt>
                <c:pt idx="10353">
                  <c:v>-25.21</c:v>
                </c:pt>
                <c:pt idx="10354">
                  <c:v>-15.910000000000004</c:v>
                </c:pt>
                <c:pt idx="10355">
                  <c:v>-20.79</c:v>
                </c:pt>
                <c:pt idx="10356">
                  <c:v>-16.450000000000003</c:v>
                </c:pt>
                <c:pt idx="10357">
                  <c:v>-13.470000000000002</c:v>
                </c:pt>
                <c:pt idx="10358">
                  <c:v>-10.270000000000003</c:v>
                </c:pt>
                <c:pt idx="10359">
                  <c:v>1.0199999999999922</c:v>
                </c:pt>
                <c:pt idx="10360">
                  <c:v>-3.8699999999999974</c:v>
                </c:pt>
                <c:pt idx="10361">
                  <c:v>-1.6000000000000021</c:v>
                </c:pt>
                <c:pt idx="10362">
                  <c:v>-10.93</c:v>
                </c:pt>
                <c:pt idx="10363">
                  <c:v>-7.3800000000000026</c:v>
                </c:pt>
                <c:pt idx="10364">
                  <c:v>-7.6599999999999975</c:v>
                </c:pt>
                <c:pt idx="10365">
                  <c:v>5.3900000000000006</c:v>
                </c:pt>
                <c:pt idx="10366">
                  <c:v>1.7199999999999942</c:v>
                </c:pt>
                <c:pt idx="10367">
                  <c:v>-12.840000000000002</c:v>
                </c:pt>
                <c:pt idx="10368">
                  <c:v>-24.230000000000004</c:v>
                </c:pt>
                <c:pt idx="10369">
                  <c:v>-35.74</c:v>
                </c:pt>
                <c:pt idx="10370">
                  <c:v>-31.27</c:v>
                </c:pt>
                <c:pt idx="10371">
                  <c:v>-20.630000000000031</c:v>
                </c:pt>
                <c:pt idx="10372">
                  <c:v>-23.02</c:v>
                </c:pt>
                <c:pt idx="10373">
                  <c:v>-31.51</c:v>
                </c:pt>
                <c:pt idx="10374">
                  <c:v>-41.839999999999996</c:v>
                </c:pt>
                <c:pt idx="10375">
                  <c:v>-27.759999999999987</c:v>
                </c:pt>
                <c:pt idx="10376">
                  <c:v>-34.75</c:v>
                </c:pt>
                <c:pt idx="10377">
                  <c:v>-31</c:v>
                </c:pt>
                <c:pt idx="10378">
                  <c:v>-30.12</c:v>
                </c:pt>
                <c:pt idx="10379">
                  <c:v>-29.870000000000005</c:v>
                </c:pt>
                <c:pt idx="10380">
                  <c:v>-30.21</c:v>
                </c:pt>
                <c:pt idx="10381">
                  <c:v>-28.259999999999987</c:v>
                </c:pt>
                <c:pt idx="10382">
                  <c:v>-21.080000000000002</c:v>
                </c:pt>
                <c:pt idx="10383">
                  <c:v>-22.86</c:v>
                </c:pt>
                <c:pt idx="10384">
                  <c:v>-12.639999999999999</c:v>
                </c:pt>
                <c:pt idx="10385">
                  <c:v>-13.55</c:v>
                </c:pt>
                <c:pt idx="10386">
                  <c:v>-12.470000000000002</c:v>
                </c:pt>
                <c:pt idx="10387">
                  <c:v>-2.6099999999999994</c:v>
                </c:pt>
                <c:pt idx="10388">
                  <c:v>-3.9999999999999154E-2</c:v>
                </c:pt>
                <c:pt idx="10389">
                  <c:v>-0.43000000000000038</c:v>
                </c:pt>
                <c:pt idx="10390">
                  <c:v>-7.5300000000000011</c:v>
                </c:pt>
                <c:pt idx="10391">
                  <c:v>-10.780000000000001</c:v>
                </c:pt>
                <c:pt idx="10392">
                  <c:v>-1.0300000000000011</c:v>
                </c:pt>
                <c:pt idx="10393">
                  <c:v>-19.729999999999986</c:v>
                </c:pt>
                <c:pt idx="10394">
                  <c:v>-28.49</c:v>
                </c:pt>
                <c:pt idx="10395">
                  <c:v>-9.0600000000000023</c:v>
                </c:pt>
                <c:pt idx="10396">
                  <c:v>-10.560000000000002</c:v>
                </c:pt>
                <c:pt idx="10397">
                  <c:v>-14.610000000000001</c:v>
                </c:pt>
                <c:pt idx="10398">
                  <c:v>-31</c:v>
                </c:pt>
                <c:pt idx="10399">
                  <c:v>-30.32</c:v>
                </c:pt>
                <c:pt idx="10400">
                  <c:v>-41.31</c:v>
                </c:pt>
                <c:pt idx="10401">
                  <c:v>-44.7</c:v>
                </c:pt>
                <c:pt idx="10402">
                  <c:v>-36.82</c:v>
                </c:pt>
                <c:pt idx="10403">
                  <c:v>-39.449999999999996</c:v>
                </c:pt>
                <c:pt idx="10404">
                  <c:v>-43.01</c:v>
                </c:pt>
                <c:pt idx="10405">
                  <c:v>-39.050000000000004</c:v>
                </c:pt>
                <c:pt idx="10406">
                  <c:v>-26.32</c:v>
                </c:pt>
                <c:pt idx="10407">
                  <c:v>-29.990000000000002</c:v>
                </c:pt>
                <c:pt idx="10408">
                  <c:v>-30.630000000000031</c:v>
                </c:pt>
                <c:pt idx="10409">
                  <c:v>-29.439999999999987</c:v>
                </c:pt>
                <c:pt idx="10410">
                  <c:v>-18.189999999999987</c:v>
                </c:pt>
                <c:pt idx="10411">
                  <c:v>-22.39</c:v>
                </c:pt>
                <c:pt idx="10412">
                  <c:v>-6.009999999999998</c:v>
                </c:pt>
                <c:pt idx="10413">
                  <c:v>3.9299999999999997</c:v>
                </c:pt>
                <c:pt idx="10414">
                  <c:v>-10.68</c:v>
                </c:pt>
                <c:pt idx="10415">
                  <c:v>-14.15</c:v>
                </c:pt>
                <c:pt idx="10416">
                  <c:v>-44.46</c:v>
                </c:pt>
                <c:pt idx="10417">
                  <c:v>-37.090000000000003</c:v>
                </c:pt>
                <c:pt idx="10418">
                  <c:v>-36.720000000000013</c:v>
                </c:pt>
                <c:pt idx="10419">
                  <c:v>-19.71</c:v>
                </c:pt>
                <c:pt idx="10420">
                  <c:v>-18.18</c:v>
                </c:pt>
                <c:pt idx="10421">
                  <c:v>-24.459999999999987</c:v>
                </c:pt>
                <c:pt idx="10422">
                  <c:v>-19.62</c:v>
                </c:pt>
                <c:pt idx="10423">
                  <c:v>-24.47</c:v>
                </c:pt>
                <c:pt idx="10424">
                  <c:v>-21.82</c:v>
                </c:pt>
                <c:pt idx="10425">
                  <c:v>-23.87</c:v>
                </c:pt>
                <c:pt idx="10426">
                  <c:v>-28.130000000000031</c:v>
                </c:pt>
                <c:pt idx="10427">
                  <c:v>-25.459999999999987</c:v>
                </c:pt>
                <c:pt idx="10428">
                  <c:v>-40.660000000000011</c:v>
                </c:pt>
                <c:pt idx="10429">
                  <c:v>-20.66</c:v>
                </c:pt>
                <c:pt idx="10430">
                  <c:v>-19.03</c:v>
                </c:pt>
                <c:pt idx="10431">
                  <c:v>-17.36</c:v>
                </c:pt>
                <c:pt idx="10432">
                  <c:v>-16.580000000000002</c:v>
                </c:pt>
                <c:pt idx="10433">
                  <c:v>-26.01</c:v>
                </c:pt>
                <c:pt idx="10434">
                  <c:v>-37</c:v>
                </c:pt>
                <c:pt idx="10435">
                  <c:v>-40.15</c:v>
                </c:pt>
                <c:pt idx="10436">
                  <c:v>-21.499999999999989</c:v>
                </c:pt>
                <c:pt idx="10437">
                  <c:v>-7.68</c:v>
                </c:pt>
                <c:pt idx="10438">
                  <c:v>-19.230000000000004</c:v>
                </c:pt>
                <c:pt idx="10439">
                  <c:v>-31.299999999999986</c:v>
                </c:pt>
                <c:pt idx="10440">
                  <c:v>-26.45</c:v>
                </c:pt>
                <c:pt idx="10441">
                  <c:v>-19.54</c:v>
                </c:pt>
                <c:pt idx="10442">
                  <c:v>-21.23</c:v>
                </c:pt>
                <c:pt idx="10443">
                  <c:v>-17.150000000000031</c:v>
                </c:pt>
                <c:pt idx="10444">
                  <c:v>-15.49</c:v>
                </c:pt>
                <c:pt idx="10445">
                  <c:v>-19.2</c:v>
                </c:pt>
                <c:pt idx="10446">
                  <c:v>-39.4</c:v>
                </c:pt>
                <c:pt idx="10447">
                  <c:v>-68.960000000000022</c:v>
                </c:pt>
                <c:pt idx="10448">
                  <c:v>-54.97</c:v>
                </c:pt>
                <c:pt idx="10449">
                  <c:v>-53.64</c:v>
                </c:pt>
                <c:pt idx="10450">
                  <c:v>-55.260000000000012</c:v>
                </c:pt>
                <c:pt idx="10451">
                  <c:v>-56.81</c:v>
                </c:pt>
                <c:pt idx="10452">
                  <c:v>-57.480000000000004</c:v>
                </c:pt>
                <c:pt idx="10453">
                  <c:v>-59.120000000000012</c:v>
                </c:pt>
                <c:pt idx="10454">
                  <c:v>-61.980000000000004</c:v>
                </c:pt>
                <c:pt idx="10455">
                  <c:v>-54.7</c:v>
                </c:pt>
                <c:pt idx="10456">
                  <c:v>-55.89</c:v>
                </c:pt>
                <c:pt idx="10457">
                  <c:v>-51.86</c:v>
                </c:pt>
                <c:pt idx="10458">
                  <c:v>-46.760000000000012</c:v>
                </c:pt>
                <c:pt idx="10459">
                  <c:v>-49.339999999999989</c:v>
                </c:pt>
                <c:pt idx="10460">
                  <c:v>-39.040000000000006</c:v>
                </c:pt>
                <c:pt idx="10461">
                  <c:v>-23.839999999999996</c:v>
                </c:pt>
                <c:pt idx="10462">
                  <c:v>-39.01</c:v>
                </c:pt>
                <c:pt idx="10463">
                  <c:v>-50.27000000000001</c:v>
                </c:pt>
                <c:pt idx="10464">
                  <c:v>-44.8</c:v>
                </c:pt>
                <c:pt idx="10465">
                  <c:v>-40.230000000000011</c:v>
                </c:pt>
                <c:pt idx="10466">
                  <c:v>-36</c:v>
                </c:pt>
                <c:pt idx="10467">
                  <c:v>-31.89</c:v>
                </c:pt>
                <c:pt idx="10468">
                  <c:v>-31.19</c:v>
                </c:pt>
                <c:pt idx="10469">
                  <c:v>-35.04</c:v>
                </c:pt>
                <c:pt idx="10470">
                  <c:v>-44.449999999999996</c:v>
                </c:pt>
                <c:pt idx="10471">
                  <c:v>-43.760000000000012</c:v>
                </c:pt>
                <c:pt idx="10472">
                  <c:v>-45.070000000000007</c:v>
                </c:pt>
                <c:pt idx="10473">
                  <c:v>-29.229999999999986</c:v>
                </c:pt>
                <c:pt idx="10474">
                  <c:v>-21.370000000000005</c:v>
                </c:pt>
                <c:pt idx="10475">
                  <c:v>-17.370000000000005</c:v>
                </c:pt>
                <c:pt idx="10476">
                  <c:v>1.0399999999999954</c:v>
                </c:pt>
                <c:pt idx="10477">
                  <c:v>-1.8899999999999908</c:v>
                </c:pt>
                <c:pt idx="10478">
                  <c:v>-15.74</c:v>
                </c:pt>
                <c:pt idx="10479">
                  <c:v>-22.25</c:v>
                </c:pt>
                <c:pt idx="10480">
                  <c:v>-16.04</c:v>
                </c:pt>
                <c:pt idx="10481">
                  <c:v>-20.75</c:v>
                </c:pt>
                <c:pt idx="10482">
                  <c:v>-1.8400000000000041</c:v>
                </c:pt>
                <c:pt idx="10483">
                  <c:v>-10.950000000000006</c:v>
                </c:pt>
                <c:pt idx="10484">
                  <c:v>11.360000000000019</c:v>
                </c:pt>
                <c:pt idx="10485">
                  <c:v>21.019999999999996</c:v>
                </c:pt>
                <c:pt idx="10486">
                  <c:v>-6.1300000000000026</c:v>
                </c:pt>
                <c:pt idx="10487">
                  <c:v>-30.650000000000031</c:v>
                </c:pt>
                <c:pt idx="10488">
                  <c:v>-64.940000000000026</c:v>
                </c:pt>
                <c:pt idx="10489">
                  <c:v>-66.679999999999978</c:v>
                </c:pt>
                <c:pt idx="10490">
                  <c:v>-61.220000000000013</c:v>
                </c:pt>
                <c:pt idx="10491">
                  <c:v>-46.660000000000011</c:v>
                </c:pt>
                <c:pt idx="10492">
                  <c:v>-41.51</c:v>
                </c:pt>
                <c:pt idx="10493">
                  <c:v>-61.839999999999996</c:v>
                </c:pt>
                <c:pt idx="10494">
                  <c:v>-84.940000000000026</c:v>
                </c:pt>
                <c:pt idx="10495">
                  <c:v>-63.03</c:v>
                </c:pt>
                <c:pt idx="10496">
                  <c:v>-78.23</c:v>
                </c:pt>
                <c:pt idx="10497">
                  <c:v>-80.06</c:v>
                </c:pt>
                <c:pt idx="10498">
                  <c:v>-79.38</c:v>
                </c:pt>
                <c:pt idx="10499">
                  <c:v>-72.33</c:v>
                </c:pt>
                <c:pt idx="10500">
                  <c:v>-67.010000000000005</c:v>
                </c:pt>
                <c:pt idx="10501">
                  <c:v>-67.09</c:v>
                </c:pt>
                <c:pt idx="10502">
                  <c:v>-70.010000000000005</c:v>
                </c:pt>
                <c:pt idx="10503">
                  <c:v>-67.09</c:v>
                </c:pt>
                <c:pt idx="10504">
                  <c:v>-66.81</c:v>
                </c:pt>
                <c:pt idx="10505">
                  <c:v>-77.19</c:v>
                </c:pt>
                <c:pt idx="10506">
                  <c:v>-91.01</c:v>
                </c:pt>
                <c:pt idx="10507">
                  <c:v>-106.03</c:v>
                </c:pt>
                <c:pt idx="10508">
                  <c:v>-50.9</c:v>
                </c:pt>
                <c:pt idx="10509">
                  <c:v>-35.970000000000006</c:v>
                </c:pt>
                <c:pt idx="10510">
                  <c:v>-59.11</c:v>
                </c:pt>
                <c:pt idx="10511">
                  <c:v>-53.61</c:v>
                </c:pt>
                <c:pt idx="10512">
                  <c:v>-67.77</c:v>
                </c:pt>
                <c:pt idx="10513">
                  <c:v>-73.92</c:v>
                </c:pt>
                <c:pt idx="10514">
                  <c:v>-70.52</c:v>
                </c:pt>
                <c:pt idx="10515">
                  <c:v>-61.15</c:v>
                </c:pt>
                <c:pt idx="10516">
                  <c:v>-56.08</c:v>
                </c:pt>
                <c:pt idx="10517">
                  <c:v>-57.050000000000004</c:v>
                </c:pt>
                <c:pt idx="10518">
                  <c:v>-83.240000000000023</c:v>
                </c:pt>
                <c:pt idx="10519">
                  <c:v>-71.92</c:v>
                </c:pt>
                <c:pt idx="10520">
                  <c:v>-95.38000000000001</c:v>
                </c:pt>
                <c:pt idx="10521">
                  <c:v>-71.260000000000005</c:v>
                </c:pt>
                <c:pt idx="10522">
                  <c:v>-77.069999999999993</c:v>
                </c:pt>
                <c:pt idx="10523">
                  <c:v>-59.13000000000001</c:v>
                </c:pt>
                <c:pt idx="10524">
                  <c:v>-51.9</c:v>
                </c:pt>
                <c:pt idx="10525">
                  <c:v>-55.309999999999995</c:v>
                </c:pt>
                <c:pt idx="10526">
                  <c:v>-59.94</c:v>
                </c:pt>
                <c:pt idx="10527">
                  <c:v>-58.97</c:v>
                </c:pt>
                <c:pt idx="10528">
                  <c:v>-55.080000000000005</c:v>
                </c:pt>
                <c:pt idx="10529">
                  <c:v>-47.730000000000011</c:v>
                </c:pt>
                <c:pt idx="10530">
                  <c:v>-47.39</c:v>
                </c:pt>
                <c:pt idx="10531">
                  <c:v>-75.209999999999994</c:v>
                </c:pt>
                <c:pt idx="10532">
                  <c:v>-16.840000000000003</c:v>
                </c:pt>
                <c:pt idx="10533">
                  <c:v>-3.8599999999999977</c:v>
                </c:pt>
                <c:pt idx="10534">
                  <c:v>-36.650000000000006</c:v>
                </c:pt>
                <c:pt idx="10535">
                  <c:v>-50.190000000000012</c:v>
                </c:pt>
                <c:pt idx="10536">
                  <c:v>-27.639999999999997</c:v>
                </c:pt>
                <c:pt idx="10537">
                  <c:v>-45.290000000000013</c:v>
                </c:pt>
                <c:pt idx="10538">
                  <c:v>-46.620000000000012</c:v>
                </c:pt>
                <c:pt idx="10539">
                  <c:v>-42.83</c:v>
                </c:pt>
                <c:pt idx="10540">
                  <c:v>-34.11</c:v>
                </c:pt>
                <c:pt idx="10541">
                  <c:v>-32.480000000000004</c:v>
                </c:pt>
                <c:pt idx="10542">
                  <c:v>-26.070000000000004</c:v>
                </c:pt>
                <c:pt idx="10543">
                  <c:v>-19.079999999999988</c:v>
                </c:pt>
                <c:pt idx="10544">
                  <c:v>-25.610000000000031</c:v>
                </c:pt>
                <c:pt idx="10545">
                  <c:v>-14.66</c:v>
                </c:pt>
                <c:pt idx="10546">
                  <c:v>-23.939999999999987</c:v>
                </c:pt>
                <c:pt idx="10547">
                  <c:v>-23.019999999999996</c:v>
                </c:pt>
                <c:pt idx="10548">
                  <c:v>-5.6200000000000045</c:v>
                </c:pt>
                <c:pt idx="10549">
                  <c:v>-1.8900000000000021</c:v>
                </c:pt>
                <c:pt idx="10550">
                  <c:v>-6.1299999999999955</c:v>
                </c:pt>
                <c:pt idx="10551">
                  <c:v>-7.0399999999999991</c:v>
                </c:pt>
                <c:pt idx="10552">
                  <c:v>-6.4800000000000084</c:v>
                </c:pt>
                <c:pt idx="10553">
                  <c:v>-4.5600000000000005</c:v>
                </c:pt>
                <c:pt idx="10554">
                  <c:v>5.1000000000000005</c:v>
                </c:pt>
                <c:pt idx="10555">
                  <c:v>7</c:v>
                </c:pt>
                <c:pt idx="10556">
                  <c:v>19.019999999999996</c:v>
                </c:pt>
                <c:pt idx="10557">
                  <c:v>29.549999999999986</c:v>
                </c:pt>
                <c:pt idx="10558">
                  <c:v>1.240000000000002</c:v>
                </c:pt>
                <c:pt idx="10559">
                  <c:v>-0.11999999999999729</c:v>
                </c:pt>
                <c:pt idx="10560">
                  <c:v>-1.5399999999999954</c:v>
                </c:pt>
                <c:pt idx="10561">
                  <c:v>-13.630000000000003</c:v>
                </c:pt>
                <c:pt idx="10562">
                  <c:v>-20.910000000000004</c:v>
                </c:pt>
                <c:pt idx="10563">
                  <c:v>-21.109999999999996</c:v>
                </c:pt>
                <c:pt idx="10564">
                  <c:v>-15.07</c:v>
                </c:pt>
                <c:pt idx="10565">
                  <c:v>-20.919999999999987</c:v>
                </c:pt>
                <c:pt idx="10566">
                  <c:v>-27.439999999999987</c:v>
                </c:pt>
                <c:pt idx="10567">
                  <c:v>-35.230000000000011</c:v>
                </c:pt>
                <c:pt idx="10568">
                  <c:v>-38.4</c:v>
                </c:pt>
                <c:pt idx="10569">
                  <c:v>-32.89</c:v>
                </c:pt>
                <c:pt idx="10570">
                  <c:v>-30.599999999999987</c:v>
                </c:pt>
                <c:pt idx="10571">
                  <c:v>-22.539999999999996</c:v>
                </c:pt>
                <c:pt idx="10572">
                  <c:v>-22.189999999999987</c:v>
                </c:pt>
                <c:pt idx="10573">
                  <c:v>-15.54</c:v>
                </c:pt>
                <c:pt idx="10574">
                  <c:v>-12.709999999999999</c:v>
                </c:pt>
                <c:pt idx="10575">
                  <c:v>-12.330000000000002</c:v>
                </c:pt>
                <c:pt idx="10576">
                  <c:v>-12.490000000000002</c:v>
                </c:pt>
                <c:pt idx="10577">
                  <c:v>-23.439999999999987</c:v>
                </c:pt>
                <c:pt idx="10578">
                  <c:v>-9.5</c:v>
                </c:pt>
                <c:pt idx="10579">
                  <c:v>-35.51</c:v>
                </c:pt>
                <c:pt idx="10580">
                  <c:v>-1.0399999999999954</c:v>
                </c:pt>
                <c:pt idx="10581">
                  <c:v>2.9899999999999949</c:v>
                </c:pt>
                <c:pt idx="10582">
                  <c:v>-5.029999999999994</c:v>
                </c:pt>
                <c:pt idx="10583">
                  <c:v>-8.0100000000000016</c:v>
                </c:pt>
                <c:pt idx="10584">
                  <c:v>-14.54</c:v>
                </c:pt>
                <c:pt idx="10585">
                  <c:v>-9.9600000000000026</c:v>
                </c:pt>
                <c:pt idx="10586">
                  <c:v>-15.96</c:v>
                </c:pt>
                <c:pt idx="10587">
                  <c:v>-12.72</c:v>
                </c:pt>
                <c:pt idx="10588">
                  <c:v>-17.310000000000031</c:v>
                </c:pt>
                <c:pt idx="10589">
                  <c:v>-17.060000000000002</c:v>
                </c:pt>
                <c:pt idx="10590">
                  <c:v>-14.980000000000004</c:v>
                </c:pt>
                <c:pt idx="10591">
                  <c:v>-0.63000000000000034</c:v>
                </c:pt>
                <c:pt idx="10592">
                  <c:v>-19.520000000000003</c:v>
                </c:pt>
                <c:pt idx="10593">
                  <c:v>-14.249999999999996</c:v>
                </c:pt>
                <c:pt idx="10594">
                  <c:v>-15.25</c:v>
                </c:pt>
                <c:pt idx="10595">
                  <c:v>-6.0300000000000011</c:v>
                </c:pt>
                <c:pt idx="10596">
                  <c:v>-11.270000000000001</c:v>
                </c:pt>
                <c:pt idx="10597">
                  <c:v>-5.5899999999999963</c:v>
                </c:pt>
                <c:pt idx="10598">
                  <c:v>-1.1299999999999928</c:v>
                </c:pt>
                <c:pt idx="10599">
                  <c:v>-0.45000000000000284</c:v>
                </c:pt>
                <c:pt idx="10600">
                  <c:v>-4</c:v>
                </c:pt>
                <c:pt idx="10601">
                  <c:v>-5.1000000000000005</c:v>
                </c:pt>
                <c:pt idx="10602">
                  <c:v>0.89000000000000068</c:v>
                </c:pt>
                <c:pt idx="10603">
                  <c:v>-16.729999999999986</c:v>
                </c:pt>
                <c:pt idx="10604">
                  <c:v>-15.82</c:v>
                </c:pt>
                <c:pt idx="10605">
                  <c:v>-7.0600000000000005</c:v>
                </c:pt>
                <c:pt idx="10606">
                  <c:v>-17.580000000000002</c:v>
                </c:pt>
                <c:pt idx="10607">
                  <c:v>-32.910000000000004</c:v>
                </c:pt>
                <c:pt idx="10608">
                  <c:v>-38.71</c:v>
                </c:pt>
                <c:pt idx="10609">
                  <c:v>-43.15</c:v>
                </c:pt>
                <c:pt idx="10610">
                  <c:v>-39.78</c:v>
                </c:pt>
                <c:pt idx="10611">
                  <c:v>-30.01</c:v>
                </c:pt>
                <c:pt idx="10612">
                  <c:v>-26.18</c:v>
                </c:pt>
                <c:pt idx="10613">
                  <c:v>-44.620000000000012</c:v>
                </c:pt>
                <c:pt idx="10614">
                  <c:v>-55</c:v>
                </c:pt>
                <c:pt idx="10615">
                  <c:v>-60.210000000000008</c:v>
                </c:pt>
                <c:pt idx="10616">
                  <c:v>-61.98</c:v>
                </c:pt>
                <c:pt idx="10617">
                  <c:v>-61.3</c:v>
                </c:pt>
                <c:pt idx="10618">
                  <c:v>-58.870000000000005</c:v>
                </c:pt>
                <c:pt idx="10619">
                  <c:v>-58.309999999999995</c:v>
                </c:pt>
                <c:pt idx="10620">
                  <c:v>-54.379999999999995</c:v>
                </c:pt>
                <c:pt idx="10621">
                  <c:v>-64.960000000000022</c:v>
                </c:pt>
                <c:pt idx="10622">
                  <c:v>-63.960000000000008</c:v>
                </c:pt>
                <c:pt idx="10623">
                  <c:v>-59.349999999999994</c:v>
                </c:pt>
                <c:pt idx="10624">
                  <c:v>-56.14</c:v>
                </c:pt>
                <c:pt idx="10625">
                  <c:v>-60.790000000000013</c:v>
                </c:pt>
                <c:pt idx="10626">
                  <c:v>-55.190000000000012</c:v>
                </c:pt>
                <c:pt idx="10627">
                  <c:v>-52.07</c:v>
                </c:pt>
                <c:pt idx="10628">
                  <c:v>-15.74</c:v>
                </c:pt>
                <c:pt idx="10629">
                  <c:v>-4.1300000000000026</c:v>
                </c:pt>
                <c:pt idx="10630">
                  <c:v>-23.500000000000007</c:v>
                </c:pt>
                <c:pt idx="10631">
                  <c:v>-14.54</c:v>
                </c:pt>
                <c:pt idx="10632">
                  <c:v>1.3499999999999912</c:v>
                </c:pt>
                <c:pt idx="10633">
                  <c:v>-0.33999999999999769</c:v>
                </c:pt>
                <c:pt idx="10634">
                  <c:v>-3.2899999999999991</c:v>
                </c:pt>
                <c:pt idx="10635">
                  <c:v>-1.7299999999999922</c:v>
                </c:pt>
                <c:pt idx="10636">
                  <c:v>-4.5799999999999983</c:v>
                </c:pt>
                <c:pt idx="10637">
                  <c:v>-2.1799999999999997</c:v>
                </c:pt>
                <c:pt idx="10638">
                  <c:v>-11.850000000000021</c:v>
                </c:pt>
                <c:pt idx="10639">
                  <c:v>-12.900000000000002</c:v>
                </c:pt>
                <c:pt idx="10640">
                  <c:v>-14.410000000000004</c:v>
                </c:pt>
                <c:pt idx="10641">
                  <c:v>-1.9699999999999978</c:v>
                </c:pt>
                <c:pt idx="10642">
                  <c:v>-1.6400000000000021</c:v>
                </c:pt>
                <c:pt idx="10643">
                  <c:v>-10.990000000000002</c:v>
                </c:pt>
                <c:pt idx="10644">
                  <c:v>-6.5900000000000025</c:v>
                </c:pt>
                <c:pt idx="10645">
                  <c:v>-7.8300000000000054</c:v>
                </c:pt>
                <c:pt idx="10646">
                  <c:v>-13.030000000000008</c:v>
                </c:pt>
                <c:pt idx="10647">
                  <c:v>-13.780000000000001</c:v>
                </c:pt>
                <c:pt idx="10648">
                  <c:v>-19.64</c:v>
                </c:pt>
                <c:pt idx="10649">
                  <c:v>-20.770000000000003</c:v>
                </c:pt>
                <c:pt idx="10650">
                  <c:v>-17.479999999999986</c:v>
                </c:pt>
                <c:pt idx="10651">
                  <c:v>-18.740000000000009</c:v>
                </c:pt>
                <c:pt idx="10652">
                  <c:v>-0.96000000000000862</c:v>
                </c:pt>
                <c:pt idx="10653">
                  <c:v>3.5500000000000043</c:v>
                </c:pt>
                <c:pt idx="10654">
                  <c:v>2.6600000000000041</c:v>
                </c:pt>
                <c:pt idx="10655">
                  <c:v>-6.4600000000000009</c:v>
                </c:pt>
                <c:pt idx="10656">
                  <c:v>-14.91</c:v>
                </c:pt>
                <c:pt idx="10657">
                  <c:v>-25.68</c:v>
                </c:pt>
                <c:pt idx="10658">
                  <c:v>-28.189999999999987</c:v>
                </c:pt>
                <c:pt idx="10659">
                  <c:v>-33.17</c:v>
                </c:pt>
                <c:pt idx="10660">
                  <c:v>-31.2</c:v>
                </c:pt>
                <c:pt idx="10661">
                  <c:v>-32.870000000000005</c:v>
                </c:pt>
                <c:pt idx="10662">
                  <c:v>-39.400000000000006</c:v>
                </c:pt>
                <c:pt idx="10663">
                  <c:v>-29.900000000000006</c:v>
                </c:pt>
                <c:pt idx="10664">
                  <c:v>-21.53</c:v>
                </c:pt>
                <c:pt idx="10665">
                  <c:v>-23.699999999999996</c:v>
                </c:pt>
                <c:pt idx="10666">
                  <c:v>-28.990000000000002</c:v>
                </c:pt>
                <c:pt idx="10667">
                  <c:v>-32.210000000000008</c:v>
                </c:pt>
                <c:pt idx="10668">
                  <c:v>-22.759999999999987</c:v>
                </c:pt>
                <c:pt idx="10669">
                  <c:v>-27.110000000000031</c:v>
                </c:pt>
                <c:pt idx="10670">
                  <c:v>-35.050000000000004</c:v>
                </c:pt>
                <c:pt idx="10671">
                  <c:v>-30.04</c:v>
                </c:pt>
                <c:pt idx="10672">
                  <c:v>-28.38</c:v>
                </c:pt>
                <c:pt idx="10673">
                  <c:v>-24.25</c:v>
                </c:pt>
                <c:pt idx="10674">
                  <c:v>-20.420000000000002</c:v>
                </c:pt>
                <c:pt idx="10675">
                  <c:v>-44.370000000000005</c:v>
                </c:pt>
                <c:pt idx="10676">
                  <c:v>-4.4800000000000084</c:v>
                </c:pt>
                <c:pt idx="10677">
                  <c:v>-1.2000000000000028</c:v>
                </c:pt>
                <c:pt idx="10678">
                  <c:v>-15.72</c:v>
                </c:pt>
                <c:pt idx="10679">
                  <c:v>-23.650000000000031</c:v>
                </c:pt>
                <c:pt idx="10680">
                  <c:v>-14.480000000000004</c:v>
                </c:pt>
                <c:pt idx="10681">
                  <c:v>-24.150000000000031</c:v>
                </c:pt>
                <c:pt idx="10682">
                  <c:v>-22</c:v>
                </c:pt>
                <c:pt idx="10683">
                  <c:v>-22.020000000000003</c:v>
                </c:pt>
                <c:pt idx="10684">
                  <c:v>-23.07</c:v>
                </c:pt>
                <c:pt idx="10685">
                  <c:v>-25.539999999999996</c:v>
                </c:pt>
                <c:pt idx="10686">
                  <c:v>-35.260000000000012</c:v>
                </c:pt>
                <c:pt idx="10687">
                  <c:v>-30.240000000000002</c:v>
                </c:pt>
                <c:pt idx="10688">
                  <c:v>-42.75</c:v>
                </c:pt>
                <c:pt idx="10689">
                  <c:v>-35.27000000000001</c:v>
                </c:pt>
                <c:pt idx="10690">
                  <c:v>-29.930000000000007</c:v>
                </c:pt>
                <c:pt idx="10691">
                  <c:v>-40</c:v>
                </c:pt>
                <c:pt idx="10692">
                  <c:v>-32.67</c:v>
                </c:pt>
                <c:pt idx="10693">
                  <c:v>-33.18</c:v>
                </c:pt>
                <c:pt idx="10694">
                  <c:v>-33.879999999999995</c:v>
                </c:pt>
                <c:pt idx="10695">
                  <c:v>-42</c:v>
                </c:pt>
                <c:pt idx="10696">
                  <c:v>-36.54</c:v>
                </c:pt>
                <c:pt idx="10697">
                  <c:v>-31.29</c:v>
                </c:pt>
                <c:pt idx="10698">
                  <c:v>-32.47</c:v>
                </c:pt>
                <c:pt idx="10699">
                  <c:v>-56.61</c:v>
                </c:pt>
                <c:pt idx="10700">
                  <c:v>-23.799999999999986</c:v>
                </c:pt>
                <c:pt idx="10701">
                  <c:v>-18.959999999999987</c:v>
                </c:pt>
                <c:pt idx="10702">
                  <c:v>-20.5</c:v>
                </c:pt>
                <c:pt idx="10703">
                  <c:v>-37.86</c:v>
                </c:pt>
                <c:pt idx="10704">
                  <c:v>-62.61</c:v>
                </c:pt>
                <c:pt idx="10705">
                  <c:v>-59.790000000000013</c:v>
                </c:pt>
                <c:pt idx="10706">
                  <c:v>-50.65</c:v>
                </c:pt>
                <c:pt idx="10707">
                  <c:v>-42</c:v>
                </c:pt>
                <c:pt idx="10708">
                  <c:v>-40</c:v>
                </c:pt>
                <c:pt idx="10709">
                  <c:v>-47.800000000000004</c:v>
                </c:pt>
                <c:pt idx="10710">
                  <c:v>-77.27</c:v>
                </c:pt>
                <c:pt idx="10711">
                  <c:v>-72.92</c:v>
                </c:pt>
                <c:pt idx="10712">
                  <c:v>-73.09</c:v>
                </c:pt>
                <c:pt idx="10713">
                  <c:v>-63.500000000000007</c:v>
                </c:pt>
                <c:pt idx="10714">
                  <c:v>-61.96</c:v>
                </c:pt>
                <c:pt idx="10715">
                  <c:v>-62.230000000000011</c:v>
                </c:pt>
                <c:pt idx="10716">
                  <c:v>-47.449999999999996</c:v>
                </c:pt>
                <c:pt idx="10717">
                  <c:v>-47.57</c:v>
                </c:pt>
                <c:pt idx="10718">
                  <c:v>-51.86</c:v>
                </c:pt>
                <c:pt idx="10719">
                  <c:v>-44.13</c:v>
                </c:pt>
                <c:pt idx="10720">
                  <c:v>-49.99</c:v>
                </c:pt>
                <c:pt idx="10721">
                  <c:v>-47.44</c:v>
                </c:pt>
                <c:pt idx="10722">
                  <c:v>-43.449999999999996</c:v>
                </c:pt>
                <c:pt idx="10723">
                  <c:v>-67.610000000000014</c:v>
                </c:pt>
                <c:pt idx="10724">
                  <c:v>-31.050000000000004</c:v>
                </c:pt>
                <c:pt idx="10725">
                  <c:v>-10.340000000000002</c:v>
                </c:pt>
                <c:pt idx="10726">
                  <c:v>-25.03</c:v>
                </c:pt>
                <c:pt idx="10727">
                  <c:v>-20.77</c:v>
                </c:pt>
                <c:pt idx="10728">
                  <c:v>2.9100000000000037</c:v>
                </c:pt>
                <c:pt idx="10729">
                  <c:v>-13.57</c:v>
                </c:pt>
                <c:pt idx="10730">
                  <c:v>-16.97</c:v>
                </c:pt>
                <c:pt idx="10731">
                  <c:v>-3.5599999999999987</c:v>
                </c:pt>
                <c:pt idx="10732">
                  <c:v>4.6999999999999975</c:v>
                </c:pt>
                <c:pt idx="10733">
                  <c:v>-6.1099999999999985</c:v>
                </c:pt>
                <c:pt idx="10734">
                  <c:v>-15.09</c:v>
                </c:pt>
                <c:pt idx="10735">
                  <c:v>-15.920000000000002</c:v>
                </c:pt>
                <c:pt idx="10736">
                  <c:v>-23.93</c:v>
                </c:pt>
                <c:pt idx="10737">
                  <c:v>-21.88</c:v>
                </c:pt>
                <c:pt idx="10738">
                  <c:v>-10.39</c:v>
                </c:pt>
                <c:pt idx="10739">
                  <c:v>-9.5</c:v>
                </c:pt>
                <c:pt idx="10740">
                  <c:v>-27.759999999999987</c:v>
                </c:pt>
                <c:pt idx="10741">
                  <c:v>-30.839999999999996</c:v>
                </c:pt>
                <c:pt idx="10742">
                  <c:v>-10.340000000000003</c:v>
                </c:pt>
                <c:pt idx="10743">
                  <c:v>-9.5600000000000023</c:v>
                </c:pt>
                <c:pt idx="10744">
                  <c:v>-8.4600000000000026</c:v>
                </c:pt>
                <c:pt idx="10745">
                  <c:v>-0.38000000000000317</c:v>
                </c:pt>
                <c:pt idx="10746">
                  <c:v>1.0600000000000023</c:v>
                </c:pt>
                <c:pt idx="10747">
                  <c:v>-1.240000000000002</c:v>
                </c:pt>
                <c:pt idx="10748">
                  <c:v>9.2100000000000009</c:v>
                </c:pt>
                <c:pt idx="10749">
                  <c:v>22.019999999999996</c:v>
                </c:pt>
                <c:pt idx="10750">
                  <c:v>1.0099999999999936</c:v>
                </c:pt>
                <c:pt idx="10751">
                  <c:v>-1.2100000000000009</c:v>
                </c:pt>
                <c:pt idx="10752">
                  <c:v>-8.93</c:v>
                </c:pt>
                <c:pt idx="10753">
                  <c:v>-16.719999999999992</c:v>
                </c:pt>
                <c:pt idx="10754">
                  <c:v>-25.689999999999987</c:v>
                </c:pt>
                <c:pt idx="10755">
                  <c:v>-19.22</c:v>
                </c:pt>
                <c:pt idx="10756">
                  <c:v>-23.16</c:v>
                </c:pt>
                <c:pt idx="10757">
                  <c:v>-19.45</c:v>
                </c:pt>
                <c:pt idx="10758">
                  <c:v>-21.1</c:v>
                </c:pt>
                <c:pt idx="10759">
                  <c:v>-17.459999999999987</c:v>
                </c:pt>
                <c:pt idx="10760">
                  <c:v>-35</c:v>
                </c:pt>
                <c:pt idx="10761">
                  <c:v>-40.700000000000003</c:v>
                </c:pt>
                <c:pt idx="10762">
                  <c:v>-50.839999999999996</c:v>
                </c:pt>
                <c:pt idx="10763">
                  <c:v>-50</c:v>
                </c:pt>
                <c:pt idx="10764">
                  <c:v>-46.94</c:v>
                </c:pt>
                <c:pt idx="10765">
                  <c:v>-47.44</c:v>
                </c:pt>
                <c:pt idx="10766">
                  <c:v>-42.290000000000013</c:v>
                </c:pt>
                <c:pt idx="10767">
                  <c:v>-40</c:v>
                </c:pt>
                <c:pt idx="10768">
                  <c:v>-37.5</c:v>
                </c:pt>
                <c:pt idx="10769">
                  <c:v>-49.379999999999995</c:v>
                </c:pt>
                <c:pt idx="10770">
                  <c:v>-51.9</c:v>
                </c:pt>
                <c:pt idx="10771">
                  <c:v>-92.33</c:v>
                </c:pt>
                <c:pt idx="10772">
                  <c:v>-64.900000000000006</c:v>
                </c:pt>
                <c:pt idx="10773">
                  <c:v>-38.230000000000011</c:v>
                </c:pt>
                <c:pt idx="10774">
                  <c:v>-35.18</c:v>
                </c:pt>
                <c:pt idx="10775">
                  <c:v>-39.010000000000005</c:v>
                </c:pt>
                <c:pt idx="10776">
                  <c:v>-55.97</c:v>
                </c:pt>
                <c:pt idx="10777">
                  <c:v>-45.28</c:v>
                </c:pt>
                <c:pt idx="10778">
                  <c:v>-46.120000000000012</c:v>
                </c:pt>
                <c:pt idx="10779">
                  <c:v>-43.220000000000013</c:v>
                </c:pt>
                <c:pt idx="10780">
                  <c:v>-39.67</c:v>
                </c:pt>
                <c:pt idx="10781">
                  <c:v>-43.220000000000013</c:v>
                </c:pt>
                <c:pt idx="10782">
                  <c:v>-67</c:v>
                </c:pt>
                <c:pt idx="10783">
                  <c:v>-91.789999999999992</c:v>
                </c:pt>
                <c:pt idx="10784">
                  <c:v>-84.54</c:v>
                </c:pt>
                <c:pt idx="10785">
                  <c:v>-74.940000000000026</c:v>
                </c:pt>
                <c:pt idx="10786">
                  <c:v>-72.98</c:v>
                </c:pt>
                <c:pt idx="10787">
                  <c:v>-78.300000000000011</c:v>
                </c:pt>
                <c:pt idx="10788">
                  <c:v>-64.09</c:v>
                </c:pt>
                <c:pt idx="10789">
                  <c:v>-57.010000000000005</c:v>
                </c:pt>
                <c:pt idx="10790">
                  <c:v>-62.71</c:v>
                </c:pt>
                <c:pt idx="10791">
                  <c:v>-58.150000000000006</c:v>
                </c:pt>
                <c:pt idx="10792">
                  <c:v>-54.99</c:v>
                </c:pt>
                <c:pt idx="10793">
                  <c:v>-55.680000000000007</c:v>
                </c:pt>
                <c:pt idx="10794">
                  <c:v>-48.230000000000011</c:v>
                </c:pt>
                <c:pt idx="10795">
                  <c:v>-95</c:v>
                </c:pt>
                <c:pt idx="10796">
                  <c:v>-53.63000000000001</c:v>
                </c:pt>
                <c:pt idx="10797">
                  <c:v>-44.42</c:v>
                </c:pt>
                <c:pt idx="10798">
                  <c:v>-49.95</c:v>
                </c:pt>
                <c:pt idx="10799">
                  <c:v>-78.16</c:v>
                </c:pt>
                <c:pt idx="10800">
                  <c:v>-72.09</c:v>
                </c:pt>
                <c:pt idx="10801">
                  <c:v>-72.28</c:v>
                </c:pt>
                <c:pt idx="10802">
                  <c:v>-61.68</c:v>
                </c:pt>
                <c:pt idx="10803">
                  <c:v>-50.13</c:v>
                </c:pt>
                <c:pt idx="10804">
                  <c:v>-50.01</c:v>
                </c:pt>
                <c:pt idx="10805">
                  <c:v>-56.08</c:v>
                </c:pt>
                <c:pt idx="10806">
                  <c:v>-73.08</c:v>
                </c:pt>
                <c:pt idx="10807">
                  <c:v>-69.92</c:v>
                </c:pt>
                <c:pt idx="10808">
                  <c:v>-62.54</c:v>
                </c:pt>
                <c:pt idx="10809">
                  <c:v>-60.2</c:v>
                </c:pt>
                <c:pt idx="10810">
                  <c:v>-56.839999999999996</c:v>
                </c:pt>
                <c:pt idx="10811">
                  <c:v>-58.040000000000006</c:v>
                </c:pt>
                <c:pt idx="10812">
                  <c:v>-50.3</c:v>
                </c:pt>
                <c:pt idx="10813">
                  <c:v>-44.39</c:v>
                </c:pt>
                <c:pt idx="10814">
                  <c:v>-44.309999999999995</c:v>
                </c:pt>
                <c:pt idx="10815">
                  <c:v>-40.480000000000004</c:v>
                </c:pt>
                <c:pt idx="10816">
                  <c:v>-42.2</c:v>
                </c:pt>
                <c:pt idx="10817">
                  <c:v>-41.64</c:v>
                </c:pt>
                <c:pt idx="10818">
                  <c:v>-39</c:v>
                </c:pt>
                <c:pt idx="10819">
                  <c:v>-72.72</c:v>
                </c:pt>
                <c:pt idx="10820">
                  <c:v>-42.300000000000004</c:v>
                </c:pt>
                <c:pt idx="10821">
                  <c:v>-24.930000000000007</c:v>
                </c:pt>
                <c:pt idx="10822">
                  <c:v>-51.88</c:v>
                </c:pt>
                <c:pt idx="10823">
                  <c:v>-49.77000000000001</c:v>
                </c:pt>
                <c:pt idx="10824">
                  <c:v>-57.790000000000013</c:v>
                </c:pt>
                <c:pt idx="10825">
                  <c:v>-63.140000000000008</c:v>
                </c:pt>
                <c:pt idx="10826">
                  <c:v>-62.800000000000004</c:v>
                </c:pt>
                <c:pt idx="10827">
                  <c:v>-59.03</c:v>
                </c:pt>
                <c:pt idx="10828">
                  <c:v>-53.379999999999995</c:v>
                </c:pt>
                <c:pt idx="10829">
                  <c:v>-58.43</c:v>
                </c:pt>
                <c:pt idx="10830">
                  <c:v>-67.709999999999994</c:v>
                </c:pt>
                <c:pt idx="10831">
                  <c:v>-75.11</c:v>
                </c:pt>
                <c:pt idx="10832">
                  <c:v>-60.09</c:v>
                </c:pt>
                <c:pt idx="10833">
                  <c:v>-64.45</c:v>
                </c:pt>
                <c:pt idx="10834">
                  <c:v>-62.600000000000009</c:v>
                </c:pt>
                <c:pt idx="10835">
                  <c:v>-64.599999999999994</c:v>
                </c:pt>
                <c:pt idx="10836">
                  <c:v>-45.17</c:v>
                </c:pt>
                <c:pt idx="10837">
                  <c:v>-48.710000000000008</c:v>
                </c:pt>
                <c:pt idx="10838">
                  <c:v>-52.97</c:v>
                </c:pt>
                <c:pt idx="10839">
                  <c:v>-70.660000000000011</c:v>
                </c:pt>
                <c:pt idx="10840">
                  <c:v>-67.819999999999993</c:v>
                </c:pt>
                <c:pt idx="10841">
                  <c:v>-73.5</c:v>
                </c:pt>
                <c:pt idx="10842">
                  <c:v>-76.599999999999994</c:v>
                </c:pt>
                <c:pt idx="10843">
                  <c:v>-100.74000000000002</c:v>
                </c:pt>
                <c:pt idx="10844">
                  <c:v>-67.86999999999999</c:v>
                </c:pt>
                <c:pt idx="10845">
                  <c:v>-50.080000000000005</c:v>
                </c:pt>
                <c:pt idx="10846">
                  <c:v>-47.040000000000006</c:v>
                </c:pt>
                <c:pt idx="10847">
                  <c:v>-52.070000000000007</c:v>
                </c:pt>
                <c:pt idx="10848">
                  <c:v>-61.290000000000013</c:v>
                </c:pt>
                <c:pt idx="10849">
                  <c:v>-53.11</c:v>
                </c:pt>
                <c:pt idx="10850">
                  <c:v>-46.06</c:v>
                </c:pt>
                <c:pt idx="10851">
                  <c:v>-47.49</c:v>
                </c:pt>
                <c:pt idx="10852">
                  <c:v>-48.51</c:v>
                </c:pt>
                <c:pt idx="10853">
                  <c:v>-59.17</c:v>
                </c:pt>
                <c:pt idx="10854">
                  <c:v>-62.480000000000004</c:v>
                </c:pt>
                <c:pt idx="10855">
                  <c:v>-69.239999999999995</c:v>
                </c:pt>
                <c:pt idx="10856">
                  <c:v>-95.1</c:v>
                </c:pt>
                <c:pt idx="10857">
                  <c:v>-96.95</c:v>
                </c:pt>
                <c:pt idx="10858">
                  <c:v>-94.11999999999999</c:v>
                </c:pt>
                <c:pt idx="10859">
                  <c:v>-87.850000000000009</c:v>
                </c:pt>
                <c:pt idx="10860">
                  <c:v>-76.8</c:v>
                </c:pt>
                <c:pt idx="10861">
                  <c:v>-76.900000000000006</c:v>
                </c:pt>
                <c:pt idx="10862">
                  <c:v>-79.930000000000007</c:v>
                </c:pt>
                <c:pt idx="10863">
                  <c:v>-76.11999999999999</c:v>
                </c:pt>
                <c:pt idx="10864">
                  <c:v>-74.97</c:v>
                </c:pt>
                <c:pt idx="10865">
                  <c:v>-80.09</c:v>
                </c:pt>
                <c:pt idx="10866">
                  <c:v>-86.03</c:v>
                </c:pt>
                <c:pt idx="10867">
                  <c:v>-120.16</c:v>
                </c:pt>
                <c:pt idx="10868">
                  <c:v>-70.5</c:v>
                </c:pt>
                <c:pt idx="10869">
                  <c:v>-72.14</c:v>
                </c:pt>
                <c:pt idx="10870">
                  <c:v>-68</c:v>
                </c:pt>
                <c:pt idx="10871">
                  <c:v>-58.230000000000011</c:v>
                </c:pt>
                <c:pt idx="10872">
                  <c:v>-61.75</c:v>
                </c:pt>
                <c:pt idx="10873">
                  <c:v>-61.160000000000011</c:v>
                </c:pt>
                <c:pt idx="10874">
                  <c:v>-55.6</c:v>
                </c:pt>
                <c:pt idx="10875">
                  <c:v>-48.03</c:v>
                </c:pt>
                <c:pt idx="10876">
                  <c:v>-40.290000000000013</c:v>
                </c:pt>
                <c:pt idx="10877">
                  <c:v>-52.46</c:v>
                </c:pt>
                <c:pt idx="10878">
                  <c:v>-58.77</c:v>
                </c:pt>
                <c:pt idx="10879">
                  <c:v>-69.59</c:v>
                </c:pt>
                <c:pt idx="10880">
                  <c:v>-69.940000000000026</c:v>
                </c:pt>
                <c:pt idx="10881">
                  <c:v>-74.930000000000007</c:v>
                </c:pt>
                <c:pt idx="10882">
                  <c:v>-78.16</c:v>
                </c:pt>
                <c:pt idx="10883">
                  <c:v>-85.03</c:v>
                </c:pt>
                <c:pt idx="10884">
                  <c:v>-86.25</c:v>
                </c:pt>
                <c:pt idx="10885">
                  <c:v>-74.92</c:v>
                </c:pt>
                <c:pt idx="10886">
                  <c:v>-71.27</c:v>
                </c:pt>
                <c:pt idx="10887">
                  <c:v>-64.73</c:v>
                </c:pt>
                <c:pt idx="10888">
                  <c:v>-61.14</c:v>
                </c:pt>
                <c:pt idx="10889">
                  <c:v>-55.339999999999996</c:v>
                </c:pt>
                <c:pt idx="10890">
                  <c:v>-66.97</c:v>
                </c:pt>
                <c:pt idx="10891">
                  <c:v>-87.9</c:v>
                </c:pt>
                <c:pt idx="10892">
                  <c:v>-69</c:v>
                </c:pt>
                <c:pt idx="10893">
                  <c:v>-56.980000000000004</c:v>
                </c:pt>
                <c:pt idx="10894">
                  <c:v>-66</c:v>
                </c:pt>
                <c:pt idx="10895">
                  <c:v>-64.069999999999993</c:v>
                </c:pt>
                <c:pt idx="10896">
                  <c:v>-61.28</c:v>
                </c:pt>
                <c:pt idx="10897">
                  <c:v>-58.52</c:v>
                </c:pt>
                <c:pt idx="10898">
                  <c:v>-53.43</c:v>
                </c:pt>
                <c:pt idx="10899">
                  <c:v>-45.43</c:v>
                </c:pt>
                <c:pt idx="10900">
                  <c:v>-35.71</c:v>
                </c:pt>
                <c:pt idx="10901">
                  <c:v>-43.349999999999994</c:v>
                </c:pt>
                <c:pt idx="10902">
                  <c:v>-58.9</c:v>
                </c:pt>
                <c:pt idx="10903">
                  <c:v>-52.349999999999994</c:v>
                </c:pt>
                <c:pt idx="10904">
                  <c:v>-64.960000000000022</c:v>
                </c:pt>
                <c:pt idx="10905">
                  <c:v>-68.930000000000007</c:v>
                </c:pt>
                <c:pt idx="10906">
                  <c:v>-63.75</c:v>
                </c:pt>
                <c:pt idx="10907">
                  <c:v>-55.36</c:v>
                </c:pt>
                <c:pt idx="10908">
                  <c:v>-66.349999999999994</c:v>
                </c:pt>
                <c:pt idx="10909">
                  <c:v>-62.809999999999995</c:v>
                </c:pt>
                <c:pt idx="10910">
                  <c:v>-52.59</c:v>
                </c:pt>
                <c:pt idx="10911">
                  <c:v>-45.59</c:v>
                </c:pt>
                <c:pt idx="10912">
                  <c:v>-42.809999999999995</c:v>
                </c:pt>
                <c:pt idx="10913">
                  <c:v>-48.910000000000004</c:v>
                </c:pt>
                <c:pt idx="10914">
                  <c:v>-51.11</c:v>
                </c:pt>
                <c:pt idx="10915">
                  <c:v>-88.440000000000026</c:v>
                </c:pt>
                <c:pt idx="10916">
                  <c:v>-56.27000000000001</c:v>
                </c:pt>
                <c:pt idx="10917">
                  <c:v>-41.309999999999995</c:v>
                </c:pt>
                <c:pt idx="10918">
                  <c:v>-58.58</c:v>
                </c:pt>
                <c:pt idx="10919">
                  <c:v>-55.07</c:v>
                </c:pt>
                <c:pt idx="10920">
                  <c:v>-31.6</c:v>
                </c:pt>
                <c:pt idx="10921">
                  <c:v>-39.49</c:v>
                </c:pt>
                <c:pt idx="10922">
                  <c:v>-39.25</c:v>
                </c:pt>
                <c:pt idx="10923">
                  <c:v>-31.25</c:v>
                </c:pt>
                <c:pt idx="10924">
                  <c:v>-30.39</c:v>
                </c:pt>
                <c:pt idx="10925">
                  <c:v>-21.759999999999987</c:v>
                </c:pt>
                <c:pt idx="10926">
                  <c:v>-21.22</c:v>
                </c:pt>
                <c:pt idx="10927">
                  <c:v>-31.8</c:v>
                </c:pt>
                <c:pt idx="10928">
                  <c:v>-32.97</c:v>
                </c:pt>
                <c:pt idx="10929">
                  <c:v>-39.9</c:v>
                </c:pt>
                <c:pt idx="10930">
                  <c:v>-43.760000000000012</c:v>
                </c:pt>
                <c:pt idx="10931">
                  <c:v>-43.730000000000011</c:v>
                </c:pt>
                <c:pt idx="10932">
                  <c:v>-35.44</c:v>
                </c:pt>
                <c:pt idx="10933">
                  <c:v>-30.69</c:v>
                </c:pt>
                <c:pt idx="10934">
                  <c:v>-20.03</c:v>
                </c:pt>
                <c:pt idx="10935">
                  <c:v>-16.09</c:v>
                </c:pt>
                <c:pt idx="10936">
                  <c:v>-16.41</c:v>
                </c:pt>
                <c:pt idx="10937">
                  <c:v>-32.020000000000003</c:v>
                </c:pt>
                <c:pt idx="10938">
                  <c:v>-43.61</c:v>
                </c:pt>
                <c:pt idx="10939">
                  <c:v>-42.1</c:v>
                </c:pt>
                <c:pt idx="10940">
                  <c:v>-25.619999999999997</c:v>
                </c:pt>
                <c:pt idx="10941">
                  <c:v>-34.300000000000004</c:v>
                </c:pt>
                <c:pt idx="10942">
                  <c:v>-41.42</c:v>
                </c:pt>
                <c:pt idx="10943">
                  <c:v>-54.93</c:v>
                </c:pt>
                <c:pt idx="10944">
                  <c:v>-54.94</c:v>
                </c:pt>
                <c:pt idx="10945">
                  <c:v>-47.53</c:v>
                </c:pt>
                <c:pt idx="10946">
                  <c:v>-47.220000000000013</c:v>
                </c:pt>
                <c:pt idx="10947">
                  <c:v>-27.330000000000005</c:v>
                </c:pt>
                <c:pt idx="10948">
                  <c:v>-26.52</c:v>
                </c:pt>
                <c:pt idx="10949">
                  <c:v>-47.61</c:v>
                </c:pt>
                <c:pt idx="10950">
                  <c:v>-48.02</c:v>
                </c:pt>
                <c:pt idx="10951">
                  <c:v>-48.39</c:v>
                </c:pt>
                <c:pt idx="10952">
                  <c:v>-54.260000000000012</c:v>
                </c:pt>
                <c:pt idx="10953">
                  <c:v>-54.870000000000005</c:v>
                </c:pt>
                <c:pt idx="10954">
                  <c:v>-54.92</c:v>
                </c:pt>
                <c:pt idx="10955">
                  <c:v>-64.960000000000022</c:v>
                </c:pt>
                <c:pt idx="10956">
                  <c:v>-54.71</c:v>
                </c:pt>
                <c:pt idx="10957">
                  <c:v>-32.43</c:v>
                </c:pt>
                <c:pt idx="10958">
                  <c:v>-19.37</c:v>
                </c:pt>
                <c:pt idx="10959">
                  <c:v>-16.170000000000005</c:v>
                </c:pt>
                <c:pt idx="10960">
                  <c:v>-22.43</c:v>
                </c:pt>
                <c:pt idx="10961">
                  <c:v>-45.09</c:v>
                </c:pt>
                <c:pt idx="10962">
                  <c:v>-48.71</c:v>
                </c:pt>
                <c:pt idx="10963">
                  <c:v>-64.19</c:v>
                </c:pt>
                <c:pt idx="10964">
                  <c:v>-46.74</c:v>
                </c:pt>
                <c:pt idx="10965">
                  <c:v>-49.61</c:v>
                </c:pt>
                <c:pt idx="10966">
                  <c:v>-55</c:v>
                </c:pt>
                <c:pt idx="10967">
                  <c:v>-37.43</c:v>
                </c:pt>
                <c:pt idx="10968">
                  <c:v>-32.379999999999995</c:v>
                </c:pt>
                <c:pt idx="10969">
                  <c:v>-33.01</c:v>
                </c:pt>
                <c:pt idx="10970">
                  <c:v>-32.03</c:v>
                </c:pt>
                <c:pt idx="10971">
                  <c:v>-29.759999999999987</c:v>
                </c:pt>
                <c:pt idx="10972">
                  <c:v>-35.58</c:v>
                </c:pt>
                <c:pt idx="10973">
                  <c:v>-61.18</c:v>
                </c:pt>
                <c:pt idx="10974">
                  <c:v>-102.8</c:v>
                </c:pt>
                <c:pt idx="10975">
                  <c:v>-109.36</c:v>
                </c:pt>
                <c:pt idx="10976">
                  <c:v>-116.55</c:v>
                </c:pt>
                <c:pt idx="10977">
                  <c:v>-108.86</c:v>
                </c:pt>
                <c:pt idx="10978">
                  <c:v>-99.940000000000026</c:v>
                </c:pt>
                <c:pt idx="10979">
                  <c:v>-64.940000000000026</c:v>
                </c:pt>
                <c:pt idx="10980">
                  <c:v>-61.36</c:v>
                </c:pt>
                <c:pt idx="10981">
                  <c:v>-59.94</c:v>
                </c:pt>
                <c:pt idx="10982">
                  <c:v>-53.9</c:v>
                </c:pt>
                <c:pt idx="10983">
                  <c:v>-54.94</c:v>
                </c:pt>
                <c:pt idx="10984">
                  <c:v>-49.94</c:v>
                </c:pt>
                <c:pt idx="10985">
                  <c:v>-57.44</c:v>
                </c:pt>
                <c:pt idx="10986">
                  <c:v>-57.5</c:v>
                </c:pt>
                <c:pt idx="10987">
                  <c:v>-90.649999999999991</c:v>
                </c:pt>
                <c:pt idx="10988">
                  <c:v>-53.97</c:v>
                </c:pt>
                <c:pt idx="10989">
                  <c:v>-35.660000000000011</c:v>
                </c:pt>
                <c:pt idx="10990">
                  <c:v>-37.39</c:v>
                </c:pt>
                <c:pt idx="10991">
                  <c:v>-51.900000000000006</c:v>
                </c:pt>
                <c:pt idx="10992">
                  <c:v>-59.27</c:v>
                </c:pt>
                <c:pt idx="10993">
                  <c:v>-53.94</c:v>
                </c:pt>
                <c:pt idx="10994">
                  <c:v>-47.379999999999995</c:v>
                </c:pt>
                <c:pt idx="10995">
                  <c:v>-47.44</c:v>
                </c:pt>
                <c:pt idx="10996">
                  <c:v>-47.910000000000004</c:v>
                </c:pt>
                <c:pt idx="10997">
                  <c:v>-60.43</c:v>
                </c:pt>
                <c:pt idx="10998">
                  <c:v>-34.89</c:v>
                </c:pt>
                <c:pt idx="10999">
                  <c:v>-58.949999999999996</c:v>
                </c:pt>
                <c:pt idx="11000">
                  <c:v>-64.5</c:v>
                </c:pt>
                <c:pt idx="11001">
                  <c:v>-56.02</c:v>
                </c:pt>
                <c:pt idx="11002">
                  <c:v>-65.89</c:v>
                </c:pt>
                <c:pt idx="11003">
                  <c:v>-33.800000000000004</c:v>
                </c:pt>
                <c:pt idx="11004">
                  <c:v>-28.700000000000003</c:v>
                </c:pt>
                <c:pt idx="11005">
                  <c:v>-42.379999999999995</c:v>
                </c:pt>
                <c:pt idx="11006">
                  <c:v>-40.600000000000009</c:v>
                </c:pt>
                <c:pt idx="11007">
                  <c:v>-50.870000000000005</c:v>
                </c:pt>
                <c:pt idx="11008">
                  <c:v>-42.58</c:v>
                </c:pt>
                <c:pt idx="11009">
                  <c:v>-49.39</c:v>
                </c:pt>
                <c:pt idx="11010">
                  <c:v>-36.99</c:v>
                </c:pt>
                <c:pt idx="11011">
                  <c:v>-30.14</c:v>
                </c:pt>
                <c:pt idx="11012">
                  <c:v>-16.299999999999986</c:v>
                </c:pt>
                <c:pt idx="11013">
                  <c:v>-25.690000000000005</c:v>
                </c:pt>
                <c:pt idx="11014">
                  <c:v>-39.760000000000012</c:v>
                </c:pt>
                <c:pt idx="11015">
                  <c:v>-20.340000000000003</c:v>
                </c:pt>
                <c:pt idx="11016">
                  <c:v>-38.56</c:v>
                </c:pt>
                <c:pt idx="11017">
                  <c:v>-40.98</c:v>
                </c:pt>
                <c:pt idx="11018">
                  <c:v>-37.44</c:v>
                </c:pt>
                <c:pt idx="11019">
                  <c:v>-33.06</c:v>
                </c:pt>
                <c:pt idx="11020">
                  <c:v>-40.800000000000004</c:v>
                </c:pt>
                <c:pt idx="11021">
                  <c:v>-48.94</c:v>
                </c:pt>
                <c:pt idx="11022">
                  <c:v>-34.150000000000006</c:v>
                </c:pt>
                <c:pt idx="11023">
                  <c:v>-37.99</c:v>
                </c:pt>
                <c:pt idx="11024">
                  <c:v>-33</c:v>
                </c:pt>
                <c:pt idx="11025">
                  <c:v>-31.5</c:v>
                </c:pt>
                <c:pt idx="11026">
                  <c:v>-35.300000000000004</c:v>
                </c:pt>
                <c:pt idx="11027">
                  <c:v>-25.570000000000007</c:v>
                </c:pt>
                <c:pt idx="11028">
                  <c:v>-27.949999999999989</c:v>
                </c:pt>
                <c:pt idx="11029">
                  <c:v>-43.550000000000004</c:v>
                </c:pt>
                <c:pt idx="11030">
                  <c:v>-43.56</c:v>
                </c:pt>
                <c:pt idx="11031">
                  <c:v>-58.290000000000013</c:v>
                </c:pt>
                <c:pt idx="11032">
                  <c:v>-55</c:v>
                </c:pt>
                <c:pt idx="11033">
                  <c:v>-77.48</c:v>
                </c:pt>
                <c:pt idx="11034">
                  <c:v>-69.069999999999993</c:v>
                </c:pt>
                <c:pt idx="11035">
                  <c:v>-52.870000000000005</c:v>
                </c:pt>
                <c:pt idx="11036">
                  <c:v>-31.320000000000004</c:v>
                </c:pt>
                <c:pt idx="11037">
                  <c:v>-46.78</c:v>
                </c:pt>
                <c:pt idx="11038">
                  <c:v>-61.240000000000009</c:v>
                </c:pt>
                <c:pt idx="11039">
                  <c:v>-57.790000000000013</c:v>
                </c:pt>
                <c:pt idx="11040">
                  <c:v>-50.97</c:v>
                </c:pt>
                <c:pt idx="11041">
                  <c:v>-52.01</c:v>
                </c:pt>
                <c:pt idx="11042">
                  <c:v>-44.550000000000004</c:v>
                </c:pt>
                <c:pt idx="11043">
                  <c:v>-42.43</c:v>
                </c:pt>
                <c:pt idx="11044">
                  <c:v>-52.82</c:v>
                </c:pt>
                <c:pt idx="11045">
                  <c:v>-70.2</c:v>
                </c:pt>
                <c:pt idx="11046">
                  <c:v>-65.940000000000026</c:v>
                </c:pt>
                <c:pt idx="11047">
                  <c:v>-83.93</c:v>
                </c:pt>
                <c:pt idx="11048">
                  <c:v>-78.900000000000006</c:v>
                </c:pt>
                <c:pt idx="11049">
                  <c:v>-73.36</c:v>
                </c:pt>
                <c:pt idx="11050">
                  <c:v>-75.350000000000009</c:v>
                </c:pt>
                <c:pt idx="11051">
                  <c:v>-66.53</c:v>
                </c:pt>
                <c:pt idx="11052">
                  <c:v>-58.360000000000007</c:v>
                </c:pt>
                <c:pt idx="11053">
                  <c:v>-70.25</c:v>
                </c:pt>
                <c:pt idx="11054">
                  <c:v>-68.89</c:v>
                </c:pt>
                <c:pt idx="11055">
                  <c:v>-62.15</c:v>
                </c:pt>
                <c:pt idx="11056">
                  <c:v>-63.550000000000004</c:v>
                </c:pt>
                <c:pt idx="11057">
                  <c:v>-61.75</c:v>
                </c:pt>
                <c:pt idx="11058">
                  <c:v>-65.099999999999994</c:v>
                </c:pt>
                <c:pt idx="11059">
                  <c:v>-65.649999999999991</c:v>
                </c:pt>
                <c:pt idx="11060">
                  <c:v>-56.78</c:v>
                </c:pt>
                <c:pt idx="11061">
                  <c:v>-64.960000000000022</c:v>
                </c:pt>
                <c:pt idx="11062">
                  <c:v>-56.300000000000004</c:v>
                </c:pt>
                <c:pt idx="11063">
                  <c:v>-98.63</c:v>
                </c:pt>
                <c:pt idx="11064">
                  <c:v>-65.39</c:v>
                </c:pt>
                <c:pt idx="11065">
                  <c:v>-61.32</c:v>
                </c:pt>
                <c:pt idx="11066">
                  <c:v>-54.96</c:v>
                </c:pt>
                <c:pt idx="11067">
                  <c:v>-51.42</c:v>
                </c:pt>
                <c:pt idx="11068">
                  <c:v>-50.03</c:v>
                </c:pt>
                <c:pt idx="11069">
                  <c:v>-57.349999999999994</c:v>
                </c:pt>
                <c:pt idx="11070">
                  <c:v>-61.15</c:v>
                </c:pt>
                <c:pt idx="11071">
                  <c:v>-67.42</c:v>
                </c:pt>
                <c:pt idx="11072">
                  <c:v>-80.16</c:v>
                </c:pt>
                <c:pt idx="11073">
                  <c:v>-82.710000000000022</c:v>
                </c:pt>
                <c:pt idx="11074">
                  <c:v>-84.149999999999991</c:v>
                </c:pt>
                <c:pt idx="11075">
                  <c:v>-73.38</c:v>
                </c:pt>
                <c:pt idx="11076">
                  <c:v>-61.160000000000011</c:v>
                </c:pt>
                <c:pt idx="11077">
                  <c:v>-55</c:v>
                </c:pt>
                <c:pt idx="11078">
                  <c:v>-55</c:v>
                </c:pt>
                <c:pt idx="11079">
                  <c:v>-55.65</c:v>
                </c:pt>
                <c:pt idx="11080">
                  <c:v>-58.28</c:v>
                </c:pt>
                <c:pt idx="11081">
                  <c:v>-65.14</c:v>
                </c:pt>
                <c:pt idx="11082">
                  <c:v>-71.930000000000007</c:v>
                </c:pt>
                <c:pt idx="11083">
                  <c:v>-86.649999999999991</c:v>
                </c:pt>
                <c:pt idx="11084">
                  <c:v>-57.410000000000004</c:v>
                </c:pt>
                <c:pt idx="11085">
                  <c:v>-66.429999999999993</c:v>
                </c:pt>
                <c:pt idx="11086">
                  <c:v>-62.010000000000005</c:v>
                </c:pt>
                <c:pt idx="11087">
                  <c:v>-86.28</c:v>
                </c:pt>
                <c:pt idx="11088">
                  <c:v>-69.069999999999993</c:v>
                </c:pt>
                <c:pt idx="11089">
                  <c:v>-59.94</c:v>
                </c:pt>
                <c:pt idx="11090">
                  <c:v>-56.4</c:v>
                </c:pt>
                <c:pt idx="11091">
                  <c:v>-56.800000000000004</c:v>
                </c:pt>
                <c:pt idx="11092">
                  <c:v>-53.260000000000012</c:v>
                </c:pt>
                <c:pt idx="11093">
                  <c:v>-54.370000000000005</c:v>
                </c:pt>
                <c:pt idx="11094">
                  <c:v>-47.879999999999995</c:v>
                </c:pt>
                <c:pt idx="11095">
                  <c:v>-54.94</c:v>
                </c:pt>
                <c:pt idx="11096">
                  <c:v>-64.940000000000026</c:v>
                </c:pt>
                <c:pt idx="11097">
                  <c:v>-64.930000000000007</c:v>
                </c:pt>
                <c:pt idx="11098">
                  <c:v>-78.350000000000009</c:v>
                </c:pt>
                <c:pt idx="11099">
                  <c:v>-79.64</c:v>
                </c:pt>
                <c:pt idx="11100">
                  <c:v>-51.44</c:v>
                </c:pt>
                <c:pt idx="11101">
                  <c:v>-49.96</c:v>
                </c:pt>
                <c:pt idx="11102">
                  <c:v>-36.270000000000003</c:v>
                </c:pt>
                <c:pt idx="11103">
                  <c:v>-34.06</c:v>
                </c:pt>
                <c:pt idx="11104">
                  <c:v>-36.300000000000004</c:v>
                </c:pt>
                <c:pt idx="11105">
                  <c:v>-57.44</c:v>
                </c:pt>
                <c:pt idx="11106">
                  <c:v>-77.850000000000009</c:v>
                </c:pt>
                <c:pt idx="11107">
                  <c:v>-83.240000000000023</c:v>
                </c:pt>
                <c:pt idx="11108">
                  <c:v>-70.52</c:v>
                </c:pt>
                <c:pt idx="11109">
                  <c:v>-53.38</c:v>
                </c:pt>
                <c:pt idx="11110">
                  <c:v>-52.93</c:v>
                </c:pt>
                <c:pt idx="11111">
                  <c:v>-53.02</c:v>
                </c:pt>
                <c:pt idx="11112">
                  <c:v>-56.449999999999996</c:v>
                </c:pt>
                <c:pt idx="11113">
                  <c:v>-61.290000000000013</c:v>
                </c:pt>
                <c:pt idx="11114">
                  <c:v>-51.13</c:v>
                </c:pt>
                <c:pt idx="11115">
                  <c:v>-51.050000000000004</c:v>
                </c:pt>
                <c:pt idx="11116">
                  <c:v>-59.51</c:v>
                </c:pt>
                <c:pt idx="11117">
                  <c:v>-73.98</c:v>
                </c:pt>
                <c:pt idx="11118">
                  <c:v>-94.45</c:v>
                </c:pt>
                <c:pt idx="11119">
                  <c:v>-104.86</c:v>
                </c:pt>
                <c:pt idx="11120">
                  <c:v>-142.95000000000007</c:v>
                </c:pt>
                <c:pt idx="11121">
                  <c:v>-113.24000000000002</c:v>
                </c:pt>
                <c:pt idx="11122">
                  <c:v>-100.66</c:v>
                </c:pt>
                <c:pt idx="11123">
                  <c:v>-86.4</c:v>
                </c:pt>
                <c:pt idx="11124">
                  <c:v>-82.149999999999991</c:v>
                </c:pt>
                <c:pt idx="11125">
                  <c:v>-90.740000000000023</c:v>
                </c:pt>
                <c:pt idx="11126">
                  <c:v>-85.2</c:v>
                </c:pt>
                <c:pt idx="11127">
                  <c:v>-61.349999999999994</c:v>
                </c:pt>
                <c:pt idx="11128">
                  <c:v>-70</c:v>
                </c:pt>
                <c:pt idx="11129">
                  <c:v>-64.849999999999994</c:v>
                </c:pt>
                <c:pt idx="11130">
                  <c:v>-93.52</c:v>
                </c:pt>
                <c:pt idx="11131">
                  <c:v>-110.6</c:v>
                </c:pt>
                <c:pt idx="11132">
                  <c:v>-66.09</c:v>
                </c:pt>
                <c:pt idx="11133">
                  <c:v>-69.290000000000006</c:v>
                </c:pt>
                <c:pt idx="11134">
                  <c:v>-89.66</c:v>
                </c:pt>
                <c:pt idx="11135">
                  <c:v>-61.11</c:v>
                </c:pt>
                <c:pt idx="11136">
                  <c:v>-53.790000000000013</c:v>
                </c:pt>
                <c:pt idx="11137">
                  <c:v>-50.28</c:v>
                </c:pt>
                <c:pt idx="11138">
                  <c:v>-50.1</c:v>
                </c:pt>
                <c:pt idx="11139">
                  <c:v>-48.370000000000005</c:v>
                </c:pt>
                <c:pt idx="11140">
                  <c:v>-61.2</c:v>
                </c:pt>
                <c:pt idx="11141">
                  <c:v>-63.290000000000013</c:v>
                </c:pt>
                <c:pt idx="11142">
                  <c:v>-66.599999999999994</c:v>
                </c:pt>
                <c:pt idx="11143">
                  <c:v>-77.72</c:v>
                </c:pt>
                <c:pt idx="11144">
                  <c:v>-87.36999999999999</c:v>
                </c:pt>
                <c:pt idx="11145">
                  <c:v>-81.36</c:v>
                </c:pt>
                <c:pt idx="11146">
                  <c:v>-79.14</c:v>
                </c:pt>
                <c:pt idx="11147">
                  <c:v>-75.410000000000025</c:v>
                </c:pt>
                <c:pt idx="11148">
                  <c:v>-79.910000000000025</c:v>
                </c:pt>
                <c:pt idx="11149">
                  <c:v>-76.819999999999993</c:v>
                </c:pt>
                <c:pt idx="11150">
                  <c:v>-68.13</c:v>
                </c:pt>
                <c:pt idx="11151">
                  <c:v>-62.940000000000005</c:v>
                </c:pt>
                <c:pt idx="11152">
                  <c:v>-61.379999999999995</c:v>
                </c:pt>
                <c:pt idx="11153">
                  <c:v>-68.64</c:v>
                </c:pt>
                <c:pt idx="11154">
                  <c:v>-61.400000000000006</c:v>
                </c:pt>
                <c:pt idx="11155">
                  <c:v>-56.77000000000001</c:v>
                </c:pt>
                <c:pt idx="11156">
                  <c:v>-39.94</c:v>
                </c:pt>
                <c:pt idx="11157">
                  <c:v>-51.819999999999993</c:v>
                </c:pt>
                <c:pt idx="11158">
                  <c:v>-50.150000000000006</c:v>
                </c:pt>
                <c:pt idx="11159">
                  <c:v>-45.71</c:v>
                </c:pt>
                <c:pt idx="11160">
                  <c:v>-54.550000000000004</c:v>
                </c:pt>
                <c:pt idx="11161">
                  <c:v>-50.410000000000004</c:v>
                </c:pt>
                <c:pt idx="11162">
                  <c:v>-37.120000000000012</c:v>
                </c:pt>
                <c:pt idx="11163">
                  <c:v>-35.200000000000003</c:v>
                </c:pt>
                <c:pt idx="11164">
                  <c:v>-39.07</c:v>
                </c:pt>
                <c:pt idx="11165">
                  <c:v>-56.7</c:v>
                </c:pt>
                <c:pt idx="11166">
                  <c:v>-73.2</c:v>
                </c:pt>
                <c:pt idx="11167">
                  <c:v>-73.740000000000023</c:v>
                </c:pt>
                <c:pt idx="11168">
                  <c:v>-85.210000000000022</c:v>
                </c:pt>
                <c:pt idx="11169">
                  <c:v>-73.690000000000012</c:v>
                </c:pt>
                <c:pt idx="11170">
                  <c:v>-67.239999999999995</c:v>
                </c:pt>
                <c:pt idx="11171">
                  <c:v>-61.100000000000009</c:v>
                </c:pt>
                <c:pt idx="11172">
                  <c:v>-56.27</c:v>
                </c:pt>
                <c:pt idx="11173">
                  <c:v>-58.06</c:v>
                </c:pt>
                <c:pt idx="11174">
                  <c:v>-64.960000000000022</c:v>
                </c:pt>
                <c:pt idx="11175">
                  <c:v>-61.230000000000011</c:v>
                </c:pt>
                <c:pt idx="11176">
                  <c:v>-55.5</c:v>
                </c:pt>
                <c:pt idx="11177">
                  <c:v>-63.43</c:v>
                </c:pt>
                <c:pt idx="11178">
                  <c:v>-70.36</c:v>
                </c:pt>
                <c:pt idx="11179">
                  <c:v>-74.72</c:v>
                </c:pt>
                <c:pt idx="11180">
                  <c:v>-58.040000000000006</c:v>
                </c:pt>
                <c:pt idx="11181">
                  <c:v>-49.01</c:v>
                </c:pt>
                <c:pt idx="11182">
                  <c:v>-59.300000000000004</c:v>
                </c:pt>
                <c:pt idx="11183">
                  <c:v>-55</c:v>
                </c:pt>
                <c:pt idx="11184">
                  <c:v>-46.050000000000004</c:v>
                </c:pt>
                <c:pt idx="11185">
                  <c:v>-33.86</c:v>
                </c:pt>
                <c:pt idx="11186">
                  <c:v>-32.1</c:v>
                </c:pt>
                <c:pt idx="11187">
                  <c:v>-32.03</c:v>
                </c:pt>
                <c:pt idx="11188">
                  <c:v>-39.04</c:v>
                </c:pt>
                <c:pt idx="11189">
                  <c:v>-64.410000000000025</c:v>
                </c:pt>
                <c:pt idx="11190">
                  <c:v>-73.28</c:v>
                </c:pt>
                <c:pt idx="11191">
                  <c:v>-75.13</c:v>
                </c:pt>
                <c:pt idx="11192">
                  <c:v>-76.819999999999993</c:v>
                </c:pt>
                <c:pt idx="11193">
                  <c:v>-60.09</c:v>
                </c:pt>
                <c:pt idx="11194">
                  <c:v>-67.649999999999991</c:v>
                </c:pt>
                <c:pt idx="11195">
                  <c:v>-63.94</c:v>
                </c:pt>
                <c:pt idx="11196">
                  <c:v>-64.900000000000006</c:v>
                </c:pt>
                <c:pt idx="11197">
                  <c:v>-65</c:v>
                </c:pt>
                <c:pt idx="11198">
                  <c:v>-61.220000000000013</c:v>
                </c:pt>
                <c:pt idx="11199">
                  <c:v>-68.149999999999991</c:v>
                </c:pt>
                <c:pt idx="11200">
                  <c:v>-67.31</c:v>
                </c:pt>
                <c:pt idx="11201">
                  <c:v>-65.36999999999999</c:v>
                </c:pt>
                <c:pt idx="11202">
                  <c:v>-70.56</c:v>
                </c:pt>
                <c:pt idx="11203">
                  <c:v>-74.92</c:v>
                </c:pt>
                <c:pt idx="11204">
                  <c:v>-65.2</c:v>
                </c:pt>
                <c:pt idx="11205">
                  <c:v>-83.02</c:v>
                </c:pt>
                <c:pt idx="11206">
                  <c:v>-76.45</c:v>
                </c:pt>
                <c:pt idx="11207">
                  <c:v>-43.37</c:v>
                </c:pt>
                <c:pt idx="11208">
                  <c:v>-32.760000000000012</c:v>
                </c:pt>
                <c:pt idx="11209">
                  <c:v>-31.62</c:v>
                </c:pt>
                <c:pt idx="11210">
                  <c:v>-30.38</c:v>
                </c:pt>
                <c:pt idx="11211">
                  <c:v>-30.45</c:v>
                </c:pt>
                <c:pt idx="11212">
                  <c:v>-32.44</c:v>
                </c:pt>
                <c:pt idx="11213">
                  <c:v>-45.730000000000011</c:v>
                </c:pt>
                <c:pt idx="11214">
                  <c:v>-60.11</c:v>
                </c:pt>
                <c:pt idx="11215">
                  <c:v>-59.690000000000012</c:v>
                </c:pt>
                <c:pt idx="11216">
                  <c:v>-58.800000000000004</c:v>
                </c:pt>
                <c:pt idx="11217">
                  <c:v>-57.94</c:v>
                </c:pt>
                <c:pt idx="11218">
                  <c:v>-50.94</c:v>
                </c:pt>
                <c:pt idx="11219">
                  <c:v>-53.11</c:v>
                </c:pt>
                <c:pt idx="11220">
                  <c:v>-37.21</c:v>
                </c:pt>
                <c:pt idx="11221">
                  <c:v>-49.910000000000004</c:v>
                </c:pt>
                <c:pt idx="11222">
                  <c:v>-40.33</c:v>
                </c:pt>
                <c:pt idx="11223">
                  <c:v>-39.379999999999995</c:v>
                </c:pt>
                <c:pt idx="11224">
                  <c:v>-32.800000000000004</c:v>
                </c:pt>
                <c:pt idx="11225">
                  <c:v>-43.94</c:v>
                </c:pt>
                <c:pt idx="11226">
                  <c:v>-40.800000000000004</c:v>
                </c:pt>
                <c:pt idx="11227">
                  <c:v>-29.21</c:v>
                </c:pt>
                <c:pt idx="11228">
                  <c:v>-22.620000000000005</c:v>
                </c:pt>
                <c:pt idx="11229">
                  <c:v>-37.910000000000004</c:v>
                </c:pt>
                <c:pt idx="11230">
                  <c:v>-36.379999999999995</c:v>
                </c:pt>
                <c:pt idx="11231">
                  <c:v>-0.15000000000000221</c:v>
                </c:pt>
                <c:pt idx="11232">
                  <c:v>-2.9800000000000004</c:v>
                </c:pt>
                <c:pt idx="11233">
                  <c:v>-7.09</c:v>
                </c:pt>
                <c:pt idx="11234">
                  <c:v>-15.060000000000002</c:v>
                </c:pt>
                <c:pt idx="11235">
                  <c:v>-15.14</c:v>
                </c:pt>
                <c:pt idx="11236">
                  <c:v>-19.260000000000002</c:v>
                </c:pt>
                <c:pt idx="11237">
                  <c:v>-23.37</c:v>
                </c:pt>
                <c:pt idx="11238">
                  <c:v>-26.23</c:v>
                </c:pt>
                <c:pt idx="11239">
                  <c:v>-34.64</c:v>
                </c:pt>
                <c:pt idx="11240">
                  <c:v>-40.54</c:v>
                </c:pt>
                <c:pt idx="11241">
                  <c:v>-37.349999999999994</c:v>
                </c:pt>
                <c:pt idx="11242">
                  <c:v>-36.77000000000001</c:v>
                </c:pt>
                <c:pt idx="11243">
                  <c:v>-32.700000000000003</c:v>
                </c:pt>
                <c:pt idx="11244">
                  <c:v>-20.72</c:v>
                </c:pt>
                <c:pt idx="11245">
                  <c:v>-15.91</c:v>
                </c:pt>
                <c:pt idx="11246">
                  <c:v>-13.370000000000006</c:v>
                </c:pt>
                <c:pt idx="11247">
                  <c:v>-17.549999999999986</c:v>
                </c:pt>
                <c:pt idx="11248">
                  <c:v>-28.68</c:v>
                </c:pt>
                <c:pt idx="11249">
                  <c:v>-36.93</c:v>
                </c:pt>
                <c:pt idx="11250">
                  <c:v>-36.520000000000003</c:v>
                </c:pt>
                <c:pt idx="11251">
                  <c:v>-20.479999999999986</c:v>
                </c:pt>
                <c:pt idx="11252">
                  <c:v>-10.770000000000001</c:v>
                </c:pt>
                <c:pt idx="11253">
                  <c:v>-18.14</c:v>
                </c:pt>
                <c:pt idx="11254">
                  <c:v>-21.439999999999987</c:v>
                </c:pt>
                <c:pt idx="11255">
                  <c:v>-5.8999999999999986</c:v>
                </c:pt>
                <c:pt idx="11256">
                  <c:v>-16.100000000000001</c:v>
                </c:pt>
                <c:pt idx="11257">
                  <c:v>-15.55</c:v>
                </c:pt>
                <c:pt idx="11258">
                  <c:v>-14.040000000000001</c:v>
                </c:pt>
                <c:pt idx="11259">
                  <c:v>-11.709999999999999</c:v>
                </c:pt>
                <c:pt idx="11260">
                  <c:v>-13.27</c:v>
                </c:pt>
                <c:pt idx="11261">
                  <c:v>-12.11</c:v>
                </c:pt>
                <c:pt idx="11262">
                  <c:v>-9.61</c:v>
                </c:pt>
                <c:pt idx="11263">
                  <c:v>-16.23</c:v>
                </c:pt>
                <c:pt idx="11264">
                  <c:v>-18.240000000000002</c:v>
                </c:pt>
                <c:pt idx="11265">
                  <c:v>-17.690000000000001</c:v>
                </c:pt>
                <c:pt idx="11266">
                  <c:v>-16.32</c:v>
                </c:pt>
                <c:pt idx="11267">
                  <c:v>-14.41</c:v>
                </c:pt>
                <c:pt idx="11268">
                  <c:v>-5.8100000000000005</c:v>
                </c:pt>
                <c:pt idx="11269">
                  <c:v>-3.5</c:v>
                </c:pt>
                <c:pt idx="11270">
                  <c:v>-2.0000000000000011E-2</c:v>
                </c:pt>
                <c:pt idx="11271">
                  <c:v>-9.11</c:v>
                </c:pt>
                <c:pt idx="11272">
                  <c:v>-10.38</c:v>
                </c:pt>
                <c:pt idx="11273">
                  <c:v>-17.059999999999999</c:v>
                </c:pt>
                <c:pt idx="11274">
                  <c:v>-26.990000000000002</c:v>
                </c:pt>
                <c:pt idx="11275">
                  <c:v>-28.79</c:v>
                </c:pt>
                <c:pt idx="11276">
                  <c:v>-6.6099999999999985</c:v>
                </c:pt>
                <c:pt idx="11277">
                  <c:v>2.25</c:v>
                </c:pt>
                <c:pt idx="11278">
                  <c:v>4.1699999999999955</c:v>
                </c:pt>
                <c:pt idx="11279">
                  <c:v>9.9300000000000033</c:v>
                </c:pt>
                <c:pt idx="11280">
                  <c:v>8.6700000000000017</c:v>
                </c:pt>
                <c:pt idx="11281">
                  <c:v>5.8699999999999966</c:v>
                </c:pt>
                <c:pt idx="11282">
                  <c:v>2</c:v>
                </c:pt>
                <c:pt idx="11283">
                  <c:v>2.6900000000000013</c:v>
                </c:pt>
                <c:pt idx="11284">
                  <c:v>1.8800000000000021</c:v>
                </c:pt>
                <c:pt idx="11285">
                  <c:v>-10.810000000000002</c:v>
                </c:pt>
                <c:pt idx="11286">
                  <c:v>-3.2000000000000042</c:v>
                </c:pt>
                <c:pt idx="11287">
                  <c:v>4.490000000000002</c:v>
                </c:pt>
                <c:pt idx="11288">
                  <c:v>1.3799999999999928</c:v>
                </c:pt>
                <c:pt idx="11289">
                  <c:v>-7.5600000000000005</c:v>
                </c:pt>
                <c:pt idx="11290">
                  <c:v>-6.3799999999999963</c:v>
                </c:pt>
                <c:pt idx="11291">
                  <c:v>-0.67000000000000315</c:v>
                </c:pt>
                <c:pt idx="11292">
                  <c:v>-1.6400000000000021</c:v>
                </c:pt>
                <c:pt idx="11293">
                  <c:v>-7.6899999999999977</c:v>
                </c:pt>
                <c:pt idx="11294">
                  <c:v>-1.5200000000000031</c:v>
                </c:pt>
                <c:pt idx="11295">
                  <c:v>3.2899999999999991</c:v>
                </c:pt>
                <c:pt idx="11296">
                  <c:v>-10.07</c:v>
                </c:pt>
                <c:pt idx="11297">
                  <c:v>-12.65</c:v>
                </c:pt>
                <c:pt idx="11298">
                  <c:v>-11.480000000000004</c:v>
                </c:pt>
                <c:pt idx="11299">
                  <c:v>-13.520000000000001</c:v>
                </c:pt>
                <c:pt idx="11300">
                  <c:v>20.129999999999992</c:v>
                </c:pt>
                <c:pt idx="11301">
                  <c:v>-7.57</c:v>
                </c:pt>
                <c:pt idx="11302">
                  <c:v>3.2899999999999991</c:v>
                </c:pt>
                <c:pt idx="11303">
                  <c:v>-0.46000000000000085</c:v>
                </c:pt>
                <c:pt idx="11304">
                  <c:v>0.2800000000000013</c:v>
                </c:pt>
                <c:pt idx="11305">
                  <c:v>-2.0700000000000003</c:v>
                </c:pt>
                <c:pt idx="11306">
                  <c:v>-2.2600000000000016</c:v>
                </c:pt>
                <c:pt idx="11307">
                  <c:v>-4.84</c:v>
                </c:pt>
                <c:pt idx="11308">
                  <c:v>-3.9699999999999989</c:v>
                </c:pt>
                <c:pt idx="11309">
                  <c:v>-7.8500000000000005</c:v>
                </c:pt>
                <c:pt idx="11310">
                  <c:v>-4.4400000000000004</c:v>
                </c:pt>
                <c:pt idx="11311">
                  <c:v>-5.6800000000000068</c:v>
                </c:pt>
                <c:pt idx="11312">
                  <c:v>-5.3100000000000005</c:v>
                </c:pt>
                <c:pt idx="11313">
                  <c:v>-2.0800000000000054</c:v>
                </c:pt>
                <c:pt idx="11314">
                  <c:v>-2.3899999999999997</c:v>
                </c:pt>
                <c:pt idx="11315">
                  <c:v>3.0000000000001192E-2</c:v>
                </c:pt>
                <c:pt idx="11316">
                  <c:v>1.1999999999999933</c:v>
                </c:pt>
                <c:pt idx="11317">
                  <c:v>-5.5200000000000005</c:v>
                </c:pt>
                <c:pt idx="11318">
                  <c:v>-8.0600000000000023</c:v>
                </c:pt>
                <c:pt idx="11319">
                  <c:v>-2.6200000000000045</c:v>
                </c:pt>
                <c:pt idx="11320">
                  <c:v>2.0999999999999943</c:v>
                </c:pt>
                <c:pt idx="11321">
                  <c:v>-5.2000000000000028</c:v>
                </c:pt>
                <c:pt idx="11322">
                  <c:v>-6.6900000000000048</c:v>
                </c:pt>
                <c:pt idx="11323">
                  <c:v>7.0000000000000312E-2</c:v>
                </c:pt>
                <c:pt idx="11324">
                  <c:v>11.13</c:v>
                </c:pt>
                <c:pt idx="11325">
                  <c:v>-8.9500000000000028</c:v>
                </c:pt>
                <c:pt idx="11326">
                  <c:v>-11.870000000000006</c:v>
                </c:pt>
                <c:pt idx="11327">
                  <c:v>25.53</c:v>
                </c:pt>
                <c:pt idx="11328">
                  <c:v>6.4899999999999984</c:v>
                </c:pt>
                <c:pt idx="11329">
                  <c:v>4.5100000000000016</c:v>
                </c:pt>
                <c:pt idx="11330">
                  <c:v>3.9600000000000009</c:v>
                </c:pt>
                <c:pt idx="11331">
                  <c:v>2.1699999999999982</c:v>
                </c:pt>
                <c:pt idx="11332">
                  <c:v>0.53999999999999915</c:v>
                </c:pt>
                <c:pt idx="11333">
                  <c:v>-0.10000000000000142</c:v>
                </c:pt>
                <c:pt idx="11334">
                  <c:v>0.14999999999999913</c:v>
                </c:pt>
                <c:pt idx="11335">
                  <c:v>-9.5100000000000051</c:v>
                </c:pt>
                <c:pt idx="11336">
                  <c:v>-5.1999999999999957</c:v>
                </c:pt>
                <c:pt idx="11337">
                  <c:v>-0.630000000000004</c:v>
                </c:pt>
                <c:pt idx="11338">
                  <c:v>-5.509999999999998</c:v>
                </c:pt>
                <c:pt idx="11339">
                  <c:v>-9.9999999999980382E-3</c:v>
                </c:pt>
                <c:pt idx="11340">
                  <c:v>2.7899999999999991</c:v>
                </c:pt>
                <c:pt idx="11341">
                  <c:v>-1.3900000000000021</c:v>
                </c:pt>
                <c:pt idx="11342">
                  <c:v>-0.48000000000000398</c:v>
                </c:pt>
                <c:pt idx="11343">
                  <c:v>-5.5300000000000074</c:v>
                </c:pt>
                <c:pt idx="11344">
                  <c:v>-5.2800000000000011</c:v>
                </c:pt>
                <c:pt idx="11345">
                  <c:v>-12.370000000000006</c:v>
                </c:pt>
                <c:pt idx="11346">
                  <c:v>-15.22</c:v>
                </c:pt>
                <c:pt idx="11347">
                  <c:v>-1.8100000000000023</c:v>
                </c:pt>
                <c:pt idx="11348">
                  <c:v>7</c:v>
                </c:pt>
                <c:pt idx="11349">
                  <c:v>8.8300000000000018</c:v>
                </c:pt>
                <c:pt idx="11350">
                  <c:v>5.5</c:v>
                </c:pt>
                <c:pt idx="11351">
                  <c:v>25.030000000000005</c:v>
                </c:pt>
                <c:pt idx="11352">
                  <c:v>12.63</c:v>
                </c:pt>
                <c:pt idx="11353">
                  <c:v>15.270000000000001</c:v>
                </c:pt>
                <c:pt idx="11354">
                  <c:v>13.62</c:v>
                </c:pt>
                <c:pt idx="11355">
                  <c:v>9.2000000000000011</c:v>
                </c:pt>
                <c:pt idx="11356">
                  <c:v>3.7899999999999991</c:v>
                </c:pt>
                <c:pt idx="11357">
                  <c:v>2.2400000000000042</c:v>
                </c:pt>
                <c:pt idx="11358">
                  <c:v>2.4299999999999997</c:v>
                </c:pt>
                <c:pt idx="11359">
                  <c:v>7.6899999999999977</c:v>
                </c:pt>
                <c:pt idx="11360">
                  <c:v>-7.0000000000000312E-2</c:v>
                </c:pt>
                <c:pt idx="11361">
                  <c:v>3</c:v>
                </c:pt>
                <c:pt idx="11362">
                  <c:v>-2.2100000000000009</c:v>
                </c:pt>
                <c:pt idx="11363">
                  <c:v>1.3800000000000041</c:v>
                </c:pt>
                <c:pt idx="11364">
                  <c:v>7.0000000000000312E-2</c:v>
                </c:pt>
                <c:pt idx="11365">
                  <c:v>-5.5</c:v>
                </c:pt>
                <c:pt idx="11366">
                  <c:v>-7.98</c:v>
                </c:pt>
                <c:pt idx="11367">
                  <c:v>-6.639999999999997</c:v>
                </c:pt>
                <c:pt idx="11368">
                  <c:v>-9.68</c:v>
                </c:pt>
                <c:pt idx="11369">
                  <c:v>-16.110000000000031</c:v>
                </c:pt>
                <c:pt idx="11370">
                  <c:v>-23.669999999999987</c:v>
                </c:pt>
                <c:pt idx="11371">
                  <c:v>-12.15</c:v>
                </c:pt>
                <c:pt idx="11372">
                  <c:v>-5.9300000000000024</c:v>
                </c:pt>
                <c:pt idx="11373">
                  <c:v>-9.5800000000000018</c:v>
                </c:pt>
                <c:pt idx="11374">
                  <c:v>-9.3700000000000028</c:v>
                </c:pt>
                <c:pt idx="11375">
                  <c:v>-15.860000000000019</c:v>
                </c:pt>
                <c:pt idx="11376">
                  <c:v>-12.270000000000001</c:v>
                </c:pt>
                <c:pt idx="11377">
                  <c:v>-10.93</c:v>
                </c:pt>
                <c:pt idx="11378">
                  <c:v>-10.860000000000019</c:v>
                </c:pt>
                <c:pt idx="11379">
                  <c:v>-10.4</c:v>
                </c:pt>
                <c:pt idx="11380">
                  <c:v>-17.77</c:v>
                </c:pt>
                <c:pt idx="11381">
                  <c:v>-32.17</c:v>
                </c:pt>
                <c:pt idx="11382">
                  <c:v>-35.07</c:v>
                </c:pt>
                <c:pt idx="11383">
                  <c:v>-35.590000000000003</c:v>
                </c:pt>
                <c:pt idx="11384">
                  <c:v>-53.730000000000011</c:v>
                </c:pt>
                <c:pt idx="11385">
                  <c:v>-46.809999999999995</c:v>
                </c:pt>
                <c:pt idx="11386">
                  <c:v>-42.65</c:v>
                </c:pt>
                <c:pt idx="11387">
                  <c:v>-42.290000000000013</c:v>
                </c:pt>
                <c:pt idx="11388">
                  <c:v>-41.54</c:v>
                </c:pt>
                <c:pt idx="11389">
                  <c:v>-38.11</c:v>
                </c:pt>
                <c:pt idx="11390">
                  <c:v>-35.809999999999995</c:v>
                </c:pt>
                <c:pt idx="11391">
                  <c:v>-33.64</c:v>
                </c:pt>
                <c:pt idx="11392">
                  <c:v>-33.130000000000003</c:v>
                </c:pt>
                <c:pt idx="11393">
                  <c:v>-36.949999999999996</c:v>
                </c:pt>
                <c:pt idx="11394">
                  <c:v>-36.92</c:v>
                </c:pt>
                <c:pt idx="11395">
                  <c:v>-44.52</c:v>
                </c:pt>
                <c:pt idx="11396">
                  <c:v>-31.75</c:v>
                </c:pt>
                <c:pt idx="11397">
                  <c:v>-29.060000000000002</c:v>
                </c:pt>
                <c:pt idx="11398">
                  <c:v>-30.39</c:v>
                </c:pt>
                <c:pt idx="11399">
                  <c:v>-25.02</c:v>
                </c:pt>
                <c:pt idx="11400">
                  <c:v>-26.080000000000002</c:v>
                </c:pt>
                <c:pt idx="11401">
                  <c:v>-24.35</c:v>
                </c:pt>
                <c:pt idx="11402">
                  <c:v>-20.27</c:v>
                </c:pt>
                <c:pt idx="11403">
                  <c:v>-15.11</c:v>
                </c:pt>
                <c:pt idx="11404">
                  <c:v>-18.02</c:v>
                </c:pt>
                <c:pt idx="11405">
                  <c:v>-17.62</c:v>
                </c:pt>
                <c:pt idx="11406">
                  <c:v>-25.02</c:v>
                </c:pt>
                <c:pt idx="11407">
                  <c:v>-30.979999999999986</c:v>
                </c:pt>
                <c:pt idx="11408">
                  <c:v>-36.58</c:v>
                </c:pt>
                <c:pt idx="11409">
                  <c:v>-35.160000000000011</c:v>
                </c:pt>
                <c:pt idx="11410">
                  <c:v>-33.61</c:v>
                </c:pt>
                <c:pt idx="11411">
                  <c:v>-35.050000000000004</c:v>
                </c:pt>
                <c:pt idx="11412">
                  <c:v>-26.919999999999987</c:v>
                </c:pt>
                <c:pt idx="11413">
                  <c:v>-22.270000000000003</c:v>
                </c:pt>
                <c:pt idx="11414">
                  <c:v>-20.9</c:v>
                </c:pt>
                <c:pt idx="11415">
                  <c:v>-19.350000000000001</c:v>
                </c:pt>
                <c:pt idx="11416">
                  <c:v>-23.650000000000031</c:v>
                </c:pt>
                <c:pt idx="11417">
                  <c:v>-28.37</c:v>
                </c:pt>
                <c:pt idx="11418">
                  <c:v>-28.4</c:v>
                </c:pt>
                <c:pt idx="11419">
                  <c:v>-14.870000000000006</c:v>
                </c:pt>
                <c:pt idx="11420">
                  <c:v>1.8800000000000041</c:v>
                </c:pt>
                <c:pt idx="11421">
                  <c:v>-5.9099999999999984</c:v>
                </c:pt>
                <c:pt idx="11422">
                  <c:v>0.84000000000000064</c:v>
                </c:pt>
                <c:pt idx="11423">
                  <c:v>4.639999999999997</c:v>
                </c:pt>
                <c:pt idx="11424">
                  <c:v>-1.7999999999999952</c:v>
                </c:pt>
                <c:pt idx="11425">
                  <c:v>-3.8299999999999987</c:v>
                </c:pt>
                <c:pt idx="11426">
                  <c:v>-0.72999999999999865</c:v>
                </c:pt>
                <c:pt idx="11427">
                  <c:v>-0.57000000000000062</c:v>
                </c:pt>
                <c:pt idx="11428">
                  <c:v>-1.7200000000000006</c:v>
                </c:pt>
                <c:pt idx="11429">
                  <c:v>-2.8699999999999997</c:v>
                </c:pt>
                <c:pt idx="11430">
                  <c:v>-4.58</c:v>
                </c:pt>
                <c:pt idx="11431">
                  <c:v>-9.3600000000000048</c:v>
                </c:pt>
                <c:pt idx="11432">
                  <c:v>-8.0400000000000009</c:v>
                </c:pt>
                <c:pt idx="11433">
                  <c:v>9.0000000000000024E-2</c:v>
                </c:pt>
                <c:pt idx="11434">
                  <c:v>1.6799999999999973</c:v>
                </c:pt>
                <c:pt idx="11435">
                  <c:v>2.6400000000000006</c:v>
                </c:pt>
                <c:pt idx="11436">
                  <c:v>6.2799999999999994</c:v>
                </c:pt>
                <c:pt idx="11437">
                  <c:v>5.3899999999999988</c:v>
                </c:pt>
                <c:pt idx="11438">
                  <c:v>3.3200000000000003</c:v>
                </c:pt>
                <c:pt idx="11439">
                  <c:v>0.63000000000000211</c:v>
                </c:pt>
                <c:pt idx="11440">
                  <c:v>-4.9300000000000024</c:v>
                </c:pt>
                <c:pt idx="11441">
                  <c:v>-13.620000000000001</c:v>
                </c:pt>
                <c:pt idx="11442">
                  <c:v>-16.060000000000002</c:v>
                </c:pt>
                <c:pt idx="11443">
                  <c:v>-18.889999999999986</c:v>
                </c:pt>
                <c:pt idx="11444">
                  <c:v>-7.4700000000000024</c:v>
                </c:pt>
                <c:pt idx="11445">
                  <c:v>-9.11</c:v>
                </c:pt>
                <c:pt idx="11446">
                  <c:v>-8.7100000000000009</c:v>
                </c:pt>
                <c:pt idx="11447">
                  <c:v>-2.9199999999999977</c:v>
                </c:pt>
                <c:pt idx="11448">
                  <c:v>-2.59</c:v>
                </c:pt>
                <c:pt idx="11449">
                  <c:v>-15.59</c:v>
                </c:pt>
                <c:pt idx="11450">
                  <c:v>-12.729999999999999</c:v>
                </c:pt>
                <c:pt idx="11451">
                  <c:v>-12.450000000000006</c:v>
                </c:pt>
                <c:pt idx="11452">
                  <c:v>-16.990000000000002</c:v>
                </c:pt>
                <c:pt idx="11453">
                  <c:v>-18.279999999999987</c:v>
                </c:pt>
                <c:pt idx="11454">
                  <c:v>-11.940000000000001</c:v>
                </c:pt>
                <c:pt idx="11455">
                  <c:v>-24.379999999999992</c:v>
                </c:pt>
                <c:pt idx="11456">
                  <c:v>-30.799999999999986</c:v>
                </c:pt>
                <c:pt idx="11457">
                  <c:v>-37.61</c:v>
                </c:pt>
                <c:pt idx="11458">
                  <c:v>-32.740000000000009</c:v>
                </c:pt>
                <c:pt idx="11459">
                  <c:v>-17.18</c:v>
                </c:pt>
                <c:pt idx="11460">
                  <c:v>-7.5</c:v>
                </c:pt>
                <c:pt idx="11461">
                  <c:v>-11.54</c:v>
                </c:pt>
                <c:pt idx="11462">
                  <c:v>-4.4200000000000017</c:v>
                </c:pt>
                <c:pt idx="11463">
                  <c:v>-3.480000000000004</c:v>
                </c:pt>
                <c:pt idx="11464">
                  <c:v>-4.7000000000000028</c:v>
                </c:pt>
                <c:pt idx="11465">
                  <c:v>-16.739999999999988</c:v>
                </c:pt>
                <c:pt idx="11466">
                  <c:v>-20.77</c:v>
                </c:pt>
                <c:pt idx="11467">
                  <c:v>-17.82</c:v>
                </c:pt>
                <c:pt idx="11468">
                  <c:v>-5.4200000000000017</c:v>
                </c:pt>
                <c:pt idx="11469">
                  <c:v>-17.68</c:v>
                </c:pt>
                <c:pt idx="11470">
                  <c:v>-23.959999999999987</c:v>
                </c:pt>
                <c:pt idx="11471">
                  <c:v>9.1300000000000008</c:v>
                </c:pt>
                <c:pt idx="11472">
                  <c:v>-1.3700000000000021</c:v>
                </c:pt>
                <c:pt idx="11473">
                  <c:v>3.5999999999999988</c:v>
                </c:pt>
                <c:pt idx="11474">
                  <c:v>6.4300000000000024</c:v>
                </c:pt>
                <c:pt idx="11475">
                  <c:v>2.7799999999999994</c:v>
                </c:pt>
                <c:pt idx="11476">
                  <c:v>-2.8000000000000007</c:v>
                </c:pt>
                <c:pt idx="11477">
                  <c:v>2.75</c:v>
                </c:pt>
                <c:pt idx="11478">
                  <c:v>-1.9200000000000021</c:v>
                </c:pt>
                <c:pt idx="11479">
                  <c:v>-14.880000000000004</c:v>
                </c:pt>
                <c:pt idx="11480">
                  <c:v>-14.340000000000003</c:v>
                </c:pt>
                <c:pt idx="11481">
                  <c:v>-5.0100000000000051</c:v>
                </c:pt>
                <c:pt idx="11482">
                  <c:v>-10.850000000000021</c:v>
                </c:pt>
                <c:pt idx="11483">
                  <c:v>-4.9200000000000017</c:v>
                </c:pt>
                <c:pt idx="11484">
                  <c:v>3.0399999999999987</c:v>
                </c:pt>
                <c:pt idx="11485">
                  <c:v>-2.0000000000003199E-2</c:v>
                </c:pt>
                <c:pt idx="11486">
                  <c:v>-0.17000000000000171</c:v>
                </c:pt>
                <c:pt idx="11487">
                  <c:v>-7.0000000000000312E-2</c:v>
                </c:pt>
                <c:pt idx="11488">
                  <c:v>3.5300000000000007</c:v>
                </c:pt>
                <c:pt idx="11489">
                  <c:v>5.6099999999999985</c:v>
                </c:pt>
                <c:pt idx="11490">
                  <c:v>-0.23000000000000398</c:v>
                </c:pt>
                <c:pt idx="11491">
                  <c:v>-4.3299999999999965</c:v>
                </c:pt>
                <c:pt idx="11492">
                  <c:v>3.5600000000000032</c:v>
                </c:pt>
                <c:pt idx="11493">
                  <c:v>1.2000000000000028</c:v>
                </c:pt>
                <c:pt idx="11494">
                  <c:v>7.0499999999999972</c:v>
                </c:pt>
                <c:pt idx="11495">
                  <c:v>18.279999999999987</c:v>
                </c:pt>
                <c:pt idx="11496">
                  <c:v>10.24</c:v>
                </c:pt>
                <c:pt idx="11497">
                  <c:v>11.950000000000006</c:v>
                </c:pt>
                <c:pt idx="11498">
                  <c:v>12.98</c:v>
                </c:pt>
                <c:pt idx="11499">
                  <c:v>10.5</c:v>
                </c:pt>
                <c:pt idx="11500">
                  <c:v>5.0600000000000005</c:v>
                </c:pt>
                <c:pt idx="11501">
                  <c:v>2.509999999999998</c:v>
                </c:pt>
                <c:pt idx="11502">
                  <c:v>-10.450000000000006</c:v>
                </c:pt>
                <c:pt idx="11503">
                  <c:v>-21.200000000000003</c:v>
                </c:pt>
                <c:pt idx="11504">
                  <c:v>-4.0899999999999963</c:v>
                </c:pt>
                <c:pt idx="11505">
                  <c:v>3.0300000000000007</c:v>
                </c:pt>
                <c:pt idx="11506">
                  <c:v>5.759999999999998</c:v>
                </c:pt>
                <c:pt idx="11507">
                  <c:v>9.7399999999999967</c:v>
                </c:pt>
                <c:pt idx="11508">
                  <c:v>11.100000000000001</c:v>
                </c:pt>
                <c:pt idx="11509">
                  <c:v>10.880000000000004</c:v>
                </c:pt>
                <c:pt idx="11510">
                  <c:v>14.41</c:v>
                </c:pt>
                <c:pt idx="11511">
                  <c:v>10.120000000000001</c:v>
                </c:pt>
                <c:pt idx="11512">
                  <c:v>7.5499999999999972</c:v>
                </c:pt>
                <c:pt idx="11513">
                  <c:v>2.1899999999999982</c:v>
                </c:pt>
                <c:pt idx="11514">
                  <c:v>1.5199999999999922</c:v>
                </c:pt>
                <c:pt idx="11515">
                  <c:v>2.8200000000000003</c:v>
                </c:pt>
                <c:pt idx="11516">
                  <c:v>7.990000000000002</c:v>
                </c:pt>
                <c:pt idx="11517">
                  <c:v>12.639999999999999</c:v>
                </c:pt>
                <c:pt idx="11518">
                  <c:v>13.190000000000001</c:v>
                </c:pt>
                <c:pt idx="11519">
                  <c:v>23.08</c:v>
                </c:pt>
                <c:pt idx="11520">
                  <c:v>20.199999999999996</c:v>
                </c:pt>
                <c:pt idx="11521">
                  <c:v>20.22</c:v>
                </c:pt>
                <c:pt idx="11522">
                  <c:v>22.99</c:v>
                </c:pt>
                <c:pt idx="11523">
                  <c:v>16.670000000000005</c:v>
                </c:pt>
                <c:pt idx="11524">
                  <c:v>11.900000000000002</c:v>
                </c:pt>
                <c:pt idx="11525">
                  <c:v>3.259999999999998</c:v>
                </c:pt>
                <c:pt idx="11526">
                  <c:v>2.7199999999999989</c:v>
                </c:pt>
                <c:pt idx="11527">
                  <c:v>4.5799999999999983</c:v>
                </c:pt>
                <c:pt idx="11528">
                  <c:v>9.57</c:v>
                </c:pt>
                <c:pt idx="11529">
                  <c:v>14.800000000000004</c:v>
                </c:pt>
                <c:pt idx="11530">
                  <c:v>16.95</c:v>
                </c:pt>
                <c:pt idx="11531">
                  <c:v>20.43</c:v>
                </c:pt>
                <c:pt idx="11532">
                  <c:v>21.339999999999996</c:v>
                </c:pt>
                <c:pt idx="11533">
                  <c:v>22.479999999999986</c:v>
                </c:pt>
                <c:pt idx="11534">
                  <c:v>23.849999999999987</c:v>
                </c:pt>
                <c:pt idx="11535">
                  <c:v>19.240000000000002</c:v>
                </c:pt>
                <c:pt idx="11536">
                  <c:v>14.510000000000002</c:v>
                </c:pt>
                <c:pt idx="11537">
                  <c:v>5.240000000000002</c:v>
                </c:pt>
                <c:pt idx="11538">
                  <c:v>0.76999999999999735</c:v>
                </c:pt>
                <c:pt idx="11539">
                  <c:v>5.6100000000000065</c:v>
                </c:pt>
                <c:pt idx="11540">
                  <c:v>9.8500000000000068</c:v>
                </c:pt>
                <c:pt idx="11541">
                  <c:v>11.980000000000004</c:v>
                </c:pt>
                <c:pt idx="11542">
                  <c:v>12.39</c:v>
                </c:pt>
                <c:pt idx="11543">
                  <c:v>19.779999999999987</c:v>
                </c:pt>
                <c:pt idx="11544">
                  <c:v>14.970000000000002</c:v>
                </c:pt>
                <c:pt idx="11545">
                  <c:v>16.07</c:v>
                </c:pt>
                <c:pt idx="11546">
                  <c:v>21.490000000000002</c:v>
                </c:pt>
                <c:pt idx="11547">
                  <c:v>16.82</c:v>
                </c:pt>
                <c:pt idx="11548">
                  <c:v>7.9600000000000009</c:v>
                </c:pt>
                <c:pt idx="11549">
                  <c:v>3.1000000000000014</c:v>
                </c:pt>
                <c:pt idx="11550">
                  <c:v>1.8900000000000021</c:v>
                </c:pt>
                <c:pt idx="11551">
                  <c:v>5.2100000000000009</c:v>
                </c:pt>
                <c:pt idx="11552">
                  <c:v>8.11</c:v>
                </c:pt>
                <c:pt idx="11553">
                  <c:v>7.1099999999999985</c:v>
                </c:pt>
                <c:pt idx="11554">
                  <c:v>4.0999999999999943</c:v>
                </c:pt>
                <c:pt idx="11555">
                  <c:v>6.0799999999999983</c:v>
                </c:pt>
                <c:pt idx="11556">
                  <c:v>1.0599999999999914</c:v>
                </c:pt>
                <c:pt idx="11557">
                  <c:v>-2.0600000000000032</c:v>
                </c:pt>
                <c:pt idx="11558">
                  <c:v>-3.6700000000000017</c:v>
                </c:pt>
                <c:pt idx="11559">
                  <c:v>-8.7100000000000009</c:v>
                </c:pt>
                <c:pt idx="11560">
                  <c:v>-12.990000000000002</c:v>
                </c:pt>
                <c:pt idx="11561">
                  <c:v>-14.460000000000004</c:v>
                </c:pt>
                <c:pt idx="11562">
                  <c:v>-16.450000000000003</c:v>
                </c:pt>
                <c:pt idx="11563">
                  <c:v>-6.6999999999999975</c:v>
                </c:pt>
                <c:pt idx="11564">
                  <c:v>-4</c:v>
                </c:pt>
                <c:pt idx="11565">
                  <c:v>-7.9600000000000009</c:v>
                </c:pt>
                <c:pt idx="11566">
                  <c:v>-7.1299999999999955</c:v>
                </c:pt>
                <c:pt idx="11567">
                  <c:v>-13.330000000000002</c:v>
                </c:pt>
                <c:pt idx="11568">
                  <c:v>-5.0399999999999991</c:v>
                </c:pt>
                <c:pt idx="11569">
                  <c:v>-7.98</c:v>
                </c:pt>
                <c:pt idx="11570">
                  <c:v>-10.330000000000002</c:v>
                </c:pt>
                <c:pt idx="11571">
                  <c:v>-9.84</c:v>
                </c:pt>
                <c:pt idx="11572">
                  <c:v>-10.91</c:v>
                </c:pt>
                <c:pt idx="11573">
                  <c:v>-11.310000000000002</c:v>
                </c:pt>
                <c:pt idx="11574">
                  <c:v>-14.05</c:v>
                </c:pt>
                <c:pt idx="11575">
                  <c:v>-27.37</c:v>
                </c:pt>
                <c:pt idx="11576">
                  <c:v>-22.41</c:v>
                </c:pt>
                <c:pt idx="11577">
                  <c:v>-17.619999999999997</c:v>
                </c:pt>
                <c:pt idx="11578">
                  <c:v>-17.45</c:v>
                </c:pt>
                <c:pt idx="11579">
                  <c:v>-14.970000000000002</c:v>
                </c:pt>
                <c:pt idx="11580">
                  <c:v>-10.870000000000006</c:v>
                </c:pt>
                <c:pt idx="11581">
                  <c:v>-14.04</c:v>
                </c:pt>
                <c:pt idx="11582">
                  <c:v>-14.07</c:v>
                </c:pt>
                <c:pt idx="11583">
                  <c:v>-15.75</c:v>
                </c:pt>
                <c:pt idx="11584">
                  <c:v>-21.09</c:v>
                </c:pt>
                <c:pt idx="11585">
                  <c:v>-26.479999999999986</c:v>
                </c:pt>
                <c:pt idx="11586">
                  <c:v>-28.910000000000004</c:v>
                </c:pt>
                <c:pt idx="11587">
                  <c:v>-23.62</c:v>
                </c:pt>
                <c:pt idx="11588">
                  <c:v>-7.0499999999999972</c:v>
                </c:pt>
                <c:pt idx="11589">
                  <c:v>-0.46999999999999975</c:v>
                </c:pt>
                <c:pt idx="11590">
                  <c:v>-2.8699999999999997</c:v>
                </c:pt>
                <c:pt idx="11591">
                  <c:v>-14.55</c:v>
                </c:pt>
                <c:pt idx="11592">
                  <c:v>-13.68</c:v>
                </c:pt>
                <c:pt idx="11593">
                  <c:v>-12.490000000000002</c:v>
                </c:pt>
                <c:pt idx="11594">
                  <c:v>-9.7200000000000006</c:v>
                </c:pt>
                <c:pt idx="11595">
                  <c:v>-10.02</c:v>
                </c:pt>
                <c:pt idx="11596">
                  <c:v>-11.61</c:v>
                </c:pt>
                <c:pt idx="11597">
                  <c:v>-10.52</c:v>
                </c:pt>
                <c:pt idx="11598">
                  <c:v>-10.09</c:v>
                </c:pt>
                <c:pt idx="11599">
                  <c:v>-24.060000000000002</c:v>
                </c:pt>
                <c:pt idx="11600">
                  <c:v>-27.68</c:v>
                </c:pt>
                <c:pt idx="11601">
                  <c:v>-28.419999999999987</c:v>
                </c:pt>
                <c:pt idx="11602">
                  <c:v>-30.82</c:v>
                </c:pt>
                <c:pt idx="11603">
                  <c:v>-24.09</c:v>
                </c:pt>
                <c:pt idx="11604">
                  <c:v>-15.01</c:v>
                </c:pt>
                <c:pt idx="11605">
                  <c:v>-10.870000000000006</c:v>
                </c:pt>
                <c:pt idx="11606">
                  <c:v>-10.19</c:v>
                </c:pt>
                <c:pt idx="11607">
                  <c:v>-14.209999999999999</c:v>
                </c:pt>
                <c:pt idx="11608">
                  <c:v>-17.75</c:v>
                </c:pt>
                <c:pt idx="11609">
                  <c:v>-30.22</c:v>
                </c:pt>
                <c:pt idx="11610">
                  <c:v>-33.89</c:v>
                </c:pt>
                <c:pt idx="11611">
                  <c:v>-34.550000000000004</c:v>
                </c:pt>
                <c:pt idx="11612">
                  <c:v>-28.690000000000005</c:v>
                </c:pt>
                <c:pt idx="11613">
                  <c:v>-18.730000000000004</c:v>
                </c:pt>
                <c:pt idx="11614">
                  <c:v>-24.009999999999987</c:v>
                </c:pt>
                <c:pt idx="11615">
                  <c:v>-16.130000000000031</c:v>
                </c:pt>
                <c:pt idx="11616">
                  <c:v>-21.19</c:v>
                </c:pt>
                <c:pt idx="11617">
                  <c:v>-25.439999999999987</c:v>
                </c:pt>
                <c:pt idx="11618">
                  <c:v>-22.130000000000031</c:v>
                </c:pt>
                <c:pt idx="11619">
                  <c:v>-22.93</c:v>
                </c:pt>
                <c:pt idx="11620">
                  <c:v>-30.18</c:v>
                </c:pt>
                <c:pt idx="11621">
                  <c:v>-28.880000000000003</c:v>
                </c:pt>
                <c:pt idx="11622">
                  <c:v>-19.22</c:v>
                </c:pt>
                <c:pt idx="11623">
                  <c:v>-19.110000000000031</c:v>
                </c:pt>
                <c:pt idx="11624">
                  <c:v>-15.07</c:v>
                </c:pt>
                <c:pt idx="11625">
                  <c:v>-14.850000000000021</c:v>
                </c:pt>
                <c:pt idx="11626">
                  <c:v>-24.270000000000003</c:v>
                </c:pt>
                <c:pt idx="11627">
                  <c:v>-26.259999999999987</c:v>
                </c:pt>
                <c:pt idx="11628">
                  <c:v>-18.080000000000002</c:v>
                </c:pt>
                <c:pt idx="11629">
                  <c:v>-25.409999999999989</c:v>
                </c:pt>
                <c:pt idx="11630">
                  <c:v>-17.139999999999997</c:v>
                </c:pt>
                <c:pt idx="11631">
                  <c:v>-14.34</c:v>
                </c:pt>
                <c:pt idx="11632">
                  <c:v>-9.5200000000000031</c:v>
                </c:pt>
                <c:pt idx="11633">
                  <c:v>-10.52</c:v>
                </c:pt>
                <c:pt idx="11634">
                  <c:v>-19.32</c:v>
                </c:pt>
                <c:pt idx="11635">
                  <c:v>-10.650000000000002</c:v>
                </c:pt>
                <c:pt idx="11636">
                  <c:v>-0.92999999999999972</c:v>
                </c:pt>
                <c:pt idx="11637">
                  <c:v>-2.2600000000000051</c:v>
                </c:pt>
                <c:pt idx="11638">
                  <c:v>-4.9700000000000024</c:v>
                </c:pt>
                <c:pt idx="11639">
                  <c:v>-5.1999999999999975</c:v>
                </c:pt>
                <c:pt idx="11640">
                  <c:v>-8.7000000000000011</c:v>
                </c:pt>
                <c:pt idx="11641">
                  <c:v>-4.4300000000000024</c:v>
                </c:pt>
                <c:pt idx="11642">
                  <c:v>0.96000000000000085</c:v>
                </c:pt>
                <c:pt idx="11643">
                  <c:v>-2.1999999999999993</c:v>
                </c:pt>
                <c:pt idx="11644">
                  <c:v>-1.9199999999999957</c:v>
                </c:pt>
                <c:pt idx="11645">
                  <c:v>0.88000000000000267</c:v>
                </c:pt>
                <c:pt idx="11646">
                  <c:v>-2.6299999999999955</c:v>
                </c:pt>
                <c:pt idx="11647">
                  <c:v>-5.44</c:v>
                </c:pt>
                <c:pt idx="11648">
                  <c:v>-6.57</c:v>
                </c:pt>
                <c:pt idx="11649">
                  <c:v>-10.030000000000001</c:v>
                </c:pt>
                <c:pt idx="11650">
                  <c:v>-4.240000000000002</c:v>
                </c:pt>
                <c:pt idx="11651">
                  <c:v>-5.1000000000000005</c:v>
                </c:pt>
                <c:pt idx="11652">
                  <c:v>-3.5100000000000047</c:v>
                </c:pt>
                <c:pt idx="11653">
                  <c:v>-3.3599999999999977</c:v>
                </c:pt>
                <c:pt idx="11654">
                  <c:v>-2.0300000000000007</c:v>
                </c:pt>
                <c:pt idx="11655">
                  <c:v>-0.45000000000000284</c:v>
                </c:pt>
                <c:pt idx="11656">
                  <c:v>5</c:v>
                </c:pt>
                <c:pt idx="11657">
                  <c:v>5.9999999999995363E-2</c:v>
                </c:pt>
                <c:pt idx="11658">
                  <c:v>-0.82999999999999863</c:v>
                </c:pt>
                <c:pt idx="11659">
                  <c:v>9.9999999999980382E-3</c:v>
                </c:pt>
                <c:pt idx="11660">
                  <c:v>5.6300000000000026</c:v>
                </c:pt>
                <c:pt idx="11661">
                  <c:v>6.2899999999999991</c:v>
                </c:pt>
                <c:pt idx="11662">
                  <c:v>4.6199999999999966</c:v>
                </c:pt>
                <c:pt idx="11663">
                  <c:v>21.249999999999989</c:v>
                </c:pt>
                <c:pt idx="11664">
                  <c:v>21.479999999999986</c:v>
                </c:pt>
                <c:pt idx="11665">
                  <c:v>24.07</c:v>
                </c:pt>
                <c:pt idx="11666">
                  <c:v>27.900000000000002</c:v>
                </c:pt>
                <c:pt idx="11667">
                  <c:v>28.990000000000002</c:v>
                </c:pt>
                <c:pt idx="11668">
                  <c:v>29.509999999999987</c:v>
                </c:pt>
                <c:pt idx="11669">
                  <c:v>30.34</c:v>
                </c:pt>
                <c:pt idx="11670">
                  <c:v>27.599999999999987</c:v>
                </c:pt>
                <c:pt idx="11671">
                  <c:v>17.260000000000002</c:v>
                </c:pt>
                <c:pt idx="11672">
                  <c:v>19.93</c:v>
                </c:pt>
                <c:pt idx="11673">
                  <c:v>26.07</c:v>
                </c:pt>
                <c:pt idx="11674">
                  <c:v>27.520000000000003</c:v>
                </c:pt>
                <c:pt idx="11675">
                  <c:v>28.72</c:v>
                </c:pt>
                <c:pt idx="11676">
                  <c:v>33.78</c:v>
                </c:pt>
                <c:pt idx="11677">
                  <c:v>43.24</c:v>
                </c:pt>
                <c:pt idx="11678">
                  <c:v>35.730000000000011</c:v>
                </c:pt>
                <c:pt idx="11679">
                  <c:v>33.58</c:v>
                </c:pt>
                <c:pt idx="11680">
                  <c:v>27.930000000000003</c:v>
                </c:pt>
                <c:pt idx="11681">
                  <c:v>25.119999999999997</c:v>
                </c:pt>
                <c:pt idx="11682">
                  <c:v>18.600000000000001</c:v>
                </c:pt>
                <c:pt idx="11683">
                  <c:v>22.64</c:v>
                </c:pt>
                <c:pt idx="11684">
                  <c:v>36.300000000000004</c:v>
                </c:pt>
                <c:pt idx="11685">
                  <c:v>42.809999999999995</c:v>
                </c:pt>
                <c:pt idx="11686">
                  <c:v>33.96</c:v>
                </c:pt>
                <c:pt idx="11687">
                  <c:v>23.39</c:v>
                </c:pt>
                <c:pt idx="11688">
                  <c:v>28.009999999999987</c:v>
                </c:pt>
                <c:pt idx="11689">
                  <c:v>24.619999999999997</c:v>
                </c:pt>
                <c:pt idx="11690">
                  <c:v>31.029999999999987</c:v>
                </c:pt>
                <c:pt idx="11691">
                  <c:v>29.53</c:v>
                </c:pt>
                <c:pt idx="11692">
                  <c:v>22.010000000000005</c:v>
                </c:pt>
                <c:pt idx="11693">
                  <c:v>10.62</c:v>
                </c:pt>
                <c:pt idx="11694">
                  <c:v>2.7899999999999991</c:v>
                </c:pt>
                <c:pt idx="11695">
                  <c:v>-1.8999999999999957</c:v>
                </c:pt>
                <c:pt idx="11696">
                  <c:v>4.3800000000000026</c:v>
                </c:pt>
                <c:pt idx="11697">
                  <c:v>5.9899999999999984</c:v>
                </c:pt>
                <c:pt idx="11698">
                  <c:v>4.3500000000000005</c:v>
                </c:pt>
                <c:pt idx="11699">
                  <c:v>5.57</c:v>
                </c:pt>
                <c:pt idx="11700">
                  <c:v>7.1400000000000006</c:v>
                </c:pt>
                <c:pt idx="11701">
                  <c:v>9.3000000000000043</c:v>
                </c:pt>
                <c:pt idx="11702">
                  <c:v>11.440000000000001</c:v>
                </c:pt>
                <c:pt idx="11703">
                  <c:v>13.46</c:v>
                </c:pt>
                <c:pt idx="11704">
                  <c:v>14.11</c:v>
                </c:pt>
                <c:pt idx="11705">
                  <c:v>11.850000000000021</c:v>
                </c:pt>
                <c:pt idx="11706">
                  <c:v>9.0800000000000018</c:v>
                </c:pt>
                <c:pt idx="11707">
                  <c:v>11.860000000000019</c:v>
                </c:pt>
                <c:pt idx="11708">
                  <c:v>16.880000000000003</c:v>
                </c:pt>
                <c:pt idx="11709">
                  <c:v>16.04</c:v>
                </c:pt>
                <c:pt idx="11710">
                  <c:v>15.29</c:v>
                </c:pt>
                <c:pt idx="11711">
                  <c:v>15.05</c:v>
                </c:pt>
                <c:pt idx="11712">
                  <c:v>3.34</c:v>
                </c:pt>
                <c:pt idx="11713">
                  <c:v>3.9999999999999154E-2</c:v>
                </c:pt>
                <c:pt idx="11714">
                  <c:v>6.8299999999999965</c:v>
                </c:pt>
                <c:pt idx="11715">
                  <c:v>2.9699999999999989</c:v>
                </c:pt>
                <c:pt idx="11716">
                  <c:v>0.97999999999999765</c:v>
                </c:pt>
                <c:pt idx="11717">
                  <c:v>5.6400000000000006</c:v>
                </c:pt>
                <c:pt idx="11718">
                  <c:v>2.6100000000000065</c:v>
                </c:pt>
                <c:pt idx="11719">
                  <c:v>1</c:v>
                </c:pt>
                <c:pt idx="11720">
                  <c:v>7.0000000000000312E-2</c:v>
                </c:pt>
                <c:pt idx="11721">
                  <c:v>-7.7799999999999994</c:v>
                </c:pt>
                <c:pt idx="11722">
                  <c:v>-5.4700000000000104</c:v>
                </c:pt>
                <c:pt idx="11723">
                  <c:v>2.6599999999999966</c:v>
                </c:pt>
                <c:pt idx="11724">
                  <c:v>10.090000000000002</c:v>
                </c:pt>
                <c:pt idx="11725">
                  <c:v>13.010000000000005</c:v>
                </c:pt>
                <c:pt idx="11726">
                  <c:v>18.77</c:v>
                </c:pt>
                <c:pt idx="11727">
                  <c:v>19.09</c:v>
                </c:pt>
                <c:pt idx="11728">
                  <c:v>18.150000000000031</c:v>
                </c:pt>
                <c:pt idx="11729">
                  <c:v>9.7700000000000031</c:v>
                </c:pt>
                <c:pt idx="11730">
                  <c:v>8.8400000000000034</c:v>
                </c:pt>
                <c:pt idx="11731">
                  <c:v>11.060000000000002</c:v>
                </c:pt>
                <c:pt idx="11732">
                  <c:v>11.090000000000003</c:v>
                </c:pt>
                <c:pt idx="11733">
                  <c:v>10.639999999999999</c:v>
                </c:pt>
                <c:pt idx="11734">
                  <c:v>13.57</c:v>
                </c:pt>
                <c:pt idx="11735">
                  <c:v>14.990000000000002</c:v>
                </c:pt>
                <c:pt idx="11736">
                  <c:v>19.410000000000004</c:v>
                </c:pt>
                <c:pt idx="11737">
                  <c:v>18.540000000000003</c:v>
                </c:pt>
                <c:pt idx="11738">
                  <c:v>18.87</c:v>
                </c:pt>
                <c:pt idx="11739">
                  <c:v>18.959999999999987</c:v>
                </c:pt>
                <c:pt idx="11740">
                  <c:v>16.510000000000005</c:v>
                </c:pt>
                <c:pt idx="11741">
                  <c:v>17.580000000000002</c:v>
                </c:pt>
                <c:pt idx="11742">
                  <c:v>12.150000000000002</c:v>
                </c:pt>
                <c:pt idx="11743">
                  <c:v>8.0200000000000031</c:v>
                </c:pt>
                <c:pt idx="11744">
                  <c:v>6.6400000000000006</c:v>
                </c:pt>
                <c:pt idx="11745">
                  <c:v>9.2900000000000009</c:v>
                </c:pt>
                <c:pt idx="11746">
                  <c:v>11.590000000000002</c:v>
                </c:pt>
                <c:pt idx="11747">
                  <c:v>13.880000000000004</c:v>
                </c:pt>
                <c:pt idx="11748">
                  <c:v>26.910000000000004</c:v>
                </c:pt>
                <c:pt idx="11749">
                  <c:v>26.439999999999987</c:v>
                </c:pt>
                <c:pt idx="11750">
                  <c:v>24.41</c:v>
                </c:pt>
                <c:pt idx="11751">
                  <c:v>24.099999999999987</c:v>
                </c:pt>
                <c:pt idx="11752">
                  <c:v>20.599999999999987</c:v>
                </c:pt>
                <c:pt idx="11753">
                  <c:v>10.630000000000003</c:v>
                </c:pt>
                <c:pt idx="11754">
                  <c:v>9.7800000000000011</c:v>
                </c:pt>
                <c:pt idx="11755">
                  <c:v>14.810000000000002</c:v>
                </c:pt>
                <c:pt idx="11756">
                  <c:v>17.68</c:v>
                </c:pt>
                <c:pt idx="11757">
                  <c:v>15.950000000000006</c:v>
                </c:pt>
                <c:pt idx="11758">
                  <c:v>17.760000000000002</c:v>
                </c:pt>
                <c:pt idx="11759">
                  <c:v>31.040000000000003</c:v>
                </c:pt>
                <c:pt idx="11760">
                  <c:v>31.830000000000005</c:v>
                </c:pt>
                <c:pt idx="11761">
                  <c:v>31.01</c:v>
                </c:pt>
                <c:pt idx="11762">
                  <c:v>34.67</c:v>
                </c:pt>
                <c:pt idx="11763">
                  <c:v>34.770000000000003</c:v>
                </c:pt>
                <c:pt idx="11764">
                  <c:v>34.25</c:v>
                </c:pt>
                <c:pt idx="11765">
                  <c:v>34.660000000000011</c:v>
                </c:pt>
                <c:pt idx="11766">
                  <c:v>32.550000000000004</c:v>
                </c:pt>
                <c:pt idx="11767">
                  <c:v>31.439999999999987</c:v>
                </c:pt>
                <c:pt idx="11768">
                  <c:v>32.410000000000004</c:v>
                </c:pt>
                <c:pt idx="11769">
                  <c:v>32.93</c:v>
                </c:pt>
                <c:pt idx="11770">
                  <c:v>27.87</c:v>
                </c:pt>
                <c:pt idx="11771">
                  <c:v>23.220000000000002</c:v>
                </c:pt>
                <c:pt idx="11772">
                  <c:v>28.43</c:v>
                </c:pt>
                <c:pt idx="11773">
                  <c:v>31.950000000000003</c:v>
                </c:pt>
                <c:pt idx="11774">
                  <c:v>29.119999999999997</c:v>
                </c:pt>
                <c:pt idx="11775">
                  <c:v>20.79</c:v>
                </c:pt>
                <c:pt idx="11776">
                  <c:v>18.869999999999987</c:v>
                </c:pt>
                <c:pt idx="11777">
                  <c:v>20.959999999999987</c:v>
                </c:pt>
                <c:pt idx="11778">
                  <c:v>23.570000000000004</c:v>
                </c:pt>
                <c:pt idx="11779">
                  <c:v>28.140000000000004</c:v>
                </c:pt>
                <c:pt idx="11780">
                  <c:v>34.27000000000001</c:v>
                </c:pt>
                <c:pt idx="11781">
                  <c:v>37.680000000000007</c:v>
                </c:pt>
                <c:pt idx="11782">
                  <c:v>25.53</c:v>
                </c:pt>
                <c:pt idx="11783">
                  <c:v>34.480000000000004</c:v>
                </c:pt>
                <c:pt idx="11784">
                  <c:v>36.650000000000006</c:v>
                </c:pt>
                <c:pt idx="11785">
                  <c:v>31.84</c:v>
                </c:pt>
                <c:pt idx="11786">
                  <c:v>33.300000000000004</c:v>
                </c:pt>
                <c:pt idx="11787">
                  <c:v>33.300000000000004</c:v>
                </c:pt>
                <c:pt idx="11788">
                  <c:v>29.2</c:v>
                </c:pt>
                <c:pt idx="11789">
                  <c:v>19.07</c:v>
                </c:pt>
                <c:pt idx="11790">
                  <c:v>9.3600000000000048</c:v>
                </c:pt>
                <c:pt idx="11791">
                  <c:v>6.7100000000000009</c:v>
                </c:pt>
                <c:pt idx="11792">
                  <c:v>5.8000000000000043</c:v>
                </c:pt>
                <c:pt idx="11793">
                  <c:v>13.160000000000004</c:v>
                </c:pt>
                <c:pt idx="11794">
                  <c:v>8.3100000000000023</c:v>
                </c:pt>
                <c:pt idx="11795">
                  <c:v>10.280000000000001</c:v>
                </c:pt>
                <c:pt idx="11796">
                  <c:v>13.380000000000004</c:v>
                </c:pt>
                <c:pt idx="11797">
                  <c:v>9.77</c:v>
                </c:pt>
                <c:pt idx="11798">
                  <c:v>11.22</c:v>
                </c:pt>
                <c:pt idx="11799">
                  <c:v>14.090000000000003</c:v>
                </c:pt>
                <c:pt idx="11800">
                  <c:v>15.07</c:v>
                </c:pt>
                <c:pt idx="11801">
                  <c:v>11.310000000000002</c:v>
                </c:pt>
                <c:pt idx="11802">
                  <c:v>9.3600000000000048</c:v>
                </c:pt>
                <c:pt idx="11803">
                  <c:v>11.690000000000005</c:v>
                </c:pt>
                <c:pt idx="11804">
                  <c:v>16.310000000000031</c:v>
                </c:pt>
                <c:pt idx="11805">
                  <c:v>15.11</c:v>
                </c:pt>
                <c:pt idx="11806">
                  <c:v>19.799999999999986</c:v>
                </c:pt>
                <c:pt idx="11807">
                  <c:v>19.880000000000003</c:v>
                </c:pt>
                <c:pt idx="11808">
                  <c:v>16.839999999999996</c:v>
                </c:pt>
                <c:pt idx="11809">
                  <c:v>18.309999999999999</c:v>
                </c:pt>
                <c:pt idx="11810">
                  <c:v>17.47</c:v>
                </c:pt>
                <c:pt idx="11811">
                  <c:v>15.340000000000002</c:v>
                </c:pt>
                <c:pt idx="11812">
                  <c:v>13.8</c:v>
                </c:pt>
                <c:pt idx="11813">
                  <c:v>13.430000000000007</c:v>
                </c:pt>
                <c:pt idx="11814">
                  <c:v>3.2399999999999949</c:v>
                </c:pt>
                <c:pt idx="11815">
                  <c:v>2.2800000000000011</c:v>
                </c:pt>
                <c:pt idx="11816">
                  <c:v>6.5500000000000043</c:v>
                </c:pt>
                <c:pt idx="11817">
                  <c:v>7.3400000000000025</c:v>
                </c:pt>
                <c:pt idx="11818">
                  <c:v>6.48</c:v>
                </c:pt>
                <c:pt idx="11819">
                  <c:v>7.3600000000000065</c:v>
                </c:pt>
                <c:pt idx="11820">
                  <c:v>8.480000000000004</c:v>
                </c:pt>
                <c:pt idx="11821">
                  <c:v>6.8599999999999985</c:v>
                </c:pt>
                <c:pt idx="11822">
                  <c:v>8.9100000000000037</c:v>
                </c:pt>
                <c:pt idx="11823">
                  <c:v>7.3500000000000005</c:v>
                </c:pt>
                <c:pt idx="11824">
                  <c:v>5.3399999999999963</c:v>
                </c:pt>
                <c:pt idx="11825">
                  <c:v>1.9699999999999978</c:v>
                </c:pt>
                <c:pt idx="11826">
                  <c:v>0.76999999999999735</c:v>
                </c:pt>
                <c:pt idx="11827">
                  <c:v>2.4399999999999977</c:v>
                </c:pt>
                <c:pt idx="11828">
                  <c:v>7.4600000000000009</c:v>
                </c:pt>
                <c:pt idx="11829">
                  <c:v>11.57</c:v>
                </c:pt>
                <c:pt idx="11830">
                  <c:v>14.010000000000002</c:v>
                </c:pt>
                <c:pt idx="11831">
                  <c:v>21.86</c:v>
                </c:pt>
                <c:pt idx="11832">
                  <c:v>23.009999999999987</c:v>
                </c:pt>
                <c:pt idx="11833">
                  <c:v>22.39</c:v>
                </c:pt>
                <c:pt idx="11834">
                  <c:v>20.41</c:v>
                </c:pt>
                <c:pt idx="11835">
                  <c:v>21.299999999999986</c:v>
                </c:pt>
                <c:pt idx="11836">
                  <c:v>25.43</c:v>
                </c:pt>
                <c:pt idx="11837">
                  <c:v>32.17</c:v>
                </c:pt>
                <c:pt idx="11838">
                  <c:v>36.700000000000003</c:v>
                </c:pt>
                <c:pt idx="11839">
                  <c:v>27.69</c:v>
                </c:pt>
                <c:pt idx="11840">
                  <c:v>27.740000000000002</c:v>
                </c:pt>
                <c:pt idx="11841">
                  <c:v>33.800000000000004</c:v>
                </c:pt>
                <c:pt idx="11842">
                  <c:v>28.07</c:v>
                </c:pt>
                <c:pt idx="11843">
                  <c:v>28.040000000000003</c:v>
                </c:pt>
                <c:pt idx="11844">
                  <c:v>26.580000000000002</c:v>
                </c:pt>
                <c:pt idx="11845">
                  <c:v>26.490000000000002</c:v>
                </c:pt>
                <c:pt idx="11846">
                  <c:v>33.83</c:v>
                </c:pt>
                <c:pt idx="11847">
                  <c:v>36.78</c:v>
                </c:pt>
                <c:pt idx="11848">
                  <c:v>38.090000000000003</c:v>
                </c:pt>
                <c:pt idx="11849">
                  <c:v>36.620000000000012</c:v>
                </c:pt>
                <c:pt idx="11850">
                  <c:v>35.180000000000007</c:v>
                </c:pt>
                <c:pt idx="11851">
                  <c:v>38.71</c:v>
                </c:pt>
                <c:pt idx="11852">
                  <c:v>41.99</c:v>
                </c:pt>
                <c:pt idx="11853">
                  <c:v>39.200000000000003</c:v>
                </c:pt>
                <c:pt idx="11854">
                  <c:v>33.130000000000003</c:v>
                </c:pt>
                <c:pt idx="11855">
                  <c:v>36.540000000000006</c:v>
                </c:pt>
                <c:pt idx="11856">
                  <c:v>36.39</c:v>
                </c:pt>
                <c:pt idx="11857">
                  <c:v>35.820000000000007</c:v>
                </c:pt>
                <c:pt idx="11858">
                  <c:v>32.480000000000004</c:v>
                </c:pt>
                <c:pt idx="11859">
                  <c:v>31.77</c:v>
                </c:pt>
                <c:pt idx="11860">
                  <c:v>31.45</c:v>
                </c:pt>
                <c:pt idx="11861">
                  <c:v>32.85</c:v>
                </c:pt>
                <c:pt idx="11862">
                  <c:v>37.100000000000009</c:v>
                </c:pt>
                <c:pt idx="11863">
                  <c:v>25.71</c:v>
                </c:pt>
                <c:pt idx="11864">
                  <c:v>26.349999999999987</c:v>
                </c:pt>
                <c:pt idx="11865">
                  <c:v>27.769999999999989</c:v>
                </c:pt>
                <c:pt idx="11866">
                  <c:v>29.02</c:v>
                </c:pt>
                <c:pt idx="11867">
                  <c:v>38.17</c:v>
                </c:pt>
                <c:pt idx="11868">
                  <c:v>38.82</c:v>
                </c:pt>
                <c:pt idx="11869">
                  <c:v>36.33</c:v>
                </c:pt>
                <c:pt idx="11870">
                  <c:v>36.27000000000001</c:v>
                </c:pt>
                <c:pt idx="11871">
                  <c:v>35.230000000000011</c:v>
                </c:pt>
                <c:pt idx="11872">
                  <c:v>37.839999999999996</c:v>
                </c:pt>
                <c:pt idx="11873">
                  <c:v>35.200000000000003</c:v>
                </c:pt>
                <c:pt idx="11874">
                  <c:v>33.64</c:v>
                </c:pt>
                <c:pt idx="11875">
                  <c:v>33.660000000000011</c:v>
                </c:pt>
                <c:pt idx="11876">
                  <c:v>37.06</c:v>
                </c:pt>
                <c:pt idx="11877">
                  <c:v>10.190000000000001</c:v>
                </c:pt>
                <c:pt idx="11878">
                  <c:v>19.53</c:v>
                </c:pt>
                <c:pt idx="11879">
                  <c:v>18.82</c:v>
                </c:pt>
                <c:pt idx="11880">
                  <c:v>16.53</c:v>
                </c:pt>
                <c:pt idx="11881">
                  <c:v>19.23</c:v>
                </c:pt>
                <c:pt idx="11882">
                  <c:v>21.779999999999987</c:v>
                </c:pt>
                <c:pt idx="11883">
                  <c:v>21.09</c:v>
                </c:pt>
                <c:pt idx="11884">
                  <c:v>21.57</c:v>
                </c:pt>
                <c:pt idx="11885">
                  <c:v>21.110000000000031</c:v>
                </c:pt>
                <c:pt idx="11886">
                  <c:v>30.959999999999987</c:v>
                </c:pt>
                <c:pt idx="11887">
                  <c:v>20.29</c:v>
                </c:pt>
                <c:pt idx="11888">
                  <c:v>9.69</c:v>
                </c:pt>
                <c:pt idx="11889">
                  <c:v>12.18</c:v>
                </c:pt>
                <c:pt idx="11890">
                  <c:v>12.490000000000002</c:v>
                </c:pt>
                <c:pt idx="11891">
                  <c:v>14.79</c:v>
                </c:pt>
                <c:pt idx="11892">
                  <c:v>21.16</c:v>
                </c:pt>
                <c:pt idx="11893">
                  <c:v>24.939999999999987</c:v>
                </c:pt>
                <c:pt idx="11894">
                  <c:v>26.419999999999987</c:v>
                </c:pt>
                <c:pt idx="11895">
                  <c:v>30.119999999999997</c:v>
                </c:pt>
                <c:pt idx="11896">
                  <c:v>32.050000000000004</c:v>
                </c:pt>
                <c:pt idx="11897">
                  <c:v>28.400000000000002</c:v>
                </c:pt>
                <c:pt idx="11898">
                  <c:v>27.919999999999987</c:v>
                </c:pt>
                <c:pt idx="11899">
                  <c:v>32.339999999999996</c:v>
                </c:pt>
                <c:pt idx="11900">
                  <c:v>32.339999999999996</c:v>
                </c:pt>
                <c:pt idx="11901">
                  <c:v>14.080000000000002</c:v>
                </c:pt>
                <c:pt idx="11902">
                  <c:v>19.850000000000001</c:v>
                </c:pt>
                <c:pt idx="11903">
                  <c:v>30.099999999999987</c:v>
                </c:pt>
                <c:pt idx="11904">
                  <c:v>36.77000000000001</c:v>
                </c:pt>
                <c:pt idx="11905">
                  <c:v>37.58</c:v>
                </c:pt>
                <c:pt idx="11906">
                  <c:v>34.540000000000006</c:v>
                </c:pt>
                <c:pt idx="11907">
                  <c:v>34.010000000000005</c:v>
                </c:pt>
                <c:pt idx="11908">
                  <c:v>34</c:v>
                </c:pt>
                <c:pt idx="11909">
                  <c:v>33.940000000000005</c:v>
                </c:pt>
                <c:pt idx="11910">
                  <c:v>29.339999999999996</c:v>
                </c:pt>
                <c:pt idx="11911">
                  <c:v>20.830000000000005</c:v>
                </c:pt>
                <c:pt idx="11912">
                  <c:v>24.130000000000031</c:v>
                </c:pt>
                <c:pt idx="11913">
                  <c:v>30.020000000000003</c:v>
                </c:pt>
                <c:pt idx="11914">
                  <c:v>30.979999999999986</c:v>
                </c:pt>
                <c:pt idx="11915">
                  <c:v>29.479999999999986</c:v>
                </c:pt>
                <c:pt idx="11916">
                  <c:v>33.849999999999994</c:v>
                </c:pt>
                <c:pt idx="11917">
                  <c:v>36.040000000000006</c:v>
                </c:pt>
                <c:pt idx="11918">
                  <c:v>35.020000000000003</c:v>
                </c:pt>
                <c:pt idx="11919">
                  <c:v>34.050000000000004</c:v>
                </c:pt>
                <c:pt idx="11920">
                  <c:v>34.230000000000011</c:v>
                </c:pt>
                <c:pt idx="11921">
                  <c:v>24.279999999999987</c:v>
                </c:pt>
                <c:pt idx="11922">
                  <c:v>30.830000000000005</c:v>
                </c:pt>
                <c:pt idx="11923">
                  <c:v>33.190000000000012</c:v>
                </c:pt>
                <c:pt idx="11924">
                  <c:v>36.520000000000003</c:v>
                </c:pt>
                <c:pt idx="11925">
                  <c:v>31.110000000000031</c:v>
                </c:pt>
                <c:pt idx="11926">
                  <c:v>31.95</c:v>
                </c:pt>
                <c:pt idx="11927">
                  <c:v>38.58</c:v>
                </c:pt>
                <c:pt idx="11928">
                  <c:v>33.25</c:v>
                </c:pt>
                <c:pt idx="11929">
                  <c:v>23.16</c:v>
                </c:pt>
                <c:pt idx="11930">
                  <c:v>25.95</c:v>
                </c:pt>
                <c:pt idx="11931">
                  <c:v>26.64</c:v>
                </c:pt>
                <c:pt idx="11932">
                  <c:v>27.16</c:v>
                </c:pt>
                <c:pt idx="11933">
                  <c:v>26.93</c:v>
                </c:pt>
                <c:pt idx="11934">
                  <c:v>15.380000000000004</c:v>
                </c:pt>
                <c:pt idx="11935">
                  <c:v>11.030000000000001</c:v>
                </c:pt>
                <c:pt idx="11936">
                  <c:v>10.74</c:v>
                </c:pt>
                <c:pt idx="11937">
                  <c:v>18.66</c:v>
                </c:pt>
                <c:pt idx="11938">
                  <c:v>22.53</c:v>
                </c:pt>
                <c:pt idx="11939">
                  <c:v>22.64</c:v>
                </c:pt>
                <c:pt idx="11940">
                  <c:v>24.279999999999987</c:v>
                </c:pt>
                <c:pt idx="11941">
                  <c:v>24.310000000000031</c:v>
                </c:pt>
                <c:pt idx="11942">
                  <c:v>23.47</c:v>
                </c:pt>
                <c:pt idx="11943">
                  <c:v>18.52</c:v>
                </c:pt>
                <c:pt idx="11944">
                  <c:v>12.229999999999999</c:v>
                </c:pt>
                <c:pt idx="11945">
                  <c:v>10.870000000000006</c:v>
                </c:pt>
                <c:pt idx="11946">
                  <c:v>9.3700000000000028</c:v>
                </c:pt>
                <c:pt idx="11947">
                  <c:v>16.599999999999987</c:v>
                </c:pt>
                <c:pt idx="11948">
                  <c:v>27.110000000000031</c:v>
                </c:pt>
                <c:pt idx="11949">
                  <c:v>26.56</c:v>
                </c:pt>
                <c:pt idx="11950">
                  <c:v>26.449999999999989</c:v>
                </c:pt>
                <c:pt idx="11951">
                  <c:v>34.11</c:v>
                </c:pt>
                <c:pt idx="11952">
                  <c:v>23.410000000000004</c:v>
                </c:pt>
                <c:pt idx="11953">
                  <c:v>19.350000000000001</c:v>
                </c:pt>
                <c:pt idx="11954">
                  <c:v>12.620000000000001</c:v>
                </c:pt>
                <c:pt idx="11955">
                  <c:v>14.06</c:v>
                </c:pt>
                <c:pt idx="11956">
                  <c:v>20.12</c:v>
                </c:pt>
                <c:pt idx="11957">
                  <c:v>30.89</c:v>
                </c:pt>
                <c:pt idx="11958">
                  <c:v>12.940000000000005</c:v>
                </c:pt>
                <c:pt idx="11959">
                  <c:v>10.850000000000021</c:v>
                </c:pt>
                <c:pt idx="11960">
                  <c:v>11.130000000000003</c:v>
                </c:pt>
                <c:pt idx="11961">
                  <c:v>8.8100000000000023</c:v>
                </c:pt>
                <c:pt idx="11962">
                  <c:v>4.8699999999999966</c:v>
                </c:pt>
                <c:pt idx="11963">
                  <c:v>7.8800000000000026</c:v>
                </c:pt>
                <c:pt idx="11964">
                  <c:v>9.3000000000000025</c:v>
                </c:pt>
                <c:pt idx="11965">
                  <c:v>8.1700000000000017</c:v>
                </c:pt>
                <c:pt idx="11966">
                  <c:v>9.990000000000002</c:v>
                </c:pt>
                <c:pt idx="11967">
                  <c:v>12.91</c:v>
                </c:pt>
                <c:pt idx="11968">
                  <c:v>14.130000000000003</c:v>
                </c:pt>
                <c:pt idx="11969">
                  <c:v>9.1300000000000008</c:v>
                </c:pt>
                <c:pt idx="11970">
                  <c:v>7.3500000000000005</c:v>
                </c:pt>
                <c:pt idx="11971">
                  <c:v>9.7700000000000031</c:v>
                </c:pt>
                <c:pt idx="11972">
                  <c:v>13.580000000000002</c:v>
                </c:pt>
                <c:pt idx="11973">
                  <c:v>12.580000000000005</c:v>
                </c:pt>
                <c:pt idx="11974">
                  <c:v>16.110000000000031</c:v>
                </c:pt>
                <c:pt idx="11975">
                  <c:v>20.22</c:v>
                </c:pt>
                <c:pt idx="11976">
                  <c:v>25.24</c:v>
                </c:pt>
                <c:pt idx="11977">
                  <c:v>28.720000000000002</c:v>
                </c:pt>
                <c:pt idx="11978">
                  <c:v>32.96</c:v>
                </c:pt>
                <c:pt idx="11979">
                  <c:v>33.470000000000006</c:v>
                </c:pt>
                <c:pt idx="11980">
                  <c:v>28.74</c:v>
                </c:pt>
                <c:pt idx="11981">
                  <c:v>13.120000000000005</c:v>
                </c:pt>
                <c:pt idx="11982">
                  <c:v>10.190000000000005</c:v>
                </c:pt>
                <c:pt idx="11983">
                  <c:v>12.15</c:v>
                </c:pt>
                <c:pt idx="11984">
                  <c:v>18.730000000000004</c:v>
                </c:pt>
                <c:pt idx="11985">
                  <c:v>20.880000000000003</c:v>
                </c:pt>
                <c:pt idx="11986">
                  <c:v>18.399999999999999</c:v>
                </c:pt>
                <c:pt idx="11987">
                  <c:v>22.08</c:v>
                </c:pt>
                <c:pt idx="11988">
                  <c:v>18.920000000000002</c:v>
                </c:pt>
                <c:pt idx="11989">
                  <c:v>11.490000000000002</c:v>
                </c:pt>
                <c:pt idx="11990">
                  <c:v>9.9700000000000042</c:v>
                </c:pt>
                <c:pt idx="11991">
                  <c:v>7.4400000000000084</c:v>
                </c:pt>
                <c:pt idx="11992">
                  <c:v>-0.96999999999999964</c:v>
                </c:pt>
                <c:pt idx="11993">
                  <c:v>-4.5500000000000043</c:v>
                </c:pt>
                <c:pt idx="11994">
                  <c:v>-3.2100000000000009</c:v>
                </c:pt>
                <c:pt idx="11995">
                  <c:v>4.9499999999999984</c:v>
                </c:pt>
                <c:pt idx="11996">
                  <c:v>10.48</c:v>
                </c:pt>
                <c:pt idx="11997">
                  <c:v>8.3700000000000028</c:v>
                </c:pt>
                <c:pt idx="11998">
                  <c:v>4.5700000000000038</c:v>
                </c:pt>
                <c:pt idx="11999">
                  <c:v>-1.0299999999999903</c:v>
                </c:pt>
                <c:pt idx="12000">
                  <c:v>10.380000000000004</c:v>
                </c:pt>
                <c:pt idx="12001">
                  <c:v>16.900000000000002</c:v>
                </c:pt>
                <c:pt idx="12002">
                  <c:v>21.059999999999992</c:v>
                </c:pt>
                <c:pt idx="12003">
                  <c:v>19.560000000000002</c:v>
                </c:pt>
                <c:pt idx="12004">
                  <c:v>16.939999999999987</c:v>
                </c:pt>
                <c:pt idx="12005">
                  <c:v>1.6099999999999965</c:v>
                </c:pt>
                <c:pt idx="12006">
                  <c:v>-2.8699999999999974</c:v>
                </c:pt>
                <c:pt idx="12007">
                  <c:v>-2.019999999999996</c:v>
                </c:pt>
                <c:pt idx="12008">
                  <c:v>-0.42000000000000182</c:v>
                </c:pt>
                <c:pt idx="12009">
                  <c:v>4.3199999999999985</c:v>
                </c:pt>
                <c:pt idx="12010">
                  <c:v>2.1799999999999997</c:v>
                </c:pt>
                <c:pt idx="12011">
                  <c:v>-7.9999999999998531E-2</c:v>
                </c:pt>
                <c:pt idx="12012">
                  <c:v>2.490000000000002</c:v>
                </c:pt>
                <c:pt idx="12013">
                  <c:v>2.490000000000002</c:v>
                </c:pt>
                <c:pt idx="12014">
                  <c:v>3.1199999999999974</c:v>
                </c:pt>
                <c:pt idx="12015">
                  <c:v>1.1000000000000021</c:v>
                </c:pt>
                <c:pt idx="12016">
                  <c:v>-0.66000000000000514</c:v>
                </c:pt>
                <c:pt idx="12017">
                  <c:v>-6.9099999999999984</c:v>
                </c:pt>
                <c:pt idx="12018">
                  <c:v>-10.920000000000002</c:v>
                </c:pt>
                <c:pt idx="12019">
                  <c:v>-6.3099999999999952</c:v>
                </c:pt>
                <c:pt idx="12020">
                  <c:v>0.22000000000000597</c:v>
                </c:pt>
                <c:pt idx="12021">
                  <c:v>-0.92999999999999972</c:v>
                </c:pt>
                <c:pt idx="12022">
                  <c:v>2.5300000000000007</c:v>
                </c:pt>
                <c:pt idx="12023">
                  <c:v>5.5300000000000011</c:v>
                </c:pt>
                <c:pt idx="12024">
                  <c:v>5.9999999999999964</c:v>
                </c:pt>
                <c:pt idx="12025">
                  <c:v>1.3200000000000003</c:v>
                </c:pt>
                <c:pt idx="12026">
                  <c:v>2.7100000000000009</c:v>
                </c:pt>
                <c:pt idx="12027">
                  <c:v>0.91999999999999815</c:v>
                </c:pt>
                <c:pt idx="12028">
                  <c:v>2.120000000000001</c:v>
                </c:pt>
                <c:pt idx="12029">
                  <c:v>5.2100000000000009</c:v>
                </c:pt>
                <c:pt idx="12030">
                  <c:v>3.0499999999999972</c:v>
                </c:pt>
                <c:pt idx="12031">
                  <c:v>2.3800000000000026</c:v>
                </c:pt>
                <c:pt idx="12032">
                  <c:v>1.4200000000000017</c:v>
                </c:pt>
                <c:pt idx="12033">
                  <c:v>1.3700000000000045</c:v>
                </c:pt>
                <c:pt idx="12034">
                  <c:v>1.4399999999999928</c:v>
                </c:pt>
                <c:pt idx="12035">
                  <c:v>-0.44000000000000483</c:v>
                </c:pt>
                <c:pt idx="12036">
                  <c:v>-3.3699999999999974</c:v>
                </c:pt>
                <c:pt idx="12037">
                  <c:v>6.0000000000002322E-2</c:v>
                </c:pt>
                <c:pt idx="12038">
                  <c:v>1.1300000000000041</c:v>
                </c:pt>
                <c:pt idx="12039">
                  <c:v>0.94000000000000483</c:v>
                </c:pt>
                <c:pt idx="12040">
                  <c:v>2.6799999999999997</c:v>
                </c:pt>
                <c:pt idx="12041">
                  <c:v>1</c:v>
                </c:pt>
                <c:pt idx="12042">
                  <c:v>1.9699999999999978</c:v>
                </c:pt>
                <c:pt idx="12043">
                  <c:v>2.4200000000000017</c:v>
                </c:pt>
                <c:pt idx="12044">
                  <c:v>7.8100000000000005</c:v>
                </c:pt>
                <c:pt idx="12045">
                  <c:v>10.8</c:v>
                </c:pt>
                <c:pt idx="12046">
                  <c:v>7.3799999999999963</c:v>
                </c:pt>
                <c:pt idx="12047">
                  <c:v>17.009999999999987</c:v>
                </c:pt>
                <c:pt idx="12048">
                  <c:v>9.6600000000000037</c:v>
                </c:pt>
                <c:pt idx="12049">
                  <c:v>8.9400000000000013</c:v>
                </c:pt>
                <c:pt idx="12050">
                  <c:v>4.1599999999999975</c:v>
                </c:pt>
                <c:pt idx="12051">
                  <c:v>3.6000000000000014</c:v>
                </c:pt>
                <c:pt idx="12052">
                  <c:v>-3.0599999999999987</c:v>
                </c:pt>
                <c:pt idx="12053">
                  <c:v>-2.6099999999999994</c:v>
                </c:pt>
                <c:pt idx="12054">
                  <c:v>-1.4399999999999928</c:v>
                </c:pt>
                <c:pt idx="12055">
                  <c:v>-2.1300000000000026</c:v>
                </c:pt>
                <c:pt idx="12056">
                  <c:v>-5.769999999999996</c:v>
                </c:pt>
                <c:pt idx="12057">
                  <c:v>-1.490000000000002</c:v>
                </c:pt>
                <c:pt idx="12058">
                  <c:v>-3.4399999999999977</c:v>
                </c:pt>
                <c:pt idx="12059">
                  <c:v>-0.96999999999999964</c:v>
                </c:pt>
                <c:pt idx="12060">
                  <c:v>5.0799999999999983</c:v>
                </c:pt>
                <c:pt idx="12061">
                  <c:v>4.2800000000000011</c:v>
                </c:pt>
                <c:pt idx="12062">
                  <c:v>7.4800000000000084</c:v>
                </c:pt>
                <c:pt idx="12063">
                  <c:v>7.4899999999999984</c:v>
                </c:pt>
                <c:pt idx="12064">
                  <c:v>6.2299999999999969</c:v>
                </c:pt>
                <c:pt idx="12065">
                  <c:v>1.0500000000000043</c:v>
                </c:pt>
                <c:pt idx="12066">
                  <c:v>0.92999999999999972</c:v>
                </c:pt>
                <c:pt idx="12067">
                  <c:v>5.8699999999999966</c:v>
                </c:pt>
                <c:pt idx="12068">
                  <c:v>9.2700000000000031</c:v>
                </c:pt>
                <c:pt idx="12069">
                  <c:v>12.260000000000002</c:v>
                </c:pt>
                <c:pt idx="12070">
                  <c:v>14.34</c:v>
                </c:pt>
                <c:pt idx="12071">
                  <c:v>23.58</c:v>
                </c:pt>
                <c:pt idx="12072">
                  <c:v>25.12</c:v>
                </c:pt>
                <c:pt idx="12073">
                  <c:v>23.819999999999997</c:v>
                </c:pt>
                <c:pt idx="12074">
                  <c:v>22.150000000000031</c:v>
                </c:pt>
                <c:pt idx="12075">
                  <c:v>15.53</c:v>
                </c:pt>
                <c:pt idx="12076">
                  <c:v>13.8</c:v>
                </c:pt>
                <c:pt idx="12077">
                  <c:v>10.360000000000019</c:v>
                </c:pt>
                <c:pt idx="12078">
                  <c:v>9.02</c:v>
                </c:pt>
                <c:pt idx="12079">
                  <c:v>5.76</c:v>
                </c:pt>
                <c:pt idx="12080">
                  <c:v>6.6699999999999955</c:v>
                </c:pt>
                <c:pt idx="12081">
                  <c:v>6.6299999999999955</c:v>
                </c:pt>
                <c:pt idx="12082">
                  <c:v>4.84</c:v>
                </c:pt>
                <c:pt idx="12083">
                  <c:v>4.67</c:v>
                </c:pt>
                <c:pt idx="12084">
                  <c:v>5.6599999999999975</c:v>
                </c:pt>
                <c:pt idx="12085">
                  <c:v>6.6099999999999985</c:v>
                </c:pt>
                <c:pt idx="12086">
                  <c:v>6.6599999999999975</c:v>
                </c:pt>
                <c:pt idx="12087">
                  <c:v>3.5699999999999985</c:v>
                </c:pt>
                <c:pt idx="12088">
                  <c:v>5.7799999999999994</c:v>
                </c:pt>
                <c:pt idx="12089">
                  <c:v>2.9099999999999997</c:v>
                </c:pt>
                <c:pt idx="12090">
                  <c:v>6.6499999999999986</c:v>
                </c:pt>
                <c:pt idx="12091">
                  <c:v>12.57</c:v>
                </c:pt>
                <c:pt idx="12092">
                  <c:v>21.91</c:v>
                </c:pt>
                <c:pt idx="12093">
                  <c:v>16.809999999999999</c:v>
                </c:pt>
                <c:pt idx="12094">
                  <c:v>18.669999999999987</c:v>
                </c:pt>
                <c:pt idx="12095">
                  <c:v>12.540000000000003</c:v>
                </c:pt>
                <c:pt idx="12096">
                  <c:v>17.149999999999999</c:v>
                </c:pt>
                <c:pt idx="12097">
                  <c:v>18.119999999999997</c:v>
                </c:pt>
                <c:pt idx="12098">
                  <c:v>22.35</c:v>
                </c:pt>
                <c:pt idx="12099">
                  <c:v>22.459999999999987</c:v>
                </c:pt>
                <c:pt idx="12100">
                  <c:v>21.630000000000031</c:v>
                </c:pt>
                <c:pt idx="12101">
                  <c:v>21.9</c:v>
                </c:pt>
                <c:pt idx="12102">
                  <c:v>19.439999999999987</c:v>
                </c:pt>
                <c:pt idx="12103">
                  <c:v>18.93</c:v>
                </c:pt>
                <c:pt idx="12104">
                  <c:v>18.5</c:v>
                </c:pt>
                <c:pt idx="12105">
                  <c:v>22.419999999999987</c:v>
                </c:pt>
                <c:pt idx="12106">
                  <c:v>23.330000000000005</c:v>
                </c:pt>
                <c:pt idx="12107">
                  <c:v>30.64</c:v>
                </c:pt>
                <c:pt idx="12108">
                  <c:v>33.879999999999995</c:v>
                </c:pt>
                <c:pt idx="12109">
                  <c:v>34.849999999999994</c:v>
                </c:pt>
                <c:pt idx="12110">
                  <c:v>35.630000000000003</c:v>
                </c:pt>
                <c:pt idx="12111">
                  <c:v>32.220000000000013</c:v>
                </c:pt>
                <c:pt idx="12112">
                  <c:v>30.089999999999989</c:v>
                </c:pt>
                <c:pt idx="12113">
                  <c:v>24.669999999999987</c:v>
                </c:pt>
                <c:pt idx="12114">
                  <c:v>20.790000000000003</c:v>
                </c:pt>
                <c:pt idx="12115">
                  <c:v>28.070000000000004</c:v>
                </c:pt>
                <c:pt idx="12116">
                  <c:v>47.82</c:v>
                </c:pt>
                <c:pt idx="12117">
                  <c:v>47.91</c:v>
                </c:pt>
                <c:pt idx="12118">
                  <c:v>32.650000000000006</c:v>
                </c:pt>
                <c:pt idx="12119">
                  <c:v>25.430000000000003</c:v>
                </c:pt>
                <c:pt idx="12120">
                  <c:v>26.659999999999997</c:v>
                </c:pt>
                <c:pt idx="12121">
                  <c:v>25.299999999999986</c:v>
                </c:pt>
                <c:pt idx="12122">
                  <c:v>22.91</c:v>
                </c:pt>
                <c:pt idx="12123">
                  <c:v>20.740000000000002</c:v>
                </c:pt>
                <c:pt idx="12124">
                  <c:v>29.73</c:v>
                </c:pt>
                <c:pt idx="12125">
                  <c:v>33.08</c:v>
                </c:pt>
                <c:pt idx="12126">
                  <c:v>32.800000000000004</c:v>
                </c:pt>
                <c:pt idx="12127">
                  <c:v>21.79</c:v>
                </c:pt>
                <c:pt idx="12128">
                  <c:v>21.7</c:v>
                </c:pt>
                <c:pt idx="12129">
                  <c:v>17.439999999999987</c:v>
                </c:pt>
                <c:pt idx="12130">
                  <c:v>14.65</c:v>
                </c:pt>
                <c:pt idx="12131">
                  <c:v>17.170000000000005</c:v>
                </c:pt>
                <c:pt idx="12132">
                  <c:v>28.279999999999987</c:v>
                </c:pt>
                <c:pt idx="12133">
                  <c:v>30.659999999999997</c:v>
                </c:pt>
                <c:pt idx="12134">
                  <c:v>29.680000000000003</c:v>
                </c:pt>
                <c:pt idx="12135">
                  <c:v>26.919999999999987</c:v>
                </c:pt>
                <c:pt idx="12136">
                  <c:v>19.04</c:v>
                </c:pt>
                <c:pt idx="12137">
                  <c:v>16.18</c:v>
                </c:pt>
                <c:pt idx="12138">
                  <c:v>12.93</c:v>
                </c:pt>
                <c:pt idx="12139">
                  <c:v>13.280000000000001</c:v>
                </c:pt>
                <c:pt idx="12140">
                  <c:v>13.450000000000006</c:v>
                </c:pt>
                <c:pt idx="12141">
                  <c:v>12.030000000000001</c:v>
                </c:pt>
                <c:pt idx="12142">
                  <c:v>15.43</c:v>
                </c:pt>
                <c:pt idx="12143">
                  <c:v>17.05</c:v>
                </c:pt>
                <c:pt idx="12144">
                  <c:v>18.649999999999999</c:v>
                </c:pt>
                <c:pt idx="12145">
                  <c:v>23.66</c:v>
                </c:pt>
                <c:pt idx="12146">
                  <c:v>22.99</c:v>
                </c:pt>
                <c:pt idx="12147">
                  <c:v>19.759999999999987</c:v>
                </c:pt>
                <c:pt idx="12148">
                  <c:v>15.61</c:v>
                </c:pt>
                <c:pt idx="12149">
                  <c:v>6.6900000000000048</c:v>
                </c:pt>
                <c:pt idx="12150">
                  <c:v>-8.7600000000000016</c:v>
                </c:pt>
                <c:pt idx="12151">
                  <c:v>-4.1099999999999985</c:v>
                </c:pt>
                <c:pt idx="12152">
                  <c:v>1.9499999999999933</c:v>
                </c:pt>
                <c:pt idx="12153">
                  <c:v>-6.0000000000002322E-2</c:v>
                </c:pt>
                <c:pt idx="12154">
                  <c:v>-1.6700000000000021</c:v>
                </c:pt>
                <c:pt idx="12155">
                  <c:v>6.3000000000000043</c:v>
                </c:pt>
                <c:pt idx="12156">
                  <c:v>8.4200000000000017</c:v>
                </c:pt>
                <c:pt idx="12157">
                  <c:v>9.4100000000000037</c:v>
                </c:pt>
                <c:pt idx="12158">
                  <c:v>9.2000000000000011</c:v>
                </c:pt>
                <c:pt idx="12159">
                  <c:v>8.7100000000000009</c:v>
                </c:pt>
                <c:pt idx="12160">
                  <c:v>5.3700000000000054</c:v>
                </c:pt>
                <c:pt idx="12161">
                  <c:v>1.0000000000005121E-2</c:v>
                </c:pt>
                <c:pt idx="12162">
                  <c:v>-4.4300000000000024</c:v>
                </c:pt>
                <c:pt idx="12163">
                  <c:v>-5.4100000000000037</c:v>
                </c:pt>
                <c:pt idx="12164">
                  <c:v>2.4600000000000009</c:v>
                </c:pt>
                <c:pt idx="12165">
                  <c:v>7.769999999999996</c:v>
                </c:pt>
                <c:pt idx="12166">
                  <c:v>12.25</c:v>
                </c:pt>
                <c:pt idx="12167">
                  <c:v>11.639999999999999</c:v>
                </c:pt>
                <c:pt idx="12168">
                  <c:v>1.9299999999999973</c:v>
                </c:pt>
                <c:pt idx="12169">
                  <c:v>4.2199999999999989</c:v>
                </c:pt>
                <c:pt idx="12170">
                  <c:v>8.93</c:v>
                </c:pt>
                <c:pt idx="12171">
                  <c:v>6.75</c:v>
                </c:pt>
                <c:pt idx="12172">
                  <c:v>-0.71999999999999964</c:v>
                </c:pt>
                <c:pt idx="12173">
                  <c:v>7.0000000000000312E-2</c:v>
                </c:pt>
                <c:pt idx="12174">
                  <c:v>3.0899999999999972</c:v>
                </c:pt>
                <c:pt idx="12175">
                  <c:v>-0.10000000000000142</c:v>
                </c:pt>
                <c:pt idx="12176">
                  <c:v>-2.6700000000000017</c:v>
                </c:pt>
                <c:pt idx="12177">
                  <c:v>-14.620000000000005</c:v>
                </c:pt>
                <c:pt idx="12178">
                  <c:v>-7.009999999999998</c:v>
                </c:pt>
                <c:pt idx="12179">
                  <c:v>1.5399999999999954</c:v>
                </c:pt>
                <c:pt idx="12180">
                  <c:v>3.9200000000000017</c:v>
                </c:pt>
                <c:pt idx="12181">
                  <c:v>-4.5400000000000063</c:v>
                </c:pt>
                <c:pt idx="12182">
                  <c:v>-4.9700000000000104</c:v>
                </c:pt>
                <c:pt idx="12183">
                  <c:v>-3.4299999999999997</c:v>
                </c:pt>
                <c:pt idx="12184">
                  <c:v>-0.88000000000000267</c:v>
                </c:pt>
                <c:pt idx="12185">
                  <c:v>-5.0000000000004284E-2</c:v>
                </c:pt>
                <c:pt idx="12186">
                  <c:v>5.94</c:v>
                </c:pt>
                <c:pt idx="12187">
                  <c:v>11.18</c:v>
                </c:pt>
                <c:pt idx="12188">
                  <c:v>11.810000000000002</c:v>
                </c:pt>
                <c:pt idx="12189">
                  <c:v>4.4599999999999937</c:v>
                </c:pt>
                <c:pt idx="12190">
                  <c:v>8.3700000000000045</c:v>
                </c:pt>
                <c:pt idx="12191">
                  <c:v>4.2100000000000044</c:v>
                </c:pt>
                <c:pt idx="12192">
                  <c:v>4.9699999999999989</c:v>
                </c:pt>
                <c:pt idx="12193">
                  <c:v>6.2200000000000015</c:v>
                </c:pt>
                <c:pt idx="12194">
                  <c:v>8.5800000000000018</c:v>
                </c:pt>
                <c:pt idx="12195">
                  <c:v>8.84</c:v>
                </c:pt>
                <c:pt idx="12196">
                  <c:v>5.8000000000000007</c:v>
                </c:pt>
                <c:pt idx="12197">
                  <c:v>-2.4200000000000017</c:v>
                </c:pt>
                <c:pt idx="12198">
                  <c:v>-13.470000000000006</c:v>
                </c:pt>
                <c:pt idx="12199">
                  <c:v>-12.39</c:v>
                </c:pt>
                <c:pt idx="12200">
                  <c:v>-3.8899999999999997</c:v>
                </c:pt>
                <c:pt idx="12201">
                  <c:v>-1.7800000000000011</c:v>
                </c:pt>
                <c:pt idx="12202">
                  <c:v>-4.5600000000000005</c:v>
                </c:pt>
                <c:pt idx="12203">
                  <c:v>-1.6700000000000021</c:v>
                </c:pt>
                <c:pt idx="12204">
                  <c:v>0.97999999999999765</c:v>
                </c:pt>
                <c:pt idx="12205">
                  <c:v>7.0000000000000312E-2</c:v>
                </c:pt>
                <c:pt idx="12206">
                  <c:v>-2.0599999999999947</c:v>
                </c:pt>
                <c:pt idx="12207">
                  <c:v>-3.7899999999999991</c:v>
                </c:pt>
                <c:pt idx="12208">
                  <c:v>-7.9699999999999989</c:v>
                </c:pt>
                <c:pt idx="12209">
                  <c:v>-20.319999999999993</c:v>
                </c:pt>
                <c:pt idx="12210">
                  <c:v>-22.789999999999953</c:v>
                </c:pt>
                <c:pt idx="12211">
                  <c:v>-15.280000000000001</c:v>
                </c:pt>
                <c:pt idx="12212">
                  <c:v>-7.0399999999999991</c:v>
                </c:pt>
                <c:pt idx="12213">
                  <c:v>-8.1399999999999988</c:v>
                </c:pt>
                <c:pt idx="12214">
                  <c:v>-4.9600000000000009</c:v>
                </c:pt>
                <c:pt idx="12215">
                  <c:v>-4.5900000000000025</c:v>
                </c:pt>
                <c:pt idx="12216">
                  <c:v>-4.9199999999999982</c:v>
                </c:pt>
                <c:pt idx="12217">
                  <c:v>-5.8900000000000006</c:v>
                </c:pt>
                <c:pt idx="12218">
                  <c:v>-4.84</c:v>
                </c:pt>
                <c:pt idx="12219">
                  <c:v>-5.0799999999999983</c:v>
                </c:pt>
                <c:pt idx="12220">
                  <c:v>-4.0100000000000016</c:v>
                </c:pt>
                <c:pt idx="12221">
                  <c:v>-13.04</c:v>
                </c:pt>
                <c:pt idx="12222">
                  <c:v>-16.959999999999987</c:v>
                </c:pt>
                <c:pt idx="12223">
                  <c:v>-19.5</c:v>
                </c:pt>
                <c:pt idx="12224">
                  <c:v>-23.25</c:v>
                </c:pt>
                <c:pt idx="12225">
                  <c:v>-17.629999999999992</c:v>
                </c:pt>
                <c:pt idx="12226">
                  <c:v>-20.60000000000003</c:v>
                </c:pt>
                <c:pt idx="12227">
                  <c:v>-10.840000000000002</c:v>
                </c:pt>
                <c:pt idx="12228">
                  <c:v>-3.9699999999999989</c:v>
                </c:pt>
                <c:pt idx="12229">
                  <c:v>-1.9100000000000041</c:v>
                </c:pt>
                <c:pt idx="12230">
                  <c:v>3.2899999999999991</c:v>
                </c:pt>
                <c:pt idx="12231">
                  <c:v>4.0900000000000025</c:v>
                </c:pt>
                <c:pt idx="12232">
                  <c:v>2.3599999999999977</c:v>
                </c:pt>
                <c:pt idx="12233">
                  <c:v>-4.9800000000000004</c:v>
                </c:pt>
                <c:pt idx="12234">
                  <c:v>-4.7800000000000011</c:v>
                </c:pt>
                <c:pt idx="12235">
                  <c:v>4.9999999999997317E-2</c:v>
                </c:pt>
                <c:pt idx="12236">
                  <c:v>4.9600000000000009</c:v>
                </c:pt>
                <c:pt idx="12237">
                  <c:v>2.4799999999999969</c:v>
                </c:pt>
                <c:pt idx="12238">
                  <c:v>3.9399999999999977</c:v>
                </c:pt>
                <c:pt idx="12239">
                  <c:v>-10.050000000000004</c:v>
                </c:pt>
                <c:pt idx="12240">
                  <c:v>8.3800000000000026</c:v>
                </c:pt>
                <c:pt idx="12241">
                  <c:v>9.0000000000003508E-2</c:v>
                </c:pt>
                <c:pt idx="12242">
                  <c:v>-0.46000000000000085</c:v>
                </c:pt>
                <c:pt idx="12243">
                  <c:v>-0.32000000000000095</c:v>
                </c:pt>
                <c:pt idx="12244">
                  <c:v>0.53000000000000114</c:v>
                </c:pt>
                <c:pt idx="12245">
                  <c:v>1.3999999999999957</c:v>
                </c:pt>
                <c:pt idx="12246">
                  <c:v>4.5100000000000051</c:v>
                </c:pt>
                <c:pt idx="12247">
                  <c:v>6.9199999999999964</c:v>
                </c:pt>
                <c:pt idx="12248">
                  <c:v>7.0600000000000005</c:v>
                </c:pt>
                <c:pt idx="12249">
                  <c:v>7.9100000000000037</c:v>
                </c:pt>
                <c:pt idx="12250">
                  <c:v>7.1000000000000005</c:v>
                </c:pt>
                <c:pt idx="12251">
                  <c:v>-8.6900000000000031</c:v>
                </c:pt>
                <c:pt idx="12252">
                  <c:v>-2.6899999999999982</c:v>
                </c:pt>
                <c:pt idx="12253">
                  <c:v>-0.35000000000000142</c:v>
                </c:pt>
                <c:pt idx="12254">
                  <c:v>9.6399999999999988</c:v>
                </c:pt>
                <c:pt idx="12255">
                  <c:v>6.75</c:v>
                </c:pt>
                <c:pt idx="12256">
                  <c:v>7.009999999999998</c:v>
                </c:pt>
                <c:pt idx="12257">
                  <c:v>6.4699999999999989</c:v>
                </c:pt>
                <c:pt idx="12258">
                  <c:v>6.3799999999999963</c:v>
                </c:pt>
                <c:pt idx="12259">
                  <c:v>10.010000000000002</c:v>
                </c:pt>
                <c:pt idx="12260">
                  <c:v>12.24</c:v>
                </c:pt>
                <c:pt idx="12261">
                  <c:v>5.18</c:v>
                </c:pt>
                <c:pt idx="12262">
                  <c:v>0.69999999999999574</c:v>
                </c:pt>
                <c:pt idx="12263">
                  <c:v>20.130000000000031</c:v>
                </c:pt>
                <c:pt idx="12264">
                  <c:v>26.099999999999987</c:v>
                </c:pt>
                <c:pt idx="12265">
                  <c:v>20.180000000000003</c:v>
                </c:pt>
                <c:pt idx="12266">
                  <c:v>25.72</c:v>
                </c:pt>
                <c:pt idx="12267">
                  <c:v>26.18</c:v>
                </c:pt>
                <c:pt idx="12268">
                  <c:v>24.97</c:v>
                </c:pt>
                <c:pt idx="12269">
                  <c:v>29.1</c:v>
                </c:pt>
                <c:pt idx="12270">
                  <c:v>27.64</c:v>
                </c:pt>
                <c:pt idx="12271">
                  <c:v>23.1</c:v>
                </c:pt>
                <c:pt idx="12272">
                  <c:v>20.190000000000001</c:v>
                </c:pt>
                <c:pt idx="12273">
                  <c:v>26.240000000000002</c:v>
                </c:pt>
                <c:pt idx="12274">
                  <c:v>25.830000000000005</c:v>
                </c:pt>
                <c:pt idx="12275">
                  <c:v>17.560000000000002</c:v>
                </c:pt>
                <c:pt idx="12276">
                  <c:v>29.01</c:v>
                </c:pt>
                <c:pt idx="12277">
                  <c:v>24.250000000000004</c:v>
                </c:pt>
                <c:pt idx="12278">
                  <c:v>19.730000000000004</c:v>
                </c:pt>
                <c:pt idx="12279">
                  <c:v>18.97</c:v>
                </c:pt>
                <c:pt idx="12280">
                  <c:v>14.19</c:v>
                </c:pt>
                <c:pt idx="12281">
                  <c:v>13.190000000000001</c:v>
                </c:pt>
                <c:pt idx="12282">
                  <c:v>20.499999999999989</c:v>
                </c:pt>
                <c:pt idx="12283">
                  <c:v>28.630000000000031</c:v>
                </c:pt>
                <c:pt idx="12284">
                  <c:v>32.5</c:v>
                </c:pt>
                <c:pt idx="12285">
                  <c:v>21.800000000000004</c:v>
                </c:pt>
                <c:pt idx="12286">
                  <c:v>18.580000000000002</c:v>
                </c:pt>
                <c:pt idx="12287">
                  <c:v>25.590000000000003</c:v>
                </c:pt>
                <c:pt idx="12288">
                  <c:v>21.87</c:v>
                </c:pt>
                <c:pt idx="12289">
                  <c:v>14.840000000000003</c:v>
                </c:pt>
                <c:pt idx="12290">
                  <c:v>16.090000000000003</c:v>
                </c:pt>
                <c:pt idx="12291">
                  <c:v>16.72</c:v>
                </c:pt>
                <c:pt idx="12292">
                  <c:v>13.27</c:v>
                </c:pt>
                <c:pt idx="12293">
                  <c:v>5.9699999999999989</c:v>
                </c:pt>
                <c:pt idx="12294">
                  <c:v>3.9399999999999977</c:v>
                </c:pt>
                <c:pt idx="12295">
                  <c:v>1.1099999999999965</c:v>
                </c:pt>
                <c:pt idx="12296">
                  <c:v>-0.56000000000000261</c:v>
                </c:pt>
                <c:pt idx="12297">
                  <c:v>-2.4200000000000017</c:v>
                </c:pt>
                <c:pt idx="12298">
                  <c:v>-1.9000000000000061</c:v>
                </c:pt>
                <c:pt idx="12299">
                  <c:v>1.3400000000000041</c:v>
                </c:pt>
                <c:pt idx="12300">
                  <c:v>-0.42000000000000182</c:v>
                </c:pt>
                <c:pt idx="12301">
                  <c:v>-4.5300000000000011</c:v>
                </c:pt>
                <c:pt idx="12302">
                  <c:v>-1.8700000000000045</c:v>
                </c:pt>
                <c:pt idx="12303">
                  <c:v>-1.0700000000000003</c:v>
                </c:pt>
                <c:pt idx="12304">
                  <c:v>0.31000000000000238</c:v>
                </c:pt>
                <c:pt idx="12305">
                  <c:v>-4.0499999999999972</c:v>
                </c:pt>
                <c:pt idx="12306">
                  <c:v>-5.6399999999999935</c:v>
                </c:pt>
                <c:pt idx="12307">
                  <c:v>1.3500000000000021</c:v>
                </c:pt>
                <c:pt idx="12308">
                  <c:v>-1.4400000000000048</c:v>
                </c:pt>
                <c:pt idx="12309">
                  <c:v>-4.1899999999999977</c:v>
                </c:pt>
                <c:pt idx="12310">
                  <c:v>-1.9600000000000033</c:v>
                </c:pt>
                <c:pt idx="12311">
                  <c:v>11.66</c:v>
                </c:pt>
                <c:pt idx="12312">
                  <c:v>9.82</c:v>
                </c:pt>
                <c:pt idx="12313">
                  <c:v>7.7899999999999991</c:v>
                </c:pt>
                <c:pt idx="12314">
                  <c:v>8.4500000000000028</c:v>
                </c:pt>
                <c:pt idx="12315">
                  <c:v>1.3300000000000021</c:v>
                </c:pt>
                <c:pt idx="12316">
                  <c:v>0.33999999999999769</c:v>
                </c:pt>
                <c:pt idx="12317">
                  <c:v>1</c:v>
                </c:pt>
                <c:pt idx="12318">
                  <c:v>-7.4099999999999984</c:v>
                </c:pt>
                <c:pt idx="12319">
                  <c:v>-5.1300000000000026</c:v>
                </c:pt>
                <c:pt idx="12320">
                  <c:v>-7.3000000000000043</c:v>
                </c:pt>
                <c:pt idx="12321">
                  <c:v>-12.63</c:v>
                </c:pt>
                <c:pt idx="12322">
                  <c:v>-21.379999999999992</c:v>
                </c:pt>
                <c:pt idx="12323">
                  <c:v>-21.489999999999952</c:v>
                </c:pt>
                <c:pt idx="12324">
                  <c:v>-17.670000000000005</c:v>
                </c:pt>
                <c:pt idx="12325">
                  <c:v>-17.729999999999986</c:v>
                </c:pt>
                <c:pt idx="12326">
                  <c:v>-4.2399999999999984</c:v>
                </c:pt>
                <c:pt idx="12327">
                  <c:v>-1.2100000000000009</c:v>
                </c:pt>
                <c:pt idx="12328">
                  <c:v>-6.6700000000000017</c:v>
                </c:pt>
                <c:pt idx="12329">
                  <c:v>-19.239999999999988</c:v>
                </c:pt>
                <c:pt idx="12330">
                  <c:v>-15.5</c:v>
                </c:pt>
                <c:pt idx="12331">
                  <c:v>-2.1000000000000014</c:v>
                </c:pt>
                <c:pt idx="12332">
                  <c:v>0.92999999999999972</c:v>
                </c:pt>
                <c:pt idx="12333">
                  <c:v>-0.92000000000000171</c:v>
                </c:pt>
                <c:pt idx="12334">
                  <c:v>-8.39</c:v>
                </c:pt>
                <c:pt idx="12335">
                  <c:v>12.96</c:v>
                </c:pt>
                <c:pt idx="12336">
                  <c:v>11.229999999999999</c:v>
                </c:pt>
                <c:pt idx="12337">
                  <c:v>9.620000000000001</c:v>
                </c:pt>
                <c:pt idx="12338">
                  <c:v>9.98</c:v>
                </c:pt>
                <c:pt idx="12339">
                  <c:v>9.9700000000000024</c:v>
                </c:pt>
                <c:pt idx="12340">
                  <c:v>8.66</c:v>
                </c:pt>
                <c:pt idx="12341">
                  <c:v>3.8299999999999983</c:v>
                </c:pt>
                <c:pt idx="12342">
                  <c:v>-9.9999999999980382E-3</c:v>
                </c:pt>
                <c:pt idx="12343">
                  <c:v>-12.330000000000002</c:v>
                </c:pt>
                <c:pt idx="12344">
                  <c:v>-24.430000000000007</c:v>
                </c:pt>
                <c:pt idx="12345">
                  <c:v>-22.010000000000005</c:v>
                </c:pt>
                <c:pt idx="12346">
                  <c:v>-25.459999999999987</c:v>
                </c:pt>
                <c:pt idx="12347">
                  <c:v>-16.600000000000001</c:v>
                </c:pt>
                <c:pt idx="12348">
                  <c:v>-16.810000000000031</c:v>
                </c:pt>
                <c:pt idx="12349">
                  <c:v>-28.630000000000031</c:v>
                </c:pt>
                <c:pt idx="12350">
                  <c:v>-26.08</c:v>
                </c:pt>
                <c:pt idx="12351">
                  <c:v>-25.979999999999986</c:v>
                </c:pt>
                <c:pt idx="12352">
                  <c:v>-26.959999999999987</c:v>
                </c:pt>
                <c:pt idx="12353">
                  <c:v>-35.03</c:v>
                </c:pt>
                <c:pt idx="12354">
                  <c:v>-32.03</c:v>
                </c:pt>
                <c:pt idx="12355">
                  <c:v>-17.21</c:v>
                </c:pt>
                <c:pt idx="12356">
                  <c:v>-7.5499999999999972</c:v>
                </c:pt>
                <c:pt idx="12357">
                  <c:v>-6.3499999999999943</c:v>
                </c:pt>
                <c:pt idx="12358">
                  <c:v>-3.259999999999998</c:v>
                </c:pt>
                <c:pt idx="12359">
                  <c:v>9.1399999999999988</c:v>
                </c:pt>
                <c:pt idx="12360">
                  <c:v>7.3599999999999985</c:v>
                </c:pt>
                <c:pt idx="12361">
                  <c:v>6.6400000000000006</c:v>
                </c:pt>
                <c:pt idx="12362">
                  <c:v>9.3700000000000045</c:v>
                </c:pt>
                <c:pt idx="12363">
                  <c:v>7.8699999999999966</c:v>
                </c:pt>
                <c:pt idx="12364">
                  <c:v>8.1399999999999988</c:v>
                </c:pt>
                <c:pt idx="12365">
                  <c:v>4.0499999999999972</c:v>
                </c:pt>
                <c:pt idx="12366">
                  <c:v>1.3900000000000021</c:v>
                </c:pt>
                <c:pt idx="12367">
                  <c:v>-7.6099999999999985</c:v>
                </c:pt>
                <c:pt idx="12368">
                  <c:v>-3.2199999999999989</c:v>
                </c:pt>
                <c:pt idx="12369">
                  <c:v>-12.520000000000003</c:v>
                </c:pt>
                <c:pt idx="12370">
                  <c:v>-17.68</c:v>
                </c:pt>
                <c:pt idx="12371">
                  <c:v>-14.590000000000002</c:v>
                </c:pt>
                <c:pt idx="12372">
                  <c:v>-11.160000000000004</c:v>
                </c:pt>
                <c:pt idx="12373">
                  <c:v>-5.44</c:v>
                </c:pt>
                <c:pt idx="12374">
                  <c:v>-9.0000000000003508E-2</c:v>
                </c:pt>
                <c:pt idx="12375">
                  <c:v>-4.1299999999999955</c:v>
                </c:pt>
                <c:pt idx="12376">
                  <c:v>3.8899999999999997</c:v>
                </c:pt>
                <c:pt idx="12377">
                  <c:v>3.0799999999999983</c:v>
                </c:pt>
                <c:pt idx="12378">
                  <c:v>1.9399999999999953</c:v>
                </c:pt>
                <c:pt idx="12379">
                  <c:v>5.2700000000000031</c:v>
                </c:pt>
                <c:pt idx="12380">
                  <c:v>8.3700000000000045</c:v>
                </c:pt>
                <c:pt idx="12381">
                  <c:v>1.0000000000005121E-2</c:v>
                </c:pt>
                <c:pt idx="12382">
                  <c:v>3.9100000000000037</c:v>
                </c:pt>
                <c:pt idx="12383">
                  <c:v>20.260000000000002</c:v>
                </c:pt>
                <c:pt idx="12384">
                  <c:v>21.24</c:v>
                </c:pt>
                <c:pt idx="12385">
                  <c:v>21.630000000000031</c:v>
                </c:pt>
                <c:pt idx="12386">
                  <c:v>25.279999999999987</c:v>
                </c:pt>
                <c:pt idx="12387">
                  <c:v>18.090000000000003</c:v>
                </c:pt>
                <c:pt idx="12388">
                  <c:v>12.790000000000003</c:v>
                </c:pt>
                <c:pt idx="12389">
                  <c:v>11.18</c:v>
                </c:pt>
                <c:pt idx="12390">
                  <c:v>4.6999999999999957</c:v>
                </c:pt>
                <c:pt idx="12391">
                  <c:v>-5.5600000000000005</c:v>
                </c:pt>
                <c:pt idx="12392">
                  <c:v>-6.8599999999999985</c:v>
                </c:pt>
                <c:pt idx="12393">
                  <c:v>-7.07</c:v>
                </c:pt>
                <c:pt idx="12394">
                  <c:v>-4.3100000000000005</c:v>
                </c:pt>
                <c:pt idx="12395">
                  <c:v>0.39999999999999997</c:v>
                </c:pt>
                <c:pt idx="12396">
                  <c:v>2.0800000000000054</c:v>
                </c:pt>
                <c:pt idx="12397">
                  <c:v>1.2599999999999936</c:v>
                </c:pt>
                <c:pt idx="12398">
                  <c:v>2.5800000000000018</c:v>
                </c:pt>
                <c:pt idx="12399">
                  <c:v>2.6300000000000026</c:v>
                </c:pt>
                <c:pt idx="12400">
                  <c:v>0.14000000000000071</c:v>
                </c:pt>
                <c:pt idx="12401">
                  <c:v>2.0200000000000031</c:v>
                </c:pt>
                <c:pt idx="12402">
                  <c:v>3.2400000000000042</c:v>
                </c:pt>
                <c:pt idx="12403">
                  <c:v>10.090000000000003</c:v>
                </c:pt>
                <c:pt idx="12404">
                  <c:v>15.96</c:v>
                </c:pt>
                <c:pt idx="12405">
                  <c:v>10.760000000000002</c:v>
                </c:pt>
                <c:pt idx="12406">
                  <c:v>13.270000000000003</c:v>
                </c:pt>
                <c:pt idx="12407">
                  <c:v>21.619999999999997</c:v>
                </c:pt>
                <c:pt idx="12408">
                  <c:v>22.180000000000003</c:v>
                </c:pt>
                <c:pt idx="12409">
                  <c:v>15.19</c:v>
                </c:pt>
                <c:pt idx="12410">
                  <c:v>13.8</c:v>
                </c:pt>
                <c:pt idx="12411">
                  <c:v>13.34</c:v>
                </c:pt>
                <c:pt idx="12412">
                  <c:v>13.26</c:v>
                </c:pt>
                <c:pt idx="12413">
                  <c:v>12.68</c:v>
                </c:pt>
                <c:pt idx="12414">
                  <c:v>10.000000000000002</c:v>
                </c:pt>
                <c:pt idx="12415">
                  <c:v>9.7299999999999986</c:v>
                </c:pt>
                <c:pt idx="12416">
                  <c:v>12.530000000000001</c:v>
                </c:pt>
                <c:pt idx="12417">
                  <c:v>13.29</c:v>
                </c:pt>
                <c:pt idx="12418">
                  <c:v>17.669999999999987</c:v>
                </c:pt>
                <c:pt idx="12419">
                  <c:v>19.560000000000002</c:v>
                </c:pt>
                <c:pt idx="12420">
                  <c:v>23.49</c:v>
                </c:pt>
                <c:pt idx="12421">
                  <c:v>23.279999999999987</c:v>
                </c:pt>
                <c:pt idx="12422">
                  <c:v>23.939999999999987</c:v>
                </c:pt>
                <c:pt idx="12423">
                  <c:v>20.490000000000002</c:v>
                </c:pt>
                <c:pt idx="12424">
                  <c:v>17.700000000000003</c:v>
                </c:pt>
                <c:pt idx="12425">
                  <c:v>12.84</c:v>
                </c:pt>
                <c:pt idx="12426">
                  <c:v>14.1</c:v>
                </c:pt>
                <c:pt idx="12427">
                  <c:v>18.659999999999997</c:v>
                </c:pt>
                <c:pt idx="12428">
                  <c:v>25.669999999999987</c:v>
                </c:pt>
                <c:pt idx="12429">
                  <c:v>25.02</c:v>
                </c:pt>
                <c:pt idx="12430">
                  <c:v>21.130000000000031</c:v>
                </c:pt>
                <c:pt idx="12431">
                  <c:v>21.060000000000002</c:v>
                </c:pt>
                <c:pt idx="12432">
                  <c:v>11.06</c:v>
                </c:pt>
                <c:pt idx="12433">
                  <c:v>1.2799999999999956</c:v>
                </c:pt>
                <c:pt idx="12434">
                  <c:v>-1.9600000000000024</c:v>
                </c:pt>
                <c:pt idx="12435">
                  <c:v>-2.2199999999999998</c:v>
                </c:pt>
                <c:pt idx="12436">
                  <c:v>0.19000000000000003</c:v>
                </c:pt>
                <c:pt idx="12437">
                  <c:v>1.069999999999997</c:v>
                </c:pt>
                <c:pt idx="12438">
                  <c:v>-2.9299999999999997</c:v>
                </c:pt>
                <c:pt idx="12439">
                  <c:v>-5.3599999999999985</c:v>
                </c:pt>
                <c:pt idx="12440">
                  <c:v>-5.1199999999999966</c:v>
                </c:pt>
                <c:pt idx="12441">
                  <c:v>-3.16</c:v>
                </c:pt>
                <c:pt idx="12442">
                  <c:v>4.99</c:v>
                </c:pt>
                <c:pt idx="12443">
                  <c:v>10.719999999999999</c:v>
                </c:pt>
                <c:pt idx="12444">
                  <c:v>15.280000000000001</c:v>
                </c:pt>
                <c:pt idx="12445">
                  <c:v>23.2</c:v>
                </c:pt>
                <c:pt idx="12446">
                  <c:v>17.82</c:v>
                </c:pt>
                <c:pt idx="12447">
                  <c:v>11.52</c:v>
                </c:pt>
                <c:pt idx="12448">
                  <c:v>4.0500000000000007</c:v>
                </c:pt>
                <c:pt idx="12449">
                  <c:v>8.6300000000000008</c:v>
                </c:pt>
                <c:pt idx="12450">
                  <c:v>11.370000000000006</c:v>
                </c:pt>
                <c:pt idx="12451">
                  <c:v>22.69</c:v>
                </c:pt>
                <c:pt idx="12452">
                  <c:v>29.25</c:v>
                </c:pt>
                <c:pt idx="12453">
                  <c:v>29.77</c:v>
                </c:pt>
                <c:pt idx="12454">
                  <c:v>16.29</c:v>
                </c:pt>
                <c:pt idx="12455">
                  <c:v>15.260000000000002</c:v>
                </c:pt>
                <c:pt idx="12456">
                  <c:v>4.2699999999999996</c:v>
                </c:pt>
                <c:pt idx="12457">
                  <c:v>-0.17</c:v>
                </c:pt>
                <c:pt idx="12458">
                  <c:v>0.18000000000000016</c:v>
                </c:pt>
                <c:pt idx="12459">
                  <c:v>0.80999999999999961</c:v>
                </c:pt>
                <c:pt idx="12460">
                  <c:v>2.3999999999999977</c:v>
                </c:pt>
                <c:pt idx="12461">
                  <c:v>8.8800000000000026</c:v>
                </c:pt>
                <c:pt idx="12462">
                  <c:v>0.15999999999999726</c:v>
                </c:pt>
                <c:pt idx="12463">
                  <c:v>3.6400000000000006</c:v>
                </c:pt>
                <c:pt idx="12464">
                  <c:v>4.6500000000000057</c:v>
                </c:pt>
                <c:pt idx="12465">
                  <c:v>3.7400000000000042</c:v>
                </c:pt>
                <c:pt idx="12466">
                  <c:v>1.2900000000000063</c:v>
                </c:pt>
                <c:pt idx="12467">
                  <c:v>5.759999999999998</c:v>
                </c:pt>
                <c:pt idx="12468">
                  <c:v>8.4100000000000037</c:v>
                </c:pt>
                <c:pt idx="12469">
                  <c:v>9.3100000000000023</c:v>
                </c:pt>
                <c:pt idx="12470">
                  <c:v>13.330000000000002</c:v>
                </c:pt>
                <c:pt idx="12471">
                  <c:v>15.139999999999999</c:v>
                </c:pt>
                <c:pt idx="12472">
                  <c:v>13.55</c:v>
                </c:pt>
                <c:pt idx="12473">
                  <c:v>9.6000000000000014</c:v>
                </c:pt>
                <c:pt idx="12474">
                  <c:v>7.1900000000000048</c:v>
                </c:pt>
                <c:pt idx="12475">
                  <c:v>12.310000000000002</c:v>
                </c:pt>
                <c:pt idx="12476">
                  <c:v>16.680000000000007</c:v>
                </c:pt>
                <c:pt idx="12477">
                  <c:v>2.490000000000002</c:v>
                </c:pt>
                <c:pt idx="12478">
                  <c:v>11.610000000000007</c:v>
                </c:pt>
                <c:pt idx="12479">
                  <c:v>9.0800000000000018</c:v>
                </c:pt>
                <c:pt idx="12480">
                  <c:v>2.0300000000000007</c:v>
                </c:pt>
                <c:pt idx="12481">
                  <c:v>3.3599999999999977</c:v>
                </c:pt>
                <c:pt idx="12482">
                  <c:v>14.170000000000002</c:v>
                </c:pt>
                <c:pt idx="12483">
                  <c:v>16.97</c:v>
                </c:pt>
                <c:pt idx="12484">
                  <c:v>11.32</c:v>
                </c:pt>
                <c:pt idx="12485">
                  <c:v>10.560000000000002</c:v>
                </c:pt>
                <c:pt idx="12486">
                  <c:v>-0.48999999999999594</c:v>
                </c:pt>
                <c:pt idx="12487">
                  <c:v>-8.11</c:v>
                </c:pt>
                <c:pt idx="12488">
                  <c:v>0.77000000000000446</c:v>
                </c:pt>
                <c:pt idx="12489">
                  <c:v>7.8199999999999985</c:v>
                </c:pt>
                <c:pt idx="12490">
                  <c:v>9.5</c:v>
                </c:pt>
                <c:pt idx="12491">
                  <c:v>14.190000000000005</c:v>
                </c:pt>
                <c:pt idx="12492">
                  <c:v>13.04</c:v>
                </c:pt>
                <c:pt idx="12493">
                  <c:v>15.82</c:v>
                </c:pt>
                <c:pt idx="12494">
                  <c:v>16.880000000000003</c:v>
                </c:pt>
                <c:pt idx="12495">
                  <c:v>15.15</c:v>
                </c:pt>
                <c:pt idx="12496">
                  <c:v>11.920000000000002</c:v>
                </c:pt>
                <c:pt idx="12497">
                  <c:v>8.65</c:v>
                </c:pt>
                <c:pt idx="12498">
                  <c:v>5.0799999999999983</c:v>
                </c:pt>
                <c:pt idx="12499">
                  <c:v>10.24</c:v>
                </c:pt>
                <c:pt idx="12500">
                  <c:v>14.090000000000003</c:v>
                </c:pt>
                <c:pt idx="12501">
                  <c:v>9.0200000000000031</c:v>
                </c:pt>
                <c:pt idx="12502">
                  <c:v>11.930000000000007</c:v>
                </c:pt>
                <c:pt idx="12503">
                  <c:v>17.779999999999987</c:v>
                </c:pt>
                <c:pt idx="12504">
                  <c:v>16.12</c:v>
                </c:pt>
                <c:pt idx="12505">
                  <c:v>21.349999999999987</c:v>
                </c:pt>
                <c:pt idx="12506">
                  <c:v>28.45</c:v>
                </c:pt>
                <c:pt idx="12507">
                  <c:v>30.85</c:v>
                </c:pt>
                <c:pt idx="12508">
                  <c:v>22.4</c:v>
                </c:pt>
                <c:pt idx="12509">
                  <c:v>4.18</c:v>
                </c:pt>
                <c:pt idx="12510">
                  <c:v>-4.5999999999999943</c:v>
                </c:pt>
                <c:pt idx="12511">
                  <c:v>-4.75</c:v>
                </c:pt>
                <c:pt idx="12512">
                  <c:v>4.9300000000000024</c:v>
                </c:pt>
                <c:pt idx="12513">
                  <c:v>14.72</c:v>
                </c:pt>
                <c:pt idx="12514">
                  <c:v>17.309999999999992</c:v>
                </c:pt>
                <c:pt idx="12515">
                  <c:v>25.069999999999986</c:v>
                </c:pt>
                <c:pt idx="12516">
                  <c:v>24.959999999999987</c:v>
                </c:pt>
                <c:pt idx="12517">
                  <c:v>22.150000000000031</c:v>
                </c:pt>
                <c:pt idx="12518">
                  <c:v>22.650000000000031</c:v>
                </c:pt>
                <c:pt idx="12519">
                  <c:v>21.87</c:v>
                </c:pt>
                <c:pt idx="12520">
                  <c:v>19.189999999999987</c:v>
                </c:pt>
                <c:pt idx="12521">
                  <c:v>8.61</c:v>
                </c:pt>
                <c:pt idx="12522">
                  <c:v>7.1099999999999985</c:v>
                </c:pt>
                <c:pt idx="12523">
                  <c:v>14.25</c:v>
                </c:pt>
                <c:pt idx="12524">
                  <c:v>24.580000000000002</c:v>
                </c:pt>
                <c:pt idx="12525">
                  <c:v>13.760000000000005</c:v>
                </c:pt>
                <c:pt idx="12526">
                  <c:v>22.499999999999989</c:v>
                </c:pt>
                <c:pt idx="12527">
                  <c:v>31.040000000000003</c:v>
                </c:pt>
                <c:pt idx="12528">
                  <c:v>32.010000000000005</c:v>
                </c:pt>
                <c:pt idx="12529">
                  <c:v>33.150000000000006</c:v>
                </c:pt>
                <c:pt idx="12530">
                  <c:v>34.879999999999995</c:v>
                </c:pt>
                <c:pt idx="12531">
                  <c:v>34.200000000000003</c:v>
                </c:pt>
                <c:pt idx="12532">
                  <c:v>33.949999999999996</c:v>
                </c:pt>
                <c:pt idx="12533">
                  <c:v>33.08</c:v>
                </c:pt>
                <c:pt idx="12534">
                  <c:v>19.099999999999987</c:v>
                </c:pt>
                <c:pt idx="12535">
                  <c:v>8.5100000000000016</c:v>
                </c:pt>
                <c:pt idx="12536">
                  <c:v>15.200000000000003</c:v>
                </c:pt>
                <c:pt idx="12537">
                  <c:v>18.39</c:v>
                </c:pt>
                <c:pt idx="12538">
                  <c:v>21.939999999999987</c:v>
                </c:pt>
                <c:pt idx="12539">
                  <c:v>23.330000000000005</c:v>
                </c:pt>
                <c:pt idx="12540">
                  <c:v>21.37</c:v>
                </c:pt>
                <c:pt idx="12541">
                  <c:v>18.260000000000002</c:v>
                </c:pt>
                <c:pt idx="12542">
                  <c:v>17.349999999999987</c:v>
                </c:pt>
                <c:pt idx="12543">
                  <c:v>18.290000000000003</c:v>
                </c:pt>
                <c:pt idx="12544">
                  <c:v>26.490000000000002</c:v>
                </c:pt>
                <c:pt idx="12545">
                  <c:v>15.800000000000004</c:v>
                </c:pt>
                <c:pt idx="12546">
                  <c:v>16.149999999999999</c:v>
                </c:pt>
                <c:pt idx="12547">
                  <c:v>22.009999999999987</c:v>
                </c:pt>
                <c:pt idx="12548">
                  <c:v>26.47</c:v>
                </c:pt>
                <c:pt idx="12549">
                  <c:v>19.369999999999987</c:v>
                </c:pt>
                <c:pt idx="12550">
                  <c:v>18.14</c:v>
                </c:pt>
                <c:pt idx="12551">
                  <c:v>26.72</c:v>
                </c:pt>
                <c:pt idx="12552">
                  <c:v>33.309999999999995</c:v>
                </c:pt>
                <c:pt idx="12553">
                  <c:v>33.39</c:v>
                </c:pt>
                <c:pt idx="12554">
                  <c:v>32.809999999999995</c:v>
                </c:pt>
                <c:pt idx="12555">
                  <c:v>32.64</c:v>
                </c:pt>
                <c:pt idx="12556">
                  <c:v>33.14</c:v>
                </c:pt>
                <c:pt idx="12557">
                  <c:v>28.62</c:v>
                </c:pt>
                <c:pt idx="12558">
                  <c:v>19.709999999999987</c:v>
                </c:pt>
                <c:pt idx="12559">
                  <c:v>5.009999999999998</c:v>
                </c:pt>
                <c:pt idx="12560">
                  <c:v>11.010000000000002</c:v>
                </c:pt>
                <c:pt idx="12561">
                  <c:v>12.450000000000006</c:v>
                </c:pt>
                <c:pt idx="12562">
                  <c:v>11.18</c:v>
                </c:pt>
                <c:pt idx="12563">
                  <c:v>19.579999999999988</c:v>
                </c:pt>
                <c:pt idx="12564">
                  <c:v>20.220000000000002</c:v>
                </c:pt>
                <c:pt idx="12565">
                  <c:v>18.380000000000003</c:v>
                </c:pt>
                <c:pt idx="12566">
                  <c:v>18.23</c:v>
                </c:pt>
                <c:pt idx="12567">
                  <c:v>20.820000000000004</c:v>
                </c:pt>
                <c:pt idx="12568">
                  <c:v>19.130000000000031</c:v>
                </c:pt>
                <c:pt idx="12569">
                  <c:v>23.279999999999987</c:v>
                </c:pt>
                <c:pt idx="12570">
                  <c:v>26.830000000000005</c:v>
                </c:pt>
                <c:pt idx="12571">
                  <c:v>31.279999999999987</c:v>
                </c:pt>
                <c:pt idx="12572">
                  <c:v>35.290000000000013</c:v>
                </c:pt>
                <c:pt idx="12573">
                  <c:v>28.51</c:v>
                </c:pt>
                <c:pt idx="12574">
                  <c:v>28.310000000000031</c:v>
                </c:pt>
                <c:pt idx="12575">
                  <c:v>41.790000000000013</c:v>
                </c:pt>
                <c:pt idx="12576">
                  <c:v>41.58</c:v>
                </c:pt>
                <c:pt idx="12577">
                  <c:v>38.25</c:v>
                </c:pt>
                <c:pt idx="12578">
                  <c:v>36.58</c:v>
                </c:pt>
                <c:pt idx="12579">
                  <c:v>37.15</c:v>
                </c:pt>
                <c:pt idx="12580">
                  <c:v>35.82</c:v>
                </c:pt>
                <c:pt idx="12581">
                  <c:v>35.07</c:v>
                </c:pt>
                <c:pt idx="12582">
                  <c:v>32.430000000000007</c:v>
                </c:pt>
                <c:pt idx="12583">
                  <c:v>32.160000000000011</c:v>
                </c:pt>
                <c:pt idx="12584">
                  <c:v>33.35</c:v>
                </c:pt>
                <c:pt idx="12585">
                  <c:v>34.370000000000005</c:v>
                </c:pt>
                <c:pt idx="12586">
                  <c:v>32.36</c:v>
                </c:pt>
                <c:pt idx="12587">
                  <c:v>31.939999999999987</c:v>
                </c:pt>
                <c:pt idx="12588">
                  <c:v>32.620000000000012</c:v>
                </c:pt>
                <c:pt idx="12589">
                  <c:v>29.610000000000031</c:v>
                </c:pt>
                <c:pt idx="12590">
                  <c:v>32.130000000000003</c:v>
                </c:pt>
                <c:pt idx="12591">
                  <c:v>28.68</c:v>
                </c:pt>
                <c:pt idx="12592">
                  <c:v>28.869999999999987</c:v>
                </c:pt>
                <c:pt idx="12593">
                  <c:v>26.810000000000031</c:v>
                </c:pt>
                <c:pt idx="12594">
                  <c:v>30.840000000000003</c:v>
                </c:pt>
                <c:pt idx="12595">
                  <c:v>35.840000000000003</c:v>
                </c:pt>
                <c:pt idx="12596">
                  <c:v>37.760000000000012</c:v>
                </c:pt>
                <c:pt idx="12597">
                  <c:v>36.849999999999994</c:v>
                </c:pt>
                <c:pt idx="12598">
                  <c:v>35.17</c:v>
                </c:pt>
                <c:pt idx="12599">
                  <c:v>35.980000000000004</c:v>
                </c:pt>
                <c:pt idx="12600">
                  <c:v>34.020000000000003</c:v>
                </c:pt>
                <c:pt idx="12601">
                  <c:v>29.019999999999996</c:v>
                </c:pt>
                <c:pt idx="12602">
                  <c:v>32.370000000000005</c:v>
                </c:pt>
                <c:pt idx="12603">
                  <c:v>30.979999999999986</c:v>
                </c:pt>
                <c:pt idx="12604">
                  <c:v>29.610000000000031</c:v>
                </c:pt>
                <c:pt idx="12605">
                  <c:v>31.56</c:v>
                </c:pt>
                <c:pt idx="12606">
                  <c:v>21.14</c:v>
                </c:pt>
                <c:pt idx="12607">
                  <c:v>14.94</c:v>
                </c:pt>
                <c:pt idx="12608">
                  <c:v>18.7</c:v>
                </c:pt>
                <c:pt idx="12609">
                  <c:v>23.54</c:v>
                </c:pt>
                <c:pt idx="12610">
                  <c:v>28.3</c:v>
                </c:pt>
                <c:pt idx="12611">
                  <c:v>27.66</c:v>
                </c:pt>
                <c:pt idx="12612">
                  <c:v>28.279999999999987</c:v>
                </c:pt>
                <c:pt idx="12613">
                  <c:v>25.950000000000003</c:v>
                </c:pt>
                <c:pt idx="12614">
                  <c:v>22.56</c:v>
                </c:pt>
                <c:pt idx="12615">
                  <c:v>14.340000000000002</c:v>
                </c:pt>
                <c:pt idx="12616">
                  <c:v>12.9</c:v>
                </c:pt>
                <c:pt idx="12617">
                  <c:v>13.810000000000002</c:v>
                </c:pt>
                <c:pt idx="12618">
                  <c:v>21.68</c:v>
                </c:pt>
                <c:pt idx="12619">
                  <c:v>26.869999999999987</c:v>
                </c:pt>
                <c:pt idx="12620">
                  <c:v>35.53</c:v>
                </c:pt>
                <c:pt idx="12621">
                  <c:v>32.349999999999994</c:v>
                </c:pt>
                <c:pt idx="12622">
                  <c:v>31.22</c:v>
                </c:pt>
                <c:pt idx="12623">
                  <c:v>37.47</c:v>
                </c:pt>
                <c:pt idx="12624">
                  <c:v>27.830000000000005</c:v>
                </c:pt>
                <c:pt idx="12625">
                  <c:v>19.610000000000031</c:v>
                </c:pt>
                <c:pt idx="12626">
                  <c:v>15.27</c:v>
                </c:pt>
                <c:pt idx="12627">
                  <c:v>16.399999999999999</c:v>
                </c:pt>
                <c:pt idx="12628">
                  <c:v>15.57</c:v>
                </c:pt>
                <c:pt idx="12629">
                  <c:v>29.74</c:v>
                </c:pt>
                <c:pt idx="12630">
                  <c:v>12.630000000000003</c:v>
                </c:pt>
                <c:pt idx="12631">
                  <c:v>9.4000000000000057</c:v>
                </c:pt>
                <c:pt idx="12632">
                  <c:v>9.5800000000000018</c:v>
                </c:pt>
                <c:pt idx="12633">
                  <c:v>8.94</c:v>
                </c:pt>
                <c:pt idx="12634">
                  <c:v>5.2900000000000063</c:v>
                </c:pt>
                <c:pt idx="12635">
                  <c:v>12.5</c:v>
                </c:pt>
                <c:pt idx="12636">
                  <c:v>14.139999999999999</c:v>
                </c:pt>
                <c:pt idx="12637">
                  <c:v>15.010000000000002</c:v>
                </c:pt>
                <c:pt idx="12638">
                  <c:v>16.529999999999987</c:v>
                </c:pt>
                <c:pt idx="12639">
                  <c:v>17.479999999999986</c:v>
                </c:pt>
                <c:pt idx="12640">
                  <c:v>16.840000000000003</c:v>
                </c:pt>
                <c:pt idx="12641">
                  <c:v>10.24</c:v>
                </c:pt>
                <c:pt idx="12642">
                  <c:v>8.9700000000000042</c:v>
                </c:pt>
                <c:pt idx="12643">
                  <c:v>12.91</c:v>
                </c:pt>
                <c:pt idx="12644">
                  <c:v>20.340000000000003</c:v>
                </c:pt>
                <c:pt idx="12645">
                  <c:v>15.950000000000006</c:v>
                </c:pt>
                <c:pt idx="12646">
                  <c:v>17.599999999999987</c:v>
                </c:pt>
                <c:pt idx="12647">
                  <c:v>29.830000000000005</c:v>
                </c:pt>
                <c:pt idx="12648">
                  <c:v>26.889999999999986</c:v>
                </c:pt>
                <c:pt idx="12649">
                  <c:v>21.95</c:v>
                </c:pt>
                <c:pt idx="12650">
                  <c:v>23</c:v>
                </c:pt>
                <c:pt idx="12651">
                  <c:v>20.520000000000003</c:v>
                </c:pt>
                <c:pt idx="12652">
                  <c:v>21.449999999999989</c:v>
                </c:pt>
                <c:pt idx="12653">
                  <c:v>15.450000000000006</c:v>
                </c:pt>
                <c:pt idx="12654">
                  <c:v>4.7800000000000011</c:v>
                </c:pt>
                <c:pt idx="12655">
                  <c:v>4.5200000000000005</c:v>
                </c:pt>
                <c:pt idx="12656">
                  <c:v>6.3500000000000005</c:v>
                </c:pt>
                <c:pt idx="12657">
                  <c:v>9.7100000000000009</c:v>
                </c:pt>
                <c:pt idx="12658">
                  <c:v>9.3100000000000023</c:v>
                </c:pt>
                <c:pt idx="12659">
                  <c:v>17.880000000000003</c:v>
                </c:pt>
                <c:pt idx="12660">
                  <c:v>20.16</c:v>
                </c:pt>
                <c:pt idx="12661">
                  <c:v>17.97</c:v>
                </c:pt>
                <c:pt idx="12662">
                  <c:v>17.929999999999989</c:v>
                </c:pt>
                <c:pt idx="12663">
                  <c:v>18.12</c:v>
                </c:pt>
                <c:pt idx="12664">
                  <c:v>17.520000000000003</c:v>
                </c:pt>
                <c:pt idx="12665">
                  <c:v>11.110000000000007</c:v>
                </c:pt>
                <c:pt idx="12666">
                  <c:v>7.1699999999999946</c:v>
                </c:pt>
                <c:pt idx="12667">
                  <c:v>11.180000000000007</c:v>
                </c:pt>
                <c:pt idx="12668">
                  <c:v>17.86</c:v>
                </c:pt>
                <c:pt idx="12669">
                  <c:v>14.66</c:v>
                </c:pt>
                <c:pt idx="12670">
                  <c:v>21.320000000000004</c:v>
                </c:pt>
                <c:pt idx="12671">
                  <c:v>22.09</c:v>
                </c:pt>
                <c:pt idx="12672">
                  <c:v>24.310000000000031</c:v>
                </c:pt>
                <c:pt idx="12673">
                  <c:v>29.799999999999986</c:v>
                </c:pt>
                <c:pt idx="12674">
                  <c:v>31.120000000000005</c:v>
                </c:pt>
                <c:pt idx="12675">
                  <c:v>29.27</c:v>
                </c:pt>
                <c:pt idx="12676">
                  <c:v>29.709999999999987</c:v>
                </c:pt>
                <c:pt idx="12677">
                  <c:v>19.45</c:v>
                </c:pt>
                <c:pt idx="12678">
                  <c:v>10.68</c:v>
                </c:pt>
                <c:pt idx="12679">
                  <c:v>10.370000000000006</c:v>
                </c:pt>
                <c:pt idx="12680">
                  <c:v>16.509999999999987</c:v>
                </c:pt>
                <c:pt idx="12681">
                  <c:v>19.590000000000003</c:v>
                </c:pt>
                <c:pt idx="12682">
                  <c:v>19.170000000000005</c:v>
                </c:pt>
                <c:pt idx="12683">
                  <c:v>25.21</c:v>
                </c:pt>
                <c:pt idx="12684">
                  <c:v>24.099999999999987</c:v>
                </c:pt>
                <c:pt idx="12685">
                  <c:v>22.59</c:v>
                </c:pt>
                <c:pt idx="12686">
                  <c:v>22.250000000000004</c:v>
                </c:pt>
                <c:pt idx="12687">
                  <c:v>23.2</c:v>
                </c:pt>
                <c:pt idx="12688">
                  <c:v>19.93</c:v>
                </c:pt>
                <c:pt idx="12689">
                  <c:v>12.22</c:v>
                </c:pt>
                <c:pt idx="12690">
                  <c:v>10.24</c:v>
                </c:pt>
                <c:pt idx="12691">
                  <c:v>13.670000000000002</c:v>
                </c:pt>
                <c:pt idx="12692">
                  <c:v>14.22</c:v>
                </c:pt>
                <c:pt idx="12693">
                  <c:v>14.470000000000002</c:v>
                </c:pt>
                <c:pt idx="12694">
                  <c:v>24.799999999999986</c:v>
                </c:pt>
                <c:pt idx="12695">
                  <c:v>23.759999999999987</c:v>
                </c:pt>
                <c:pt idx="12696">
                  <c:v>32.39</c:v>
                </c:pt>
                <c:pt idx="12697">
                  <c:v>30.559999999999992</c:v>
                </c:pt>
                <c:pt idx="12698">
                  <c:v>33.25</c:v>
                </c:pt>
                <c:pt idx="12699">
                  <c:v>27.330000000000005</c:v>
                </c:pt>
                <c:pt idx="12700">
                  <c:v>29.110000000000031</c:v>
                </c:pt>
                <c:pt idx="12701">
                  <c:v>19.34</c:v>
                </c:pt>
                <c:pt idx="12702">
                  <c:v>14.670000000000002</c:v>
                </c:pt>
                <c:pt idx="12703">
                  <c:v>9.5800000000000018</c:v>
                </c:pt>
                <c:pt idx="12704">
                  <c:v>10.810000000000002</c:v>
                </c:pt>
                <c:pt idx="12705">
                  <c:v>15.12</c:v>
                </c:pt>
                <c:pt idx="12706">
                  <c:v>15.190000000000001</c:v>
                </c:pt>
                <c:pt idx="12707">
                  <c:v>19.740000000000002</c:v>
                </c:pt>
                <c:pt idx="12708">
                  <c:v>19.53</c:v>
                </c:pt>
                <c:pt idx="12709">
                  <c:v>17.43</c:v>
                </c:pt>
                <c:pt idx="12710">
                  <c:v>17.77</c:v>
                </c:pt>
                <c:pt idx="12711">
                  <c:v>16.55</c:v>
                </c:pt>
                <c:pt idx="12712">
                  <c:v>10.770000000000001</c:v>
                </c:pt>
                <c:pt idx="12713">
                  <c:v>9.0100000000000016</c:v>
                </c:pt>
                <c:pt idx="12714">
                  <c:v>8.8800000000000026</c:v>
                </c:pt>
                <c:pt idx="12715">
                  <c:v>14.800000000000004</c:v>
                </c:pt>
                <c:pt idx="12716">
                  <c:v>23.650000000000031</c:v>
                </c:pt>
                <c:pt idx="12717">
                  <c:v>14.790000000000003</c:v>
                </c:pt>
                <c:pt idx="12718">
                  <c:v>17.759999999999987</c:v>
                </c:pt>
                <c:pt idx="12719">
                  <c:v>31.04</c:v>
                </c:pt>
                <c:pt idx="12720">
                  <c:v>23.91</c:v>
                </c:pt>
                <c:pt idx="12721">
                  <c:v>23.299999999999986</c:v>
                </c:pt>
                <c:pt idx="12722">
                  <c:v>24.919999999999987</c:v>
                </c:pt>
                <c:pt idx="12723">
                  <c:v>23.169999999999987</c:v>
                </c:pt>
                <c:pt idx="12724">
                  <c:v>25.200000000000003</c:v>
                </c:pt>
                <c:pt idx="12725">
                  <c:v>23.130000000000031</c:v>
                </c:pt>
                <c:pt idx="12726">
                  <c:v>10.8</c:v>
                </c:pt>
                <c:pt idx="12727">
                  <c:v>10.520000000000001</c:v>
                </c:pt>
                <c:pt idx="12728">
                  <c:v>11.830000000000002</c:v>
                </c:pt>
                <c:pt idx="12729">
                  <c:v>14.25</c:v>
                </c:pt>
                <c:pt idx="12730">
                  <c:v>14.729999999999999</c:v>
                </c:pt>
                <c:pt idx="12731">
                  <c:v>17.330000000000005</c:v>
                </c:pt>
                <c:pt idx="12732">
                  <c:v>21.470000000000002</c:v>
                </c:pt>
                <c:pt idx="12733">
                  <c:v>22.700000000000003</c:v>
                </c:pt>
                <c:pt idx="12734">
                  <c:v>23.249999999999989</c:v>
                </c:pt>
                <c:pt idx="12735">
                  <c:v>19.369999999999987</c:v>
                </c:pt>
                <c:pt idx="12736">
                  <c:v>14.520000000000001</c:v>
                </c:pt>
                <c:pt idx="12737">
                  <c:v>9.0400000000000009</c:v>
                </c:pt>
                <c:pt idx="12738">
                  <c:v>6.5799999999999983</c:v>
                </c:pt>
                <c:pt idx="12739">
                  <c:v>6.3900000000000006</c:v>
                </c:pt>
                <c:pt idx="12740">
                  <c:v>7.3900000000000006</c:v>
                </c:pt>
                <c:pt idx="12741">
                  <c:v>5.0799999999999983</c:v>
                </c:pt>
                <c:pt idx="12742">
                  <c:v>13.870000000000006</c:v>
                </c:pt>
                <c:pt idx="12743">
                  <c:v>27.099999999999987</c:v>
                </c:pt>
                <c:pt idx="12744">
                  <c:v>34.01</c:v>
                </c:pt>
                <c:pt idx="12745">
                  <c:v>36.71</c:v>
                </c:pt>
                <c:pt idx="12746">
                  <c:v>37.17</c:v>
                </c:pt>
                <c:pt idx="12747">
                  <c:v>40.339999999999996</c:v>
                </c:pt>
                <c:pt idx="12748">
                  <c:v>43.330000000000005</c:v>
                </c:pt>
                <c:pt idx="12749">
                  <c:v>43.1</c:v>
                </c:pt>
                <c:pt idx="12750">
                  <c:v>35.160000000000011</c:v>
                </c:pt>
                <c:pt idx="12751">
                  <c:v>32.46</c:v>
                </c:pt>
                <c:pt idx="12752">
                  <c:v>32.309999999999995</c:v>
                </c:pt>
                <c:pt idx="12753">
                  <c:v>35.480000000000004</c:v>
                </c:pt>
                <c:pt idx="12754">
                  <c:v>36.56</c:v>
                </c:pt>
                <c:pt idx="12755">
                  <c:v>38.53</c:v>
                </c:pt>
                <c:pt idx="12756">
                  <c:v>42.2</c:v>
                </c:pt>
                <c:pt idx="12757">
                  <c:v>49.07</c:v>
                </c:pt>
                <c:pt idx="12758">
                  <c:v>50.000000000000007</c:v>
                </c:pt>
                <c:pt idx="12759">
                  <c:v>47.84</c:v>
                </c:pt>
                <c:pt idx="12760">
                  <c:v>41.6</c:v>
                </c:pt>
                <c:pt idx="12761">
                  <c:v>36.57</c:v>
                </c:pt>
                <c:pt idx="12762">
                  <c:v>35.809999999999995</c:v>
                </c:pt>
                <c:pt idx="12763">
                  <c:v>37.720000000000013</c:v>
                </c:pt>
                <c:pt idx="12764">
                  <c:v>40.540000000000006</c:v>
                </c:pt>
                <c:pt idx="12765">
                  <c:v>27.650000000000031</c:v>
                </c:pt>
                <c:pt idx="12766">
                  <c:v>31.979999999999986</c:v>
                </c:pt>
                <c:pt idx="12767">
                  <c:v>43.33</c:v>
                </c:pt>
                <c:pt idx="12768">
                  <c:v>44.4</c:v>
                </c:pt>
                <c:pt idx="12769">
                  <c:v>48.11</c:v>
                </c:pt>
                <c:pt idx="12770">
                  <c:v>108.27000000000001</c:v>
                </c:pt>
                <c:pt idx="12771">
                  <c:v>202.22000000000003</c:v>
                </c:pt>
                <c:pt idx="12772">
                  <c:v>248.1</c:v>
                </c:pt>
                <c:pt idx="12773">
                  <c:v>245</c:v>
                </c:pt>
                <c:pt idx="12774">
                  <c:v>240.02</c:v>
                </c:pt>
                <c:pt idx="12775">
                  <c:v>39.700000000000003</c:v>
                </c:pt>
                <c:pt idx="12776">
                  <c:v>34.61</c:v>
                </c:pt>
                <c:pt idx="12777">
                  <c:v>41.93</c:v>
                </c:pt>
                <c:pt idx="12778">
                  <c:v>42</c:v>
                </c:pt>
                <c:pt idx="12779">
                  <c:v>34.9</c:v>
                </c:pt>
                <c:pt idx="12780">
                  <c:v>67.02000000000001</c:v>
                </c:pt>
                <c:pt idx="12781">
                  <c:v>134.63</c:v>
                </c:pt>
                <c:pt idx="12782">
                  <c:v>126</c:v>
                </c:pt>
                <c:pt idx="12783">
                  <c:v>67.169999999999987</c:v>
                </c:pt>
                <c:pt idx="12784">
                  <c:v>18.239999999999988</c:v>
                </c:pt>
                <c:pt idx="12785">
                  <c:v>12.19</c:v>
                </c:pt>
                <c:pt idx="12786">
                  <c:v>14.440000000000001</c:v>
                </c:pt>
                <c:pt idx="12787">
                  <c:v>27.53</c:v>
                </c:pt>
                <c:pt idx="12788">
                  <c:v>37.130000000000003</c:v>
                </c:pt>
                <c:pt idx="12789">
                  <c:v>33.760000000000012</c:v>
                </c:pt>
                <c:pt idx="12790">
                  <c:v>33.74</c:v>
                </c:pt>
                <c:pt idx="12791">
                  <c:v>29.650000000000031</c:v>
                </c:pt>
                <c:pt idx="12792">
                  <c:v>26.34</c:v>
                </c:pt>
                <c:pt idx="12793">
                  <c:v>20.36</c:v>
                </c:pt>
                <c:pt idx="12794">
                  <c:v>27.880000000000003</c:v>
                </c:pt>
                <c:pt idx="12795">
                  <c:v>16.54</c:v>
                </c:pt>
                <c:pt idx="12796">
                  <c:v>17.14</c:v>
                </c:pt>
                <c:pt idx="12797">
                  <c:v>24.110000000000031</c:v>
                </c:pt>
                <c:pt idx="12798">
                  <c:v>1.6700000000000021</c:v>
                </c:pt>
                <c:pt idx="12799">
                  <c:v>5.2100000000000009</c:v>
                </c:pt>
                <c:pt idx="12800">
                  <c:v>6.3400000000000025</c:v>
                </c:pt>
                <c:pt idx="12801">
                  <c:v>7.9300000000000024</c:v>
                </c:pt>
                <c:pt idx="12802">
                  <c:v>7.0600000000000005</c:v>
                </c:pt>
                <c:pt idx="12803">
                  <c:v>8.25</c:v>
                </c:pt>
                <c:pt idx="12804">
                  <c:v>9.0900000000000016</c:v>
                </c:pt>
                <c:pt idx="12805">
                  <c:v>1.0199999999999922</c:v>
                </c:pt>
                <c:pt idx="12806">
                  <c:v>-3.0499999999999972</c:v>
                </c:pt>
                <c:pt idx="12807">
                  <c:v>-3.6300000000000026</c:v>
                </c:pt>
                <c:pt idx="12808">
                  <c:v>-4.9699999999999989</c:v>
                </c:pt>
                <c:pt idx="12809">
                  <c:v>-3.9399999999999977</c:v>
                </c:pt>
                <c:pt idx="12810">
                  <c:v>-0.74000000000000321</c:v>
                </c:pt>
                <c:pt idx="12811">
                  <c:v>9.1399999999999988</c:v>
                </c:pt>
                <c:pt idx="12812">
                  <c:v>29.979999999999986</c:v>
                </c:pt>
                <c:pt idx="12813">
                  <c:v>15.91</c:v>
                </c:pt>
                <c:pt idx="12814">
                  <c:v>24.159999999999997</c:v>
                </c:pt>
                <c:pt idx="12815">
                  <c:v>18.499999999999989</c:v>
                </c:pt>
                <c:pt idx="12816">
                  <c:v>28.240000000000002</c:v>
                </c:pt>
                <c:pt idx="12817">
                  <c:v>30.32</c:v>
                </c:pt>
                <c:pt idx="12818">
                  <c:v>32.43</c:v>
                </c:pt>
                <c:pt idx="12819">
                  <c:v>32.32</c:v>
                </c:pt>
                <c:pt idx="12820">
                  <c:v>32.660000000000011</c:v>
                </c:pt>
                <c:pt idx="12821">
                  <c:v>21.08</c:v>
                </c:pt>
                <c:pt idx="12822">
                  <c:v>5.8199999999999985</c:v>
                </c:pt>
                <c:pt idx="12823">
                  <c:v>6.6899999999999977</c:v>
                </c:pt>
                <c:pt idx="12824">
                  <c:v>8.990000000000002</c:v>
                </c:pt>
                <c:pt idx="12825">
                  <c:v>11.990000000000002</c:v>
                </c:pt>
                <c:pt idx="12826">
                  <c:v>9.6399999999999988</c:v>
                </c:pt>
                <c:pt idx="12827">
                  <c:v>10.25</c:v>
                </c:pt>
                <c:pt idx="12828">
                  <c:v>6.3699999999999966</c:v>
                </c:pt>
                <c:pt idx="12829">
                  <c:v>3.5499999999999972</c:v>
                </c:pt>
                <c:pt idx="12830">
                  <c:v>5.3399999999999963</c:v>
                </c:pt>
                <c:pt idx="12831">
                  <c:v>7.7800000000000011</c:v>
                </c:pt>
                <c:pt idx="12832">
                  <c:v>6</c:v>
                </c:pt>
                <c:pt idx="12833">
                  <c:v>5.6599999999999975</c:v>
                </c:pt>
                <c:pt idx="12834">
                  <c:v>3.5500000000000043</c:v>
                </c:pt>
                <c:pt idx="12835">
                  <c:v>3.8600000000000065</c:v>
                </c:pt>
                <c:pt idx="12836">
                  <c:v>6.990000000000002</c:v>
                </c:pt>
                <c:pt idx="12837">
                  <c:v>8.74</c:v>
                </c:pt>
                <c:pt idx="12838">
                  <c:v>10.990000000000002</c:v>
                </c:pt>
                <c:pt idx="12839">
                  <c:v>16.249999999999989</c:v>
                </c:pt>
                <c:pt idx="12840">
                  <c:v>16.339999999999996</c:v>
                </c:pt>
                <c:pt idx="12841">
                  <c:v>21.229999999999986</c:v>
                </c:pt>
                <c:pt idx="12842">
                  <c:v>26.409999999999989</c:v>
                </c:pt>
                <c:pt idx="12843">
                  <c:v>25.830000000000005</c:v>
                </c:pt>
                <c:pt idx="12844">
                  <c:v>23.32</c:v>
                </c:pt>
                <c:pt idx="12845">
                  <c:v>12.530000000000001</c:v>
                </c:pt>
                <c:pt idx="12846">
                  <c:v>6.3199999999999985</c:v>
                </c:pt>
                <c:pt idx="12847">
                  <c:v>5.07</c:v>
                </c:pt>
                <c:pt idx="12848">
                  <c:v>7.4499999999999984</c:v>
                </c:pt>
                <c:pt idx="12849">
                  <c:v>8.48</c:v>
                </c:pt>
                <c:pt idx="12850">
                  <c:v>6.6499999999999986</c:v>
                </c:pt>
                <c:pt idx="12851">
                  <c:v>7.2399999999999984</c:v>
                </c:pt>
                <c:pt idx="12852">
                  <c:v>10.580000000000002</c:v>
                </c:pt>
                <c:pt idx="12853">
                  <c:v>9.8500000000000068</c:v>
                </c:pt>
                <c:pt idx="12854">
                  <c:v>12.940000000000001</c:v>
                </c:pt>
                <c:pt idx="12855">
                  <c:v>14.970000000000002</c:v>
                </c:pt>
                <c:pt idx="12856">
                  <c:v>10.229999999999999</c:v>
                </c:pt>
                <c:pt idx="12857">
                  <c:v>5.5900000000000025</c:v>
                </c:pt>
                <c:pt idx="12858">
                  <c:v>5.57</c:v>
                </c:pt>
                <c:pt idx="12859">
                  <c:v>12.39</c:v>
                </c:pt>
                <c:pt idx="12860">
                  <c:v>14.080000000000002</c:v>
                </c:pt>
                <c:pt idx="12861">
                  <c:v>17.160000000000004</c:v>
                </c:pt>
                <c:pt idx="12862">
                  <c:v>18.070000000000004</c:v>
                </c:pt>
                <c:pt idx="12863">
                  <c:v>23.159999999999997</c:v>
                </c:pt>
                <c:pt idx="12864">
                  <c:v>22.160000000000004</c:v>
                </c:pt>
                <c:pt idx="12865">
                  <c:v>22.700000000000003</c:v>
                </c:pt>
                <c:pt idx="12866">
                  <c:v>23.110000000000031</c:v>
                </c:pt>
                <c:pt idx="12867">
                  <c:v>27.54</c:v>
                </c:pt>
                <c:pt idx="12868">
                  <c:v>21.959999999999987</c:v>
                </c:pt>
                <c:pt idx="12869">
                  <c:v>14.560000000000002</c:v>
                </c:pt>
                <c:pt idx="12870">
                  <c:v>3.279999999999994</c:v>
                </c:pt>
                <c:pt idx="12871">
                  <c:v>2.0300000000000007</c:v>
                </c:pt>
                <c:pt idx="12872">
                  <c:v>0.23000000000000398</c:v>
                </c:pt>
                <c:pt idx="12873">
                  <c:v>4</c:v>
                </c:pt>
                <c:pt idx="12874">
                  <c:v>-1.9299999999999973</c:v>
                </c:pt>
                <c:pt idx="12875">
                  <c:v>-3.3000000000000043</c:v>
                </c:pt>
                <c:pt idx="12876">
                  <c:v>11.41</c:v>
                </c:pt>
                <c:pt idx="12877">
                  <c:v>9.5600000000000023</c:v>
                </c:pt>
                <c:pt idx="12878">
                  <c:v>8.69</c:v>
                </c:pt>
                <c:pt idx="12879">
                  <c:v>9.4700000000000042</c:v>
                </c:pt>
                <c:pt idx="12880">
                  <c:v>5.769999999999996</c:v>
                </c:pt>
                <c:pt idx="12881">
                  <c:v>2.0499999999999972</c:v>
                </c:pt>
                <c:pt idx="12882">
                  <c:v>2.6799999999999997</c:v>
                </c:pt>
                <c:pt idx="12883">
                  <c:v>9.0400000000000009</c:v>
                </c:pt>
                <c:pt idx="12884">
                  <c:v>14.690000000000001</c:v>
                </c:pt>
                <c:pt idx="12885">
                  <c:v>15.440000000000001</c:v>
                </c:pt>
                <c:pt idx="12886">
                  <c:v>18.090000000000003</c:v>
                </c:pt>
                <c:pt idx="12887">
                  <c:v>23.479999999999986</c:v>
                </c:pt>
                <c:pt idx="12888">
                  <c:v>23.430000000000003</c:v>
                </c:pt>
                <c:pt idx="12889">
                  <c:v>21.609999999999996</c:v>
                </c:pt>
                <c:pt idx="12890">
                  <c:v>25.830000000000005</c:v>
                </c:pt>
                <c:pt idx="12891">
                  <c:v>26.759999999999987</c:v>
                </c:pt>
                <c:pt idx="12892">
                  <c:v>21.38</c:v>
                </c:pt>
                <c:pt idx="12893">
                  <c:v>16.150000000000031</c:v>
                </c:pt>
                <c:pt idx="12894">
                  <c:v>9.74</c:v>
                </c:pt>
                <c:pt idx="12895">
                  <c:v>10.210000000000001</c:v>
                </c:pt>
                <c:pt idx="12896">
                  <c:v>19.209999999999987</c:v>
                </c:pt>
                <c:pt idx="12897">
                  <c:v>21.560000000000002</c:v>
                </c:pt>
                <c:pt idx="12898">
                  <c:v>18.32</c:v>
                </c:pt>
                <c:pt idx="12899">
                  <c:v>15.55</c:v>
                </c:pt>
                <c:pt idx="12900">
                  <c:v>24.5</c:v>
                </c:pt>
                <c:pt idx="12901">
                  <c:v>23.58</c:v>
                </c:pt>
                <c:pt idx="12902">
                  <c:v>24.060000000000002</c:v>
                </c:pt>
                <c:pt idx="12903">
                  <c:v>22.12</c:v>
                </c:pt>
                <c:pt idx="12904">
                  <c:v>16.91</c:v>
                </c:pt>
                <c:pt idx="12905">
                  <c:v>9.4200000000000017</c:v>
                </c:pt>
                <c:pt idx="12906">
                  <c:v>2.8699999999999974</c:v>
                </c:pt>
                <c:pt idx="12907">
                  <c:v>15.080000000000002</c:v>
                </c:pt>
                <c:pt idx="12908">
                  <c:v>22.35</c:v>
                </c:pt>
                <c:pt idx="12909">
                  <c:v>15.630000000000003</c:v>
                </c:pt>
                <c:pt idx="12910">
                  <c:v>20.849999999999987</c:v>
                </c:pt>
                <c:pt idx="12911">
                  <c:v>37.120000000000012</c:v>
                </c:pt>
                <c:pt idx="12912">
                  <c:v>40.28</c:v>
                </c:pt>
                <c:pt idx="12913">
                  <c:v>40.89</c:v>
                </c:pt>
                <c:pt idx="12914">
                  <c:v>38.89</c:v>
                </c:pt>
                <c:pt idx="12915">
                  <c:v>40.86</c:v>
                </c:pt>
                <c:pt idx="12916">
                  <c:v>42.78</c:v>
                </c:pt>
                <c:pt idx="12917">
                  <c:v>38.86</c:v>
                </c:pt>
                <c:pt idx="12918">
                  <c:v>34.210000000000008</c:v>
                </c:pt>
                <c:pt idx="12919">
                  <c:v>33.31</c:v>
                </c:pt>
                <c:pt idx="12920">
                  <c:v>33.56</c:v>
                </c:pt>
                <c:pt idx="12921">
                  <c:v>33.690000000000012</c:v>
                </c:pt>
                <c:pt idx="12922">
                  <c:v>33.42</c:v>
                </c:pt>
                <c:pt idx="12923">
                  <c:v>34.220000000000013</c:v>
                </c:pt>
                <c:pt idx="12924">
                  <c:v>33.71</c:v>
                </c:pt>
                <c:pt idx="12925">
                  <c:v>36.63000000000001</c:v>
                </c:pt>
                <c:pt idx="12926">
                  <c:v>35.75</c:v>
                </c:pt>
                <c:pt idx="12927">
                  <c:v>35.04</c:v>
                </c:pt>
                <c:pt idx="12928">
                  <c:v>35.03</c:v>
                </c:pt>
                <c:pt idx="12929">
                  <c:v>33.580000000000005</c:v>
                </c:pt>
                <c:pt idx="12930">
                  <c:v>32.839999999999996</c:v>
                </c:pt>
                <c:pt idx="12931">
                  <c:v>38.880000000000003</c:v>
                </c:pt>
                <c:pt idx="12932">
                  <c:v>40.720000000000013</c:v>
                </c:pt>
                <c:pt idx="12933">
                  <c:v>27.25</c:v>
                </c:pt>
                <c:pt idx="12934">
                  <c:v>32.190000000000012</c:v>
                </c:pt>
                <c:pt idx="12935">
                  <c:v>37.67</c:v>
                </c:pt>
                <c:pt idx="12936">
                  <c:v>36.18</c:v>
                </c:pt>
                <c:pt idx="12937">
                  <c:v>24.53</c:v>
                </c:pt>
                <c:pt idx="12938">
                  <c:v>28.97</c:v>
                </c:pt>
                <c:pt idx="12939">
                  <c:v>29.19</c:v>
                </c:pt>
                <c:pt idx="12940">
                  <c:v>26.5</c:v>
                </c:pt>
                <c:pt idx="12941">
                  <c:v>22.03</c:v>
                </c:pt>
                <c:pt idx="12942">
                  <c:v>14.120000000000001</c:v>
                </c:pt>
                <c:pt idx="12943">
                  <c:v>5.8</c:v>
                </c:pt>
                <c:pt idx="12944">
                  <c:v>10.360000000000019</c:v>
                </c:pt>
                <c:pt idx="12945">
                  <c:v>14.17</c:v>
                </c:pt>
                <c:pt idx="12946">
                  <c:v>15.52</c:v>
                </c:pt>
                <c:pt idx="12947">
                  <c:v>16.050000000000004</c:v>
                </c:pt>
                <c:pt idx="12948">
                  <c:v>19.87</c:v>
                </c:pt>
                <c:pt idx="12949">
                  <c:v>21.88</c:v>
                </c:pt>
                <c:pt idx="12950">
                  <c:v>18.73</c:v>
                </c:pt>
                <c:pt idx="12951">
                  <c:v>7.7</c:v>
                </c:pt>
                <c:pt idx="12952">
                  <c:v>-3.9099999999999997</c:v>
                </c:pt>
                <c:pt idx="12953">
                  <c:v>-4.57</c:v>
                </c:pt>
                <c:pt idx="12954">
                  <c:v>0.40000000000000036</c:v>
                </c:pt>
                <c:pt idx="12955">
                  <c:v>14.07</c:v>
                </c:pt>
                <c:pt idx="12956">
                  <c:v>21.89</c:v>
                </c:pt>
                <c:pt idx="12957">
                  <c:v>12.670000000000002</c:v>
                </c:pt>
                <c:pt idx="12958">
                  <c:v>8.1399999999999988</c:v>
                </c:pt>
                <c:pt idx="12959">
                  <c:v>2.2699999999999996</c:v>
                </c:pt>
                <c:pt idx="12960">
                  <c:v>-7.3199999999999985</c:v>
                </c:pt>
                <c:pt idx="12961">
                  <c:v>-1.0000000000000005E-2</c:v>
                </c:pt>
                <c:pt idx="12962">
                  <c:v>-3.92</c:v>
                </c:pt>
                <c:pt idx="12963">
                  <c:v>-6.24</c:v>
                </c:pt>
                <c:pt idx="12964">
                  <c:v>-7.72</c:v>
                </c:pt>
                <c:pt idx="12965">
                  <c:v>-9.8800000000000008</c:v>
                </c:pt>
                <c:pt idx="12966">
                  <c:v>-14.209999999999999</c:v>
                </c:pt>
                <c:pt idx="12967">
                  <c:v>-12.760000000000002</c:v>
                </c:pt>
                <c:pt idx="12968">
                  <c:v>-11.139999999999999</c:v>
                </c:pt>
                <c:pt idx="12969">
                  <c:v>-8.7100000000000009</c:v>
                </c:pt>
                <c:pt idx="12970">
                  <c:v>-12.060000000000002</c:v>
                </c:pt>
                <c:pt idx="12971">
                  <c:v>-10.010000000000002</c:v>
                </c:pt>
                <c:pt idx="12972">
                  <c:v>-8.7200000000000006</c:v>
                </c:pt>
                <c:pt idx="12973">
                  <c:v>-8.4700000000000042</c:v>
                </c:pt>
                <c:pt idx="12974">
                  <c:v>-4.9100000000000037</c:v>
                </c:pt>
                <c:pt idx="12975">
                  <c:v>-2.7400000000000042</c:v>
                </c:pt>
                <c:pt idx="12976">
                  <c:v>-6.2799999999999994</c:v>
                </c:pt>
                <c:pt idx="12977">
                  <c:v>-4.8199999999999985</c:v>
                </c:pt>
                <c:pt idx="12978">
                  <c:v>-1.7599999999999936</c:v>
                </c:pt>
                <c:pt idx="12979">
                  <c:v>-1.4200000000000017</c:v>
                </c:pt>
                <c:pt idx="12980">
                  <c:v>-1.0900000000000041</c:v>
                </c:pt>
                <c:pt idx="12981">
                  <c:v>-8.0800000000000018</c:v>
                </c:pt>
                <c:pt idx="12982">
                  <c:v>-10.100000000000001</c:v>
                </c:pt>
                <c:pt idx="12983">
                  <c:v>-1.0600000000000023</c:v>
                </c:pt>
                <c:pt idx="12984">
                  <c:v>-2.5700000000000003</c:v>
                </c:pt>
                <c:pt idx="12985">
                  <c:v>-11.010000000000002</c:v>
                </c:pt>
                <c:pt idx="12986">
                  <c:v>-1.25</c:v>
                </c:pt>
                <c:pt idx="12987">
                  <c:v>-6.49</c:v>
                </c:pt>
                <c:pt idx="12988">
                  <c:v>-3.0199999999999987</c:v>
                </c:pt>
                <c:pt idx="12989">
                  <c:v>-6.8100000000000005</c:v>
                </c:pt>
                <c:pt idx="12990">
                  <c:v>3.490000000000002</c:v>
                </c:pt>
                <c:pt idx="12991">
                  <c:v>-0.10999999999999943</c:v>
                </c:pt>
                <c:pt idx="12992">
                  <c:v>-3.009999999999998</c:v>
                </c:pt>
                <c:pt idx="12993">
                  <c:v>0.69000000000000483</c:v>
                </c:pt>
                <c:pt idx="12994">
                  <c:v>2.0300000000000007</c:v>
                </c:pt>
                <c:pt idx="12995">
                  <c:v>6.9300000000000024</c:v>
                </c:pt>
                <c:pt idx="12996">
                  <c:v>8.18</c:v>
                </c:pt>
                <c:pt idx="12997">
                  <c:v>9.74</c:v>
                </c:pt>
                <c:pt idx="12998">
                  <c:v>11.770000000000001</c:v>
                </c:pt>
                <c:pt idx="12999">
                  <c:v>14.18</c:v>
                </c:pt>
                <c:pt idx="13000">
                  <c:v>13.980000000000004</c:v>
                </c:pt>
                <c:pt idx="13001">
                  <c:v>11.41</c:v>
                </c:pt>
                <c:pt idx="13002">
                  <c:v>10.900000000000002</c:v>
                </c:pt>
                <c:pt idx="13003">
                  <c:v>11.68</c:v>
                </c:pt>
                <c:pt idx="13004">
                  <c:v>14.11</c:v>
                </c:pt>
                <c:pt idx="13005">
                  <c:v>12.48</c:v>
                </c:pt>
                <c:pt idx="13006">
                  <c:v>3.0399999999999987</c:v>
                </c:pt>
                <c:pt idx="13007">
                  <c:v>2.9099999999999997</c:v>
                </c:pt>
                <c:pt idx="13008">
                  <c:v>0.38000000000000017</c:v>
                </c:pt>
                <c:pt idx="13009">
                  <c:v>-1.9999999999999577E-2</c:v>
                </c:pt>
                <c:pt idx="13010">
                  <c:v>0.13999999999999924</c:v>
                </c:pt>
                <c:pt idx="13011">
                  <c:v>-1.8000000000000007</c:v>
                </c:pt>
                <c:pt idx="13012">
                  <c:v>-6</c:v>
                </c:pt>
                <c:pt idx="13013">
                  <c:v>-5.6299999999999955</c:v>
                </c:pt>
                <c:pt idx="13014">
                  <c:v>0.67000000000000315</c:v>
                </c:pt>
                <c:pt idx="13015">
                  <c:v>3.3600000000000065</c:v>
                </c:pt>
                <c:pt idx="13016">
                  <c:v>9.5100000000000016</c:v>
                </c:pt>
                <c:pt idx="13017">
                  <c:v>3.1400000000000006</c:v>
                </c:pt>
                <c:pt idx="13018">
                  <c:v>8.9999999999996652E-2</c:v>
                </c:pt>
                <c:pt idx="13019">
                  <c:v>-0.52000000000000313</c:v>
                </c:pt>
                <c:pt idx="13020">
                  <c:v>0.64000000000000201</c:v>
                </c:pt>
                <c:pt idx="13021">
                  <c:v>4.8999999999999986</c:v>
                </c:pt>
                <c:pt idx="13022">
                  <c:v>11.440000000000001</c:v>
                </c:pt>
                <c:pt idx="13023">
                  <c:v>15.770000000000003</c:v>
                </c:pt>
                <c:pt idx="13024">
                  <c:v>15.880000000000004</c:v>
                </c:pt>
                <c:pt idx="13025">
                  <c:v>10.68</c:v>
                </c:pt>
                <c:pt idx="13026">
                  <c:v>8.1600000000000037</c:v>
                </c:pt>
                <c:pt idx="13027">
                  <c:v>8.69</c:v>
                </c:pt>
                <c:pt idx="13028">
                  <c:v>12.100000000000001</c:v>
                </c:pt>
                <c:pt idx="13029">
                  <c:v>3.4600000000000009</c:v>
                </c:pt>
                <c:pt idx="13030">
                  <c:v>-2.6900000000000013</c:v>
                </c:pt>
                <c:pt idx="13031">
                  <c:v>-6.240000000000002</c:v>
                </c:pt>
                <c:pt idx="13032">
                  <c:v>-9.9200000000000017</c:v>
                </c:pt>
                <c:pt idx="13033">
                  <c:v>-11.05</c:v>
                </c:pt>
                <c:pt idx="13034">
                  <c:v>-12.360000000000019</c:v>
                </c:pt>
                <c:pt idx="13035">
                  <c:v>-14.330000000000002</c:v>
                </c:pt>
                <c:pt idx="13036">
                  <c:v>-12.830000000000002</c:v>
                </c:pt>
                <c:pt idx="13037">
                  <c:v>-9.6000000000000014</c:v>
                </c:pt>
                <c:pt idx="13038">
                  <c:v>-6.2199999999999989</c:v>
                </c:pt>
                <c:pt idx="13039">
                  <c:v>-2.3699999999999974</c:v>
                </c:pt>
                <c:pt idx="13040">
                  <c:v>-2.4500000000000028</c:v>
                </c:pt>
                <c:pt idx="13041">
                  <c:v>-2.7100000000000009</c:v>
                </c:pt>
                <c:pt idx="13042">
                  <c:v>-3.9399999999999977</c:v>
                </c:pt>
                <c:pt idx="13043">
                  <c:v>-0.10000000000000142</c:v>
                </c:pt>
                <c:pt idx="13044">
                  <c:v>1.3699999999999948</c:v>
                </c:pt>
                <c:pt idx="13045">
                  <c:v>4.1000000000000005</c:v>
                </c:pt>
                <c:pt idx="13046">
                  <c:v>6.0900000000000025</c:v>
                </c:pt>
                <c:pt idx="13047">
                  <c:v>7.7899999999999991</c:v>
                </c:pt>
                <c:pt idx="13048">
                  <c:v>1.8700000000000045</c:v>
                </c:pt>
                <c:pt idx="13049">
                  <c:v>-5.9500000000000028</c:v>
                </c:pt>
                <c:pt idx="13050">
                  <c:v>-9.9000000000000021</c:v>
                </c:pt>
                <c:pt idx="13051">
                  <c:v>-1.3200000000000003</c:v>
                </c:pt>
                <c:pt idx="13052">
                  <c:v>1.490000000000002</c:v>
                </c:pt>
                <c:pt idx="13053">
                  <c:v>1.9900000000000047</c:v>
                </c:pt>
                <c:pt idx="13054">
                  <c:v>-2.16</c:v>
                </c:pt>
                <c:pt idx="13055">
                  <c:v>-1.1799999999999973</c:v>
                </c:pt>
                <c:pt idx="13056">
                  <c:v>-1.75</c:v>
                </c:pt>
                <c:pt idx="13057">
                  <c:v>-7.0000000000000312E-2</c:v>
                </c:pt>
                <c:pt idx="13058">
                  <c:v>3.3200000000000003</c:v>
                </c:pt>
                <c:pt idx="13059">
                  <c:v>4.2199999999999989</c:v>
                </c:pt>
                <c:pt idx="13060">
                  <c:v>-1.8200000000000003</c:v>
                </c:pt>
                <c:pt idx="13061">
                  <c:v>-1.8700000000000045</c:v>
                </c:pt>
                <c:pt idx="13062">
                  <c:v>5.0399999999999991</c:v>
                </c:pt>
                <c:pt idx="13063">
                  <c:v>4.0499999999999972</c:v>
                </c:pt>
                <c:pt idx="13064">
                  <c:v>2.8599999999999977</c:v>
                </c:pt>
                <c:pt idx="13065">
                  <c:v>3.6199999999999974</c:v>
                </c:pt>
                <c:pt idx="13066">
                  <c:v>5.0899999999999963</c:v>
                </c:pt>
                <c:pt idx="13067">
                  <c:v>3.2700000000000031</c:v>
                </c:pt>
                <c:pt idx="13068">
                  <c:v>9.3600000000000065</c:v>
                </c:pt>
                <c:pt idx="13069">
                  <c:v>12.590000000000003</c:v>
                </c:pt>
                <c:pt idx="13070">
                  <c:v>13.639999999999999</c:v>
                </c:pt>
                <c:pt idx="13071">
                  <c:v>12.270000000000001</c:v>
                </c:pt>
                <c:pt idx="13072">
                  <c:v>11.360000000000019</c:v>
                </c:pt>
                <c:pt idx="13073">
                  <c:v>9.2000000000000011</c:v>
                </c:pt>
                <c:pt idx="13074">
                  <c:v>10.89</c:v>
                </c:pt>
                <c:pt idx="13075">
                  <c:v>10.139999999999999</c:v>
                </c:pt>
                <c:pt idx="13076">
                  <c:v>12.030000000000001</c:v>
                </c:pt>
                <c:pt idx="13077">
                  <c:v>8.8300000000000018</c:v>
                </c:pt>
                <c:pt idx="13078">
                  <c:v>10.430000000000001</c:v>
                </c:pt>
                <c:pt idx="13079">
                  <c:v>4.5799999999999983</c:v>
                </c:pt>
                <c:pt idx="13080">
                  <c:v>7.1999999999999975</c:v>
                </c:pt>
                <c:pt idx="13081">
                  <c:v>5.1999999999999975</c:v>
                </c:pt>
                <c:pt idx="13082">
                  <c:v>5.6999999999999975</c:v>
                </c:pt>
                <c:pt idx="13083">
                  <c:v>8.83</c:v>
                </c:pt>
                <c:pt idx="13084">
                  <c:v>5.35</c:v>
                </c:pt>
                <c:pt idx="13085">
                  <c:v>3.9399999999999977</c:v>
                </c:pt>
                <c:pt idx="13086">
                  <c:v>7.5499999999999989</c:v>
                </c:pt>
                <c:pt idx="13087">
                  <c:v>4.1499999999999995</c:v>
                </c:pt>
                <c:pt idx="13088">
                  <c:v>7.379999999999999</c:v>
                </c:pt>
                <c:pt idx="13089">
                  <c:v>10.77</c:v>
                </c:pt>
                <c:pt idx="13090">
                  <c:v>19.149999999999999</c:v>
                </c:pt>
                <c:pt idx="13091">
                  <c:v>21.759999999999987</c:v>
                </c:pt>
                <c:pt idx="13092">
                  <c:v>23.35</c:v>
                </c:pt>
                <c:pt idx="13093">
                  <c:v>26.03</c:v>
                </c:pt>
                <c:pt idx="13094">
                  <c:v>27.650000000000031</c:v>
                </c:pt>
                <c:pt idx="13095">
                  <c:v>24.900000000000006</c:v>
                </c:pt>
                <c:pt idx="13096">
                  <c:v>20.07</c:v>
                </c:pt>
                <c:pt idx="13097">
                  <c:v>11.400000000000002</c:v>
                </c:pt>
                <c:pt idx="13098">
                  <c:v>12.060000000000002</c:v>
                </c:pt>
                <c:pt idx="13099">
                  <c:v>15.75</c:v>
                </c:pt>
                <c:pt idx="13100">
                  <c:v>22.590000000000003</c:v>
                </c:pt>
                <c:pt idx="13101">
                  <c:v>13.650000000000002</c:v>
                </c:pt>
                <c:pt idx="13102">
                  <c:v>12.450000000000006</c:v>
                </c:pt>
                <c:pt idx="13103">
                  <c:v>14.31</c:v>
                </c:pt>
                <c:pt idx="13104">
                  <c:v>10.48</c:v>
                </c:pt>
                <c:pt idx="13105">
                  <c:v>-2.4399999999999977</c:v>
                </c:pt>
                <c:pt idx="13106">
                  <c:v>0.5</c:v>
                </c:pt>
                <c:pt idx="13107">
                  <c:v>0.82000000000000062</c:v>
                </c:pt>
                <c:pt idx="13108">
                  <c:v>1.7100000000000009</c:v>
                </c:pt>
                <c:pt idx="13109">
                  <c:v>-3.9499999999999997</c:v>
                </c:pt>
                <c:pt idx="13110">
                  <c:v>-6.52</c:v>
                </c:pt>
                <c:pt idx="13111">
                  <c:v>-6.59</c:v>
                </c:pt>
                <c:pt idx="13112">
                  <c:v>-2.4699999999999998</c:v>
                </c:pt>
                <c:pt idx="13113">
                  <c:v>17.670000000000005</c:v>
                </c:pt>
                <c:pt idx="13114">
                  <c:v>18.649999999999999</c:v>
                </c:pt>
                <c:pt idx="13115">
                  <c:v>28.830000000000005</c:v>
                </c:pt>
                <c:pt idx="13116">
                  <c:v>35.46</c:v>
                </c:pt>
                <c:pt idx="13117">
                  <c:v>32.11</c:v>
                </c:pt>
                <c:pt idx="13118">
                  <c:v>27.020000000000003</c:v>
                </c:pt>
                <c:pt idx="13119">
                  <c:v>20.67</c:v>
                </c:pt>
                <c:pt idx="13120">
                  <c:v>18.439999999999987</c:v>
                </c:pt>
                <c:pt idx="13121">
                  <c:v>11.310000000000002</c:v>
                </c:pt>
                <c:pt idx="13122">
                  <c:v>17.599999999999987</c:v>
                </c:pt>
                <c:pt idx="13123">
                  <c:v>23.41</c:v>
                </c:pt>
                <c:pt idx="13124">
                  <c:v>27.439999999999987</c:v>
                </c:pt>
                <c:pt idx="13125">
                  <c:v>15.330000000000002</c:v>
                </c:pt>
                <c:pt idx="13126">
                  <c:v>17.18</c:v>
                </c:pt>
                <c:pt idx="13127">
                  <c:v>25.38</c:v>
                </c:pt>
                <c:pt idx="13128">
                  <c:v>28.610000000000031</c:v>
                </c:pt>
                <c:pt idx="13129">
                  <c:v>8.2800000000000011</c:v>
                </c:pt>
                <c:pt idx="13130">
                  <c:v>11.2</c:v>
                </c:pt>
                <c:pt idx="13131">
                  <c:v>16.269999999999989</c:v>
                </c:pt>
                <c:pt idx="13132">
                  <c:v>23.25</c:v>
                </c:pt>
                <c:pt idx="13133">
                  <c:v>15.22</c:v>
                </c:pt>
                <c:pt idx="13134">
                  <c:v>3.990000000000002</c:v>
                </c:pt>
                <c:pt idx="13135">
                  <c:v>5.019999999999996</c:v>
                </c:pt>
                <c:pt idx="13136">
                  <c:v>6.2199999999999989</c:v>
                </c:pt>
                <c:pt idx="13137">
                  <c:v>6.2999999999999972</c:v>
                </c:pt>
                <c:pt idx="13138">
                  <c:v>4.6599999999999966</c:v>
                </c:pt>
                <c:pt idx="13139">
                  <c:v>5.3999999999999986</c:v>
                </c:pt>
                <c:pt idx="13140">
                  <c:v>6.57</c:v>
                </c:pt>
                <c:pt idx="13141">
                  <c:v>4</c:v>
                </c:pt>
                <c:pt idx="13142">
                  <c:v>8.2299999999999986</c:v>
                </c:pt>
                <c:pt idx="13143">
                  <c:v>12.75</c:v>
                </c:pt>
                <c:pt idx="13144">
                  <c:v>14.48</c:v>
                </c:pt>
                <c:pt idx="13145">
                  <c:v>8.8500000000000068</c:v>
                </c:pt>
                <c:pt idx="13146">
                  <c:v>2.5600000000000032</c:v>
                </c:pt>
                <c:pt idx="13147">
                  <c:v>1.0799999999999952</c:v>
                </c:pt>
                <c:pt idx="13148">
                  <c:v>4.9600000000000009</c:v>
                </c:pt>
                <c:pt idx="13149">
                  <c:v>5.3599999999999985</c:v>
                </c:pt>
                <c:pt idx="13150">
                  <c:v>10.5</c:v>
                </c:pt>
                <c:pt idx="13151">
                  <c:v>15.66</c:v>
                </c:pt>
                <c:pt idx="13152">
                  <c:v>16.739999999999988</c:v>
                </c:pt>
                <c:pt idx="13153">
                  <c:v>14.900000000000002</c:v>
                </c:pt>
                <c:pt idx="13154">
                  <c:v>14.7</c:v>
                </c:pt>
                <c:pt idx="13155">
                  <c:v>24.590000000000003</c:v>
                </c:pt>
                <c:pt idx="13156">
                  <c:v>14.800000000000004</c:v>
                </c:pt>
                <c:pt idx="13157">
                  <c:v>13.5</c:v>
                </c:pt>
                <c:pt idx="13158">
                  <c:v>4.3500000000000005</c:v>
                </c:pt>
                <c:pt idx="13159">
                  <c:v>1.0300000000000011</c:v>
                </c:pt>
                <c:pt idx="13160">
                  <c:v>5.07</c:v>
                </c:pt>
                <c:pt idx="13161">
                  <c:v>8.8700000000000028</c:v>
                </c:pt>
                <c:pt idx="13162">
                  <c:v>8.8800000000000026</c:v>
                </c:pt>
                <c:pt idx="13163">
                  <c:v>12.270000000000001</c:v>
                </c:pt>
                <c:pt idx="13164">
                  <c:v>17.160000000000004</c:v>
                </c:pt>
                <c:pt idx="13165">
                  <c:v>17.130000000000031</c:v>
                </c:pt>
                <c:pt idx="13166">
                  <c:v>16.959999999999987</c:v>
                </c:pt>
                <c:pt idx="13167">
                  <c:v>17.020000000000003</c:v>
                </c:pt>
                <c:pt idx="13168">
                  <c:v>10.280000000000001</c:v>
                </c:pt>
                <c:pt idx="13169">
                  <c:v>4.5799999999999983</c:v>
                </c:pt>
                <c:pt idx="13170">
                  <c:v>3.9799999999999969</c:v>
                </c:pt>
                <c:pt idx="13171">
                  <c:v>6.4699999999999989</c:v>
                </c:pt>
                <c:pt idx="13172">
                  <c:v>11.940000000000001</c:v>
                </c:pt>
                <c:pt idx="13173">
                  <c:v>10.190000000000001</c:v>
                </c:pt>
                <c:pt idx="13174">
                  <c:v>18.459999999999987</c:v>
                </c:pt>
                <c:pt idx="13175">
                  <c:v>21.970000000000002</c:v>
                </c:pt>
                <c:pt idx="13176">
                  <c:v>25.040000000000003</c:v>
                </c:pt>
                <c:pt idx="13177">
                  <c:v>21.34</c:v>
                </c:pt>
                <c:pt idx="13178">
                  <c:v>24.529999999999987</c:v>
                </c:pt>
                <c:pt idx="13179">
                  <c:v>24.769999999999989</c:v>
                </c:pt>
                <c:pt idx="13180">
                  <c:v>22.859999999999996</c:v>
                </c:pt>
                <c:pt idx="13181">
                  <c:v>18.149999999999999</c:v>
                </c:pt>
                <c:pt idx="13182">
                  <c:v>11.48</c:v>
                </c:pt>
                <c:pt idx="13183">
                  <c:v>3.1499999999999986</c:v>
                </c:pt>
                <c:pt idx="13184">
                  <c:v>1.1600000000000041</c:v>
                </c:pt>
                <c:pt idx="13185">
                  <c:v>0.20000000000000284</c:v>
                </c:pt>
                <c:pt idx="13186">
                  <c:v>-6.8100000000000005</c:v>
                </c:pt>
                <c:pt idx="13187">
                  <c:v>-2.6499999999999986</c:v>
                </c:pt>
                <c:pt idx="13188">
                  <c:v>0.95000000000000284</c:v>
                </c:pt>
                <c:pt idx="13189">
                  <c:v>4.9200000000000017</c:v>
                </c:pt>
                <c:pt idx="13190">
                  <c:v>7.019999999999996</c:v>
                </c:pt>
                <c:pt idx="13191">
                  <c:v>8.2600000000000016</c:v>
                </c:pt>
                <c:pt idx="13192">
                  <c:v>8.25</c:v>
                </c:pt>
                <c:pt idx="13193">
                  <c:v>5.8700000000000054</c:v>
                </c:pt>
                <c:pt idx="13194">
                  <c:v>5.4100000000000037</c:v>
                </c:pt>
                <c:pt idx="13195">
                  <c:v>9.5500000000000025</c:v>
                </c:pt>
                <c:pt idx="13196">
                  <c:v>12.840000000000003</c:v>
                </c:pt>
                <c:pt idx="13197">
                  <c:v>11.690000000000001</c:v>
                </c:pt>
                <c:pt idx="13198">
                  <c:v>11.350000000000021</c:v>
                </c:pt>
                <c:pt idx="13199">
                  <c:v>21.130000000000031</c:v>
                </c:pt>
                <c:pt idx="13200">
                  <c:v>18.990000000000002</c:v>
                </c:pt>
                <c:pt idx="13201">
                  <c:v>13.950000000000006</c:v>
                </c:pt>
                <c:pt idx="13202">
                  <c:v>18.79</c:v>
                </c:pt>
                <c:pt idx="13203">
                  <c:v>20.580000000000002</c:v>
                </c:pt>
                <c:pt idx="13204">
                  <c:v>14.580000000000002</c:v>
                </c:pt>
                <c:pt idx="13205">
                  <c:v>8.1000000000000014</c:v>
                </c:pt>
                <c:pt idx="13206">
                  <c:v>-0.19999999999999613</c:v>
                </c:pt>
                <c:pt idx="13207">
                  <c:v>-0.7999999999999976</c:v>
                </c:pt>
                <c:pt idx="13208">
                  <c:v>-2.9799999999999969</c:v>
                </c:pt>
                <c:pt idx="13209">
                  <c:v>-1.5700000000000003</c:v>
                </c:pt>
                <c:pt idx="13210">
                  <c:v>-3.0799999999999983</c:v>
                </c:pt>
                <c:pt idx="13211">
                  <c:v>-4.019999999999996</c:v>
                </c:pt>
                <c:pt idx="13212">
                  <c:v>5.1899999999999977</c:v>
                </c:pt>
                <c:pt idx="13213">
                  <c:v>5.6700000000000017</c:v>
                </c:pt>
                <c:pt idx="13214">
                  <c:v>9.0500000000000025</c:v>
                </c:pt>
                <c:pt idx="13215">
                  <c:v>11.41</c:v>
                </c:pt>
                <c:pt idx="13216">
                  <c:v>11.690000000000001</c:v>
                </c:pt>
                <c:pt idx="13217">
                  <c:v>7.1899999999999977</c:v>
                </c:pt>
                <c:pt idx="13218">
                  <c:v>5.1000000000000005</c:v>
                </c:pt>
                <c:pt idx="13219">
                  <c:v>9.5400000000000009</c:v>
                </c:pt>
                <c:pt idx="13220">
                  <c:v>12.810000000000002</c:v>
                </c:pt>
                <c:pt idx="13221">
                  <c:v>6.5</c:v>
                </c:pt>
                <c:pt idx="13222">
                  <c:v>9.4600000000000026</c:v>
                </c:pt>
                <c:pt idx="13223">
                  <c:v>7.6199999999999966</c:v>
                </c:pt>
                <c:pt idx="13224">
                  <c:v>-1.7999999999999934</c:v>
                </c:pt>
                <c:pt idx="13225">
                  <c:v>-3.8699999999999997</c:v>
                </c:pt>
                <c:pt idx="13226">
                  <c:v>3.5999999999999988</c:v>
                </c:pt>
                <c:pt idx="13227">
                  <c:v>-1.75</c:v>
                </c:pt>
                <c:pt idx="13228">
                  <c:v>-3.1900000000000013</c:v>
                </c:pt>
                <c:pt idx="13229">
                  <c:v>1.5</c:v>
                </c:pt>
                <c:pt idx="13230">
                  <c:v>4.3199999999999985</c:v>
                </c:pt>
                <c:pt idx="13231">
                  <c:v>-0.60000000000000164</c:v>
                </c:pt>
                <c:pt idx="13232">
                  <c:v>1.9600000000000033</c:v>
                </c:pt>
                <c:pt idx="13233">
                  <c:v>4.8400000000000025</c:v>
                </c:pt>
                <c:pt idx="13234">
                  <c:v>6.07</c:v>
                </c:pt>
                <c:pt idx="13235">
                  <c:v>12.020000000000003</c:v>
                </c:pt>
                <c:pt idx="13236">
                  <c:v>22.240000000000002</c:v>
                </c:pt>
                <c:pt idx="13237">
                  <c:v>17.959999999999987</c:v>
                </c:pt>
                <c:pt idx="13238">
                  <c:v>19.269999999999989</c:v>
                </c:pt>
                <c:pt idx="13239">
                  <c:v>21.08</c:v>
                </c:pt>
                <c:pt idx="13240">
                  <c:v>17.600000000000001</c:v>
                </c:pt>
                <c:pt idx="13241">
                  <c:v>14.810000000000002</c:v>
                </c:pt>
                <c:pt idx="13242">
                  <c:v>15.900000000000002</c:v>
                </c:pt>
                <c:pt idx="13243">
                  <c:v>17.589999999999989</c:v>
                </c:pt>
                <c:pt idx="13244">
                  <c:v>19.229999999999986</c:v>
                </c:pt>
                <c:pt idx="13245">
                  <c:v>13.790000000000003</c:v>
                </c:pt>
                <c:pt idx="13246">
                  <c:v>19.150000000000031</c:v>
                </c:pt>
                <c:pt idx="13247">
                  <c:v>21.610000000000031</c:v>
                </c:pt>
                <c:pt idx="13248">
                  <c:v>28.330000000000005</c:v>
                </c:pt>
                <c:pt idx="13249">
                  <c:v>25.370000000000005</c:v>
                </c:pt>
                <c:pt idx="13250">
                  <c:v>26.320000000000004</c:v>
                </c:pt>
                <c:pt idx="13251">
                  <c:v>25.89</c:v>
                </c:pt>
                <c:pt idx="13252">
                  <c:v>18.91</c:v>
                </c:pt>
                <c:pt idx="13253">
                  <c:v>23.75</c:v>
                </c:pt>
                <c:pt idx="13254">
                  <c:v>19.259999999999987</c:v>
                </c:pt>
                <c:pt idx="13255">
                  <c:v>12.88</c:v>
                </c:pt>
                <c:pt idx="13256">
                  <c:v>26.56</c:v>
                </c:pt>
                <c:pt idx="13257">
                  <c:v>31.230000000000004</c:v>
                </c:pt>
                <c:pt idx="13258">
                  <c:v>34.050000000000004</c:v>
                </c:pt>
                <c:pt idx="13259">
                  <c:v>31.240000000000002</c:v>
                </c:pt>
                <c:pt idx="13260">
                  <c:v>32.36</c:v>
                </c:pt>
                <c:pt idx="13261">
                  <c:v>30.150000000000031</c:v>
                </c:pt>
                <c:pt idx="13262">
                  <c:v>32.67</c:v>
                </c:pt>
                <c:pt idx="13263">
                  <c:v>36.520000000000003</c:v>
                </c:pt>
                <c:pt idx="13264">
                  <c:v>32.77000000000001</c:v>
                </c:pt>
                <c:pt idx="13265">
                  <c:v>30.360000000000003</c:v>
                </c:pt>
                <c:pt idx="13266">
                  <c:v>29.950000000000003</c:v>
                </c:pt>
                <c:pt idx="13267">
                  <c:v>31.830000000000005</c:v>
                </c:pt>
                <c:pt idx="13268">
                  <c:v>34.92</c:v>
                </c:pt>
                <c:pt idx="13269">
                  <c:v>21.270000000000003</c:v>
                </c:pt>
                <c:pt idx="13270">
                  <c:v>25.69</c:v>
                </c:pt>
                <c:pt idx="13271">
                  <c:v>30.32</c:v>
                </c:pt>
                <c:pt idx="13272">
                  <c:v>30.189999999999987</c:v>
                </c:pt>
                <c:pt idx="13273">
                  <c:v>20.479999999999986</c:v>
                </c:pt>
                <c:pt idx="13274">
                  <c:v>21.27</c:v>
                </c:pt>
                <c:pt idx="13275">
                  <c:v>14.470000000000002</c:v>
                </c:pt>
                <c:pt idx="13276">
                  <c:v>14.950000000000006</c:v>
                </c:pt>
                <c:pt idx="13277">
                  <c:v>16.64</c:v>
                </c:pt>
                <c:pt idx="13278">
                  <c:v>19.54</c:v>
                </c:pt>
                <c:pt idx="13279">
                  <c:v>15.560000000000002</c:v>
                </c:pt>
                <c:pt idx="13280">
                  <c:v>21.67</c:v>
                </c:pt>
                <c:pt idx="13281">
                  <c:v>31.189999999999987</c:v>
                </c:pt>
                <c:pt idx="13282">
                  <c:v>32.53</c:v>
                </c:pt>
                <c:pt idx="13283">
                  <c:v>33.1</c:v>
                </c:pt>
                <c:pt idx="13284">
                  <c:v>37.28</c:v>
                </c:pt>
                <c:pt idx="13285">
                  <c:v>41.93</c:v>
                </c:pt>
                <c:pt idx="13286">
                  <c:v>41.86</c:v>
                </c:pt>
                <c:pt idx="13287">
                  <c:v>36.17</c:v>
                </c:pt>
                <c:pt idx="13288">
                  <c:v>33.660000000000011</c:v>
                </c:pt>
                <c:pt idx="13289">
                  <c:v>33.220000000000013</c:v>
                </c:pt>
                <c:pt idx="13290">
                  <c:v>31.389999999999986</c:v>
                </c:pt>
                <c:pt idx="13291">
                  <c:v>30.430000000000003</c:v>
                </c:pt>
                <c:pt idx="13292">
                  <c:v>25.58</c:v>
                </c:pt>
                <c:pt idx="13293">
                  <c:v>24.06</c:v>
                </c:pt>
                <c:pt idx="13294">
                  <c:v>21.240000000000002</c:v>
                </c:pt>
                <c:pt idx="13295">
                  <c:v>28.300000000000004</c:v>
                </c:pt>
                <c:pt idx="13296">
                  <c:v>26.580000000000002</c:v>
                </c:pt>
                <c:pt idx="13297">
                  <c:v>3.9299999999999997</c:v>
                </c:pt>
                <c:pt idx="13298">
                  <c:v>4.1399999999999997</c:v>
                </c:pt>
                <c:pt idx="13299">
                  <c:v>13.02</c:v>
                </c:pt>
                <c:pt idx="13300">
                  <c:v>12.15</c:v>
                </c:pt>
                <c:pt idx="13301">
                  <c:v>21.47</c:v>
                </c:pt>
                <c:pt idx="13302">
                  <c:v>13.090000000000002</c:v>
                </c:pt>
                <c:pt idx="13303">
                  <c:v>15.07</c:v>
                </c:pt>
                <c:pt idx="13304">
                  <c:v>13.07</c:v>
                </c:pt>
                <c:pt idx="13305">
                  <c:v>17.939999999999987</c:v>
                </c:pt>
                <c:pt idx="13306">
                  <c:v>17.14</c:v>
                </c:pt>
                <c:pt idx="13307">
                  <c:v>20.259999999999987</c:v>
                </c:pt>
                <c:pt idx="13308">
                  <c:v>22.259999999999987</c:v>
                </c:pt>
                <c:pt idx="13309">
                  <c:v>22.39</c:v>
                </c:pt>
                <c:pt idx="13310">
                  <c:v>21.05</c:v>
                </c:pt>
                <c:pt idx="13311">
                  <c:v>21.479999999999986</c:v>
                </c:pt>
                <c:pt idx="13312">
                  <c:v>19.86</c:v>
                </c:pt>
                <c:pt idx="13313">
                  <c:v>14.11</c:v>
                </c:pt>
                <c:pt idx="13314">
                  <c:v>9.24</c:v>
                </c:pt>
                <c:pt idx="13315">
                  <c:v>14.990000000000002</c:v>
                </c:pt>
                <c:pt idx="13316">
                  <c:v>14.32</c:v>
                </c:pt>
                <c:pt idx="13317">
                  <c:v>10.79</c:v>
                </c:pt>
                <c:pt idx="13318">
                  <c:v>16</c:v>
                </c:pt>
                <c:pt idx="13319">
                  <c:v>21.959999999999987</c:v>
                </c:pt>
                <c:pt idx="13320">
                  <c:v>22.009999999999987</c:v>
                </c:pt>
                <c:pt idx="13321">
                  <c:v>18.43</c:v>
                </c:pt>
                <c:pt idx="13322">
                  <c:v>21.82</c:v>
                </c:pt>
                <c:pt idx="13323">
                  <c:v>21.669999999999987</c:v>
                </c:pt>
                <c:pt idx="13324">
                  <c:v>23.24</c:v>
                </c:pt>
                <c:pt idx="13325">
                  <c:v>16.29</c:v>
                </c:pt>
                <c:pt idx="13326">
                  <c:v>10.65</c:v>
                </c:pt>
                <c:pt idx="13327">
                  <c:v>3.0399999999999987</c:v>
                </c:pt>
                <c:pt idx="13328">
                  <c:v>5.0300000000000011</c:v>
                </c:pt>
                <c:pt idx="13329">
                  <c:v>6.4699999999999989</c:v>
                </c:pt>
                <c:pt idx="13330">
                  <c:v>6.6300000000000026</c:v>
                </c:pt>
                <c:pt idx="13331">
                  <c:v>11.590000000000003</c:v>
                </c:pt>
                <c:pt idx="13332">
                  <c:v>15.61</c:v>
                </c:pt>
                <c:pt idx="13333">
                  <c:v>19.089999999999989</c:v>
                </c:pt>
                <c:pt idx="13334">
                  <c:v>20.019999999999996</c:v>
                </c:pt>
                <c:pt idx="13335">
                  <c:v>18.170000000000005</c:v>
                </c:pt>
                <c:pt idx="13336">
                  <c:v>12.260000000000005</c:v>
                </c:pt>
                <c:pt idx="13337">
                  <c:v>9.5300000000000011</c:v>
                </c:pt>
                <c:pt idx="13338">
                  <c:v>4.3100000000000005</c:v>
                </c:pt>
                <c:pt idx="13339">
                  <c:v>10.700000000000003</c:v>
                </c:pt>
                <c:pt idx="13340">
                  <c:v>14.340000000000002</c:v>
                </c:pt>
                <c:pt idx="13341">
                  <c:v>10.350000000000021</c:v>
                </c:pt>
                <c:pt idx="13342">
                  <c:v>13.82</c:v>
                </c:pt>
                <c:pt idx="13343">
                  <c:v>23.22</c:v>
                </c:pt>
                <c:pt idx="13344">
                  <c:v>21.6</c:v>
                </c:pt>
                <c:pt idx="13345">
                  <c:v>22.810000000000031</c:v>
                </c:pt>
                <c:pt idx="13346">
                  <c:v>25.830000000000005</c:v>
                </c:pt>
                <c:pt idx="13347">
                  <c:v>21.97</c:v>
                </c:pt>
                <c:pt idx="13348">
                  <c:v>25</c:v>
                </c:pt>
                <c:pt idx="13349">
                  <c:v>22.859999999999996</c:v>
                </c:pt>
                <c:pt idx="13350">
                  <c:v>13.090000000000003</c:v>
                </c:pt>
                <c:pt idx="13351">
                  <c:v>8.2299999999999986</c:v>
                </c:pt>
                <c:pt idx="13352">
                  <c:v>12.060000000000002</c:v>
                </c:pt>
                <c:pt idx="13353">
                  <c:v>15.420000000000002</c:v>
                </c:pt>
                <c:pt idx="13354">
                  <c:v>16.659999999999997</c:v>
                </c:pt>
                <c:pt idx="13355">
                  <c:v>23.150000000000031</c:v>
                </c:pt>
                <c:pt idx="13356">
                  <c:v>24.8</c:v>
                </c:pt>
                <c:pt idx="13357">
                  <c:v>20.82</c:v>
                </c:pt>
                <c:pt idx="13358">
                  <c:v>22.570000000000004</c:v>
                </c:pt>
                <c:pt idx="13359">
                  <c:v>23.51</c:v>
                </c:pt>
                <c:pt idx="13360">
                  <c:v>22.919999999999987</c:v>
                </c:pt>
                <c:pt idx="13361">
                  <c:v>17.490000000000002</c:v>
                </c:pt>
                <c:pt idx="13362">
                  <c:v>15.950000000000006</c:v>
                </c:pt>
                <c:pt idx="13363">
                  <c:v>20.170000000000005</c:v>
                </c:pt>
                <c:pt idx="13364">
                  <c:v>22.110000000000031</c:v>
                </c:pt>
                <c:pt idx="13365">
                  <c:v>16</c:v>
                </c:pt>
                <c:pt idx="13366">
                  <c:v>20.250000000000004</c:v>
                </c:pt>
                <c:pt idx="13367">
                  <c:v>22.91</c:v>
                </c:pt>
                <c:pt idx="13368">
                  <c:v>22.610000000000031</c:v>
                </c:pt>
                <c:pt idx="13369">
                  <c:v>21.59</c:v>
                </c:pt>
                <c:pt idx="13370">
                  <c:v>22.620000000000005</c:v>
                </c:pt>
                <c:pt idx="13371">
                  <c:v>22.479999999999986</c:v>
                </c:pt>
                <c:pt idx="13372">
                  <c:v>24.27</c:v>
                </c:pt>
                <c:pt idx="13373">
                  <c:v>20.72</c:v>
                </c:pt>
                <c:pt idx="13374">
                  <c:v>8.1000000000000014</c:v>
                </c:pt>
                <c:pt idx="13375">
                  <c:v>5.990000000000002</c:v>
                </c:pt>
                <c:pt idx="13376">
                  <c:v>7.2600000000000051</c:v>
                </c:pt>
                <c:pt idx="13377">
                  <c:v>13.600000000000001</c:v>
                </c:pt>
                <c:pt idx="13378">
                  <c:v>14.400000000000002</c:v>
                </c:pt>
                <c:pt idx="13379">
                  <c:v>21.019999999999996</c:v>
                </c:pt>
                <c:pt idx="13380">
                  <c:v>22.520000000000003</c:v>
                </c:pt>
                <c:pt idx="13381">
                  <c:v>22.03</c:v>
                </c:pt>
                <c:pt idx="13382">
                  <c:v>24.700000000000003</c:v>
                </c:pt>
                <c:pt idx="13383">
                  <c:v>26.550000000000004</c:v>
                </c:pt>
                <c:pt idx="13384">
                  <c:v>20.79</c:v>
                </c:pt>
                <c:pt idx="13385">
                  <c:v>14.770000000000003</c:v>
                </c:pt>
                <c:pt idx="13386">
                  <c:v>11.75</c:v>
                </c:pt>
                <c:pt idx="13387">
                  <c:v>14.11</c:v>
                </c:pt>
                <c:pt idx="13388">
                  <c:v>19.700000000000003</c:v>
                </c:pt>
                <c:pt idx="13389">
                  <c:v>15.840000000000003</c:v>
                </c:pt>
                <c:pt idx="13390">
                  <c:v>20.939999999999987</c:v>
                </c:pt>
                <c:pt idx="13391">
                  <c:v>30.09</c:v>
                </c:pt>
                <c:pt idx="13392">
                  <c:v>30.21</c:v>
                </c:pt>
                <c:pt idx="13393">
                  <c:v>22.05</c:v>
                </c:pt>
                <c:pt idx="13394">
                  <c:v>33.480000000000004</c:v>
                </c:pt>
                <c:pt idx="13395">
                  <c:v>35.42</c:v>
                </c:pt>
                <c:pt idx="13396">
                  <c:v>25.919999999999987</c:v>
                </c:pt>
                <c:pt idx="13397">
                  <c:v>19.589999999999989</c:v>
                </c:pt>
                <c:pt idx="13398">
                  <c:v>18.699999999999996</c:v>
                </c:pt>
                <c:pt idx="13399">
                  <c:v>17.950000000000003</c:v>
                </c:pt>
                <c:pt idx="13400">
                  <c:v>22.379999999999992</c:v>
                </c:pt>
                <c:pt idx="13401">
                  <c:v>25.179999999999993</c:v>
                </c:pt>
                <c:pt idx="13402">
                  <c:v>24.299999999999986</c:v>
                </c:pt>
                <c:pt idx="13403">
                  <c:v>27.240000000000002</c:v>
                </c:pt>
                <c:pt idx="13404">
                  <c:v>28.279999999999987</c:v>
                </c:pt>
                <c:pt idx="13405">
                  <c:v>28.54</c:v>
                </c:pt>
                <c:pt idx="13406">
                  <c:v>35.96</c:v>
                </c:pt>
                <c:pt idx="13407">
                  <c:v>34.510000000000005</c:v>
                </c:pt>
                <c:pt idx="13408">
                  <c:v>32.480000000000004</c:v>
                </c:pt>
                <c:pt idx="13409">
                  <c:v>26.900000000000006</c:v>
                </c:pt>
                <c:pt idx="13410">
                  <c:v>22.439999999999987</c:v>
                </c:pt>
                <c:pt idx="13411">
                  <c:v>25.979999999999986</c:v>
                </c:pt>
                <c:pt idx="13412">
                  <c:v>27.03</c:v>
                </c:pt>
                <c:pt idx="13413">
                  <c:v>24.329999999999988</c:v>
                </c:pt>
                <c:pt idx="13414">
                  <c:v>27.299999999999986</c:v>
                </c:pt>
                <c:pt idx="13415">
                  <c:v>30.549999999999986</c:v>
                </c:pt>
                <c:pt idx="13416">
                  <c:v>30.089999999999989</c:v>
                </c:pt>
                <c:pt idx="13417">
                  <c:v>29.45</c:v>
                </c:pt>
                <c:pt idx="13418">
                  <c:v>28.419999999999987</c:v>
                </c:pt>
                <c:pt idx="13419">
                  <c:v>24.560000000000002</c:v>
                </c:pt>
                <c:pt idx="13420">
                  <c:v>30.810000000000031</c:v>
                </c:pt>
                <c:pt idx="13421">
                  <c:v>36.590000000000003</c:v>
                </c:pt>
                <c:pt idx="13422">
                  <c:v>27.93</c:v>
                </c:pt>
                <c:pt idx="13423">
                  <c:v>18</c:v>
                </c:pt>
                <c:pt idx="13424">
                  <c:v>21.799999999999986</c:v>
                </c:pt>
                <c:pt idx="13425">
                  <c:v>26.54</c:v>
                </c:pt>
                <c:pt idx="13426">
                  <c:v>27</c:v>
                </c:pt>
                <c:pt idx="13427">
                  <c:v>28.959999999999987</c:v>
                </c:pt>
                <c:pt idx="13428">
                  <c:v>31.599999999999987</c:v>
                </c:pt>
                <c:pt idx="13429">
                  <c:v>30.17</c:v>
                </c:pt>
                <c:pt idx="13430">
                  <c:v>33.660000000000011</c:v>
                </c:pt>
                <c:pt idx="13431">
                  <c:v>32.43</c:v>
                </c:pt>
                <c:pt idx="13432">
                  <c:v>28.169999999999987</c:v>
                </c:pt>
                <c:pt idx="13433">
                  <c:v>21.43</c:v>
                </c:pt>
                <c:pt idx="13434">
                  <c:v>22.36</c:v>
                </c:pt>
                <c:pt idx="13435">
                  <c:v>25.89</c:v>
                </c:pt>
                <c:pt idx="13436">
                  <c:v>27.119999999999997</c:v>
                </c:pt>
                <c:pt idx="13437">
                  <c:v>23.240000000000002</c:v>
                </c:pt>
                <c:pt idx="13438">
                  <c:v>27.32</c:v>
                </c:pt>
                <c:pt idx="13439">
                  <c:v>36.35</c:v>
                </c:pt>
                <c:pt idx="13440">
                  <c:v>42.04</c:v>
                </c:pt>
                <c:pt idx="13441">
                  <c:v>39.44</c:v>
                </c:pt>
                <c:pt idx="13442">
                  <c:v>39.949999999999996</c:v>
                </c:pt>
                <c:pt idx="13443">
                  <c:v>35.43</c:v>
                </c:pt>
                <c:pt idx="13444">
                  <c:v>35.89</c:v>
                </c:pt>
                <c:pt idx="13445">
                  <c:v>36.809999999999995</c:v>
                </c:pt>
                <c:pt idx="13446">
                  <c:v>35.71</c:v>
                </c:pt>
                <c:pt idx="13447">
                  <c:v>34.120000000000012</c:v>
                </c:pt>
                <c:pt idx="13448">
                  <c:v>31.69</c:v>
                </c:pt>
                <c:pt idx="13449">
                  <c:v>36.78</c:v>
                </c:pt>
                <c:pt idx="13450">
                  <c:v>39.790000000000013</c:v>
                </c:pt>
                <c:pt idx="13451">
                  <c:v>44.17</c:v>
                </c:pt>
                <c:pt idx="13452">
                  <c:v>49.190000000000012</c:v>
                </c:pt>
                <c:pt idx="13453">
                  <c:v>44.660000000000011</c:v>
                </c:pt>
                <c:pt idx="13454">
                  <c:v>45.01</c:v>
                </c:pt>
                <c:pt idx="13455">
                  <c:v>42.25</c:v>
                </c:pt>
                <c:pt idx="13456">
                  <c:v>40.65</c:v>
                </c:pt>
                <c:pt idx="13457">
                  <c:v>38.08</c:v>
                </c:pt>
                <c:pt idx="13458">
                  <c:v>37.44</c:v>
                </c:pt>
                <c:pt idx="13459">
                  <c:v>38.760000000000012</c:v>
                </c:pt>
                <c:pt idx="13460">
                  <c:v>40.28</c:v>
                </c:pt>
                <c:pt idx="13461">
                  <c:v>28.880000000000003</c:v>
                </c:pt>
                <c:pt idx="13462">
                  <c:v>28.970000000000006</c:v>
                </c:pt>
                <c:pt idx="13463">
                  <c:v>35.33</c:v>
                </c:pt>
                <c:pt idx="13464">
                  <c:v>32.590000000000003</c:v>
                </c:pt>
                <c:pt idx="13465">
                  <c:v>21.730000000000004</c:v>
                </c:pt>
                <c:pt idx="13466">
                  <c:v>15.739999999999998</c:v>
                </c:pt>
                <c:pt idx="13467">
                  <c:v>15.96</c:v>
                </c:pt>
                <c:pt idx="13468">
                  <c:v>14.690000000000001</c:v>
                </c:pt>
                <c:pt idx="13469">
                  <c:v>14.360000000000019</c:v>
                </c:pt>
                <c:pt idx="13470">
                  <c:v>12.670000000000002</c:v>
                </c:pt>
                <c:pt idx="13471">
                  <c:v>10.340000000000002</c:v>
                </c:pt>
                <c:pt idx="13472">
                  <c:v>18.32</c:v>
                </c:pt>
                <c:pt idx="13473">
                  <c:v>22.249999999999989</c:v>
                </c:pt>
                <c:pt idx="13474">
                  <c:v>21.120000000000005</c:v>
                </c:pt>
                <c:pt idx="13475">
                  <c:v>26.279999999999987</c:v>
                </c:pt>
                <c:pt idx="13476">
                  <c:v>29.249999999999989</c:v>
                </c:pt>
                <c:pt idx="13477">
                  <c:v>24.700000000000003</c:v>
                </c:pt>
                <c:pt idx="13478">
                  <c:v>27.039999999999992</c:v>
                </c:pt>
                <c:pt idx="13479">
                  <c:v>30.479999999999986</c:v>
                </c:pt>
                <c:pt idx="13480">
                  <c:v>25.21</c:v>
                </c:pt>
                <c:pt idx="13481">
                  <c:v>20.54</c:v>
                </c:pt>
                <c:pt idx="13482">
                  <c:v>16.769999999999989</c:v>
                </c:pt>
                <c:pt idx="13483">
                  <c:v>17.57</c:v>
                </c:pt>
                <c:pt idx="13484">
                  <c:v>20.619999999999997</c:v>
                </c:pt>
                <c:pt idx="13485">
                  <c:v>12.39</c:v>
                </c:pt>
                <c:pt idx="13486">
                  <c:v>18.450000000000003</c:v>
                </c:pt>
                <c:pt idx="13487">
                  <c:v>27.130000000000031</c:v>
                </c:pt>
                <c:pt idx="13488">
                  <c:v>18.919999999999987</c:v>
                </c:pt>
                <c:pt idx="13489">
                  <c:v>15.870000000000006</c:v>
                </c:pt>
                <c:pt idx="13490">
                  <c:v>25.07</c:v>
                </c:pt>
                <c:pt idx="13491">
                  <c:v>25.299999999999986</c:v>
                </c:pt>
                <c:pt idx="13492">
                  <c:v>17.849999999999987</c:v>
                </c:pt>
                <c:pt idx="13493">
                  <c:v>15.16</c:v>
                </c:pt>
                <c:pt idx="13494">
                  <c:v>12.190000000000005</c:v>
                </c:pt>
                <c:pt idx="13495">
                  <c:v>-2.1000000000000014</c:v>
                </c:pt>
                <c:pt idx="13496">
                  <c:v>11.520000000000001</c:v>
                </c:pt>
                <c:pt idx="13497">
                  <c:v>16.590000000000003</c:v>
                </c:pt>
                <c:pt idx="13498">
                  <c:v>15.830000000000002</c:v>
                </c:pt>
                <c:pt idx="13499">
                  <c:v>18.520000000000003</c:v>
                </c:pt>
                <c:pt idx="13500">
                  <c:v>20.39</c:v>
                </c:pt>
                <c:pt idx="13501">
                  <c:v>15.96</c:v>
                </c:pt>
                <c:pt idx="13502">
                  <c:v>17.299999999999986</c:v>
                </c:pt>
                <c:pt idx="13503">
                  <c:v>17.269999999999989</c:v>
                </c:pt>
                <c:pt idx="13504">
                  <c:v>13.470000000000002</c:v>
                </c:pt>
                <c:pt idx="13505">
                  <c:v>8.15</c:v>
                </c:pt>
                <c:pt idx="13506">
                  <c:v>5.1000000000000005</c:v>
                </c:pt>
                <c:pt idx="13507">
                  <c:v>10.940000000000001</c:v>
                </c:pt>
                <c:pt idx="13508">
                  <c:v>11.22</c:v>
                </c:pt>
                <c:pt idx="13509">
                  <c:v>12.18</c:v>
                </c:pt>
                <c:pt idx="13510">
                  <c:v>19.29</c:v>
                </c:pt>
                <c:pt idx="13511">
                  <c:v>25.25</c:v>
                </c:pt>
                <c:pt idx="13512">
                  <c:v>20.269999999999989</c:v>
                </c:pt>
                <c:pt idx="13513">
                  <c:v>13.48</c:v>
                </c:pt>
                <c:pt idx="13514">
                  <c:v>15.600000000000001</c:v>
                </c:pt>
                <c:pt idx="13515">
                  <c:v>16.899999999999999</c:v>
                </c:pt>
                <c:pt idx="13516">
                  <c:v>15.120000000000001</c:v>
                </c:pt>
                <c:pt idx="13517">
                  <c:v>12.010000000000002</c:v>
                </c:pt>
                <c:pt idx="13518">
                  <c:v>-7.490000000000002</c:v>
                </c:pt>
                <c:pt idx="13519">
                  <c:v>-1.4399999999999928</c:v>
                </c:pt>
                <c:pt idx="13520">
                  <c:v>2.6500000000000057</c:v>
                </c:pt>
                <c:pt idx="13521">
                  <c:v>6.3299999999999965</c:v>
                </c:pt>
                <c:pt idx="13522">
                  <c:v>4.9699999999999989</c:v>
                </c:pt>
                <c:pt idx="13523">
                  <c:v>10.880000000000004</c:v>
                </c:pt>
                <c:pt idx="13524">
                  <c:v>13.340000000000002</c:v>
                </c:pt>
                <c:pt idx="13525">
                  <c:v>9.4000000000000021</c:v>
                </c:pt>
                <c:pt idx="13526">
                  <c:v>15.630000000000003</c:v>
                </c:pt>
                <c:pt idx="13527">
                  <c:v>14.380000000000004</c:v>
                </c:pt>
                <c:pt idx="13528">
                  <c:v>10.580000000000002</c:v>
                </c:pt>
                <c:pt idx="13529">
                  <c:v>2.0700000000000003</c:v>
                </c:pt>
                <c:pt idx="13530">
                  <c:v>2</c:v>
                </c:pt>
                <c:pt idx="13531">
                  <c:v>2.759999999999998</c:v>
                </c:pt>
                <c:pt idx="13532">
                  <c:v>9.7600000000000016</c:v>
                </c:pt>
                <c:pt idx="13533">
                  <c:v>5.0399999999999991</c:v>
                </c:pt>
                <c:pt idx="13534">
                  <c:v>12.25</c:v>
                </c:pt>
                <c:pt idx="13535">
                  <c:v>22.270000000000003</c:v>
                </c:pt>
                <c:pt idx="13536">
                  <c:v>14.830000000000002</c:v>
                </c:pt>
                <c:pt idx="13537">
                  <c:v>15.209999999999999</c:v>
                </c:pt>
                <c:pt idx="13538">
                  <c:v>18.23</c:v>
                </c:pt>
                <c:pt idx="13539">
                  <c:v>18.240000000000002</c:v>
                </c:pt>
                <c:pt idx="13540">
                  <c:v>17.079999999999988</c:v>
                </c:pt>
                <c:pt idx="13541">
                  <c:v>17.52</c:v>
                </c:pt>
                <c:pt idx="13542">
                  <c:v>17.509999999999987</c:v>
                </c:pt>
                <c:pt idx="13543">
                  <c:v>6.9200000000000017</c:v>
                </c:pt>
                <c:pt idx="13544">
                  <c:v>5.5</c:v>
                </c:pt>
                <c:pt idx="13545">
                  <c:v>11.82</c:v>
                </c:pt>
                <c:pt idx="13546">
                  <c:v>11.5</c:v>
                </c:pt>
                <c:pt idx="13547">
                  <c:v>16.430000000000007</c:v>
                </c:pt>
                <c:pt idx="13548">
                  <c:v>16.64</c:v>
                </c:pt>
                <c:pt idx="13549">
                  <c:v>16.259999999999987</c:v>
                </c:pt>
                <c:pt idx="13550">
                  <c:v>18.770000000000003</c:v>
                </c:pt>
                <c:pt idx="13551">
                  <c:v>17.22</c:v>
                </c:pt>
                <c:pt idx="13552">
                  <c:v>11.470000000000002</c:v>
                </c:pt>
                <c:pt idx="13553">
                  <c:v>11.39</c:v>
                </c:pt>
                <c:pt idx="13554">
                  <c:v>15.18</c:v>
                </c:pt>
                <c:pt idx="13555">
                  <c:v>18.090000000000003</c:v>
                </c:pt>
                <c:pt idx="13556">
                  <c:v>24.369999999999987</c:v>
                </c:pt>
                <c:pt idx="13557">
                  <c:v>9.1600000000000037</c:v>
                </c:pt>
                <c:pt idx="13558">
                  <c:v>15.550000000000004</c:v>
                </c:pt>
                <c:pt idx="13559">
                  <c:v>26.740000000000002</c:v>
                </c:pt>
                <c:pt idx="13560">
                  <c:v>22.32</c:v>
                </c:pt>
                <c:pt idx="13561">
                  <c:v>24.21</c:v>
                </c:pt>
                <c:pt idx="13562">
                  <c:v>27.54</c:v>
                </c:pt>
                <c:pt idx="13563">
                  <c:v>31.57</c:v>
                </c:pt>
                <c:pt idx="13564">
                  <c:v>24.310000000000031</c:v>
                </c:pt>
                <c:pt idx="13565">
                  <c:v>22.54</c:v>
                </c:pt>
                <c:pt idx="13566">
                  <c:v>13.400000000000006</c:v>
                </c:pt>
                <c:pt idx="13567">
                  <c:v>8.1600000000000037</c:v>
                </c:pt>
                <c:pt idx="13568">
                  <c:v>13</c:v>
                </c:pt>
                <c:pt idx="13569">
                  <c:v>17.149999999999999</c:v>
                </c:pt>
                <c:pt idx="13570">
                  <c:v>20.97</c:v>
                </c:pt>
                <c:pt idx="13571">
                  <c:v>27.020000000000003</c:v>
                </c:pt>
                <c:pt idx="13572">
                  <c:v>29.67</c:v>
                </c:pt>
                <c:pt idx="13573">
                  <c:v>27.79</c:v>
                </c:pt>
                <c:pt idx="13574">
                  <c:v>29.510000000000005</c:v>
                </c:pt>
                <c:pt idx="13575">
                  <c:v>27.95</c:v>
                </c:pt>
                <c:pt idx="13576">
                  <c:v>24.779999999999987</c:v>
                </c:pt>
                <c:pt idx="13577">
                  <c:v>19.5</c:v>
                </c:pt>
                <c:pt idx="13578">
                  <c:v>17.589999999999989</c:v>
                </c:pt>
                <c:pt idx="13579">
                  <c:v>21.400000000000006</c:v>
                </c:pt>
                <c:pt idx="13580">
                  <c:v>21.939999999999987</c:v>
                </c:pt>
                <c:pt idx="13581">
                  <c:v>19.82</c:v>
                </c:pt>
                <c:pt idx="13582">
                  <c:v>19.799999999999986</c:v>
                </c:pt>
                <c:pt idx="13583">
                  <c:v>23.020000000000003</c:v>
                </c:pt>
                <c:pt idx="13584">
                  <c:v>27.18</c:v>
                </c:pt>
                <c:pt idx="13585">
                  <c:v>21.14</c:v>
                </c:pt>
                <c:pt idx="13586">
                  <c:v>30.419999999999987</c:v>
                </c:pt>
                <c:pt idx="13587">
                  <c:v>29.150000000000031</c:v>
                </c:pt>
                <c:pt idx="13588">
                  <c:v>26.79</c:v>
                </c:pt>
                <c:pt idx="13589">
                  <c:v>29.67</c:v>
                </c:pt>
                <c:pt idx="13590">
                  <c:v>31.500000000000004</c:v>
                </c:pt>
                <c:pt idx="13591">
                  <c:v>26.2</c:v>
                </c:pt>
                <c:pt idx="13592">
                  <c:v>17.279999999999987</c:v>
                </c:pt>
                <c:pt idx="13593">
                  <c:v>17.119999999999997</c:v>
                </c:pt>
                <c:pt idx="13594">
                  <c:v>23.439999999999987</c:v>
                </c:pt>
                <c:pt idx="13595">
                  <c:v>25.689999999999987</c:v>
                </c:pt>
                <c:pt idx="13596">
                  <c:v>31.080000000000002</c:v>
                </c:pt>
                <c:pt idx="13597">
                  <c:v>29.29</c:v>
                </c:pt>
                <c:pt idx="13598">
                  <c:v>31.029999999999987</c:v>
                </c:pt>
                <c:pt idx="13599">
                  <c:v>29.279999999999987</c:v>
                </c:pt>
                <c:pt idx="13600">
                  <c:v>24.279999999999987</c:v>
                </c:pt>
                <c:pt idx="13601">
                  <c:v>14.450000000000006</c:v>
                </c:pt>
                <c:pt idx="13602">
                  <c:v>15.12</c:v>
                </c:pt>
                <c:pt idx="13603">
                  <c:v>17.019999999999996</c:v>
                </c:pt>
                <c:pt idx="13604">
                  <c:v>18.369999999999987</c:v>
                </c:pt>
                <c:pt idx="13605">
                  <c:v>18.649999999999999</c:v>
                </c:pt>
                <c:pt idx="13606">
                  <c:v>21.450000000000003</c:v>
                </c:pt>
                <c:pt idx="13607">
                  <c:v>35</c:v>
                </c:pt>
                <c:pt idx="13608">
                  <c:v>35.83</c:v>
                </c:pt>
                <c:pt idx="13609">
                  <c:v>35.090000000000003</c:v>
                </c:pt>
                <c:pt idx="13610">
                  <c:v>31.790000000000003</c:v>
                </c:pt>
                <c:pt idx="13611">
                  <c:v>31.93</c:v>
                </c:pt>
                <c:pt idx="13612">
                  <c:v>30.74</c:v>
                </c:pt>
                <c:pt idx="13613">
                  <c:v>33.68</c:v>
                </c:pt>
                <c:pt idx="13614">
                  <c:v>33.880000000000003</c:v>
                </c:pt>
                <c:pt idx="13615">
                  <c:v>29.240000000000002</c:v>
                </c:pt>
                <c:pt idx="13616">
                  <c:v>29.16</c:v>
                </c:pt>
                <c:pt idx="13617">
                  <c:v>31.14</c:v>
                </c:pt>
                <c:pt idx="13618">
                  <c:v>33.56</c:v>
                </c:pt>
                <c:pt idx="13619">
                  <c:v>31.779999999999987</c:v>
                </c:pt>
                <c:pt idx="13620">
                  <c:v>35.650000000000006</c:v>
                </c:pt>
                <c:pt idx="13621">
                  <c:v>37.130000000000003</c:v>
                </c:pt>
                <c:pt idx="13622">
                  <c:v>36.56</c:v>
                </c:pt>
                <c:pt idx="13623">
                  <c:v>33.160000000000011</c:v>
                </c:pt>
                <c:pt idx="13624">
                  <c:v>31.779999999999987</c:v>
                </c:pt>
                <c:pt idx="13625">
                  <c:v>26.650000000000031</c:v>
                </c:pt>
                <c:pt idx="13626">
                  <c:v>27.32</c:v>
                </c:pt>
                <c:pt idx="13627">
                  <c:v>35.14</c:v>
                </c:pt>
                <c:pt idx="13628">
                  <c:v>36.4</c:v>
                </c:pt>
                <c:pt idx="13629">
                  <c:v>23.149999999999988</c:v>
                </c:pt>
                <c:pt idx="13630">
                  <c:v>27.049999999999986</c:v>
                </c:pt>
                <c:pt idx="13631">
                  <c:v>26.82</c:v>
                </c:pt>
                <c:pt idx="13632">
                  <c:v>28.18</c:v>
                </c:pt>
                <c:pt idx="13633">
                  <c:v>21.419999999999987</c:v>
                </c:pt>
                <c:pt idx="13634">
                  <c:v>28.49</c:v>
                </c:pt>
                <c:pt idx="13635">
                  <c:v>26.409999999999989</c:v>
                </c:pt>
                <c:pt idx="13636">
                  <c:v>20.090000000000003</c:v>
                </c:pt>
                <c:pt idx="13637">
                  <c:v>22.150000000000031</c:v>
                </c:pt>
                <c:pt idx="13638">
                  <c:v>12.89</c:v>
                </c:pt>
                <c:pt idx="13639">
                  <c:v>8.7100000000000009</c:v>
                </c:pt>
                <c:pt idx="13640">
                  <c:v>14.470000000000006</c:v>
                </c:pt>
                <c:pt idx="13641">
                  <c:v>15</c:v>
                </c:pt>
                <c:pt idx="13642">
                  <c:v>15.310000000000002</c:v>
                </c:pt>
                <c:pt idx="13643">
                  <c:v>18.509999999999987</c:v>
                </c:pt>
                <c:pt idx="13644">
                  <c:v>20.07</c:v>
                </c:pt>
                <c:pt idx="13645">
                  <c:v>14.16</c:v>
                </c:pt>
                <c:pt idx="13646">
                  <c:v>18.580000000000002</c:v>
                </c:pt>
                <c:pt idx="13647">
                  <c:v>16.240000000000002</c:v>
                </c:pt>
                <c:pt idx="13648">
                  <c:v>9.4700000000000042</c:v>
                </c:pt>
                <c:pt idx="13649">
                  <c:v>4.4099999999999984</c:v>
                </c:pt>
                <c:pt idx="13650">
                  <c:v>4.9300000000000024</c:v>
                </c:pt>
                <c:pt idx="13651">
                  <c:v>7.0600000000000005</c:v>
                </c:pt>
                <c:pt idx="13652">
                  <c:v>7.5600000000000005</c:v>
                </c:pt>
                <c:pt idx="13653">
                  <c:v>7.9800000000000084</c:v>
                </c:pt>
                <c:pt idx="13654">
                  <c:v>19.479999999999986</c:v>
                </c:pt>
                <c:pt idx="13655">
                  <c:v>24.21</c:v>
                </c:pt>
                <c:pt idx="13656">
                  <c:v>19.279999999999987</c:v>
                </c:pt>
                <c:pt idx="13657">
                  <c:v>13.370000000000006</c:v>
                </c:pt>
                <c:pt idx="13658">
                  <c:v>12.729999999999999</c:v>
                </c:pt>
                <c:pt idx="13659">
                  <c:v>7.490000000000002</c:v>
                </c:pt>
                <c:pt idx="13660">
                  <c:v>11.5</c:v>
                </c:pt>
                <c:pt idx="13661">
                  <c:v>7.8500000000000005</c:v>
                </c:pt>
                <c:pt idx="13662">
                  <c:v>3.2400000000000042</c:v>
                </c:pt>
                <c:pt idx="13663">
                  <c:v>5.2999999999999972</c:v>
                </c:pt>
                <c:pt idx="13664">
                  <c:v>6.8800000000000026</c:v>
                </c:pt>
                <c:pt idx="13665">
                  <c:v>10.050000000000002</c:v>
                </c:pt>
                <c:pt idx="13666">
                  <c:v>7.519999999999996</c:v>
                </c:pt>
                <c:pt idx="13667">
                  <c:v>8.7700000000000031</c:v>
                </c:pt>
                <c:pt idx="13668">
                  <c:v>12.090000000000003</c:v>
                </c:pt>
                <c:pt idx="13669">
                  <c:v>9.1700000000000017</c:v>
                </c:pt>
                <c:pt idx="13670">
                  <c:v>11.61</c:v>
                </c:pt>
                <c:pt idx="13671">
                  <c:v>10.450000000000006</c:v>
                </c:pt>
                <c:pt idx="13672">
                  <c:v>8.5300000000000011</c:v>
                </c:pt>
                <c:pt idx="13673">
                  <c:v>4.7899999999999991</c:v>
                </c:pt>
                <c:pt idx="13674">
                  <c:v>4.5499999999999972</c:v>
                </c:pt>
                <c:pt idx="13675">
                  <c:v>5.1199999999999966</c:v>
                </c:pt>
                <c:pt idx="13676">
                  <c:v>10.57</c:v>
                </c:pt>
                <c:pt idx="13677">
                  <c:v>5.8800000000000026</c:v>
                </c:pt>
                <c:pt idx="13678">
                  <c:v>20.450000000000003</c:v>
                </c:pt>
                <c:pt idx="13679">
                  <c:v>17.189999999999987</c:v>
                </c:pt>
                <c:pt idx="13680">
                  <c:v>16.149999999999999</c:v>
                </c:pt>
                <c:pt idx="13681">
                  <c:v>15.170000000000002</c:v>
                </c:pt>
                <c:pt idx="13682">
                  <c:v>15</c:v>
                </c:pt>
                <c:pt idx="13683">
                  <c:v>14.360000000000019</c:v>
                </c:pt>
                <c:pt idx="13684">
                  <c:v>11.920000000000002</c:v>
                </c:pt>
                <c:pt idx="13685">
                  <c:v>16.269999999999989</c:v>
                </c:pt>
                <c:pt idx="13686">
                  <c:v>2.8400000000000034</c:v>
                </c:pt>
                <c:pt idx="13687">
                  <c:v>9.0900000000000034</c:v>
                </c:pt>
                <c:pt idx="13688">
                  <c:v>1.5700000000000003</c:v>
                </c:pt>
                <c:pt idx="13689">
                  <c:v>2.7800000000000011</c:v>
                </c:pt>
                <c:pt idx="13690">
                  <c:v>-2.2399999999999949</c:v>
                </c:pt>
                <c:pt idx="13691">
                  <c:v>4.4800000000000004</c:v>
                </c:pt>
                <c:pt idx="13692">
                  <c:v>-1.659999999999987</c:v>
                </c:pt>
                <c:pt idx="13693">
                  <c:v>2</c:v>
                </c:pt>
                <c:pt idx="13694">
                  <c:v>0.29999999999999827</c:v>
                </c:pt>
                <c:pt idx="13695">
                  <c:v>2.6400000000000006</c:v>
                </c:pt>
                <c:pt idx="13696">
                  <c:v>-2.4299999999999997</c:v>
                </c:pt>
                <c:pt idx="13697">
                  <c:v>-3.490000000000002</c:v>
                </c:pt>
                <c:pt idx="13698">
                  <c:v>1.0099999999999936</c:v>
                </c:pt>
                <c:pt idx="13699">
                  <c:v>-3.2400000000000042</c:v>
                </c:pt>
                <c:pt idx="13700">
                  <c:v>4.8699999999999966</c:v>
                </c:pt>
                <c:pt idx="13701">
                  <c:v>1.2899999999999954</c:v>
                </c:pt>
                <c:pt idx="13702">
                  <c:v>3.5200000000000031</c:v>
                </c:pt>
                <c:pt idx="13703">
                  <c:v>24.6</c:v>
                </c:pt>
                <c:pt idx="13704">
                  <c:v>26.479999999999986</c:v>
                </c:pt>
                <c:pt idx="13705">
                  <c:v>22.190000000000005</c:v>
                </c:pt>
                <c:pt idx="13706">
                  <c:v>20.979999999999986</c:v>
                </c:pt>
                <c:pt idx="13707">
                  <c:v>26.07</c:v>
                </c:pt>
                <c:pt idx="13708">
                  <c:v>19.610000000000031</c:v>
                </c:pt>
                <c:pt idx="13709">
                  <c:v>18.399999999999999</c:v>
                </c:pt>
                <c:pt idx="13710">
                  <c:v>1.0099999999999936</c:v>
                </c:pt>
                <c:pt idx="13711">
                  <c:v>-3.4699999999999989</c:v>
                </c:pt>
                <c:pt idx="13712">
                  <c:v>-4.2300000000000084</c:v>
                </c:pt>
                <c:pt idx="13713">
                  <c:v>-2.4799999999999969</c:v>
                </c:pt>
                <c:pt idx="13714">
                  <c:v>-3.259999999999998</c:v>
                </c:pt>
                <c:pt idx="13715">
                  <c:v>6.0999999999999943</c:v>
                </c:pt>
                <c:pt idx="13716">
                  <c:v>12.260000000000005</c:v>
                </c:pt>
                <c:pt idx="13717">
                  <c:v>-4.7300000000000084</c:v>
                </c:pt>
                <c:pt idx="13718">
                  <c:v>0.18000000000000016</c:v>
                </c:pt>
                <c:pt idx="13719">
                  <c:v>10.970000000000002</c:v>
                </c:pt>
                <c:pt idx="13720">
                  <c:v>3.5</c:v>
                </c:pt>
                <c:pt idx="13721">
                  <c:v>-6.2800000000000011</c:v>
                </c:pt>
                <c:pt idx="13722">
                  <c:v>-3.3899999999999997</c:v>
                </c:pt>
                <c:pt idx="13723">
                  <c:v>9.6399999999999988</c:v>
                </c:pt>
                <c:pt idx="13724">
                  <c:v>0.75000000000000133</c:v>
                </c:pt>
                <c:pt idx="13725">
                  <c:v>2.5700000000000003</c:v>
                </c:pt>
                <c:pt idx="13726">
                  <c:v>17.240000000000002</c:v>
                </c:pt>
                <c:pt idx="13727">
                  <c:v>22.490000000000002</c:v>
                </c:pt>
                <c:pt idx="13728">
                  <c:v>20.21</c:v>
                </c:pt>
                <c:pt idx="13729">
                  <c:v>14.310000000000002</c:v>
                </c:pt>
                <c:pt idx="13730">
                  <c:v>19.329999999999988</c:v>
                </c:pt>
                <c:pt idx="13731">
                  <c:v>24.56</c:v>
                </c:pt>
                <c:pt idx="13732">
                  <c:v>15.07</c:v>
                </c:pt>
                <c:pt idx="13733">
                  <c:v>15.18</c:v>
                </c:pt>
                <c:pt idx="13734">
                  <c:v>7.3999999999999986</c:v>
                </c:pt>
                <c:pt idx="13735">
                  <c:v>8.0300000000000011</c:v>
                </c:pt>
                <c:pt idx="13736">
                  <c:v>10.920000000000002</c:v>
                </c:pt>
                <c:pt idx="13737">
                  <c:v>12.020000000000003</c:v>
                </c:pt>
                <c:pt idx="13738">
                  <c:v>12.760000000000002</c:v>
                </c:pt>
                <c:pt idx="13739">
                  <c:v>11.050000000000004</c:v>
                </c:pt>
                <c:pt idx="13740">
                  <c:v>16.689999999999987</c:v>
                </c:pt>
                <c:pt idx="13741">
                  <c:v>15.22</c:v>
                </c:pt>
                <c:pt idx="13742">
                  <c:v>14.79</c:v>
                </c:pt>
                <c:pt idx="13743">
                  <c:v>10.729999999999999</c:v>
                </c:pt>
                <c:pt idx="13744">
                  <c:v>1.3200000000000003</c:v>
                </c:pt>
                <c:pt idx="13745">
                  <c:v>1.5</c:v>
                </c:pt>
                <c:pt idx="13746">
                  <c:v>-7.0000000000000312E-2</c:v>
                </c:pt>
                <c:pt idx="13747">
                  <c:v>4.6200000000000045</c:v>
                </c:pt>
                <c:pt idx="13748">
                  <c:v>9.4700000000000042</c:v>
                </c:pt>
                <c:pt idx="13749">
                  <c:v>11</c:v>
                </c:pt>
                <c:pt idx="13750">
                  <c:v>19.830000000000005</c:v>
                </c:pt>
                <c:pt idx="13751">
                  <c:v>21.909999999999989</c:v>
                </c:pt>
                <c:pt idx="13752">
                  <c:v>21.490000000000002</c:v>
                </c:pt>
                <c:pt idx="13753">
                  <c:v>17.72</c:v>
                </c:pt>
                <c:pt idx="13754">
                  <c:v>20.69</c:v>
                </c:pt>
                <c:pt idx="13755">
                  <c:v>19.580000000000002</c:v>
                </c:pt>
                <c:pt idx="13756">
                  <c:v>15.639999999999999</c:v>
                </c:pt>
                <c:pt idx="13757">
                  <c:v>16.630000000000031</c:v>
                </c:pt>
                <c:pt idx="13758">
                  <c:v>13.46</c:v>
                </c:pt>
                <c:pt idx="13759">
                  <c:v>9.6000000000000014</c:v>
                </c:pt>
                <c:pt idx="13760">
                  <c:v>12.490000000000002</c:v>
                </c:pt>
                <c:pt idx="13761">
                  <c:v>14.310000000000002</c:v>
                </c:pt>
                <c:pt idx="13762">
                  <c:v>14.68</c:v>
                </c:pt>
                <c:pt idx="13763">
                  <c:v>9.5300000000000011</c:v>
                </c:pt>
                <c:pt idx="13764">
                  <c:v>9.6700000000000017</c:v>
                </c:pt>
                <c:pt idx="13765">
                  <c:v>7.18</c:v>
                </c:pt>
                <c:pt idx="13766">
                  <c:v>6.8100000000000005</c:v>
                </c:pt>
                <c:pt idx="13767">
                  <c:v>5.4600000000000009</c:v>
                </c:pt>
                <c:pt idx="13768">
                  <c:v>2.5599999999999947</c:v>
                </c:pt>
                <c:pt idx="13769">
                  <c:v>-1.1899999999999953</c:v>
                </c:pt>
                <c:pt idx="13770">
                  <c:v>-0.82000000000000062</c:v>
                </c:pt>
                <c:pt idx="13771">
                  <c:v>4.8499999999999943</c:v>
                </c:pt>
                <c:pt idx="13772">
                  <c:v>7.6300000000000026</c:v>
                </c:pt>
                <c:pt idx="13773">
                  <c:v>7.0600000000000005</c:v>
                </c:pt>
                <c:pt idx="13774">
                  <c:v>9.1600000000000037</c:v>
                </c:pt>
                <c:pt idx="13775">
                  <c:v>18.690000000000005</c:v>
                </c:pt>
                <c:pt idx="13776">
                  <c:v>20.630000000000031</c:v>
                </c:pt>
                <c:pt idx="13777">
                  <c:v>13.080000000000002</c:v>
                </c:pt>
                <c:pt idx="13778">
                  <c:v>14</c:v>
                </c:pt>
                <c:pt idx="13779">
                  <c:v>7.1199999999999966</c:v>
                </c:pt>
                <c:pt idx="13780">
                  <c:v>8.0400000000000009</c:v>
                </c:pt>
                <c:pt idx="13781">
                  <c:v>8.44</c:v>
                </c:pt>
                <c:pt idx="13782">
                  <c:v>8.4700000000000042</c:v>
                </c:pt>
                <c:pt idx="13783">
                  <c:v>6.6499999999999995</c:v>
                </c:pt>
                <c:pt idx="13784">
                  <c:v>7.5399999999999991</c:v>
                </c:pt>
                <c:pt idx="13785">
                  <c:v>7.1899999999999995</c:v>
                </c:pt>
                <c:pt idx="13786">
                  <c:v>8.59</c:v>
                </c:pt>
                <c:pt idx="13787">
                  <c:v>13.22</c:v>
                </c:pt>
                <c:pt idx="13788">
                  <c:v>15.66</c:v>
                </c:pt>
                <c:pt idx="13789">
                  <c:v>10.639999999999999</c:v>
                </c:pt>
                <c:pt idx="13790">
                  <c:v>5.5</c:v>
                </c:pt>
                <c:pt idx="13791">
                  <c:v>1.4199999999999933</c:v>
                </c:pt>
                <c:pt idx="13792">
                  <c:v>6.3599999999999985</c:v>
                </c:pt>
                <c:pt idx="13793">
                  <c:v>-0.51000000000000167</c:v>
                </c:pt>
                <c:pt idx="13794">
                  <c:v>2</c:v>
                </c:pt>
                <c:pt idx="13795">
                  <c:v>5.2800000000000011</c:v>
                </c:pt>
                <c:pt idx="13796">
                  <c:v>10.350000000000021</c:v>
                </c:pt>
                <c:pt idx="13797">
                  <c:v>16.850000000000001</c:v>
                </c:pt>
                <c:pt idx="13798">
                  <c:v>18.490000000000002</c:v>
                </c:pt>
                <c:pt idx="13799">
                  <c:v>23.439999999999987</c:v>
                </c:pt>
                <c:pt idx="13800">
                  <c:v>13.280000000000001</c:v>
                </c:pt>
                <c:pt idx="13801">
                  <c:v>0.19999999999999973</c:v>
                </c:pt>
                <c:pt idx="13802">
                  <c:v>1.1699999999999957</c:v>
                </c:pt>
                <c:pt idx="13803">
                  <c:v>0.91999999999999815</c:v>
                </c:pt>
                <c:pt idx="13804">
                  <c:v>-1.3900000000000021</c:v>
                </c:pt>
                <c:pt idx="13805">
                  <c:v>0.56000000000000261</c:v>
                </c:pt>
                <c:pt idx="13806">
                  <c:v>3.4600000000000009</c:v>
                </c:pt>
                <c:pt idx="13807">
                  <c:v>4.75</c:v>
                </c:pt>
                <c:pt idx="13808">
                  <c:v>3.0000000000001192E-2</c:v>
                </c:pt>
                <c:pt idx="13809">
                  <c:v>1.2599999999999936</c:v>
                </c:pt>
                <c:pt idx="13810">
                  <c:v>-1.9900000000000047</c:v>
                </c:pt>
                <c:pt idx="13811">
                  <c:v>3.759999999999998</c:v>
                </c:pt>
                <c:pt idx="13812">
                  <c:v>1.8699999999999948</c:v>
                </c:pt>
                <c:pt idx="13813">
                  <c:v>-0.2800000000000013</c:v>
                </c:pt>
                <c:pt idx="13814">
                  <c:v>1.3900000000000021</c:v>
                </c:pt>
                <c:pt idx="13815">
                  <c:v>5.519999999999996</c:v>
                </c:pt>
                <c:pt idx="13816">
                  <c:v>3.5800000000000054</c:v>
                </c:pt>
                <c:pt idx="13817">
                  <c:v>4.8600000000000065</c:v>
                </c:pt>
                <c:pt idx="13818">
                  <c:v>8.0300000000000011</c:v>
                </c:pt>
                <c:pt idx="13819">
                  <c:v>12.139999999999999</c:v>
                </c:pt>
                <c:pt idx="13820">
                  <c:v>13.010000000000002</c:v>
                </c:pt>
                <c:pt idx="13821">
                  <c:v>13.590000000000002</c:v>
                </c:pt>
                <c:pt idx="13822">
                  <c:v>22.04</c:v>
                </c:pt>
                <c:pt idx="13823">
                  <c:v>23.700000000000003</c:v>
                </c:pt>
                <c:pt idx="13824">
                  <c:v>21.259999999999987</c:v>
                </c:pt>
                <c:pt idx="13825">
                  <c:v>20.36</c:v>
                </c:pt>
                <c:pt idx="13826">
                  <c:v>15.660000000000004</c:v>
                </c:pt>
                <c:pt idx="13827">
                  <c:v>14.89</c:v>
                </c:pt>
                <c:pt idx="13828">
                  <c:v>12.62</c:v>
                </c:pt>
                <c:pt idx="13829">
                  <c:v>17.32</c:v>
                </c:pt>
                <c:pt idx="13830">
                  <c:v>11.900000000000002</c:v>
                </c:pt>
                <c:pt idx="13831">
                  <c:v>5.4200000000000017</c:v>
                </c:pt>
                <c:pt idx="13832">
                  <c:v>10.98</c:v>
                </c:pt>
                <c:pt idx="13833">
                  <c:v>14.940000000000001</c:v>
                </c:pt>
                <c:pt idx="13834">
                  <c:v>15.54</c:v>
                </c:pt>
                <c:pt idx="13835">
                  <c:v>17.54</c:v>
                </c:pt>
                <c:pt idx="13836">
                  <c:v>21.279999999999987</c:v>
                </c:pt>
                <c:pt idx="13837">
                  <c:v>18.729999999999986</c:v>
                </c:pt>
                <c:pt idx="13838">
                  <c:v>22.049999999999986</c:v>
                </c:pt>
                <c:pt idx="13839">
                  <c:v>25.04</c:v>
                </c:pt>
                <c:pt idx="13840">
                  <c:v>21.25</c:v>
                </c:pt>
                <c:pt idx="13841">
                  <c:v>16.279999999999987</c:v>
                </c:pt>
                <c:pt idx="13842">
                  <c:v>11.229999999999999</c:v>
                </c:pt>
                <c:pt idx="13843">
                  <c:v>14.75</c:v>
                </c:pt>
                <c:pt idx="13844">
                  <c:v>13.810000000000002</c:v>
                </c:pt>
                <c:pt idx="13845">
                  <c:v>11.810000000000002</c:v>
                </c:pt>
                <c:pt idx="13846">
                  <c:v>18.769999999999989</c:v>
                </c:pt>
                <c:pt idx="13847">
                  <c:v>24.79</c:v>
                </c:pt>
                <c:pt idx="13848">
                  <c:v>26.459999999999987</c:v>
                </c:pt>
                <c:pt idx="13849">
                  <c:v>30.24</c:v>
                </c:pt>
                <c:pt idx="13850">
                  <c:v>28.939999999999987</c:v>
                </c:pt>
                <c:pt idx="13851">
                  <c:v>28.549999999999986</c:v>
                </c:pt>
                <c:pt idx="13852">
                  <c:v>22.69</c:v>
                </c:pt>
                <c:pt idx="13853">
                  <c:v>14.96</c:v>
                </c:pt>
                <c:pt idx="13854">
                  <c:v>14.130000000000003</c:v>
                </c:pt>
                <c:pt idx="13855">
                  <c:v>12.990000000000002</c:v>
                </c:pt>
                <c:pt idx="13856">
                  <c:v>14.93</c:v>
                </c:pt>
                <c:pt idx="13857">
                  <c:v>16.57</c:v>
                </c:pt>
                <c:pt idx="13858">
                  <c:v>16.300000000000004</c:v>
                </c:pt>
                <c:pt idx="13859">
                  <c:v>20.230000000000004</c:v>
                </c:pt>
                <c:pt idx="13860">
                  <c:v>22.900000000000006</c:v>
                </c:pt>
                <c:pt idx="13861">
                  <c:v>22.72</c:v>
                </c:pt>
                <c:pt idx="13862">
                  <c:v>23.58</c:v>
                </c:pt>
                <c:pt idx="13863">
                  <c:v>21.6</c:v>
                </c:pt>
                <c:pt idx="13864">
                  <c:v>14.760000000000002</c:v>
                </c:pt>
                <c:pt idx="13865">
                  <c:v>11.120000000000005</c:v>
                </c:pt>
                <c:pt idx="13866">
                  <c:v>8.4000000000000021</c:v>
                </c:pt>
                <c:pt idx="13867">
                  <c:v>8.39</c:v>
                </c:pt>
                <c:pt idx="13868">
                  <c:v>11.010000000000002</c:v>
                </c:pt>
                <c:pt idx="13869">
                  <c:v>12.100000000000001</c:v>
                </c:pt>
                <c:pt idx="13870">
                  <c:v>17.57</c:v>
                </c:pt>
                <c:pt idx="13871">
                  <c:v>14.810000000000002</c:v>
                </c:pt>
                <c:pt idx="13872">
                  <c:v>9.93</c:v>
                </c:pt>
                <c:pt idx="13873">
                  <c:v>4.4300000000000024</c:v>
                </c:pt>
                <c:pt idx="13874">
                  <c:v>4.0799999999999983</c:v>
                </c:pt>
                <c:pt idx="13875">
                  <c:v>2.6099999999999994</c:v>
                </c:pt>
                <c:pt idx="13876">
                  <c:v>-0.49000000000000232</c:v>
                </c:pt>
                <c:pt idx="13877">
                  <c:v>2.0600000000000032</c:v>
                </c:pt>
                <c:pt idx="13878">
                  <c:v>3.9999999999999154E-2</c:v>
                </c:pt>
                <c:pt idx="13879">
                  <c:v>3.6300000000000026</c:v>
                </c:pt>
                <c:pt idx="13880">
                  <c:v>3.9100000000000037</c:v>
                </c:pt>
                <c:pt idx="13881">
                  <c:v>8.2299999999999986</c:v>
                </c:pt>
                <c:pt idx="13882">
                  <c:v>4.9600000000000009</c:v>
                </c:pt>
                <c:pt idx="13883">
                  <c:v>8.2299999999999986</c:v>
                </c:pt>
                <c:pt idx="13884">
                  <c:v>8.2000000000000011</c:v>
                </c:pt>
                <c:pt idx="13885">
                  <c:v>6.6200000000000045</c:v>
                </c:pt>
                <c:pt idx="13886">
                  <c:v>6.7300000000000084</c:v>
                </c:pt>
                <c:pt idx="13887">
                  <c:v>5.57</c:v>
                </c:pt>
                <c:pt idx="13888">
                  <c:v>-0.5500000000000046</c:v>
                </c:pt>
                <c:pt idx="13889">
                  <c:v>-3.25</c:v>
                </c:pt>
                <c:pt idx="13890">
                  <c:v>-0.65000000000000013</c:v>
                </c:pt>
                <c:pt idx="13891">
                  <c:v>4.5499999999999972</c:v>
                </c:pt>
                <c:pt idx="13892">
                  <c:v>8.430000000000005</c:v>
                </c:pt>
                <c:pt idx="13893">
                  <c:v>7.0799999999999983</c:v>
                </c:pt>
                <c:pt idx="13894">
                  <c:v>12.150000000000006</c:v>
                </c:pt>
                <c:pt idx="13895">
                  <c:v>19.079999999999988</c:v>
                </c:pt>
                <c:pt idx="13896">
                  <c:v>16.050000000000004</c:v>
                </c:pt>
                <c:pt idx="13897">
                  <c:v>20.979999999999986</c:v>
                </c:pt>
                <c:pt idx="13898">
                  <c:v>33.910000000000004</c:v>
                </c:pt>
                <c:pt idx="13899">
                  <c:v>23.819999999999997</c:v>
                </c:pt>
                <c:pt idx="13900">
                  <c:v>14.880000000000004</c:v>
                </c:pt>
                <c:pt idx="13901">
                  <c:v>8.7700000000000031</c:v>
                </c:pt>
                <c:pt idx="13902">
                  <c:v>14.729999999999999</c:v>
                </c:pt>
                <c:pt idx="13903">
                  <c:v>9.9500000000000028</c:v>
                </c:pt>
                <c:pt idx="13904">
                  <c:v>12.729999999999999</c:v>
                </c:pt>
                <c:pt idx="13905">
                  <c:v>13.75</c:v>
                </c:pt>
                <c:pt idx="13906">
                  <c:v>12.11</c:v>
                </c:pt>
                <c:pt idx="13907">
                  <c:v>12.68</c:v>
                </c:pt>
                <c:pt idx="13908">
                  <c:v>17.899999999999999</c:v>
                </c:pt>
                <c:pt idx="13909">
                  <c:v>16.939999999999987</c:v>
                </c:pt>
                <c:pt idx="13910">
                  <c:v>14.690000000000001</c:v>
                </c:pt>
                <c:pt idx="13911">
                  <c:v>10.25</c:v>
                </c:pt>
                <c:pt idx="13912">
                  <c:v>5.9600000000000009</c:v>
                </c:pt>
                <c:pt idx="13913">
                  <c:v>0.52000000000000313</c:v>
                </c:pt>
                <c:pt idx="13914">
                  <c:v>1.0599999999999914</c:v>
                </c:pt>
                <c:pt idx="13915">
                  <c:v>13.25</c:v>
                </c:pt>
                <c:pt idx="13916">
                  <c:v>11.690000000000001</c:v>
                </c:pt>
                <c:pt idx="13917">
                  <c:v>13.020000000000001</c:v>
                </c:pt>
                <c:pt idx="13918">
                  <c:v>19.959999999999987</c:v>
                </c:pt>
                <c:pt idx="13919">
                  <c:v>24.230000000000004</c:v>
                </c:pt>
                <c:pt idx="13920">
                  <c:v>25.380000000000003</c:v>
                </c:pt>
                <c:pt idx="13921">
                  <c:v>25.580000000000002</c:v>
                </c:pt>
                <c:pt idx="13922">
                  <c:v>25.979999999999986</c:v>
                </c:pt>
                <c:pt idx="13923">
                  <c:v>26.86</c:v>
                </c:pt>
                <c:pt idx="13924">
                  <c:v>24.050000000000004</c:v>
                </c:pt>
                <c:pt idx="13925">
                  <c:v>26.419999999999987</c:v>
                </c:pt>
                <c:pt idx="13926">
                  <c:v>21.220000000000002</c:v>
                </c:pt>
                <c:pt idx="13927">
                  <c:v>17.479999999999986</c:v>
                </c:pt>
                <c:pt idx="13928">
                  <c:v>18.050000000000004</c:v>
                </c:pt>
                <c:pt idx="13929">
                  <c:v>20.790000000000003</c:v>
                </c:pt>
                <c:pt idx="13930">
                  <c:v>18.300000000000004</c:v>
                </c:pt>
                <c:pt idx="13931">
                  <c:v>22.630000000000031</c:v>
                </c:pt>
                <c:pt idx="13932">
                  <c:v>24.939999999999987</c:v>
                </c:pt>
                <c:pt idx="13933">
                  <c:v>21.21</c:v>
                </c:pt>
                <c:pt idx="13934">
                  <c:v>23.959999999999987</c:v>
                </c:pt>
                <c:pt idx="13935">
                  <c:v>23.479999999999986</c:v>
                </c:pt>
                <c:pt idx="13936">
                  <c:v>17.64</c:v>
                </c:pt>
                <c:pt idx="13937">
                  <c:v>11.43</c:v>
                </c:pt>
                <c:pt idx="13938">
                  <c:v>6.9500000000000028</c:v>
                </c:pt>
                <c:pt idx="13939">
                  <c:v>12.010000000000002</c:v>
                </c:pt>
                <c:pt idx="13940">
                  <c:v>12.430000000000007</c:v>
                </c:pt>
                <c:pt idx="13941">
                  <c:v>8.9200000000000017</c:v>
                </c:pt>
                <c:pt idx="13942">
                  <c:v>15.790000000000003</c:v>
                </c:pt>
                <c:pt idx="13943">
                  <c:v>16.670000000000005</c:v>
                </c:pt>
                <c:pt idx="13944">
                  <c:v>20.14</c:v>
                </c:pt>
                <c:pt idx="13945">
                  <c:v>20.479999999999986</c:v>
                </c:pt>
                <c:pt idx="13946">
                  <c:v>20.16</c:v>
                </c:pt>
                <c:pt idx="13947">
                  <c:v>23.43</c:v>
                </c:pt>
                <c:pt idx="13948">
                  <c:v>22.03</c:v>
                </c:pt>
                <c:pt idx="13949">
                  <c:v>28.2</c:v>
                </c:pt>
                <c:pt idx="13950">
                  <c:v>28.03</c:v>
                </c:pt>
                <c:pt idx="13951">
                  <c:v>19.090000000000003</c:v>
                </c:pt>
                <c:pt idx="13952">
                  <c:v>16.5</c:v>
                </c:pt>
                <c:pt idx="13953">
                  <c:v>16.419999999999987</c:v>
                </c:pt>
                <c:pt idx="13954">
                  <c:v>18.739999999999988</c:v>
                </c:pt>
                <c:pt idx="13955">
                  <c:v>22.05</c:v>
                </c:pt>
                <c:pt idx="13956">
                  <c:v>26.52</c:v>
                </c:pt>
                <c:pt idx="13957">
                  <c:v>25.820000000000004</c:v>
                </c:pt>
                <c:pt idx="13958">
                  <c:v>26.870000000000005</c:v>
                </c:pt>
                <c:pt idx="13959">
                  <c:v>21.319999999999997</c:v>
                </c:pt>
                <c:pt idx="13960">
                  <c:v>15.780000000000001</c:v>
                </c:pt>
                <c:pt idx="13961">
                  <c:v>9.89</c:v>
                </c:pt>
                <c:pt idx="13962">
                  <c:v>6.6199999999999966</c:v>
                </c:pt>
                <c:pt idx="13963">
                  <c:v>7.25</c:v>
                </c:pt>
                <c:pt idx="13964">
                  <c:v>5.7800000000000011</c:v>
                </c:pt>
                <c:pt idx="13965">
                  <c:v>9.27</c:v>
                </c:pt>
                <c:pt idx="13966">
                  <c:v>16.930000000000007</c:v>
                </c:pt>
                <c:pt idx="13967">
                  <c:v>19.270000000000003</c:v>
                </c:pt>
                <c:pt idx="13968">
                  <c:v>15.130000000000003</c:v>
                </c:pt>
                <c:pt idx="13969">
                  <c:v>15.2</c:v>
                </c:pt>
                <c:pt idx="13970">
                  <c:v>20.540000000000003</c:v>
                </c:pt>
                <c:pt idx="13971">
                  <c:v>22.210000000000004</c:v>
                </c:pt>
                <c:pt idx="13972">
                  <c:v>18.989999999999952</c:v>
                </c:pt>
                <c:pt idx="13973">
                  <c:v>15.2</c:v>
                </c:pt>
                <c:pt idx="13974">
                  <c:v>14.39</c:v>
                </c:pt>
                <c:pt idx="13975">
                  <c:v>1.4600000000000009</c:v>
                </c:pt>
                <c:pt idx="13976">
                  <c:v>-3.0800000000000054</c:v>
                </c:pt>
                <c:pt idx="13977">
                  <c:v>3.4699999999999989</c:v>
                </c:pt>
                <c:pt idx="13978">
                  <c:v>8.3100000000000023</c:v>
                </c:pt>
                <c:pt idx="13979">
                  <c:v>11.580000000000002</c:v>
                </c:pt>
                <c:pt idx="13980">
                  <c:v>12.260000000000002</c:v>
                </c:pt>
                <c:pt idx="13981">
                  <c:v>10.940000000000005</c:v>
                </c:pt>
                <c:pt idx="13982">
                  <c:v>11.55</c:v>
                </c:pt>
                <c:pt idx="13983">
                  <c:v>8.61</c:v>
                </c:pt>
                <c:pt idx="13984">
                  <c:v>4.5300000000000011</c:v>
                </c:pt>
                <c:pt idx="13985">
                  <c:v>-0.81000000000000261</c:v>
                </c:pt>
                <c:pt idx="13986">
                  <c:v>-3.7100000000000009</c:v>
                </c:pt>
                <c:pt idx="13987">
                  <c:v>7.0000000000000312E-2</c:v>
                </c:pt>
                <c:pt idx="13988">
                  <c:v>0.12999999999999581</c:v>
                </c:pt>
                <c:pt idx="13989">
                  <c:v>0.60999999999999965</c:v>
                </c:pt>
                <c:pt idx="13990">
                  <c:v>12.729999999999999</c:v>
                </c:pt>
                <c:pt idx="13991">
                  <c:v>20.85</c:v>
                </c:pt>
                <c:pt idx="13992">
                  <c:v>19.489999999999952</c:v>
                </c:pt>
                <c:pt idx="13993">
                  <c:v>22.740000000000002</c:v>
                </c:pt>
                <c:pt idx="13994">
                  <c:v>30.740000000000002</c:v>
                </c:pt>
                <c:pt idx="13995">
                  <c:v>35.43</c:v>
                </c:pt>
                <c:pt idx="13996">
                  <c:v>24.05</c:v>
                </c:pt>
                <c:pt idx="13997">
                  <c:v>16.779999999999987</c:v>
                </c:pt>
                <c:pt idx="13998">
                  <c:v>17.459999999999987</c:v>
                </c:pt>
                <c:pt idx="13999">
                  <c:v>12.63</c:v>
                </c:pt>
                <c:pt idx="14000">
                  <c:v>18.159999999999997</c:v>
                </c:pt>
                <c:pt idx="14001">
                  <c:v>20.919999999999987</c:v>
                </c:pt>
                <c:pt idx="14002">
                  <c:v>19.53</c:v>
                </c:pt>
                <c:pt idx="14003">
                  <c:v>20.86</c:v>
                </c:pt>
                <c:pt idx="14004">
                  <c:v>22.14</c:v>
                </c:pt>
                <c:pt idx="14005">
                  <c:v>18.32</c:v>
                </c:pt>
                <c:pt idx="14006">
                  <c:v>15.57</c:v>
                </c:pt>
                <c:pt idx="14007">
                  <c:v>11.260000000000002</c:v>
                </c:pt>
                <c:pt idx="14008">
                  <c:v>11.370000000000006</c:v>
                </c:pt>
                <c:pt idx="14009">
                  <c:v>9.61</c:v>
                </c:pt>
                <c:pt idx="14010">
                  <c:v>8.0200000000000031</c:v>
                </c:pt>
                <c:pt idx="14011">
                  <c:v>6.269999999999996</c:v>
                </c:pt>
                <c:pt idx="14012">
                  <c:v>6.1700000000000017</c:v>
                </c:pt>
                <c:pt idx="14013">
                  <c:v>8.1000000000000014</c:v>
                </c:pt>
                <c:pt idx="14014">
                  <c:v>14.32</c:v>
                </c:pt>
                <c:pt idx="14015">
                  <c:v>19.180000000000003</c:v>
                </c:pt>
                <c:pt idx="14016">
                  <c:v>17.029999999999987</c:v>
                </c:pt>
                <c:pt idx="14017">
                  <c:v>18.200000000000003</c:v>
                </c:pt>
                <c:pt idx="14018">
                  <c:v>27.240000000000006</c:v>
                </c:pt>
                <c:pt idx="14019">
                  <c:v>29.4</c:v>
                </c:pt>
                <c:pt idx="14020">
                  <c:v>28.51</c:v>
                </c:pt>
                <c:pt idx="14021">
                  <c:v>21.52</c:v>
                </c:pt>
                <c:pt idx="14022">
                  <c:v>15.330000000000002</c:v>
                </c:pt>
                <c:pt idx="14023">
                  <c:v>12.11</c:v>
                </c:pt>
                <c:pt idx="14024">
                  <c:v>4.9500000000000028</c:v>
                </c:pt>
                <c:pt idx="14025">
                  <c:v>3.1300000000000026</c:v>
                </c:pt>
                <c:pt idx="14026">
                  <c:v>4.3399999999999963</c:v>
                </c:pt>
                <c:pt idx="14027">
                  <c:v>6.98</c:v>
                </c:pt>
                <c:pt idx="14028">
                  <c:v>7.0799999999999983</c:v>
                </c:pt>
                <c:pt idx="14029">
                  <c:v>8.2700000000000031</c:v>
                </c:pt>
                <c:pt idx="14030">
                  <c:v>8</c:v>
                </c:pt>
                <c:pt idx="14031">
                  <c:v>7.3599999999999985</c:v>
                </c:pt>
                <c:pt idx="14032">
                  <c:v>7.2199999999999989</c:v>
                </c:pt>
                <c:pt idx="14033">
                  <c:v>2.5799999999999983</c:v>
                </c:pt>
                <c:pt idx="14034">
                  <c:v>2.25</c:v>
                </c:pt>
                <c:pt idx="14035">
                  <c:v>14.590000000000003</c:v>
                </c:pt>
                <c:pt idx="14036">
                  <c:v>15.910000000000004</c:v>
                </c:pt>
                <c:pt idx="14037">
                  <c:v>15.560000000000002</c:v>
                </c:pt>
                <c:pt idx="14038">
                  <c:v>20.330000000000005</c:v>
                </c:pt>
                <c:pt idx="14039">
                  <c:v>23.34</c:v>
                </c:pt>
                <c:pt idx="14040">
                  <c:v>17.309999999999999</c:v>
                </c:pt>
                <c:pt idx="14041">
                  <c:v>23.650000000000031</c:v>
                </c:pt>
                <c:pt idx="14042">
                  <c:v>29.39</c:v>
                </c:pt>
                <c:pt idx="14043">
                  <c:v>29.34</c:v>
                </c:pt>
                <c:pt idx="14044">
                  <c:v>30.130000000000031</c:v>
                </c:pt>
                <c:pt idx="14045">
                  <c:v>19.860000000000003</c:v>
                </c:pt>
                <c:pt idx="14046">
                  <c:v>6.6599999999999975</c:v>
                </c:pt>
                <c:pt idx="14047">
                  <c:v>9.9700000000000042</c:v>
                </c:pt>
                <c:pt idx="14048">
                  <c:v>4.8900000000000006</c:v>
                </c:pt>
                <c:pt idx="14049">
                  <c:v>5.4600000000000009</c:v>
                </c:pt>
                <c:pt idx="14050">
                  <c:v>3.1199999999999974</c:v>
                </c:pt>
                <c:pt idx="14051">
                  <c:v>7.1000000000000005</c:v>
                </c:pt>
                <c:pt idx="14052">
                  <c:v>9.6399999999999988</c:v>
                </c:pt>
                <c:pt idx="14053">
                  <c:v>9.8300000000000018</c:v>
                </c:pt>
                <c:pt idx="14054">
                  <c:v>9.4600000000000026</c:v>
                </c:pt>
                <c:pt idx="14055">
                  <c:v>12.880000000000004</c:v>
                </c:pt>
                <c:pt idx="14056">
                  <c:v>13.940000000000005</c:v>
                </c:pt>
                <c:pt idx="14057">
                  <c:v>10.190000000000001</c:v>
                </c:pt>
                <c:pt idx="14058">
                  <c:v>10.280000000000001</c:v>
                </c:pt>
                <c:pt idx="14059">
                  <c:v>13.310000000000002</c:v>
                </c:pt>
                <c:pt idx="14060">
                  <c:v>12.260000000000002</c:v>
                </c:pt>
                <c:pt idx="14061">
                  <c:v>13.910000000000004</c:v>
                </c:pt>
                <c:pt idx="14062">
                  <c:v>18.72</c:v>
                </c:pt>
                <c:pt idx="14063">
                  <c:v>16.309999999999999</c:v>
                </c:pt>
                <c:pt idx="14064">
                  <c:v>19.740000000000002</c:v>
                </c:pt>
                <c:pt idx="14065">
                  <c:v>24.57</c:v>
                </c:pt>
                <c:pt idx="14066">
                  <c:v>25.29</c:v>
                </c:pt>
                <c:pt idx="14067">
                  <c:v>23.85</c:v>
                </c:pt>
                <c:pt idx="14068">
                  <c:v>26.79</c:v>
                </c:pt>
                <c:pt idx="14069">
                  <c:v>25.269999999999989</c:v>
                </c:pt>
                <c:pt idx="14070">
                  <c:v>16.849999999999987</c:v>
                </c:pt>
                <c:pt idx="14071">
                  <c:v>13.840000000000003</c:v>
                </c:pt>
                <c:pt idx="14072">
                  <c:v>6.6300000000000026</c:v>
                </c:pt>
                <c:pt idx="14073">
                  <c:v>6.68</c:v>
                </c:pt>
                <c:pt idx="14074">
                  <c:v>6.4199999999999964</c:v>
                </c:pt>
                <c:pt idx="14075">
                  <c:v>7.1300000000000026</c:v>
                </c:pt>
                <c:pt idx="14076">
                  <c:v>12.810000000000002</c:v>
                </c:pt>
                <c:pt idx="14077">
                  <c:v>12.090000000000002</c:v>
                </c:pt>
                <c:pt idx="14078">
                  <c:v>14.910000000000004</c:v>
                </c:pt>
                <c:pt idx="14079">
                  <c:v>17.36</c:v>
                </c:pt>
                <c:pt idx="14080">
                  <c:v>20.309999999999999</c:v>
                </c:pt>
                <c:pt idx="14081">
                  <c:v>15.010000000000005</c:v>
                </c:pt>
                <c:pt idx="14082">
                  <c:v>13.72</c:v>
                </c:pt>
                <c:pt idx="14083">
                  <c:v>18.299999999999986</c:v>
                </c:pt>
                <c:pt idx="14084">
                  <c:v>19.669999999999987</c:v>
                </c:pt>
                <c:pt idx="14085">
                  <c:v>10.530000000000001</c:v>
                </c:pt>
                <c:pt idx="14086">
                  <c:v>11.780000000000001</c:v>
                </c:pt>
                <c:pt idx="14087">
                  <c:v>27.27</c:v>
                </c:pt>
                <c:pt idx="14088">
                  <c:v>27.400000000000002</c:v>
                </c:pt>
                <c:pt idx="14089">
                  <c:v>24.369999999999987</c:v>
                </c:pt>
                <c:pt idx="14090">
                  <c:v>23.839999999999996</c:v>
                </c:pt>
                <c:pt idx="14091">
                  <c:v>20.21</c:v>
                </c:pt>
                <c:pt idx="14092">
                  <c:v>17.52</c:v>
                </c:pt>
                <c:pt idx="14093">
                  <c:v>17.920000000000002</c:v>
                </c:pt>
                <c:pt idx="14094">
                  <c:v>15.56</c:v>
                </c:pt>
                <c:pt idx="14095">
                  <c:v>14.600000000000001</c:v>
                </c:pt>
                <c:pt idx="14096">
                  <c:v>22.38</c:v>
                </c:pt>
                <c:pt idx="14097">
                  <c:v>23.99</c:v>
                </c:pt>
                <c:pt idx="14098">
                  <c:v>23.610000000000031</c:v>
                </c:pt>
                <c:pt idx="14099">
                  <c:v>19.97</c:v>
                </c:pt>
                <c:pt idx="14100">
                  <c:v>30.479999999999986</c:v>
                </c:pt>
                <c:pt idx="14101">
                  <c:v>29.910000000000004</c:v>
                </c:pt>
                <c:pt idx="14102">
                  <c:v>33.790000000000013</c:v>
                </c:pt>
                <c:pt idx="14103">
                  <c:v>33.9</c:v>
                </c:pt>
                <c:pt idx="14104">
                  <c:v>28.650000000000031</c:v>
                </c:pt>
                <c:pt idx="14105">
                  <c:v>24.630000000000031</c:v>
                </c:pt>
                <c:pt idx="14106">
                  <c:v>26.580000000000002</c:v>
                </c:pt>
                <c:pt idx="14107">
                  <c:v>28.669999999999987</c:v>
                </c:pt>
                <c:pt idx="14108">
                  <c:v>29.55</c:v>
                </c:pt>
                <c:pt idx="14109">
                  <c:v>23.990000000000002</c:v>
                </c:pt>
                <c:pt idx="14110">
                  <c:v>19.02</c:v>
                </c:pt>
                <c:pt idx="14111">
                  <c:v>33.54</c:v>
                </c:pt>
                <c:pt idx="14112">
                  <c:v>31.849999999999987</c:v>
                </c:pt>
                <c:pt idx="14113">
                  <c:v>26.330000000000005</c:v>
                </c:pt>
                <c:pt idx="14114">
                  <c:v>25.830000000000005</c:v>
                </c:pt>
                <c:pt idx="14115">
                  <c:v>20.95</c:v>
                </c:pt>
                <c:pt idx="14116">
                  <c:v>24</c:v>
                </c:pt>
                <c:pt idx="14117">
                  <c:v>28.580000000000002</c:v>
                </c:pt>
                <c:pt idx="14118">
                  <c:v>25.580000000000002</c:v>
                </c:pt>
                <c:pt idx="14119">
                  <c:v>21.36</c:v>
                </c:pt>
                <c:pt idx="14120">
                  <c:v>22.479999999999986</c:v>
                </c:pt>
                <c:pt idx="14121">
                  <c:v>25.9</c:v>
                </c:pt>
                <c:pt idx="14122">
                  <c:v>29.86</c:v>
                </c:pt>
                <c:pt idx="14123">
                  <c:v>33.190000000000012</c:v>
                </c:pt>
                <c:pt idx="14124">
                  <c:v>36.27000000000001</c:v>
                </c:pt>
                <c:pt idx="14125">
                  <c:v>37.89</c:v>
                </c:pt>
                <c:pt idx="14126">
                  <c:v>39.51</c:v>
                </c:pt>
                <c:pt idx="14127">
                  <c:v>35.03</c:v>
                </c:pt>
                <c:pt idx="14128">
                  <c:v>32.64</c:v>
                </c:pt>
                <c:pt idx="14129">
                  <c:v>31.04</c:v>
                </c:pt>
                <c:pt idx="14130">
                  <c:v>27.19</c:v>
                </c:pt>
                <c:pt idx="14131">
                  <c:v>26.759999999999987</c:v>
                </c:pt>
                <c:pt idx="14132">
                  <c:v>30.310000000000031</c:v>
                </c:pt>
                <c:pt idx="14133">
                  <c:v>28.97</c:v>
                </c:pt>
                <c:pt idx="14134">
                  <c:v>25.310000000000031</c:v>
                </c:pt>
                <c:pt idx="14135">
                  <c:v>34.130000000000003</c:v>
                </c:pt>
                <c:pt idx="14136">
                  <c:v>30.51</c:v>
                </c:pt>
                <c:pt idx="14137">
                  <c:v>22.58</c:v>
                </c:pt>
                <c:pt idx="14138">
                  <c:v>17.72</c:v>
                </c:pt>
                <c:pt idx="14139">
                  <c:v>13.8</c:v>
                </c:pt>
                <c:pt idx="14140">
                  <c:v>19.399999999999999</c:v>
                </c:pt>
                <c:pt idx="14141">
                  <c:v>24.509999999999987</c:v>
                </c:pt>
                <c:pt idx="14142">
                  <c:v>32.18</c:v>
                </c:pt>
                <c:pt idx="14143">
                  <c:v>23.03</c:v>
                </c:pt>
                <c:pt idx="14144">
                  <c:v>19</c:v>
                </c:pt>
                <c:pt idx="14145">
                  <c:v>19.29</c:v>
                </c:pt>
                <c:pt idx="14146">
                  <c:v>12.39</c:v>
                </c:pt>
                <c:pt idx="14147">
                  <c:v>14.920000000000002</c:v>
                </c:pt>
                <c:pt idx="14148">
                  <c:v>18.870000000000005</c:v>
                </c:pt>
                <c:pt idx="14149">
                  <c:v>12.470000000000002</c:v>
                </c:pt>
                <c:pt idx="14150">
                  <c:v>15.209999999999999</c:v>
                </c:pt>
                <c:pt idx="14151">
                  <c:v>14.760000000000002</c:v>
                </c:pt>
                <c:pt idx="14152">
                  <c:v>15.370000000000006</c:v>
                </c:pt>
                <c:pt idx="14153">
                  <c:v>11.48</c:v>
                </c:pt>
                <c:pt idx="14154">
                  <c:v>7.68</c:v>
                </c:pt>
                <c:pt idx="14155">
                  <c:v>13.96</c:v>
                </c:pt>
                <c:pt idx="14156">
                  <c:v>13.940000000000001</c:v>
                </c:pt>
                <c:pt idx="14157">
                  <c:v>9.6399999999999988</c:v>
                </c:pt>
                <c:pt idx="14158">
                  <c:v>11.05</c:v>
                </c:pt>
                <c:pt idx="14159">
                  <c:v>15.560000000000002</c:v>
                </c:pt>
                <c:pt idx="14160">
                  <c:v>6.4699999999999989</c:v>
                </c:pt>
                <c:pt idx="14161">
                  <c:v>18.579999999999988</c:v>
                </c:pt>
                <c:pt idx="14162">
                  <c:v>17.91</c:v>
                </c:pt>
                <c:pt idx="14163">
                  <c:v>11.42</c:v>
                </c:pt>
                <c:pt idx="14164">
                  <c:v>8.8500000000000068</c:v>
                </c:pt>
                <c:pt idx="14165">
                  <c:v>14.83</c:v>
                </c:pt>
                <c:pt idx="14166">
                  <c:v>9.6000000000000014</c:v>
                </c:pt>
                <c:pt idx="14167">
                  <c:v>29.110000000000031</c:v>
                </c:pt>
                <c:pt idx="14168">
                  <c:v>21.790000000000003</c:v>
                </c:pt>
                <c:pt idx="14169">
                  <c:v>19.25</c:v>
                </c:pt>
                <c:pt idx="14170">
                  <c:v>7.7300000000000084</c:v>
                </c:pt>
                <c:pt idx="14171">
                  <c:v>11.62</c:v>
                </c:pt>
                <c:pt idx="14172">
                  <c:v>16.979999999999986</c:v>
                </c:pt>
                <c:pt idx="14173">
                  <c:v>19.07</c:v>
                </c:pt>
                <c:pt idx="14174">
                  <c:v>21.439999999999987</c:v>
                </c:pt>
                <c:pt idx="14175">
                  <c:v>21.909999999999989</c:v>
                </c:pt>
                <c:pt idx="14176">
                  <c:v>18.75</c:v>
                </c:pt>
                <c:pt idx="14177">
                  <c:v>27.930000000000003</c:v>
                </c:pt>
                <c:pt idx="14178">
                  <c:v>26.439999999999987</c:v>
                </c:pt>
                <c:pt idx="14179">
                  <c:v>19.25</c:v>
                </c:pt>
                <c:pt idx="14180">
                  <c:v>13.660000000000004</c:v>
                </c:pt>
                <c:pt idx="14181">
                  <c:v>11.62</c:v>
                </c:pt>
                <c:pt idx="14182">
                  <c:v>14.150000000000002</c:v>
                </c:pt>
                <c:pt idx="14183">
                  <c:v>19.29</c:v>
                </c:pt>
                <c:pt idx="14184">
                  <c:v>9.5500000000000007</c:v>
                </c:pt>
                <c:pt idx="14185">
                  <c:v>9.41</c:v>
                </c:pt>
                <c:pt idx="14186">
                  <c:v>13.99</c:v>
                </c:pt>
                <c:pt idx="14187">
                  <c:v>13.68</c:v>
                </c:pt>
                <c:pt idx="14188">
                  <c:v>15.120000000000001</c:v>
                </c:pt>
                <c:pt idx="14189">
                  <c:v>14.66</c:v>
                </c:pt>
                <c:pt idx="14190">
                  <c:v>24.97</c:v>
                </c:pt>
                <c:pt idx="14191">
                  <c:v>18.64</c:v>
                </c:pt>
                <c:pt idx="14192">
                  <c:v>20.420000000000002</c:v>
                </c:pt>
                <c:pt idx="14193">
                  <c:v>23.77</c:v>
                </c:pt>
                <c:pt idx="14194">
                  <c:v>19.119999999999997</c:v>
                </c:pt>
                <c:pt idx="14195">
                  <c:v>21.950000000000003</c:v>
                </c:pt>
                <c:pt idx="14196">
                  <c:v>24.509999999999987</c:v>
                </c:pt>
                <c:pt idx="14197">
                  <c:v>24.119999999999997</c:v>
                </c:pt>
                <c:pt idx="14198">
                  <c:v>25.500000000000004</c:v>
                </c:pt>
                <c:pt idx="14199">
                  <c:v>24.970000000000002</c:v>
                </c:pt>
                <c:pt idx="14200">
                  <c:v>23.150000000000031</c:v>
                </c:pt>
                <c:pt idx="14201">
                  <c:v>20.650000000000031</c:v>
                </c:pt>
                <c:pt idx="14202">
                  <c:v>18.560000000000002</c:v>
                </c:pt>
                <c:pt idx="14203">
                  <c:v>25.090000000000003</c:v>
                </c:pt>
                <c:pt idx="14204">
                  <c:v>25.520000000000003</c:v>
                </c:pt>
                <c:pt idx="14205">
                  <c:v>17.459999999999987</c:v>
                </c:pt>
                <c:pt idx="14206">
                  <c:v>18.579999999999988</c:v>
                </c:pt>
                <c:pt idx="14207">
                  <c:v>24.389999999999986</c:v>
                </c:pt>
                <c:pt idx="14208">
                  <c:v>25.34</c:v>
                </c:pt>
                <c:pt idx="14209">
                  <c:v>20.87</c:v>
                </c:pt>
                <c:pt idx="14210">
                  <c:v>29.330000000000005</c:v>
                </c:pt>
                <c:pt idx="14211">
                  <c:v>27.02</c:v>
                </c:pt>
                <c:pt idx="14212">
                  <c:v>26.08</c:v>
                </c:pt>
                <c:pt idx="14213">
                  <c:v>30.979999999999986</c:v>
                </c:pt>
                <c:pt idx="14214">
                  <c:v>34.790000000000013</c:v>
                </c:pt>
                <c:pt idx="14215">
                  <c:v>25.549999999999986</c:v>
                </c:pt>
                <c:pt idx="14216">
                  <c:v>23.630000000000031</c:v>
                </c:pt>
                <c:pt idx="14217">
                  <c:v>18.409999999999989</c:v>
                </c:pt>
                <c:pt idx="14218">
                  <c:v>22.459999999999987</c:v>
                </c:pt>
                <c:pt idx="14219">
                  <c:v>24.2</c:v>
                </c:pt>
                <c:pt idx="14220">
                  <c:v>25.4</c:v>
                </c:pt>
                <c:pt idx="14221">
                  <c:v>26.43</c:v>
                </c:pt>
                <c:pt idx="14222">
                  <c:v>30.02</c:v>
                </c:pt>
                <c:pt idx="14223">
                  <c:v>28.93</c:v>
                </c:pt>
                <c:pt idx="14224">
                  <c:v>26.47</c:v>
                </c:pt>
                <c:pt idx="14225">
                  <c:v>29.08</c:v>
                </c:pt>
                <c:pt idx="14226">
                  <c:v>25.51</c:v>
                </c:pt>
                <c:pt idx="14227">
                  <c:v>30.900000000000002</c:v>
                </c:pt>
                <c:pt idx="14228">
                  <c:v>28.449999999999989</c:v>
                </c:pt>
                <c:pt idx="14229">
                  <c:v>21.810000000000031</c:v>
                </c:pt>
                <c:pt idx="14230">
                  <c:v>25.709999999999987</c:v>
                </c:pt>
                <c:pt idx="14231">
                  <c:v>19.850000000000001</c:v>
                </c:pt>
                <c:pt idx="14232">
                  <c:v>18.89</c:v>
                </c:pt>
                <c:pt idx="14233">
                  <c:v>20.09</c:v>
                </c:pt>
                <c:pt idx="14234">
                  <c:v>17.229999999999986</c:v>
                </c:pt>
                <c:pt idx="14235">
                  <c:v>16.22</c:v>
                </c:pt>
                <c:pt idx="14236">
                  <c:v>11.400000000000002</c:v>
                </c:pt>
                <c:pt idx="14237">
                  <c:v>15.209999999999999</c:v>
                </c:pt>
                <c:pt idx="14238">
                  <c:v>14.170000000000002</c:v>
                </c:pt>
                <c:pt idx="14239">
                  <c:v>12.74</c:v>
                </c:pt>
                <c:pt idx="14240">
                  <c:v>9.2200000000000006</c:v>
                </c:pt>
                <c:pt idx="14241">
                  <c:v>10.030000000000001</c:v>
                </c:pt>
                <c:pt idx="14242">
                  <c:v>11.61</c:v>
                </c:pt>
                <c:pt idx="14243">
                  <c:v>13.850000000000021</c:v>
                </c:pt>
                <c:pt idx="14244">
                  <c:v>22.120000000000005</c:v>
                </c:pt>
                <c:pt idx="14245">
                  <c:v>20.009999999999987</c:v>
                </c:pt>
                <c:pt idx="14246">
                  <c:v>19.559999999999999</c:v>
                </c:pt>
                <c:pt idx="14247">
                  <c:v>16.979999999999986</c:v>
                </c:pt>
                <c:pt idx="14248">
                  <c:v>10.560000000000002</c:v>
                </c:pt>
                <c:pt idx="14249">
                  <c:v>7.8299999999999965</c:v>
                </c:pt>
                <c:pt idx="14250">
                  <c:v>6.0499999999999972</c:v>
                </c:pt>
                <c:pt idx="14251">
                  <c:v>7.9500000000000028</c:v>
                </c:pt>
                <c:pt idx="14252">
                  <c:v>4.9499999999999984</c:v>
                </c:pt>
                <c:pt idx="14253">
                  <c:v>5.2100000000000009</c:v>
                </c:pt>
                <c:pt idx="14254">
                  <c:v>8.2800000000000011</c:v>
                </c:pt>
                <c:pt idx="14255">
                  <c:v>16.589999999999989</c:v>
                </c:pt>
                <c:pt idx="14256">
                  <c:v>18.509999999999987</c:v>
                </c:pt>
                <c:pt idx="14257">
                  <c:v>19.169999999999987</c:v>
                </c:pt>
                <c:pt idx="14258">
                  <c:v>17.32</c:v>
                </c:pt>
                <c:pt idx="14259">
                  <c:v>11.190000000000001</c:v>
                </c:pt>
                <c:pt idx="14260">
                  <c:v>11.420000000000002</c:v>
                </c:pt>
                <c:pt idx="14261">
                  <c:v>10.91</c:v>
                </c:pt>
                <c:pt idx="14262">
                  <c:v>10.280000000000001</c:v>
                </c:pt>
                <c:pt idx="14263">
                  <c:v>10.709999999999999</c:v>
                </c:pt>
                <c:pt idx="14264">
                  <c:v>16.060000000000002</c:v>
                </c:pt>
                <c:pt idx="14265">
                  <c:v>19.71</c:v>
                </c:pt>
                <c:pt idx="14266">
                  <c:v>23.380000000000003</c:v>
                </c:pt>
                <c:pt idx="14267">
                  <c:v>22.800000000000004</c:v>
                </c:pt>
                <c:pt idx="14268">
                  <c:v>25.429999999999989</c:v>
                </c:pt>
                <c:pt idx="14269">
                  <c:v>22.810000000000031</c:v>
                </c:pt>
                <c:pt idx="14270">
                  <c:v>25.620000000000005</c:v>
                </c:pt>
                <c:pt idx="14271">
                  <c:v>23.539999999999996</c:v>
                </c:pt>
                <c:pt idx="14272">
                  <c:v>17.130000000000031</c:v>
                </c:pt>
                <c:pt idx="14273">
                  <c:v>14.060000000000002</c:v>
                </c:pt>
                <c:pt idx="14274">
                  <c:v>12.229999999999999</c:v>
                </c:pt>
                <c:pt idx="14275">
                  <c:v>14.05</c:v>
                </c:pt>
                <c:pt idx="14276">
                  <c:v>16.75</c:v>
                </c:pt>
                <c:pt idx="14277">
                  <c:v>20.14</c:v>
                </c:pt>
                <c:pt idx="14278">
                  <c:v>19.04</c:v>
                </c:pt>
                <c:pt idx="14279">
                  <c:v>27.439999999999987</c:v>
                </c:pt>
                <c:pt idx="14280">
                  <c:v>28.16</c:v>
                </c:pt>
                <c:pt idx="14281">
                  <c:v>34.18</c:v>
                </c:pt>
                <c:pt idx="14282">
                  <c:v>36.46</c:v>
                </c:pt>
                <c:pt idx="14283">
                  <c:v>37.89</c:v>
                </c:pt>
                <c:pt idx="14284">
                  <c:v>38.100000000000009</c:v>
                </c:pt>
                <c:pt idx="14285">
                  <c:v>37.4</c:v>
                </c:pt>
                <c:pt idx="14286">
                  <c:v>36.06</c:v>
                </c:pt>
                <c:pt idx="14287">
                  <c:v>31.299999999999986</c:v>
                </c:pt>
                <c:pt idx="14288">
                  <c:v>26.03</c:v>
                </c:pt>
                <c:pt idx="14289">
                  <c:v>23.759999999999987</c:v>
                </c:pt>
                <c:pt idx="14290">
                  <c:v>27.43</c:v>
                </c:pt>
                <c:pt idx="14291">
                  <c:v>32.28</c:v>
                </c:pt>
                <c:pt idx="14292">
                  <c:v>32.5</c:v>
                </c:pt>
                <c:pt idx="14293">
                  <c:v>30.929999999999989</c:v>
                </c:pt>
                <c:pt idx="14294">
                  <c:v>29.360000000000003</c:v>
                </c:pt>
                <c:pt idx="14295">
                  <c:v>31.71</c:v>
                </c:pt>
                <c:pt idx="14296">
                  <c:v>28.19</c:v>
                </c:pt>
                <c:pt idx="14297">
                  <c:v>15</c:v>
                </c:pt>
                <c:pt idx="14298">
                  <c:v>16.089999999999989</c:v>
                </c:pt>
                <c:pt idx="14299">
                  <c:v>16.100000000000001</c:v>
                </c:pt>
                <c:pt idx="14300">
                  <c:v>17.310000000000031</c:v>
                </c:pt>
                <c:pt idx="14301">
                  <c:v>19.21</c:v>
                </c:pt>
                <c:pt idx="14302">
                  <c:v>20.199999999999996</c:v>
                </c:pt>
                <c:pt idx="14303">
                  <c:v>19.689999999999987</c:v>
                </c:pt>
                <c:pt idx="14304">
                  <c:v>19.020000000000003</c:v>
                </c:pt>
                <c:pt idx="14305">
                  <c:v>10.670000000000005</c:v>
                </c:pt>
                <c:pt idx="14306">
                  <c:v>16.93</c:v>
                </c:pt>
                <c:pt idx="14307">
                  <c:v>12.639999999999999</c:v>
                </c:pt>
                <c:pt idx="14308">
                  <c:v>9.5400000000000009</c:v>
                </c:pt>
                <c:pt idx="14309">
                  <c:v>4.0900000000000025</c:v>
                </c:pt>
                <c:pt idx="14310">
                  <c:v>8.620000000000001</c:v>
                </c:pt>
                <c:pt idx="14311">
                  <c:v>-0.43999999999999911</c:v>
                </c:pt>
                <c:pt idx="14312">
                  <c:v>-0.5499999999999976</c:v>
                </c:pt>
                <c:pt idx="14313">
                  <c:v>3.9999999999999154E-2</c:v>
                </c:pt>
                <c:pt idx="14314">
                  <c:v>3.529999999999994</c:v>
                </c:pt>
                <c:pt idx="14315">
                  <c:v>0.47999999999999793</c:v>
                </c:pt>
                <c:pt idx="14316">
                  <c:v>4.3699999999999966</c:v>
                </c:pt>
                <c:pt idx="14317">
                  <c:v>-3.1000000000000014</c:v>
                </c:pt>
                <c:pt idx="14318">
                  <c:v>0.630000000000004</c:v>
                </c:pt>
                <c:pt idx="14319">
                  <c:v>-0.67000000000000315</c:v>
                </c:pt>
                <c:pt idx="14320">
                  <c:v>-6.8700000000000054</c:v>
                </c:pt>
                <c:pt idx="14321">
                  <c:v>-8.5800000000000054</c:v>
                </c:pt>
                <c:pt idx="14322">
                  <c:v>-0.56000000000000261</c:v>
                </c:pt>
                <c:pt idx="14323">
                  <c:v>-4.4100000000000037</c:v>
                </c:pt>
                <c:pt idx="14324">
                  <c:v>-0.53999999999999915</c:v>
                </c:pt>
                <c:pt idx="14325">
                  <c:v>6.1000000000000005</c:v>
                </c:pt>
                <c:pt idx="14326">
                  <c:v>11.340000000000002</c:v>
                </c:pt>
                <c:pt idx="14327">
                  <c:v>13.680000000000003</c:v>
                </c:pt>
                <c:pt idx="14328">
                  <c:v>9.1300000000000008</c:v>
                </c:pt>
                <c:pt idx="14329">
                  <c:v>3.25</c:v>
                </c:pt>
                <c:pt idx="14330">
                  <c:v>8.3000000000000007</c:v>
                </c:pt>
                <c:pt idx="14331">
                  <c:v>11.58</c:v>
                </c:pt>
                <c:pt idx="14332">
                  <c:v>5.6899999999999977</c:v>
                </c:pt>
                <c:pt idx="14333">
                  <c:v>7.1000000000000005</c:v>
                </c:pt>
                <c:pt idx="14334">
                  <c:v>4.4699999999999989</c:v>
                </c:pt>
                <c:pt idx="14335">
                  <c:v>0.10999999999999943</c:v>
                </c:pt>
                <c:pt idx="14336">
                  <c:v>-3.9200000000000017</c:v>
                </c:pt>
                <c:pt idx="14337">
                  <c:v>0.45999999999999452</c:v>
                </c:pt>
                <c:pt idx="14338">
                  <c:v>0.68999999999999773</c:v>
                </c:pt>
                <c:pt idx="14339">
                  <c:v>9.57</c:v>
                </c:pt>
                <c:pt idx="14340">
                  <c:v>13.48</c:v>
                </c:pt>
                <c:pt idx="14341">
                  <c:v>11.800000000000004</c:v>
                </c:pt>
                <c:pt idx="14342">
                  <c:v>13.690000000000001</c:v>
                </c:pt>
                <c:pt idx="14343">
                  <c:v>14.24</c:v>
                </c:pt>
                <c:pt idx="14344">
                  <c:v>11.690000000000001</c:v>
                </c:pt>
                <c:pt idx="14345">
                  <c:v>7.7700000000000031</c:v>
                </c:pt>
                <c:pt idx="14346">
                  <c:v>2.0100000000000047</c:v>
                </c:pt>
                <c:pt idx="14347">
                  <c:v>7.1099999999999985</c:v>
                </c:pt>
                <c:pt idx="14348">
                  <c:v>9.5600000000000023</c:v>
                </c:pt>
                <c:pt idx="14349">
                  <c:v>14.89</c:v>
                </c:pt>
                <c:pt idx="14350">
                  <c:v>16.75</c:v>
                </c:pt>
                <c:pt idx="14351">
                  <c:v>21.169999999999987</c:v>
                </c:pt>
                <c:pt idx="14352">
                  <c:v>17.959999999999987</c:v>
                </c:pt>
                <c:pt idx="14353">
                  <c:v>20.87</c:v>
                </c:pt>
                <c:pt idx="14354">
                  <c:v>25.62</c:v>
                </c:pt>
                <c:pt idx="14355">
                  <c:v>30.34</c:v>
                </c:pt>
                <c:pt idx="14356">
                  <c:v>23.610000000000031</c:v>
                </c:pt>
                <c:pt idx="14357">
                  <c:v>3.3100000000000023</c:v>
                </c:pt>
                <c:pt idx="14358">
                  <c:v>11.709999999999999</c:v>
                </c:pt>
                <c:pt idx="14359">
                  <c:v>2</c:v>
                </c:pt>
                <c:pt idx="14360">
                  <c:v>8.0800000000000054</c:v>
                </c:pt>
                <c:pt idx="14361">
                  <c:v>10.600000000000001</c:v>
                </c:pt>
                <c:pt idx="14362">
                  <c:v>9.2299999999999986</c:v>
                </c:pt>
                <c:pt idx="14363">
                  <c:v>11.520000000000001</c:v>
                </c:pt>
                <c:pt idx="14364">
                  <c:v>14.590000000000002</c:v>
                </c:pt>
                <c:pt idx="14365">
                  <c:v>14.540000000000003</c:v>
                </c:pt>
                <c:pt idx="14366">
                  <c:v>15.07</c:v>
                </c:pt>
                <c:pt idx="14367">
                  <c:v>13.639999999999999</c:v>
                </c:pt>
                <c:pt idx="14368">
                  <c:v>10.090000000000003</c:v>
                </c:pt>
                <c:pt idx="14369">
                  <c:v>7.9600000000000009</c:v>
                </c:pt>
                <c:pt idx="14370">
                  <c:v>6.7300000000000084</c:v>
                </c:pt>
                <c:pt idx="14371">
                  <c:v>2.9199999999999937</c:v>
                </c:pt>
                <c:pt idx="14372">
                  <c:v>5.7299999999999969</c:v>
                </c:pt>
                <c:pt idx="14373">
                  <c:v>12.950000000000006</c:v>
                </c:pt>
                <c:pt idx="14374">
                  <c:v>14.600000000000001</c:v>
                </c:pt>
                <c:pt idx="14375">
                  <c:v>21.489999999999952</c:v>
                </c:pt>
                <c:pt idx="14376">
                  <c:v>16.43</c:v>
                </c:pt>
                <c:pt idx="14377">
                  <c:v>13.16</c:v>
                </c:pt>
                <c:pt idx="14378">
                  <c:v>19.559999999999999</c:v>
                </c:pt>
                <c:pt idx="14379">
                  <c:v>27.380000000000003</c:v>
                </c:pt>
                <c:pt idx="14380">
                  <c:v>8.3700000000000028</c:v>
                </c:pt>
                <c:pt idx="14381">
                  <c:v>7.5799999999999983</c:v>
                </c:pt>
                <c:pt idx="14382">
                  <c:v>8.2200000000000006</c:v>
                </c:pt>
                <c:pt idx="14383">
                  <c:v>3.5899999999999972</c:v>
                </c:pt>
                <c:pt idx="14384">
                  <c:v>3.519999999999996</c:v>
                </c:pt>
                <c:pt idx="14385">
                  <c:v>4.5600000000000005</c:v>
                </c:pt>
                <c:pt idx="14386">
                  <c:v>2.1999999999999957</c:v>
                </c:pt>
                <c:pt idx="14387">
                  <c:v>9.0100000000000016</c:v>
                </c:pt>
                <c:pt idx="14388">
                  <c:v>10.96</c:v>
                </c:pt>
                <c:pt idx="14389">
                  <c:v>10.07</c:v>
                </c:pt>
                <c:pt idx="14390">
                  <c:v>9.6600000000000037</c:v>
                </c:pt>
                <c:pt idx="14391">
                  <c:v>7.0500000000000043</c:v>
                </c:pt>
                <c:pt idx="14392">
                  <c:v>0.46999999999999975</c:v>
                </c:pt>
                <c:pt idx="14393">
                  <c:v>0.36999999999999866</c:v>
                </c:pt>
                <c:pt idx="14394">
                  <c:v>1.8599999999999965</c:v>
                </c:pt>
                <c:pt idx="14395">
                  <c:v>4.07</c:v>
                </c:pt>
                <c:pt idx="14396">
                  <c:v>6.25</c:v>
                </c:pt>
                <c:pt idx="14397">
                  <c:v>7.0400000000000063</c:v>
                </c:pt>
                <c:pt idx="14398">
                  <c:v>12.700000000000001</c:v>
                </c:pt>
                <c:pt idx="14399">
                  <c:v>18.97</c:v>
                </c:pt>
                <c:pt idx="14400">
                  <c:v>15.440000000000005</c:v>
                </c:pt>
                <c:pt idx="14401">
                  <c:v>15.420000000000002</c:v>
                </c:pt>
                <c:pt idx="14402">
                  <c:v>13.180000000000003</c:v>
                </c:pt>
                <c:pt idx="14403">
                  <c:v>18.690000000000001</c:v>
                </c:pt>
                <c:pt idx="14404">
                  <c:v>9.0400000000000009</c:v>
                </c:pt>
                <c:pt idx="14405">
                  <c:v>1.9200000000000021</c:v>
                </c:pt>
                <c:pt idx="14406">
                  <c:v>-5.9999999999995363E-2</c:v>
                </c:pt>
                <c:pt idx="14407">
                  <c:v>-1.8000000000000043</c:v>
                </c:pt>
                <c:pt idx="14408">
                  <c:v>-3.1400000000000006</c:v>
                </c:pt>
                <c:pt idx="14409">
                  <c:v>-0.56000000000000261</c:v>
                </c:pt>
                <c:pt idx="14410">
                  <c:v>2.5200000000000031</c:v>
                </c:pt>
                <c:pt idx="14411">
                  <c:v>7.44</c:v>
                </c:pt>
                <c:pt idx="14412">
                  <c:v>13.590000000000003</c:v>
                </c:pt>
                <c:pt idx="14413">
                  <c:v>13.360000000000019</c:v>
                </c:pt>
                <c:pt idx="14414">
                  <c:v>13.630000000000003</c:v>
                </c:pt>
                <c:pt idx="14415">
                  <c:v>12.990000000000002</c:v>
                </c:pt>
                <c:pt idx="14416">
                  <c:v>8.7100000000000009</c:v>
                </c:pt>
                <c:pt idx="14417">
                  <c:v>5.5</c:v>
                </c:pt>
                <c:pt idx="14418">
                  <c:v>5.6899999999999977</c:v>
                </c:pt>
                <c:pt idx="14419">
                  <c:v>6.5599999999999952</c:v>
                </c:pt>
                <c:pt idx="14420">
                  <c:v>10.920000000000002</c:v>
                </c:pt>
                <c:pt idx="14421">
                  <c:v>14.010000000000002</c:v>
                </c:pt>
                <c:pt idx="14422">
                  <c:v>15.200000000000001</c:v>
                </c:pt>
                <c:pt idx="14423">
                  <c:v>22.73</c:v>
                </c:pt>
                <c:pt idx="14424">
                  <c:v>20.97</c:v>
                </c:pt>
                <c:pt idx="14425">
                  <c:v>18.810000000000031</c:v>
                </c:pt>
                <c:pt idx="14426">
                  <c:v>20.32</c:v>
                </c:pt>
                <c:pt idx="14427">
                  <c:v>22.110000000000031</c:v>
                </c:pt>
                <c:pt idx="14428">
                  <c:v>17.339999999999996</c:v>
                </c:pt>
                <c:pt idx="14429">
                  <c:v>16.88</c:v>
                </c:pt>
                <c:pt idx="14430">
                  <c:v>12.450000000000006</c:v>
                </c:pt>
                <c:pt idx="14431">
                  <c:v>7.8699999999999966</c:v>
                </c:pt>
                <c:pt idx="14432">
                  <c:v>9.9600000000000026</c:v>
                </c:pt>
                <c:pt idx="14433">
                  <c:v>12.540000000000003</c:v>
                </c:pt>
                <c:pt idx="14434">
                  <c:v>13.290000000000003</c:v>
                </c:pt>
                <c:pt idx="14435">
                  <c:v>14.670000000000002</c:v>
                </c:pt>
                <c:pt idx="14436">
                  <c:v>24.080000000000002</c:v>
                </c:pt>
                <c:pt idx="14437">
                  <c:v>21.6</c:v>
                </c:pt>
                <c:pt idx="14438">
                  <c:v>21.18</c:v>
                </c:pt>
                <c:pt idx="14439">
                  <c:v>16.730000000000004</c:v>
                </c:pt>
                <c:pt idx="14440">
                  <c:v>12.729999999999999</c:v>
                </c:pt>
                <c:pt idx="14441">
                  <c:v>11.970000000000002</c:v>
                </c:pt>
                <c:pt idx="14442">
                  <c:v>9.4700000000000042</c:v>
                </c:pt>
                <c:pt idx="14443">
                  <c:v>7.68</c:v>
                </c:pt>
                <c:pt idx="14444">
                  <c:v>11.630000000000003</c:v>
                </c:pt>
                <c:pt idx="14445">
                  <c:v>11.940000000000005</c:v>
                </c:pt>
                <c:pt idx="14446">
                  <c:v>13.8</c:v>
                </c:pt>
                <c:pt idx="14447">
                  <c:v>19.23</c:v>
                </c:pt>
                <c:pt idx="14448">
                  <c:v>13.510000000000002</c:v>
                </c:pt>
                <c:pt idx="14449">
                  <c:v>15.990000000000002</c:v>
                </c:pt>
                <c:pt idx="14450">
                  <c:v>18.669999999999987</c:v>
                </c:pt>
                <c:pt idx="14451">
                  <c:v>16.7</c:v>
                </c:pt>
                <c:pt idx="14452">
                  <c:v>19.310000000000031</c:v>
                </c:pt>
                <c:pt idx="14453">
                  <c:v>17.09</c:v>
                </c:pt>
                <c:pt idx="14454">
                  <c:v>18</c:v>
                </c:pt>
                <c:pt idx="14455">
                  <c:v>11.010000000000002</c:v>
                </c:pt>
                <c:pt idx="14456">
                  <c:v>8.3500000000000068</c:v>
                </c:pt>
                <c:pt idx="14457">
                  <c:v>7.7199999999999989</c:v>
                </c:pt>
                <c:pt idx="14458">
                  <c:v>10.54</c:v>
                </c:pt>
                <c:pt idx="14459">
                  <c:v>14.25</c:v>
                </c:pt>
                <c:pt idx="14460">
                  <c:v>19.430000000000003</c:v>
                </c:pt>
                <c:pt idx="14461">
                  <c:v>23.32</c:v>
                </c:pt>
                <c:pt idx="14462">
                  <c:v>26.160000000000004</c:v>
                </c:pt>
                <c:pt idx="14463">
                  <c:v>25.41</c:v>
                </c:pt>
                <c:pt idx="14464">
                  <c:v>22.38</c:v>
                </c:pt>
                <c:pt idx="14465">
                  <c:v>17.739999999999988</c:v>
                </c:pt>
                <c:pt idx="14466">
                  <c:v>14.450000000000006</c:v>
                </c:pt>
                <c:pt idx="14467">
                  <c:v>15.93</c:v>
                </c:pt>
                <c:pt idx="14468">
                  <c:v>18.629999999999992</c:v>
                </c:pt>
                <c:pt idx="14469">
                  <c:v>21</c:v>
                </c:pt>
                <c:pt idx="14470">
                  <c:v>22.800000000000004</c:v>
                </c:pt>
                <c:pt idx="14471">
                  <c:v>19.479999999999986</c:v>
                </c:pt>
                <c:pt idx="14472">
                  <c:v>17.04</c:v>
                </c:pt>
                <c:pt idx="14473">
                  <c:v>11.52</c:v>
                </c:pt>
                <c:pt idx="14474">
                  <c:v>7.4600000000000009</c:v>
                </c:pt>
                <c:pt idx="14475">
                  <c:v>7.4400000000000013</c:v>
                </c:pt>
                <c:pt idx="14476">
                  <c:v>7.59</c:v>
                </c:pt>
                <c:pt idx="14477">
                  <c:v>1.0700000000000003</c:v>
                </c:pt>
                <c:pt idx="14478">
                  <c:v>-3.5599999999999947</c:v>
                </c:pt>
                <c:pt idx="14479">
                  <c:v>0.25</c:v>
                </c:pt>
                <c:pt idx="14480">
                  <c:v>-1.3500000000000021</c:v>
                </c:pt>
                <c:pt idx="14481">
                  <c:v>4.4500000000000028</c:v>
                </c:pt>
                <c:pt idx="14482">
                  <c:v>2.6300000000000026</c:v>
                </c:pt>
                <c:pt idx="14483">
                  <c:v>6.0999999999999943</c:v>
                </c:pt>
                <c:pt idx="14484">
                  <c:v>8.61</c:v>
                </c:pt>
                <c:pt idx="14485">
                  <c:v>1.230000000000004</c:v>
                </c:pt>
                <c:pt idx="14486">
                  <c:v>7.4300000000000024</c:v>
                </c:pt>
                <c:pt idx="14487">
                  <c:v>6.9499999999999984</c:v>
                </c:pt>
                <c:pt idx="14488">
                  <c:v>4.8600000000000065</c:v>
                </c:pt>
                <c:pt idx="14489">
                  <c:v>-0.46000000000000085</c:v>
                </c:pt>
                <c:pt idx="14490">
                  <c:v>-3.4299999999999997</c:v>
                </c:pt>
                <c:pt idx="14491">
                  <c:v>-6.8400000000000025</c:v>
                </c:pt>
                <c:pt idx="14492">
                  <c:v>-1.9100000000000041</c:v>
                </c:pt>
                <c:pt idx="14493">
                  <c:v>-3</c:v>
                </c:pt>
                <c:pt idx="14494">
                  <c:v>-0.46999999999999975</c:v>
                </c:pt>
                <c:pt idx="14495">
                  <c:v>10.46</c:v>
                </c:pt>
                <c:pt idx="14496">
                  <c:v>7.6700000000000017</c:v>
                </c:pt>
                <c:pt idx="14497">
                  <c:v>7.6099999999999985</c:v>
                </c:pt>
                <c:pt idx="14498">
                  <c:v>2.0799999999999983</c:v>
                </c:pt>
                <c:pt idx="14499">
                  <c:v>1.339999999999997</c:v>
                </c:pt>
                <c:pt idx="14500">
                  <c:v>-0.77999999999999559</c:v>
                </c:pt>
                <c:pt idx="14501">
                  <c:v>2.3499999999999988</c:v>
                </c:pt>
                <c:pt idx="14502">
                  <c:v>-5.8999999999999986</c:v>
                </c:pt>
                <c:pt idx="14503">
                  <c:v>-12.050000000000004</c:v>
                </c:pt>
                <c:pt idx="14504">
                  <c:v>-3.4100000000000037</c:v>
                </c:pt>
                <c:pt idx="14505">
                  <c:v>-1.5599999999999914</c:v>
                </c:pt>
                <c:pt idx="14506">
                  <c:v>-2.5799999999999983</c:v>
                </c:pt>
                <c:pt idx="14507">
                  <c:v>0.69999999999999574</c:v>
                </c:pt>
                <c:pt idx="14508">
                  <c:v>1.7999999999999934</c:v>
                </c:pt>
                <c:pt idx="14509">
                  <c:v>3.8299999999999983</c:v>
                </c:pt>
                <c:pt idx="14510">
                  <c:v>3.8300000000000027</c:v>
                </c:pt>
                <c:pt idx="14511">
                  <c:v>4.8500000000000005</c:v>
                </c:pt>
                <c:pt idx="14512">
                  <c:v>3.6600000000000041</c:v>
                </c:pt>
                <c:pt idx="14513">
                  <c:v>3.7199999999999989</c:v>
                </c:pt>
                <c:pt idx="14514">
                  <c:v>1.0199999999999922</c:v>
                </c:pt>
                <c:pt idx="14515">
                  <c:v>3.5799999999999983</c:v>
                </c:pt>
                <c:pt idx="14516">
                  <c:v>6.98</c:v>
                </c:pt>
                <c:pt idx="14517">
                  <c:v>6.8599999999999985</c:v>
                </c:pt>
                <c:pt idx="14518">
                  <c:v>5.8999999999999986</c:v>
                </c:pt>
                <c:pt idx="14519">
                  <c:v>2.8200000000000003</c:v>
                </c:pt>
                <c:pt idx="14520">
                  <c:v>0.14999999999999913</c:v>
                </c:pt>
                <c:pt idx="14521">
                  <c:v>4.4600000000000009</c:v>
                </c:pt>
                <c:pt idx="14522">
                  <c:v>1.5500000000000007</c:v>
                </c:pt>
                <c:pt idx="14523">
                  <c:v>-0.22999999999999729</c:v>
                </c:pt>
                <c:pt idx="14524">
                  <c:v>-1.7699999999999922</c:v>
                </c:pt>
                <c:pt idx="14525">
                  <c:v>-9.74</c:v>
                </c:pt>
                <c:pt idx="14526">
                  <c:v>-14.510000000000002</c:v>
                </c:pt>
                <c:pt idx="14527">
                  <c:v>-14.900000000000002</c:v>
                </c:pt>
                <c:pt idx="14528">
                  <c:v>-13.970000000000002</c:v>
                </c:pt>
                <c:pt idx="14529">
                  <c:v>-11.850000000000016</c:v>
                </c:pt>
                <c:pt idx="14530">
                  <c:v>-11.260000000000002</c:v>
                </c:pt>
                <c:pt idx="14531">
                  <c:v>-1.1799999999999973</c:v>
                </c:pt>
                <c:pt idx="14532">
                  <c:v>-2.6499999999999986</c:v>
                </c:pt>
                <c:pt idx="14533">
                  <c:v>-1.6700000000000021</c:v>
                </c:pt>
                <c:pt idx="14534">
                  <c:v>-0.2800000000000013</c:v>
                </c:pt>
                <c:pt idx="14535">
                  <c:v>-1.8299999999999952</c:v>
                </c:pt>
                <c:pt idx="14536">
                  <c:v>-6.5300000000000011</c:v>
                </c:pt>
                <c:pt idx="14537">
                  <c:v>-10.3</c:v>
                </c:pt>
                <c:pt idx="14538">
                  <c:v>-10.980000000000004</c:v>
                </c:pt>
                <c:pt idx="14539">
                  <c:v>-15.32</c:v>
                </c:pt>
                <c:pt idx="14540">
                  <c:v>-8.1300000000000008</c:v>
                </c:pt>
                <c:pt idx="14541">
                  <c:v>-2.6300000000000026</c:v>
                </c:pt>
                <c:pt idx="14542">
                  <c:v>-1.9600000000000033</c:v>
                </c:pt>
                <c:pt idx="14543">
                  <c:v>3.4799999999999969</c:v>
                </c:pt>
                <c:pt idx="14544">
                  <c:v>0.35000000000000142</c:v>
                </c:pt>
                <c:pt idx="14545">
                  <c:v>-3.1799999999999997</c:v>
                </c:pt>
                <c:pt idx="14546">
                  <c:v>-4.5199999999999996</c:v>
                </c:pt>
                <c:pt idx="14547">
                  <c:v>-3.5</c:v>
                </c:pt>
                <c:pt idx="14548">
                  <c:v>-4.57</c:v>
                </c:pt>
                <c:pt idx="14549">
                  <c:v>-7.6499999999999986</c:v>
                </c:pt>
                <c:pt idx="14550">
                  <c:v>-6.1599999999999966</c:v>
                </c:pt>
                <c:pt idx="14551">
                  <c:v>-16.689999999999987</c:v>
                </c:pt>
                <c:pt idx="14552">
                  <c:v>-9.5800000000000018</c:v>
                </c:pt>
                <c:pt idx="14553">
                  <c:v>-5.48</c:v>
                </c:pt>
                <c:pt idx="14554">
                  <c:v>-7.9200000000000017</c:v>
                </c:pt>
                <c:pt idx="14555">
                  <c:v>-1.5999999999999912</c:v>
                </c:pt>
                <c:pt idx="14556">
                  <c:v>1.5799999999999952</c:v>
                </c:pt>
                <c:pt idx="14557">
                  <c:v>-2.5799999999999983</c:v>
                </c:pt>
                <c:pt idx="14558">
                  <c:v>-2.259999999999998</c:v>
                </c:pt>
                <c:pt idx="14559">
                  <c:v>-3.6200000000000045</c:v>
                </c:pt>
                <c:pt idx="14560">
                  <c:v>-6.7100000000000009</c:v>
                </c:pt>
                <c:pt idx="14561">
                  <c:v>-10.340000000000003</c:v>
                </c:pt>
                <c:pt idx="14562">
                  <c:v>-6.4200000000000017</c:v>
                </c:pt>
                <c:pt idx="14563">
                  <c:v>-0.46000000000000085</c:v>
                </c:pt>
                <c:pt idx="14564">
                  <c:v>-2.3899999999999997</c:v>
                </c:pt>
                <c:pt idx="14565">
                  <c:v>-3.7199999999999989</c:v>
                </c:pt>
                <c:pt idx="14566">
                  <c:v>2.8999999999999977</c:v>
                </c:pt>
                <c:pt idx="14567">
                  <c:v>-1.8900000000000021</c:v>
                </c:pt>
                <c:pt idx="14568">
                  <c:v>-4.4100000000000037</c:v>
                </c:pt>
                <c:pt idx="14569">
                  <c:v>6.0000000000002322E-2</c:v>
                </c:pt>
                <c:pt idx="14570">
                  <c:v>4.1400000000000006</c:v>
                </c:pt>
                <c:pt idx="14571">
                  <c:v>2.8999999999999977</c:v>
                </c:pt>
                <c:pt idx="14572">
                  <c:v>4.8900000000000006</c:v>
                </c:pt>
                <c:pt idx="14573">
                  <c:v>-9.0000000000003508E-2</c:v>
                </c:pt>
                <c:pt idx="14574">
                  <c:v>-3.019999999999996</c:v>
                </c:pt>
                <c:pt idx="14575">
                  <c:v>-5.1300000000000026</c:v>
                </c:pt>
                <c:pt idx="14576">
                  <c:v>-1.9800000000000066</c:v>
                </c:pt>
                <c:pt idx="14577">
                  <c:v>0.14000000000000071</c:v>
                </c:pt>
                <c:pt idx="14578">
                  <c:v>-0.48000000000000398</c:v>
                </c:pt>
                <c:pt idx="14579">
                  <c:v>-0.57999999999999863</c:v>
                </c:pt>
                <c:pt idx="14580">
                  <c:v>6.2000000000000028</c:v>
                </c:pt>
                <c:pt idx="14581">
                  <c:v>3.8799999999999937</c:v>
                </c:pt>
                <c:pt idx="14582">
                  <c:v>7.1400000000000006</c:v>
                </c:pt>
                <c:pt idx="14583">
                  <c:v>11.57</c:v>
                </c:pt>
                <c:pt idx="14584">
                  <c:v>6.8800000000000026</c:v>
                </c:pt>
                <c:pt idx="14585">
                  <c:v>2.8499999999999988</c:v>
                </c:pt>
                <c:pt idx="14586">
                  <c:v>1.9399999999999953</c:v>
                </c:pt>
                <c:pt idx="14587">
                  <c:v>0.50999999999999801</c:v>
                </c:pt>
                <c:pt idx="14588">
                  <c:v>6.6499999999999986</c:v>
                </c:pt>
                <c:pt idx="14589">
                  <c:v>0.68</c:v>
                </c:pt>
                <c:pt idx="14590">
                  <c:v>3.9999999999999154E-2</c:v>
                </c:pt>
                <c:pt idx="14591">
                  <c:v>12.800000000000004</c:v>
                </c:pt>
                <c:pt idx="14592">
                  <c:v>12.090000000000002</c:v>
                </c:pt>
                <c:pt idx="14593">
                  <c:v>7.02</c:v>
                </c:pt>
                <c:pt idx="14594">
                  <c:v>7.7299999999999969</c:v>
                </c:pt>
                <c:pt idx="14595">
                  <c:v>6.8999999999999986</c:v>
                </c:pt>
                <c:pt idx="14596">
                  <c:v>0.84000000000000064</c:v>
                </c:pt>
                <c:pt idx="14597">
                  <c:v>4.0000000000002714E-2</c:v>
                </c:pt>
                <c:pt idx="14598">
                  <c:v>-1.0200000000000031</c:v>
                </c:pt>
                <c:pt idx="14599">
                  <c:v>-2.2800000000000011</c:v>
                </c:pt>
                <c:pt idx="14600">
                  <c:v>1.5799999999999952</c:v>
                </c:pt>
                <c:pt idx="14601">
                  <c:v>5.44</c:v>
                </c:pt>
                <c:pt idx="14602">
                  <c:v>5.9499999999999984</c:v>
                </c:pt>
                <c:pt idx="14603">
                  <c:v>6.2899999999999991</c:v>
                </c:pt>
                <c:pt idx="14604">
                  <c:v>13.2</c:v>
                </c:pt>
                <c:pt idx="14605">
                  <c:v>9.98</c:v>
                </c:pt>
                <c:pt idx="14606">
                  <c:v>10</c:v>
                </c:pt>
                <c:pt idx="14607">
                  <c:v>10.27</c:v>
                </c:pt>
                <c:pt idx="14608">
                  <c:v>8.6700000000000017</c:v>
                </c:pt>
                <c:pt idx="14609">
                  <c:v>1.6499999999999957</c:v>
                </c:pt>
                <c:pt idx="14610">
                  <c:v>-9.9999999999980382E-3</c:v>
                </c:pt>
                <c:pt idx="14611">
                  <c:v>-1.7700000000000031</c:v>
                </c:pt>
                <c:pt idx="14612">
                  <c:v>3.5700000000000003</c:v>
                </c:pt>
                <c:pt idx="14613">
                  <c:v>2.8800000000000026</c:v>
                </c:pt>
                <c:pt idx="14614">
                  <c:v>-9.9999999999980382E-3</c:v>
                </c:pt>
                <c:pt idx="14615">
                  <c:v>24.6</c:v>
                </c:pt>
                <c:pt idx="14616">
                  <c:v>8.4100000000000037</c:v>
                </c:pt>
                <c:pt idx="14617">
                  <c:v>4.139999999999997</c:v>
                </c:pt>
                <c:pt idx="14618">
                  <c:v>8.8000000000000007</c:v>
                </c:pt>
                <c:pt idx="14619">
                  <c:v>11.380000000000004</c:v>
                </c:pt>
                <c:pt idx="14620">
                  <c:v>7.7899999999999991</c:v>
                </c:pt>
                <c:pt idx="14621">
                  <c:v>5.5300000000000011</c:v>
                </c:pt>
                <c:pt idx="14622">
                  <c:v>6.44</c:v>
                </c:pt>
                <c:pt idx="14623">
                  <c:v>4.7800000000000011</c:v>
                </c:pt>
                <c:pt idx="14624">
                  <c:v>2.7799999999999976</c:v>
                </c:pt>
                <c:pt idx="14625">
                  <c:v>9.59</c:v>
                </c:pt>
                <c:pt idx="14626">
                  <c:v>11.2</c:v>
                </c:pt>
                <c:pt idx="14627">
                  <c:v>18.73</c:v>
                </c:pt>
                <c:pt idx="14628">
                  <c:v>27.580000000000002</c:v>
                </c:pt>
                <c:pt idx="14629">
                  <c:v>29.009999999999987</c:v>
                </c:pt>
                <c:pt idx="14630">
                  <c:v>22.890000000000004</c:v>
                </c:pt>
                <c:pt idx="14631">
                  <c:v>13.79</c:v>
                </c:pt>
                <c:pt idx="14632">
                  <c:v>7.9899999999999984</c:v>
                </c:pt>
                <c:pt idx="14633">
                  <c:v>3.9399999999999977</c:v>
                </c:pt>
                <c:pt idx="14634">
                  <c:v>-0.45000000000000284</c:v>
                </c:pt>
                <c:pt idx="14635">
                  <c:v>9.6700000000000017</c:v>
                </c:pt>
                <c:pt idx="14636">
                  <c:v>23.020000000000003</c:v>
                </c:pt>
                <c:pt idx="14637">
                  <c:v>23.610000000000031</c:v>
                </c:pt>
                <c:pt idx="14638">
                  <c:v>22.870000000000005</c:v>
                </c:pt>
                <c:pt idx="14639">
                  <c:v>15.690000000000001</c:v>
                </c:pt>
                <c:pt idx="14640">
                  <c:v>5.1199999999999966</c:v>
                </c:pt>
                <c:pt idx="14641">
                  <c:v>3.0700000000000003</c:v>
                </c:pt>
                <c:pt idx="14642">
                  <c:v>6.9899999999999984</c:v>
                </c:pt>
                <c:pt idx="14643">
                  <c:v>11.91</c:v>
                </c:pt>
                <c:pt idx="14644">
                  <c:v>4.9300000000000024</c:v>
                </c:pt>
                <c:pt idx="14645">
                  <c:v>4.4899999999999984</c:v>
                </c:pt>
                <c:pt idx="14646">
                  <c:v>2.3999999999999977</c:v>
                </c:pt>
                <c:pt idx="14647">
                  <c:v>1.6700000000000021</c:v>
                </c:pt>
                <c:pt idx="14648">
                  <c:v>4.4800000000000004</c:v>
                </c:pt>
                <c:pt idx="14649">
                  <c:v>1.6400000000000021</c:v>
                </c:pt>
                <c:pt idx="14650">
                  <c:v>-0.52000000000000313</c:v>
                </c:pt>
                <c:pt idx="14651">
                  <c:v>0.43999999999999911</c:v>
                </c:pt>
                <c:pt idx="14652">
                  <c:v>-1.4100000000000037</c:v>
                </c:pt>
                <c:pt idx="14653">
                  <c:v>-2.2900000000000071</c:v>
                </c:pt>
                <c:pt idx="14654">
                  <c:v>1.6799999999999973</c:v>
                </c:pt>
                <c:pt idx="14655">
                  <c:v>-6.0000000000002322E-2</c:v>
                </c:pt>
                <c:pt idx="14656">
                  <c:v>4.3199999999999985</c:v>
                </c:pt>
                <c:pt idx="14657">
                  <c:v>2.2400000000000042</c:v>
                </c:pt>
                <c:pt idx="14658">
                  <c:v>4.4400000000000084</c:v>
                </c:pt>
                <c:pt idx="14659">
                  <c:v>7.740000000000002</c:v>
                </c:pt>
                <c:pt idx="14660">
                  <c:v>15.370000000000006</c:v>
                </c:pt>
                <c:pt idx="14661">
                  <c:v>8.5400000000000009</c:v>
                </c:pt>
                <c:pt idx="14662">
                  <c:v>5.9300000000000024</c:v>
                </c:pt>
                <c:pt idx="14663">
                  <c:v>18.329999999999988</c:v>
                </c:pt>
                <c:pt idx="14664">
                  <c:v>16.05</c:v>
                </c:pt>
                <c:pt idx="14665">
                  <c:v>16.680000000000003</c:v>
                </c:pt>
                <c:pt idx="14666">
                  <c:v>13.18</c:v>
                </c:pt>
                <c:pt idx="14667">
                  <c:v>5.7200000000000015</c:v>
                </c:pt>
                <c:pt idx="14668">
                  <c:v>9.3700000000000028</c:v>
                </c:pt>
                <c:pt idx="14669">
                  <c:v>0.21000000000000091</c:v>
                </c:pt>
                <c:pt idx="14670">
                  <c:v>-0.66999999999999604</c:v>
                </c:pt>
                <c:pt idx="14671">
                  <c:v>0.98999999999999488</c:v>
                </c:pt>
                <c:pt idx="14672">
                  <c:v>4.4300000000000024</c:v>
                </c:pt>
                <c:pt idx="14673">
                  <c:v>3.8899999999999997</c:v>
                </c:pt>
                <c:pt idx="14674">
                  <c:v>1.0000000000005121E-2</c:v>
                </c:pt>
                <c:pt idx="14675">
                  <c:v>0</c:v>
                </c:pt>
                <c:pt idx="14676">
                  <c:v>1.9200000000000021</c:v>
                </c:pt>
                <c:pt idx="14677">
                  <c:v>0.74000000000000321</c:v>
                </c:pt>
                <c:pt idx="14678">
                  <c:v>0.32999999999999968</c:v>
                </c:pt>
                <c:pt idx="14679">
                  <c:v>1.9199999999999922</c:v>
                </c:pt>
                <c:pt idx="14680">
                  <c:v>-0.85999999999999965</c:v>
                </c:pt>
                <c:pt idx="14681">
                  <c:v>-1.0099999999999936</c:v>
                </c:pt>
                <c:pt idx="14682">
                  <c:v>-6.94</c:v>
                </c:pt>
                <c:pt idx="14683">
                  <c:v>-6.769999999999996</c:v>
                </c:pt>
                <c:pt idx="14684">
                  <c:v>-1.2900000000000063</c:v>
                </c:pt>
                <c:pt idx="14685">
                  <c:v>1.6099999999999965</c:v>
                </c:pt>
                <c:pt idx="14686">
                  <c:v>7.0600000000000005</c:v>
                </c:pt>
                <c:pt idx="14687">
                  <c:v>12.100000000000001</c:v>
                </c:pt>
                <c:pt idx="14688">
                  <c:v>10.61</c:v>
                </c:pt>
                <c:pt idx="14689">
                  <c:v>2.3400000000000034</c:v>
                </c:pt>
                <c:pt idx="14690">
                  <c:v>5.7100000000000009</c:v>
                </c:pt>
                <c:pt idx="14691">
                  <c:v>5.5100000000000016</c:v>
                </c:pt>
                <c:pt idx="14692">
                  <c:v>2.7899999999999991</c:v>
                </c:pt>
                <c:pt idx="14693">
                  <c:v>4.0500000000000043</c:v>
                </c:pt>
                <c:pt idx="14694">
                  <c:v>4.9499999999999984</c:v>
                </c:pt>
                <c:pt idx="14695">
                  <c:v>-3.7000000000000042</c:v>
                </c:pt>
                <c:pt idx="14696">
                  <c:v>-12.560000000000002</c:v>
                </c:pt>
                <c:pt idx="14697">
                  <c:v>-7.9300000000000024</c:v>
                </c:pt>
                <c:pt idx="14698">
                  <c:v>-5.25</c:v>
                </c:pt>
                <c:pt idx="14699">
                  <c:v>-2.0500000000000043</c:v>
                </c:pt>
                <c:pt idx="14700">
                  <c:v>0.58999999999999631</c:v>
                </c:pt>
                <c:pt idx="14701">
                  <c:v>1.0899999999999932</c:v>
                </c:pt>
                <c:pt idx="14702">
                  <c:v>1.5300000000000011</c:v>
                </c:pt>
                <c:pt idx="14703">
                  <c:v>-0.13999999999999396</c:v>
                </c:pt>
                <c:pt idx="14704">
                  <c:v>-4</c:v>
                </c:pt>
                <c:pt idx="14705">
                  <c:v>-9.3900000000000077</c:v>
                </c:pt>
                <c:pt idx="14706">
                  <c:v>-8.44</c:v>
                </c:pt>
                <c:pt idx="14707">
                  <c:v>-1.8300000000000061</c:v>
                </c:pt>
                <c:pt idx="14708">
                  <c:v>5.0600000000000005</c:v>
                </c:pt>
                <c:pt idx="14709">
                  <c:v>4.4400000000000084</c:v>
                </c:pt>
                <c:pt idx="14710">
                  <c:v>8.0800000000000054</c:v>
                </c:pt>
                <c:pt idx="14711">
                  <c:v>11.89</c:v>
                </c:pt>
                <c:pt idx="14712">
                  <c:v>0.65000000000000013</c:v>
                </c:pt>
                <c:pt idx="14713">
                  <c:v>7.0000000000000312E-2</c:v>
                </c:pt>
                <c:pt idx="14714">
                  <c:v>-2.2600000000000016</c:v>
                </c:pt>
                <c:pt idx="14715">
                  <c:v>-0.5</c:v>
                </c:pt>
                <c:pt idx="14716">
                  <c:v>-2.34</c:v>
                </c:pt>
                <c:pt idx="14717">
                  <c:v>-3.8600000000000065</c:v>
                </c:pt>
                <c:pt idx="14718">
                  <c:v>-2.9299999999999997</c:v>
                </c:pt>
                <c:pt idx="14719">
                  <c:v>-8.1500000000000057</c:v>
                </c:pt>
                <c:pt idx="14720">
                  <c:v>-3.0700000000000003</c:v>
                </c:pt>
                <c:pt idx="14721">
                  <c:v>4.019999999999996</c:v>
                </c:pt>
                <c:pt idx="14722">
                  <c:v>6.9100000000000037</c:v>
                </c:pt>
                <c:pt idx="14723">
                  <c:v>6.7399999999999984</c:v>
                </c:pt>
                <c:pt idx="14724">
                  <c:v>1.740000000000002</c:v>
                </c:pt>
                <c:pt idx="14725">
                  <c:v>-3.5</c:v>
                </c:pt>
                <c:pt idx="14726">
                  <c:v>-2.5100000000000047</c:v>
                </c:pt>
                <c:pt idx="14727">
                  <c:v>1.6799999999999973</c:v>
                </c:pt>
                <c:pt idx="14728">
                  <c:v>2.7000000000000042</c:v>
                </c:pt>
                <c:pt idx="14729">
                  <c:v>-0.25999999999999868</c:v>
                </c:pt>
                <c:pt idx="14730">
                  <c:v>-3.2600000000000051</c:v>
                </c:pt>
                <c:pt idx="14731">
                  <c:v>-5.3400000000000025</c:v>
                </c:pt>
                <c:pt idx="14732">
                  <c:v>9.3500000000000068</c:v>
                </c:pt>
                <c:pt idx="14733">
                  <c:v>2.4499999999999957</c:v>
                </c:pt>
                <c:pt idx="14734">
                  <c:v>0.99000000000000199</c:v>
                </c:pt>
                <c:pt idx="14735">
                  <c:v>17.400000000000006</c:v>
                </c:pt>
                <c:pt idx="14736">
                  <c:v>21.14</c:v>
                </c:pt>
                <c:pt idx="14737">
                  <c:v>17.12</c:v>
                </c:pt>
                <c:pt idx="14738">
                  <c:v>17.939999999999987</c:v>
                </c:pt>
                <c:pt idx="14739">
                  <c:v>17.55</c:v>
                </c:pt>
                <c:pt idx="14740">
                  <c:v>13.950000000000006</c:v>
                </c:pt>
                <c:pt idx="14741">
                  <c:v>5.1000000000000005</c:v>
                </c:pt>
                <c:pt idx="14742">
                  <c:v>2.1499999999999986</c:v>
                </c:pt>
                <c:pt idx="14743">
                  <c:v>5.019999999999996</c:v>
                </c:pt>
                <c:pt idx="14744">
                  <c:v>0.15000000000000571</c:v>
                </c:pt>
                <c:pt idx="14745">
                  <c:v>-3.0000000000001192E-2</c:v>
                </c:pt>
                <c:pt idx="14746">
                  <c:v>-3.0300000000000078</c:v>
                </c:pt>
                <c:pt idx="14747">
                  <c:v>-1.8699999999999875</c:v>
                </c:pt>
                <c:pt idx="14748">
                  <c:v>4.18</c:v>
                </c:pt>
                <c:pt idx="14749">
                  <c:v>0.66000000000000514</c:v>
                </c:pt>
                <c:pt idx="14750">
                  <c:v>8.7100000000000009</c:v>
                </c:pt>
                <c:pt idx="14751">
                  <c:v>8.1600000000000037</c:v>
                </c:pt>
                <c:pt idx="14752">
                  <c:v>8.5900000000000016</c:v>
                </c:pt>
                <c:pt idx="14753">
                  <c:v>5.7800000000000011</c:v>
                </c:pt>
                <c:pt idx="14754">
                  <c:v>3.8899999999999997</c:v>
                </c:pt>
                <c:pt idx="14755">
                  <c:v>3.1000000000000014</c:v>
                </c:pt>
                <c:pt idx="14756">
                  <c:v>11.590000000000002</c:v>
                </c:pt>
                <c:pt idx="14757">
                  <c:v>2.6099999999999994</c:v>
                </c:pt>
                <c:pt idx="14758">
                  <c:v>3.1799999999999997</c:v>
                </c:pt>
                <c:pt idx="14759">
                  <c:v>15.920000000000002</c:v>
                </c:pt>
                <c:pt idx="14760">
                  <c:v>20.349999999999987</c:v>
                </c:pt>
                <c:pt idx="14761">
                  <c:v>16.770000000000003</c:v>
                </c:pt>
                <c:pt idx="14762">
                  <c:v>14.340000000000003</c:v>
                </c:pt>
                <c:pt idx="14763">
                  <c:v>14.5</c:v>
                </c:pt>
                <c:pt idx="14764">
                  <c:v>15.330000000000002</c:v>
                </c:pt>
                <c:pt idx="14765">
                  <c:v>14.600000000000001</c:v>
                </c:pt>
                <c:pt idx="14766">
                  <c:v>11.79</c:v>
                </c:pt>
                <c:pt idx="14767">
                  <c:v>7.7000000000000028</c:v>
                </c:pt>
                <c:pt idx="14768">
                  <c:v>6.2700000000000031</c:v>
                </c:pt>
                <c:pt idx="14769">
                  <c:v>9.3600000000000048</c:v>
                </c:pt>
                <c:pt idx="14770">
                  <c:v>11.450000000000006</c:v>
                </c:pt>
                <c:pt idx="14771">
                  <c:v>13.260000000000005</c:v>
                </c:pt>
                <c:pt idx="14772">
                  <c:v>16.25</c:v>
                </c:pt>
                <c:pt idx="14773">
                  <c:v>16.769999999999989</c:v>
                </c:pt>
                <c:pt idx="14774">
                  <c:v>18.39</c:v>
                </c:pt>
                <c:pt idx="14775">
                  <c:v>15.810000000000002</c:v>
                </c:pt>
                <c:pt idx="14776">
                  <c:v>8.0400000000000009</c:v>
                </c:pt>
                <c:pt idx="14777">
                  <c:v>1.1099999999999965</c:v>
                </c:pt>
                <c:pt idx="14778">
                  <c:v>-0.31000000000000238</c:v>
                </c:pt>
                <c:pt idx="14779">
                  <c:v>1.5099999999999936</c:v>
                </c:pt>
                <c:pt idx="14780">
                  <c:v>15.420000000000002</c:v>
                </c:pt>
                <c:pt idx="14781">
                  <c:v>16.920000000000002</c:v>
                </c:pt>
                <c:pt idx="14782">
                  <c:v>20.259999999999987</c:v>
                </c:pt>
                <c:pt idx="14783">
                  <c:v>19.099999999999987</c:v>
                </c:pt>
                <c:pt idx="14784">
                  <c:v>18.540000000000003</c:v>
                </c:pt>
                <c:pt idx="14785">
                  <c:v>17.570000000000004</c:v>
                </c:pt>
                <c:pt idx="14786">
                  <c:v>19.540000000000003</c:v>
                </c:pt>
                <c:pt idx="14787">
                  <c:v>28.449999999999989</c:v>
                </c:pt>
                <c:pt idx="14788">
                  <c:v>27.729999999999986</c:v>
                </c:pt>
                <c:pt idx="14789">
                  <c:v>19.820000000000004</c:v>
                </c:pt>
                <c:pt idx="14790">
                  <c:v>16.510000000000005</c:v>
                </c:pt>
                <c:pt idx="14791">
                  <c:v>11.830000000000002</c:v>
                </c:pt>
                <c:pt idx="14792">
                  <c:v>11.030000000000001</c:v>
                </c:pt>
                <c:pt idx="14793">
                  <c:v>18.360000000000003</c:v>
                </c:pt>
                <c:pt idx="14794">
                  <c:v>17.23</c:v>
                </c:pt>
                <c:pt idx="14795">
                  <c:v>19.110000000000031</c:v>
                </c:pt>
                <c:pt idx="14796">
                  <c:v>22.39</c:v>
                </c:pt>
                <c:pt idx="14797">
                  <c:v>19.310000000000031</c:v>
                </c:pt>
                <c:pt idx="14798">
                  <c:v>21.210000000000004</c:v>
                </c:pt>
                <c:pt idx="14799">
                  <c:v>16.169999999999987</c:v>
                </c:pt>
                <c:pt idx="14800">
                  <c:v>11.18</c:v>
                </c:pt>
                <c:pt idx="14801">
                  <c:v>11.380000000000004</c:v>
                </c:pt>
                <c:pt idx="14802">
                  <c:v>5.4000000000000083</c:v>
                </c:pt>
                <c:pt idx="14803">
                  <c:v>5.8400000000000025</c:v>
                </c:pt>
                <c:pt idx="14804">
                  <c:v>17.610000000000031</c:v>
                </c:pt>
                <c:pt idx="14805">
                  <c:v>20.350000000000001</c:v>
                </c:pt>
                <c:pt idx="14806">
                  <c:v>20.739999999999988</c:v>
                </c:pt>
                <c:pt idx="14807">
                  <c:v>19.03</c:v>
                </c:pt>
                <c:pt idx="14808">
                  <c:v>22.390000000000004</c:v>
                </c:pt>
                <c:pt idx="14809">
                  <c:v>12.780000000000005</c:v>
                </c:pt>
                <c:pt idx="14810">
                  <c:v>17.630000000000031</c:v>
                </c:pt>
                <c:pt idx="14811">
                  <c:v>19.54</c:v>
                </c:pt>
                <c:pt idx="14812">
                  <c:v>24.279999999999987</c:v>
                </c:pt>
                <c:pt idx="14813">
                  <c:v>11.209999999999999</c:v>
                </c:pt>
                <c:pt idx="14814">
                  <c:v>-3.9699999999999989</c:v>
                </c:pt>
                <c:pt idx="14815">
                  <c:v>-7.3599999999999985</c:v>
                </c:pt>
                <c:pt idx="14816">
                  <c:v>-5.8400000000000025</c:v>
                </c:pt>
                <c:pt idx="14817">
                  <c:v>-2.3100000000000023</c:v>
                </c:pt>
                <c:pt idx="14818">
                  <c:v>-3.490000000000002</c:v>
                </c:pt>
                <c:pt idx="14819">
                  <c:v>6.8100000000000005</c:v>
                </c:pt>
                <c:pt idx="14820">
                  <c:v>6.6000000000000005</c:v>
                </c:pt>
                <c:pt idx="14821">
                  <c:v>6.2800000000000011</c:v>
                </c:pt>
                <c:pt idx="14822">
                  <c:v>7.3099999999999952</c:v>
                </c:pt>
                <c:pt idx="14823">
                  <c:v>9.3000000000000025</c:v>
                </c:pt>
                <c:pt idx="14824">
                  <c:v>5.019999999999996</c:v>
                </c:pt>
                <c:pt idx="14825">
                  <c:v>0.61999999999999866</c:v>
                </c:pt>
                <c:pt idx="14826">
                  <c:v>-8.2299999999999986</c:v>
                </c:pt>
                <c:pt idx="14827">
                  <c:v>-11.65</c:v>
                </c:pt>
                <c:pt idx="14828">
                  <c:v>0.78000000000000114</c:v>
                </c:pt>
                <c:pt idx="14829">
                  <c:v>3.5600000000000032</c:v>
                </c:pt>
                <c:pt idx="14830">
                  <c:v>6.0900000000000025</c:v>
                </c:pt>
                <c:pt idx="14831">
                  <c:v>17.009999999999987</c:v>
                </c:pt>
                <c:pt idx="14832">
                  <c:v>18.03</c:v>
                </c:pt>
                <c:pt idx="14833">
                  <c:v>17.05</c:v>
                </c:pt>
                <c:pt idx="14834">
                  <c:v>18.37</c:v>
                </c:pt>
                <c:pt idx="14835">
                  <c:v>12.84</c:v>
                </c:pt>
                <c:pt idx="14836">
                  <c:v>10.170000000000002</c:v>
                </c:pt>
                <c:pt idx="14837">
                  <c:v>3.3299999999999983</c:v>
                </c:pt>
                <c:pt idx="14838">
                  <c:v>-3.009999999999998</c:v>
                </c:pt>
                <c:pt idx="14839">
                  <c:v>0</c:v>
                </c:pt>
                <c:pt idx="14840">
                  <c:v>0.36999999999999866</c:v>
                </c:pt>
                <c:pt idx="14841">
                  <c:v>0.59000000000000341</c:v>
                </c:pt>
                <c:pt idx="14842">
                  <c:v>0.89999999999999869</c:v>
                </c:pt>
                <c:pt idx="14843">
                  <c:v>1.6300000000000041</c:v>
                </c:pt>
                <c:pt idx="14844">
                  <c:v>-0.99000000000000199</c:v>
                </c:pt>
                <c:pt idx="14845">
                  <c:v>0.21999999999999947</c:v>
                </c:pt>
                <c:pt idx="14846">
                  <c:v>-0.68</c:v>
                </c:pt>
                <c:pt idx="14847">
                  <c:v>3.0000000000001192E-2</c:v>
                </c:pt>
                <c:pt idx="14848">
                  <c:v>-2.9600000000000009</c:v>
                </c:pt>
                <c:pt idx="14849">
                  <c:v>-5.8999999999999986</c:v>
                </c:pt>
                <c:pt idx="14850">
                  <c:v>-8.9500000000000028</c:v>
                </c:pt>
                <c:pt idx="14851">
                  <c:v>-4.8699999999999966</c:v>
                </c:pt>
                <c:pt idx="14852">
                  <c:v>4.07</c:v>
                </c:pt>
                <c:pt idx="14853">
                  <c:v>4.4600000000000009</c:v>
                </c:pt>
                <c:pt idx="14854">
                  <c:v>5.1599999999999975</c:v>
                </c:pt>
                <c:pt idx="14855">
                  <c:v>-4.7899999999999991</c:v>
                </c:pt>
                <c:pt idx="14856">
                  <c:v>-16.760000000000002</c:v>
                </c:pt>
                <c:pt idx="14857">
                  <c:v>-11.29</c:v>
                </c:pt>
                <c:pt idx="14858">
                  <c:v>-8.5</c:v>
                </c:pt>
                <c:pt idx="14859">
                  <c:v>-9.2399999999999984</c:v>
                </c:pt>
                <c:pt idx="14860">
                  <c:v>-21.43</c:v>
                </c:pt>
                <c:pt idx="14861">
                  <c:v>-17.489999999999952</c:v>
                </c:pt>
                <c:pt idx="14862">
                  <c:v>-18.550000000000004</c:v>
                </c:pt>
                <c:pt idx="14863">
                  <c:v>-20.82</c:v>
                </c:pt>
                <c:pt idx="14864">
                  <c:v>-15.22</c:v>
                </c:pt>
                <c:pt idx="14865">
                  <c:v>-14.450000000000006</c:v>
                </c:pt>
                <c:pt idx="14866">
                  <c:v>-19.910000000000004</c:v>
                </c:pt>
                <c:pt idx="14867">
                  <c:v>-18.130000000000031</c:v>
                </c:pt>
                <c:pt idx="14868">
                  <c:v>-15.600000000000001</c:v>
                </c:pt>
                <c:pt idx="14869">
                  <c:v>-15.360000000000019</c:v>
                </c:pt>
                <c:pt idx="14870">
                  <c:v>-14.090000000000003</c:v>
                </c:pt>
                <c:pt idx="14871">
                  <c:v>-12.709999999999999</c:v>
                </c:pt>
                <c:pt idx="14872">
                  <c:v>-12.060000000000002</c:v>
                </c:pt>
                <c:pt idx="14873">
                  <c:v>-15.420000000000002</c:v>
                </c:pt>
                <c:pt idx="14874">
                  <c:v>-17.990000000000002</c:v>
                </c:pt>
                <c:pt idx="14875">
                  <c:v>-14.760000000000002</c:v>
                </c:pt>
                <c:pt idx="14876">
                  <c:v>-11.580000000000005</c:v>
                </c:pt>
                <c:pt idx="14877">
                  <c:v>-8.7000000000000011</c:v>
                </c:pt>
                <c:pt idx="14878">
                  <c:v>-9.82</c:v>
                </c:pt>
                <c:pt idx="14879">
                  <c:v>-2.1899999999999982</c:v>
                </c:pt>
                <c:pt idx="14880">
                  <c:v>4.0000000000002714E-2</c:v>
                </c:pt>
                <c:pt idx="14881">
                  <c:v>-3.1099999999999994</c:v>
                </c:pt>
                <c:pt idx="14882">
                  <c:v>4.6199999999999966</c:v>
                </c:pt>
                <c:pt idx="14883">
                  <c:v>5.6499999999999995</c:v>
                </c:pt>
                <c:pt idx="14884">
                  <c:v>0.90000000000000213</c:v>
                </c:pt>
                <c:pt idx="14885">
                  <c:v>-3.019999999999996</c:v>
                </c:pt>
                <c:pt idx="14886">
                  <c:v>-9.4700000000000042</c:v>
                </c:pt>
                <c:pt idx="14887">
                  <c:v>-13.970000000000002</c:v>
                </c:pt>
                <c:pt idx="14888">
                  <c:v>-13.440000000000001</c:v>
                </c:pt>
                <c:pt idx="14889">
                  <c:v>-9.6700000000000017</c:v>
                </c:pt>
                <c:pt idx="14890">
                  <c:v>-14.550000000000004</c:v>
                </c:pt>
                <c:pt idx="14891">
                  <c:v>-3.1299999999999955</c:v>
                </c:pt>
                <c:pt idx="14892">
                  <c:v>0.43000000000000038</c:v>
                </c:pt>
                <c:pt idx="14893">
                  <c:v>-4.5500000000000043</c:v>
                </c:pt>
                <c:pt idx="14894">
                  <c:v>-4.2800000000000011</c:v>
                </c:pt>
                <c:pt idx="14895">
                  <c:v>-2.4200000000000017</c:v>
                </c:pt>
                <c:pt idx="14896">
                  <c:v>-5.1700000000000017</c:v>
                </c:pt>
                <c:pt idx="14897">
                  <c:v>-7.94</c:v>
                </c:pt>
                <c:pt idx="14898">
                  <c:v>-6.6200000000000045</c:v>
                </c:pt>
                <c:pt idx="14899">
                  <c:v>-2.009999999999998</c:v>
                </c:pt>
                <c:pt idx="14900">
                  <c:v>1.2000000000000028</c:v>
                </c:pt>
                <c:pt idx="14901">
                  <c:v>-0.92999999999999972</c:v>
                </c:pt>
                <c:pt idx="14902">
                  <c:v>2.4299999999999997</c:v>
                </c:pt>
                <c:pt idx="14903">
                  <c:v>8.9100000000000037</c:v>
                </c:pt>
                <c:pt idx="14904">
                  <c:v>-2.6200000000000045</c:v>
                </c:pt>
                <c:pt idx="14905">
                  <c:v>-2.8099999999999987</c:v>
                </c:pt>
                <c:pt idx="14906">
                  <c:v>-3.3599999999999977</c:v>
                </c:pt>
                <c:pt idx="14907">
                  <c:v>0.10999999999999943</c:v>
                </c:pt>
                <c:pt idx="14908">
                  <c:v>-5.3999999999999986</c:v>
                </c:pt>
                <c:pt idx="14909">
                  <c:v>-6.3199999999999985</c:v>
                </c:pt>
                <c:pt idx="14910">
                  <c:v>-8.120000000000001</c:v>
                </c:pt>
                <c:pt idx="14911">
                  <c:v>-7.7800000000000011</c:v>
                </c:pt>
                <c:pt idx="14912">
                  <c:v>-6.4100000000000037</c:v>
                </c:pt>
                <c:pt idx="14913">
                  <c:v>-4.3599999999999985</c:v>
                </c:pt>
                <c:pt idx="14914">
                  <c:v>-3.7699999999999982</c:v>
                </c:pt>
                <c:pt idx="14915">
                  <c:v>-1.9900000000000047</c:v>
                </c:pt>
                <c:pt idx="14916">
                  <c:v>1.9799999999999958</c:v>
                </c:pt>
                <c:pt idx="14917">
                  <c:v>3.6800000000000082</c:v>
                </c:pt>
                <c:pt idx="14918">
                  <c:v>6.740000000000002</c:v>
                </c:pt>
                <c:pt idx="14919">
                  <c:v>8.1300000000000008</c:v>
                </c:pt>
                <c:pt idx="14920">
                  <c:v>5.6899999999999977</c:v>
                </c:pt>
                <c:pt idx="14921">
                  <c:v>3.230000000000004</c:v>
                </c:pt>
                <c:pt idx="14922">
                  <c:v>-0.15999999999999726</c:v>
                </c:pt>
                <c:pt idx="14923">
                  <c:v>3.019999999999996</c:v>
                </c:pt>
                <c:pt idx="14924">
                  <c:v>16.29</c:v>
                </c:pt>
                <c:pt idx="14925">
                  <c:v>20.939999999999987</c:v>
                </c:pt>
                <c:pt idx="14926">
                  <c:v>24.18</c:v>
                </c:pt>
                <c:pt idx="14927">
                  <c:v>21.020000000000003</c:v>
                </c:pt>
                <c:pt idx="14928">
                  <c:v>21.040000000000006</c:v>
                </c:pt>
                <c:pt idx="14929">
                  <c:v>19.87</c:v>
                </c:pt>
                <c:pt idx="14930">
                  <c:v>20.990000000000002</c:v>
                </c:pt>
                <c:pt idx="14931">
                  <c:v>23.089999999999989</c:v>
                </c:pt>
                <c:pt idx="14932">
                  <c:v>22.939999999999987</c:v>
                </c:pt>
                <c:pt idx="14933">
                  <c:v>17.02</c:v>
                </c:pt>
                <c:pt idx="14934">
                  <c:v>15.080000000000005</c:v>
                </c:pt>
                <c:pt idx="14935">
                  <c:v>11.330000000000005</c:v>
                </c:pt>
                <c:pt idx="14936">
                  <c:v>7.0799999999999983</c:v>
                </c:pt>
                <c:pt idx="14937">
                  <c:v>7.0600000000000005</c:v>
                </c:pt>
                <c:pt idx="14938">
                  <c:v>4.9100000000000037</c:v>
                </c:pt>
                <c:pt idx="14939">
                  <c:v>9.77</c:v>
                </c:pt>
                <c:pt idx="14940">
                  <c:v>15.39</c:v>
                </c:pt>
                <c:pt idx="14941">
                  <c:v>17.93</c:v>
                </c:pt>
                <c:pt idx="14942">
                  <c:v>17.97</c:v>
                </c:pt>
                <c:pt idx="14943">
                  <c:v>17.03</c:v>
                </c:pt>
                <c:pt idx="14944">
                  <c:v>13.680000000000007</c:v>
                </c:pt>
                <c:pt idx="14945">
                  <c:v>10.440000000000001</c:v>
                </c:pt>
                <c:pt idx="14946">
                  <c:v>7.0899999999999963</c:v>
                </c:pt>
                <c:pt idx="14947">
                  <c:v>6.5300000000000011</c:v>
                </c:pt>
                <c:pt idx="14948">
                  <c:v>22.32</c:v>
                </c:pt>
                <c:pt idx="14949">
                  <c:v>14.68</c:v>
                </c:pt>
                <c:pt idx="14950">
                  <c:v>11.310000000000002</c:v>
                </c:pt>
                <c:pt idx="14951">
                  <c:v>29.52</c:v>
                </c:pt>
                <c:pt idx="14952">
                  <c:v>25.170000000000005</c:v>
                </c:pt>
                <c:pt idx="14953">
                  <c:v>16.749999999999989</c:v>
                </c:pt>
                <c:pt idx="14954">
                  <c:v>25.990000000000002</c:v>
                </c:pt>
                <c:pt idx="14955">
                  <c:v>27.049999999999986</c:v>
                </c:pt>
                <c:pt idx="14956">
                  <c:v>22.639999999999997</c:v>
                </c:pt>
                <c:pt idx="14957">
                  <c:v>9.8200000000000021</c:v>
                </c:pt>
                <c:pt idx="14958">
                  <c:v>9.2199999999999989</c:v>
                </c:pt>
                <c:pt idx="14959">
                  <c:v>4.009999999999998</c:v>
                </c:pt>
                <c:pt idx="14960">
                  <c:v>-1.9999999999999577E-2</c:v>
                </c:pt>
                <c:pt idx="14961">
                  <c:v>-1.2899999999999954</c:v>
                </c:pt>
                <c:pt idx="14962">
                  <c:v>-6.0100000000000016</c:v>
                </c:pt>
                <c:pt idx="14963">
                  <c:v>-7.9200000000000017</c:v>
                </c:pt>
                <c:pt idx="14964">
                  <c:v>3.9499999999999957</c:v>
                </c:pt>
                <c:pt idx="14965">
                  <c:v>9.2000000000000011</c:v>
                </c:pt>
                <c:pt idx="14966">
                  <c:v>9.94</c:v>
                </c:pt>
                <c:pt idx="14967">
                  <c:v>9.0800000000000018</c:v>
                </c:pt>
                <c:pt idx="14968">
                  <c:v>18.100000000000001</c:v>
                </c:pt>
                <c:pt idx="14969">
                  <c:v>7.6899999999999977</c:v>
                </c:pt>
                <c:pt idx="14970">
                  <c:v>14.490000000000002</c:v>
                </c:pt>
                <c:pt idx="14971">
                  <c:v>10.639999999999999</c:v>
                </c:pt>
                <c:pt idx="14972">
                  <c:v>34.42</c:v>
                </c:pt>
                <c:pt idx="14973">
                  <c:v>29.990000000000002</c:v>
                </c:pt>
                <c:pt idx="14974">
                  <c:v>31.12</c:v>
                </c:pt>
                <c:pt idx="14975">
                  <c:v>34.190000000000012</c:v>
                </c:pt>
                <c:pt idx="14976">
                  <c:v>34.39</c:v>
                </c:pt>
                <c:pt idx="14977">
                  <c:v>32.83</c:v>
                </c:pt>
                <c:pt idx="14978">
                  <c:v>35.94</c:v>
                </c:pt>
                <c:pt idx="14979">
                  <c:v>36.86</c:v>
                </c:pt>
                <c:pt idx="14980">
                  <c:v>26.93</c:v>
                </c:pt>
                <c:pt idx="14981">
                  <c:v>7.9699999999999989</c:v>
                </c:pt>
                <c:pt idx="14982">
                  <c:v>4.8299999999999965</c:v>
                </c:pt>
                <c:pt idx="14983">
                  <c:v>3.4299999999999997</c:v>
                </c:pt>
                <c:pt idx="14984">
                  <c:v>7.3199999999999985</c:v>
                </c:pt>
                <c:pt idx="14985">
                  <c:v>5.8999999999999986</c:v>
                </c:pt>
                <c:pt idx="14986">
                  <c:v>3.0399999999999987</c:v>
                </c:pt>
                <c:pt idx="14987">
                  <c:v>6.0800000000000054</c:v>
                </c:pt>
                <c:pt idx="14988">
                  <c:v>7.25</c:v>
                </c:pt>
                <c:pt idx="14989">
                  <c:v>2.1300000000000026</c:v>
                </c:pt>
                <c:pt idx="14990">
                  <c:v>3.0899999999999972</c:v>
                </c:pt>
                <c:pt idx="14991">
                  <c:v>3.3499999999999988</c:v>
                </c:pt>
                <c:pt idx="14992">
                  <c:v>-0.57999999999999863</c:v>
                </c:pt>
                <c:pt idx="14993">
                  <c:v>-4.1499999999999986</c:v>
                </c:pt>
                <c:pt idx="14994">
                  <c:v>-14.61</c:v>
                </c:pt>
                <c:pt idx="14995">
                  <c:v>-6.4500000000000028</c:v>
                </c:pt>
                <c:pt idx="14996">
                  <c:v>5.4099999999999984</c:v>
                </c:pt>
                <c:pt idx="14997">
                  <c:v>6.990000000000002</c:v>
                </c:pt>
                <c:pt idx="14998">
                  <c:v>4.3500000000000005</c:v>
                </c:pt>
                <c:pt idx="14999">
                  <c:v>12.900000000000002</c:v>
                </c:pt>
                <c:pt idx="15000">
                  <c:v>5.4899999999999984</c:v>
                </c:pt>
                <c:pt idx="15001">
                  <c:v>2.75</c:v>
                </c:pt>
                <c:pt idx="15002">
                  <c:v>6.9499999999999993</c:v>
                </c:pt>
                <c:pt idx="15003">
                  <c:v>13.550000000000002</c:v>
                </c:pt>
                <c:pt idx="15004">
                  <c:v>1.6900000000000037</c:v>
                </c:pt>
                <c:pt idx="15005">
                  <c:v>-8.0000000000005428E-2</c:v>
                </c:pt>
                <c:pt idx="15006">
                  <c:v>-5.9200000000000017</c:v>
                </c:pt>
                <c:pt idx="15007">
                  <c:v>-2.6799999999999997</c:v>
                </c:pt>
                <c:pt idx="15008">
                  <c:v>0.22999999999999729</c:v>
                </c:pt>
                <c:pt idx="15009">
                  <c:v>1.4399999999999928</c:v>
                </c:pt>
                <c:pt idx="15010">
                  <c:v>-0.32999999999999968</c:v>
                </c:pt>
                <c:pt idx="15011">
                  <c:v>2.4099999999999966</c:v>
                </c:pt>
                <c:pt idx="15012">
                  <c:v>1.8599999999999965</c:v>
                </c:pt>
                <c:pt idx="15013">
                  <c:v>-1.730000000000004</c:v>
                </c:pt>
                <c:pt idx="15014">
                  <c:v>-0.21999999999999947</c:v>
                </c:pt>
                <c:pt idx="15015">
                  <c:v>-3.9999999999999154E-2</c:v>
                </c:pt>
                <c:pt idx="15016">
                  <c:v>11.61</c:v>
                </c:pt>
                <c:pt idx="15017">
                  <c:v>6.6299999999999955</c:v>
                </c:pt>
                <c:pt idx="15018">
                  <c:v>8</c:v>
                </c:pt>
                <c:pt idx="15019">
                  <c:v>10.030000000000001</c:v>
                </c:pt>
                <c:pt idx="15020">
                  <c:v>27.790000000000006</c:v>
                </c:pt>
                <c:pt idx="15021">
                  <c:v>20.93</c:v>
                </c:pt>
                <c:pt idx="15022">
                  <c:v>17.939999999999987</c:v>
                </c:pt>
                <c:pt idx="15023">
                  <c:v>21.029999999999987</c:v>
                </c:pt>
                <c:pt idx="15024">
                  <c:v>20.64</c:v>
                </c:pt>
                <c:pt idx="15025">
                  <c:v>20.45</c:v>
                </c:pt>
                <c:pt idx="15026">
                  <c:v>27.09</c:v>
                </c:pt>
                <c:pt idx="15027">
                  <c:v>24.189999999999987</c:v>
                </c:pt>
                <c:pt idx="15028">
                  <c:v>17.75</c:v>
                </c:pt>
                <c:pt idx="15029">
                  <c:v>2.1999999999999957</c:v>
                </c:pt>
                <c:pt idx="15030">
                  <c:v>-2.9699999999999989</c:v>
                </c:pt>
                <c:pt idx="15031">
                  <c:v>-0.41000000000000381</c:v>
                </c:pt>
                <c:pt idx="15032">
                  <c:v>-1.6400000000000021</c:v>
                </c:pt>
                <c:pt idx="15033">
                  <c:v>-1.8799999999999928</c:v>
                </c:pt>
                <c:pt idx="15034">
                  <c:v>-1.5</c:v>
                </c:pt>
                <c:pt idx="15035">
                  <c:v>1.4699999999999942</c:v>
                </c:pt>
                <c:pt idx="15036">
                  <c:v>-0.90000000000000568</c:v>
                </c:pt>
                <c:pt idx="15037">
                  <c:v>-2.7199999999999989</c:v>
                </c:pt>
                <c:pt idx="15038">
                  <c:v>-1.8399999999999932</c:v>
                </c:pt>
                <c:pt idx="15039">
                  <c:v>-0.30999999999999639</c:v>
                </c:pt>
                <c:pt idx="15040">
                  <c:v>0.80999999999999561</c:v>
                </c:pt>
                <c:pt idx="15041">
                  <c:v>-1.5200000000000031</c:v>
                </c:pt>
                <c:pt idx="15042">
                  <c:v>-7.1099999999999985</c:v>
                </c:pt>
                <c:pt idx="15043">
                  <c:v>-3</c:v>
                </c:pt>
                <c:pt idx="15044">
                  <c:v>9.3800000000000026</c:v>
                </c:pt>
                <c:pt idx="15045">
                  <c:v>11.170000000000002</c:v>
                </c:pt>
                <c:pt idx="15046">
                  <c:v>6.75</c:v>
                </c:pt>
                <c:pt idx="15047">
                  <c:v>17.049999999999986</c:v>
                </c:pt>
                <c:pt idx="15048">
                  <c:v>14.670000000000002</c:v>
                </c:pt>
                <c:pt idx="15049">
                  <c:v>14.870000000000006</c:v>
                </c:pt>
                <c:pt idx="15050">
                  <c:v>16.3</c:v>
                </c:pt>
                <c:pt idx="15051">
                  <c:v>3.3999999999999977</c:v>
                </c:pt>
                <c:pt idx="15052">
                  <c:v>7.0700000000000038</c:v>
                </c:pt>
                <c:pt idx="15053">
                  <c:v>-3.0900000000000034</c:v>
                </c:pt>
                <c:pt idx="15054">
                  <c:v>-4.509999999999998</c:v>
                </c:pt>
                <c:pt idx="15055">
                  <c:v>-2.7699999999999982</c:v>
                </c:pt>
                <c:pt idx="15056">
                  <c:v>-1.7599999999999936</c:v>
                </c:pt>
                <c:pt idx="15057">
                  <c:v>-9.9999999999980382E-3</c:v>
                </c:pt>
                <c:pt idx="15058">
                  <c:v>1.1900000000000073</c:v>
                </c:pt>
                <c:pt idx="15059">
                  <c:v>4.3800000000000026</c:v>
                </c:pt>
                <c:pt idx="15060">
                  <c:v>4.8399999999999963</c:v>
                </c:pt>
                <c:pt idx="15061">
                  <c:v>5.7199999999999989</c:v>
                </c:pt>
                <c:pt idx="15062">
                  <c:v>10.030000000000001</c:v>
                </c:pt>
                <c:pt idx="15063">
                  <c:v>8.2000000000000011</c:v>
                </c:pt>
                <c:pt idx="15064">
                  <c:v>0.36000000000000032</c:v>
                </c:pt>
                <c:pt idx="15065">
                  <c:v>-2.4000000000000057</c:v>
                </c:pt>
                <c:pt idx="15066">
                  <c:v>-5.4500000000000028</c:v>
                </c:pt>
                <c:pt idx="15067">
                  <c:v>-8.0000000000005428E-2</c:v>
                </c:pt>
                <c:pt idx="15068">
                  <c:v>7.3500000000000005</c:v>
                </c:pt>
                <c:pt idx="15069">
                  <c:v>11.360000000000019</c:v>
                </c:pt>
                <c:pt idx="15070">
                  <c:v>5.5300000000000011</c:v>
                </c:pt>
                <c:pt idx="15071">
                  <c:v>17.71</c:v>
                </c:pt>
                <c:pt idx="15072">
                  <c:v>14.620000000000001</c:v>
                </c:pt>
                <c:pt idx="15073">
                  <c:v>13.670000000000002</c:v>
                </c:pt>
                <c:pt idx="15074">
                  <c:v>14.93</c:v>
                </c:pt>
                <c:pt idx="15075">
                  <c:v>17.190000000000005</c:v>
                </c:pt>
                <c:pt idx="15076">
                  <c:v>6.48</c:v>
                </c:pt>
                <c:pt idx="15077">
                  <c:v>-4.8599999999999985</c:v>
                </c:pt>
                <c:pt idx="15078">
                  <c:v>-3.4500000000000028</c:v>
                </c:pt>
                <c:pt idx="15079">
                  <c:v>-1.4500000000000028</c:v>
                </c:pt>
                <c:pt idx="15080">
                  <c:v>-1.5499999999999934</c:v>
                </c:pt>
                <c:pt idx="15081">
                  <c:v>-5.0000000000000071</c:v>
                </c:pt>
                <c:pt idx="15082">
                  <c:v>-6.7000000000000028</c:v>
                </c:pt>
                <c:pt idx="15083">
                  <c:v>0.32000000000000095</c:v>
                </c:pt>
                <c:pt idx="15084">
                  <c:v>6.07</c:v>
                </c:pt>
                <c:pt idx="15085">
                  <c:v>4.8499999999999943</c:v>
                </c:pt>
                <c:pt idx="15086">
                  <c:v>6.94</c:v>
                </c:pt>
                <c:pt idx="15087">
                  <c:v>9.2900000000000009</c:v>
                </c:pt>
                <c:pt idx="15088">
                  <c:v>7.0600000000000005</c:v>
                </c:pt>
                <c:pt idx="15089">
                  <c:v>2.7299999999999982</c:v>
                </c:pt>
                <c:pt idx="15090">
                  <c:v>-4.0400000000000063</c:v>
                </c:pt>
                <c:pt idx="15091">
                  <c:v>-6.7600000000000051</c:v>
                </c:pt>
                <c:pt idx="15092">
                  <c:v>6.57</c:v>
                </c:pt>
                <c:pt idx="15093">
                  <c:v>9.4100000000000037</c:v>
                </c:pt>
                <c:pt idx="15094">
                  <c:v>3.2199999999999989</c:v>
                </c:pt>
                <c:pt idx="15095">
                  <c:v>17.93</c:v>
                </c:pt>
                <c:pt idx="15096">
                  <c:v>19.380000000000003</c:v>
                </c:pt>
                <c:pt idx="15097">
                  <c:v>16.3</c:v>
                </c:pt>
                <c:pt idx="15098">
                  <c:v>12.04</c:v>
                </c:pt>
                <c:pt idx="15099">
                  <c:v>6.3299999999999965</c:v>
                </c:pt>
                <c:pt idx="15100">
                  <c:v>3.120000000000001</c:v>
                </c:pt>
                <c:pt idx="15101">
                  <c:v>7.6899999999999995</c:v>
                </c:pt>
                <c:pt idx="15102">
                  <c:v>6.0599999999999952</c:v>
                </c:pt>
                <c:pt idx="15103">
                  <c:v>4.07</c:v>
                </c:pt>
                <c:pt idx="15104">
                  <c:v>2.2700000000000031</c:v>
                </c:pt>
                <c:pt idx="15105">
                  <c:v>3.0799999999999983</c:v>
                </c:pt>
                <c:pt idx="15106">
                  <c:v>7.0500000000000043</c:v>
                </c:pt>
                <c:pt idx="15107">
                  <c:v>5.1700000000000017</c:v>
                </c:pt>
                <c:pt idx="15108">
                  <c:v>9.3100000000000023</c:v>
                </c:pt>
                <c:pt idx="15109">
                  <c:v>16.22</c:v>
                </c:pt>
                <c:pt idx="15110">
                  <c:v>20.55</c:v>
                </c:pt>
                <c:pt idx="15111">
                  <c:v>19.53</c:v>
                </c:pt>
                <c:pt idx="15112">
                  <c:v>13.870000000000006</c:v>
                </c:pt>
                <c:pt idx="15113">
                  <c:v>7.0399999999999991</c:v>
                </c:pt>
                <c:pt idx="15114">
                  <c:v>1</c:v>
                </c:pt>
                <c:pt idx="15115">
                  <c:v>12.810000000000002</c:v>
                </c:pt>
                <c:pt idx="15116">
                  <c:v>28.339999999999996</c:v>
                </c:pt>
                <c:pt idx="15117">
                  <c:v>20.270000000000003</c:v>
                </c:pt>
                <c:pt idx="15118">
                  <c:v>12.68</c:v>
                </c:pt>
                <c:pt idx="15119">
                  <c:v>30.159999999999997</c:v>
                </c:pt>
                <c:pt idx="15120">
                  <c:v>23.88</c:v>
                </c:pt>
                <c:pt idx="15121">
                  <c:v>20.54</c:v>
                </c:pt>
                <c:pt idx="15122">
                  <c:v>22.320000000000004</c:v>
                </c:pt>
                <c:pt idx="15123">
                  <c:v>24.380000000000003</c:v>
                </c:pt>
                <c:pt idx="15124">
                  <c:v>24.2</c:v>
                </c:pt>
                <c:pt idx="15125">
                  <c:v>20.499999999999989</c:v>
                </c:pt>
                <c:pt idx="15126">
                  <c:v>20.100000000000001</c:v>
                </c:pt>
                <c:pt idx="15127">
                  <c:v>13.560000000000002</c:v>
                </c:pt>
                <c:pt idx="15128">
                  <c:v>13.91</c:v>
                </c:pt>
                <c:pt idx="15129">
                  <c:v>12.98</c:v>
                </c:pt>
                <c:pt idx="15130">
                  <c:v>15.510000000000002</c:v>
                </c:pt>
                <c:pt idx="15131">
                  <c:v>18.3</c:v>
                </c:pt>
                <c:pt idx="15132">
                  <c:v>29.479999999999986</c:v>
                </c:pt>
                <c:pt idx="15133">
                  <c:v>30.939999999999987</c:v>
                </c:pt>
                <c:pt idx="15134">
                  <c:v>29.75</c:v>
                </c:pt>
                <c:pt idx="15135">
                  <c:v>24.06</c:v>
                </c:pt>
                <c:pt idx="15136">
                  <c:v>18.34</c:v>
                </c:pt>
                <c:pt idx="15137">
                  <c:v>14.65</c:v>
                </c:pt>
                <c:pt idx="15138">
                  <c:v>11.660000000000004</c:v>
                </c:pt>
                <c:pt idx="15139">
                  <c:v>27.019999999999996</c:v>
                </c:pt>
                <c:pt idx="15140">
                  <c:v>37.710000000000008</c:v>
                </c:pt>
                <c:pt idx="15141">
                  <c:v>37.920000000000009</c:v>
                </c:pt>
                <c:pt idx="15142">
                  <c:v>33.819999999999993</c:v>
                </c:pt>
                <c:pt idx="15143">
                  <c:v>37.550000000000004</c:v>
                </c:pt>
                <c:pt idx="15144">
                  <c:v>30.639999999999997</c:v>
                </c:pt>
                <c:pt idx="15145">
                  <c:v>26.74</c:v>
                </c:pt>
                <c:pt idx="15146">
                  <c:v>25.16</c:v>
                </c:pt>
                <c:pt idx="15147">
                  <c:v>11.54</c:v>
                </c:pt>
                <c:pt idx="15148">
                  <c:v>18.110000000000031</c:v>
                </c:pt>
                <c:pt idx="15149">
                  <c:v>7.9600000000000009</c:v>
                </c:pt>
                <c:pt idx="15150">
                  <c:v>4.1400000000000006</c:v>
                </c:pt>
                <c:pt idx="15151">
                  <c:v>2.5899999999999972</c:v>
                </c:pt>
                <c:pt idx="15152">
                  <c:v>3.9100000000000037</c:v>
                </c:pt>
                <c:pt idx="15153">
                  <c:v>7.1899999999999977</c:v>
                </c:pt>
                <c:pt idx="15154">
                  <c:v>5.4200000000000017</c:v>
                </c:pt>
                <c:pt idx="15155">
                  <c:v>8.7299999999999986</c:v>
                </c:pt>
                <c:pt idx="15156">
                  <c:v>4.9300000000000024</c:v>
                </c:pt>
                <c:pt idx="15157">
                  <c:v>4.8999999999999986</c:v>
                </c:pt>
                <c:pt idx="15158">
                  <c:v>3.8499999999999988</c:v>
                </c:pt>
                <c:pt idx="15159">
                  <c:v>9.4000000000000057</c:v>
                </c:pt>
                <c:pt idx="15160">
                  <c:v>10.760000000000002</c:v>
                </c:pt>
                <c:pt idx="15161">
                  <c:v>2.9100000000000037</c:v>
                </c:pt>
                <c:pt idx="15162">
                  <c:v>-0.75000000000000133</c:v>
                </c:pt>
                <c:pt idx="15163">
                  <c:v>9.4100000000000037</c:v>
                </c:pt>
                <c:pt idx="15164">
                  <c:v>20.340000000000003</c:v>
                </c:pt>
                <c:pt idx="15165">
                  <c:v>20.950000000000003</c:v>
                </c:pt>
                <c:pt idx="15166">
                  <c:v>15.72</c:v>
                </c:pt>
                <c:pt idx="15167">
                  <c:v>20.049999999999986</c:v>
                </c:pt>
                <c:pt idx="15168">
                  <c:v>15.98</c:v>
                </c:pt>
                <c:pt idx="15169">
                  <c:v>17.840000000000003</c:v>
                </c:pt>
                <c:pt idx="15170">
                  <c:v>15.74</c:v>
                </c:pt>
                <c:pt idx="15171">
                  <c:v>18.220000000000002</c:v>
                </c:pt>
                <c:pt idx="15172">
                  <c:v>11.22</c:v>
                </c:pt>
                <c:pt idx="15173">
                  <c:v>3.8599999999999977</c:v>
                </c:pt>
                <c:pt idx="15174">
                  <c:v>4.9999999999997317E-2</c:v>
                </c:pt>
                <c:pt idx="15175">
                  <c:v>1</c:v>
                </c:pt>
                <c:pt idx="15176">
                  <c:v>2.9099999999999966</c:v>
                </c:pt>
                <c:pt idx="15177">
                  <c:v>3.1800000000000082</c:v>
                </c:pt>
                <c:pt idx="15178">
                  <c:v>5.8299999999999885</c:v>
                </c:pt>
                <c:pt idx="15179">
                  <c:v>10.680000000000001</c:v>
                </c:pt>
                <c:pt idx="15180">
                  <c:v>14.66</c:v>
                </c:pt>
                <c:pt idx="15181">
                  <c:v>9.6000000000000014</c:v>
                </c:pt>
                <c:pt idx="15182">
                  <c:v>14.610000000000007</c:v>
                </c:pt>
                <c:pt idx="15183">
                  <c:v>12.850000000000016</c:v>
                </c:pt>
                <c:pt idx="15184">
                  <c:v>7.5799999999999983</c:v>
                </c:pt>
                <c:pt idx="15185">
                  <c:v>-0.29999999999999827</c:v>
                </c:pt>
                <c:pt idx="15186">
                  <c:v>-6.7199999999999989</c:v>
                </c:pt>
                <c:pt idx="15187">
                  <c:v>-9.0000000000003508E-2</c:v>
                </c:pt>
                <c:pt idx="15188">
                  <c:v>10.520000000000001</c:v>
                </c:pt>
                <c:pt idx="15189">
                  <c:v>10.29</c:v>
                </c:pt>
                <c:pt idx="15190">
                  <c:v>13.350000000000021</c:v>
                </c:pt>
                <c:pt idx="15191">
                  <c:v>29.619999999999997</c:v>
                </c:pt>
                <c:pt idx="15192">
                  <c:v>28.369999999999987</c:v>
                </c:pt>
                <c:pt idx="15193">
                  <c:v>26.009999999999987</c:v>
                </c:pt>
                <c:pt idx="15194">
                  <c:v>26.66</c:v>
                </c:pt>
                <c:pt idx="15195">
                  <c:v>16.03</c:v>
                </c:pt>
                <c:pt idx="15196">
                  <c:v>13.480000000000004</c:v>
                </c:pt>
                <c:pt idx="15197">
                  <c:v>3.7800000000000011</c:v>
                </c:pt>
                <c:pt idx="15198">
                  <c:v>0.12000000000000456</c:v>
                </c:pt>
                <c:pt idx="15199">
                  <c:v>-2.5700000000000074</c:v>
                </c:pt>
                <c:pt idx="15200">
                  <c:v>-3.0000000000001192E-2</c:v>
                </c:pt>
                <c:pt idx="15201">
                  <c:v>1.6299999999999928</c:v>
                </c:pt>
                <c:pt idx="15202">
                  <c:v>1.9800000000000066</c:v>
                </c:pt>
                <c:pt idx="15203">
                  <c:v>4.3399999999999963</c:v>
                </c:pt>
                <c:pt idx="15204">
                  <c:v>5.0600000000000005</c:v>
                </c:pt>
                <c:pt idx="15205">
                  <c:v>5.07</c:v>
                </c:pt>
                <c:pt idx="15206">
                  <c:v>3.3699999999999974</c:v>
                </c:pt>
                <c:pt idx="15207">
                  <c:v>4.6599999999999966</c:v>
                </c:pt>
                <c:pt idx="15208">
                  <c:v>2.3200000000000003</c:v>
                </c:pt>
                <c:pt idx="15209">
                  <c:v>-0.8999999999999917</c:v>
                </c:pt>
                <c:pt idx="15210">
                  <c:v>-7.6400000000000006</c:v>
                </c:pt>
                <c:pt idx="15211">
                  <c:v>2.9899999999999949</c:v>
                </c:pt>
                <c:pt idx="15212">
                  <c:v>13.500000000000007</c:v>
                </c:pt>
                <c:pt idx="15213">
                  <c:v>11.440000000000005</c:v>
                </c:pt>
                <c:pt idx="15214">
                  <c:v>8.5</c:v>
                </c:pt>
                <c:pt idx="15215">
                  <c:v>20.589999999999989</c:v>
                </c:pt>
                <c:pt idx="15216">
                  <c:v>22.950000000000003</c:v>
                </c:pt>
                <c:pt idx="15217">
                  <c:v>28.130000000000031</c:v>
                </c:pt>
                <c:pt idx="15218">
                  <c:v>29.810000000000031</c:v>
                </c:pt>
                <c:pt idx="15219">
                  <c:v>24.419999999999987</c:v>
                </c:pt>
                <c:pt idx="15220">
                  <c:v>18.39</c:v>
                </c:pt>
                <c:pt idx="15221">
                  <c:v>8.6300000000000008</c:v>
                </c:pt>
                <c:pt idx="15222">
                  <c:v>4.9800000000000084</c:v>
                </c:pt>
                <c:pt idx="15223">
                  <c:v>1.8799999999999928</c:v>
                </c:pt>
                <c:pt idx="15224">
                  <c:v>1.4399999999999928</c:v>
                </c:pt>
                <c:pt idx="15225">
                  <c:v>4.3400000000000025</c:v>
                </c:pt>
                <c:pt idx="15226">
                  <c:v>1.9699999999999978</c:v>
                </c:pt>
                <c:pt idx="15227">
                  <c:v>3.1599999999999966</c:v>
                </c:pt>
                <c:pt idx="15228">
                  <c:v>2.3100000000000023</c:v>
                </c:pt>
                <c:pt idx="15229">
                  <c:v>-7.0000000000000312E-2</c:v>
                </c:pt>
                <c:pt idx="15230">
                  <c:v>1.4399999999999928</c:v>
                </c:pt>
                <c:pt idx="15231">
                  <c:v>1.5700000000000003</c:v>
                </c:pt>
                <c:pt idx="15232">
                  <c:v>-0.46000000000000085</c:v>
                </c:pt>
                <c:pt idx="15233">
                  <c:v>-1.4000000000000057</c:v>
                </c:pt>
                <c:pt idx="15234">
                  <c:v>-9.8200000000000074</c:v>
                </c:pt>
                <c:pt idx="15235">
                  <c:v>-0.53000000000000114</c:v>
                </c:pt>
                <c:pt idx="15236">
                  <c:v>6.1999999999999957</c:v>
                </c:pt>
                <c:pt idx="15237">
                  <c:v>9.5100000000000016</c:v>
                </c:pt>
                <c:pt idx="15238">
                  <c:v>2.5700000000000003</c:v>
                </c:pt>
                <c:pt idx="15239">
                  <c:v>4.6300000000000026</c:v>
                </c:pt>
                <c:pt idx="15240">
                  <c:v>10.54</c:v>
                </c:pt>
                <c:pt idx="15241">
                  <c:v>8.3700000000000045</c:v>
                </c:pt>
                <c:pt idx="15242">
                  <c:v>8.69</c:v>
                </c:pt>
                <c:pt idx="15243">
                  <c:v>2.0399999999999987</c:v>
                </c:pt>
                <c:pt idx="15244">
                  <c:v>-0.59000000000000341</c:v>
                </c:pt>
                <c:pt idx="15245">
                  <c:v>-4.9400000000000004</c:v>
                </c:pt>
                <c:pt idx="15246">
                  <c:v>-5.3999999999999986</c:v>
                </c:pt>
                <c:pt idx="15247">
                  <c:v>-9.98</c:v>
                </c:pt>
                <c:pt idx="15248">
                  <c:v>-1.5200000000000031</c:v>
                </c:pt>
                <c:pt idx="15249">
                  <c:v>-0.320000000000008</c:v>
                </c:pt>
                <c:pt idx="15250">
                  <c:v>-2.0000000000003199E-2</c:v>
                </c:pt>
                <c:pt idx="15251">
                  <c:v>1.6099999999999965</c:v>
                </c:pt>
                <c:pt idx="15252">
                  <c:v>0.24000000000000199</c:v>
                </c:pt>
                <c:pt idx="15253">
                  <c:v>-2.9999999999994031E-2</c:v>
                </c:pt>
                <c:pt idx="15254">
                  <c:v>-2.0000000000003199E-2</c:v>
                </c:pt>
                <c:pt idx="15255">
                  <c:v>-3.1199999999999974</c:v>
                </c:pt>
                <c:pt idx="15256">
                  <c:v>-4.3000000000000043</c:v>
                </c:pt>
                <c:pt idx="15257">
                  <c:v>-3.9699999999999989</c:v>
                </c:pt>
                <c:pt idx="15258">
                  <c:v>-8.680000000000005</c:v>
                </c:pt>
                <c:pt idx="15259">
                  <c:v>0.14000000000000071</c:v>
                </c:pt>
                <c:pt idx="15260">
                  <c:v>6.0600000000000005</c:v>
                </c:pt>
                <c:pt idx="15261">
                  <c:v>-0.89999999999999869</c:v>
                </c:pt>
                <c:pt idx="15262">
                  <c:v>-2.0000000000003199E-2</c:v>
                </c:pt>
                <c:pt idx="15263">
                  <c:v>10.18</c:v>
                </c:pt>
                <c:pt idx="15264">
                  <c:v>8.4200000000000017</c:v>
                </c:pt>
                <c:pt idx="15265">
                  <c:v>2.7100000000000009</c:v>
                </c:pt>
                <c:pt idx="15266">
                  <c:v>7.2700000000000031</c:v>
                </c:pt>
                <c:pt idx="15267">
                  <c:v>11.120000000000001</c:v>
                </c:pt>
                <c:pt idx="15268">
                  <c:v>6.7899999999999991</c:v>
                </c:pt>
                <c:pt idx="15269">
                  <c:v>4.9099999999999984</c:v>
                </c:pt>
                <c:pt idx="15270">
                  <c:v>1.3399999999999932</c:v>
                </c:pt>
                <c:pt idx="15271">
                  <c:v>-2.8299999999999983</c:v>
                </c:pt>
                <c:pt idx="15272">
                  <c:v>-0.82000000000000062</c:v>
                </c:pt>
                <c:pt idx="15273">
                  <c:v>1.0700000000000003</c:v>
                </c:pt>
                <c:pt idx="15274">
                  <c:v>7.0000000000000312E-2</c:v>
                </c:pt>
                <c:pt idx="15275">
                  <c:v>-1.9299999999999973</c:v>
                </c:pt>
                <c:pt idx="15276">
                  <c:v>-0.88000000000000267</c:v>
                </c:pt>
                <c:pt idx="15277">
                  <c:v>-1.9699999999999978</c:v>
                </c:pt>
                <c:pt idx="15278">
                  <c:v>3.2099999999999942</c:v>
                </c:pt>
                <c:pt idx="15279">
                  <c:v>2.25</c:v>
                </c:pt>
                <c:pt idx="15280">
                  <c:v>0.50999999999999801</c:v>
                </c:pt>
                <c:pt idx="15281">
                  <c:v>-1.0099999999999936</c:v>
                </c:pt>
                <c:pt idx="15282">
                  <c:v>-3.0799999999999983</c:v>
                </c:pt>
                <c:pt idx="15283">
                  <c:v>11.810000000000002</c:v>
                </c:pt>
                <c:pt idx="15284">
                  <c:v>23.200000000000003</c:v>
                </c:pt>
                <c:pt idx="15285">
                  <c:v>11.15</c:v>
                </c:pt>
                <c:pt idx="15286">
                  <c:v>2.5</c:v>
                </c:pt>
                <c:pt idx="15287">
                  <c:v>29.959999999999987</c:v>
                </c:pt>
                <c:pt idx="15288">
                  <c:v>12.580000000000002</c:v>
                </c:pt>
                <c:pt idx="15289">
                  <c:v>8.2600000000000016</c:v>
                </c:pt>
                <c:pt idx="15290">
                  <c:v>15.77</c:v>
                </c:pt>
                <c:pt idx="15291">
                  <c:v>15.98</c:v>
                </c:pt>
                <c:pt idx="15292">
                  <c:v>13.360000000000019</c:v>
                </c:pt>
                <c:pt idx="15293">
                  <c:v>12.51</c:v>
                </c:pt>
                <c:pt idx="15294">
                  <c:v>14.99</c:v>
                </c:pt>
                <c:pt idx="15295">
                  <c:v>9.3700000000000028</c:v>
                </c:pt>
                <c:pt idx="15296">
                  <c:v>9.48</c:v>
                </c:pt>
                <c:pt idx="15297">
                  <c:v>12.900000000000002</c:v>
                </c:pt>
                <c:pt idx="15298">
                  <c:v>9.5000000000000018</c:v>
                </c:pt>
                <c:pt idx="15299">
                  <c:v>3.2300000000000004</c:v>
                </c:pt>
                <c:pt idx="15300">
                  <c:v>4.18</c:v>
                </c:pt>
                <c:pt idx="15301">
                  <c:v>12.41</c:v>
                </c:pt>
                <c:pt idx="15302">
                  <c:v>14.690000000000001</c:v>
                </c:pt>
                <c:pt idx="15303">
                  <c:v>12.820000000000002</c:v>
                </c:pt>
                <c:pt idx="15304">
                  <c:v>12.020000000000001</c:v>
                </c:pt>
                <c:pt idx="15305">
                  <c:v>2.09</c:v>
                </c:pt>
                <c:pt idx="15306">
                  <c:v>-0.24000000000000199</c:v>
                </c:pt>
                <c:pt idx="15307">
                  <c:v>23.160000000000004</c:v>
                </c:pt>
                <c:pt idx="15308">
                  <c:v>34.97</c:v>
                </c:pt>
                <c:pt idx="15309">
                  <c:v>35.49</c:v>
                </c:pt>
                <c:pt idx="15310">
                  <c:v>36.77000000000001</c:v>
                </c:pt>
                <c:pt idx="15311">
                  <c:v>17.740000000000002</c:v>
                </c:pt>
                <c:pt idx="15312">
                  <c:v>6.94</c:v>
                </c:pt>
                <c:pt idx="15313">
                  <c:v>-6.26</c:v>
                </c:pt>
                <c:pt idx="15314">
                  <c:v>-6.2000000000000011</c:v>
                </c:pt>
                <c:pt idx="15315">
                  <c:v>-3.7000000000000011</c:v>
                </c:pt>
                <c:pt idx="15316">
                  <c:v>-2.8699999999999997</c:v>
                </c:pt>
                <c:pt idx="15317">
                  <c:v>-4.3999999999999986</c:v>
                </c:pt>
                <c:pt idx="15318">
                  <c:v>-5.4699999999999989</c:v>
                </c:pt>
                <c:pt idx="15319">
                  <c:v>1.740000000000002</c:v>
                </c:pt>
                <c:pt idx="15320">
                  <c:v>2.8999999999999977</c:v>
                </c:pt>
                <c:pt idx="15321">
                  <c:v>3.7700000000000031</c:v>
                </c:pt>
                <c:pt idx="15322">
                  <c:v>2.9399999999999977</c:v>
                </c:pt>
                <c:pt idx="15323">
                  <c:v>4.1500000000000057</c:v>
                </c:pt>
                <c:pt idx="15324">
                  <c:v>10.010000000000005</c:v>
                </c:pt>
                <c:pt idx="15325">
                  <c:v>5.9899999999999984</c:v>
                </c:pt>
                <c:pt idx="15326">
                  <c:v>9.5800000000000054</c:v>
                </c:pt>
                <c:pt idx="15327">
                  <c:v>9.3800000000000026</c:v>
                </c:pt>
                <c:pt idx="15328">
                  <c:v>18</c:v>
                </c:pt>
                <c:pt idx="15329">
                  <c:v>2.519999999999996</c:v>
                </c:pt>
                <c:pt idx="15330">
                  <c:v>0</c:v>
                </c:pt>
                <c:pt idx="15331">
                  <c:v>7.0100000000000051</c:v>
                </c:pt>
                <c:pt idx="15332">
                  <c:v>20.609999999999992</c:v>
                </c:pt>
                <c:pt idx="15333">
                  <c:v>11.24</c:v>
                </c:pt>
                <c:pt idx="15334">
                  <c:v>8.24</c:v>
                </c:pt>
                <c:pt idx="15335">
                  <c:v>5.2899999999999991</c:v>
                </c:pt>
                <c:pt idx="15336">
                  <c:v>2.8899999999999997</c:v>
                </c:pt>
                <c:pt idx="15337">
                  <c:v>-4.25</c:v>
                </c:pt>
                <c:pt idx="15338">
                  <c:v>-5.2600000000000016</c:v>
                </c:pt>
                <c:pt idx="15339">
                  <c:v>-10.02</c:v>
                </c:pt>
                <c:pt idx="15340">
                  <c:v>-7.5400000000000027</c:v>
                </c:pt>
                <c:pt idx="15341">
                  <c:v>-6.4500000000000028</c:v>
                </c:pt>
                <c:pt idx="15342">
                  <c:v>-13.830000000000005</c:v>
                </c:pt>
                <c:pt idx="15343">
                  <c:v>-11.940000000000005</c:v>
                </c:pt>
                <c:pt idx="15344">
                  <c:v>-5.9800000000000084</c:v>
                </c:pt>
                <c:pt idx="15345">
                  <c:v>-0.40999999999999748</c:v>
                </c:pt>
                <c:pt idx="15346">
                  <c:v>1.4299999999999948</c:v>
                </c:pt>
                <c:pt idx="15347">
                  <c:v>7.1099999999999985</c:v>
                </c:pt>
                <c:pt idx="15348">
                  <c:v>-7.0000000000000312E-2</c:v>
                </c:pt>
                <c:pt idx="15349">
                  <c:v>-2.4399999999999977</c:v>
                </c:pt>
                <c:pt idx="15350">
                  <c:v>-1.0099999999999936</c:v>
                </c:pt>
                <c:pt idx="15351">
                  <c:v>-1.6600000000000041</c:v>
                </c:pt>
                <c:pt idx="15352">
                  <c:v>2.5900000000000034</c:v>
                </c:pt>
                <c:pt idx="15353">
                  <c:v>-3.3100000000000023</c:v>
                </c:pt>
                <c:pt idx="15354">
                  <c:v>-12.74</c:v>
                </c:pt>
                <c:pt idx="15355">
                  <c:v>2.9200000000000017</c:v>
                </c:pt>
                <c:pt idx="15356">
                  <c:v>13.940000000000001</c:v>
                </c:pt>
                <c:pt idx="15357">
                  <c:v>14.190000000000001</c:v>
                </c:pt>
                <c:pt idx="15358">
                  <c:v>10.870000000000006</c:v>
                </c:pt>
                <c:pt idx="15359">
                  <c:v>31.110000000000031</c:v>
                </c:pt>
                <c:pt idx="15360">
                  <c:v>26.57</c:v>
                </c:pt>
                <c:pt idx="15361">
                  <c:v>23.580000000000002</c:v>
                </c:pt>
                <c:pt idx="15362">
                  <c:v>26.759999999999987</c:v>
                </c:pt>
                <c:pt idx="15363">
                  <c:v>24.750000000000004</c:v>
                </c:pt>
                <c:pt idx="15364">
                  <c:v>21.29</c:v>
                </c:pt>
                <c:pt idx="15365">
                  <c:v>17.57</c:v>
                </c:pt>
                <c:pt idx="15366">
                  <c:v>9.1399999999999988</c:v>
                </c:pt>
                <c:pt idx="15367">
                  <c:v>7.1499999999999986</c:v>
                </c:pt>
                <c:pt idx="15368">
                  <c:v>10.270000000000001</c:v>
                </c:pt>
                <c:pt idx="15369">
                  <c:v>13.170000000000002</c:v>
                </c:pt>
                <c:pt idx="15370">
                  <c:v>8.490000000000002</c:v>
                </c:pt>
                <c:pt idx="15371">
                  <c:v>11.330000000000002</c:v>
                </c:pt>
                <c:pt idx="15372">
                  <c:v>13.060000000000002</c:v>
                </c:pt>
                <c:pt idx="15373">
                  <c:v>12.66</c:v>
                </c:pt>
                <c:pt idx="15374">
                  <c:v>18.640000000000008</c:v>
                </c:pt>
                <c:pt idx="15375">
                  <c:v>19.560000000000002</c:v>
                </c:pt>
                <c:pt idx="15376">
                  <c:v>22.25</c:v>
                </c:pt>
                <c:pt idx="15377">
                  <c:v>9.9100000000000037</c:v>
                </c:pt>
                <c:pt idx="15378">
                  <c:v>2.6099999999999994</c:v>
                </c:pt>
                <c:pt idx="15379">
                  <c:v>8.6000000000000085</c:v>
                </c:pt>
                <c:pt idx="15380">
                  <c:v>21.45000000000001</c:v>
                </c:pt>
                <c:pt idx="15381">
                  <c:v>10.770000000000001</c:v>
                </c:pt>
                <c:pt idx="15382">
                  <c:v>13.410000000000004</c:v>
                </c:pt>
                <c:pt idx="15383">
                  <c:v>26.559999999999992</c:v>
                </c:pt>
                <c:pt idx="15384">
                  <c:v>14.670000000000002</c:v>
                </c:pt>
                <c:pt idx="15385">
                  <c:v>17.939999999999987</c:v>
                </c:pt>
                <c:pt idx="15386">
                  <c:v>15.61</c:v>
                </c:pt>
                <c:pt idx="15387">
                  <c:v>13.280000000000001</c:v>
                </c:pt>
                <c:pt idx="15388">
                  <c:v>6.639999999999997</c:v>
                </c:pt>
                <c:pt idx="15389">
                  <c:v>-1.0399999999999954</c:v>
                </c:pt>
                <c:pt idx="15390">
                  <c:v>-3.8699999999999974</c:v>
                </c:pt>
                <c:pt idx="15391">
                  <c:v>4.9999999999997317E-2</c:v>
                </c:pt>
                <c:pt idx="15392">
                  <c:v>-1.4400000000000048</c:v>
                </c:pt>
                <c:pt idx="15393">
                  <c:v>-2.7800000000000011</c:v>
                </c:pt>
                <c:pt idx="15394">
                  <c:v>-1.4500000000000028</c:v>
                </c:pt>
                <c:pt idx="15395">
                  <c:v>-3.4500000000000028</c:v>
                </c:pt>
                <c:pt idx="15396">
                  <c:v>-2.3800000000000026</c:v>
                </c:pt>
                <c:pt idx="15397">
                  <c:v>-3.7600000000000051</c:v>
                </c:pt>
                <c:pt idx="15398">
                  <c:v>-3.0700000000000003</c:v>
                </c:pt>
                <c:pt idx="15399">
                  <c:v>-2.9099999999999966</c:v>
                </c:pt>
                <c:pt idx="15400">
                  <c:v>0.31999999999999457</c:v>
                </c:pt>
                <c:pt idx="15401">
                  <c:v>-8.9999999999996652E-2</c:v>
                </c:pt>
                <c:pt idx="15402">
                  <c:v>-3.230000000000004</c:v>
                </c:pt>
                <c:pt idx="15403">
                  <c:v>7.4299999999999926</c:v>
                </c:pt>
                <c:pt idx="15404">
                  <c:v>15.91</c:v>
                </c:pt>
                <c:pt idx="15405">
                  <c:v>13.840000000000002</c:v>
                </c:pt>
                <c:pt idx="15406">
                  <c:v>13.870000000000006</c:v>
                </c:pt>
                <c:pt idx="15407">
                  <c:v>17.450000000000003</c:v>
                </c:pt>
                <c:pt idx="15408">
                  <c:v>22.510000000000005</c:v>
                </c:pt>
                <c:pt idx="15409">
                  <c:v>26.130000000000031</c:v>
                </c:pt>
                <c:pt idx="15410">
                  <c:v>30.55</c:v>
                </c:pt>
                <c:pt idx="15411">
                  <c:v>32.99</c:v>
                </c:pt>
                <c:pt idx="15412">
                  <c:v>23.540000000000003</c:v>
                </c:pt>
                <c:pt idx="15413">
                  <c:v>21.529999999999987</c:v>
                </c:pt>
                <c:pt idx="15414">
                  <c:v>9.4600000000000026</c:v>
                </c:pt>
                <c:pt idx="15415">
                  <c:v>11.74</c:v>
                </c:pt>
                <c:pt idx="15416">
                  <c:v>12.440000000000005</c:v>
                </c:pt>
                <c:pt idx="15417">
                  <c:v>11.880000000000004</c:v>
                </c:pt>
                <c:pt idx="15418">
                  <c:v>8.6600000000000037</c:v>
                </c:pt>
                <c:pt idx="15419">
                  <c:v>10.74</c:v>
                </c:pt>
                <c:pt idx="15420">
                  <c:v>10.860000000000015</c:v>
                </c:pt>
                <c:pt idx="15421">
                  <c:v>11.96000000000002</c:v>
                </c:pt>
                <c:pt idx="15422">
                  <c:v>15.760000000000002</c:v>
                </c:pt>
                <c:pt idx="15423">
                  <c:v>18.990000000000009</c:v>
                </c:pt>
                <c:pt idx="15424">
                  <c:v>15.680000000000007</c:v>
                </c:pt>
                <c:pt idx="15425">
                  <c:v>12.66</c:v>
                </c:pt>
                <c:pt idx="15426">
                  <c:v>3.8499999999999943</c:v>
                </c:pt>
                <c:pt idx="15427">
                  <c:v>14.080000000000002</c:v>
                </c:pt>
                <c:pt idx="15428">
                  <c:v>20.979999999999986</c:v>
                </c:pt>
                <c:pt idx="15429">
                  <c:v>16.10000000000003</c:v>
                </c:pt>
                <c:pt idx="15430">
                  <c:v>18.360000000000007</c:v>
                </c:pt>
                <c:pt idx="15431">
                  <c:v>26.35</c:v>
                </c:pt>
                <c:pt idx="15432">
                  <c:v>34.730000000000011</c:v>
                </c:pt>
                <c:pt idx="15433">
                  <c:v>32.04</c:v>
                </c:pt>
                <c:pt idx="15434">
                  <c:v>25.05</c:v>
                </c:pt>
                <c:pt idx="15435">
                  <c:v>23.300000000000004</c:v>
                </c:pt>
                <c:pt idx="15436">
                  <c:v>21.490000000000002</c:v>
                </c:pt>
                <c:pt idx="15437">
                  <c:v>22.540000000000003</c:v>
                </c:pt>
                <c:pt idx="15438">
                  <c:v>21.810000000000031</c:v>
                </c:pt>
                <c:pt idx="15439">
                  <c:v>13.639999999999999</c:v>
                </c:pt>
                <c:pt idx="15440">
                  <c:v>14.700000000000003</c:v>
                </c:pt>
                <c:pt idx="15441">
                  <c:v>18.18</c:v>
                </c:pt>
                <c:pt idx="15442">
                  <c:v>15.590000000000002</c:v>
                </c:pt>
                <c:pt idx="15443">
                  <c:v>10.700000000000003</c:v>
                </c:pt>
                <c:pt idx="15444">
                  <c:v>18.329999999999988</c:v>
                </c:pt>
                <c:pt idx="15445">
                  <c:v>23.07</c:v>
                </c:pt>
                <c:pt idx="15446">
                  <c:v>25.840000000000003</c:v>
                </c:pt>
                <c:pt idx="15447">
                  <c:v>22.339999999999996</c:v>
                </c:pt>
                <c:pt idx="15448">
                  <c:v>17.64</c:v>
                </c:pt>
                <c:pt idx="15449">
                  <c:v>9.82</c:v>
                </c:pt>
                <c:pt idx="15450">
                  <c:v>1.8399999999999932</c:v>
                </c:pt>
                <c:pt idx="15451">
                  <c:v>18.619999999999997</c:v>
                </c:pt>
                <c:pt idx="15452">
                  <c:v>28.649999999999988</c:v>
                </c:pt>
                <c:pt idx="15453">
                  <c:v>21.660000000000004</c:v>
                </c:pt>
                <c:pt idx="15454">
                  <c:v>16.939999999999987</c:v>
                </c:pt>
                <c:pt idx="15455">
                  <c:v>35.790000000000013</c:v>
                </c:pt>
                <c:pt idx="15456">
                  <c:v>34.83</c:v>
                </c:pt>
                <c:pt idx="15457">
                  <c:v>26.190000000000005</c:v>
                </c:pt>
                <c:pt idx="15458">
                  <c:v>31.560000000000002</c:v>
                </c:pt>
                <c:pt idx="15459">
                  <c:v>34.090000000000003</c:v>
                </c:pt>
                <c:pt idx="15460">
                  <c:v>34.260000000000012</c:v>
                </c:pt>
                <c:pt idx="15461">
                  <c:v>20.830000000000005</c:v>
                </c:pt>
                <c:pt idx="15462">
                  <c:v>16.580000000000002</c:v>
                </c:pt>
                <c:pt idx="15463">
                  <c:v>11.610000000000001</c:v>
                </c:pt>
                <c:pt idx="15464">
                  <c:v>11.8</c:v>
                </c:pt>
                <c:pt idx="15465">
                  <c:v>9.0300000000000011</c:v>
                </c:pt>
                <c:pt idx="15466">
                  <c:v>7.8800000000000026</c:v>
                </c:pt>
                <c:pt idx="15467">
                  <c:v>9.1900000000000031</c:v>
                </c:pt>
                <c:pt idx="15468">
                  <c:v>9.2600000000000051</c:v>
                </c:pt>
                <c:pt idx="15469">
                  <c:v>11.639999999999999</c:v>
                </c:pt>
                <c:pt idx="15470">
                  <c:v>16.230000000000004</c:v>
                </c:pt>
                <c:pt idx="15471">
                  <c:v>14.520000000000001</c:v>
                </c:pt>
                <c:pt idx="15472">
                  <c:v>9.7100000000000009</c:v>
                </c:pt>
                <c:pt idx="15473">
                  <c:v>7.5799999999999983</c:v>
                </c:pt>
                <c:pt idx="15474">
                  <c:v>-6.6199999999999966</c:v>
                </c:pt>
                <c:pt idx="15475">
                  <c:v>7.9500000000000028</c:v>
                </c:pt>
                <c:pt idx="15476">
                  <c:v>30.759999999999987</c:v>
                </c:pt>
                <c:pt idx="15477">
                  <c:v>27.910000000000004</c:v>
                </c:pt>
                <c:pt idx="15478">
                  <c:v>19.909999999999989</c:v>
                </c:pt>
                <c:pt idx="15479">
                  <c:v>19.990000000000002</c:v>
                </c:pt>
                <c:pt idx="15480">
                  <c:v>15.600000000000001</c:v>
                </c:pt>
                <c:pt idx="15481">
                  <c:v>7.3300000000000054</c:v>
                </c:pt>
                <c:pt idx="15482">
                  <c:v>10.290000000000003</c:v>
                </c:pt>
                <c:pt idx="15483">
                  <c:v>12.57</c:v>
                </c:pt>
                <c:pt idx="15484">
                  <c:v>8.3600000000000048</c:v>
                </c:pt>
                <c:pt idx="15485">
                  <c:v>-2.6300000000000026</c:v>
                </c:pt>
                <c:pt idx="15486">
                  <c:v>-1.0199999999999922</c:v>
                </c:pt>
                <c:pt idx="15487">
                  <c:v>2.5600000000000032</c:v>
                </c:pt>
                <c:pt idx="15488">
                  <c:v>3.0600000000000032</c:v>
                </c:pt>
                <c:pt idx="15489">
                  <c:v>2.1600000000000112</c:v>
                </c:pt>
                <c:pt idx="15490">
                  <c:v>1.5799999999999952</c:v>
                </c:pt>
                <c:pt idx="15491">
                  <c:v>8.2600000000000016</c:v>
                </c:pt>
                <c:pt idx="15492">
                  <c:v>8.990000000000002</c:v>
                </c:pt>
                <c:pt idx="15493">
                  <c:v>12.260000000000005</c:v>
                </c:pt>
                <c:pt idx="15494">
                  <c:v>14.120000000000005</c:v>
                </c:pt>
                <c:pt idx="15495">
                  <c:v>14.96000000000002</c:v>
                </c:pt>
                <c:pt idx="15496">
                  <c:v>9.5600000000000094</c:v>
                </c:pt>
                <c:pt idx="15497">
                  <c:v>4.2999999999999972</c:v>
                </c:pt>
                <c:pt idx="15498">
                  <c:v>-7.2299999999999898</c:v>
                </c:pt>
                <c:pt idx="15499">
                  <c:v>2.5799999999999983</c:v>
                </c:pt>
                <c:pt idx="15500">
                  <c:v>11.72</c:v>
                </c:pt>
                <c:pt idx="15501">
                  <c:v>12.420000000000009</c:v>
                </c:pt>
                <c:pt idx="15502">
                  <c:v>15.700000000000001</c:v>
                </c:pt>
                <c:pt idx="15503">
                  <c:v>18.300000000000004</c:v>
                </c:pt>
                <c:pt idx="15504">
                  <c:v>11.940000000000001</c:v>
                </c:pt>
                <c:pt idx="15505">
                  <c:v>15.040000000000003</c:v>
                </c:pt>
                <c:pt idx="15506">
                  <c:v>15.950000000000006</c:v>
                </c:pt>
                <c:pt idx="15507">
                  <c:v>13.22</c:v>
                </c:pt>
                <c:pt idx="15508">
                  <c:v>11.840000000000002</c:v>
                </c:pt>
                <c:pt idx="15509">
                  <c:v>3.0300000000000007</c:v>
                </c:pt>
                <c:pt idx="15510">
                  <c:v>3.3099999999999947</c:v>
                </c:pt>
                <c:pt idx="15511">
                  <c:v>3.7199999999999989</c:v>
                </c:pt>
                <c:pt idx="15512">
                  <c:v>4.6400000000000006</c:v>
                </c:pt>
                <c:pt idx="15513">
                  <c:v>6.7900000000000063</c:v>
                </c:pt>
                <c:pt idx="15514">
                  <c:v>5.5200000000000005</c:v>
                </c:pt>
                <c:pt idx="15515">
                  <c:v>10.46000000000002</c:v>
                </c:pt>
                <c:pt idx="15516">
                  <c:v>14.470000000000006</c:v>
                </c:pt>
                <c:pt idx="15517">
                  <c:v>13.840000000000003</c:v>
                </c:pt>
                <c:pt idx="15518">
                  <c:v>15.330000000000005</c:v>
                </c:pt>
                <c:pt idx="15519">
                  <c:v>14.450000000000006</c:v>
                </c:pt>
                <c:pt idx="15520">
                  <c:v>9.9600000000000097</c:v>
                </c:pt>
                <c:pt idx="15521">
                  <c:v>2.7899999999999952</c:v>
                </c:pt>
                <c:pt idx="15522">
                  <c:v>-8.44</c:v>
                </c:pt>
                <c:pt idx="15523">
                  <c:v>2.9100000000000108</c:v>
                </c:pt>
                <c:pt idx="15524">
                  <c:v>10.48</c:v>
                </c:pt>
                <c:pt idx="15525">
                  <c:v>9.1600000000000037</c:v>
                </c:pt>
                <c:pt idx="15526">
                  <c:v>-4.9099999999999984</c:v>
                </c:pt>
                <c:pt idx="15527">
                  <c:v>-5.0100000000000051</c:v>
                </c:pt>
                <c:pt idx="15528">
                  <c:v>-1.2199999999999942</c:v>
                </c:pt>
                <c:pt idx="15529">
                  <c:v>-2.5399999999999987</c:v>
                </c:pt>
                <c:pt idx="15530">
                  <c:v>-1.9400000000000037</c:v>
                </c:pt>
                <c:pt idx="15531">
                  <c:v>-4.3499999999999979</c:v>
                </c:pt>
                <c:pt idx="15532">
                  <c:v>-3.0100000000000047</c:v>
                </c:pt>
                <c:pt idx="15533">
                  <c:v>-9.5500000000000025</c:v>
                </c:pt>
                <c:pt idx="15534">
                  <c:v>-12.450000000000006</c:v>
                </c:pt>
                <c:pt idx="15535">
                  <c:v>-9.61</c:v>
                </c:pt>
                <c:pt idx="15536">
                  <c:v>-12.350000000000026</c:v>
                </c:pt>
                <c:pt idx="15537">
                  <c:v>-10.860000000000019</c:v>
                </c:pt>
                <c:pt idx="15538">
                  <c:v>-11.260000000000005</c:v>
                </c:pt>
                <c:pt idx="15539">
                  <c:v>-9</c:v>
                </c:pt>
                <c:pt idx="15540">
                  <c:v>-3.4600000000000009</c:v>
                </c:pt>
                <c:pt idx="15541">
                  <c:v>-1.8699999999999948</c:v>
                </c:pt>
                <c:pt idx="15542">
                  <c:v>0.84999999999999465</c:v>
                </c:pt>
                <c:pt idx="15543">
                  <c:v>9.27</c:v>
                </c:pt>
                <c:pt idx="15544">
                  <c:v>7.0300000000000011</c:v>
                </c:pt>
                <c:pt idx="15545">
                  <c:v>1.6599999999999937</c:v>
                </c:pt>
                <c:pt idx="15546">
                  <c:v>-3.9200000000000017</c:v>
                </c:pt>
                <c:pt idx="15547">
                  <c:v>4.269999999999996</c:v>
                </c:pt>
                <c:pt idx="15548">
                  <c:v>9.0400000000000009</c:v>
                </c:pt>
                <c:pt idx="15549">
                  <c:v>2.5</c:v>
                </c:pt>
                <c:pt idx="15550">
                  <c:v>4.8400000000000025</c:v>
                </c:pt>
                <c:pt idx="15551">
                  <c:v>0.42000000000000182</c:v>
                </c:pt>
                <c:pt idx="15552">
                  <c:v>0.21000000000000091</c:v>
                </c:pt>
                <c:pt idx="15553">
                  <c:v>-0.91999999999999815</c:v>
                </c:pt>
                <c:pt idx="15554">
                  <c:v>6.0000000000002322E-2</c:v>
                </c:pt>
                <c:pt idx="15555">
                  <c:v>-0.84999999999999865</c:v>
                </c:pt>
                <c:pt idx="15556">
                  <c:v>-1.4499999999999909</c:v>
                </c:pt>
                <c:pt idx="15557">
                  <c:v>2.9699999999999989</c:v>
                </c:pt>
                <c:pt idx="15558">
                  <c:v>-1.9699999999999978</c:v>
                </c:pt>
                <c:pt idx="15559">
                  <c:v>-2.7400000000000042</c:v>
                </c:pt>
                <c:pt idx="15560">
                  <c:v>-4.3599999999999985</c:v>
                </c:pt>
                <c:pt idx="15561">
                  <c:v>-4.6500000000000057</c:v>
                </c:pt>
                <c:pt idx="15562">
                  <c:v>-7.269999999999996</c:v>
                </c:pt>
                <c:pt idx="15563">
                  <c:v>-0.42000000000000182</c:v>
                </c:pt>
                <c:pt idx="15564">
                  <c:v>-0.92999999999999972</c:v>
                </c:pt>
                <c:pt idx="15565">
                  <c:v>-5.4100000000000037</c:v>
                </c:pt>
                <c:pt idx="15566">
                  <c:v>-4.5399999999999991</c:v>
                </c:pt>
                <c:pt idx="15567">
                  <c:v>-4.5500000000000043</c:v>
                </c:pt>
                <c:pt idx="15568">
                  <c:v>-6.5399999999999991</c:v>
                </c:pt>
                <c:pt idx="15569">
                  <c:v>-7.759999999999998</c:v>
                </c:pt>
                <c:pt idx="15570">
                  <c:v>-29.75</c:v>
                </c:pt>
                <c:pt idx="15571">
                  <c:v>-2.9799999999999969</c:v>
                </c:pt>
                <c:pt idx="15572">
                  <c:v>4.0100000000000051</c:v>
                </c:pt>
                <c:pt idx="15573">
                  <c:v>-0.10000000000000142</c:v>
                </c:pt>
                <c:pt idx="15574">
                  <c:v>-9.3300000000000018</c:v>
                </c:pt>
                <c:pt idx="15575">
                  <c:v>-2.4699999999999989</c:v>
                </c:pt>
                <c:pt idx="15576">
                  <c:v>-5.240000000000002</c:v>
                </c:pt>
                <c:pt idx="15577">
                  <c:v>-2.5900000000000034</c:v>
                </c:pt>
                <c:pt idx="15578">
                  <c:v>-1.1200000000000021</c:v>
                </c:pt>
                <c:pt idx="15579">
                  <c:v>-0.39000000000000123</c:v>
                </c:pt>
                <c:pt idx="15580">
                  <c:v>-1.5900000000000041</c:v>
                </c:pt>
                <c:pt idx="15581">
                  <c:v>2.1199999999999974</c:v>
                </c:pt>
                <c:pt idx="15582">
                  <c:v>-0.65999999999999814</c:v>
                </c:pt>
                <c:pt idx="15583">
                  <c:v>-5.0000000000004284E-2</c:v>
                </c:pt>
                <c:pt idx="15584">
                  <c:v>-0.21000000000000796</c:v>
                </c:pt>
                <c:pt idx="15585">
                  <c:v>-1.2399999999999904</c:v>
                </c:pt>
                <c:pt idx="15586">
                  <c:v>-5</c:v>
                </c:pt>
                <c:pt idx="15587">
                  <c:v>-0.65000000000000013</c:v>
                </c:pt>
                <c:pt idx="15588">
                  <c:v>-0.73000000000000465</c:v>
                </c:pt>
                <c:pt idx="15589">
                  <c:v>-1.0000000000005121E-2</c:v>
                </c:pt>
                <c:pt idx="15590">
                  <c:v>5.1299999999999955</c:v>
                </c:pt>
                <c:pt idx="15591">
                  <c:v>3.6400000000000006</c:v>
                </c:pt>
                <c:pt idx="15592">
                  <c:v>2.0000000000003199E-2</c:v>
                </c:pt>
                <c:pt idx="15593">
                  <c:v>-2.8999999999999977</c:v>
                </c:pt>
                <c:pt idx="15594">
                  <c:v>-15.46000000000002</c:v>
                </c:pt>
                <c:pt idx="15595">
                  <c:v>-4.5699999999999905</c:v>
                </c:pt>
                <c:pt idx="15596">
                  <c:v>5.0699999999999905</c:v>
                </c:pt>
                <c:pt idx="15597">
                  <c:v>-6.0000000000002322E-2</c:v>
                </c:pt>
                <c:pt idx="15598">
                  <c:v>2.7200000000000082</c:v>
                </c:pt>
                <c:pt idx="15599">
                  <c:v>8.2600000000000016</c:v>
                </c:pt>
                <c:pt idx="15600">
                  <c:v>11.050000000000004</c:v>
                </c:pt>
                <c:pt idx="15601">
                  <c:v>9.8600000000000048</c:v>
                </c:pt>
                <c:pt idx="15602">
                  <c:v>16.299999999999986</c:v>
                </c:pt>
                <c:pt idx="15603">
                  <c:v>21.43</c:v>
                </c:pt>
                <c:pt idx="15604">
                  <c:v>21.68</c:v>
                </c:pt>
                <c:pt idx="15605">
                  <c:v>13.3</c:v>
                </c:pt>
                <c:pt idx="15606">
                  <c:v>0.82000000000000062</c:v>
                </c:pt>
                <c:pt idx="15607">
                  <c:v>-1.8800000000000041</c:v>
                </c:pt>
                <c:pt idx="15608">
                  <c:v>-1.4600000000000009</c:v>
                </c:pt>
                <c:pt idx="15609">
                  <c:v>-2.009999999999998</c:v>
                </c:pt>
                <c:pt idx="15610">
                  <c:v>-2.3000000000000043</c:v>
                </c:pt>
                <c:pt idx="15611">
                  <c:v>-3.2800000000000011</c:v>
                </c:pt>
                <c:pt idx="15612">
                  <c:v>-1.0099999999999936</c:v>
                </c:pt>
                <c:pt idx="15613">
                  <c:v>2.4200000000000017</c:v>
                </c:pt>
                <c:pt idx="15614">
                  <c:v>4.1400000000000006</c:v>
                </c:pt>
                <c:pt idx="15615">
                  <c:v>2.3699999999999974</c:v>
                </c:pt>
                <c:pt idx="15616">
                  <c:v>7.0000000000000312E-2</c:v>
                </c:pt>
                <c:pt idx="15617">
                  <c:v>-0.23000000000000398</c:v>
                </c:pt>
                <c:pt idx="15618">
                  <c:v>-6.7000000000000028</c:v>
                </c:pt>
                <c:pt idx="15619">
                  <c:v>-7.0000000000000312E-2</c:v>
                </c:pt>
                <c:pt idx="15620">
                  <c:v>18.019999999999996</c:v>
                </c:pt>
                <c:pt idx="15621">
                  <c:v>7.0699999999999905</c:v>
                </c:pt>
                <c:pt idx="15622">
                  <c:v>-0.20000000000000284</c:v>
                </c:pt>
                <c:pt idx="15623">
                  <c:v>10.729999999999999</c:v>
                </c:pt>
                <c:pt idx="15624">
                  <c:v>16.170000000000005</c:v>
                </c:pt>
                <c:pt idx="15625">
                  <c:v>14.030000000000001</c:v>
                </c:pt>
                <c:pt idx="15626">
                  <c:v>21.040000000000003</c:v>
                </c:pt>
                <c:pt idx="15627">
                  <c:v>22.979999999999986</c:v>
                </c:pt>
                <c:pt idx="15628">
                  <c:v>23.43</c:v>
                </c:pt>
                <c:pt idx="15629">
                  <c:v>19.71</c:v>
                </c:pt>
                <c:pt idx="15630">
                  <c:v>18.489999999999952</c:v>
                </c:pt>
                <c:pt idx="15631">
                  <c:v>12.639999999999999</c:v>
                </c:pt>
                <c:pt idx="15632">
                  <c:v>12.360000000000019</c:v>
                </c:pt>
                <c:pt idx="15633">
                  <c:v>11.65</c:v>
                </c:pt>
                <c:pt idx="15634">
                  <c:v>9.7800000000000011</c:v>
                </c:pt>
                <c:pt idx="15635">
                  <c:v>11.990000000000002</c:v>
                </c:pt>
                <c:pt idx="15636">
                  <c:v>20.490000000000002</c:v>
                </c:pt>
                <c:pt idx="15637">
                  <c:v>23.620000000000005</c:v>
                </c:pt>
                <c:pt idx="15638">
                  <c:v>22.150000000000031</c:v>
                </c:pt>
                <c:pt idx="15639">
                  <c:v>15.639999999999999</c:v>
                </c:pt>
                <c:pt idx="15640">
                  <c:v>13.080000000000002</c:v>
                </c:pt>
                <c:pt idx="15641">
                  <c:v>9.98</c:v>
                </c:pt>
                <c:pt idx="15642">
                  <c:v>3.9699999999999989</c:v>
                </c:pt>
                <c:pt idx="15643">
                  <c:v>13.310000000000002</c:v>
                </c:pt>
                <c:pt idx="15644">
                  <c:v>32.36</c:v>
                </c:pt>
                <c:pt idx="15645">
                  <c:v>24.449999999999989</c:v>
                </c:pt>
                <c:pt idx="15646">
                  <c:v>20.770000000000003</c:v>
                </c:pt>
                <c:pt idx="15647">
                  <c:v>32.64</c:v>
                </c:pt>
                <c:pt idx="15648">
                  <c:v>23.73</c:v>
                </c:pt>
                <c:pt idx="15649">
                  <c:v>22.6</c:v>
                </c:pt>
                <c:pt idx="15650">
                  <c:v>18.579999999999988</c:v>
                </c:pt>
                <c:pt idx="15651">
                  <c:v>20.25</c:v>
                </c:pt>
                <c:pt idx="15652">
                  <c:v>27.330000000000005</c:v>
                </c:pt>
                <c:pt idx="15653">
                  <c:v>14.370000000000006</c:v>
                </c:pt>
                <c:pt idx="15654">
                  <c:v>8.1000000000000014</c:v>
                </c:pt>
                <c:pt idx="15655">
                  <c:v>15.300000000000004</c:v>
                </c:pt>
                <c:pt idx="15656">
                  <c:v>10.66</c:v>
                </c:pt>
                <c:pt idx="15657">
                  <c:v>9.9000000000000057</c:v>
                </c:pt>
                <c:pt idx="15658">
                  <c:v>1.1800000000000093</c:v>
                </c:pt>
                <c:pt idx="15659">
                  <c:v>8.8400000000000034</c:v>
                </c:pt>
                <c:pt idx="15660">
                  <c:v>6.2900000000000063</c:v>
                </c:pt>
                <c:pt idx="15661">
                  <c:v>4.5200000000000085</c:v>
                </c:pt>
                <c:pt idx="15662">
                  <c:v>8.3700000000000028</c:v>
                </c:pt>
                <c:pt idx="15663">
                  <c:v>12.560000000000002</c:v>
                </c:pt>
                <c:pt idx="15664">
                  <c:v>8.7800000000000011</c:v>
                </c:pt>
                <c:pt idx="15665">
                  <c:v>2.3299999999999983</c:v>
                </c:pt>
                <c:pt idx="15666">
                  <c:v>-0.85999999999999965</c:v>
                </c:pt>
                <c:pt idx="15667">
                  <c:v>16.569999999999986</c:v>
                </c:pt>
                <c:pt idx="15668">
                  <c:v>29.560000000000002</c:v>
                </c:pt>
                <c:pt idx="15669">
                  <c:v>19.930000000000007</c:v>
                </c:pt>
                <c:pt idx="15670">
                  <c:v>14</c:v>
                </c:pt>
                <c:pt idx="15671">
                  <c:v>-3.0000000000001192E-2</c:v>
                </c:pt>
                <c:pt idx="15672">
                  <c:v>2.9100000000000037</c:v>
                </c:pt>
                <c:pt idx="15673">
                  <c:v>-0.34000000000000341</c:v>
                </c:pt>
                <c:pt idx="15674">
                  <c:v>1.9399999999999953</c:v>
                </c:pt>
                <c:pt idx="15675">
                  <c:v>-0.91999999999999815</c:v>
                </c:pt>
                <c:pt idx="15676">
                  <c:v>-5.4200000000000017</c:v>
                </c:pt>
                <c:pt idx="15677">
                  <c:v>-7.4400000000000084</c:v>
                </c:pt>
                <c:pt idx="15678">
                  <c:v>-10.900000000000002</c:v>
                </c:pt>
                <c:pt idx="15679">
                  <c:v>-7.2000000000000028</c:v>
                </c:pt>
                <c:pt idx="15680">
                  <c:v>-5.0900000000000025</c:v>
                </c:pt>
                <c:pt idx="15681">
                  <c:v>-4.1400000000000006</c:v>
                </c:pt>
                <c:pt idx="15682">
                  <c:v>-7.4200000000000017</c:v>
                </c:pt>
                <c:pt idx="15683">
                  <c:v>-6.0000000000002322E-2</c:v>
                </c:pt>
                <c:pt idx="15684">
                  <c:v>-4.6899999999999977</c:v>
                </c:pt>
                <c:pt idx="15685">
                  <c:v>-11.160000000000004</c:v>
                </c:pt>
                <c:pt idx="15686">
                  <c:v>-5.1699999999999946</c:v>
                </c:pt>
                <c:pt idx="15687">
                  <c:v>-4</c:v>
                </c:pt>
                <c:pt idx="15688">
                  <c:v>-7.3800000000000026</c:v>
                </c:pt>
                <c:pt idx="15689">
                  <c:v>-7.8799999999999963</c:v>
                </c:pt>
                <c:pt idx="15690">
                  <c:v>-22.82</c:v>
                </c:pt>
                <c:pt idx="15691">
                  <c:v>3.2199999999999989</c:v>
                </c:pt>
                <c:pt idx="15692">
                  <c:v>10.760000000000002</c:v>
                </c:pt>
                <c:pt idx="15693">
                  <c:v>6.6199999999999966</c:v>
                </c:pt>
                <c:pt idx="15694">
                  <c:v>-3.75</c:v>
                </c:pt>
                <c:pt idx="15695">
                  <c:v>-13.16</c:v>
                </c:pt>
                <c:pt idx="15696">
                  <c:v>-8.3700000000000028</c:v>
                </c:pt>
                <c:pt idx="15697">
                  <c:v>-3.9000000000000057</c:v>
                </c:pt>
                <c:pt idx="15698">
                  <c:v>0</c:v>
                </c:pt>
                <c:pt idx="15699">
                  <c:v>-1.9699999999999978</c:v>
                </c:pt>
                <c:pt idx="15700">
                  <c:v>-5.0300000000000011</c:v>
                </c:pt>
                <c:pt idx="15701">
                  <c:v>-5.5500000000000043</c:v>
                </c:pt>
                <c:pt idx="15702">
                  <c:v>-10.11</c:v>
                </c:pt>
                <c:pt idx="15703">
                  <c:v>-9.980000000000004</c:v>
                </c:pt>
                <c:pt idx="15704">
                  <c:v>-7.7999999999999972</c:v>
                </c:pt>
                <c:pt idx="15705">
                  <c:v>-5.3699999999999966</c:v>
                </c:pt>
                <c:pt idx="15706">
                  <c:v>-6.9100000000000037</c:v>
                </c:pt>
                <c:pt idx="15707">
                  <c:v>-2.2199999999999989</c:v>
                </c:pt>
                <c:pt idx="15708">
                  <c:v>1.8299999999999952</c:v>
                </c:pt>
                <c:pt idx="15709">
                  <c:v>2.5499999999999972</c:v>
                </c:pt>
                <c:pt idx="15710">
                  <c:v>7.3899999999999935</c:v>
                </c:pt>
                <c:pt idx="15711">
                  <c:v>10.440000000000001</c:v>
                </c:pt>
                <c:pt idx="15712">
                  <c:v>7.509999999999998</c:v>
                </c:pt>
                <c:pt idx="15713">
                  <c:v>2.0499999999999972</c:v>
                </c:pt>
                <c:pt idx="15714">
                  <c:v>-0.75000000000000133</c:v>
                </c:pt>
                <c:pt idx="15715">
                  <c:v>15.970000000000002</c:v>
                </c:pt>
                <c:pt idx="15716">
                  <c:v>20.699999999999996</c:v>
                </c:pt>
                <c:pt idx="15717">
                  <c:v>6.0100000000000051</c:v>
                </c:pt>
                <c:pt idx="15718">
                  <c:v>10.5</c:v>
                </c:pt>
                <c:pt idx="15719">
                  <c:v>19.689999999999987</c:v>
                </c:pt>
                <c:pt idx="15720">
                  <c:v>25.550000000000004</c:v>
                </c:pt>
                <c:pt idx="15721">
                  <c:v>31.1</c:v>
                </c:pt>
                <c:pt idx="15722">
                  <c:v>34.380000000000003</c:v>
                </c:pt>
                <c:pt idx="15723">
                  <c:v>36.260000000000012</c:v>
                </c:pt>
                <c:pt idx="15724">
                  <c:v>28.52</c:v>
                </c:pt>
                <c:pt idx="15725">
                  <c:v>18.409999999999989</c:v>
                </c:pt>
                <c:pt idx="15726">
                  <c:v>7.1000000000000005</c:v>
                </c:pt>
                <c:pt idx="15727">
                  <c:v>3.279999999999994</c:v>
                </c:pt>
                <c:pt idx="15728">
                  <c:v>3.0700000000000003</c:v>
                </c:pt>
                <c:pt idx="15729">
                  <c:v>8.5500000000000025</c:v>
                </c:pt>
                <c:pt idx="15730">
                  <c:v>4.8500000000000005</c:v>
                </c:pt>
                <c:pt idx="15731">
                  <c:v>6.0799999999999912</c:v>
                </c:pt>
                <c:pt idx="15732">
                  <c:v>7.7499999999999929</c:v>
                </c:pt>
                <c:pt idx="15733">
                  <c:v>7.009999999999998</c:v>
                </c:pt>
                <c:pt idx="15734">
                  <c:v>11.940000000000001</c:v>
                </c:pt>
                <c:pt idx="15735">
                  <c:v>11.940000000000001</c:v>
                </c:pt>
                <c:pt idx="15736">
                  <c:v>12.950000000000006</c:v>
                </c:pt>
                <c:pt idx="15737">
                  <c:v>5.009999999999998</c:v>
                </c:pt>
                <c:pt idx="15738">
                  <c:v>-12.950000000000006</c:v>
                </c:pt>
                <c:pt idx="15739">
                  <c:v>6.2700000000000031</c:v>
                </c:pt>
                <c:pt idx="15740">
                  <c:v>14.65</c:v>
                </c:pt>
                <c:pt idx="15741">
                  <c:v>7.0300000000000011</c:v>
                </c:pt>
                <c:pt idx="15742">
                  <c:v>-4.8599999999999985</c:v>
                </c:pt>
                <c:pt idx="15743">
                  <c:v>10.840000000000003</c:v>
                </c:pt>
                <c:pt idx="15744">
                  <c:v>6.25</c:v>
                </c:pt>
                <c:pt idx="15745">
                  <c:v>8.2600000000000016</c:v>
                </c:pt>
                <c:pt idx="15746">
                  <c:v>18.000000000000004</c:v>
                </c:pt>
                <c:pt idx="15747">
                  <c:v>18.339999999999996</c:v>
                </c:pt>
                <c:pt idx="15748">
                  <c:v>-2.8100000000000023</c:v>
                </c:pt>
                <c:pt idx="15749">
                  <c:v>-2.0600000000000032</c:v>
                </c:pt>
                <c:pt idx="15750">
                  <c:v>-9.61</c:v>
                </c:pt>
                <c:pt idx="15751">
                  <c:v>-8.3800000000000026</c:v>
                </c:pt>
                <c:pt idx="15752">
                  <c:v>-9.0600000000000023</c:v>
                </c:pt>
                <c:pt idx="15753">
                  <c:v>-10.39</c:v>
                </c:pt>
                <c:pt idx="15754">
                  <c:v>-7.1099999999999985</c:v>
                </c:pt>
                <c:pt idx="15755">
                  <c:v>-8.11</c:v>
                </c:pt>
                <c:pt idx="15756">
                  <c:v>-5.6700000000000017</c:v>
                </c:pt>
                <c:pt idx="15757">
                  <c:v>-2.6999999999999957</c:v>
                </c:pt>
                <c:pt idx="15758">
                  <c:v>-6.7300000000000084</c:v>
                </c:pt>
                <c:pt idx="15759">
                  <c:v>-5.7100000000000009</c:v>
                </c:pt>
                <c:pt idx="15760">
                  <c:v>-5.8700000000000054</c:v>
                </c:pt>
                <c:pt idx="15761">
                  <c:v>-8.15</c:v>
                </c:pt>
                <c:pt idx="15762">
                  <c:v>-10.870000000000006</c:v>
                </c:pt>
                <c:pt idx="15763">
                  <c:v>-4.7799999999999994</c:v>
                </c:pt>
                <c:pt idx="15764">
                  <c:v>3.75</c:v>
                </c:pt>
                <c:pt idx="15765">
                  <c:v>-0.61999999999999866</c:v>
                </c:pt>
                <c:pt idx="15766">
                  <c:v>0.15999999999999726</c:v>
                </c:pt>
                <c:pt idx="15767">
                  <c:v>9.1300000000000008</c:v>
                </c:pt>
                <c:pt idx="15768">
                  <c:v>7.9600000000000009</c:v>
                </c:pt>
                <c:pt idx="15769">
                  <c:v>3.7300000000000004</c:v>
                </c:pt>
                <c:pt idx="15770">
                  <c:v>7.34</c:v>
                </c:pt>
                <c:pt idx="15771">
                  <c:v>8.5300000000000011</c:v>
                </c:pt>
                <c:pt idx="15772">
                  <c:v>3.5199999999999987</c:v>
                </c:pt>
                <c:pt idx="15773">
                  <c:v>3.5799999999999983</c:v>
                </c:pt>
                <c:pt idx="15774">
                  <c:v>3.66</c:v>
                </c:pt>
                <c:pt idx="15775">
                  <c:v>3.0000000000001192E-2</c:v>
                </c:pt>
                <c:pt idx="15776">
                  <c:v>0.77999999999999559</c:v>
                </c:pt>
                <c:pt idx="15777">
                  <c:v>9.34</c:v>
                </c:pt>
                <c:pt idx="15778">
                  <c:v>7.509999999999998</c:v>
                </c:pt>
                <c:pt idx="15779">
                  <c:v>8.6500000000000057</c:v>
                </c:pt>
                <c:pt idx="15780">
                  <c:v>13.670000000000002</c:v>
                </c:pt>
                <c:pt idx="15781">
                  <c:v>13.41</c:v>
                </c:pt>
                <c:pt idx="15782">
                  <c:v>12.93</c:v>
                </c:pt>
                <c:pt idx="15783">
                  <c:v>10.620000000000001</c:v>
                </c:pt>
                <c:pt idx="15784">
                  <c:v>8.3500000000000068</c:v>
                </c:pt>
                <c:pt idx="15785">
                  <c:v>2.9000000000000057</c:v>
                </c:pt>
                <c:pt idx="15786">
                  <c:v>2.2899999999999991</c:v>
                </c:pt>
                <c:pt idx="15787">
                  <c:v>22.89</c:v>
                </c:pt>
                <c:pt idx="15788">
                  <c:v>29.14</c:v>
                </c:pt>
                <c:pt idx="15789">
                  <c:v>18.600000000000001</c:v>
                </c:pt>
                <c:pt idx="15790">
                  <c:v>13.74</c:v>
                </c:pt>
                <c:pt idx="15791">
                  <c:v>31.35</c:v>
                </c:pt>
                <c:pt idx="15792">
                  <c:v>34.200000000000003</c:v>
                </c:pt>
                <c:pt idx="15793">
                  <c:v>22.93</c:v>
                </c:pt>
                <c:pt idx="15794">
                  <c:v>23.439999999999987</c:v>
                </c:pt>
                <c:pt idx="15795">
                  <c:v>25.91</c:v>
                </c:pt>
                <c:pt idx="15796">
                  <c:v>27.279999999999987</c:v>
                </c:pt>
                <c:pt idx="15797">
                  <c:v>24.349999999999987</c:v>
                </c:pt>
                <c:pt idx="15798">
                  <c:v>23</c:v>
                </c:pt>
                <c:pt idx="15799">
                  <c:v>22.220000000000002</c:v>
                </c:pt>
                <c:pt idx="15800">
                  <c:v>16.870000000000005</c:v>
                </c:pt>
                <c:pt idx="15801">
                  <c:v>19.949999999999989</c:v>
                </c:pt>
                <c:pt idx="15802">
                  <c:v>15.160000000000004</c:v>
                </c:pt>
                <c:pt idx="15803">
                  <c:v>11.530000000000001</c:v>
                </c:pt>
                <c:pt idx="15804">
                  <c:v>20.150000000000031</c:v>
                </c:pt>
                <c:pt idx="15805">
                  <c:v>22.630000000000031</c:v>
                </c:pt>
                <c:pt idx="15806">
                  <c:v>18.25</c:v>
                </c:pt>
                <c:pt idx="15807">
                  <c:v>9.32</c:v>
                </c:pt>
                <c:pt idx="15808">
                  <c:v>1.2799999999999903</c:v>
                </c:pt>
                <c:pt idx="15809">
                  <c:v>3.7800000000000011</c:v>
                </c:pt>
                <c:pt idx="15810">
                  <c:v>-1.0399999999999954</c:v>
                </c:pt>
                <c:pt idx="15811">
                  <c:v>11.96</c:v>
                </c:pt>
                <c:pt idx="15812">
                  <c:v>24.43</c:v>
                </c:pt>
                <c:pt idx="15813">
                  <c:v>24.119999999999997</c:v>
                </c:pt>
                <c:pt idx="15814">
                  <c:v>19.649999999999999</c:v>
                </c:pt>
                <c:pt idx="15815">
                  <c:v>18.59</c:v>
                </c:pt>
                <c:pt idx="15816">
                  <c:v>9.07</c:v>
                </c:pt>
                <c:pt idx="15817">
                  <c:v>9.0400000000000009</c:v>
                </c:pt>
                <c:pt idx="15818">
                  <c:v>16.010000000000005</c:v>
                </c:pt>
                <c:pt idx="15819">
                  <c:v>11.920000000000002</c:v>
                </c:pt>
                <c:pt idx="15820">
                  <c:v>0.23000000000000043</c:v>
                </c:pt>
                <c:pt idx="15821">
                  <c:v>-3.5899999999999972</c:v>
                </c:pt>
                <c:pt idx="15822">
                  <c:v>-7.07</c:v>
                </c:pt>
                <c:pt idx="15823">
                  <c:v>-5.269999999999996</c:v>
                </c:pt>
                <c:pt idx="15824">
                  <c:v>-5.019999999999996</c:v>
                </c:pt>
                <c:pt idx="15825">
                  <c:v>-5.4200000000000017</c:v>
                </c:pt>
                <c:pt idx="15826">
                  <c:v>-6.1599999999999966</c:v>
                </c:pt>
                <c:pt idx="15827">
                  <c:v>-6.75</c:v>
                </c:pt>
                <c:pt idx="15828">
                  <c:v>-5.0900000000000025</c:v>
                </c:pt>
                <c:pt idx="15829">
                  <c:v>-4.7700000000000031</c:v>
                </c:pt>
                <c:pt idx="15830">
                  <c:v>-4.75</c:v>
                </c:pt>
                <c:pt idx="15831">
                  <c:v>-4.259999999999998</c:v>
                </c:pt>
                <c:pt idx="15832">
                  <c:v>-6.0200000000000005</c:v>
                </c:pt>
                <c:pt idx="15833">
                  <c:v>-11.11</c:v>
                </c:pt>
                <c:pt idx="15834">
                  <c:v>-18.699999999999996</c:v>
                </c:pt>
                <c:pt idx="15835">
                  <c:v>-2.8899999999999997</c:v>
                </c:pt>
                <c:pt idx="15836">
                  <c:v>6.5300000000000011</c:v>
                </c:pt>
                <c:pt idx="15837">
                  <c:v>0.42000000000000182</c:v>
                </c:pt>
                <c:pt idx="15838">
                  <c:v>-2.1000000000000014</c:v>
                </c:pt>
                <c:pt idx="15839">
                  <c:v>-5.8499999999999979</c:v>
                </c:pt>
                <c:pt idx="15840">
                  <c:v>-5.8599999999999985</c:v>
                </c:pt>
                <c:pt idx="15841">
                  <c:v>-0.35000000000000142</c:v>
                </c:pt>
                <c:pt idx="15842">
                  <c:v>4.6099999999999985</c:v>
                </c:pt>
                <c:pt idx="15843">
                  <c:v>-0.62000000000000222</c:v>
                </c:pt>
                <c:pt idx="15844">
                  <c:v>-4.8100000000000005</c:v>
                </c:pt>
                <c:pt idx="15845">
                  <c:v>-13.709999999999999</c:v>
                </c:pt>
                <c:pt idx="15846">
                  <c:v>-18.97</c:v>
                </c:pt>
                <c:pt idx="15847">
                  <c:v>-12.639999999999999</c:v>
                </c:pt>
                <c:pt idx="15848">
                  <c:v>-7.4100000000000037</c:v>
                </c:pt>
                <c:pt idx="15849">
                  <c:v>-0.62000000000000577</c:v>
                </c:pt>
                <c:pt idx="15850">
                  <c:v>-4.9999999999997317E-2</c:v>
                </c:pt>
                <c:pt idx="15851">
                  <c:v>0.98000000000000398</c:v>
                </c:pt>
                <c:pt idx="15852">
                  <c:v>2.6600000000000041</c:v>
                </c:pt>
                <c:pt idx="15853">
                  <c:v>7.9999999999998531E-2</c:v>
                </c:pt>
                <c:pt idx="15854">
                  <c:v>-1.75</c:v>
                </c:pt>
                <c:pt idx="15855">
                  <c:v>-1.9799999999999958</c:v>
                </c:pt>
                <c:pt idx="15856">
                  <c:v>-3.6899999999999982</c:v>
                </c:pt>
                <c:pt idx="15857">
                  <c:v>-7.2000000000000028</c:v>
                </c:pt>
                <c:pt idx="15858">
                  <c:v>-8.990000000000002</c:v>
                </c:pt>
                <c:pt idx="15859">
                  <c:v>-0.30000000000000432</c:v>
                </c:pt>
                <c:pt idx="15860">
                  <c:v>7.5399999999999991</c:v>
                </c:pt>
                <c:pt idx="15861">
                  <c:v>-3.9200000000000017</c:v>
                </c:pt>
                <c:pt idx="15862">
                  <c:v>-3.3299999999999983</c:v>
                </c:pt>
                <c:pt idx="15863">
                  <c:v>0.84000000000000064</c:v>
                </c:pt>
                <c:pt idx="15864">
                  <c:v>2.2899999999999991</c:v>
                </c:pt>
                <c:pt idx="15865">
                  <c:v>1.0300000000000011</c:v>
                </c:pt>
                <c:pt idx="15866">
                  <c:v>-9.25</c:v>
                </c:pt>
                <c:pt idx="15867">
                  <c:v>-11.74</c:v>
                </c:pt>
                <c:pt idx="15868">
                  <c:v>-9.5200000000000014</c:v>
                </c:pt>
                <c:pt idx="15869">
                  <c:v>-7.9699999999999989</c:v>
                </c:pt>
                <c:pt idx="15870">
                  <c:v>2.3699999999999974</c:v>
                </c:pt>
                <c:pt idx="15871">
                  <c:v>-0.53000000000000114</c:v>
                </c:pt>
                <c:pt idx="15872">
                  <c:v>-1.8500000000000021</c:v>
                </c:pt>
                <c:pt idx="15873">
                  <c:v>-1.2199999999999942</c:v>
                </c:pt>
                <c:pt idx="15874">
                  <c:v>-3.6300000000000026</c:v>
                </c:pt>
                <c:pt idx="15875">
                  <c:v>-0.43000000000000038</c:v>
                </c:pt>
                <c:pt idx="15876">
                  <c:v>3.1700000000000017</c:v>
                </c:pt>
                <c:pt idx="15877">
                  <c:v>1.8600000000000065</c:v>
                </c:pt>
                <c:pt idx="15878">
                  <c:v>8.3600000000000065</c:v>
                </c:pt>
                <c:pt idx="15879">
                  <c:v>13.04</c:v>
                </c:pt>
                <c:pt idx="15880">
                  <c:v>15.13</c:v>
                </c:pt>
                <c:pt idx="15881">
                  <c:v>3.6099999999999994</c:v>
                </c:pt>
                <c:pt idx="15882">
                  <c:v>-7.7000000000000028</c:v>
                </c:pt>
                <c:pt idx="15883">
                  <c:v>14.770000000000001</c:v>
                </c:pt>
                <c:pt idx="15884">
                  <c:v>34.900000000000006</c:v>
                </c:pt>
                <c:pt idx="15885">
                  <c:v>15.130000000000003</c:v>
                </c:pt>
                <c:pt idx="15886">
                  <c:v>13.050000000000004</c:v>
                </c:pt>
                <c:pt idx="15887">
                  <c:v>17.64</c:v>
                </c:pt>
                <c:pt idx="15888">
                  <c:v>25.830000000000005</c:v>
                </c:pt>
                <c:pt idx="15889">
                  <c:v>29.86</c:v>
                </c:pt>
                <c:pt idx="15890">
                  <c:v>28.5</c:v>
                </c:pt>
                <c:pt idx="15891">
                  <c:v>18.350000000000001</c:v>
                </c:pt>
                <c:pt idx="15892">
                  <c:v>14.910000000000004</c:v>
                </c:pt>
                <c:pt idx="15893">
                  <c:v>14.05</c:v>
                </c:pt>
                <c:pt idx="15894">
                  <c:v>1.1999999999999933</c:v>
                </c:pt>
                <c:pt idx="15895">
                  <c:v>-5.4800000000000084</c:v>
                </c:pt>
                <c:pt idx="15896">
                  <c:v>-4.2000000000000028</c:v>
                </c:pt>
                <c:pt idx="15897">
                  <c:v>-0.14000000000000071</c:v>
                </c:pt>
                <c:pt idx="15898">
                  <c:v>-2.6299999999999955</c:v>
                </c:pt>
                <c:pt idx="15899">
                  <c:v>2.7099999999999942</c:v>
                </c:pt>
                <c:pt idx="15900">
                  <c:v>0.24000000000000199</c:v>
                </c:pt>
                <c:pt idx="15901">
                  <c:v>-2.7700000000000031</c:v>
                </c:pt>
                <c:pt idx="15902">
                  <c:v>0.5</c:v>
                </c:pt>
                <c:pt idx="15903">
                  <c:v>-4.4300000000000024</c:v>
                </c:pt>
                <c:pt idx="15904">
                  <c:v>-12.39</c:v>
                </c:pt>
                <c:pt idx="15905">
                  <c:v>-27.330000000000005</c:v>
                </c:pt>
                <c:pt idx="15906">
                  <c:v>-42</c:v>
                </c:pt>
                <c:pt idx="15907">
                  <c:v>1.5499999999999934</c:v>
                </c:pt>
                <c:pt idx="15908">
                  <c:v>9.7600000000000016</c:v>
                </c:pt>
                <c:pt idx="15909">
                  <c:v>6.5899999999999963</c:v>
                </c:pt>
                <c:pt idx="15910">
                  <c:v>-3.2700000000000031</c:v>
                </c:pt>
                <c:pt idx="15911">
                  <c:v>-4.6700000000000017</c:v>
                </c:pt>
                <c:pt idx="15912">
                  <c:v>-7.02</c:v>
                </c:pt>
                <c:pt idx="15913">
                  <c:v>-8.91</c:v>
                </c:pt>
                <c:pt idx="15914">
                  <c:v>6.23</c:v>
                </c:pt>
                <c:pt idx="15915">
                  <c:v>6.8000000000000007</c:v>
                </c:pt>
                <c:pt idx="15916">
                  <c:v>9.1399999999999988</c:v>
                </c:pt>
                <c:pt idx="15917">
                  <c:v>-9.25</c:v>
                </c:pt>
                <c:pt idx="15918">
                  <c:v>-6.7800000000000011</c:v>
                </c:pt>
                <c:pt idx="15919">
                  <c:v>-9.5500000000000043</c:v>
                </c:pt>
                <c:pt idx="15920">
                  <c:v>-1.1799999999999973</c:v>
                </c:pt>
                <c:pt idx="15921">
                  <c:v>5.18</c:v>
                </c:pt>
                <c:pt idx="15922">
                  <c:v>11.830000000000005</c:v>
                </c:pt>
                <c:pt idx="15923">
                  <c:v>4.5200000000000005</c:v>
                </c:pt>
                <c:pt idx="15924">
                  <c:v>6.7799999999999994</c:v>
                </c:pt>
                <c:pt idx="15925">
                  <c:v>5.9300000000000024</c:v>
                </c:pt>
                <c:pt idx="15926">
                  <c:v>8.57</c:v>
                </c:pt>
                <c:pt idx="15927">
                  <c:v>10.600000000000001</c:v>
                </c:pt>
                <c:pt idx="15928">
                  <c:v>8.7800000000000011</c:v>
                </c:pt>
                <c:pt idx="15929">
                  <c:v>7</c:v>
                </c:pt>
                <c:pt idx="15930">
                  <c:v>2.6099999999999994</c:v>
                </c:pt>
                <c:pt idx="15931">
                  <c:v>28.11999999999999</c:v>
                </c:pt>
                <c:pt idx="15932">
                  <c:v>40.170000000000009</c:v>
                </c:pt>
                <c:pt idx="15933">
                  <c:v>24.459999999999987</c:v>
                </c:pt>
                <c:pt idx="15934">
                  <c:v>31.060000000000002</c:v>
                </c:pt>
                <c:pt idx="15935">
                  <c:v>20.54</c:v>
                </c:pt>
                <c:pt idx="15936">
                  <c:v>29.500000000000004</c:v>
                </c:pt>
                <c:pt idx="15937">
                  <c:v>29.290000000000003</c:v>
                </c:pt>
                <c:pt idx="15938">
                  <c:v>32.760000000000012</c:v>
                </c:pt>
                <c:pt idx="15939">
                  <c:v>31.459999999999987</c:v>
                </c:pt>
                <c:pt idx="15940">
                  <c:v>30.519999999999996</c:v>
                </c:pt>
                <c:pt idx="15941">
                  <c:v>25.07</c:v>
                </c:pt>
                <c:pt idx="15942">
                  <c:v>18.880000000000003</c:v>
                </c:pt>
                <c:pt idx="15943">
                  <c:v>5.1899999999999977</c:v>
                </c:pt>
                <c:pt idx="15944">
                  <c:v>8.1600000000000037</c:v>
                </c:pt>
                <c:pt idx="15945">
                  <c:v>16.14</c:v>
                </c:pt>
                <c:pt idx="15946">
                  <c:v>20.680000000000007</c:v>
                </c:pt>
                <c:pt idx="15947">
                  <c:v>26.18</c:v>
                </c:pt>
                <c:pt idx="15948">
                  <c:v>34.040000000000006</c:v>
                </c:pt>
                <c:pt idx="15949">
                  <c:v>34.380000000000003</c:v>
                </c:pt>
                <c:pt idx="15950">
                  <c:v>31.130000000000031</c:v>
                </c:pt>
                <c:pt idx="15951">
                  <c:v>22.779999999999987</c:v>
                </c:pt>
                <c:pt idx="15952">
                  <c:v>16.14</c:v>
                </c:pt>
                <c:pt idx="15953">
                  <c:v>11.080000000000005</c:v>
                </c:pt>
                <c:pt idx="15954">
                  <c:v>7.0600000000000005</c:v>
                </c:pt>
                <c:pt idx="15955">
                  <c:v>28.2</c:v>
                </c:pt>
                <c:pt idx="15956">
                  <c:v>37.07</c:v>
                </c:pt>
                <c:pt idx="15957">
                  <c:v>24.340000000000003</c:v>
                </c:pt>
                <c:pt idx="15958">
                  <c:v>32.200000000000003</c:v>
                </c:pt>
                <c:pt idx="15959">
                  <c:v>35.410000000000004</c:v>
                </c:pt>
                <c:pt idx="15960">
                  <c:v>38.100000000000009</c:v>
                </c:pt>
                <c:pt idx="15961">
                  <c:v>36.379999999999995</c:v>
                </c:pt>
                <c:pt idx="15962">
                  <c:v>35.4</c:v>
                </c:pt>
                <c:pt idx="15963">
                  <c:v>34.800000000000004</c:v>
                </c:pt>
                <c:pt idx="15964">
                  <c:v>33.720000000000013</c:v>
                </c:pt>
                <c:pt idx="15965">
                  <c:v>28.839999999999996</c:v>
                </c:pt>
                <c:pt idx="15966">
                  <c:v>27.699999999999996</c:v>
                </c:pt>
                <c:pt idx="15967">
                  <c:v>21.47</c:v>
                </c:pt>
                <c:pt idx="15968">
                  <c:v>22.91</c:v>
                </c:pt>
                <c:pt idx="15969">
                  <c:v>28.14</c:v>
                </c:pt>
                <c:pt idx="15970">
                  <c:v>31.650000000000031</c:v>
                </c:pt>
                <c:pt idx="15971">
                  <c:v>28.439999999999987</c:v>
                </c:pt>
                <c:pt idx="15972">
                  <c:v>31.23</c:v>
                </c:pt>
                <c:pt idx="15973">
                  <c:v>35.04</c:v>
                </c:pt>
                <c:pt idx="15974">
                  <c:v>36.449999999999996</c:v>
                </c:pt>
                <c:pt idx="15975">
                  <c:v>33.28</c:v>
                </c:pt>
                <c:pt idx="15976">
                  <c:v>22.810000000000031</c:v>
                </c:pt>
                <c:pt idx="15977">
                  <c:v>16.299999999999986</c:v>
                </c:pt>
                <c:pt idx="15978">
                  <c:v>20.959999999999987</c:v>
                </c:pt>
                <c:pt idx="15979">
                  <c:v>25.650000000000031</c:v>
                </c:pt>
                <c:pt idx="15980">
                  <c:v>34.040000000000006</c:v>
                </c:pt>
                <c:pt idx="15981">
                  <c:v>25.599999999999987</c:v>
                </c:pt>
                <c:pt idx="15982">
                  <c:v>25.56</c:v>
                </c:pt>
                <c:pt idx="15983">
                  <c:v>31.22</c:v>
                </c:pt>
                <c:pt idx="15984">
                  <c:v>10.639999999999999</c:v>
                </c:pt>
                <c:pt idx="15985">
                  <c:v>-1.9600000000000024</c:v>
                </c:pt>
                <c:pt idx="15986">
                  <c:v>-5.2700000000000014</c:v>
                </c:pt>
                <c:pt idx="15987">
                  <c:v>-6.3500000000000005</c:v>
                </c:pt>
                <c:pt idx="15988">
                  <c:v>-5.9</c:v>
                </c:pt>
                <c:pt idx="15989">
                  <c:v>-6.63</c:v>
                </c:pt>
                <c:pt idx="15990">
                  <c:v>-9.5400000000000009</c:v>
                </c:pt>
                <c:pt idx="15991">
                  <c:v>-2.4299999999999997</c:v>
                </c:pt>
                <c:pt idx="15992">
                  <c:v>-2.0000000000003199E-2</c:v>
                </c:pt>
                <c:pt idx="15993">
                  <c:v>0.66000000000000514</c:v>
                </c:pt>
                <c:pt idx="15994">
                  <c:v>1.4600000000000009</c:v>
                </c:pt>
                <c:pt idx="15995">
                  <c:v>-2.0000000000003199E-2</c:v>
                </c:pt>
                <c:pt idx="15996">
                  <c:v>2.4799999999999969</c:v>
                </c:pt>
                <c:pt idx="15997">
                  <c:v>1.6899999999999953</c:v>
                </c:pt>
                <c:pt idx="15998">
                  <c:v>2.4299999999999997</c:v>
                </c:pt>
                <c:pt idx="15999">
                  <c:v>6.0499999999999972</c:v>
                </c:pt>
                <c:pt idx="16000">
                  <c:v>5.6700000000000017</c:v>
                </c:pt>
                <c:pt idx="16001">
                  <c:v>-9.9999999999980382E-3</c:v>
                </c:pt>
                <c:pt idx="16002">
                  <c:v>-18.22</c:v>
                </c:pt>
                <c:pt idx="16003">
                  <c:v>-10.709999999999999</c:v>
                </c:pt>
                <c:pt idx="16004">
                  <c:v>7.240000000000002</c:v>
                </c:pt>
                <c:pt idx="16005">
                  <c:v>12.66</c:v>
                </c:pt>
                <c:pt idx="16006">
                  <c:v>-0.23000000000000398</c:v>
                </c:pt>
                <c:pt idx="16007">
                  <c:v>1.9499999999999933</c:v>
                </c:pt>
                <c:pt idx="16008">
                  <c:v>9.9600000000000026</c:v>
                </c:pt>
                <c:pt idx="16009">
                  <c:v>9.4700000000000042</c:v>
                </c:pt>
                <c:pt idx="16010">
                  <c:v>5.879999999999999</c:v>
                </c:pt>
                <c:pt idx="16011">
                  <c:v>20.079999999999988</c:v>
                </c:pt>
                <c:pt idx="16012">
                  <c:v>18.560000000000002</c:v>
                </c:pt>
                <c:pt idx="16013">
                  <c:v>0.92000000000000171</c:v>
                </c:pt>
                <c:pt idx="16014">
                  <c:v>4.0599999999999952</c:v>
                </c:pt>
                <c:pt idx="16015">
                  <c:v>2.9699999999999989</c:v>
                </c:pt>
                <c:pt idx="16016">
                  <c:v>-3.4799999999999969</c:v>
                </c:pt>
                <c:pt idx="16017">
                  <c:v>-3.4799999999999969</c:v>
                </c:pt>
                <c:pt idx="16018">
                  <c:v>-0.60000000000000164</c:v>
                </c:pt>
                <c:pt idx="16019">
                  <c:v>-0.68999999999999773</c:v>
                </c:pt>
                <c:pt idx="16020">
                  <c:v>3.0000000000001192E-2</c:v>
                </c:pt>
                <c:pt idx="16021">
                  <c:v>-5.740000000000002</c:v>
                </c:pt>
                <c:pt idx="16022">
                  <c:v>-6.44</c:v>
                </c:pt>
                <c:pt idx="16023">
                  <c:v>-12.22</c:v>
                </c:pt>
                <c:pt idx="16024">
                  <c:v>-17.71</c:v>
                </c:pt>
                <c:pt idx="16025">
                  <c:v>-22.85</c:v>
                </c:pt>
                <c:pt idx="16026">
                  <c:v>-28.36</c:v>
                </c:pt>
                <c:pt idx="16027">
                  <c:v>-18.36</c:v>
                </c:pt>
                <c:pt idx="16028">
                  <c:v>-11.190000000000005</c:v>
                </c:pt>
                <c:pt idx="16029">
                  <c:v>-2.5599999999999947</c:v>
                </c:pt>
                <c:pt idx="16030">
                  <c:v>-11.690000000000005</c:v>
                </c:pt>
                <c:pt idx="16031">
                  <c:v>-13.130000000000003</c:v>
                </c:pt>
                <c:pt idx="16032">
                  <c:v>3.6799999999999997</c:v>
                </c:pt>
                <c:pt idx="16033">
                  <c:v>-7.2000000000000028</c:v>
                </c:pt>
                <c:pt idx="16034">
                  <c:v>-2.9899999999999984</c:v>
                </c:pt>
                <c:pt idx="16035">
                  <c:v>2.7899999999999991</c:v>
                </c:pt>
                <c:pt idx="16036">
                  <c:v>-1.2199999999999942</c:v>
                </c:pt>
                <c:pt idx="16037">
                  <c:v>-6.5700000000000038</c:v>
                </c:pt>
                <c:pt idx="16038">
                  <c:v>0.85999999999999965</c:v>
                </c:pt>
                <c:pt idx="16039">
                  <c:v>-1.3200000000000003</c:v>
                </c:pt>
                <c:pt idx="16040">
                  <c:v>-4.7999999999999972</c:v>
                </c:pt>
                <c:pt idx="16041">
                  <c:v>-8.2000000000000011</c:v>
                </c:pt>
                <c:pt idx="16042">
                  <c:v>-5.6099999999999985</c:v>
                </c:pt>
                <c:pt idx="16043">
                  <c:v>-5.2800000000000011</c:v>
                </c:pt>
                <c:pt idx="16044">
                  <c:v>0.67000000000000315</c:v>
                </c:pt>
                <c:pt idx="16045">
                  <c:v>4.1199999999999966</c:v>
                </c:pt>
                <c:pt idx="16046">
                  <c:v>5.3599999999999985</c:v>
                </c:pt>
                <c:pt idx="16047">
                  <c:v>6.7899999999999991</c:v>
                </c:pt>
                <c:pt idx="16048">
                  <c:v>2.5499999999999972</c:v>
                </c:pt>
                <c:pt idx="16049">
                  <c:v>-3.4799999999999969</c:v>
                </c:pt>
                <c:pt idx="16050">
                  <c:v>-20.799999999999986</c:v>
                </c:pt>
                <c:pt idx="16051">
                  <c:v>-8.8200000000000021</c:v>
                </c:pt>
                <c:pt idx="16052">
                  <c:v>9.8500000000000068</c:v>
                </c:pt>
                <c:pt idx="16053">
                  <c:v>13.880000000000004</c:v>
                </c:pt>
                <c:pt idx="16054">
                  <c:v>7.7999999999999972</c:v>
                </c:pt>
                <c:pt idx="16055">
                  <c:v>5.9200000000000017</c:v>
                </c:pt>
                <c:pt idx="16056">
                  <c:v>3.259999999999998</c:v>
                </c:pt>
                <c:pt idx="16057">
                  <c:v>9</c:v>
                </c:pt>
                <c:pt idx="16058">
                  <c:v>4.6599999999999975</c:v>
                </c:pt>
                <c:pt idx="16059">
                  <c:v>9.1500000000000021</c:v>
                </c:pt>
                <c:pt idx="16060">
                  <c:v>0.58999999999999631</c:v>
                </c:pt>
                <c:pt idx="16061">
                  <c:v>1.5099999999999936</c:v>
                </c:pt>
                <c:pt idx="16062">
                  <c:v>0.60000000000000164</c:v>
                </c:pt>
                <c:pt idx="16063">
                  <c:v>-8.65</c:v>
                </c:pt>
                <c:pt idx="16064">
                  <c:v>-1.5</c:v>
                </c:pt>
                <c:pt idx="16065">
                  <c:v>0.70000000000000284</c:v>
                </c:pt>
                <c:pt idx="16066">
                  <c:v>0.92999999999999972</c:v>
                </c:pt>
                <c:pt idx="16067">
                  <c:v>-1.2599999999999936</c:v>
                </c:pt>
                <c:pt idx="16068">
                  <c:v>1.6799999999999973</c:v>
                </c:pt>
                <c:pt idx="16069">
                  <c:v>2.0399999999999987</c:v>
                </c:pt>
                <c:pt idx="16070">
                  <c:v>2.1400000000000006</c:v>
                </c:pt>
                <c:pt idx="16071">
                  <c:v>1.8999999999999957</c:v>
                </c:pt>
                <c:pt idx="16072">
                  <c:v>3.8700000000000037</c:v>
                </c:pt>
                <c:pt idx="16073">
                  <c:v>1.1900000000000073</c:v>
                </c:pt>
                <c:pt idx="16074">
                  <c:v>-1.9500000000000053</c:v>
                </c:pt>
                <c:pt idx="16075">
                  <c:v>4.0399999999999991</c:v>
                </c:pt>
                <c:pt idx="16076">
                  <c:v>6.25</c:v>
                </c:pt>
                <c:pt idx="16077">
                  <c:v>13.580000000000005</c:v>
                </c:pt>
                <c:pt idx="16078">
                  <c:v>10.96</c:v>
                </c:pt>
                <c:pt idx="16079">
                  <c:v>6.259999999999998</c:v>
                </c:pt>
                <c:pt idx="16080">
                  <c:v>30.259999999999987</c:v>
                </c:pt>
                <c:pt idx="16081">
                  <c:v>25.340000000000003</c:v>
                </c:pt>
                <c:pt idx="16082">
                  <c:v>25.03</c:v>
                </c:pt>
                <c:pt idx="16083">
                  <c:v>23.56</c:v>
                </c:pt>
                <c:pt idx="16084">
                  <c:v>23.310000000000031</c:v>
                </c:pt>
                <c:pt idx="16085">
                  <c:v>20.04</c:v>
                </c:pt>
                <c:pt idx="16086">
                  <c:v>15.100000000000001</c:v>
                </c:pt>
                <c:pt idx="16087">
                  <c:v>16.419999999999987</c:v>
                </c:pt>
                <c:pt idx="16088">
                  <c:v>6.4499999999999984</c:v>
                </c:pt>
                <c:pt idx="16089">
                  <c:v>8.11</c:v>
                </c:pt>
                <c:pt idx="16090">
                  <c:v>8.4100000000000037</c:v>
                </c:pt>
                <c:pt idx="16091">
                  <c:v>8.15</c:v>
                </c:pt>
                <c:pt idx="16092">
                  <c:v>3.6399999999999935</c:v>
                </c:pt>
                <c:pt idx="16093">
                  <c:v>7.0399999999999991</c:v>
                </c:pt>
                <c:pt idx="16094">
                  <c:v>8.94</c:v>
                </c:pt>
                <c:pt idx="16095">
                  <c:v>7.9300000000000024</c:v>
                </c:pt>
                <c:pt idx="16096">
                  <c:v>4.0600000000000005</c:v>
                </c:pt>
                <c:pt idx="16097">
                  <c:v>-2.5700000000000003</c:v>
                </c:pt>
                <c:pt idx="16098">
                  <c:v>2.3800000000000026</c:v>
                </c:pt>
                <c:pt idx="16099">
                  <c:v>6.0499999999999972</c:v>
                </c:pt>
                <c:pt idx="16100">
                  <c:v>9.6700000000000017</c:v>
                </c:pt>
                <c:pt idx="16101">
                  <c:v>14.160000000000004</c:v>
                </c:pt>
                <c:pt idx="16102">
                  <c:v>10.040000000000001</c:v>
                </c:pt>
                <c:pt idx="16103">
                  <c:v>13.260000000000005</c:v>
                </c:pt>
                <c:pt idx="16104">
                  <c:v>9.82</c:v>
                </c:pt>
                <c:pt idx="16105">
                  <c:v>4.6299999999999955</c:v>
                </c:pt>
                <c:pt idx="16106">
                  <c:v>6.8699999999999966</c:v>
                </c:pt>
                <c:pt idx="16107">
                  <c:v>11.1</c:v>
                </c:pt>
                <c:pt idx="16108">
                  <c:v>11.23</c:v>
                </c:pt>
                <c:pt idx="16109">
                  <c:v>12.53</c:v>
                </c:pt>
                <c:pt idx="16110">
                  <c:v>11.960000000000004</c:v>
                </c:pt>
                <c:pt idx="16111">
                  <c:v>11.88</c:v>
                </c:pt>
                <c:pt idx="16112">
                  <c:v>-0.56000000000000261</c:v>
                </c:pt>
                <c:pt idx="16113">
                  <c:v>-2.5900000000000034</c:v>
                </c:pt>
                <c:pt idx="16114">
                  <c:v>-2.6400000000000006</c:v>
                </c:pt>
                <c:pt idx="16115">
                  <c:v>-7.2700000000000031</c:v>
                </c:pt>
                <c:pt idx="16116">
                  <c:v>3.6099999999999994</c:v>
                </c:pt>
                <c:pt idx="16117">
                  <c:v>8.2800000000000011</c:v>
                </c:pt>
                <c:pt idx="16118">
                  <c:v>9.9600000000000026</c:v>
                </c:pt>
                <c:pt idx="16119">
                  <c:v>7.769999999999996</c:v>
                </c:pt>
                <c:pt idx="16120">
                  <c:v>-2.8999999999999977</c:v>
                </c:pt>
                <c:pt idx="16121">
                  <c:v>2.0900000000000034</c:v>
                </c:pt>
                <c:pt idx="16122">
                  <c:v>2.6499999999999986</c:v>
                </c:pt>
                <c:pt idx="16123">
                  <c:v>14.39</c:v>
                </c:pt>
                <c:pt idx="16124">
                  <c:v>20.269999999999989</c:v>
                </c:pt>
                <c:pt idx="16125">
                  <c:v>24.750000000000004</c:v>
                </c:pt>
                <c:pt idx="16126">
                  <c:v>15.870000000000006</c:v>
                </c:pt>
                <c:pt idx="16127">
                  <c:v>17.000000000000004</c:v>
                </c:pt>
                <c:pt idx="16128">
                  <c:v>37.870000000000005</c:v>
                </c:pt>
                <c:pt idx="16129">
                  <c:v>37.620000000000012</c:v>
                </c:pt>
                <c:pt idx="16130">
                  <c:v>31.809999999999992</c:v>
                </c:pt>
                <c:pt idx="16131">
                  <c:v>27.52</c:v>
                </c:pt>
                <c:pt idx="16132">
                  <c:v>27.72</c:v>
                </c:pt>
                <c:pt idx="16133">
                  <c:v>28.53</c:v>
                </c:pt>
                <c:pt idx="16134">
                  <c:v>33.92</c:v>
                </c:pt>
                <c:pt idx="16135">
                  <c:v>31.57</c:v>
                </c:pt>
                <c:pt idx="16136">
                  <c:v>24.840000000000003</c:v>
                </c:pt>
                <c:pt idx="16137">
                  <c:v>26.08</c:v>
                </c:pt>
                <c:pt idx="16138">
                  <c:v>31.520000000000003</c:v>
                </c:pt>
                <c:pt idx="16139">
                  <c:v>32.730000000000011</c:v>
                </c:pt>
                <c:pt idx="16140">
                  <c:v>34.74</c:v>
                </c:pt>
                <c:pt idx="16141">
                  <c:v>36.700000000000003</c:v>
                </c:pt>
                <c:pt idx="16142">
                  <c:v>37.86</c:v>
                </c:pt>
                <c:pt idx="16143">
                  <c:v>34.590000000000003</c:v>
                </c:pt>
                <c:pt idx="16144">
                  <c:v>28.110000000000031</c:v>
                </c:pt>
                <c:pt idx="16145">
                  <c:v>19.110000000000031</c:v>
                </c:pt>
                <c:pt idx="16146">
                  <c:v>14.96</c:v>
                </c:pt>
                <c:pt idx="16147">
                  <c:v>23.800000000000004</c:v>
                </c:pt>
                <c:pt idx="16148">
                  <c:v>32.77000000000001</c:v>
                </c:pt>
                <c:pt idx="16149">
                  <c:v>36.849999999999994</c:v>
                </c:pt>
                <c:pt idx="16150">
                  <c:v>27.529999999999987</c:v>
                </c:pt>
                <c:pt idx="16151">
                  <c:v>29.060000000000002</c:v>
                </c:pt>
                <c:pt idx="16152">
                  <c:v>13.01</c:v>
                </c:pt>
                <c:pt idx="16153">
                  <c:v>0.89000000000000068</c:v>
                </c:pt>
                <c:pt idx="16154">
                  <c:v>-8.2100000000000009</c:v>
                </c:pt>
                <c:pt idx="16155">
                  <c:v>-4.1899999999999995</c:v>
                </c:pt>
                <c:pt idx="16156">
                  <c:v>-3.4899999999999998</c:v>
                </c:pt>
                <c:pt idx="16157">
                  <c:v>-8.17</c:v>
                </c:pt>
                <c:pt idx="16158">
                  <c:v>-30.419999999999987</c:v>
                </c:pt>
                <c:pt idx="16159">
                  <c:v>-29.959999999999987</c:v>
                </c:pt>
                <c:pt idx="16160">
                  <c:v>-28.100000000000005</c:v>
                </c:pt>
                <c:pt idx="16161">
                  <c:v>-24.939999999999987</c:v>
                </c:pt>
                <c:pt idx="16162">
                  <c:v>-25.86</c:v>
                </c:pt>
                <c:pt idx="16163">
                  <c:v>-42.59</c:v>
                </c:pt>
                <c:pt idx="16164">
                  <c:v>-31.19</c:v>
                </c:pt>
                <c:pt idx="16165">
                  <c:v>-46.41</c:v>
                </c:pt>
                <c:pt idx="16166">
                  <c:v>-47.99</c:v>
                </c:pt>
                <c:pt idx="16167">
                  <c:v>-50.1</c:v>
                </c:pt>
                <c:pt idx="16168">
                  <c:v>-50.14</c:v>
                </c:pt>
                <c:pt idx="16169">
                  <c:v>-52.89</c:v>
                </c:pt>
                <c:pt idx="16170">
                  <c:v>-58.46</c:v>
                </c:pt>
                <c:pt idx="16171">
                  <c:v>-25.090000000000003</c:v>
                </c:pt>
                <c:pt idx="16172">
                  <c:v>-15.260000000000005</c:v>
                </c:pt>
                <c:pt idx="16173">
                  <c:v>-5.4500000000000028</c:v>
                </c:pt>
                <c:pt idx="16174">
                  <c:v>-15.280000000000001</c:v>
                </c:pt>
                <c:pt idx="16175">
                  <c:v>-35.809999999999995</c:v>
                </c:pt>
                <c:pt idx="16176">
                  <c:v>-43.36</c:v>
                </c:pt>
                <c:pt idx="16177">
                  <c:v>-30.03</c:v>
                </c:pt>
                <c:pt idx="16178">
                  <c:v>-19.630000000000031</c:v>
                </c:pt>
                <c:pt idx="16179">
                  <c:v>-18.330000000000005</c:v>
                </c:pt>
                <c:pt idx="16180">
                  <c:v>-19.62</c:v>
                </c:pt>
                <c:pt idx="16181">
                  <c:v>-26.95</c:v>
                </c:pt>
                <c:pt idx="16182">
                  <c:v>-43.660000000000011</c:v>
                </c:pt>
                <c:pt idx="16183">
                  <c:v>-32.720000000000013</c:v>
                </c:pt>
                <c:pt idx="16184">
                  <c:v>-28</c:v>
                </c:pt>
                <c:pt idx="16185">
                  <c:v>-18.659999999999997</c:v>
                </c:pt>
                <c:pt idx="16186">
                  <c:v>-14.310000000000002</c:v>
                </c:pt>
                <c:pt idx="16187">
                  <c:v>-22.82</c:v>
                </c:pt>
                <c:pt idx="16188">
                  <c:v>-15.700000000000001</c:v>
                </c:pt>
                <c:pt idx="16189">
                  <c:v>-13.980000000000004</c:v>
                </c:pt>
                <c:pt idx="16190">
                  <c:v>-18.410000000000004</c:v>
                </c:pt>
                <c:pt idx="16191">
                  <c:v>-9.8800000000000026</c:v>
                </c:pt>
                <c:pt idx="16192">
                  <c:v>-9.930000000000005</c:v>
                </c:pt>
                <c:pt idx="16193">
                  <c:v>-16.97</c:v>
                </c:pt>
                <c:pt idx="16194">
                  <c:v>-10.210000000000001</c:v>
                </c:pt>
                <c:pt idx="16195">
                  <c:v>1.6799999999999973</c:v>
                </c:pt>
                <c:pt idx="16196">
                  <c:v>9.3600000000000048</c:v>
                </c:pt>
                <c:pt idx="16197">
                  <c:v>15.98</c:v>
                </c:pt>
                <c:pt idx="16198">
                  <c:v>6</c:v>
                </c:pt>
                <c:pt idx="16199">
                  <c:v>6.3199999999999985</c:v>
                </c:pt>
                <c:pt idx="16200">
                  <c:v>11.729999999999999</c:v>
                </c:pt>
                <c:pt idx="16201">
                  <c:v>10.39</c:v>
                </c:pt>
                <c:pt idx="16202">
                  <c:v>10.850000000000019</c:v>
                </c:pt>
                <c:pt idx="16203">
                  <c:v>14.98</c:v>
                </c:pt>
                <c:pt idx="16204">
                  <c:v>17.610000000000031</c:v>
                </c:pt>
                <c:pt idx="16205">
                  <c:v>9.8100000000000023</c:v>
                </c:pt>
                <c:pt idx="16206">
                  <c:v>6.9200000000000017</c:v>
                </c:pt>
                <c:pt idx="16207">
                  <c:v>4.4800000000000084</c:v>
                </c:pt>
                <c:pt idx="16208">
                  <c:v>-7.9999999999998531E-2</c:v>
                </c:pt>
                <c:pt idx="16209">
                  <c:v>1.0399999999999954</c:v>
                </c:pt>
                <c:pt idx="16210">
                  <c:v>4.0899999999999963</c:v>
                </c:pt>
                <c:pt idx="16211">
                  <c:v>5.6000000000000005</c:v>
                </c:pt>
                <c:pt idx="16212">
                  <c:v>12.470000000000002</c:v>
                </c:pt>
                <c:pt idx="16213">
                  <c:v>10.060000000000002</c:v>
                </c:pt>
                <c:pt idx="16214">
                  <c:v>10.060000000000002</c:v>
                </c:pt>
                <c:pt idx="16215">
                  <c:v>11.57</c:v>
                </c:pt>
                <c:pt idx="16216">
                  <c:v>9.0100000000000051</c:v>
                </c:pt>
                <c:pt idx="16217">
                  <c:v>1.6099999999999965</c:v>
                </c:pt>
                <c:pt idx="16218">
                  <c:v>-6.8199999999999905</c:v>
                </c:pt>
                <c:pt idx="16219">
                  <c:v>20.339999999999996</c:v>
                </c:pt>
                <c:pt idx="16220">
                  <c:v>31.07</c:v>
                </c:pt>
                <c:pt idx="16221">
                  <c:v>34.949999999999996</c:v>
                </c:pt>
                <c:pt idx="16222">
                  <c:v>18.850000000000001</c:v>
                </c:pt>
                <c:pt idx="16223">
                  <c:v>16.71</c:v>
                </c:pt>
                <c:pt idx="16224">
                  <c:v>21.169999999999987</c:v>
                </c:pt>
                <c:pt idx="16225">
                  <c:v>29.179999999999996</c:v>
                </c:pt>
                <c:pt idx="16226">
                  <c:v>29.419999999999987</c:v>
                </c:pt>
                <c:pt idx="16227">
                  <c:v>36.03</c:v>
                </c:pt>
                <c:pt idx="16228">
                  <c:v>35.32</c:v>
                </c:pt>
                <c:pt idx="16229">
                  <c:v>26.88</c:v>
                </c:pt>
                <c:pt idx="16230">
                  <c:v>8.6600000000000037</c:v>
                </c:pt>
                <c:pt idx="16231">
                  <c:v>1.3500000000000021</c:v>
                </c:pt>
                <c:pt idx="16232">
                  <c:v>1.3299999999999952</c:v>
                </c:pt>
                <c:pt idx="16233">
                  <c:v>4.990000000000002</c:v>
                </c:pt>
                <c:pt idx="16234">
                  <c:v>5.8499999999999943</c:v>
                </c:pt>
                <c:pt idx="16235">
                  <c:v>4.1299999999999955</c:v>
                </c:pt>
                <c:pt idx="16236">
                  <c:v>5.1199999999999966</c:v>
                </c:pt>
                <c:pt idx="16237">
                  <c:v>3.9499999999999957</c:v>
                </c:pt>
                <c:pt idx="16238">
                  <c:v>1.740000000000002</c:v>
                </c:pt>
                <c:pt idx="16239">
                  <c:v>0.89999999999999869</c:v>
                </c:pt>
                <c:pt idx="16240">
                  <c:v>0</c:v>
                </c:pt>
                <c:pt idx="16241">
                  <c:v>-14.350000000000016</c:v>
                </c:pt>
                <c:pt idx="16242">
                  <c:v>-22.909999999999989</c:v>
                </c:pt>
                <c:pt idx="16243">
                  <c:v>-4.7800000000000011</c:v>
                </c:pt>
                <c:pt idx="16244">
                  <c:v>5.5</c:v>
                </c:pt>
                <c:pt idx="16245">
                  <c:v>15.880000000000004</c:v>
                </c:pt>
                <c:pt idx="16246">
                  <c:v>6.4600000000000009</c:v>
                </c:pt>
                <c:pt idx="16247">
                  <c:v>4.740000000000002</c:v>
                </c:pt>
                <c:pt idx="16248">
                  <c:v>11.210000000000003</c:v>
                </c:pt>
                <c:pt idx="16249">
                  <c:v>7.6000000000000005</c:v>
                </c:pt>
                <c:pt idx="16250">
                  <c:v>2.129999999999999</c:v>
                </c:pt>
                <c:pt idx="16251">
                  <c:v>7.8000000000000007</c:v>
                </c:pt>
                <c:pt idx="16252">
                  <c:v>7.6599999999999975</c:v>
                </c:pt>
                <c:pt idx="16253">
                  <c:v>-5.0000000000000724E-2</c:v>
                </c:pt>
                <c:pt idx="16254">
                  <c:v>-0.14000000000000071</c:v>
                </c:pt>
                <c:pt idx="16255">
                  <c:v>-15.910000000000004</c:v>
                </c:pt>
                <c:pt idx="16256">
                  <c:v>-15.290000000000003</c:v>
                </c:pt>
                <c:pt idx="16257">
                  <c:v>-8.6300000000000008</c:v>
                </c:pt>
                <c:pt idx="16258">
                  <c:v>-10.310000000000002</c:v>
                </c:pt>
                <c:pt idx="16259">
                  <c:v>-11.57</c:v>
                </c:pt>
                <c:pt idx="16260">
                  <c:v>-8.7200000000000006</c:v>
                </c:pt>
                <c:pt idx="16261">
                  <c:v>-11.270000000000001</c:v>
                </c:pt>
                <c:pt idx="16262">
                  <c:v>-8.2600000000000016</c:v>
                </c:pt>
                <c:pt idx="16263">
                  <c:v>-6.9400000000000084</c:v>
                </c:pt>
                <c:pt idx="16264">
                  <c:v>-6.1699999999999946</c:v>
                </c:pt>
                <c:pt idx="16265">
                  <c:v>-23.519999999999996</c:v>
                </c:pt>
                <c:pt idx="16266">
                  <c:v>-27.979999999999986</c:v>
                </c:pt>
                <c:pt idx="16267">
                  <c:v>-4.9800000000000084</c:v>
                </c:pt>
                <c:pt idx="16268">
                  <c:v>3.6099999999999994</c:v>
                </c:pt>
                <c:pt idx="16269">
                  <c:v>12.810000000000002</c:v>
                </c:pt>
                <c:pt idx="16270">
                  <c:v>0.72999999999999765</c:v>
                </c:pt>
                <c:pt idx="16271">
                  <c:v>4.3900000000000006</c:v>
                </c:pt>
                <c:pt idx="16272">
                  <c:v>16.170000000000005</c:v>
                </c:pt>
                <c:pt idx="16273">
                  <c:v>14.96</c:v>
                </c:pt>
                <c:pt idx="16274">
                  <c:v>20.34</c:v>
                </c:pt>
                <c:pt idx="16275">
                  <c:v>23.509999999999987</c:v>
                </c:pt>
                <c:pt idx="16276">
                  <c:v>21.69</c:v>
                </c:pt>
                <c:pt idx="16277">
                  <c:v>16.41</c:v>
                </c:pt>
                <c:pt idx="16278">
                  <c:v>17.099999999999987</c:v>
                </c:pt>
                <c:pt idx="16279">
                  <c:v>10.620000000000001</c:v>
                </c:pt>
                <c:pt idx="16280">
                  <c:v>0.85000000000000164</c:v>
                </c:pt>
                <c:pt idx="16281">
                  <c:v>1.2699999999999922</c:v>
                </c:pt>
                <c:pt idx="16282">
                  <c:v>0.65000000000000013</c:v>
                </c:pt>
                <c:pt idx="16283">
                  <c:v>1.2299999999999922</c:v>
                </c:pt>
                <c:pt idx="16284">
                  <c:v>-0.29000000000000004</c:v>
                </c:pt>
                <c:pt idx="16285">
                  <c:v>0.59999999999999432</c:v>
                </c:pt>
                <c:pt idx="16286">
                  <c:v>0.97999999999999765</c:v>
                </c:pt>
                <c:pt idx="16287">
                  <c:v>-5.6499999999999986</c:v>
                </c:pt>
                <c:pt idx="16288">
                  <c:v>-7.6899999999999977</c:v>
                </c:pt>
                <c:pt idx="16289">
                  <c:v>-5.0800000000000054</c:v>
                </c:pt>
                <c:pt idx="16290">
                  <c:v>-10.920000000000002</c:v>
                </c:pt>
                <c:pt idx="16291">
                  <c:v>-4.4800000000000004</c:v>
                </c:pt>
                <c:pt idx="16292">
                  <c:v>7.1699999999999946</c:v>
                </c:pt>
                <c:pt idx="16293">
                  <c:v>9.7800000000000011</c:v>
                </c:pt>
                <c:pt idx="16294">
                  <c:v>2.2700000000000031</c:v>
                </c:pt>
                <c:pt idx="16295">
                  <c:v>3.7299999999999982</c:v>
                </c:pt>
                <c:pt idx="16296">
                  <c:v>12.510000000000002</c:v>
                </c:pt>
                <c:pt idx="16297">
                  <c:v>12.42</c:v>
                </c:pt>
                <c:pt idx="16298">
                  <c:v>3.4499999999999993</c:v>
                </c:pt>
                <c:pt idx="16299">
                  <c:v>2.92</c:v>
                </c:pt>
                <c:pt idx="16300">
                  <c:v>0.89999999999999991</c:v>
                </c:pt>
                <c:pt idx="16301">
                  <c:v>-1.83</c:v>
                </c:pt>
                <c:pt idx="16302">
                  <c:v>-5.3100000000000005</c:v>
                </c:pt>
                <c:pt idx="16303">
                  <c:v>-6.0600000000000005</c:v>
                </c:pt>
                <c:pt idx="16304">
                  <c:v>-9.66</c:v>
                </c:pt>
                <c:pt idx="16305">
                  <c:v>-9.1700000000000017</c:v>
                </c:pt>
                <c:pt idx="16306">
                  <c:v>-12.360000000000021</c:v>
                </c:pt>
                <c:pt idx="16307">
                  <c:v>-11.650000000000002</c:v>
                </c:pt>
                <c:pt idx="16308">
                  <c:v>-9.3800000000000026</c:v>
                </c:pt>
                <c:pt idx="16309">
                  <c:v>-4.1999999999999975</c:v>
                </c:pt>
                <c:pt idx="16310">
                  <c:v>-5.9400000000000013</c:v>
                </c:pt>
                <c:pt idx="16311">
                  <c:v>0.78999999999999915</c:v>
                </c:pt>
                <c:pt idx="16312">
                  <c:v>-2.9099999999999997</c:v>
                </c:pt>
                <c:pt idx="16313">
                  <c:v>-9.9600000000000026</c:v>
                </c:pt>
                <c:pt idx="16314">
                  <c:v>-0.17000000000000171</c:v>
                </c:pt>
                <c:pt idx="16315">
                  <c:v>-5.8199999999999905</c:v>
                </c:pt>
                <c:pt idx="16316">
                  <c:v>4.9999999999997317E-2</c:v>
                </c:pt>
                <c:pt idx="16317">
                  <c:v>7.6699999999999946</c:v>
                </c:pt>
                <c:pt idx="16318">
                  <c:v>-2.3800000000000026</c:v>
                </c:pt>
                <c:pt idx="16319">
                  <c:v>-4.8600000000000065</c:v>
                </c:pt>
                <c:pt idx="16320">
                  <c:v>-17.93</c:v>
                </c:pt>
                <c:pt idx="16321">
                  <c:v>-5.8000000000000007</c:v>
                </c:pt>
                <c:pt idx="16322">
                  <c:v>-10.830000000000002</c:v>
                </c:pt>
                <c:pt idx="16323">
                  <c:v>-2.8899999999999988</c:v>
                </c:pt>
                <c:pt idx="16324">
                  <c:v>-0.54999999999999893</c:v>
                </c:pt>
                <c:pt idx="16325">
                  <c:v>-1.8000000000000007</c:v>
                </c:pt>
                <c:pt idx="16326">
                  <c:v>-12.560000000000002</c:v>
                </c:pt>
                <c:pt idx="16327">
                  <c:v>0.26999999999999685</c:v>
                </c:pt>
                <c:pt idx="16328">
                  <c:v>-1.6300000000000041</c:v>
                </c:pt>
                <c:pt idx="16329">
                  <c:v>-4.9599999999999937</c:v>
                </c:pt>
                <c:pt idx="16330">
                  <c:v>0.6299999999999969</c:v>
                </c:pt>
                <c:pt idx="16331">
                  <c:v>-0.32000000000000095</c:v>
                </c:pt>
                <c:pt idx="16332">
                  <c:v>-2.5900000000000034</c:v>
                </c:pt>
                <c:pt idx="16333">
                  <c:v>-3.0000000000001192E-2</c:v>
                </c:pt>
                <c:pt idx="16334">
                  <c:v>1.5099999999999936</c:v>
                </c:pt>
                <c:pt idx="16335">
                  <c:v>0.5500000000000046</c:v>
                </c:pt>
                <c:pt idx="16336">
                  <c:v>1.720000000000006</c:v>
                </c:pt>
                <c:pt idx="16337">
                  <c:v>-8.3600000000000048</c:v>
                </c:pt>
                <c:pt idx="16338">
                  <c:v>-12.490000000000002</c:v>
                </c:pt>
                <c:pt idx="16339">
                  <c:v>-4.1399999999999935</c:v>
                </c:pt>
                <c:pt idx="16340">
                  <c:v>2.7400000000000042</c:v>
                </c:pt>
                <c:pt idx="16341">
                  <c:v>6.3700000000000054</c:v>
                </c:pt>
                <c:pt idx="16342">
                  <c:v>1.5199999999999922</c:v>
                </c:pt>
                <c:pt idx="16343">
                  <c:v>-0.53999999999999915</c:v>
                </c:pt>
                <c:pt idx="16344">
                  <c:v>-6.4600000000000009</c:v>
                </c:pt>
                <c:pt idx="16345">
                  <c:v>-4.3700000000000054</c:v>
                </c:pt>
                <c:pt idx="16346">
                  <c:v>-7.9300000000000024</c:v>
                </c:pt>
                <c:pt idx="16347">
                  <c:v>-3.259999999999998</c:v>
                </c:pt>
                <c:pt idx="16348">
                  <c:v>-2.6199999999999974</c:v>
                </c:pt>
                <c:pt idx="16349">
                  <c:v>-3.5500000000000043</c:v>
                </c:pt>
                <c:pt idx="16350">
                  <c:v>-10.54</c:v>
                </c:pt>
                <c:pt idx="16351">
                  <c:v>-16.220000000000006</c:v>
                </c:pt>
                <c:pt idx="16352">
                  <c:v>-11.91</c:v>
                </c:pt>
                <c:pt idx="16353">
                  <c:v>-7.8399999999999963</c:v>
                </c:pt>
                <c:pt idx="16354">
                  <c:v>-2.7800000000000011</c:v>
                </c:pt>
                <c:pt idx="16355">
                  <c:v>-6.3199999999999985</c:v>
                </c:pt>
                <c:pt idx="16356">
                  <c:v>0.87000000000000577</c:v>
                </c:pt>
                <c:pt idx="16357">
                  <c:v>-0.14000000000000071</c:v>
                </c:pt>
                <c:pt idx="16358">
                  <c:v>-2.6499999999999986</c:v>
                </c:pt>
                <c:pt idx="16359">
                  <c:v>-7.5900000000000025</c:v>
                </c:pt>
                <c:pt idx="16360">
                  <c:v>-9.9700000000000042</c:v>
                </c:pt>
                <c:pt idx="16361">
                  <c:v>-40.83</c:v>
                </c:pt>
                <c:pt idx="16362">
                  <c:v>-55.24</c:v>
                </c:pt>
                <c:pt idx="16363">
                  <c:v>-18.310000000000031</c:v>
                </c:pt>
                <c:pt idx="16364">
                  <c:v>-10.25</c:v>
                </c:pt>
                <c:pt idx="16365">
                  <c:v>-1.0500000000000043</c:v>
                </c:pt>
                <c:pt idx="16366">
                  <c:v>-8.980000000000004</c:v>
                </c:pt>
                <c:pt idx="16367">
                  <c:v>-17.800000000000004</c:v>
                </c:pt>
                <c:pt idx="16368">
                  <c:v>-9.5</c:v>
                </c:pt>
                <c:pt idx="16369">
                  <c:v>-16.71</c:v>
                </c:pt>
                <c:pt idx="16370">
                  <c:v>-12.830000000000002</c:v>
                </c:pt>
                <c:pt idx="16371">
                  <c:v>-7.57</c:v>
                </c:pt>
                <c:pt idx="16372">
                  <c:v>-11.709999999999999</c:v>
                </c:pt>
                <c:pt idx="16373">
                  <c:v>-21.7</c:v>
                </c:pt>
                <c:pt idx="16374">
                  <c:v>-20.660000000000004</c:v>
                </c:pt>
                <c:pt idx="16375">
                  <c:v>-13.030000000000001</c:v>
                </c:pt>
                <c:pt idx="16376">
                  <c:v>-14.010000000000005</c:v>
                </c:pt>
                <c:pt idx="16377">
                  <c:v>-15.120000000000005</c:v>
                </c:pt>
                <c:pt idx="16378">
                  <c:v>-14.68</c:v>
                </c:pt>
                <c:pt idx="16379">
                  <c:v>-13.850000000000021</c:v>
                </c:pt>
                <c:pt idx="16380">
                  <c:v>-10.010000000000005</c:v>
                </c:pt>
                <c:pt idx="16381">
                  <c:v>-8.6000000000000014</c:v>
                </c:pt>
                <c:pt idx="16382">
                  <c:v>-7.98</c:v>
                </c:pt>
                <c:pt idx="16383">
                  <c:v>-9.0800000000000018</c:v>
                </c:pt>
                <c:pt idx="16384">
                  <c:v>-11.639999999999999</c:v>
                </c:pt>
                <c:pt idx="16385">
                  <c:v>-36.6</c:v>
                </c:pt>
                <c:pt idx="16386">
                  <c:v>-60.8</c:v>
                </c:pt>
                <c:pt idx="16387">
                  <c:v>-13.470000000000006</c:v>
                </c:pt>
                <c:pt idx="16388">
                  <c:v>-5.8999999999999986</c:v>
                </c:pt>
                <c:pt idx="16389">
                  <c:v>-2.2600000000000051</c:v>
                </c:pt>
                <c:pt idx="16390">
                  <c:v>-7.490000000000002</c:v>
                </c:pt>
                <c:pt idx="16391">
                  <c:v>-20.779999999999987</c:v>
                </c:pt>
                <c:pt idx="16392">
                  <c:v>-15.950000000000006</c:v>
                </c:pt>
                <c:pt idx="16393">
                  <c:v>-16.64</c:v>
                </c:pt>
                <c:pt idx="16394">
                  <c:v>-25.479999999999986</c:v>
                </c:pt>
                <c:pt idx="16395">
                  <c:v>-12.639999999999999</c:v>
                </c:pt>
                <c:pt idx="16396">
                  <c:v>-13.78</c:v>
                </c:pt>
                <c:pt idx="16397">
                  <c:v>-11.55</c:v>
                </c:pt>
                <c:pt idx="16398">
                  <c:v>-15.880000000000004</c:v>
                </c:pt>
                <c:pt idx="16399">
                  <c:v>-13.350000000000021</c:v>
                </c:pt>
                <c:pt idx="16400">
                  <c:v>-15.410000000000004</c:v>
                </c:pt>
                <c:pt idx="16401">
                  <c:v>-16.18</c:v>
                </c:pt>
                <c:pt idx="16402">
                  <c:v>-22.230000000000004</c:v>
                </c:pt>
                <c:pt idx="16403">
                  <c:v>-24.67</c:v>
                </c:pt>
                <c:pt idx="16404">
                  <c:v>-17.329999999999988</c:v>
                </c:pt>
                <c:pt idx="16405">
                  <c:v>-17.910000000000004</c:v>
                </c:pt>
                <c:pt idx="16406">
                  <c:v>-20.03</c:v>
                </c:pt>
                <c:pt idx="16407">
                  <c:v>-24.110000000000031</c:v>
                </c:pt>
                <c:pt idx="16408">
                  <c:v>-22.220000000000006</c:v>
                </c:pt>
                <c:pt idx="16409">
                  <c:v>-35.63000000000001</c:v>
                </c:pt>
                <c:pt idx="16410">
                  <c:v>-50.15</c:v>
                </c:pt>
                <c:pt idx="16411">
                  <c:v>-18.720000000000006</c:v>
                </c:pt>
                <c:pt idx="16412">
                  <c:v>-13.940000000000005</c:v>
                </c:pt>
                <c:pt idx="16413">
                  <c:v>-11.310000000000002</c:v>
                </c:pt>
                <c:pt idx="16414">
                  <c:v>-16</c:v>
                </c:pt>
                <c:pt idx="16415">
                  <c:v>-24.720000000000002</c:v>
                </c:pt>
                <c:pt idx="16416">
                  <c:v>-30.95</c:v>
                </c:pt>
                <c:pt idx="16417">
                  <c:v>-32.270000000000003</c:v>
                </c:pt>
                <c:pt idx="16418">
                  <c:v>-29.800000000000004</c:v>
                </c:pt>
                <c:pt idx="16419">
                  <c:v>-20.959999999999987</c:v>
                </c:pt>
                <c:pt idx="16420">
                  <c:v>-21.56</c:v>
                </c:pt>
                <c:pt idx="16421">
                  <c:v>-30.050000000000004</c:v>
                </c:pt>
                <c:pt idx="16422">
                  <c:v>-30.89</c:v>
                </c:pt>
                <c:pt idx="16423">
                  <c:v>-27.730000000000004</c:v>
                </c:pt>
                <c:pt idx="16424">
                  <c:v>-27.14</c:v>
                </c:pt>
                <c:pt idx="16425">
                  <c:v>-26.010000000000005</c:v>
                </c:pt>
                <c:pt idx="16426">
                  <c:v>-29.509999999999987</c:v>
                </c:pt>
                <c:pt idx="16427">
                  <c:v>-29.330000000000005</c:v>
                </c:pt>
                <c:pt idx="16428">
                  <c:v>-23.589999999999989</c:v>
                </c:pt>
                <c:pt idx="16429">
                  <c:v>-20.410000000000004</c:v>
                </c:pt>
                <c:pt idx="16430">
                  <c:v>-23.310000000000031</c:v>
                </c:pt>
                <c:pt idx="16431">
                  <c:v>-29.009999999999987</c:v>
                </c:pt>
                <c:pt idx="16432">
                  <c:v>-29.09</c:v>
                </c:pt>
                <c:pt idx="16433">
                  <c:v>-24.809999999999992</c:v>
                </c:pt>
                <c:pt idx="16434">
                  <c:v>-23.979999999999986</c:v>
                </c:pt>
                <c:pt idx="16435">
                  <c:v>-17.22</c:v>
                </c:pt>
                <c:pt idx="16436">
                  <c:v>-15.030000000000001</c:v>
                </c:pt>
                <c:pt idx="16437">
                  <c:v>-8.5200000000000031</c:v>
                </c:pt>
                <c:pt idx="16438">
                  <c:v>-12.470000000000002</c:v>
                </c:pt>
                <c:pt idx="16439">
                  <c:v>-10.120000000000005</c:v>
                </c:pt>
                <c:pt idx="16440">
                  <c:v>-9.9600000000000026</c:v>
                </c:pt>
                <c:pt idx="16441">
                  <c:v>-6.0999999999999943</c:v>
                </c:pt>
                <c:pt idx="16442">
                  <c:v>-8.8000000000000043</c:v>
                </c:pt>
                <c:pt idx="16443">
                  <c:v>-0.92999999999999972</c:v>
                </c:pt>
                <c:pt idx="16444">
                  <c:v>5.48</c:v>
                </c:pt>
                <c:pt idx="16445">
                  <c:v>1.4400000000000048</c:v>
                </c:pt>
                <c:pt idx="16446">
                  <c:v>-3.9600000000000009</c:v>
                </c:pt>
                <c:pt idx="16447">
                  <c:v>-10.32</c:v>
                </c:pt>
                <c:pt idx="16448">
                  <c:v>-15.05</c:v>
                </c:pt>
                <c:pt idx="16449">
                  <c:v>-16.740000000000002</c:v>
                </c:pt>
                <c:pt idx="16450">
                  <c:v>-12.57</c:v>
                </c:pt>
                <c:pt idx="16451">
                  <c:v>-13.43</c:v>
                </c:pt>
                <c:pt idx="16452">
                  <c:v>-16.14</c:v>
                </c:pt>
                <c:pt idx="16453">
                  <c:v>-10.450000000000006</c:v>
                </c:pt>
                <c:pt idx="16454">
                  <c:v>-10.330000000000005</c:v>
                </c:pt>
                <c:pt idx="16455">
                  <c:v>-8.4100000000000037</c:v>
                </c:pt>
                <c:pt idx="16456">
                  <c:v>-6.9000000000000083</c:v>
                </c:pt>
                <c:pt idx="16457">
                  <c:v>-22.04</c:v>
                </c:pt>
                <c:pt idx="16458">
                  <c:v>-26.970000000000006</c:v>
                </c:pt>
                <c:pt idx="16459">
                  <c:v>-13.350000000000016</c:v>
                </c:pt>
                <c:pt idx="16460">
                  <c:v>-9.89</c:v>
                </c:pt>
                <c:pt idx="16461">
                  <c:v>-4.4499999999999984</c:v>
                </c:pt>
                <c:pt idx="16462">
                  <c:v>-13.790000000000003</c:v>
                </c:pt>
                <c:pt idx="16463">
                  <c:v>-13.540000000000003</c:v>
                </c:pt>
                <c:pt idx="16464">
                  <c:v>-0.2800000000000013</c:v>
                </c:pt>
                <c:pt idx="16465">
                  <c:v>-0.61999999999999866</c:v>
                </c:pt>
                <c:pt idx="16466">
                  <c:v>2.259999999999998</c:v>
                </c:pt>
                <c:pt idx="16467">
                  <c:v>4.8599999999999985</c:v>
                </c:pt>
                <c:pt idx="16468">
                  <c:v>7.1599999999999966</c:v>
                </c:pt>
                <c:pt idx="16469">
                  <c:v>7.8900000000000006</c:v>
                </c:pt>
                <c:pt idx="16470">
                  <c:v>11.470000000000002</c:v>
                </c:pt>
                <c:pt idx="16471">
                  <c:v>10.74</c:v>
                </c:pt>
                <c:pt idx="16472">
                  <c:v>4.5399999999999991</c:v>
                </c:pt>
                <c:pt idx="16473">
                  <c:v>-2.5900000000000034</c:v>
                </c:pt>
                <c:pt idx="16474">
                  <c:v>-0.68999999999999773</c:v>
                </c:pt>
                <c:pt idx="16475">
                  <c:v>0.25</c:v>
                </c:pt>
                <c:pt idx="16476">
                  <c:v>-0.97999999999999765</c:v>
                </c:pt>
                <c:pt idx="16477">
                  <c:v>-1.3700000000000045</c:v>
                </c:pt>
                <c:pt idx="16478">
                  <c:v>-2.9200000000000017</c:v>
                </c:pt>
                <c:pt idx="16479">
                  <c:v>0.89000000000000068</c:v>
                </c:pt>
                <c:pt idx="16480">
                  <c:v>1.0700000000000003</c:v>
                </c:pt>
                <c:pt idx="16481">
                  <c:v>-3.6799999999999997</c:v>
                </c:pt>
                <c:pt idx="16482">
                  <c:v>-14.04</c:v>
                </c:pt>
                <c:pt idx="16483">
                  <c:v>-12.350000000000026</c:v>
                </c:pt>
                <c:pt idx="16484">
                  <c:v>7.68</c:v>
                </c:pt>
                <c:pt idx="16485">
                  <c:v>17.240000000000002</c:v>
                </c:pt>
                <c:pt idx="16486">
                  <c:v>9.5100000000000051</c:v>
                </c:pt>
                <c:pt idx="16487">
                  <c:v>-0.35000000000000142</c:v>
                </c:pt>
                <c:pt idx="16488">
                  <c:v>5.5</c:v>
                </c:pt>
                <c:pt idx="16489">
                  <c:v>2.019999999999996</c:v>
                </c:pt>
                <c:pt idx="16490">
                  <c:v>5.4699999999999953</c:v>
                </c:pt>
                <c:pt idx="16491">
                  <c:v>6.6099999999999959</c:v>
                </c:pt>
                <c:pt idx="16492">
                  <c:v>4.5200000000000005</c:v>
                </c:pt>
                <c:pt idx="16493">
                  <c:v>3.5</c:v>
                </c:pt>
                <c:pt idx="16494">
                  <c:v>-13.310000000000002</c:v>
                </c:pt>
                <c:pt idx="16495">
                  <c:v>-13.709999999999999</c:v>
                </c:pt>
                <c:pt idx="16496">
                  <c:v>-8.930000000000005</c:v>
                </c:pt>
                <c:pt idx="16497">
                  <c:v>-11.07</c:v>
                </c:pt>
                <c:pt idx="16498">
                  <c:v>-10.790000000000003</c:v>
                </c:pt>
                <c:pt idx="16499">
                  <c:v>-22.220000000000006</c:v>
                </c:pt>
                <c:pt idx="16500">
                  <c:v>-21.500000000000007</c:v>
                </c:pt>
                <c:pt idx="16501">
                  <c:v>-19.18</c:v>
                </c:pt>
                <c:pt idx="16502">
                  <c:v>-18.339999999999996</c:v>
                </c:pt>
                <c:pt idx="16503">
                  <c:v>-13.260000000000002</c:v>
                </c:pt>
                <c:pt idx="16504">
                  <c:v>-14.74</c:v>
                </c:pt>
                <c:pt idx="16505">
                  <c:v>-35.13000000000001</c:v>
                </c:pt>
                <c:pt idx="16506">
                  <c:v>-40.270000000000003</c:v>
                </c:pt>
                <c:pt idx="16507">
                  <c:v>-9.5200000000000031</c:v>
                </c:pt>
                <c:pt idx="16508">
                  <c:v>-8.9600000000000026</c:v>
                </c:pt>
                <c:pt idx="16509">
                  <c:v>-4.759999999999998</c:v>
                </c:pt>
                <c:pt idx="16510">
                  <c:v>-9.94</c:v>
                </c:pt>
                <c:pt idx="16511">
                  <c:v>-12.910000000000004</c:v>
                </c:pt>
                <c:pt idx="16512">
                  <c:v>-20.86</c:v>
                </c:pt>
                <c:pt idx="16513">
                  <c:v>-23.419999999999987</c:v>
                </c:pt>
                <c:pt idx="16514">
                  <c:v>-30.91</c:v>
                </c:pt>
                <c:pt idx="16515">
                  <c:v>-24.790000000000003</c:v>
                </c:pt>
                <c:pt idx="16516">
                  <c:v>-21.520000000000003</c:v>
                </c:pt>
                <c:pt idx="16517">
                  <c:v>-27.520000000000003</c:v>
                </c:pt>
                <c:pt idx="16518">
                  <c:v>-31.110000000000031</c:v>
                </c:pt>
                <c:pt idx="16519">
                  <c:v>-21.840000000000003</c:v>
                </c:pt>
                <c:pt idx="16520">
                  <c:v>-27.6</c:v>
                </c:pt>
                <c:pt idx="16521">
                  <c:v>-22.959999999999987</c:v>
                </c:pt>
                <c:pt idx="16522">
                  <c:v>-20.470000000000006</c:v>
                </c:pt>
                <c:pt idx="16523">
                  <c:v>-20.800000000000004</c:v>
                </c:pt>
                <c:pt idx="16524">
                  <c:v>-17.279999999999987</c:v>
                </c:pt>
                <c:pt idx="16525">
                  <c:v>-19.369999999999987</c:v>
                </c:pt>
                <c:pt idx="16526">
                  <c:v>-21.64</c:v>
                </c:pt>
                <c:pt idx="16527">
                  <c:v>-25.07</c:v>
                </c:pt>
                <c:pt idx="16528">
                  <c:v>-24.560000000000002</c:v>
                </c:pt>
                <c:pt idx="16529">
                  <c:v>-46.780000000000008</c:v>
                </c:pt>
                <c:pt idx="16530">
                  <c:v>-49.449999999999996</c:v>
                </c:pt>
                <c:pt idx="16531">
                  <c:v>-22.439999999999987</c:v>
                </c:pt>
                <c:pt idx="16532">
                  <c:v>-10.360000000000019</c:v>
                </c:pt>
                <c:pt idx="16533">
                  <c:v>-6.4800000000000084</c:v>
                </c:pt>
                <c:pt idx="16534">
                  <c:v>-13.910000000000004</c:v>
                </c:pt>
                <c:pt idx="16535">
                  <c:v>-14.18</c:v>
                </c:pt>
                <c:pt idx="16536">
                  <c:v>-3.6099999999999994</c:v>
                </c:pt>
                <c:pt idx="16537">
                  <c:v>-2.8000000000000043</c:v>
                </c:pt>
                <c:pt idx="16538">
                  <c:v>-9.2200000000000006</c:v>
                </c:pt>
                <c:pt idx="16539">
                  <c:v>-8.8600000000000048</c:v>
                </c:pt>
                <c:pt idx="16540">
                  <c:v>-10.3</c:v>
                </c:pt>
                <c:pt idx="16541">
                  <c:v>-11.090000000000003</c:v>
                </c:pt>
                <c:pt idx="16542">
                  <c:v>-16.03</c:v>
                </c:pt>
                <c:pt idx="16543">
                  <c:v>-10.590000000000003</c:v>
                </c:pt>
                <c:pt idx="16544">
                  <c:v>-12.209999999999999</c:v>
                </c:pt>
                <c:pt idx="16545">
                  <c:v>-13.63</c:v>
                </c:pt>
                <c:pt idx="16546">
                  <c:v>-12.530000000000001</c:v>
                </c:pt>
                <c:pt idx="16547">
                  <c:v>-13.72</c:v>
                </c:pt>
                <c:pt idx="16548">
                  <c:v>-5.9100000000000037</c:v>
                </c:pt>
                <c:pt idx="16549">
                  <c:v>-6.3999999999999986</c:v>
                </c:pt>
                <c:pt idx="16550">
                  <c:v>-6.9200000000000017</c:v>
                </c:pt>
                <c:pt idx="16551">
                  <c:v>-9.32</c:v>
                </c:pt>
                <c:pt idx="16552">
                  <c:v>-13.900000000000002</c:v>
                </c:pt>
                <c:pt idx="16553">
                  <c:v>-30.459999999999987</c:v>
                </c:pt>
                <c:pt idx="16554">
                  <c:v>-31.310000000000031</c:v>
                </c:pt>
                <c:pt idx="16555">
                  <c:v>1.4500000000000028</c:v>
                </c:pt>
                <c:pt idx="16556">
                  <c:v>6.029999999999994</c:v>
                </c:pt>
                <c:pt idx="16557">
                  <c:v>10.229999999999999</c:v>
                </c:pt>
                <c:pt idx="16558">
                  <c:v>0.62000000000000577</c:v>
                </c:pt>
                <c:pt idx="16559">
                  <c:v>-3.3100000000000023</c:v>
                </c:pt>
                <c:pt idx="16560">
                  <c:v>2.7299999999999982</c:v>
                </c:pt>
                <c:pt idx="16561">
                  <c:v>-1.6900000000000073</c:v>
                </c:pt>
                <c:pt idx="16562">
                  <c:v>-1.3200000000000003</c:v>
                </c:pt>
                <c:pt idx="16563">
                  <c:v>1.7299999999999922</c:v>
                </c:pt>
                <c:pt idx="16564">
                  <c:v>1.240000000000002</c:v>
                </c:pt>
                <c:pt idx="16565">
                  <c:v>-11.670000000000002</c:v>
                </c:pt>
                <c:pt idx="16566">
                  <c:v>-16.959999999999987</c:v>
                </c:pt>
                <c:pt idx="16567">
                  <c:v>-20.060000000000009</c:v>
                </c:pt>
                <c:pt idx="16568">
                  <c:v>-18.519999999999996</c:v>
                </c:pt>
                <c:pt idx="16569">
                  <c:v>-14.70000000000001</c:v>
                </c:pt>
                <c:pt idx="16570">
                  <c:v>-10.920000000000002</c:v>
                </c:pt>
                <c:pt idx="16571">
                  <c:v>-17.540000000000006</c:v>
                </c:pt>
                <c:pt idx="16572">
                  <c:v>-17.43</c:v>
                </c:pt>
                <c:pt idx="16573">
                  <c:v>-18.550000000000004</c:v>
                </c:pt>
                <c:pt idx="16574">
                  <c:v>-20.03</c:v>
                </c:pt>
                <c:pt idx="16575">
                  <c:v>-20.230000000000004</c:v>
                </c:pt>
                <c:pt idx="16576">
                  <c:v>-19.32</c:v>
                </c:pt>
                <c:pt idx="16577">
                  <c:v>-47.09</c:v>
                </c:pt>
                <c:pt idx="16578">
                  <c:v>-40.530000000000008</c:v>
                </c:pt>
                <c:pt idx="16579">
                  <c:v>-18.240000000000002</c:v>
                </c:pt>
                <c:pt idx="16580">
                  <c:v>-4.3900000000000006</c:v>
                </c:pt>
                <c:pt idx="16581">
                  <c:v>-0.48000000000000398</c:v>
                </c:pt>
                <c:pt idx="16582">
                  <c:v>-5.3700000000000054</c:v>
                </c:pt>
                <c:pt idx="16583">
                  <c:v>-11.32</c:v>
                </c:pt>
                <c:pt idx="16584">
                  <c:v>-6.07</c:v>
                </c:pt>
                <c:pt idx="16585">
                  <c:v>-7.2799999999999994</c:v>
                </c:pt>
                <c:pt idx="16586">
                  <c:v>-13.100000000000001</c:v>
                </c:pt>
                <c:pt idx="16587">
                  <c:v>-5.0500000000000043</c:v>
                </c:pt>
                <c:pt idx="16588">
                  <c:v>-11.209999999999999</c:v>
                </c:pt>
                <c:pt idx="16589">
                  <c:v>-9.74</c:v>
                </c:pt>
                <c:pt idx="16590">
                  <c:v>-8.3700000000000045</c:v>
                </c:pt>
                <c:pt idx="16591">
                  <c:v>-12.120000000000005</c:v>
                </c:pt>
                <c:pt idx="16592">
                  <c:v>-11.139999999999999</c:v>
                </c:pt>
                <c:pt idx="16593">
                  <c:v>-14.250000000000007</c:v>
                </c:pt>
                <c:pt idx="16594">
                  <c:v>-11.410000000000004</c:v>
                </c:pt>
                <c:pt idx="16595">
                  <c:v>-13.900000000000002</c:v>
                </c:pt>
                <c:pt idx="16596">
                  <c:v>-10.900000000000006</c:v>
                </c:pt>
                <c:pt idx="16597">
                  <c:v>-11.270000000000001</c:v>
                </c:pt>
                <c:pt idx="16598">
                  <c:v>-12.980000000000004</c:v>
                </c:pt>
                <c:pt idx="16599">
                  <c:v>-10.620000000000005</c:v>
                </c:pt>
                <c:pt idx="16600">
                  <c:v>-15.310000000000002</c:v>
                </c:pt>
                <c:pt idx="16601">
                  <c:v>-20.189999999999987</c:v>
                </c:pt>
                <c:pt idx="16602">
                  <c:v>-17.500000000000007</c:v>
                </c:pt>
                <c:pt idx="16603">
                  <c:v>-9.3600000000000065</c:v>
                </c:pt>
                <c:pt idx="16604">
                  <c:v>-8.4200000000000017</c:v>
                </c:pt>
                <c:pt idx="16605">
                  <c:v>-5.3399999999999963</c:v>
                </c:pt>
                <c:pt idx="16606">
                  <c:v>-7.8900000000000006</c:v>
                </c:pt>
                <c:pt idx="16607">
                  <c:v>-8.2900000000000009</c:v>
                </c:pt>
                <c:pt idx="16608">
                  <c:v>-1.2199999999999942</c:v>
                </c:pt>
                <c:pt idx="16609">
                  <c:v>-2.7199999999999989</c:v>
                </c:pt>
                <c:pt idx="16610">
                  <c:v>-5.8299999999999965</c:v>
                </c:pt>
                <c:pt idx="16611">
                  <c:v>3.9999999999999154E-2</c:v>
                </c:pt>
                <c:pt idx="16612">
                  <c:v>3.2100000000000009</c:v>
                </c:pt>
                <c:pt idx="16613">
                  <c:v>-2.0300000000000007</c:v>
                </c:pt>
                <c:pt idx="16614">
                  <c:v>-5.8299999999999965</c:v>
                </c:pt>
                <c:pt idx="16615">
                  <c:v>-11.850000000000021</c:v>
                </c:pt>
                <c:pt idx="16616">
                  <c:v>-11.65</c:v>
                </c:pt>
                <c:pt idx="16617">
                  <c:v>-17.86</c:v>
                </c:pt>
                <c:pt idx="16618">
                  <c:v>-18.670000000000005</c:v>
                </c:pt>
                <c:pt idx="16619">
                  <c:v>-19.490000000000002</c:v>
                </c:pt>
                <c:pt idx="16620">
                  <c:v>-19.550000000000004</c:v>
                </c:pt>
                <c:pt idx="16621">
                  <c:v>-12.82</c:v>
                </c:pt>
                <c:pt idx="16622">
                  <c:v>-4.9099999999999984</c:v>
                </c:pt>
                <c:pt idx="16623">
                  <c:v>-4.490000000000002</c:v>
                </c:pt>
                <c:pt idx="16624">
                  <c:v>-14.700000000000001</c:v>
                </c:pt>
                <c:pt idx="16625">
                  <c:v>-18.769999999999989</c:v>
                </c:pt>
                <c:pt idx="16626">
                  <c:v>-15.400000000000002</c:v>
                </c:pt>
                <c:pt idx="16627">
                  <c:v>-7.9499999999999984</c:v>
                </c:pt>
                <c:pt idx="16628">
                  <c:v>-4.8999999999999986</c:v>
                </c:pt>
                <c:pt idx="16629">
                  <c:v>-3.9299999999999997</c:v>
                </c:pt>
                <c:pt idx="16630">
                  <c:v>-3.3899999999999997</c:v>
                </c:pt>
                <c:pt idx="16631">
                  <c:v>-1.3999999999999957</c:v>
                </c:pt>
                <c:pt idx="16632">
                  <c:v>-10.970000000000002</c:v>
                </c:pt>
                <c:pt idx="16633">
                  <c:v>-12.490000000000002</c:v>
                </c:pt>
                <c:pt idx="16634">
                  <c:v>-14.96</c:v>
                </c:pt>
                <c:pt idx="16635">
                  <c:v>-10.11</c:v>
                </c:pt>
                <c:pt idx="16636">
                  <c:v>-7.9200000000000017</c:v>
                </c:pt>
                <c:pt idx="16637">
                  <c:v>-7.9200000000000017</c:v>
                </c:pt>
                <c:pt idx="16638">
                  <c:v>-19.43</c:v>
                </c:pt>
                <c:pt idx="16639">
                  <c:v>-14.46</c:v>
                </c:pt>
                <c:pt idx="16640">
                  <c:v>-18.560000000000002</c:v>
                </c:pt>
                <c:pt idx="16641">
                  <c:v>-21.939999999999987</c:v>
                </c:pt>
                <c:pt idx="16642">
                  <c:v>-12.870000000000006</c:v>
                </c:pt>
                <c:pt idx="16643">
                  <c:v>-13.700000000000003</c:v>
                </c:pt>
                <c:pt idx="16644">
                  <c:v>-17.939999999999987</c:v>
                </c:pt>
                <c:pt idx="16645">
                  <c:v>-11.040000000000003</c:v>
                </c:pt>
                <c:pt idx="16646">
                  <c:v>-10.540000000000003</c:v>
                </c:pt>
                <c:pt idx="16647">
                  <c:v>-11.04</c:v>
                </c:pt>
                <c:pt idx="16648">
                  <c:v>-15.330000000000002</c:v>
                </c:pt>
                <c:pt idx="16649">
                  <c:v>-18.979999999999986</c:v>
                </c:pt>
                <c:pt idx="16650">
                  <c:v>-24.230000000000004</c:v>
                </c:pt>
                <c:pt idx="16651">
                  <c:v>-24.889999999999986</c:v>
                </c:pt>
                <c:pt idx="16652">
                  <c:v>-11.130000000000003</c:v>
                </c:pt>
                <c:pt idx="16653">
                  <c:v>-3.25</c:v>
                </c:pt>
                <c:pt idx="16654">
                  <c:v>-8.75</c:v>
                </c:pt>
                <c:pt idx="16655">
                  <c:v>-10.480000000000004</c:v>
                </c:pt>
                <c:pt idx="16656">
                  <c:v>-25.009999999999987</c:v>
                </c:pt>
                <c:pt idx="16657">
                  <c:v>-40.480000000000004</c:v>
                </c:pt>
                <c:pt idx="16658">
                  <c:v>-37.01</c:v>
                </c:pt>
                <c:pt idx="16659">
                  <c:v>-22.459999999999987</c:v>
                </c:pt>
                <c:pt idx="16660">
                  <c:v>-22.330000000000005</c:v>
                </c:pt>
                <c:pt idx="16661">
                  <c:v>-21.800000000000004</c:v>
                </c:pt>
                <c:pt idx="16662">
                  <c:v>-26.14</c:v>
                </c:pt>
                <c:pt idx="16663">
                  <c:v>-20.47</c:v>
                </c:pt>
                <c:pt idx="16664">
                  <c:v>-11.89</c:v>
                </c:pt>
                <c:pt idx="16665">
                  <c:v>-18.350000000000001</c:v>
                </c:pt>
                <c:pt idx="16666">
                  <c:v>-17.399999999999999</c:v>
                </c:pt>
                <c:pt idx="16667">
                  <c:v>-18.009999999999987</c:v>
                </c:pt>
                <c:pt idx="16668">
                  <c:v>-10.57</c:v>
                </c:pt>
                <c:pt idx="16669">
                  <c:v>-11.75</c:v>
                </c:pt>
                <c:pt idx="16670">
                  <c:v>-7.8800000000000026</c:v>
                </c:pt>
                <c:pt idx="16671">
                  <c:v>-16.830000000000005</c:v>
                </c:pt>
                <c:pt idx="16672">
                  <c:v>-13.780000000000001</c:v>
                </c:pt>
                <c:pt idx="16673">
                  <c:v>-28.610000000000031</c:v>
                </c:pt>
                <c:pt idx="16674">
                  <c:v>-32.32</c:v>
                </c:pt>
                <c:pt idx="16675">
                  <c:v>-16.039999999999992</c:v>
                </c:pt>
                <c:pt idx="16676">
                  <c:v>-3.4600000000000009</c:v>
                </c:pt>
                <c:pt idx="16677">
                  <c:v>0.65000000000000013</c:v>
                </c:pt>
                <c:pt idx="16678">
                  <c:v>-3.5999999999999943</c:v>
                </c:pt>
                <c:pt idx="16679">
                  <c:v>-11.07</c:v>
                </c:pt>
                <c:pt idx="16680">
                  <c:v>-11.990000000000002</c:v>
                </c:pt>
                <c:pt idx="16681">
                  <c:v>-17.459999999999987</c:v>
                </c:pt>
                <c:pt idx="16682">
                  <c:v>-19.590000000000003</c:v>
                </c:pt>
                <c:pt idx="16683">
                  <c:v>-20.6</c:v>
                </c:pt>
                <c:pt idx="16684">
                  <c:v>-20.29</c:v>
                </c:pt>
                <c:pt idx="16685">
                  <c:v>-22.47</c:v>
                </c:pt>
                <c:pt idx="16686">
                  <c:v>-10.63</c:v>
                </c:pt>
                <c:pt idx="16687">
                  <c:v>-12.32</c:v>
                </c:pt>
                <c:pt idx="16688">
                  <c:v>-16.71</c:v>
                </c:pt>
                <c:pt idx="16689">
                  <c:v>-17.160000000000004</c:v>
                </c:pt>
                <c:pt idx="16690">
                  <c:v>-14.280000000000001</c:v>
                </c:pt>
                <c:pt idx="16691">
                  <c:v>-13.990000000000002</c:v>
                </c:pt>
                <c:pt idx="16692">
                  <c:v>-8.4600000000000026</c:v>
                </c:pt>
                <c:pt idx="16693">
                  <c:v>-9.5300000000000011</c:v>
                </c:pt>
                <c:pt idx="16694">
                  <c:v>-11.370000000000006</c:v>
                </c:pt>
                <c:pt idx="16695">
                  <c:v>-16.279999999999987</c:v>
                </c:pt>
                <c:pt idx="16696">
                  <c:v>-23</c:v>
                </c:pt>
                <c:pt idx="16697">
                  <c:v>-64.319999999999993</c:v>
                </c:pt>
                <c:pt idx="16698">
                  <c:v>-62.42</c:v>
                </c:pt>
                <c:pt idx="16699">
                  <c:v>-24.150000000000031</c:v>
                </c:pt>
                <c:pt idx="16700">
                  <c:v>-11.260000000000005</c:v>
                </c:pt>
                <c:pt idx="16701">
                  <c:v>-5.7800000000000011</c:v>
                </c:pt>
                <c:pt idx="16702">
                  <c:v>-6.57</c:v>
                </c:pt>
                <c:pt idx="16703">
                  <c:v>-12.13</c:v>
                </c:pt>
                <c:pt idx="16704">
                  <c:v>-0.9099999999999967</c:v>
                </c:pt>
                <c:pt idx="16705">
                  <c:v>-17.420000000000002</c:v>
                </c:pt>
                <c:pt idx="16706">
                  <c:v>-20.550000000000004</c:v>
                </c:pt>
                <c:pt idx="16707">
                  <c:v>-17.079999999999988</c:v>
                </c:pt>
                <c:pt idx="16708">
                  <c:v>-16.730000000000004</c:v>
                </c:pt>
                <c:pt idx="16709">
                  <c:v>-23.090000000000003</c:v>
                </c:pt>
                <c:pt idx="16710">
                  <c:v>-28.910000000000004</c:v>
                </c:pt>
                <c:pt idx="16711">
                  <c:v>-21.370000000000005</c:v>
                </c:pt>
                <c:pt idx="16712">
                  <c:v>-12.990000000000002</c:v>
                </c:pt>
                <c:pt idx="16713">
                  <c:v>-14.110000000000001</c:v>
                </c:pt>
                <c:pt idx="16714">
                  <c:v>-14.350000000000021</c:v>
                </c:pt>
                <c:pt idx="16715">
                  <c:v>-13.940000000000005</c:v>
                </c:pt>
                <c:pt idx="16716">
                  <c:v>-12.22</c:v>
                </c:pt>
                <c:pt idx="16717">
                  <c:v>-11.520000000000001</c:v>
                </c:pt>
                <c:pt idx="16718">
                  <c:v>-14.690000000000001</c:v>
                </c:pt>
                <c:pt idx="16719">
                  <c:v>-12.940000000000001</c:v>
                </c:pt>
                <c:pt idx="16720">
                  <c:v>-9.94</c:v>
                </c:pt>
                <c:pt idx="16721">
                  <c:v>-36.42</c:v>
                </c:pt>
                <c:pt idx="16722">
                  <c:v>-82.6</c:v>
                </c:pt>
                <c:pt idx="16723">
                  <c:v>-35.510000000000005</c:v>
                </c:pt>
                <c:pt idx="16724">
                  <c:v>-5.3400000000000025</c:v>
                </c:pt>
                <c:pt idx="16725">
                  <c:v>6.3999999999999986</c:v>
                </c:pt>
                <c:pt idx="16726">
                  <c:v>-7.710000000000008</c:v>
                </c:pt>
                <c:pt idx="16727">
                  <c:v>-18.29</c:v>
                </c:pt>
                <c:pt idx="16728">
                  <c:v>-0.30999999999999639</c:v>
                </c:pt>
                <c:pt idx="16729">
                  <c:v>-7.2900000000000063</c:v>
                </c:pt>
                <c:pt idx="16730">
                  <c:v>-9.8800000000000026</c:v>
                </c:pt>
                <c:pt idx="16731">
                  <c:v>-9.0500000000000043</c:v>
                </c:pt>
                <c:pt idx="16732">
                  <c:v>-8.8300000000000054</c:v>
                </c:pt>
                <c:pt idx="16733">
                  <c:v>-8.7399999999999967</c:v>
                </c:pt>
                <c:pt idx="16734">
                  <c:v>-7.3999999999999986</c:v>
                </c:pt>
                <c:pt idx="16735">
                  <c:v>-25.080000000000002</c:v>
                </c:pt>
                <c:pt idx="16736">
                  <c:v>-11.530000000000001</c:v>
                </c:pt>
                <c:pt idx="16737">
                  <c:v>-12.090000000000003</c:v>
                </c:pt>
                <c:pt idx="16738">
                  <c:v>-9.6800000000000015</c:v>
                </c:pt>
                <c:pt idx="16739">
                  <c:v>-8.0800000000000018</c:v>
                </c:pt>
                <c:pt idx="16740">
                  <c:v>-3.3999999999999977</c:v>
                </c:pt>
                <c:pt idx="16741">
                  <c:v>-3.2199999999999989</c:v>
                </c:pt>
                <c:pt idx="16742">
                  <c:v>-0.89999999999999869</c:v>
                </c:pt>
                <c:pt idx="16743">
                  <c:v>-0.65999999999999814</c:v>
                </c:pt>
                <c:pt idx="16744">
                  <c:v>-5.9800000000000084</c:v>
                </c:pt>
                <c:pt idx="16745">
                  <c:v>-24.300000000000004</c:v>
                </c:pt>
                <c:pt idx="16746">
                  <c:v>-53.839999999999996</c:v>
                </c:pt>
                <c:pt idx="16747">
                  <c:v>-2.4899999999999949</c:v>
                </c:pt>
                <c:pt idx="16748">
                  <c:v>-5.2199999999999989</c:v>
                </c:pt>
                <c:pt idx="16749">
                  <c:v>-2.7499999999999942</c:v>
                </c:pt>
                <c:pt idx="16750">
                  <c:v>-5.1000000000000005</c:v>
                </c:pt>
                <c:pt idx="16751">
                  <c:v>-7.769999999999996</c:v>
                </c:pt>
                <c:pt idx="16752">
                  <c:v>-9.7299999999999986</c:v>
                </c:pt>
                <c:pt idx="16753">
                  <c:v>-9.7800000000000011</c:v>
                </c:pt>
                <c:pt idx="16754">
                  <c:v>-10.450000000000006</c:v>
                </c:pt>
                <c:pt idx="16755">
                  <c:v>-6.1899999999999977</c:v>
                </c:pt>
                <c:pt idx="16756">
                  <c:v>-4.0200000000000005</c:v>
                </c:pt>
                <c:pt idx="16757">
                  <c:v>-14.980000000000004</c:v>
                </c:pt>
                <c:pt idx="16758">
                  <c:v>-17.79</c:v>
                </c:pt>
                <c:pt idx="16759">
                  <c:v>-15.440000000000001</c:v>
                </c:pt>
                <c:pt idx="16760">
                  <c:v>-22.590000000000003</c:v>
                </c:pt>
                <c:pt idx="16761">
                  <c:v>-14.860000000000019</c:v>
                </c:pt>
                <c:pt idx="16762">
                  <c:v>-13.32</c:v>
                </c:pt>
                <c:pt idx="16763">
                  <c:v>-9.0200000000000102</c:v>
                </c:pt>
                <c:pt idx="16764">
                  <c:v>-8.3500000000000068</c:v>
                </c:pt>
                <c:pt idx="16765">
                  <c:v>-3.6000000000000014</c:v>
                </c:pt>
                <c:pt idx="16766">
                  <c:v>-4.3599999999999985</c:v>
                </c:pt>
                <c:pt idx="16767">
                  <c:v>1.9200000000000021</c:v>
                </c:pt>
                <c:pt idx="16768">
                  <c:v>2.8699999999999974</c:v>
                </c:pt>
                <c:pt idx="16769">
                  <c:v>-13.780000000000001</c:v>
                </c:pt>
                <c:pt idx="16770">
                  <c:v>-19.310000000000031</c:v>
                </c:pt>
                <c:pt idx="16771">
                  <c:v>-12.760000000000002</c:v>
                </c:pt>
                <c:pt idx="16772">
                  <c:v>-0.96999999999999964</c:v>
                </c:pt>
                <c:pt idx="16773">
                  <c:v>4.3999999999999986</c:v>
                </c:pt>
                <c:pt idx="16774">
                  <c:v>2.6799999999999997</c:v>
                </c:pt>
                <c:pt idx="16775">
                  <c:v>1.0700000000000003</c:v>
                </c:pt>
                <c:pt idx="16776">
                  <c:v>14.530000000000001</c:v>
                </c:pt>
                <c:pt idx="16777">
                  <c:v>6.0600000000000005</c:v>
                </c:pt>
                <c:pt idx="16778">
                  <c:v>6.3900000000000006</c:v>
                </c:pt>
                <c:pt idx="16779">
                  <c:v>11.080000000000002</c:v>
                </c:pt>
                <c:pt idx="16780">
                  <c:v>10.780000000000001</c:v>
                </c:pt>
                <c:pt idx="16781">
                  <c:v>12.520000000000003</c:v>
                </c:pt>
                <c:pt idx="16782">
                  <c:v>5.1199999999999966</c:v>
                </c:pt>
                <c:pt idx="16783">
                  <c:v>-2.1400000000000006</c:v>
                </c:pt>
                <c:pt idx="16784">
                  <c:v>-7.9699999999999989</c:v>
                </c:pt>
                <c:pt idx="16785">
                  <c:v>-7.6199999999999966</c:v>
                </c:pt>
                <c:pt idx="16786">
                  <c:v>-1.1700000000000021</c:v>
                </c:pt>
                <c:pt idx="16787">
                  <c:v>-4.990000000000002</c:v>
                </c:pt>
                <c:pt idx="16788">
                  <c:v>-12.55</c:v>
                </c:pt>
                <c:pt idx="16789">
                  <c:v>-9.3500000000000068</c:v>
                </c:pt>
                <c:pt idx="16790">
                  <c:v>-5.98</c:v>
                </c:pt>
                <c:pt idx="16791">
                  <c:v>-5.4500000000000028</c:v>
                </c:pt>
                <c:pt idx="16792">
                  <c:v>-6.1000000000000005</c:v>
                </c:pt>
                <c:pt idx="16793">
                  <c:v>-12.870000000000006</c:v>
                </c:pt>
                <c:pt idx="16794">
                  <c:v>-6.1400000000000077</c:v>
                </c:pt>
                <c:pt idx="16795">
                  <c:v>-3.3200000000000003</c:v>
                </c:pt>
                <c:pt idx="16796">
                  <c:v>-0.91000000000000369</c:v>
                </c:pt>
                <c:pt idx="16797">
                  <c:v>6.57</c:v>
                </c:pt>
                <c:pt idx="16798">
                  <c:v>-9.120000000000001</c:v>
                </c:pt>
                <c:pt idx="16799">
                  <c:v>-12.580000000000005</c:v>
                </c:pt>
                <c:pt idx="16800">
                  <c:v>-6.7999999999999972</c:v>
                </c:pt>
                <c:pt idx="16801">
                  <c:v>-10.810000000000002</c:v>
                </c:pt>
                <c:pt idx="16802">
                  <c:v>-14.93</c:v>
                </c:pt>
                <c:pt idx="16803">
                  <c:v>-13.760000000000002</c:v>
                </c:pt>
                <c:pt idx="16804">
                  <c:v>-9.490000000000002</c:v>
                </c:pt>
                <c:pt idx="16805">
                  <c:v>-12.380000000000004</c:v>
                </c:pt>
                <c:pt idx="16806">
                  <c:v>-17.099999999999987</c:v>
                </c:pt>
                <c:pt idx="16807">
                  <c:v>-14.330000000000002</c:v>
                </c:pt>
                <c:pt idx="16808">
                  <c:v>-18.990000000000002</c:v>
                </c:pt>
                <c:pt idx="16809">
                  <c:v>-25.340000000000003</c:v>
                </c:pt>
                <c:pt idx="16810">
                  <c:v>-17.310000000000031</c:v>
                </c:pt>
                <c:pt idx="16811">
                  <c:v>-14.840000000000002</c:v>
                </c:pt>
                <c:pt idx="16812">
                  <c:v>-15.209999999999999</c:v>
                </c:pt>
                <c:pt idx="16813">
                  <c:v>-4.759999999999998</c:v>
                </c:pt>
                <c:pt idx="16814">
                  <c:v>-6</c:v>
                </c:pt>
                <c:pt idx="16815">
                  <c:v>-4.4400000000000004</c:v>
                </c:pt>
                <c:pt idx="16816">
                  <c:v>-3.4399999999999977</c:v>
                </c:pt>
                <c:pt idx="16817">
                  <c:v>-6.0799999999999983</c:v>
                </c:pt>
                <c:pt idx="16818">
                  <c:v>2.4899999999999949</c:v>
                </c:pt>
                <c:pt idx="16819">
                  <c:v>9.8700000000000028</c:v>
                </c:pt>
                <c:pt idx="16820">
                  <c:v>12.840000000000002</c:v>
                </c:pt>
                <c:pt idx="16821">
                  <c:v>20.299999999999986</c:v>
                </c:pt>
                <c:pt idx="16822">
                  <c:v>17.5</c:v>
                </c:pt>
                <c:pt idx="16823">
                  <c:v>9.610000000000003</c:v>
                </c:pt>
                <c:pt idx="16824">
                  <c:v>7.8700000000000054</c:v>
                </c:pt>
                <c:pt idx="16825">
                  <c:v>-0.94999999999999574</c:v>
                </c:pt>
                <c:pt idx="16826">
                  <c:v>-4.3400000000000025</c:v>
                </c:pt>
                <c:pt idx="16827">
                  <c:v>8.52</c:v>
                </c:pt>
                <c:pt idx="16828">
                  <c:v>8.5400000000000009</c:v>
                </c:pt>
                <c:pt idx="16829">
                  <c:v>1.3900000000000021</c:v>
                </c:pt>
                <c:pt idx="16830">
                  <c:v>-10.43</c:v>
                </c:pt>
                <c:pt idx="16831">
                  <c:v>-4.8400000000000025</c:v>
                </c:pt>
                <c:pt idx="16832">
                  <c:v>-4.5</c:v>
                </c:pt>
                <c:pt idx="16833">
                  <c:v>1.2099999999999891</c:v>
                </c:pt>
                <c:pt idx="16834">
                  <c:v>10.520000000000001</c:v>
                </c:pt>
                <c:pt idx="16835">
                  <c:v>13.12</c:v>
                </c:pt>
                <c:pt idx="16836">
                  <c:v>10.66</c:v>
                </c:pt>
                <c:pt idx="16837">
                  <c:v>9.8700000000000045</c:v>
                </c:pt>
                <c:pt idx="16838">
                  <c:v>11.400000000000006</c:v>
                </c:pt>
                <c:pt idx="16839">
                  <c:v>12.360000000000024</c:v>
                </c:pt>
                <c:pt idx="16840">
                  <c:v>6.9200000000000017</c:v>
                </c:pt>
                <c:pt idx="16841">
                  <c:v>-18.260000000000002</c:v>
                </c:pt>
                <c:pt idx="16842">
                  <c:v>-28.53</c:v>
                </c:pt>
                <c:pt idx="16843">
                  <c:v>13.100000000000001</c:v>
                </c:pt>
                <c:pt idx="16844">
                  <c:v>31.72</c:v>
                </c:pt>
                <c:pt idx="16845">
                  <c:v>50.190000000000012</c:v>
                </c:pt>
                <c:pt idx="16846">
                  <c:v>24.21</c:v>
                </c:pt>
                <c:pt idx="16847">
                  <c:v>17.279999999999987</c:v>
                </c:pt>
                <c:pt idx="16848">
                  <c:v>26.070000000000007</c:v>
                </c:pt>
                <c:pt idx="16849">
                  <c:v>9.4500000000000028</c:v>
                </c:pt>
                <c:pt idx="16850">
                  <c:v>4.3500000000000005</c:v>
                </c:pt>
                <c:pt idx="16851">
                  <c:v>8.24</c:v>
                </c:pt>
                <c:pt idx="16852">
                  <c:v>7.0799999999999983</c:v>
                </c:pt>
                <c:pt idx="16853">
                  <c:v>3.3599999999999977</c:v>
                </c:pt>
                <c:pt idx="16854">
                  <c:v>4.7000000000000028</c:v>
                </c:pt>
                <c:pt idx="16855">
                  <c:v>7.94</c:v>
                </c:pt>
                <c:pt idx="16856">
                  <c:v>-8.8500000000000068</c:v>
                </c:pt>
                <c:pt idx="16857">
                  <c:v>-4.6299999999999955</c:v>
                </c:pt>
                <c:pt idx="16858">
                  <c:v>2.5900000000000034</c:v>
                </c:pt>
                <c:pt idx="16859">
                  <c:v>0.93999999999999773</c:v>
                </c:pt>
                <c:pt idx="16860">
                  <c:v>13.690000000000001</c:v>
                </c:pt>
                <c:pt idx="16861">
                  <c:v>14.210000000000008</c:v>
                </c:pt>
                <c:pt idx="16862">
                  <c:v>16.990000000000009</c:v>
                </c:pt>
                <c:pt idx="16863">
                  <c:v>8.930000000000005</c:v>
                </c:pt>
                <c:pt idx="16864">
                  <c:v>3.9599999999999937</c:v>
                </c:pt>
                <c:pt idx="16865">
                  <c:v>-15.360000000000019</c:v>
                </c:pt>
                <c:pt idx="16866">
                  <c:v>-19.700000000000003</c:v>
                </c:pt>
                <c:pt idx="16867">
                  <c:v>9.0300000000000011</c:v>
                </c:pt>
                <c:pt idx="16868">
                  <c:v>30.739999999999988</c:v>
                </c:pt>
                <c:pt idx="16869">
                  <c:v>44.010000000000005</c:v>
                </c:pt>
                <c:pt idx="16870">
                  <c:v>21.210000000000008</c:v>
                </c:pt>
                <c:pt idx="16871">
                  <c:v>12.090000000000002</c:v>
                </c:pt>
                <c:pt idx="16872">
                  <c:v>34.260000000000012</c:v>
                </c:pt>
                <c:pt idx="16873">
                  <c:v>23.299999999999986</c:v>
                </c:pt>
                <c:pt idx="16874">
                  <c:v>21.319999999999993</c:v>
                </c:pt>
                <c:pt idx="16875">
                  <c:v>25.939999999999987</c:v>
                </c:pt>
                <c:pt idx="16876">
                  <c:v>24.819999999999993</c:v>
                </c:pt>
                <c:pt idx="16877">
                  <c:v>26.269999999999989</c:v>
                </c:pt>
                <c:pt idx="16878">
                  <c:v>16.490000000000002</c:v>
                </c:pt>
                <c:pt idx="16879">
                  <c:v>-10.72</c:v>
                </c:pt>
                <c:pt idx="16880">
                  <c:v>-10.57</c:v>
                </c:pt>
                <c:pt idx="16881">
                  <c:v>-4.1499999999999915</c:v>
                </c:pt>
                <c:pt idx="16882">
                  <c:v>-4.3200000000000065</c:v>
                </c:pt>
                <c:pt idx="16883">
                  <c:v>4.6499999999999915</c:v>
                </c:pt>
                <c:pt idx="16884">
                  <c:v>21.019999999999996</c:v>
                </c:pt>
                <c:pt idx="16885">
                  <c:v>28.47</c:v>
                </c:pt>
                <c:pt idx="16886">
                  <c:v>22.160000000000011</c:v>
                </c:pt>
                <c:pt idx="16887">
                  <c:v>27.279999999999987</c:v>
                </c:pt>
                <c:pt idx="16888">
                  <c:v>24.209999999999987</c:v>
                </c:pt>
                <c:pt idx="16889">
                  <c:v>5.25</c:v>
                </c:pt>
                <c:pt idx="16890">
                  <c:v>-3.0000000000001192E-2</c:v>
                </c:pt>
                <c:pt idx="16891">
                  <c:v>14.100000000000001</c:v>
                </c:pt>
                <c:pt idx="16892">
                  <c:v>14.030000000000001</c:v>
                </c:pt>
                <c:pt idx="16893">
                  <c:v>33.950000000000003</c:v>
                </c:pt>
                <c:pt idx="16894">
                  <c:v>24.230000000000004</c:v>
                </c:pt>
                <c:pt idx="16895">
                  <c:v>18.840000000000003</c:v>
                </c:pt>
                <c:pt idx="16896">
                  <c:v>33.379999999999995</c:v>
                </c:pt>
                <c:pt idx="16897">
                  <c:v>16.840000000000003</c:v>
                </c:pt>
                <c:pt idx="16898">
                  <c:v>4.7299999999999969</c:v>
                </c:pt>
                <c:pt idx="16899">
                  <c:v>12.96</c:v>
                </c:pt>
                <c:pt idx="16900">
                  <c:v>14.380000000000004</c:v>
                </c:pt>
                <c:pt idx="16901">
                  <c:v>7.5499999999999972</c:v>
                </c:pt>
                <c:pt idx="16902">
                  <c:v>-12.870000000000006</c:v>
                </c:pt>
                <c:pt idx="16903">
                  <c:v>-7.3900000000000006</c:v>
                </c:pt>
                <c:pt idx="16904">
                  <c:v>-25.39</c:v>
                </c:pt>
                <c:pt idx="16905">
                  <c:v>-12.440000000000001</c:v>
                </c:pt>
                <c:pt idx="16906">
                  <c:v>7.8599999999999985</c:v>
                </c:pt>
                <c:pt idx="16907">
                  <c:v>8.1300000000000008</c:v>
                </c:pt>
                <c:pt idx="16908">
                  <c:v>11.48</c:v>
                </c:pt>
                <c:pt idx="16909">
                  <c:v>8.5</c:v>
                </c:pt>
                <c:pt idx="16910">
                  <c:v>6.5799999999999983</c:v>
                </c:pt>
                <c:pt idx="16911">
                  <c:v>10.89</c:v>
                </c:pt>
                <c:pt idx="16912">
                  <c:v>11.280000000000001</c:v>
                </c:pt>
                <c:pt idx="16913">
                  <c:v>1.5</c:v>
                </c:pt>
                <c:pt idx="16914">
                  <c:v>-16.739999999999988</c:v>
                </c:pt>
                <c:pt idx="16915">
                  <c:v>-3.210000000000008</c:v>
                </c:pt>
                <c:pt idx="16916">
                  <c:v>10.440000000000012</c:v>
                </c:pt>
                <c:pt idx="16917">
                  <c:v>18.010000000000005</c:v>
                </c:pt>
                <c:pt idx="16918">
                  <c:v>16.03</c:v>
                </c:pt>
                <c:pt idx="16919">
                  <c:v>5.75</c:v>
                </c:pt>
                <c:pt idx="16920">
                  <c:v>11</c:v>
                </c:pt>
                <c:pt idx="16921">
                  <c:v>12.930000000000007</c:v>
                </c:pt>
                <c:pt idx="16922">
                  <c:v>5.6000000000000005</c:v>
                </c:pt>
                <c:pt idx="16923">
                  <c:v>16.090000000000003</c:v>
                </c:pt>
                <c:pt idx="16924">
                  <c:v>17.259999999999987</c:v>
                </c:pt>
                <c:pt idx="16925">
                  <c:v>13.65</c:v>
                </c:pt>
                <c:pt idx="16926">
                  <c:v>-3.3200000000000003</c:v>
                </c:pt>
                <c:pt idx="16927">
                  <c:v>-10.340000000000002</c:v>
                </c:pt>
                <c:pt idx="16928">
                  <c:v>-24.379999999999992</c:v>
                </c:pt>
                <c:pt idx="16929">
                  <c:v>-3.019999999999996</c:v>
                </c:pt>
                <c:pt idx="16930">
                  <c:v>2.0499999999999972</c:v>
                </c:pt>
                <c:pt idx="16931">
                  <c:v>-3.980000000000004</c:v>
                </c:pt>
                <c:pt idx="16932">
                  <c:v>4.4099999999999984</c:v>
                </c:pt>
                <c:pt idx="16933">
                  <c:v>7.5600000000000005</c:v>
                </c:pt>
                <c:pt idx="16934">
                  <c:v>6.0600000000000005</c:v>
                </c:pt>
                <c:pt idx="16935">
                  <c:v>3.8600000000000136</c:v>
                </c:pt>
                <c:pt idx="16936">
                  <c:v>1.7999999999999934</c:v>
                </c:pt>
                <c:pt idx="16937">
                  <c:v>-17.86</c:v>
                </c:pt>
                <c:pt idx="16938">
                  <c:v>-21.259999999999987</c:v>
                </c:pt>
                <c:pt idx="16939">
                  <c:v>2.2999999999999972</c:v>
                </c:pt>
                <c:pt idx="16940">
                  <c:v>16.209999999999987</c:v>
                </c:pt>
                <c:pt idx="16941">
                  <c:v>14.330000000000002</c:v>
                </c:pt>
                <c:pt idx="16942">
                  <c:v>11.150000000000006</c:v>
                </c:pt>
                <c:pt idx="16943">
                  <c:v>10.190000000000001</c:v>
                </c:pt>
                <c:pt idx="16944">
                  <c:v>27.380000000000003</c:v>
                </c:pt>
                <c:pt idx="16945">
                  <c:v>23.79</c:v>
                </c:pt>
                <c:pt idx="16946">
                  <c:v>6.4300000000000104</c:v>
                </c:pt>
                <c:pt idx="16947">
                  <c:v>10.050000000000002</c:v>
                </c:pt>
                <c:pt idx="16948">
                  <c:v>14.970000000000002</c:v>
                </c:pt>
                <c:pt idx="16949">
                  <c:v>15.91</c:v>
                </c:pt>
                <c:pt idx="16950">
                  <c:v>13.510000000000002</c:v>
                </c:pt>
                <c:pt idx="16951">
                  <c:v>8.8800000000000026</c:v>
                </c:pt>
                <c:pt idx="16952">
                  <c:v>7.8500000000000085</c:v>
                </c:pt>
                <c:pt idx="16953">
                  <c:v>16.800000000000004</c:v>
                </c:pt>
                <c:pt idx="16954">
                  <c:v>15.480000000000004</c:v>
                </c:pt>
                <c:pt idx="16955">
                  <c:v>17.759999999999987</c:v>
                </c:pt>
                <c:pt idx="16956">
                  <c:v>16.53</c:v>
                </c:pt>
                <c:pt idx="16957">
                  <c:v>23.979999999999986</c:v>
                </c:pt>
                <c:pt idx="16958">
                  <c:v>32.790000000000013</c:v>
                </c:pt>
                <c:pt idx="16959">
                  <c:v>34.980000000000004</c:v>
                </c:pt>
                <c:pt idx="16960">
                  <c:v>34.600000000000009</c:v>
                </c:pt>
                <c:pt idx="16961">
                  <c:v>22.97</c:v>
                </c:pt>
                <c:pt idx="16962">
                  <c:v>26.330000000000005</c:v>
                </c:pt>
                <c:pt idx="16963">
                  <c:v>41.089999999999989</c:v>
                </c:pt>
                <c:pt idx="16964">
                  <c:v>51.18</c:v>
                </c:pt>
                <c:pt idx="16965">
                  <c:v>56.95</c:v>
                </c:pt>
                <c:pt idx="16966">
                  <c:v>54.27000000000001</c:v>
                </c:pt>
                <c:pt idx="16967">
                  <c:v>46</c:v>
                </c:pt>
                <c:pt idx="16968">
                  <c:v>51.160000000000011</c:v>
                </c:pt>
                <c:pt idx="16969">
                  <c:v>46.99</c:v>
                </c:pt>
                <c:pt idx="16970">
                  <c:v>44.51</c:v>
                </c:pt>
                <c:pt idx="16971">
                  <c:v>50.530000000000008</c:v>
                </c:pt>
                <c:pt idx="16972">
                  <c:v>52.95</c:v>
                </c:pt>
                <c:pt idx="16973">
                  <c:v>53.640000000000008</c:v>
                </c:pt>
                <c:pt idx="16974">
                  <c:v>54.320000000000007</c:v>
                </c:pt>
                <c:pt idx="16975">
                  <c:v>54.57</c:v>
                </c:pt>
                <c:pt idx="16976">
                  <c:v>47.190000000000012</c:v>
                </c:pt>
                <c:pt idx="16977">
                  <c:v>43.56</c:v>
                </c:pt>
                <c:pt idx="16978">
                  <c:v>39.090000000000003</c:v>
                </c:pt>
                <c:pt idx="16979">
                  <c:v>34.290000000000013</c:v>
                </c:pt>
                <c:pt idx="16980">
                  <c:v>31.58</c:v>
                </c:pt>
                <c:pt idx="16981">
                  <c:v>30.72</c:v>
                </c:pt>
                <c:pt idx="16982">
                  <c:v>37.96</c:v>
                </c:pt>
                <c:pt idx="16983">
                  <c:v>37.190000000000012</c:v>
                </c:pt>
                <c:pt idx="16984">
                  <c:v>32.520000000000003</c:v>
                </c:pt>
                <c:pt idx="16985">
                  <c:v>19.909999999999989</c:v>
                </c:pt>
                <c:pt idx="16986">
                  <c:v>15.590000000000003</c:v>
                </c:pt>
                <c:pt idx="16987">
                  <c:v>24.310000000000031</c:v>
                </c:pt>
                <c:pt idx="16988">
                  <c:v>47.32</c:v>
                </c:pt>
                <c:pt idx="16989">
                  <c:v>58.730000000000011</c:v>
                </c:pt>
                <c:pt idx="16990">
                  <c:v>53.410000000000004</c:v>
                </c:pt>
                <c:pt idx="16991">
                  <c:v>46.61</c:v>
                </c:pt>
                <c:pt idx="16992">
                  <c:v>46.260000000000012</c:v>
                </c:pt>
                <c:pt idx="16993">
                  <c:v>32.78</c:v>
                </c:pt>
                <c:pt idx="16994">
                  <c:v>17.520000000000003</c:v>
                </c:pt>
                <c:pt idx="16995">
                  <c:v>28.520000000000003</c:v>
                </c:pt>
                <c:pt idx="16996">
                  <c:v>27.910000000000004</c:v>
                </c:pt>
                <c:pt idx="16997">
                  <c:v>21.970000000000006</c:v>
                </c:pt>
                <c:pt idx="16998">
                  <c:v>13.63</c:v>
                </c:pt>
                <c:pt idx="16999">
                  <c:v>-7.8400000000000025</c:v>
                </c:pt>
                <c:pt idx="17000">
                  <c:v>5.1900000000000075</c:v>
                </c:pt>
                <c:pt idx="17001">
                  <c:v>23.650000000000031</c:v>
                </c:pt>
                <c:pt idx="17002">
                  <c:v>25.97</c:v>
                </c:pt>
                <c:pt idx="17003">
                  <c:v>24.239999999999988</c:v>
                </c:pt>
                <c:pt idx="17004">
                  <c:v>33.77000000000001</c:v>
                </c:pt>
                <c:pt idx="17005">
                  <c:v>30.589999999999989</c:v>
                </c:pt>
                <c:pt idx="17006">
                  <c:v>30.089999999999989</c:v>
                </c:pt>
                <c:pt idx="17007">
                  <c:v>24.690000000000005</c:v>
                </c:pt>
                <c:pt idx="17008">
                  <c:v>19.869999999999987</c:v>
                </c:pt>
                <c:pt idx="17009">
                  <c:v>-1.1999999999999862</c:v>
                </c:pt>
                <c:pt idx="17010">
                  <c:v>20</c:v>
                </c:pt>
                <c:pt idx="17011">
                  <c:v>27.47</c:v>
                </c:pt>
                <c:pt idx="17012">
                  <c:v>34.5</c:v>
                </c:pt>
                <c:pt idx="17013">
                  <c:v>49.03</c:v>
                </c:pt>
                <c:pt idx="17014">
                  <c:v>42.949999999999996</c:v>
                </c:pt>
                <c:pt idx="17015">
                  <c:v>18.950000000000003</c:v>
                </c:pt>
                <c:pt idx="17016">
                  <c:v>26.189999999999987</c:v>
                </c:pt>
                <c:pt idx="17017">
                  <c:v>15.55</c:v>
                </c:pt>
                <c:pt idx="17018">
                  <c:v>15.46</c:v>
                </c:pt>
                <c:pt idx="17019">
                  <c:v>20.079999999999988</c:v>
                </c:pt>
                <c:pt idx="17020">
                  <c:v>21.979999999999986</c:v>
                </c:pt>
                <c:pt idx="17021">
                  <c:v>11.590000000000002</c:v>
                </c:pt>
                <c:pt idx="17022">
                  <c:v>6.0099999999999909</c:v>
                </c:pt>
                <c:pt idx="17023">
                  <c:v>8.19</c:v>
                </c:pt>
                <c:pt idx="17024">
                  <c:v>4.8199999999999905</c:v>
                </c:pt>
                <c:pt idx="17025">
                  <c:v>9.4500000000000028</c:v>
                </c:pt>
                <c:pt idx="17026">
                  <c:v>11.670000000000002</c:v>
                </c:pt>
                <c:pt idx="17027">
                  <c:v>17.900000000000006</c:v>
                </c:pt>
                <c:pt idx="17028">
                  <c:v>26.700000000000003</c:v>
                </c:pt>
                <c:pt idx="17029">
                  <c:v>26.610000000000031</c:v>
                </c:pt>
                <c:pt idx="17030">
                  <c:v>25.900000000000006</c:v>
                </c:pt>
                <c:pt idx="17031">
                  <c:v>14.700000000000003</c:v>
                </c:pt>
                <c:pt idx="17032">
                  <c:v>9.120000000000001</c:v>
                </c:pt>
                <c:pt idx="17033">
                  <c:v>4.6999999999999886</c:v>
                </c:pt>
                <c:pt idx="17034">
                  <c:v>15.8</c:v>
                </c:pt>
                <c:pt idx="17035">
                  <c:v>30.399999999999988</c:v>
                </c:pt>
                <c:pt idx="17036">
                  <c:v>34.02000000000001</c:v>
                </c:pt>
                <c:pt idx="17037">
                  <c:v>41.65</c:v>
                </c:pt>
                <c:pt idx="17038">
                  <c:v>29.959999999999987</c:v>
                </c:pt>
                <c:pt idx="17039">
                  <c:v>11.440000000000001</c:v>
                </c:pt>
                <c:pt idx="17040">
                  <c:v>2.3299999999999983</c:v>
                </c:pt>
                <c:pt idx="17041">
                  <c:v>-8.8600000000000048</c:v>
                </c:pt>
                <c:pt idx="17042">
                  <c:v>-16.53</c:v>
                </c:pt>
                <c:pt idx="17043">
                  <c:v>-22.869999999999987</c:v>
                </c:pt>
                <c:pt idx="17044">
                  <c:v>-28.990000000000002</c:v>
                </c:pt>
                <c:pt idx="17045">
                  <c:v>-17.479999999999986</c:v>
                </c:pt>
                <c:pt idx="17046">
                  <c:v>-11.030000000000001</c:v>
                </c:pt>
                <c:pt idx="17047">
                  <c:v>-0.65000000000000702</c:v>
                </c:pt>
                <c:pt idx="17048">
                  <c:v>-2.8299999999999983</c:v>
                </c:pt>
                <c:pt idx="17049">
                  <c:v>0</c:v>
                </c:pt>
                <c:pt idx="17050">
                  <c:v>1.9599999999999913</c:v>
                </c:pt>
                <c:pt idx="17051">
                  <c:v>-2.0300000000000007</c:v>
                </c:pt>
                <c:pt idx="17052">
                  <c:v>8.8400000000000016</c:v>
                </c:pt>
                <c:pt idx="17053">
                  <c:v>2.8200000000000074</c:v>
                </c:pt>
                <c:pt idx="17054">
                  <c:v>-0.10999999999999943</c:v>
                </c:pt>
                <c:pt idx="17055">
                  <c:v>-1.0499999999999934</c:v>
                </c:pt>
                <c:pt idx="17056">
                  <c:v>-7.3599999999999985</c:v>
                </c:pt>
                <c:pt idx="17057">
                  <c:v>-17.729999999999986</c:v>
                </c:pt>
                <c:pt idx="17058">
                  <c:v>-15.13</c:v>
                </c:pt>
                <c:pt idx="17059">
                  <c:v>4.9799999999999924</c:v>
                </c:pt>
                <c:pt idx="17060">
                  <c:v>21.39</c:v>
                </c:pt>
                <c:pt idx="17061">
                  <c:v>33.190000000000012</c:v>
                </c:pt>
                <c:pt idx="17062">
                  <c:v>26.089999999999989</c:v>
                </c:pt>
                <c:pt idx="17063">
                  <c:v>12.200000000000001</c:v>
                </c:pt>
                <c:pt idx="17064">
                  <c:v>19.82</c:v>
                </c:pt>
                <c:pt idx="17065">
                  <c:v>9.0100000000000016</c:v>
                </c:pt>
                <c:pt idx="17066">
                  <c:v>2.1899999999999982</c:v>
                </c:pt>
                <c:pt idx="17067">
                  <c:v>10.080000000000002</c:v>
                </c:pt>
                <c:pt idx="17068">
                  <c:v>12.910000000000004</c:v>
                </c:pt>
                <c:pt idx="17069">
                  <c:v>13.8</c:v>
                </c:pt>
                <c:pt idx="17070">
                  <c:v>5.0799999999999983</c:v>
                </c:pt>
                <c:pt idx="17071">
                  <c:v>-0.29999999999999827</c:v>
                </c:pt>
                <c:pt idx="17072">
                  <c:v>4.0600000000000005</c:v>
                </c:pt>
                <c:pt idx="17073">
                  <c:v>19.60000000000003</c:v>
                </c:pt>
                <c:pt idx="17074">
                  <c:v>20.83000000000003</c:v>
                </c:pt>
                <c:pt idx="17075">
                  <c:v>28</c:v>
                </c:pt>
                <c:pt idx="17076">
                  <c:v>36.28</c:v>
                </c:pt>
                <c:pt idx="17077">
                  <c:v>33.83</c:v>
                </c:pt>
                <c:pt idx="17078">
                  <c:v>30.5</c:v>
                </c:pt>
                <c:pt idx="17079">
                  <c:v>24.14</c:v>
                </c:pt>
                <c:pt idx="17080">
                  <c:v>14.46000000000002</c:v>
                </c:pt>
                <c:pt idx="17081">
                  <c:v>-9.5500000000000025</c:v>
                </c:pt>
                <c:pt idx="17082">
                  <c:v>7.4200000000000017</c:v>
                </c:pt>
                <c:pt idx="17083">
                  <c:v>21.849999999999987</c:v>
                </c:pt>
                <c:pt idx="17084">
                  <c:v>36.150000000000006</c:v>
                </c:pt>
                <c:pt idx="17085">
                  <c:v>46.08</c:v>
                </c:pt>
                <c:pt idx="17086">
                  <c:v>36.770000000000003</c:v>
                </c:pt>
                <c:pt idx="17087">
                  <c:v>29.220000000000006</c:v>
                </c:pt>
                <c:pt idx="17088">
                  <c:v>36.93</c:v>
                </c:pt>
                <c:pt idx="17089">
                  <c:v>27.07</c:v>
                </c:pt>
                <c:pt idx="17090">
                  <c:v>11.170000000000002</c:v>
                </c:pt>
                <c:pt idx="17091">
                  <c:v>15.360000000000019</c:v>
                </c:pt>
                <c:pt idx="17092">
                  <c:v>18.340000000000003</c:v>
                </c:pt>
                <c:pt idx="17093">
                  <c:v>10.139999999999999</c:v>
                </c:pt>
                <c:pt idx="17094">
                  <c:v>-2.1700000000000017</c:v>
                </c:pt>
                <c:pt idx="17095">
                  <c:v>-1.7000000000000028</c:v>
                </c:pt>
                <c:pt idx="17096">
                  <c:v>-5.9199999999999884</c:v>
                </c:pt>
                <c:pt idx="17097">
                  <c:v>7.289999999999992</c:v>
                </c:pt>
                <c:pt idx="17098">
                  <c:v>21.539999999999992</c:v>
                </c:pt>
                <c:pt idx="17099">
                  <c:v>24.899999999999988</c:v>
                </c:pt>
                <c:pt idx="17100">
                  <c:v>24.069999999999986</c:v>
                </c:pt>
                <c:pt idx="17101">
                  <c:v>29.689999999999987</c:v>
                </c:pt>
                <c:pt idx="17102">
                  <c:v>32.25</c:v>
                </c:pt>
                <c:pt idx="17103">
                  <c:v>23.130000000000031</c:v>
                </c:pt>
                <c:pt idx="17104">
                  <c:v>4.0999999999999943</c:v>
                </c:pt>
                <c:pt idx="17105">
                  <c:v>-1.2700000000000102</c:v>
                </c:pt>
                <c:pt idx="17106">
                  <c:v>5.1600000000000055</c:v>
                </c:pt>
                <c:pt idx="17107">
                  <c:v>21.150000000000031</c:v>
                </c:pt>
                <c:pt idx="17108">
                  <c:v>26.319999999999993</c:v>
                </c:pt>
                <c:pt idx="17109">
                  <c:v>35.220000000000013</c:v>
                </c:pt>
                <c:pt idx="17110">
                  <c:v>23.510000000000005</c:v>
                </c:pt>
                <c:pt idx="17111">
                  <c:v>15.510000000000002</c:v>
                </c:pt>
                <c:pt idx="17112">
                  <c:v>41.400000000000006</c:v>
                </c:pt>
                <c:pt idx="17113">
                  <c:v>30.029999999999987</c:v>
                </c:pt>
                <c:pt idx="17114">
                  <c:v>16.399999999999988</c:v>
                </c:pt>
                <c:pt idx="17115">
                  <c:v>24.47</c:v>
                </c:pt>
                <c:pt idx="17116">
                  <c:v>20.399999999999999</c:v>
                </c:pt>
                <c:pt idx="17117">
                  <c:v>17.03</c:v>
                </c:pt>
                <c:pt idx="17118">
                  <c:v>16.21</c:v>
                </c:pt>
                <c:pt idx="17119">
                  <c:v>16.110000000000031</c:v>
                </c:pt>
                <c:pt idx="17120">
                  <c:v>5.8000000000000043</c:v>
                </c:pt>
                <c:pt idx="17121">
                  <c:v>6.5799999999999912</c:v>
                </c:pt>
                <c:pt idx="17122">
                  <c:v>9.8500000000000068</c:v>
                </c:pt>
                <c:pt idx="17123">
                  <c:v>15.600000000000001</c:v>
                </c:pt>
                <c:pt idx="17124">
                  <c:v>17.149999999999999</c:v>
                </c:pt>
                <c:pt idx="17125">
                  <c:v>21.759999999999987</c:v>
                </c:pt>
                <c:pt idx="17126">
                  <c:v>29.119999999999997</c:v>
                </c:pt>
                <c:pt idx="17127">
                  <c:v>26.560000000000009</c:v>
                </c:pt>
                <c:pt idx="17128">
                  <c:v>20.060000000000002</c:v>
                </c:pt>
                <c:pt idx="17129">
                  <c:v>22.619999999999997</c:v>
                </c:pt>
                <c:pt idx="17130">
                  <c:v>38.180000000000007</c:v>
                </c:pt>
                <c:pt idx="17131">
                  <c:v>42.87</c:v>
                </c:pt>
                <c:pt idx="17132">
                  <c:v>47.050000000000004</c:v>
                </c:pt>
                <c:pt idx="17133">
                  <c:v>44.42</c:v>
                </c:pt>
                <c:pt idx="17134">
                  <c:v>46.48</c:v>
                </c:pt>
                <c:pt idx="17135">
                  <c:v>40.42</c:v>
                </c:pt>
                <c:pt idx="17136">
                  <c:v>37.70000000000001</c:v>
                </c:pt>
                <c:pt idx="17137">
                  <c:v>25.580000000000002</c:v>
                </c:pt>
                <c:pt idx="17138">
                  <c:v>16.259999999999987</c:v>
                </c:pt>
                <c:pt idx="17139">
                  <c:v>23.009999999999987</c:v>
                </c:pt>
                <c:pt idx="17140">
                  <c:v>28.14</c:v>
                </c:pt>
                <c:pt idx="17141">
                  <c:v>27.830000000000005</c:v>
                </c:pt>
                <c:pt idx="17142">
                  <c:v>14.39</c:v>
                </c:pt>
                <c:pt idx="17143">
                  <c:v>12.29</c:v>
                </c:pt>
                <c:pt idx="17144">
                  <c:v>6.7700000000000031</c:v>
                </c:pt>
                <c:pt idx="17145">
                  <c:v>0.72999999999999765</c:v>
                </c:pt>
                <c:pt idx="17146">
                  <c:v>-0.6299999999999969</c:v>
                </c:pt>
                <c:pt idx="17147">
                  <c:v>1.1299999999999928</c:v>
                </c:pt>
                <c:pt idx="17148">
                  <c:v>-1.0900000000000041</c:v>
                </c:pt>
                <c:pt idx="17149">
                  <c:v>9.9600000000000097</c:v>
                </c:pt>
                <c:pt idx="17150">
                  <c:v>15.05</c:v>
                </c:pt>
                <c:pt idx="17151">
                  <c:v>21.18</c:v>
                </c:pt>
                <c:pt idx="17152">
                  <c:v>18.080000000000002</c:v>
                </c:pt>
                <c:pt idx="17153">
                  <c:v>7.0900000000000105</c:v>
                </c:pt>
                <c:pt idx="17154">
                  <c:v>24.5</c:v>
                </c:pt>
                <c:pt idx="17155">
                  <c:v>28.409999999999989</c:v>
                </c:pt>
                <c:pt idx="17156">
                  <c:v>35.710000000000008</c:v>
                </c:pt>
                <c:pt idx="17157">
                  <c:v>44.040000000000006</c:v>
                </c:pt>
                <c:pt idx="17158">
                  <c:v>38.050000000000004</c:v>
                </c:pt>
                <c:pt idx="17159">
                  <c:v>35.620000000000012</c:v>
                </c:pt>
                <c:pt idx="17160">
                  <c:v>18.279999999999987</c:v>
                </c:pt>
                <c:pt idx="17161">
                  <c:v>10.16</c:v>
                </c:pt>
                <c:pt idx="17162">
                  <c:v>-14.04</c:v>
                </c:pt>
                <c:pt idx="17163">
                  <c:v>-4.5600000000000005</c:v>
                </c:pt>
                <c:pt idx="17164">
                  <c:v>-1.6100000000000041</c:v>
                </c:pt>
                <c:pt idx="17165">
                  <c:v>-0.74000000000000321</c:v>
                </c:pt>
                <c:pt idx="17166">
                  <c:v>7.6899999999999977</c:v>
                </c:pt>
                <c:pt idx="17167">
                  <c:v>32.52000000000001</c:v>
                </c:pt>
                <c:pt idx="17168">
                  <c:v>27.43</c:v>
                </c:pt>
                <c:pt idx="17169">
                  <c:v>30.240000000000002</c:v>
                </c:pt>
                <c:pt idx="17170">
                  <c:v>24.11999999999999</c:v>
                </c:pt>
                <c:pt idx="17171">
                  <c:v>19.549999999999986</c:v>
                </c:pt>
                <c:pt idx="17172">
                  <c:v>28.609999999999992</c:v>
                </c:pt>
                <c:pt idx="17173">
                  <c:v>28.89</c:v>
                </c:pt>
                <c:pt idx="17174">
                  <c:v>31.449999999999989</c:v>
                </c:pt>
                <c:pt idx="17175">
                  <c:v>33.440000000000005</c:v>
                </c:pt>
                <c:pt idx="17176">
                  <c:v>31.470000000000006</c:v>
                </c:pt>
                <c:pt idx="17177">
                  <c:v>27.14</c:v>
                </c:pt>
                <c:pt idx="17178">
                  <c:v>20</c:v>
                </c:pt>
                <c:pt idx="17179">
                  <c:v>30.820000000000007</c:v>
                </c:pt>
                <c:pt idx="17180">
                  <c:v>35.06</c:v>
                </c:pt>
                <c:pt idx="17181">
                  <c:v>36.300000000000004</c:v>
                </c:pt>
                <c:pt idx="17182">
                  <c:v>31.229999999999986</c:v>
                </c:pt>
                <c:pt idx="17183">
                  <c:v>11.540000000000003</c:v>
                </c:pt>
                <c:pt idx="17184">
                  <c:v>21.560000000000002</c:v>
                </c:pt>
                <c:pt idx="17185">
                  <c:v>5.3199999999999985</c:v>
                </c:pt>
                <c:pt idx="17186">
                  <c:v>1.6999999999999933</c:v>
                </c:pt>
                <c:pt idx="17187">
                  <c:v>19.72</c:v>
                </c:pt>
                <c:pt idx="17188">
                  <c:v>24.6</c:v>
                </c:pt>
                <c:pt idx="17189">
                  <c:v>15.760000000000002</c:v>
                </c:pt>
                <c:pt idx="17190">
                  <c:v>15.330000000000002</c:v>
                </c:pt>
                <c:pt idx="17191">
                  <c:v>26.60000000000003</c:v>
                </c:pt>
                <c:pt idx="17192">
                  <c:v>16.939999999999987</c:v>
                </c:pt>
                <c:pt idx="17193">
                  <c:v>23.820000000000007</c:v>
                </c:pt>
                <c:pt idx="17194">
                  <c:v>32.339999999999996</c:v>
                </c:pt>
                <c:pt idx="17195">
                  <c:v>31.630000000000031</c:v>
                </c:pt>
                <c:pt idx="17196">
                  <c:v>38.380000000000003</c:v>
                </c:pt>
                <c:pt idx="17197">
                  <c:v>41.01</c:v>
                </c:pt>
                <c:pt idx="17198">
                  <c:v>40.440000000000005</c:v>
                </c:pt>
                <c:pt idx="17199">
                  <c:v>37.330000000000005</c:v>
                </c:pt>
                <c:pt idx="17200">
                  <c:v>26.330000000000005</c:v>
                </c:pt>
                <c:pt idx="17201">
                  <c:v>-2.8799999999999937</c:v>
                </c:pt>
                <c:pt idx="17202">
                  <c:v>8.1000000000000014</c:v>
                </c:pt>
                <c:pt idx="17203">
                  <c:v>29.97</c:v>
                </c:pt>
                <c:pt idx="17204">
                  <c:v>44.11</c:v>
                </c:pt>
                <c:pt idx="17205">
                  <c:v>52.04</c:v>
                </c:pt>
                <c:pt idx="17206">
                  <c:v>47.220000000000013</c:v>
                </c:pt>
                <c:pt idx="17207">
                  <c:v>45.85</c:v>
                </c:pt>
                <c:pt idx="17208">
                  <c:v>53.150000000000006</c:v>
                </c:pt>
                <c:pt idx="17209">
                  <c:v>53.410000000000004</c:v>
                </c:pt>
                <c:pt idx="17210">
                  <c:v>40.46</c:v>
                </c:pt>
                <c:pt idx="17211">
                  <c:v>45.82</c:v>
                </c:pt>
                <c:pt idx="17212">
                  <c:v>43.49</c:v>
                </c:pt>
                <c:pt idx="17213">
                  <c:v>43.27</c:v>
                </c:pt>
                <c:pt idx="17214">
                  <c:v>39.18</c:v>
                </c:pt>
                <c:pt idx="17215">
                  <c:v>35.5</c:v>
                </c:pt>
                <c:pt idx="17216">
                  <c:v>34.83</c:v>
                </c:pt>
                <c:pt idx="17217">
                  <c:v>34.77000000000001</c:v>
                </c:pt>
                <c:pt idx="17218">
                  <c:v>32.690000000000012</c:v>
                </c:pt>
                <c:pt idx="17219">
                  <c:v>31.069999999999986</c:v>
                </c:pt>
                <c:pt idx="17220">
                  <c:v>33.030000000000008</c:v>
                </c:pt>
                <c:pt idx="17221">
                  <c:v>34.63000000000001</c:v>
                </c:pt>
                <c:pt idx="17222">
                  <c:v>38.25</c:v>
                </c:pt>
                <c:pt idx="17223">
                  <c:v>35.980000000000004</c:v>
                </c:pt>
                <c:pt idx="17224">
                  <c:v>30.229999999999986</c:v>
                </c:pt>
                <c:pt idx="17225">
                  <c:v>27.010000000000005</c:v>
                </c:pt>
                <c:pt idx="17226">
                  <c:v>35.36</c:v>
                </c:pt>
                <c:pt idx="17227">
                  <c:v>40.050000000000004</c:v>
                </c:pt>
                <c:pt idx="17228">
                  <c:v>46.75</c:v>
                </c:pt>
                <c:pt idx="17229">
                  <c:v>53.550000000000004</c:v>
                </c:pt>
                <c:pt idx="17230">
                  <c:v>43.97</c:v>
                </c:pt>
                <c:pt idx="17231">
                  <c:v>32.64</c:v>
                </c:pt>
                <c:pt idx="17232">
                  <c:v>27.650000000000031</c:v>
                </c:pt>
                <c:pt idx="17233">
                  <c:v>22.240000000000002</c:v>
                </c:pt>
                <c:pt idx="17234">
                  <c:v>2.5299999999999976</c:v>
                </c:pt>
                <c:pt idx="17235">
                  <c:v>15.400000000000002</c:v>
                </c:pt>
                <c:pt idx="17236">
                  <c:v>19.329999999999988</c:v>
                </c:pt>
                <c:pt idx="17237">
                  <c:v>12.729999999999999</c:v>
                </c:pt>
                <c:pt idx="17238">
                  <c:v>9.7900000000000009</c:v>
                </c:pt>
                <c:pt idx="17239">
                  <c:v>20.830000000000005</c:v>
                </c:pt>
                <c:pt idx="17240">
                  <c:v>21.10000000000003</c:v>
                </c:pt>
                <c:pt idx="17241">
                  <c:v>28.889999999999986</c:v>
                </c:pt>
                <c:pt idx="17242">
                  <c:v>29.820000000000007</c:v>
                </c:pt>
                <c:pt idx="17243">
                  <c:v>28.25</c:v>
                </c:pt>
                <c:pt idx="17244">
                  <c:v>31.35000000000003</c:v>
                </c:pt>
                <c:pt idx="17245">
                  <c:v>28.139999999999993</c:v>
                </c:pt>
                <c:pt idx="17246">
                  <c:v>23.590000000000003</c:v>
                </c:pt>
                <c:pt idx="17247">
                  <c:v>10.72</c:v>
                </c:pt>
                <c:pt idx="17248">
                  <c:v>19.579999999999988</c:v>
                </c:pt>
                <c:pt idx="17249">
                  <c:v>18.129999999999992</c:v>
                </c:pt>
                <c:pt idx="17250">
                  <c:v>21.899999999999988</c:v>
                </c:pt>
                <c:pt idx="17251">
                  <c:v>26.650000000000031</c:v>
                </c:pt>
                <c:pt idx="17252">
                  <c:v>25.590000000000003</c:v>
                </c:pt>
                <c:pt idx="17253">
                  <c:v>30.099999999999987</c:v>
                </c:pt>
                <c:pt idx="17254">
                  <c:v>7.9600000000000009</c:v>
                </c:pt>
                <c:pt idx="17255">
                  <c:v>-6.25</c:v>
                </c:pt>
                <c:pt idx="17256">
                  <c:v>-22.12</c:v>
                </c:pt>
                <c:pt idx="17257">
                  <c:v>-36.720000000000013</c:v>
                </c:pt>
                <c:pt idx="17258">
                  <c:v>-29.310000000000031</c:v>
                </c:pt>
                <c:pt idx="17259">
                  <c:v>-28.07</c:v>
                </c:pt>
                <c:pt idx="17260">
                  <c:v>-29.259999999999987</c:v>
                </c:pt>
                <c:pt idx="17261">
                  <c:v>-27.85</c:v>
                </c:pt>
                <c:pt idx="17262">
                  <c:v>-14.15</c:v>
                </c:pt>
                <c:pt idx="17263">
                  <c:v>0.18999999999999836</c:v>
                </c:pt>
                <c:pt idx="17264">
                  <c:v>-2.3699999999999974</c:v>
                </c:pt>
                <c:pt idx="17265">
                  <c:v>17.730000000000004</c:v>
                </c:pt>
                <c:pt idx="17266">
                  <c:v>4.6599999999999966</c:v>
                </c:pt>
                <c:pt idx="17267">
                  <c:v>-2.2800000000000011</c:v>
                </c:pt>
                <c:pt idx="17268">
                  <c:v>2.039999999999992</c:v>
                </c:pt>
                <c:pt idx="17269">
                  <c:v>2.5800000000000054</c:v>
                </c:pt>
                <c:pt idx="17270">
                  <c:v>7.6000000000000005</c:v>
                </c:pt>
                <c:pt idx="17271">
                  <c:v>12.400000000000002</c:v>
                </c:pt>
                <c:pt idx="17272">
                  <c:v>10.54</c:v>
                </c:pt>
                <c:pt idx="17273">
                  <c:v>18.929999999999989</c:v>
                </c:pt>
                <c:pt idx="17274">
                  <c:v>21.450000000000003</c:v>
                </c:pt>
                <c:pt idx="17275">
                  <c:v>31.599999999999987</c:v>
                </c:pt>
                <c:pt idx="17276">
                  <c:v>34.06</c:v>
                </c:pt>
                <c:pt idx="17277">
                  <c:v>45.53</c:v>
                </c:pt>
                <c:pt idx="17278">
                  <c:v>38.21</c:v>
                </c:pt>
                <c:pt idx="17279">
                  <c:v>41.34</c:v>
                </c:pt>
                <c:pt idx="17280">
                  <c:v>56.640000000000008</c:v>
                </c:pt>
                <c:pt idx="17281">
                  <c:v>51.85</c:v>
                </c:pt>
                <c:pt idx="17282">
                  <c:v>45.210000000000008</c:v>
                </c:pt>
                <c:pt idx="17283">
                  <c:v>32.910000000000004</c:v>
                </c:pt>
                <c:pt idx="17284">
                  <c:v>46.42</c:v>
                </c:pt>
                <c:pt idx="17285">
                  <c:v>40.97</c:v>
                </c:pt>
                <c:pt idx="17286">
                  <c:v>33.190000000000012</c:v>
                </c:pt>
                <c:pt idx="17287">
                  <c:v>33.590000000000003</c:v>
                </c:pt>
                <c:pt idx="17288">
                  <c:v>41.18</c:v>
                </c:pt>
                <c:pt idx="17289">
                  <c:v>39.5</c:v>
                </c:pt>
                <c:pt idx="17290">
                  <c:v>43.300000000000004</c:v>
                </c:pt>
                <c:pt idx="17291">
                  <c:v>45.64</c:v>
                </c:pt>
                <c:pt idx="17292">
                  <c:v>28</c:v>
                </c:pt>
                <c:pt idx="17293">
                  <c:v>47.87</c:v>
                </c:pt>
                <c:pt idx="17294">
                  <c:v>54.27</c:v>
                </c:pt>
                <c:pt idx="17295">
                  <c:v>52.710000000000008</c:v>
                </c:pt>
                <c:pt idx="17296">
                  <c:v>45.86</c:v>
                </c:pt>
                <c:pt idx="17297">
                  <c:v>37.54</c:v>
                </c:pt>
                <c:pt idx="17298">
                  <c:v>43.440000000000005</c:v>
                </c:pt>
                <c:pt idx="17299">
                  <c:v>48.640000000000008</c:v>
                </c:pt>
                <c:pt idx="17300">
                  <c:v>49.780000000000008</c:v>
                </c:pt>
                <c:pt idx="17301">
                  <c:v>64.169999999999987</c:v>
                </c:pt>
                <c:pt idx="17302">
                  <c:v>48.440000000000005</c:v>
                </c:pt>
                <c:pt idx="17303">
                  <c:v>48.650000000000006</c:v>
                </c:pt>
                <c:pt idx="17304">
                  <c:v>62.31</c:v>
                </c:pt>
                <c:pt idx="17305">
                  <c:v>61.02</c:v>
                </c:pt>
                <c:pt idx="17306">
                  <c:v>43.210000000000008</c:v>
                </c:pt>
                <c:pt idx="17307">
                  <c:v>45.27</c:v>
                </c:pt>
                <c:pt idx="17308">
                  <c:v>47.63</c:v>
                </c:pt>
                <c:pt idx="17309">
                  <c:v>49.44</c:v>
                </c:pt>
                <c:pt idx="17310">
                  <c:v>46.120000000000012</c:v>
                </c:pt>
                <c:pt idx="17311">
                  <c:v>46.720000000000013</c:v>
                </c:pt>
                <c:pt idx="17312">
                  <c:v>45.38</c:v>
                </c:pt>
                <c:pt idx="17313">
                  <c:v>46.92</c:v>
                </c:pt>
                <c:pt idx="17314">
                  <c:v>52.180000000000007</c:v>
                </c:pt>
                <c:pt idx="17315">
                  <c:v>43.000000000000007</c:v>
                </c:pt>
                <c:pt idx="17316">
                  <c:v>49</c:v>
                </c:pt>
                <c:pt idx="17317">
                  <c:v>55.240000000000009</c:v>
                </c:pt>
                <c:pt idx="17318">
                  <c:v>64.75</c:v>
                </c:pt>
                <c:pt idx="17319">
                  <c:v>58.39</c:v>
                </c:pt>
                <c:pt idx="17320">
                  <c:v>55.760000000000012</c:v>
                </c:pt>
                <c:pt idx="17321">
                  <c:v>51.87</c:v>
                </c:pt>
                <c:pt idx="17322">
                  <c:v>56.210000000000008</c:v>
                </c:pt>
                <c:pt idx="17323">
                  <c:v>62.740000000000009</c:v>
                </c:pt>
                <c:pt idx="17324">
                  <c:v>77.760000000000005</c:v>
                </c:pt>
                <c:pt idx="17325">
                  <c:v>89.22999999999999</c:v>
                </c:pt>
                <c:pt idx="17326">
                  <c:v>65.259999999999991</c:v>
                </c:pt>
                <c:pt idx="17327">
                  <c:v>53.290000000000013</c:v>
                </c:pt>
                <c:pt idx="17328">
                  <c:v>68.52</c:v>
                </c:pt>
                <c:pt idx="17329">
                  <c:v>48.25</c:v>
                </c:pt>
                <c:pt idx="17330">
                  <c:v>32.9</c:v>
                </c:pt>
                <c:pt idx="17331">
                  <c:v>32.42</c:v>
                </c:pt>
                <c:pt idx="17332">
                  <c:v>31.150000000000031</c:v>
                </c:pt>
                <c:pt idx="17333">
                  <c:v>26.68</c:v>
                </c:pt>
                <c:pt idx="17334">
                  <c:v>24.959999999999987</c:v>
                </c:pt>
                <c:pt idx="17335">
                  <c:v>23.689999999999987</c:v>
                </c:pt>
                <c:pt idx="17336">
                  <c:v>28.949999999999989</c:v>
                </c:pt>
                <c:pt idx="17337">
                  <c:v>30.540000000000006</c:v>
                </c:pt>
                <c:pt idx="17338">
                  <c:v>34.27000000000001</c:v>
                </c:pt>
                <c:pt idx="17339">
                  <c:v>39.77000000000001</c:v>
                </c:pt>
                <c:pt idx="17340">
                  <c:v>35</c:v>
                </c:pt>
                <c:pt idx="17341">
                  <c:v>38.44</c:v>
                </c:pt>
                <c:pt idx="17342">
                  <c:v>21.730000000000004</c:v>
                </c:pt>
                <c:pt idx="17343">
                  <c:v>20.079999999999988</c:v>
                </c:pt>
                <c:pt idx="17344">
                  <c:v>20.57</c:v>
                </c:pt>
                <c:pt idx="17345">
                  <c:v>21.1</c:v>
                </c:pt>
                <c:pt idx="17346">
                  <c:v>29.190000000000005</c:v>
                </c:pt>
                <c:pt idx="17347">
                  <c:v>36.020000000000003</c:v>
                </c:pt>
                <c:pt idx="17348">
                  <c:v>32.449999999999996</c:v>
                </c:pt>
                <c:pt idx="17349">
                  <c:v>52.48</c:v>
                </c:pt>
                <c:pt idx="17350">
                  <c:v>39.130000000000003</c:v>
                </c:pt>
                <c:pt idx="17351">
                  <c:v>12.57</c:v>
                </c:pt>
                <c:pt idx="17352">
                  <c:v>-3.3899999999999997</c:v>
                </c:pt>
                <c:pt idx="17353">
                  <c:v>-11.55</c:v>
                </c:pt>
                <c:pt idx="17354">
                  <c:v>-9.69</c:v>
                </c:pt>
                <c:pt idx="17355">
                  <c:v>-6.29</c:v>
                </c:pt>
                <c:pt idx="17356">
                  <c:v>-0.15000000000000024</c:v>
                </c:pt>
                <c:pt idx="17357">
                  <c:v>-1.35</c:v>
                </c:pt>
                <c:pt idx="17358">
                  <c:v>-6.8599999999999985</c:v>
                </c:pt>
                <c:pt idx="17359">
                  <c:v>-5.5400000000000009</c:v>
                </c:pt>
                <c:pt idx="17360">
                  <c:v>-5.9699999999999989</c:v>
                </c:pt>
                <c:pt idx="17361">
                  <c:v>-0.19000000000000128</c:v>
                </c:pt>
                <c:pt idx="17362">
                  <c:v>4.2300000000000004</c:v>
                </c:pt>
                <c:pt idx="17363">
                  <c:v>0.42000000000000032</c:v>
                </c:pt>
                <c:pt idx="17364">
                  <c:v>4.58</c:v>
                </c:pt>
                <c:pt idx="17365">
                  <c:v>1.6800000000000039</c:v>
                </c:pt>
                <c:pt idx="17366">
                  <c:v>-0.77000000000000279</c:v>
                </c:pt>
                <c:pt idx="17367">
                  <c:v>-1.6399999999999959</c:v>
                </c:pt>
                <c:pt idx="17368">
                  <c:v>-2.3599999999999977</c:v>
                </c:pt>
                <c:pt idx="17369">
                  <c:v>-3.7000000000000011</c:v>
                </c:pt>
                <c:pt idx="17370">
                  <c:v>-2.7800000000000011</c:v>
                </c:pt>
                <c:pt idx="17371">
                  <c:v>0.18000000000000016</c:v>
                </c:pt>
                <c:pt idx="17372">
                  <c:v>0.3300000000000009</c:v>
                </c:pt>
                <c:pt idx="17373">
                  <c:v>0.84999999999999964</c:v>
                </c:pt>
                <c:pt idx="17374">
                  <c:v>-4.01</c:v>
                </c:pt>
                <c:pt idx="17375">
                  <c:v>-9.9</c:v>
                </c:pt>
                <c:pt idx="17376">
                  <c:v>-2.2300000000000004</c:v>
                </c:pt>
                <c:pt idx="17377">
                  <c:v>-10.81</c:v>
                </c:pt>
                <c:pt idx="17378">
                  <c:v>-10.540000000000001</c:v>
                </c:pt>
                <c:pt idx="17379">
                  <c:v>-5.29</c:v>
                </c:pt>
                <c:pt idx="17380">
                  <c:v>-1.44</c:v>
                </c:pt>
                <c:pt idx="17381">
                  <c:v>-2.09</c:v>
                </c:pt>
                <c:pt idx="17382">
                  <c:v>-4.96</c:v>
                </c:pt>
                <c:pt idx="17383">
                  <c:v>-8.2399999999999984</c:v>
                </c:pt>
                <c:pt idx="17384">
                  <c:v>-12.040000000000001</c:v>
                </c:pt>
                <c:pt idx="17385">
                  <c:v>-25.09</c:v>
                </c:pt>
                <c:pt idx="17386">
                  <c:v>-29.95</c:v>
                </c:pt>
                <c:pt idx="17387">
                  <c:v>-34.74</c:v>
                </c:pt>
                <c:pt idx="17388">
                  <c:v>-29.880000000000003</c:v>
                </c:pt>
                <c:pt idx="17389">
                  <c:v>-24.54</c:v>
                </c:pt>
                <c:pt idx="17390">
                  <c:v>-23.7</c:v>
                </c:pt>
                <c:pt idx="17391">
                  <c:v>-16.07</c:v>
                </c:pt>
                <c:pt idx="17392">
                  <c:v>-21.900000000000002</c:v>
                </c:pt>
                <c:pt idx="17393">
                  <c:v>-38.21</c:v>
                </c:pt>
                <c:pt idx="17394">
                  <c:v>-23.459999999999987</c:v>
                </c:pt>
                <c:pt idx="17395">
                  <c:v>-28.479999999999986</c:v>
                </c:pt>
                <c:pt idx="17396">
                  <c:v>-12.04</c:v>
                </c:pt>
                <c:pt idx="17397">
                  <c:v>-6.7600000000000016</c:v>
                </c:pt>
                <c:pt idx="17398">
                  <c:v>-13.2</c:v>
                </c:pt>
                <c:pt idx="17399">
                  <c:v>-17.53</c:v>
                </c:pt>
                <c:pt idx="17400">
                  <c:v>-28.810000000000031</c:v>
                </c:pt>
                <c:pt idx="17401">
                  <c:v>-12.67</c:v>
                </c:pt>
                <c:pt idx="17402">
                  <c:v>-12.040000000000001</c:v>
                </c:pt>
                <c:pt idx="17403">
                  <c:v>-9.77</c:v>
                </c:pt>
                <c:pt idx="17404">
                  <c:v>-5.9</c:v>
                </c:pt>
                <c:pt idx="17405">
                  <c:v>-14.709999999999999</c:v>
                </c:pt>
                <c:pt idx="17406">
                  <c:v>-22.38</c:v>
                </c:pt>
                <c:pt idx="17407">
                  <c:v>-26.29</c:v>
                </c:pt>
                <c:pt idx="17408">
                  <c:v>-23.35</c:v>
                </c:pt>
                <c:pt idx="17409">
                  <c:v>-12.91</c:v>
                </c:pt>
                <c:pt idx="17410">
                  <c:v>-19.489999999999952</c:v>
                </c:pt>
                <c:pt idx="17411">
                  <c:v>-34.220000000000013</c:v>
                </c:pt>
                <c:pt idx="17412">
                  <c:v>-21.93</c:v>
                </c:pt>
                <c:pt idx="17413">
                  <c:v>-22.259999999999987</c:v>
                </c:pt>
                <c:pt idx="17414">
                  <c:v>-22.29</c:v>
                </c:pt>
                <c:pt idx="17415">
                  <c:v>-26.189999999999987</c:v>
                </c:pt>
                <c:pt idx="17416">
                  <c:v>-29.830000000000005</c:v>
                </c:pt>
                <c:pt idx="17417">
                  <c:v>-25.680000000000003</c:v>
                </c:pt>
                <c:pt idx="17418">
                  <c:v>-30.419999999999987</c:v>
                </c:pt>
                <c:pt idx="17419">
                  <c:v>-20.300000000000004</c:v>
                </c:pt>
                <c:pt idx="17420">
                  <c:v>-4.1499999999999986</c:v>
                </c:pt>
                <c:pt idx="17421">
                  <c:v>-0.46000000000000085</c:v>
                </c:pt>
                <c:pt idx="17422">
                  <c:v>-14.27</c:v>
                </c:pt>
                <c:pt idx="17423">
                  <c:v>-17.670000000000005</c:v>
                </c:pt>
                <c:pt idx="17424">
                  <c:v>-16.959999999999987</c:v>
                </c:pt>
                <c:pt idx="17425">
                  <c:v>-13.860000000000019</c:v>
                </c:pt>
                <c:pt idx="17426">
                  <c:v>-11.92</c:v>
                </c:pt>
                <c:pt idx="17427">
                  <c:v>-11</c:v>
                </c:pt>
                <c:pt idx="17428">
                  <c:v>-6.21</c:v>
                </c:pt>
                <c:pt idx="17429">
                  <c:v>-9.75</c:v>
                </c:pt>
                <c:pt idx="17430">
                  <c:v>-24.04</c:v>
                </c:pt>
                <c:pt idx="17431">
                  <c:v>-25.5</c:v>
                </c:pt>
                <c:pt idx="17432">
                  <c:v>-22.88</c:v>
                </c:pt>
                <c:pt idx="17433">
                  <c:v>-9.57</c:v>
                </c:pt>
                <c:pt idx="17434">
                  <c:v>-3.8699999999999974</c:v>
                </c:pt>
                <c:pt idx="17435">
                  <c:v>-4.34</c:v>
                </c:pt>
                <c:pt idx="17436">
                  <c:v>-5.9899999999999984</c:v>
                </c:pt>
                <c:pt idx="17437">
                  <c:v>-8.3100000000000023</c:v>
                </c:pt>
                <c:pt idx="17438">
                  <c:v>-11.480000000000004</c:v>
                </c:pt>
                <c:pt idx="17439">
                  <c:v>-15.8</c:v>
                </c:pt>
                <c:pt idx="17440">
                  <c:v>-21.560000000000002</c:v>
                </c:pt>
                <c:pt idx="17441">
                  <c:v>-22.08</c:v>
                </c:pt>
                <c:pt idx="17442">
                  <c:v>-13.040000000000003</c:v>
                </c:pt>
                <c:pt idx="17443">
                  <c:v>-8.1300000000000008</c:v>
                </c:pt>
                <c:pt idx="17444">
                  <c:v>-10.780000000000001</c:v>
                </c:pt>
                <c:pt idx="17445">
                  <c:v>2.3499999999999979</c:v>
                </c:pt>
                <c:pt idx="17446">
                  <c:v>-10.220000000000001</c:v>
                </c:pt>
                <c:pt idx="17447">
                  <c:v>-24.279999999999987</c:v>
                </c:pt>
                <c:pt idx="17448">
                  <c:v>8.4</c:v>
                </c:pt>
                <c:pt idx="17449">
                  <c:v>-3.1199999999999988</c:v>
                </c:pt>
                <c:pt idx="17450">
                  <c:v>-6.1199999999999966</c:v>
                </c:pt>
                <c:pt idx="17451">
                  <c:v>-6.0000000000000032E-2</c:v>
                </c:pt>
                <c:pt idx="17452">
                  <c:v>-0.58000000000000007</c:v>
                </c:pt>
                <c:pt idx="17453">
                  <c:v>-5.8500000000000005</c:v>
                </c:pt>
                <c:pt idx="17454">
                  <c:v>-7.84</c:v>
                </c:pt>
                <c:pt idx="17455">
                  <c:v>-8.0600000000000023</c:v>
                </c:pt>
                <c:pt idx="17456">
                  <c:v>-5.3199999999999985</c:v>
                </c:pt>
                <c:pt idx="17457">
                  <c:v>-14.53</c:v>
                </c:pt>
                <c:pt idx="17458">
                  <c:v>-8.110000000000003</c:v>
                </c:pt>
                <c:pt idx="17459">
                  <c:v>-8.5</c:v>
                </c:pt>
                <c:pt idx="17460">
                  <c:v>-14.69</c:v>
                </c:pt>
                <c:pt idx="17461">
                  <c:v>-15.6</c:v>
                </c:pt>
                <c:pt idx="17462">
                  <c:v>-15.67</c:v>
                </c:pt>
                <c:pt idx="17463">
                  <c:v>-16.200000000000003</c:v>
                </c:pt>
                <c:pt idx="17464">
                  <c:v>-6.2000000000000011</c:v>
                </c:pt>
                <c:pt idx="17465">
                  <c:v>-27.360000000000003</c:v>
                </c:pt>
                <c:pt idx="17466">
                  <c:v>-4.509999999999998</c:v>
                </c:pt>
                <c:pt idx="17467">
                  <c:v>18.950000000000003</c:v>
                </c:pt>
                <c:pt idx="17468">
                  <c:v>43.89</c:v>
                </c:pt>
                <c:pt idx="17469">
                  <c:v>39.080000000000005</c:v>
                </c:pt>
                <c:pt idx="17470">
                  <c:v>8.2800000000000011</c:v>
                </c:pt>
                <c:pt idx="17471">
                  <c:v>8.9500000000000028</c:v>
                </c:pt>
                <c:pt idx="17472">
                  <c:v>6.09</c:v>
                </c:pt>
                <c:pt idx="17473">
                  <c:v>6.8599999999999985</c:v>
                </c:pt>
                <c:pt idx="17474">
                  <c:v>2.0500000000000007</c:v>
                </c:pt>
                <c:pt idx="17475">
                  <c:v>3.6900000000000013</c:v>
                </c:pt>
                <c:pt idx="17476">
                  <c:v>5.5800000000000018</c:v>
                </c:pt>
                <c:pt idx="17477">
                  <c:v>7.3699999999999966</c:v>
                </c:pt>
                <c:pt idx="17478">
                  <c:v>12.22</c:v>
                </c:pt>
                <c:pt idx="17479">
                  <c:v>12.66</c:v>
                </c:pt>
                <c:pt idx="17480">
                  <c:v>6.73</c:v>
                </c:pt>
                <c:pt idx="17481">
                  <c:v>-0.21000000000000091</c:v>
                </c:pt>
                <c:pt idx="17482">
                  <c:v>4.2099999999999973</c:v>
                </c:pt>
                <c:pt idx="17483">
                  <c:v>-0.23000000000000398</c:v>
                </c:pt>
                <c:pt idx="17484">
                  <c:v>1.2599999999999936</c:v>
                </c:pt>
                <c:pt idx="17485">
                  <c:v>2.3299999999999983</c:v>
                </c:pt>
                <c:pt idx="17486">
                  <c:v>1.3200000000000003</c:v>
                </c:pt>
                <c:pt idx="17487">
                  <c:v>0.89000000000000068</c:v>
                </c:pt>
                <c:pt idx="17488">
                  <c:v>-0.43999999999999911</c:v>
                </c:pt>
                <c:pt idx="17489">
                  <c:v>4.9800000000000004</c:v>
                </c:pt>
                <c:pt idx="17490">
                  <c:v>2</c:v>
                </c:pt>
                <c:pt idx="17491">
                  <c:v>35.06</c:v>
                </c:pt>
                <c:pt idx="17492">
                  <c:v>55.52000000000001</c:v>
                </c:pt>
                <c:pt idx="17493">
                  <c:v>63.11</c:v>
                </c:pt>
                <c:pt idx="17494">
                  <c:v>56.690000000000012</c:v>
                </c:pt>
                <c:pt idx="17495">
                  <c:v>25.990000000000002</c:v>
                </c:pt>
                <c:pt idx="17496">
                  <c:v>19.610000000000031</c:v>
                </c:pt>
                <c:pt idx="17497">
                  <c:v>5.370000000000001</c:v>
                </c:pt>
                <c:pt idx="17498">
                  <c:v>0.68</c:v>
                </c:pt>
                <c:pt idx="17499">
                  <c:v>10.330000000000002</c:v>
                </c:pt>
                <c:pt idx="17500">
                  <c:v>4.7799999999999994</c:v>
                </c:pt>
                <c:pt idx="17501">
                  <c:v>1.6499999999999957</c:v>
                </c:pt>
                <c:pt idx="17502">
                  <c:v>0.88</c:v>
                </c:pt>
                <c:pt idx="17503">
                  <c:v>12.330000000000002</c:v>
                </c:pt>
                <c:pt idx="17504">
                  <c:v>4.6499999999999986</c:v>
                </c:pt>
                <c:pt idx="17505">
                  <c:v>7.2300000000000084</c:v>
                </c:pt>
                <c:pt idx="17506">
                  <c:v>5.6500000000000057</c:v>
                </c:pt>
                <c:pt idx="17507">
                  <c:v>2.0899999999999972</c:v>
                </c:pt>
                <c:pt idx="17508">
                  <c:v>0.53999999999999915</c:v>
                </c:pt>
                <c:pt idx="17509">
                  <c:v>3.259999999999998</c:v>
                </c:pt>
                <c:pt idx="17510">
                  <c:v>7.4300000000000024</c:v>
                </c:pt>
                <c:pt idx="17511">
                  <c:v>7.57</c:v>
                </c:pt>
                <c:pt idx="17512">
                  <c:v>3.6200000000000045</c:v>
                </c:pt>
                <c:pt idx="17513">
                  <c:v>-2.279999999999994</c:v>
                </c:pt>
                <c:pt idx="17514">
                  <c:v>-17.86</c:v>
                </c:pt>
                <c:pt idx="17515">
                  <c:v>3.8999999999999866</c:v>
                </c:pt>
                <c:pt idx="17516">
                  <c:v>28.75</c:v>
                </c:pt>
                <c:pt idx="17517">
                  <c:v>43.74</c:v>
                </c:pt>
                <c:pt idx="17518">
                  <c:v>4.5600000000000005</c:v>
                </c:pt>
                <c:pt idx="17519">
                  <c:v>3.0399999999999987</c:v>
                </c:pt>
                <c:pt idx="17520">
                  <c:v>4.2699999999999996</c:v>
                </c:pt>
                <c:pt idx="17521">
                  <c:v>5.6899999999999995</c:v>
                </c:pt>
                <c:pt idx="17522">
                  <c:v>-8.7900000000000009</c:v>
                </c:pt>
                <c:pt idx="17523">
                  <c:v>-9.27</c:v>
                </c:pt>
                <c:pt idx="17524">
                  <c:v>-10.75</c:v>
                </c:pt>
                <c:pt idx="17525">
                  <c:v>-12.25</c:v>
                </c:pt>
                <c:pt idx="17526">
                  <c:v>-9.2800000000000011</c:v>
                </c:pt>
                <c:pt idx="17527">
                  <c:v>-6.75</c:v>
                </c:pt>
                <c:pt idx="17528">
                  <c:v>-8.57</c:v>
                </c:pt>
                <c:pt idx="17529">
                  <c:v>-4.0999999999999979</c:v>
                </c:pt>
                <c:pt idx="17530">
                  <c:v>-1.5700000000000041</c:v>
                </c:pt>
                <c:pt idx="17531">
                  <c:v>0.77000000000000446</c:v>
                </c:pt>
                <c:pt idx="17532">
                  <c:v>3.3599999999999977</c:v>
                </c:pt>
                <c:pt idx="17533">
                  <c:v>2.9000000000000021</c:v>
                </c:pt>
                <c:pt idx="17534">
                  <c:v>-0.65000000000000346</c:v>
                </c:pt>
                <c:pt idx="17535">
                  <c:v>-3.490000000000002</c:v>
                </c:pt>
                <c:pt idx="17536">
                  <c:v>-4.5799999999999983</c:v>
                </c:pt>
                <c:pt idx="17537">
                  <c:v>-9.8900000000000041</c:v>
                </c:pt>
                <c:pt idx="17538">
                  <c:v>3.3999999999999977</c:v>
                </c:pt>
                <c:pt idx="17539">
                  <c:v>7.8300000000000018</c:v>
                </c:pt>
                <c:pt idx="17540">
                  <c:v>5.9400000000000013</c:v>
                </c:pt>
                <c:pt idx="17541">
                  <c:v>10.290000000000003</c:v>
                </c:pt>
                <c:pt idx="17542">
                  <c:v>-0.16000000000000014</c:v>
                </c:pt>
                <c:pt idx="17543">
                  <c:v>1.3599999999999965</c:v>
                </c:pt>
                <c:pt idx="17544">
                  <c:v>4.8699999999999966</c:v>
                </c:pt>
                <c:pt idx="17545">
                  <c:v>-2.620000000000001</c:v>
                </c:pt>
                <c:pt idx="17546">
                  <c:v>-6.7399999999999993</c:v>
                </c:pt>
                <c:pt idx="17547">
                  <c:v>-6.7000000000000011</c:v>
                </c:pt>
                <c:pt idx="17548">
                  <c:v>-11.16</c:v>
                </c:pt>
                <c:pt idx="17549">
                  <c:v>-11.350000000000019</c:v>
                </c:pt>
                <c:pt idx="17550">
                  <c:v>-9.8500000000000068</c:v>
                </c:pt>
                <c:pt idx="17551">
                  <c:v>-9.5400000000000009</c:v>
                </c:pt>
                <c:pt idx="17552">
                  <c:v>-9.49</c:v>
                </c:pt>
                <c:pt idx="17553">
                  <c:v>-11.639999999999999</c:v>
                </c:pt>
                <c:pt idx="17554">
                  <c:v>-9.94</c:v>
                </c:pt>
                <c:pt idx="17555">
                  <c:v>-8.4</c:v>
                </c:pt>
                <c:pt idx="17556">
                  <c:v>-9.89</c:v>
                </c:pt>
                <c:pt idx="17557">
                  <c:v>-8.7900000000000009</c:v>
                </c:pt>
                <c:pt idx="17558">
                  <c:v>-11.53</c:v>
                </c:pt>
                <c:pt idx="17559">
                  <c:v>-9.92</c:v>
                </c:pt>
                <c:pt idx="17560">
                  <c:v>-12.120000000000001</c:v>
                </c:pt>
                <c:pt idx="17561">
                  <c:v>-15.239999999999998</c:v>
                </c:pt>
                <c:pt idx="17562">
                  <c:v>-10.729999999999999</c:v>
                </c:pt>
                <c:pt idx="17563">
                  <c:v>-9.93</c:v>
                </c:pt>
                <c:pt idx="17564">
                  <c:v>3.2700000000000014</c:v>
                </c:pt>
                <c:pt idx="17565">
                  <c:v>6.07</c:v>
                </c:pt>
                <c:pt idx="17566">
                  <c:v>4.9000000000000004</c:v>
                </c:pt>
                <c:pt idx="17567">
                  <c:v>-4.3500000000000005</c:v>
                </c:pt>
                <c:pt idx="17568">
                  <c:v>-4.4900000000000011</c:v>
                </c:pt>
                <c:pt idx="17569">
                  <c:v>-7.6400000000000006</c:v>
                </c:pt>
                <c:pt idx="17570">
                  <c:v>-4.96</c:v>
                </c:pt>
                <c:pt idx="17571">
                  <c:v>-6.0000000000000032E-2</c:v>
                </c:pt>
                <c:pt idx="17572">
                  <c:v>-1.05</c:v>
                </c:pt>
                <c:pt idx="17573">
                  <c:v>-7.08</c:v>
                </c:pt>
                <c:pt idx="17574">
                  <c:v>-12.5</c:v>
                </c:pt>
                <c:pt idx="17575">
                  <c:v>-2.4099999999999966</c:v>
                </c:pt>
                <c:pt idx="17576">
                  <c:v>-3.2400000000000042</c:v>
                </c:pt>
                <c:pt idx="17577">
                  <c:v>0.51999999999999602</c:v>
                </c:pt>
                <c:pt idx="17578">
                  <c:v>7.07</c:v>
                </c:pt>
                <c:pt idx="17579">
                  <c:v>7.1000000000000005</c:v>
                </c:pt>
                <c:pt idx="17580">
                  <c:v>3.6799999999999997</c:v>
                </c:pt>
                <c:pt idx="17581">
                  <c:v>1.7599999999999936</c:v>
                </c:pt>
                <c:pt idx="17582">
                  <c:v>-1.0399999999999954</c:v>
                </c:pt>
                <c:pt idx="17583">
                  <c:v>2.6899999999999982</c:v>
                </c:pt>
                <c:pt idx="17584">
                  <c:v>-3.5600000000000032</c:v>
                </c:pt>
                <c:pt idx="17585">
                  <c:v>-15.82</c:v>
                </c:pt>
                <c:pt idx="17586">
                  <c:v>-25.310000000000031</c:v>
                </c:pt>
                <c:pt idx="17587">
                  <c:v>-12.65</c:v>
                </c:pt>
                <c:pt idx="17588">
                  <c:v>1.3400000000000041</c:v>
                </c:pt>
                <c:pt idx="17589">
                  <c:v>1.2199999999999942</c:v>
                </c:pt>
                <c:pt idx="17590">
                  <c:v>-0.36000000000000032</c:v>
                </c:pt>
                <c:pt idx="17591">
                  <c:v>-5.5399999999999991</c:v>
                </c:pt>
                <c:pt idx="17592">
                  <c:v>-12.100000000000001</c:v>
                </c:pt>
                <c:pt idx="17593">
                  <c:v>-20.100000000000001</c:v>
                </c:pt>
                <c:pt idx="17594">
                  <c:v>-15.629999999999999</c:v>
                </c:pt>
                <c:pt idx="17595">
                  <c:v>-8.7399999999999984</c:v>
                </c:pt>
                <c:pt idx="17596">
                  <c:v>-11.28</c:v>
                </c:pt>
                <c:pt idx="17597">
                  <c:v>-12.34</c:v>
                </c:pt>
                <c:pt idx="17598">
                  <c:v>-24.02</c:v>
                </c:pt>
                <c:pt idx="17599">
                  <c:v>-4.6599999999999975</c:v>
                </c:pt>
                <c:pt idx="17600">
                  <c:v>5.0600000000000005</c:v>
                </c:pt>
                <c:pt idx="17601">
                  <c:v>10.060000000000002</c:v>
                </c:pt>
                <c:pt idx="17602">
                  <c:v>14.07</c:v>
                </c:pt>
                <c:pt idx="17603">
                  <c:v>13.55</c:v>
                </c:pt>
                <c:pt idx="17604">
                  <c:v>6.4499999999999984</c:v>
                </c:pt>
                <c:pt idx="17605">
                  <c:v>11.41</c:v>
                </c:pt>
                <c:pt idx="17606">
                  <c:v>6.7899999999999991</c:v>
                </c:pt>
                <c:pt idx="17607">
                  <c:v>6.5900000000000025</c:v>
                </c:pt>
                <c:pt idx="17608">
                  <c:v>11.22</c:v>
                </c:pt>
                <c:pt idx="17609">
                  <c:v>13.440000000000001</c:v>
                </c:pt>
                <c:pt idx="17610">
                  <c:v>57.13000000000001</c:v>
                </c:pt>
                <c:pt idx="17611">
                  <c:v>54.120000000000012</c:v>
                </c:pt>
                <c:pt idx="17612">
                  <c:v>64.510000000000005</c:v>
                </c:pt>
                <c:pt idx="17613">
                  <c:v>68.28</c:v>
                </c:pt>
                <c:pt idx="17614">
                  <c:v>26.189999999999987</c:v>
                </c:pt>
                <c:pt idx="17615">
                  <c:v>16.64</c:v>
                </c:pt>
                <c:pt idx="17616">
                  <c:v>9.56</c:v>
                </c:pt>
                <c:pt idx="17617">
                  <c:v>-2</c:v>
                </c:pt>
                <c:pt idx="17618">
                  <c:v>-5.4300000000000024</c:v>
                </c:pt>
                <c:pt idx="17619">
                  <c:v>-5.23</c:v>
                </c:pt>
                <c:pt idx="17620">
                  <c:v>-4.8599999999999985</c:v>
                </c:pt>
                <c:pt idx="17621">
                  <c:v>-8.9600000000000026</c:v>
                </c:pt>
                <c:pt idx="17622">
                  <c:v>-8.7200000000000024</c:v>
                </c:pt>
                <c:pt idx="17623">
                  <c:v>-9.91</c:v>
                </c:pt>
                <c:pt idx="17624">
                  <c:v>-11.5</c:v>
                </c:pt>
                <c:pt idx="17625">
                  <c:v>-12.76</c:v>
                </c:pt>
                <c:pt idx="17626">
                  <c:v>-13.360000000000019</c:v>
                </c:pt>
                <c:pt idx="17627">
                  <c:v>-14.030000000000001</c:v>
                </c:pt>
                <c:pt idx="17628">
                  <c:v>-15.639999999999999</c:v>
                </c:pt>
                <c:pt idx="17629">
                  <c:v>-14.239999999999998</c:v>
                </c:pt>
                <c:pt idx="17630">
                  <c:v>-14.48</c:v>
                </c:pt>
                <c:pt idx="17631">
                  <c:v>-16.84</c:v>
                </c:pt>
                <c:pt idx="17632">
                  <c:v>-12.860000000000019</c:v>
                </c:pt>
                <c:pt idx="17633">
                  <c:v>-16.79</c:v>
                </c:pt>
                <c:pt idx="17634">
                  <c:v>-11.080000000000002</c:v>
                </c:pt>
                <c:pt idx="17635">
                  <c:v>-3.0000000000000018</c:v>
                </c:pt>
                <c:pt idx="17636">
                  <c:v>1.6699999999999957</c:v>
                </c:pt>
                <c:pt idx="17637">
                  <c:v>5.1599999999999975</c:v>
                </c:pt>
                <c:pt idx="17638">
                  <c:v>-1.7900000000000009</c:v>
                </c:pt>
                <c:pt idx="17639">
                  <c:v>-5.0399999999999991</c:v>
                </c:pt>
                <c:pt idx="17640">
                  <c:v>-10.46</c:v>
                </c:pt>
                <c:pt idx="17641">
                  <c:v>-14.69</c:v>
                </c:pt>
                <c:pt idx="17642">
                  <c:v>-13.33</c:v>
                </c:pt>
                <c:pt idx="17643">
                  <c:v>-10.96</c:v>
                </c:pt>
                <c:pt idx="17644">
                  <c:v>-9.83</c:v>
                </c:pt>
                <c:pt idx="17645">
                  <c:v>-11.66</c:v>
                </c:pt>
                <c:pt idx="17646">
                  <c:v>-11</c:v>
                </c:pt>
                <c:pt idx="17647">
                  <c:v>-11.38</c:v>
                </c:pt>
                <c:pt idx="17648">
                  <c:v>-13.77</c:v>
                </c:pt>
                <c:pt idx="17649">
                  <c:v>-27.419999999999987</c:v>
                </c:pt>
                <c:pt idx="17650">
                  <c:v>-29.900000000000002</c:v>
                </c:pt>
                <c:pt idx="17651">
                  <c:v>-29.450000000000003</c:v>
                </c:pt>
                <c:pt idx="17652">
                  <c:v>-27.07</c:v>
                </c:pt>
                <c:pt idx="17653">
                  <c:v>-26.71</c:v>
                </c:pt>
                <c:pt idx="17654">
                  <c:v>-25.41</c:v>
                </c:pt>
                <c:pt idx="17655">
                  <c:v>-15.89</c:v>
                </c:pt>
                <c:pt idx="17656">
                  <c:v>-15.290000000000001</c:v>
                </c:pt>
                <c:pt idx="17657">
                  <c:v>-33.44</c:v>
                </c:pt>
                <c:pt idx="17658">
                  <c:v>-32.93</c:v>
                </c:pt>
                <c:pt idx="17659">
                  <c:v>-28.490000000000002</c:v>
                </c:pt>
                <c:pt idx="17660">
                  <c:v>-19.670000000000005</c:v>
                </c:pt>
                <c:pt idx="17661">
                  <c:v>-6.4000000000000021</c:v>
                </c:pt>
                <c:pt idx="17662">
                  <c:v>-16.71</c:v>
                </c:pt>
                <c:pt idx="17663">
                  <c:v>-13.980000000000002</c:v>
                </c:pt>
                <c:pt idx="17664">
                  <c:v>11.16</c:v>
                </c:pt>
                <c:pt idx="17665">
                  <c:v>-6.7600000000000007</c:v>
                </c:pt>
                <c:pt idx="17666">
                  <c:v>-7.6499999999999995</c:v>
                </c:pt>
                <c:pt idx="17667">
                  <c:v>-5.09</c:v>
                </c:pt>
                <c:pt idx="17668">
                  <c:v>-3.79</c:v>
                </c:pt>
                <c:pt idx="17669">
                  <c:v>-8.2399999999999984</c:v>
                </c:pt>
                <c:pt idx="17670">
                  <c:v>-17.29</c:v>
                </c:pt>
                <c:pt idx="17671">
                  <c:v>-47.4</c:v>
                </c:pt>
                <c:pt idx="17672">
                  <c:v>-46.5</c:v>
                </c:pt>
                <c:pt idx="17673">
                  <c:v>-36</c:v>
                </c:pt>
                <c:pt idx="17674">
                  <c:v>-34.440000000000005</c:v>
                </c:pt>
                <c:pt idx="17675">
                  <c:v>-33.61</c:v>
                </c:pt>
                <c:pt idx="17676">
                  <c:v>-30.85</c:v>
                </c:pt>
                <c:pt idx="17677">
                  <c:v>-31.779999999999987</c:v>
                </c:pt>
                <c:pt idx="17678">
                  <c:v>-28.810000000000031</c:v>
                </c:pt>
                <c:pt idx="17679">
                  <c:v>-26.29</c:v>
                </c:pt>
                <c:pt idx="17680">
                  <c:v>-25.700000000000003</c:v>
                </c:pt>
                <c:pt idx="17681">
                  <c:v>-33.050000000000004</c:v>
                </c:pt>
                <c:pt idx="17682">
                  <c:v>-24.57</c:v>
                </c:pt>
                <c:pt idx="17683">
                  <c:v>-13.57</c:v>
                </c:pt>
                <c:pt idx="17684">
                  <c:v>2.2800000000000011</c:v>
                </c:pt>
                <c:pt idx="17685">
                  <c:v>15.98</c:v>
                </c:pt>
                <c:pt idx="17686">
                  <c:v>5.7999999999999972</c:v>
                </c:pt>
                <c:pt idx="17687">
                  <c:v>1.3100000000000023</c:v>
                </c:pt>
                <c:pt idx="17688">
                  <c:v>15.540000000000001</c:v>
                </c:pt>
                <c:pt idx="17689">
                  <c:v>1.6700000000000021</c:v>
                </c:pt>
                <c:pt idx="17690">
                  <c:v>0.25</c:v>
                </c:pt>
                <c:pt idx="17691">
                  <c:v>1.43</c:v>
                </c:pt>
                <c:pt idx="17692">
                  <c:v>-0.54999999999999982</c:v>
                </c:pt>
                <c:pt idx="17693">
                  <c:v>-1.5200000000000005</c:v>
                </c:pt>
                <c:pt idx="17694">
                  <c:v>-7.07</c:v>
                </c:pt>
                <c:pt idx="17695">
                  <c:v>19.420000000000002</c:v>
                </c:pt>
                <c:pt idx="17696">
                  <c:v>7.68</c:v>
                </c:pt>
                <c:pt idx="17697">
                  <c:v>8</c:v>
                </c:pt>
                <c:pt idx="17698">
                  <c:v>4.7100000000000009</c:v>
                </c:pt>
                <c:pt idx="17699">
                  <c:v>0.84000000000000363</c:v>
                </c:pt>
                <c:pt idx="17700">
                  <c:v>5.4200000000000017</c:v>
                </c:pt>
                <c:pt idx="17701">
                  <c:v>5.2199999999999989</c:v>
                </c:pt>
                <c:pt idx="17702">
                  <c:v>9.2700000000000031</c:v>
                </c:pt>
                <c:pt idx="17703">
                  <c:v>2.5</c:v>
                </c:pt>
                <c:pt idx="17704">
                  <c:v>-0.81000000000000261</c:v>
                </c:pt>
                <c:pt idx="17705">
                  <c:v>5.5600000000000005</c:v>
                </c:pt>
                <c:pt idx="17706">
                  <c:v>18.17000000000003</c:v>
                </c:pt>
                <c:pt idx="17707">
                  <c:v>29.4</c:v>
                </c:pt>
                <c:pt idx="17708">
                  <c:v>47.580000000000005</c:v>
                </c:pt>
                <c:pt idx="17709">
                  <c:v>56.92</c:v>
                </c:pt>
                <c:pt idx="17710">
                  <c:v>48.52000000000001</c:v>
                </c:pt>
                <c:pt idx="17711">
                  <c:v>21.690000000000005</c:v>
                </c:pt>
                <c:pt idx="17712">
                  <c:v>13.430000000000001</c:v>
                </c:pt>
                <c:pt idx="17713">
                  <c:v>10.39</c:v>
                </c:pt>
                <c:pt idx="17714">
                  <c:v>-0.21999999999999947</c:v>
                </c:pt>
                <c:pt idx="17715">
                  <c:v>3.66</c:v>
                </c:pt>
                <c:pt idx="17716">
                  <c:v>-0.34000000000000008</c:v>
                </c:pt>
                <c:pt idx="17717">
                  <c:v>-4.41</c:v>
                </c:pt>
                <c:pt idx="17718">
                  <c:v>-10.310000000000002</c:v>
                </c:pt>
                <c:pt idx="17719">
                  <c:v>-11.420000000000002</c:v>
                </c:pt>
                <c:pt idx="17720">
                  <c:v>-12.560000000000002</c:v>
                </c:pt>
                <c:pt idx="17721">
                  <c:v>-7.8199999999999985</c:v>
                </c:pt>
                <c:pt idx="17722">
                  <c:v>-3.7000000000000042</c:v>
                </c:pt>
                <c:pt idx="17723">
                  <c:v>-5.8099999999999952</c:v>
                </c:pt>
                <c:pt idx="17724">
                  <c:v>-6.6899999999999977</c:v>
                </c:pt>
                <c:pt idx="17725">
                  <c:v>-6.5300000000000011</c:v>
                </c:pt>
                <c:pt idx="17726">
                  <c:v>-5.6099999999999985</c:v>
                </c:pt>
                <c:pt idx="17727">
                  <c:v>-2.730000000000004</c:v>
                </c:pt>
                <c:pt idx="17728">
                  <c:v>-2.7699999999999982</c:v>
                </c:pt>
                <c:pt idx="17729">
                  <c:v>-7.8999999999999986</c:v>
                </c:pt>
                <c:pt idx="17730">
                  <c:v>-9.2299999999999986</c:v>
                </c:pt>
                <c:pt idx="17731">
                  <c:v>-1.8800000000000041</c:v>
                </c:pt>
                <c:pt idx="17732">
                  <c:v>16.540000000000006</c:v>
                </c:pt>
                <c:pt idx="17733">
                  <c:v>30.269999999999989</c:v>
                </c:pt>
                <c:pt idx="17734">
                  <c:v>15.170000000000002</c:v>
                </c:pt>
                <c:pt idx="17735">
                  <c:v>0.95000000000000284</c:v>
                </c:pt>
                <c:pt idx="17736">
                  <c:v>-0.71999999999999964</c:v>
                </c:pt>
                <c:pt idx="17737">
                  <c:v>-13.28</c:v>
                </c:pt>
                <c:pt idx="17738">
                  <c:v>-19.830000000000005</c:v>
                </c:pt>
                <c:pt idx="17739">
                  <c:v>-14.34</c:v>
                </c:pt>
                <c:pt idx="17740">
                  <c:v>-9.5100000000000016</c:v>
                </c:pt>
                <c:pt idx="17741">
                  <c:v>-13.900000000000002</c:v>
                </c:pt>
                <c:pt idx="17742">
                  <c:v>-8.9600000000000026</c:v>
                </c:pt>
                <c:pt idx="17743">
                  <c:v>-3.8299999999999983</c:v>
                </c:pt>
                <c:pt idx="17744">
                  <c:v>-8.77</c:v>
                </c:pt>
                <c:pt idx="17745">
                  <c:v>2.7100000000000009</c:v>
                </c:pt>
                <c:pt idx="17746">
                  <c:v>5.0399999999999991</c:v>
                </c:pt>
                <c:pt idx="17747">
                  <c:v>4.6299999999999955</c:v>
                </c:pt>
                <c:pt idx="17748">
                  <c:v>16.099999999999987</c:v>
                </c:pt>
                <c:pt idx="17749">
                  <c:v>9.3300000000000054</c:v>
                </c:pt>
                <c:pt idx="17750">
                  <c:v>14.160000000000004</c:v>
                </c:pt>
                <c:pt idx="17751">
                  <c:v>18.129999999999992</c:v>
                </c:pt>
                <c:pt idx="17752">
                  <c:v>16.170000000000005</c:v>
                </c:pt>
                <c:pt idx="17753">
                  <c:v>18.339999999999996</c:v>
                </c:pt>
                <c:pt idx="17754">
                  <c:v>22.919999999999987</c:v>
                </c:pt>
                <c:pt idx="17755">
                  <c:v>27.019999999999996</c:v>
                </c:pt>
                <c:pt idx="17756">
                  <c:v>39.710000000000008</c:v>
                </c:pt>
                <c:pt idx="17757">
                  <c:v>46.14</c:v>
                </c:pt>
                <c:pt idx="17758">
                  <c:v>34.760000000000012</c:v>
                </c:pt>
                <c:pt idx="17759">
                  <c:v>5.3800000000000026</c:v>
                </c:pt>
                <c:pt idx="17760">
                  <c:v>2.3100000000000023</c:v>
                </c:pt>
                <c:pt idx="17761">
                  <c:v>-8</c:v>
                </c:pt>
                <c:pt idx="17762">
                  <c:v>-8.1900000000000013</c:v>
                </c:pt>
                <c:pt idx="17763">
                  <c:v>-0.58000000000000007</c:v>
                </c:pt>
                <c:pt idx="17764">
                  <c:v>-2.8000000000000007</c:v>
                </c:pt>
                <c:pt idx="17765">
                  <c:v>-9.7600000000000016</c:v>
                </c:pt>
                <c:pt idx="17766">
                  <c:v>-14.639999999999999</c:v>
                </c:pt>
                <c:pt idx="17767">
                  <c:v>-11.57</c:v>
                </c:pt>
                <c:pt idx="17768">
                  <c:v>2.2000000000000042</c:v>
                </c:pt>
                <c:pt idx="17769">
                  <c:v>13.360000000000019</c:v>
                </c:pt>
                <c:pt idx="17770">
                  <c:v>14.080000000000005</c:v>
                </c:pt>
                <c:pt idx="17771">
                  <c:v>9.18</c:v>
                </c:pt>
                <c:pt idx="17772">
                  <c:v>15.270000000000001</c:v>
                </c:pt>
                <c:pt idx="17773">
                  <c:v>11.370000000000006</c:v>
                </c:pt>
                <c:pt idx="17774">
                  <c:v>8.4000000000000021</c:v>
                </c:pt>
                <c:pt idx="17775">
                  <c:v>9.1000000000000014</c:v>
                </c:pt>
                <c:pt idx="17776">
                  <c:v>5.1000000000000005</c:v>
                </c:pt>
                <c:pt idx="17777">
                  <c:v>-0.57999999999999863</c:v>
                </c:pt>
                <c:pt idx="17778">
                  <c:v>13.970000000000002</c:v>
                </c:pt>
                <c:pt idx="17779">
                  <c:v>24.189999999999987</c:v>
                </c:pt>
                <c:pt idx="17780">
                  <c:v>28.9</c:v>
                </c:pt>
                <c:pt idx="17781">
                  <c:v>38.580000000000005</c:v>
                </c:pt>
                <c:pt idx="17782">
                  <c:v>24.979999999999986</c:v>
                </c:pt>
                <c:pt idx="17783">
                  <c:v>8.6399999999999988</c:v>
                </c:pt>
                <c:pt idx="17784">
                  <c:v>15.330000000000002</c:v>
                </c:pt>
                <c:pt idx="17785">
                  <c:v>12.950000000000006</c:v>
                </c:pt>
                <c:pt idx="17786">
                  <c:v>2.4699999999999989</c:v>
                </c:pt>
                <c:pt idx="17787">
                  <c:v>9.74</c:v>
                </c:pt>
                <c:pt idx="17788">
                  <c:v>8.24</c:v>
                </c:pt>
                <c:pt idx="17789">
                  <c:v>6.4199999999999982</c:v>
                </c:pt>
                <c:pt idx="17790">
                  <c:v>0.57000000000000062</c:v>
                </c:pt>
                <c:pt idx="17791">
                  <c:v>-0.34000000000000341</c:v>
                </c:pt>
                <c:pt idx="17792">
                  <c:v>1.3000000000000043</c:v>
                </c:pt>
                <c:pt idx="17793">
                  <c:v>4.18</c:v>
                </c:pt>
                <c:pt idx="17794">
                  <c:v>5.0500000000000043</c:v>
                </c:pt>
                <c:pt idx="17795">
                  <c:v>5.2199999999999989</c:v>
                </c:pt>
                <c:pt idx="17796">
                  <c:v>0.49000000000000232</c:v>
                </c:pt>
                <c:pt idx="17797">
                  <c:v>13.11</c:v>
                </c:pt>
                <c:pt idx="17798">
                  <c:v>17.540000000000006</c:v>
                </c:pt>
                <c:pt idx="17799">
                  <c:v>11.66</c:v>
                </c:pt>
                <c:pt idx="17800">
                  <c:v>4.6700000000000017</c:v>
                </c:pt>
                <c:pt idx="17801">
                  <c:v>-1.7899999999999954</c:v>
                </c:pt>
                <c:pt idx="17802">
                  <c:v>6.3799999999999963</c:v>
                </c:pt>
                <c:pt idx="17803">
                  <c:v>16.350000000000001</c:v>
                </c:pt>
                <c:pt idx="17804">
                  <c:v>24.060000000000002</c:v>
                </c:pt>
                <c:pt idx="17805">
                  <c:v>23.919999999999987</c:v>
                </c:pt>
                <c:pt idx="17806">
                  <c:v>2.1899999999999982</c:v>
                </c:pt>
                <c:pt idx="17807">
                  <c:v>1.3100000000000023</c:v>
                </c:pt>
                <c:pt idx="17808">
                  <c:v>3.2600000000000051</c:v>
                </c:pt>
                <c:pt idx="17809">
                  <c:v>-0.39999999999999997</c:v>
                </c:pt>
                <c:pt idx="17810">
                  <c:v>9.2600000000000016</c:v>
                </c:pt>
                <c:pt idx="17811">
                  <c:v>10.630000000000003</c:v>
                </c:pt>
                <c:pt idx="17812">
                  <c:v>11.17</c:v>
                </c:pt>
                <c:pt idx="17813">
                  <c:v>7.6700000000000017</c:v>
                </c:pt>
                <c:pt idx="17814">
                  <c:v>8.82</c:v>
                </c:pt>
                <c:pt idx="17815">
                  <c:v>3.8999999999999977</c:v>
                </c:pt>
                <c:pt idx="17816">
                  <c:v>-5.7399999999999984</c:v>
                </c:pt>
                <c:pt idx="17817">
                  <c:v>0.80999999999999561</c:v>
                </c:pt>
                <c:pt idx="17818">
                  <c:v>15.510000000000002</c:v>
                </c:pt>
                <c:pt idx="17819">
                  <c:v>17.279999999999987</c:v>
                </c:pt>
                <c:pt idx="17820">
                  <c:v>11.530000000000001</c:v>
                </c:pt>
                <c:pt idx="17821">
                  <c:v>13.830000000000002</c:v>
                </c:pt>
                <c:pt idx="17822">
                  <c:v>12.3</c:v>
                </c:pt>
                <c:pt idx="17823">
                  <c:v>10.139999999999999</c:v>
                </c:pt>
                <c:pt idx="17824">
                  <c:v>6.1000000000000005</c:v>
                </c:pt>
                <c:pt idx="17825">
                  <c:v>-1.6600000000000041</c:v>
                </c:pt>
                <c:pt idx="17826">
                  <c:v>2.2100000000000009</c:v>
                </c:pt>
                <c:pt idx="17827">
                  <c:v>-1.0900000000000041</c:v>
                </c:pt>
                <c:pt idx="17828">
                  <c:v>9.6700000000000017</c:v>
                </c:pt>
                <c:pt idx="17829">
                  <c:v>17.07</c:v>
                </c:pt>
                <c:pt idx="17830">
                  <c:v>9.4000000000000057</c:v>
                </c:pt>
                <c:pt idx="17831">
                  <c:v>12.830000000000002</c:v>
                </c:pt>
                <c:pt idx="17832">
                  <c:v>11.5</c:v>
                </c:pt>
                <c:pt idx="17833">
                  <c:v>2.8299999999999987</c:v>
                </c:pt>
                <c:pt idx="17834">
                  <c:v>-4.4000000000000021</c:v>
                </c:pt>
                <c:pt idx="17835">
                  <c:v>12.180000000000001</c:v>
                </c:pt>
                <c:pt idx="17836">
                  <c:v>11.42</c:v>
                </c:pt>
                <c:pt idx="17837">
                  <c:v>2.3899999999999997</c:v>
                </c:pt>
                <c:pt idx="17838">
                  <c:v>4.8900000000000006</c:v>
                </c:pt>
                <c:pt idx="17839">
                  <c:v>-0.630000000000004</c:v>
                </c:pt>
                <c:pt idx="17840">
                  <c:v>4.509999999999998</c:v>
                </c:pt>
                <c:pt idx="17841">
                  <c:v>2.3800000000000026</c:v>
                </c:pt>
                <c:pt idx="17842">
                  <c:v>-4.7899999999999991</c:v>
                </c:pt>
                <c:pt idx="17843">
                  <c:v>-8.77</c:v>
                </c:pt>
                <c:pt idx="17844">
                  <c:v>-7.8699999999999966</c:v>
                </c:pt>
                <c:pt idx="17845">
                  <c:v>-4.9100000000000037</c:v>
                </c:pt>
                <c:pt idx="17846">
                  <c:v>-7.1000000000000005</c:v>
                </c:pt>
                <c:pt idx="17847">
                  <c:v>-13.280000000000001</c:v>
                </c:pt>
                <c:pt idx="17848">
                  <c:v>-27.93</c:v>
                </c:pt>
                <c:pt idx="17849">
                  <c:v>-24.4</c:v>
                </c:pt>
                <c:pt idx="17850">
                  <c:v>-23.150000000000031</c:v>
                </c:pt>
                <c:pt idx="17851">
                  <c:v>-16.71</c:v>
                </c:pt>
                <c:pt idx="17852">
                  <c:v>-10.350000000000021</c:v>
                </c:pt>
                <c:pt idx="17853">
                  <c:v>-2.0500000000000043</c:v>
                </c:pt>
                <c:pt idx="17854">
                  <c:v>-11</c:v>
                </c:pt>
                <c:pt idx="17855">
                  <c:v>-19.350000000000001</c:v>
                </c:pt>
                <c:pt idx="17856">
                  <c:v>-23.740000000000002</c:v>
                </c:pt>
                <c:pt idx="17857">
                  <c:v>-25.650000000000031</c:v>
                </c:pt>
                <c:pt idx="17858">
                  <c:v>-29.560000000000002</c:v>
                </c:pt>
                <c:pt idx="17859">
                  <c:v>-24.17</c:v>
                </c:pt>
                <c:pt idx="17860">
                  <c:v>-19.72</c:v>
                </c:pt>
                <c:pt idx="17861">
                  <c:v>-30.34</c:v>
                </c:pt>
                <c:pt idx="17862">
                  <c:v>-32.980000000000004</c:v>
                </c:pt>
                <c:pt idx="17863">
                  <c:v>-35.090000000000003</c:v>
                </c:pt>
                <c:pt idx="17864">
                  <c:v>-24.68</c:v>
                </c:pt>
                <c:pt idx="17865">
                  <c:v>-18.04</c:v>
                </c:pt>
                <c:pt idx="17866">
                  <c:v>-18.93</c:v>
                </c:pt>
                <c:pt idx="17867">
                  <c:v>-20.510000000000005</c:v>
                </c:pt>
                <c:pt idx="17868">
                  <c:v>-9.0200000000000031</c:v>
                </c:pt>
                <c:pt idx="17869">
                  <c:v>-4.0799999999999983</c:v>
                </c:pt>
                <c:pt idx="17870">
                  <c:v>-2.5599999999999947</c:v>
                </c:pt>
                <c:pt idx="17871">
                  <c:v>-11.850000000000021</c:v>
                </c:pt>
                <c:pt idx="17872">
                  <c:v>-19.690000000000005</c:v>
                </c:pt>
                <c:pt idx="17873">
                  <c:v>-28.279999999999987</c:v>
                </c:pt>
                <c:pt idx="17874">
                  <c:v>-17.990000000000002</c:v>
                </c:pt>
                <c:pt idx="17875">
                  <c:v>1.2899999999999954</c:v>
                </c:pt>
                <c:pt idx="17876">
                  <c:v>5.0000000000004284E-2</c:v>
                </c:pt>
                <c:pt idx="17877">
                  <c:v>9.82</c:v>
                </c:pt>
                <c:pt idx="17878">
                  <c:v>4.0900000000000025</c:v>
                </c:pt>
                <c:pt idx="17879">
                  <c:v>1.2699999999999922</c:v>
                </c:pt>
                <c:pt idx="17880">
                  <c:v>11.830000000000002</c:v>
                </c:pt>
                <c:pt idx="17881">
                  <c:v>4.8599999999999985</c:v>
                </c:pt>
                <c:pt idx="17882">
                  <c:v>-0.80000000000000071</c:v>
                </c:pt>
                <c:pt idx="17883">
                  <c:v>-1.9599999999999949</c:v>
                </c:pt>
                <c:pt idx="17884">
                  <c:v>-0.41999999999999926</c:v>
                </c:pt>
                <c:pt idx="17885">
                  <c:v>2.9999999999999964</c:v>
                </c:pt>
                <c:pt idx="17886">
                  <c:v>-1.4399999999999928</c:v>
                </c:pt>
                <c:pt idx="17887">
                  <c:v>-0.48000000000000398</c:v>
                </c:pt>
                <c:pt idx="17888">
                  <c:v>-5.9600000000000009</c:v>
                </c:pt>
                <c:pt idx="17889">
                  <c:v>7.0599999999999952</c:v>
                </c:pt>
                <c:pt idx="17890">
                  <c:v>10.060000000000002</c:v>
                </c:pt>
                <c:pt idx="17891">
                  <c:v>6.1200000000000045</c:v>
                </c:pt>
                <c:pt idx="17892">
                  <c:v>5.8599999999999985</c:v>
                </c:pt>
                <c:pt idx="17893">
                  <c:v>1.9600000000000033</c:v>
                </c:pt>
                <c:pt idx="17894">
                  <c:v>4.5300000000000011</c:v>
                </c:pt>
                <c:pt idx="17895">
                  <c:v>3.7200000000000082</c:v>
                </c:pt>
                <c:pt idx="17896">
                  <c:v>1.8999999999999957</c:v>
                </c:pt>
                <c:pt idx="17897">
                  <c:v>0.18999999999999836</c:v>
                </c:pt>
                <c:pt idx="17898">
                  <c:v>2.0399999999999987</c:v>
                </c:pt>
                <c:pt idx="17899">
                  <c:v>-3.5599999999999947</c:v>
                </c:pt>
                <c:pt idx="17900">
                  <c:v>9.3100000000000023</c:v>
                </c:pt>
                <c:pt idx="17901">
                  <c:v>16.68</c:v>
                </c:pt>
                <c:pt idx="17902">
                  <c:v>9.0400000000000009</c:v>
                </c:pt>
                <c:pt idx="17903">
                  <c:v>0.46000000000000085</c:v>
                </c:pt>
                <c:pt idx="17904">
                  <c:v>-0.94000000000000161</c:v>
                </c:pt>
                <c:pt idx="17905">
                  <c:v>-3.9200000000000017</c:v>
                </c:pt>
                <c:pt idx="17906">
                  <c:v>-11.55</c:v>
                </c:pt>
                <c:pt idx="17907">
                  <c:v>-7.4200000000000017</c:v>
                </c:pt>
                <c:pt idx="17908">
                  <c:v>-5.4200000000000017</c:v>
                </c:pt>
                <c:pt idx="17909">
                  <c:v>-8.66</c:v>
                </c:pt>
                <c:pt idx="17910">
                  <c:v>-6.6400000000000006</c:v>
                </c:pt>
                <c:pt idx="17911">
                  <c:v>-0.87000000000000577</c:v>
                </c:pt>
                <c:pt idx="17912">
                  <c:v>1.6599999999999937</c:v>
                </c:pt>
                <c:pt idx="17913">
                  <c:v>-1.5700000000000003</c:v>
                </c:pt>
                <c:pt idx="17914">
                  <c:v>-2.1500000000000057</c:v>
                </c:pt>
                <c:pt idx="17915">
                  <c:v>-2.980000000000004</c:v>
                </c:pt>
                <c:pt idx="17916">
                  <c:v>0.50999999999999801</c:v>
                </c:pt>
                <c:pt idx="17917">
                  <c:v>-1.4500000000000028</c:v>
                </c:pt>
                <c:pt idx="17918">
                  <c:v>-2.0600000000000032</c:v>
                </c:pt>
                <c:pt idx="17919">
                  <c:v>-0.78999999999999915</c:v>
                </c:pt>
                <c:pt idx="17920">
                  <c:v>-0.27000000000000318</c:v>
                </c:pt>
                <c:pt idx="17921">
                  <c:v>1.1299999999999928</c:v>
                </c:pt>
                <c:pt idx="17922">
                  <c:v>0.75999999999999934</c:v>
                </c:pt>
                <c:pt idx="17923">
                  <c:v>4.6099999999999985</c:v>
                </c:pt>
                <c:pt idx="17924">
                  <c:v>13.18</c:v>
                </c:pt>
                <c:pt idx="17925">
                  <c:v>19.769999999999989</c:v>
                </c:pt>
                <c:pt idx="17926">
                  <c:v>9.4100000000000037</c:v>
                </c:pt>
                <c:pt idx="17927">
                  <c:v>4.3900000000000006</c:v>
                </c:pt>
                <c:pt idx="17928">
                  <c:v>-1.6000000000000021</c:v>
                </c:pt>
                <c:pt idx="17929">
                  <c:v>-10.39</c:v>
                </c:pt>
                <c:pt idx="17930">
                  <c:v>-13.580000000000002</c:v>
                </c:pt>
                <c:pt idx="17931">
                  <c:v>-5.23</c:v>
                </c:pt>
                <c:pt idx="17932">
                  <c:v>-5.18</c:v>
                </c:pt>
                <c:pt idx="17933">
                  <c:v>-10.750000000000002</c:v>
                </c:pt>
                <c:pt idx="17934">
                  <c:v>-16.279999999999987</c:v>
                </c:pt>
                <c:pt idx="17935">
                  <c:v>-1.9699999999999978</c:v>
                </c:pt>
                <c:pt idx="17936">
                  <c:v>-2.9600000000000009</c:v>
                </c:pt>
                <c:pt idx="17937">
                  <c:v>2.2899999999999991</c:v>
                </c:pt>
                <c:pt idx="17938">
                  <c:v>-0.91000000000000369</c:v>
                </c:pt>
                <c:pt idx="17939">
                  <c:v>-1.1000000000000021</c:v>
                </c:pt>
                <c:pt idx="17940">
                  <c:v>-1.6799999999999973</c:v>
                </c:pt>
                <c:pt idx="17941">
                  <c:v>0.82999999999999863</c:v>
                </c:pt>
                <c:pt idx="17942">
                  <c:v>4.25</c:v>
                </c:pt>
                <c:pt idx="17943">
                  <c:v>3.4699999999999989</c:v>
                </c:pt>
                <c:pt idx="17944">
                  <c:v>4.990000000000002</c:v>
                </c:pt>
                <c:pt idx="17945">
                  <c:v>4.6899999999999977</c:v>
                </c:pt>
                <c:pt idx="17946">
                  <c:v>7.25</c:v>
                </c:pt>
                <c:pt idx="17947">
                  <c:v>35.170000000000009</c:v>
                </c:pt>
                <c:pt idx="17948">
                  <c:v>15.670000000000002</c:v>
                </c:pt>
                <c:pt idx="17949">
                  <c:v>23.790000000000006</c:v>
                </c:pt>
                <c:pt idx="17950">
                  <c:v>18.479999999999986</c:v>
                </c:pt>
                <c:pt idx="17951">
                  <c:v>11.100000000000001</c:v>
                </c:pt>
                <c:pt idx="17952">
                  <c:v>23.14</c:v>
                </c:pt>
                <c:pt idx="17953">
                  <c:v>5.7100000000000009</c:v>
                </c:pt>
                <c:pt idx="17954">
                  <c:v>-8.0000000000001834E-2</c:v>
                </c:pt>
                <c:pt idx="17955">
                  <c:v>0.2800000000000013</c:v>
                </c:pt>
                <c:pt idx="17956">
                  <c:v>6.370000000000001</c:v>
                </c:pt>
                <c:pt idx="17957">
                  <c:v>3.6900000000000013</c:v>
                </c:pt>
                <c:pt idx="17958">
                  <c:v>5.6999999999999975</c:v>
                </c:pt>
                <c:pt idx="17959">
                  <c:v>-1.849999999999995</c:v>
                </c:pt>
                <c:pt idx="17960">
                  <c:v>0.48999999999999594</c:v>
                </c:pt>
                <c:pt idx="17961">
                  <c:v>6.8100000000000005</c:v>
                </c:pt>
                <c:pt idx="17962">
                  <c:v>18.829999999999988</c:v>
                </c:pt>
                <c:pt idx="17963">
                  <c:v>15.920000000000002</c:v>
                </c:pt>
                <c:pt idx="17964">
                  <c:v>15.72</c:v>
                </c:pt>
                <c:pt idx="17965">
                  <c:v>15.880000000000004</c:v>
                </c:pt>
                <c:pt idx="17966">
                  <c:v>16.32</c:v>
                </c:pt>
                <c:pt idx="17967">
                  <c:v>13.290000000000003</c:v>
                </c:pt>
                <c:pt idx="17968">
                  <c:v>5.1199999999999966</c:v>
                </c:pt>
                <c:pt idx="17969">
                  <c:v>7.1000000000000005</c:v>
                </c:pt>
                <c:pt idx="17970">
                  <c:v>10.590000000000002</c:v>
                </c:pt>
                <c:pt idx="17971">
                  <c:v>19.959999999999987</c:v>
                </c:pt>
                <c:pt idx="17972">
                  <c:v>30.14</c:v>
                </c:pt>
                <c:pt idx="17973">
                  <c:v>30.37</c:v>
                </c:pt>
                <c:pt idx="17974">
                  <c:v>23.24</c:v>
                </c:pt>
                <c:pt idx="17975">
                  <c:v>16.43</c:v>
                </c:pt>
                <c:pt idx="17976">
                  <c:v>17.899999999999999</c:v>
                </c:pt>
                <c:pt idx="17977">
                  <c:v>11.96</c:v>
                </c:pt>
                <c:pt idx="17978">
                  <c:v>7.4999999999999964</c:v>
                </c:pt>
                <c:pt idx="17979">
                  <c:v>20.84</c:v>
                </c:pt>
                <c:pt idx="17980">
                  <c:v>14.89</c:v>
                </c:pt>
                <c:pt idx="17981">
                  <c:v>10.27</c:v>
                </c:pt>
                <c:pt idx="17982">
                  <c:v>14.82</c:v>
                </c:pt>
                <c:pt idx="17983">
                  <c:v>16.740000000000002</c:v>
                </c:pt>
                <c:pt idx="17984">
                  <c:v>-1.9900000000000047</c:v>
                </c:pt>
                <c:pt idx="17985">
                  <c:v>-2.5700000000000003</c:v>
                </c:pt>
                <c:pt idx="17986">
                  <c:v>-2.3800000000000026</c:v>
                </c:pt>
                <c:pt idx="17987">
                  <c:v>-6.4600000000000009</c:v>
                </c:pt>
                <c:pt idx="17988">
                  <c:v>-8.4600000000000026</c:v>
                </c:pt>
                <c:pt idx="17989">
                  <c:v>-10.470000000000002</c:v>
                </c:pt>
                <c:pt idx="17990">
                  <c:v>-8.5100000000000016</c:v>
                </c:pt>
                <c:pt idx="17991">
                  <c:v>2.3799999999999977</c:v>
                </c:pt>
                <c:pt idx="17992">
                  <c:v>-2.1400000000000006</c:v>
                </c:pt>
                <c:pt idx="17993">
                  <c:v>-12.75</c:v>
                </c:pt>
                <c:pt idx="17994">
                  <c:v>-10.450000000000006</c:v>
                </c:pt>
                <c:pt idx="17995">
                  <c:v>-12.89</c:v>
                </c:pt>
                <c:pt idx="17996">
                  <c:v>-7.009999999999998</c:v>
                </c:pt>
                <c:pt idx="17997">
                  <c:v>-4.25</c:v>
                </c:pt>
                <c:pt idx="17998">
                  <c:v>-6.3599999999999985</c:v>
                </c:pt>
                <c:pt idx="17999">
                  <c:v>-5.68</c:v>
                </c:pt>
                <c:pt idx="18000">
                  <c:v>-8.1300000000000008</c:v>
                </c:pt>
                <c:pt idx="18001">
                  <c:v>-14.629999999999999</c:v>
                </c:pt>
                <c:pt idx="18002">
                  <c:v>-22.09</c:v>
                </c:pt>
                <c:pt idx="18003">
                  <c:v>-13.850000000000021</c:v>
                </c:pt>
                <c:pt idx="18004">
                  <c:v>-13.040000000000001</c:v>
                </c:pt>
                <c:pt idx="18005">
                  <c:v>-24.5</c:v>
                </c:pt>
                <c:pt idx="18006">
                  <c:v>-29.150000000000031</c:v>
                </c:pt>
                <c:pt idx="18007">
                  <c:v>-36.47</c:v>
                </c:pt>
                <c:pt idx="18008">
                  <c:v>-25.150000000000031</c:v>
                </c:pt>
                <c:pt idx="18009">
                  <c:v>-17.5</c:v>
                </c:pt>
                <c:pt idx="18010">
                  <c:v>-16.53</c:v>
                </c:pt>
                <c:pt idx="18011">
                  <c:v>-22.57</c:v>
                </c:pt>
                <c:pt idx="18012">
                  <c:v>-15.760000000000002</c:v>
                </c:pt>
                <c:pt idx="18013">
                  <c:v>-11.04</c:v>
                </c:pt>
                <c:pt idx="18014">
                  <c:v>-7.1599999999999975</c:v>
                </c:pt>
                <c:pt idx="18015">
                  <c:v>-7.6000000000000005</c:v>
                </c:pt>
                <c:pt idx="18016">
                  <c:v>-6.759999999999998</c:v>
                </c:pt>
                <c:pt idx="18017">
                  <c:v>-11.610000000000001</c:v>
                </c:pt>
                <c:pt idx="18018">
                  <c:v>-19.989999999999952</c:v>
                </c:pt>
                <c:pt idx="18019">
                  <c:v>1.1599999999999937</c:v>
                </c:pt>
                <c:pt idx="18020">
                  <c:v>2.4299999999999926</c:v>
                </c:pt>
                <c:pt idx="18021">
                  <c:v>16.699999999999996</c:v>
                </c:pt>
                <c:pt idx="18022">
                  <c:v>-3.4600000000000009</c:v>
                </c:pt>
                <c:pt idx="18023">
                  <c:v>-6.8800000000000026</c:v>
                </c:pt>
                <c:pt idx="18024">
                  <c:v>2.7100000000000009</c:v>
                </c:pt>
                <c:pt idx="18025">
                  <c:v>8.6300000000000008</c:v>
                </c:pt>
                <c:pt idx="18026">
                  <c:v>4.3499999999999979</c:v>
                </c:pt>
                <c:pt idx="18027">
                  <c:v>0.49000000000000232</c:v>
                </c:pt>
                <c:pt idx="18028">
                  <c:v>-0.53000000000000114</c:v>
                </c:pt>
                <c:pt idx="18029">
                  <c:v>1.8200000000000003</c:v>
                </c:pt>
                <c:pt idx="18030">
                  <c:v>-1.8200000000000003</c:v>
                </c:pt>
                <c:pt idx="18031">
                  <c:v>-6.220000000000006</c:v>
                </c:pt>
                <c:pt idx="18032">
                  <c:v>-4.9500000000000028</c:v>
                </c:pt>
                <c:pt idx="18033">
                  <c:v>1.9100000000000041</c:v>
                </c:pt>
                <c:pt idx="18034">
                  <c:v>-6.1899999999999977</c:v>
                </c:pt>
                <c:pt idx="18035">
                  <c:v>-10.620000000000005</c:v>
                </c:pt>
                <c:pt idx="18036">
                  <c:v>-5.7800000000000011</c:v>
                </c:pt>
                <c:pt idx="18037">
                  <c:v>-6.4600000000000009</c:v>
                </c:pt>
                <c:pt idx="18038">
                  <c:v>-3.7200000000000082</c:v>
                </c:pt>
                <c:pt idx="18039">
                  <c:v>0.18999999999999836</c:v>
                </c:pt>
                <c:pt idx="18040">
                  <c:v>-3.4000000000000057</c:v>
                </c:pt>
                <c:pt idx="18041">
                  <c:v>-6.8199999999999985</c:v>
                </c:pt>
                <c:pt idx="18042">
                  <c:v>-3.4399999999999977</c:v>
                </c:pt>
                <c:pt idx="18043">
                  <c:v>-1.6499999999999957</c:v>
                </c:pt>
                <c:pt idx="18044">
                  <c:v>6.8199999999999985</c:v>
                </c:pt>
                <c:pt idx="18045">
                  <c:v>13.530000000000001</c:v>
                </c:pt>
                <c:pt idx="18046">
                  <c:v>4.8599999999999985</c:v>
                </c:pt>
                <c:pt idx="18047">
                  <c:v>0.75000000000000133</c:v>
                </c:pt>
                <c:pt idx="18048">
                  <c:v>-0.67000000000000315</c:v>
                </c:pt>
                <c:pt idx="18049">
                  <c:v>-7.240000000000002</c:v>
                </c:pt>
                <c:pt idx="18050">
                  <c:v>-4.4499999999999993</c:v>
                </c:pt>
                <c:pt idx="18051">
                  <c:v>-0.89000000000000068</c:v>
                </c:pt>
                <c:pt idx="18052">
                  <c:v>-0.36000000000000032</c:v>
                </c:pt>
                <c:pt idx="18053">
                  <c:v>-0.41000000000000381</c:v>
                </c:pt>
                <c:pt idx="18054">
                  <c:v>-4.3299999999999965</c:v>
                </c:pt>
                <c:pt idx="18055">
                  <c:v>-16.489999999999952</c:v>
                </c:pt>
                <c:pt idx="18056">
                  <c:v>-12.990000000000002</c:v>
                </c:pt>
                <c:pt idx="18057">
                  <c:v>-7.3599999999999905</c:v>
                </c:pt>
                <c:pt idx="18058">
                  <c:v>-3.980000000000004</c:v>
                </c:pt>
                <c:pt idx="18059">
                  <c:v>-9.7600000000000016</c:v>
                </c:pt>
                <c:pt idx="18060">
                  <c:v>-6.3099999999999952</c:v>
                </c:pt>
                <c:pt idx="18061">
                  <c:v>-5.75</c:v>
                </c:pt>
                <c:pt idx="18062">
                  <c:v>-9.1700000000000017</c:v>
                </c:pt>
                <c:pt idx="18063">
                  <c:v>-6.1399999999999935</c:v>
                </c:pt>
                <c:pt idx="18064">
                  <c:v>-14.120000000000005</c:v>
                </c:pt>
                <c:pt idx="18065">
                  <c:v>-23.07</c:v>
                </c:pt>
                <c:pt idx="18066">
                  <c:v>-30.060000000000002</c:v>
                </c:pt>
                <c:pt idx="18067">
                  <c:v>-10.760000000000005</c:v>
                </c:pt>
                <c:pt idx="18068">
                  <c:v>-9.6600000000000037</c:v>
                </c:pt>
                <c:pt idx="18069">
                  <c:v>-2.8100000000000023</c:v>
                </c:pt>
                <c:pt idx="18070">
                  <c:v>-12.96</c:v>
                </c:pt>
                <c:pt idx="18071">
                  <c:v>-7.8100000000000005</c:v>
                </c:pt>
                <c:pt idx="18072">
                  <c:v>3.8799999999999937</c:v>
                </c:pt>
                <c:pt idx="18073">
                  <c:v>-3.5</c:v>
                </c:pt>
                <c:pt idx="18074">
                  <c:v>-11.280000000000001</c:v>
                </c:pt>
                <c:pt idx="18075">
                  <c:v>-5.25</c:v>
                </c:pt>
                <c:pt idx="18076">
                  <c:v>-5.18</c:v>
                </c:pt>
                <c:pt idx="18077">
                  <c:v>-6.5100000000000016</c:v>
                </c:pt>
                <c:pt idx="18078">
                  <c:v>-13.130000000000003</c:v>
                </c:pt>
                <c:pt idx="18079">
                  <c:v>-13.590000000000003</c:v>
                </c:pt>
                <c:pt idx="18080">
                  <c:v>-19.309999999999992</c:v>
                </c:pt>
                <c:pt idx="18081">
                  <c:v>-15.05</c:v>
                </c:pt>
                <c:pt idx="18082">
                  <c:v>-16.21</c:v>
                </c:pt>
                <c:pt idx="18083">
                  <c:v>-13.770000000000003</c:v>
                </c:pt>
                <c:pt idx="18084">
                  <c:v>-10.61</c:v>
                </c:pt>
                <c:pt idx="18085">
                  <c:v>-12.120000000000005</c:v>
                </c:pt>
                <c:pt idx="18086">
                  <c:v>-4.4600000000000009</c:v>
                </c:pt>
                <c:pt idx="18087">
                  <c:v>-1.5</c:v>
                </c:pt>
                <c:pt idx="18088">
                  <c:v>2.0000000000003199E-2</c:v>
                </c:pt>
                <c:pt idx="18089">
                  <c:v>-4.9600000000000009</c:v>
                </c:pt>
                <c:pt idx="18090">
                  <c:v>-11.270000000000003</c:v>
                </c:pt>
                <c:pt idx="18091">
                  <c:v>0.92000000000000171</c:v>
                </c:pt>
                <c:pt idx="18092">
                  <c:v>-0.59000000000000341</c:v>
                </c:pt>
                <c:pt idx="18093">
                  <c:v>6.6700000000000017</c:v>
                </c:pt>
                <c:pt idx="18094">
                  <c:v>-5.1200000000000045</c:v>
                </c:pt>
                <c:pt idx="18095">
                  <c:v>-1.9100000000000041</c:v>
                </c:pt>
                <c:pt idx="18096">
                  <c:v>9.120000000000001</c:v>
                </c:pt>
                <c:pt idx="18097">
                  <c:v>7.1099999999999985</c:v>
                </c:pt>
                <c:pt idx="18098">
                  <c:v>1.1600000000000001</c:v>
                </c:pt>
                <c:pt idx="18099">
                  <c:v>-1.7800000000000011</c:v>
                </c:pt>
                <c:pt idx="18100">
                  <c:v>-3.0100000000000007</c:v>
                </c:pt>
                <c:pt idx="18101">
                  <c:v>-3.5100000000000007</c:v>
                </c:pt>
                <c:pt idx="18102">
                  <c:v>-11.920000000000002</c:v>
                </c:pt>
                <c:pt idx="18103">
                  <c:v>-19.5</c:v>
                </c:pt>
                <c:pt idx="18104">
                  <c:v>-18.5</c:v>
                </c:pt>
                <c:pt idx="18105">
                  <c:v>-16.450000000000003</c:v>
                </c:pt>
                <c:pt idx="18106">
                  <c:v>-16.510000000000005</c:v>
                </c:pt>
                <c:pt idx="18107">
                  <c:v>-19.279999999999987</c:v>
                </c:pt>
                <c:pt idx="18108">
                  <c:v>-15.39</c:v>
                </c:pt>
                <c:pt idx="18109">
                  <c:v>-15.639999999999999</c:v>
                </c:pt>
                <c:pt idx="18110">
                  <c:v>-17.279999999999987</c:v>
                </c:pt>
                <c:pt idx="18111">
                  <c:v>-11.93</c:v>
                </c:pt>
                <c:pt idx="18112">
                  <c:v>-15.630000000000003</c:v>
                </c:pt>
                <c:pt idx="18113">
                  <c:v>-23.150000000000031</c:v>
                </c:pt>
                <c:pt idx="18114">
                  <c:v>-19.939999999999987</c:v>
                </c:pt>
                <c:pt idx="18115">
                  <c:v>-16.71</c:v>
                </c:pt>
                <c:pt idx="18116">
                  <c:v>-7.6400000000000006</c:v>
                </c:pt>
                <c:pt idx="18117">
                  <c:v>-3.1499999999999986</c:v>
                </c:pt>
                <c:pt idx="18118">
                  <c:v>-1.4000000000000057</c:v>
                </c:pt>
                <c:pt idx="18119">
                  <c:v>-8.6000000000000014</c:v>
                </c:pt>
                <c:pt idx="18120">
                  <c:v>-12.68</c:v>
                </c:pt>
                <c:pt idx="18121">
                  <c:v>-17.049999999999986</c:v>
                </c:pt>
                <c:pt idx="18122">
                  <c:v>-26.35</c:v>
                </c:pt>
                <c:pt idx="18123">
                  <c:v>-26.1</c:v>
                </c:pt>
                <c:pt idx="18124">
                  <c:v>-26.830000000000005</c:v>
                </c:pt>
                <c:pt idx="18125">
                  <c:v>-27.79</c:v>
                </c:pt>
                <c:pt idx="18126">
                  <c:v>-29.21</c:v>
                </c:pt>
                <c:pt idx="18127">
                  <c:v>-27.580000000000002</c:v>
                </c:pt>
                <c:pt idx="18128">
                  <c:v>-34.520000000000003</c:v>
                </c:pt>
                <c:pt idx="18129">
                  <c:v>-37.82</c:v>
                </c:pt>
                <c:pt idx="18130">
                  <c:v>-28.939999999999987</c:v>
                </c:pt>
                <c:pt idx="18131">
                  <c:v>-27.110000000000031</c:v>
                </c:pt>
                <c:pt idx="18132">
                  <c:v>-27.04</c:v>
                </c:pt>
                <c:pt idx="18133">
                  <c:v>-16.649999999999999</c:v>
                </c:pt>
                <c:pt idx="18134">
                  <c:v>-10.190000000000001</c:v>
                </c:pt>
                <c:pt idx="18135">
                  <c:v>-11.690000000000001</c:v>
                </c:pt>
                <c:pt idx="18136">
                  <c:v>-14.79</c:v>
                </c:pt>
                <c:pt idx="18137">
                  <c:v>-15.630000000000003</c:v>
                </c:pt>
                <c:pt idx="18138">
                  <c:v>-8.3500000000000068</c:v>
                </c:pt>
                <c:pt idx="18139">
                  <c:v>-1.8800000000000041</c:v>
                </c:pt>
                <c:pt idx="18140">
                  <c:v>14.43</c:v>
                </c:pt>
                <c:pt idx="18141">
                  <c:v>17.05</c:v>
                </c:pt>
                <c:pt idx="18142">
                  <c:v>14.139999999999999</c:v>
                </c:pt>
                <c:pt idx="18143">
                  <c:v>9.57</c:v>
                </c:pt>
                <c:pt idx="18144">
                  <c:v>14.580000000000002</c:v>
                </c:pt>
                <c:pt idx="18145">
                  <c:v>13.96</c:v>
                </c:pt>
                <c:pt idx="18146">
                  <c:v>11.15</c:v>
                </c:pt>
                <c:pt idx="18147">
                  <c:v>5.8599999999999985</c:v>
                </c:pt>
                <c:pt idx="18148">
                  <c:v>6.7799999999999994</c:v>
                </c:pt>
                <c:pt idx="18149">
                  <c:v>7.4699999999999989</c:v>
                </c:pt>
                <c:pt idx="18150">
                  <c:v>12.33</c:v>
                </c:pt>
                <c:pt idx="18151">
                  <c:v>13.950000000000006</c:v>
                </c:pt>
                <c:pt idx="18152">
                  <c:v>5.9599999999999991</c:v>
                </c:pt>
                <c:pt idx="18153">
                  <c:v>4.6899999999999977</c:v>
                </c:pt>
                <c:pt idx="18154">
                  <c:v>13.02</c:v>
                </c:pt>
                <c:pt idx="18155">
                  <c:v>13.350000000000021</c:v>
                </c:pt>
                <c:pt idx="18156">
                  <c:v>16.579999999999988</c:v>
                </c:pt>
                <c:pt idx="18157">
                  <c:v>16.179999999999996</c:v>
                </c:pt>
                <c:pt idx="18158">
                  <c:v>17.970000000000002</c:v>
                </c:pt>
                <c:pt idx="18159">
                  <c:v>4.1099999999999985</c:v>
                </c:pt>
                <c:pt idx="18160">
                  <c:v>-0.25</c:v>
                </c:pt>
                <c:pt idx="18161">
                  <c:v>-9.16</c:v>
                </c:pt>
                <c:pt idx="18162">
                  <c:v>-3.9200000000000017</c:v>
                </c:pt>
                <c:pt idx="18163">
                  <c:v>0.19000000000000128</c:v>
                </c:pt>
                <c:pt idx="18164">
                  <c:v>-1.1000000000000021</c:v>
                </c:pt>
                <c:pt idx="18165">
                  <c:v>9.1399999999999988</c:v>
                </c:pt>
                <c:pt idx="18166">
                  <c:v>0.69999999999999962</c:v>
                </c:pt>
                <c:pt idx="18167">
                  <c:v>-0.29000000000000004</c:v>
                </c:pt>
                <c:pt idx="18168">
                  <c:v>-7.94</c:v>
                </c:pt>
                <c:pt idx="18169">
                  <c:v>-10.239999999999998</c:v>
                </c:pt>
                <c:pt idx="18170">
                  <c:v>-12.81</c:v>
                </c:pt>
                <c:pt idx="18171">
                  <c:v>-7.1000000000000005</c:v>
                </c:pt>
                <c:pt idx="18172">
                  <c:v>-8.77</c:v>
                </c:pt>
                <c:pt idx="18173">
                  <c:v>-13.09</c:v>
                </c:pt>
                <c:pt idx="18174">
                  <c:v>-30.14</c:v>
                </c:pt>
                <c:pt idx="18175">
                  <c:v>-33.43</c:v>
                </c:pt>
                <c:pt idx="18176">
                  <c:v>-31.29</c:v>
                </c:pt>
                <c:pt idx="18177">
                  <c:v>-20.21</c:v>
                </c:pt>
                <c:pt idx="18178">
                  <c:v>-23.169999999999987</c:v>
                </c:pt>
                <c:pt idx="18179">
                  <c:v>-33.949999999999996</c:v>
                </c:pt>
                <c:pt idx="18180">
                  <c:v>-31.050000000000004</c:v>
                </c:pt>
                <c:pt idx="18181">
                  <c:v>-35.71</c:v>
                </c:pt>
                <c:pt idx="18182">
                  <c:v>-46.42</c:v>
                </c:pt>
                <c:pt idx="18183">
                  <c:v>-47.910000000000004</c:v>
                </c:pt>
                <c:pt idx="18184">
                  <c:v>-49.45</c:v>
                </c:pt>
                <c:pt idx="18185">
                  <c:v>-42.53</c:v>
                </c:pt>
                <c:pt idx="18186">
                  <c:v>-52.09</c:v>
                </c:pt>
                <c:pt idx="18187">
                  <c:v>-26.560000000000002</c:v>
                </c:pt>
                <c:pt idx="18188">
                  <c:v>-8.4600000000000026</c:v>
                </c:pt>
                <c:pt idx="18189">
                  <c:v>7.9999999999998531E-2</c:v>
                </c:pt>
                <c:pt idx="18190">
                  <c:v>-5.8599999999999985</c:v>
                </c:pt>
                <c:pt idx="18191">
                  <c:v>-23.509999999999987</c:v>
                </c:pt>
                <c:pt idx="18192">
                  <c:v>-32.910000000000004</c:v>
                </c:pt>
                <c:pt idx="18193">
                  <c:v>-32.82</c:v>
                </c:pt>
                <c:pt idx="18194">
                  <c:v>-30.279999999999987</c:v>
                </c:pt>
                <c:pt idx="18195">
                  <c:v>-29.57</c:v>
                </c:pt>
                <c:pt idx="18196">
                  <c:v>-30.16</c:v>
                </c:pt>
                <c:pt idx="18197">
                  <c:v>-31.21</c:v>
                </c:pt>
                <c:pt idx="18198">
                  <c:v>-41.47</c:v>
                </c:pt>
                <c:pt idx="18199">
                  <c:v>-49.949999999999996</c:v>
                </c:pt>
                <c:pt idx="18200">
                  <c:v>-48.48</c:v>
                </c:pt>
                <c:pt idx="18201">
                  <c:v>-41.52</c:v>
                </c:pt>
                <c:pt idx="18202">
                  <c:v>-43.220000000000013</c:v>
                </c:pt>
                <c:pt idx="18203">
                  <c:v>-47.44</c:v>
                </c:pt>
                <c:pt idx="18204">
                  <c:v>-44.94</c:v>
                </c:pt>
                <c:pt idx="18205">
                  <c:v>-43.44</c:v>
                </c:pt>
                <c:pt idx="18206">
                  <c:v>-44.809999999999995</c:v>
                </c:pt>
                <c:pt idx="18207">
                  <c:v>-46.5</c:v>
                </c:pt>
                <c:pt idx="18208">
                  <c:v>-48.77</c:v>
                </c:pt>
                <c:pt idx="18209">
                  <c:v>-52.75</c:v>
                </c:pt>
                <c:pt idx="18210">
                  <c:v>-63.24</c:v>
                </c:pt>
                <c:pt idx="18211">
                  <c:v>-46.09</c:v>
                </c:pt>
                <c:pt idx="18212">
                  <c:v>-43.64</c:v>
                </c:pt>
                <c:pt idx="18213">
                  <c:v>-34.4</c:v>
                </c:pt>
                <c:pt idx="18214">
                  <c:v>-46.42</c:v>
                </c:pt>
                <c:pt idx="18215">
                  <c:v>-47.379999999999995</c:v>
                </c:pt>
                <c:pt idx="18216">
                  <c:v>-37.65</c:v>
                </c:pt>
                <c:pt idx="18217">
                  <c:v>-30.54</c:v>
                </c:pt>
                <c:pt idx="18218">
                  <c:v>-29.630000000000031</c:v>
                </c:pt>
                <c:pt idx="18219">
                  <c:v>-28.979999999999986</c:v>
                </c:pt>
                <c:pt idx="18220">
                  <c:v>-29.55</c:v>
                </c:pt>
                <c:pt idx="18221">
                  <c:v>-30.080000000000002</c:v>
                </c:pt>
                <c:pt idx="18222">
                  <c:v>-26.910000000000004</c:v>
                </c:pt>
                <c:pt idx="18223">
                  <c:v>-18.32</c:v>
                </c:pt>
                <c:pt idx="18224">
                  <c:v>-10.950000000000006</c:v>
                </c:pt>
                <c:pt idx="18225">
                  <c:v>-6.8999999999999986</c:v>
                </c:pt>
                <c:pt idx="18226">
                  <c:v>-12.440000000000001</c:v>
                </c:pt>
                <c:pt idx="18227">
                  <c:v>-14.280000000000001</c:v>
                </c:pt>
                <c:pt idx="18228">
                  <c:v>-7.5500000000000043</c:v>
                </c:pt>
                <c:pt idx="18229">
                  <c:v>-12.209999999999999</c:v>
                </c:pt>
                <c:pt idx="18230">
                  <c:v>-9.0400000000000009</c:v>
                </c:pt>
                <c:pt idx="18231">
                  <c:v>-14.810000000000002</c:v>
                </c:pt>
                <c:pt idx="18232">
                  <c:v>-16.100000000000001</c:v>
                </c:pt>
                <c:pt idx="18233">
                  <c:v>-28.89</c:v>
                </c:pt>
                <c:pt idx="18234">
                  <c:v>-43.87</c:v>
                </c:pt>
                <c:pt idx="18235">
                  <c:v>-26.989999999999952</c:v>
                </c:pt>
                <c:pt idx="18236">
                  <c:v>-6.9499999999999984</c:v>
                </c:pt>
                <c:pt idx="18237">
                  <c:v>-3.5</c:v>
                </c:pt>
                <c:pt idx="18238">
                  <c:v>-20.110000000000031</c:v>
                </c:pt>
                <c:pt idx="18239">
                  <c:v>-25.360000000000003</c:v>
                </c:pt>
                <c:pt idx="18240">
                  <c:v>-8.0600000000000023</c:v>
                </c:pt>
                <c:pt idx="18241">
                  <c:v>-14.940000000000001</c:v>
                </c:pt>
                <c:pt idx="18242">
                  <c:v>-21.79</c:v>
                </c:pt>
                <c:pt idx="18243">
                  <c:v>-17.420000000000002</c:v>
                </c:pt>
                <c:pt idx="18244">
                  <c:v>-20.32</c:v>
                </c:pt>
                <c:pt idx="18245">
                  <c:v>-19.93</c:v>
                </c:pt>
                <c:pt idx="18246">
                  <c:v>-25.51</c:v>
                </c:pt>
                <c:pt idx="18247">
                  <c:v>-16.18</c:v>
                </c:pt>
                <c:pt idx="18248">
                  <c:v>-16.230000000000004</c:v>
                </c:pt>
                <c:pt idx="18249">
                  <c:v>-26.279999999999987</c:v>
                </c:pt>
                <c:pt idx="18250">
                  <c:v>-26.990000000000002</c:v>
                </c:pt>
                <c:pt idx="18251">
                  <c:v>-34.47</c:v>
                </c:pt>
                <c:pt idx="18252">
                  <c:v>-30.810000000000031</c:v>
                </c:pt>
                <c:pt idx="18253">
                  <c:v>-28.190000000000005</c:v>
                </c:pt>
                <c:pt idx="18254">
                  <c:v>-27.36</c:v>
                </c:pt>
                <c:pt idx="18255">
                  <c:v>-31.5</c:v>
                </c:pt>
                <c:pt idx="18256">
                  <c:v>-29.060000000000002</c:v>
                </c:pt>
                <c:pt idx="18257">
                  <c:v>-26.510000000000005</c:v>
                </c:pt>
                <c:pt idx="18258">
                  <c:v>-37.290000000000013</c:v>
                </c:pt>
                <c:pt idx="18259">
                  <c:v>-17.939999999999987</c:v>
                </c:pt>
                <c:pt idx="18260">
                  <c:v>-4.6700000000000017</c:v>
                </c:pt>
                <c:pt idx="18261">
                  <c:v>1.9999999999996021E-2</c:v>
                </c:pt>
                <c:pt idx="18262">
                  <c:v>-11.520000000000003</c:v>
                </c:pt>
                <c:pt idx="18263">
                  <c:v>-17.100000000000001</c:v>
                </c:pt>
                <c:pt idx="18264">
                  <c:v>-12.96</c:v>
                </c:pt>
                <c:pt idx="18265">
                  <c:v>-22.5</c:v>
                </c:pt>
                <c:pt idx="18266">
                  <c:v>-22.04</c:v>
                </c:pt>
                <c:pt idx="18267">
                  <c:v>-14.870000000000006</c:v>
                </c:pt>
                <c:pt idx="18268">
                  <c:v>-12.450000000000006</c:v>
                </c:pt>
                <c:pt idx="18269">
                  <c:v>-17.73</c:v>
                </c:pt>
                <c:pt idx="18270">
                  <c:v>-18.209999999999987</c:v>
                </c:pt>
                <c:pt idx="18271">
                  <c:v>-23.939999999999987</c:v>
                </c:pt>
                <c:pt idx="18272">
                  <c:v>-24.439999999999987</c:v>
                </c:pt>
                <c:pt idx="18273">
                  <c:v>-19.089999999999989</c:v>
                </c:pt>
                <c:pt idx="18274">
                  <c:v>-15.880000000000004</c:v>
                </c:pt>
                <c:pt idx="18275">
                  <c:v>-11.93</c:v>
                </c:pt>
                <c:pt idx="18276">
                  <c:v>-5.4200000000000017</c:v>
                </c:pt>
                <c:pt idx="18277">
                  <c:v>-1.3399999999999932</c:v>
                </c:pt>
                <c:pt idx="18278">
                  <c:v>1</c:v>
                </c:pt>
                <c:pt idx="18279">
                  <c:v>-2</c:v>
                </c:pt>
                <c:pt idx="18280">
                  <c:v>-4.2300000000000084</c:v>
                </c:pt>
                <c:pt idx="18281">
                  <c:v>-9.9200000000000017</c:v>
                </c:pt>
                <c:pt idx="18282">
                  <c:v>-15.760000000000002</c:v>
                </c:pt>
                <c:pt idx="18283">
                  <c:v>-2.0499999999999972</c:v>
                </c:pt>
                <c:pt idx="18284">
                  <c:v>0.92000000000000171</c:v>
                </c:pt>
                <c:pt idx="18285">
                  <c:v>7.509999999999998</c:v>
                </c:pt>
                <c:pt idx="18286">
                  <c:v>4.009999999999998</c:v>
                </c:pt>
                <c:pt idx="18287">
                  <c:v>-1.1700000000000021</c:v>
                </c:pt>
                <c:pt idx="18288">
                  <c:v>-8.3500000000000068</c:v>
                </c:pt>
                <c:pt idx="18289">
                  <c:v>-16.939999999999987</c:v>
                </c:pt>
                <c:pt idx="18290">
                  <c:v>-21.630000000000031</c:v>
                </c:pt>
                <c:pt idx="18291">
                  <c:v>-15.870000000000006</c:v>
                </c:pt>
                <c:pt idx="18292">
                  <c:v>-16.18</c:v>
                </c:pt>
                <c:pt idx="18293">
                  <c:v>-19.71</c:v>
                </c:pt>
                <c:pt idx="18294">
                  <c:v>-25.82</c:v>
                </c:pt>
                <c:pt idx="18295">
                  <c:v>-26.7</c:v>
                </c:pt>
                <c:pt idx="18296">
                  <c:v>-35.270000000000003</c:v>
                </c:pt>
                <c:pt idx="18297">
                  <c:v>-37.65</c:v>
                </c:pt>
                <c:pt idx="18298">
                  <c:v>-31.279999999999987</c:v>
                </c:pt>
                <c:pt idx="18299">
                  <c:v>-34.550000000000004</c:v>
                </c:pt>
                <c:pt idx="18300">
                  <c:v>-44.59</c:v>
                </c:pt>
                <c:pt idx="18301">
                  <c:v>-35.24</c:v>
                </c:pt>
                <c:pt idx="18302">
                  <c:v>-28.869999999999987</c:v>
                </c:pt>
                <c:pt idx="18303">
                  <c:v>-32.280000000000008</c:v>
                </c:pt>
                <c:pt idx="18304">
                  <c:v>-33.18</c:v>
                </c:pt>
                <c:pt idx="18305">
                  <c:v>-39.56</c:v>
                </c:pt>
                <c:pt idx="18306">
                  <c:v>-31.520000000000003</c:v>
                </c:pt>
                <c:pt idx="18307">
                  <c:v>-17.189999999999987</c:v>
                </c:pt>
                <c:pt idx="18308">
                  <c:v>-10.190000000000001</c:v>
                </c:pt>
                <c:pt idx="18309">
                  <c:v>-5.5100000000000016</c:v>
                </c:pt>
                <c:pt idx="18310">
                  <c:v>-5.4999999999999964</c:v>
                </c:pt>
                <c:pt idx="18311">
                  <c:v>-11.27</c:v>
                </c:pt>
                <c:pt idx="18312">
                  <c:v>-16.929999999999989</c:v>
                </c:pt>
                <c:pt idx="18313">
                  <c:v>-17.959999999999987</c:v>
                </c:pt>
                <c:pt idx="18314">
                  <c:v>-16.110000000000031</c:v>
                </c:pt>
                <c:pt idx="18315">
                  <c:v>-11.19</c:v>
                </c:pt>
                <c:pt idx="18316">
                  <c:v>-5.68</c:v>
                </c:pt>
                <c:pt idx="18317">
                  <c:v>-4.3800000000000008</c:v>
                </c:pt>
                <c:pt idx="18318">
                  <c:v>-6.85</c:v>
                </c:pt>
                <c:pt idx="18319">
                  <c:v>-6.1599999999999975</c:v>
                </c:pt>
                <c:pt idx="18320">
                  <c:v>-9.3800000000000008</c:v>
                </c:pt>
                <c:pt idx="18321">
                  <c:v>-13.330000000000002</c:v>
                </c:pt>
                <c:pt idx="18322">
                  <c:v>-5.9300000000000024</c:v>
                </c:pt>
                <c:pt idx="18323">
                  <c:v>-3.1099999999999994</c:v>
                </c:pt>
                <c:pt idx="18324">
                  <c:v>-1.6299999999999928</c:v>
                </c:pt>
                <c:pt idx="18325">
                  <c:v>-1.9400000000000037</c:v>
                </c:pt>
                <c:pt idx="18326">
                  <c:v>-0.80000000000000071</c:v>
                </c:pt>
                <c:pt idx="18327">
                  <c:v>-2.3599999999999977</c:v>
                </c:pt>
                <c:pt idx="18328">
                  <c:v>-4.2900000000000027</c:v>
                </c:pt>
                <c:pt idx="18329">
                  <c:v>-4.7299999999999969</c:v>
                </c:pt>
                <c:pt idx="18330">
                  <c:v>-10.18</c:v>
                </c:pt>
                <c:pt idx="18331">
                  <c:v>-10.370000000000006</c:v>
                </c:pt>
                <c:pt idx="18332">
                  <c:v>0.21999999999999947</c:v>
                </c:pt>
                <c:pt idx="18333">
                  <c:v>8.24</c:v>
                </c:pt>
                <c:pt idx="18334">
                  <c:v>-7.4100000000000037</c:v>
                </c:pt>
                <c:pt idx="18335">
                  <c:v>-14</c:v>
                </c:pt>
                <c:pt idx="18336">
                  <c:v>-16.009999999999987</c:v>
                </c:pt>
                <c:pt idx="18337">
                  <c:v>-23.800000000000004</c:v>
                </c:pt>
                <c:pt idx="18338">
                  <c:v>-35</c:v>
                </c:pt>
                <c:pt idx="18339">
                  <c:v>-31.259999999999987</c:v>
                </c:pt>
                <c:pt idx="18340">
                  <c:v>-31.37</c:v>
                </c:pt>
                <c:pt idx="18341">
                  <c:v>-35.89</c:v>
                </c:pt>
                <c:pt idx="18342">
                  <c:v>-47.5</c:v>
                </c:pt>
                <c:pt idx="18343">
                  <c:v>-42.49</c:v>
                </c:pt>
                <c:pt idx="18344">
                  <c:v>-38.910000000000004</c:v>
                </c:pt>
                <c:pt idx="18345">
                  <c:v>-30.699999999999996</c:v>
                </c:pt>
                <c:pt idx="18346">
                  <c:v>-22.68</c:v>
                </c:pt>
                <c:pt idx="18347">
                  <c:v>-22.53</c:v>
                </c:pt>
                <c:pt idx="18348">
                  <c:v>-20.799999999999986</c:v>
                </c:pt>
                <c:pt idx="18349">
                  <c:v>-22.16</c:v>
                </c:pt>
                <c:pt idx="18350">
                  <c:v>-17.53</c:v>
                </c:pt>
                <c:pt idx="18351">
                  <c:v>-20.07</c:v>
                </c:pt>
                <c:pt idx="18352">
                  <c:v>-21.759999999999987</c:v>
                </c:pt>
                <c:pt idx="18353">
                  <c:v>-24.490000000000002</c:v>
                </c:pt>
                <c:pt idx="18354">
                  <c:v>-31.369999999999987</c:v>
                </c:pt>
                <c:pt idx="18355">
                  <c:v>-13.96</c:v>
                </c:pt>
                <c:pt idx="18356">
                  <c:v>-11.980000000000004</c:v>
                </c:pt>
                <c:pt idx="18357">
                  <c:v>-4.519999999999996</c:v>
                </c:pt>
                <c:pt idx="18358">
                  <c:v>-13.200000000000003</c:v>
                </c:pt>
                <c:pt idx="18359">
                  <c:v>-22.87</c:v>
                </c:pt>
                <c:pt idx="18360">
                  <c:v>-28.439999999999987</c:v>
                </c:pt>
                <c:pt idx="18361">
                  <c:v>-36.96</c:v>
                </c:pt>
                <c:pt idx="18362">
                  <c:v>-36.06</c:v>
                </c:pt>
                <c:pt idx="18363">
                  <c:v>-20.630000000000031</c:v>
                </c:pt>
                <c:pt idx="18364">
                  <c:v>-20</c:v>
                </c:pt>
                <c:pt idx="18365">
                  <c:v>-17.400000000000002</c:v>
                </c:pt>
                <c:pt idx="18366">
                  <c:v>-30.150000000000031</c:v>
                </c:pt>
                <c:pt idx="18367">
                  <c:v>-28.200000000000003</c:v>
                </c:pt>
                <c:pt idx="18368">
                  <c:v>-19.990000000000002</c:v>
                </c:pt>
                <c:pt idx="18369">
                  <c:v>-9.61</c:v>
                </c:pt>
                <c:pt idx="18370">
                  <c:v>-10.990000000000002</c:v>
                </c:pt>
                <c:pt idx="18371">
                  <c:v>-20.009999999999987</c:v>
                </c:pt>
                <c:pt idx="18372">
                  <c:v>-21.86</c:v>
                </c:pt>
                <c:pt idx="18373">
                  <c:v>-21.68</c:v>
                </c:pt>
                <c:pt idx="18374">
                  <c:v>-22.000000000000004</c:v>
                </c:pt>
                <c:pt idx="18375">
                  <c:v>-24.710000000000004</c:v>
                </c:pt>
                <c:pt idx="18376">
                  <c:v>-28.05</c:v>
                </c:pt>
                <c:pt idx="18377">
                  <c:v>-27.020000000000003</c:v>
                </c:pt>
                <c:pt idx="18378">
                  <c:v>-29.090000000000003</c:v>
                </c:pt>
                <c:pt idx="18379">
                  <c:v>-17.730000000000004</c:v>
                </c:pt>
                <c:pt idx="18380">
                  <c:v>-12.8</c:v>
                </c:pt>
                <c:pt idx="18381">
                  <c:v>-11.860000000000017</c:v>
                </c:pt>
                <c:pt idx="18382">
                  <c:v>-24.58</c:v>
                </c:pt>
                <c:pt idx="18383">
                  <c:v>-35.46</c:v>
                </c:pt>
                <c:pt idx="18384">
                  <c:v>-30.43</c:v>
                </c:pt>
                <c:pt idx="18385">
                  <c:v>-29.979999999999986</c:v>
                </c:pt>
                <c:pt idx="18386">
                  <c:v>-28.990000000000002</c:v>
                </c:pt>
                <c:pt idx="18387">
                  <c:v>-25.71</c:v>
                </c:pt>
                <c:pt idx="18388">
                  <c:v>-18.110000000000031</c:v>
                </c:pt>
                <c:pt idx="18389">
                  <c:v>-28.080000000000002</c:v>
                </c:pt>
                <c:pt idx="18390">
                  <c:v>-33.51</c:v>
                </c:pt>
                <c:pt idx="18391">
                  <c:v>-44.160000000000011</c:v>
                </c:pt>
                <c:pt idx="18392">
                  <c:v>-46.94</c:v>
                </c:pt>
                <c:pt idx="18393">
                  <c:v>-44.48</c:v>
                </c:pt>
                <c:pt idx="18394">
                  <c:v>-53.56</c:v>
                </c:pt>
                <c:pt idx="18395">
                  <c:v>-49.160000000000011</c:v>
                </c:pt>
                <c:pt idx="18396">
                  <c:v>-41.4</c:v>
                </c:pt>
                <c:pt idx="18397">
                  <c:v>-47.2</c:v>
                </c:pt>
                <c:pt idx="18398">
                  <c:v>-46.49</c:v>
                </c:pt>
                <c:pt idx="18399">
                  <c:v>-39.92</c:v>
                </c:pt>
                <c:pt idx="18400">
                  <c:v>-37.550000000000004</c:v>
                </c:pt>
                <c:pt idx="18401">
                  <c:v>-36.690000000000012</c:v>
                </c:pt>
                <c:pt idx="18402">
                  <c:v>-34.68</c:v>
                </c:pt>
                <c:pt idx="18403">
                  <c:v>-9.120000000000001</c:v>
                </c:pt>
                <c:pt idx="18404">
                  <c:v>15.310000000000002</c:v>
                </c:pt>
                <c:pt idx="18405">
                  <c:v>-6.9699999999999989</c:v>
                </c:pt>
                <c:pt idx="18406">
                  <c:v>-15.700000000000001</c:v>
                </c:pt>
                <c:pt idx="18407">
                  <c:v>-31</c:v>
                </c:pt>
                <c:pt idx="18408">
                  <c:v>-39.28</c:v>
                </c:pt>
                <c:pt idx="18409">
                  <c:v>-38.94</c:v>
                </c:pt>
                <c:pt idx="18410">
                  <c:v>-34.790000000000013</c:v>
                </c:pt>
                <c:pt idx="18411">
                  <c:v>-28.27</c:v>
                </c:pt>
                <c:pt idx="18412">
                  <c:v>-28.67</c:v>
                </c:pt>
                <c:pt idx="18413">
                  <c:v>-32.200000000000003</c:v>
                </c:pt>
                <c:pt idx="18414">
                  <c:v>-43.8</c:v>
                </c:pt>
                <c:pt idx="18415">
                  <c:v>-50.860000000000007</c:v>
                </c:pt>
                <c:pt idx="18416">
                  <c:v>-48.7</c:v>
                </c:pt>
                <c:pt idx="18417">
                  <c:v>-38.83</c:v>
                </c:pt>
                <c:pt idx="18418">
                  <c:v>-52.77</c:v>
                </c:pt>
                <c:pt idx="18419">
                  <c:v>-54.04</c:v>
                </c:pt>
                <c:pt idx="18420">
                  <c:v>-50.839999999999996</c:v>
                </c:pt>
                <c:pt idx="18421">
                  <c:v>-49.910000000000004</c:v>
                </c:pt>
                <c:pt idx="18422">
                  <c:v>-50.290000000000013</c:v>
                </c:pt>
                <c:pt idx="18423">
                  <c:v>-46.94</c:v>
                </c:pt>
                <c:pt idx="18424">
                  <c:v>-44.89</c:v>
                </c:pt>
                <c:pt idx="18425">
                  <c:v>-50.89</c:v>
                </c:pt>
                <c:pt idx="18426">
                  <c:v>-59.640000000000008</c:v>
                </c:pt>
                <c:pt idx="18427">
                  <c:v>-53.02</c:v>
                </c:pt>
                <c:pt idx="18428">
                  <c:v>-41.050000000000004</c:v>
                </c:pt>
                <c:pt idx="18429">
                  <c:v>-27.089999999999989</c:v>
                </c:pt>
                <c:pt idx="18430">
                  <c:v>-27.51</c:v>
                </c:pt>
                <c:pt idx="18431">
                  <c:v>-36.67</c:v>
                </c:pt>
                <c:pt idx="18432">
                  <c:v>-23.14</c:v>
                </c:pt>
                <c:pt idx="18433">
                  <c:v>-19.510000000000005</c:v>
                </c:pt>
                <c:pt idx="18434">
                  <c:v>-14.66</c:v>
                </c:pt>
                <c:pt idx="18435">
                  <c:v>-12.18</c:v>
                </c:pt>
                <c:pt idx="18436">
                  <c:v>-8.5400000000000009</c:v>
                </c:pt>
                <c:pt idx="18437">
                  <c:v>-15.42</c:v>
                </c:pt>
                <c:pt idx="18438">
                  <c:v>-30.68</c:v>
                </c:pt>
                <c:pt idx="18439">
                  <c:v>-45.790000000000013</c:v>
                </c:pt>
                <c:pt idx="18440">
                  <c:v>-42.71</c:v>
                </c:pt>
                <c:pt idx="18441">
                  <c:v>-41.760000000000012</c:v>
                </c:pt>
                <c:pt idx="18442">
                  <c:v>-42.94</c:v>
                </c:pt>
                <c:pt idx="18443">
                  <c:v>-48.339999999999996</c:v>
                </c:pt>
                <c:pt idx="18444">
                  <c:v>-45.370000000000005</c:v>
                </c:pt>
                <c:pt idx="18445">
                  <c:v>-39.94</c:v>
                </c:pt>
                <c:pt idx="18446">
                  <c:v>-35.46</c:v>
                </c:pt>
                <c:pt idx="18447">
                  <c:v>-31.310000000000031</c:v>
                </c:pt>
                <c:pt idx="18448">
                  <c:v>-30.3</c:v>
                </c:pt>
                <c:pt idx="18449">
                  <c:v>-33.160000000000011</c:v>
                </c:pt>
                <c:pt idx="18450">
                  <c:v>-53.660000000000011</c:v>
                </c:pt>
                <c:pt idx="18451">
                  <c:v>-44.71</c:v>
                </c:pt>
                <c:pt idx="18452">
                  <c:v>-33.809999999999995</c:v>
                </c:pt>
                <c:pt idx="18453">
                  <c:v>-20.490000000000002</c:v>
                </c:pt>
                <c:pt idx="18454">
                  <c:v>-32.220000000000013</c:v>
                </c:pt>
                <c:pt idx="18455">
                  <c:v>-37.839999999999996</c:v>
                </c:pt>
                <c:pt idx="18456">
                  <c:v>-25</c:v>
                </c:pt>
                <c:pt idx="18457">
                  <c:v>-26.43</c:v>
                </c:pt>
                <c:pt idx="18458">
                  <c:v>-25.900000000000002</c:v>
                </c:pt>
                <c:pt idx="18459">
                  <c:v>-24.93</c:v>
                </c:pt>
                <c:pt idx="18460">
                  <c:v>-10.52</c:v>
                </c:pt>
                <c:pt idx="18461">
                  <c:v>-16.2</c:v>
                </c:pt>
                <c:pt idx="18462">
                  <c:v>-24.04</c:v>
                </c:pt>
                <c:pt idx="18463">
                  <c:v>-27.130000000000031</c:v>
                </c:pt>
                <c:pt idx="18464">
                  <c:v>-29.51</c:v>
                </c:pt>
                <c:pt idx="18465">
                  <c:v>-29.479999999999986</c:v>
                </c:pt>
                <c:pt idx="18466">
                  <c:v>-28.07</c:v>
                </c:pt>
                <c:pt idx="18467">
                  <c:v>-26.759999999999987</c:v>
                </c:pt>
                <c:pt idx="18468">
                  <c:v>-28.03</c:v>
                </c:pt>
                <c:pt idx="18469">
                  <c:v>-25.5</c:v>
                </c:pt>
                <c:pt idx="18470">
                  <c:v>-25.959999999999987</c:v>
                </c:pt>
                <c:pt idx="18471">
                  <c:v>-28.810000000000031</c:v>
                </c:pt>
                <c:pt idx="18472">
                  <c:v>-28.03</c:v>
                </c:pt>
                <c:pt idx="18473">
                  <c:v>-31.17</c:v>
                </c:pt>
                <c:pt idx="18474">
                  <c:v>-39.78</c:v>
                </c:pt>
                <c:pt idx="18475">
                  <c:v>-30.680000000000003</c:v>
                </c:pt>
                <c:pt idx="18476">
                  <c:v>-22.57</c:v>
                </c:pt>
                <c:pt idx="18477">
                  <c:v>-18.29</c:v>
                </c:pt>
                <c:pt idx="18478">
                  <c:v>-24.150000000000031</c:v>
                </c:pt>
                <c:pt idx="18479">
                  <c:v>-20.6</c:v>
                </c:pt>
                <c:pt idx="18480">
                  <c:v>-14.030000000000001</c:v>
                </c:pt>
                <c:pt idx="18481">
                  <c:v>-13.02</c:v>
                </c:pt>
                <c:pt idx="18482">
                  <c:v>-12.870000000000006</c:v>
                </c:pt>
                <c:pt idx="18483">
                  <c:v>-11.77</c:v>
                </c:pt>
                <c:pt idx="18484">
                  <c:v>-9.7200000000000024</c:v>
                </c:pt>
                <c:pt idx="18485">
                  <c:v>-9.3600000000000048</c:v>
                </c:pt>
                <c:pt idx="18486">
                  <c:v>-10.629999999999999</c:v>
                </c:pt>
                <c:pt idx="18487">
                  <c:v>-10.540000000000001</c:v>
                </c:pt>
                <c:pt idx="18488">
                  <c:v>-11.040000000000001</c:v>
                </c:pt>
                <c:pt idx="18489">
                  <c:v>-19.16</c:v>
                </c:pt>
                <c:pt idx="18490">
                  <c:v>-17.7</c:v>
                </c:pt>
                <c:pt idx="18491">
                  <c:v>-17.279999999999987</c:v>
                </c:pt>
                <c:pt idx="18492">
                  <c:v>-14.54</c:v>
                </c:pt>
                <c:pt idx="18493">
                  <c:v>-13.15</c:v>
                </c:pt>
                <c:pt idx="18494">
                  <c:v>-10.5</c:v>
                </c:pt>
                <c:pt idx="18495">
                  <c:v>-8.9700000000000006</c:v>
                </c:pt>
                <c:pt idx="18496">
                  <c:v>-12.42</c:v>
                </c:pt>
                <c:pt idx="18497">
                  <c:v>-14.69</c:v>
                </c:pt>
                <c:pt idx="18498">
                  <c:v>-35.78</c:v>
                </c:pt>
                <c:pt idx="18499">
                  <c:v>-34.809999999999995</c:v>
                </c:pt>
                <c:pt idx="18500">
                  <c:v>-28.23</c:v>
                </c:pt>
                <c:pt idx="18501">
                  <c:v>-24.97</c:v>
                </c:pt>
                <c:pt idx="18502">
                  <c:v>-27.04</c:v>
                </c:pt>
                <c:pt idx="18503">
                  <c:v>-25.21</c:v>
                </c:pt>
                <c:pt idx="18504">
                  <c:v>-36.130000000000003</c:v>
                </c:pt>
                <c:pt idx="18505">
                  <c:v>-33.870000000000005</c:v>
                </c:pt>
                <c:pt idx="18506">
                  <c:v>-27.22</c:v>
                </c:pt>
                <c:pt idx="18507">
                  <c:v>-23.86</c:v>
                </c:pt>
                <c:pt idx="18508">
                  <c:v>-23.080000000000002</c:v>
                </c:pt>
                <c:pt idx="18509">
                  <c:v>-33.18</c:v>
                </c:pt>
                <c:pt idx="18510">
                  <c:v>-45.43</c:v>
                </c:pt>
                <c:pt idx="18511">
                  <c:v>-59.42</c:v>
                </c:pt>
                <c:pt idx="18512">
                  <c:v>-58.99</c:v>
                </c:pt>
                <c:pt idx="18513">
                  <c:v>-55.790000000000013</c:v>
                </c:pt>
                <c:pt idx="18514">
                  <c:v>-57.02</c:v>
                </c:pt>
                <c:pt idx="18515">
                  <c:v>-52.96</c:v>
                </c:pt>
                <c:pt idx="18516">
                  <c:v>-53.120000000000012</c:v>
                </c:pt>
                <c:pt idx="18517">
                  <c:v>-54.82</c:v>
                </c:pt>
                <c:pt idx="18518">
                  <c:v>-53.63</c:v>
                </c:pt>
                <c:pt idx="18519">
                  <c:v>-50.97</c:v>
                </c:pt>
                <c:pt idx="18520">
                  <c:v>-45.44</c:v>
                </c:pt>
                <c:pt idx="18521">
                  <c:v>-51.94</c:v>
                </c:pt>
                <c:pt idx="18522">
                  <c:v>-72.489999999999995</c:v>
                </c:pt>
                <c:pt idx="18523">
                  <c:v>-44.32</c:v>
                </c:pt>
                <c:pt idx="18524">
                  <c:v>-37.06</c:v>
                </c:pt>
                <c:pt idx="18525">
                  <c:v>-32.57</c:v>
                </c:pt>
                <c:pt idx="18526">
                  <c:v>-40.690000000000012</c:v>
                </c:pt>
                <c:pt idx="18527">
                  <c:v>-39.83</c:v>
                </c:pt>
                <c:pt idx="18528">
                  <c:v>-30.24</c:v>
                </c:pt>
                <c:pt idx="18529">
                  <c:v>-32.07</c:v>
                </c:pt>
                <c:pt idx="18530">
                  <c:v>-29.45</c:v>
                </c:pt>
                <c:pt idx="18531">
                  <c:v>-28.27</c:v>
                </c:pt>
                <c:pt idx="18532">
                  <c:v>-28.05</c:v>
                </c:pt>
                <c:pt idx="18533">
                  <c:v>-30.72</c:v>
                </c:pt>
                <c:pt idx="18534">
                  <c:v>-41.120000000000012</c:v>
                </c:pt>
                <c:pt idx="18535">
                  <c:v>-52.800000000000004</c:v>
                </c:pt>
                <c:pt idx="18536">
                  <c:v>-50.339999999999996</c:v>
                </c:pt>
                <c:pt idx="18537">
                  <c:v>-46.59</c:v>
                </c:pt>
                <c:pt idx="18538">
                  <c:v>-44.1</c:v>
                </c:pt>
                <c:pt idx="18539">
                  <c:v>-41.74</c:v>
                </c:pt>
                <c:pt idx="18540">
                  <c:v>-36.379999999999995</c:v>
                </c:pt>
                <c:pt idx="18541">
                  <c:v>-35.25</c:v>
                </c:pt>
                <c:pt idx="18542">
                  <c:v>-27.490000000000002</c:v>
                </c:pt>
                <c:pt idx="18543">
                  <c:v>-23.060000000000002</c:v>
                </c:pt>
                <c:pt idx="18544">
                  <c:v>-19</c:v>
                </c:pt>
                <c:pt idx="18545">
                  <c:v>-23.06</c:v>
                </c:pt>
                <c:pt idx="18546">
                  <c:v>-18.47</c:v>
                </c:pt>
                <c:pt idx="18547">
                  <c:v>-15.490000000000002</c:v>
                </c:pt>
                <c:pt idx="18548">
                  <c:v>25</c:v>
                </c:pt>
                <c:pt idx="18549">
                  <c:v>29.22</c:v>
                </c:pt>
                <c:pt idx="18550">
                  <c:v>-2.480000000000004</c:v>
                </c:pt>
                <c:pt idx="18551">
                  <c:v>-15.360000000000023</c:v>
                </c:pt>
                <c:pt idx="18552">
                  <c:v>-31</c:v>
                </c:pt>
                <c:pt idx="18553">
                  <c:v>-37.81</c:v>
                </c:pt>
                <c:pt idx="18554">
                  <c:v>-34.839999999999996</c:v>
                </c:pt>
                <c:pt idx="18555">
                  <c:v>-26.43</c:v>
                </c:pt>
                <c:pt idx="18556">
                  <c:v>-27.36</c:v>
                </c:pt>
                <c:pt idx="18557">
                  <c:v>-34.720000000000013</c:v>
                </c:pt>
                <c:pt idx="18558">
                  <c:v>-42.04</c:v>
                </c:pt>
                <c:pt idx="18559">
                  <c:v>-26.410000000000004</c:v>
                </c:pt>
                <c:pt idx="18560">
                  <c:v>-26.729999999999986</c:v>
                </c:pt>
                <c:pt idx="18561">
                  <c:v>-13.32</c:v>
                </c:pt>
                <c:pt idx="18562">
                  <c:v>-12.870000000000006</c:v>
                </c:pt>
                <c:pt idx="18563">
                  <c:v>-11.209999999999999</c:v>
                </c:pt>
                <c:pt idx="18564">
                  <c:v>-6.1999999999999957</c:v>
                </c:pt>
                <c:pt idx="18565">
                  <c:v>-11.32</c:v>
                </c:pt>
                <c:pt idx="18566">
                  <c:v>-15.920000000000002</c:v>
                </c:pt>
                <c:pt idx="18567">
                  <c:v>-23.340000000000003</c:v>
                </c:pt>
                <c:pt idx="18568">
                  <c:v>-34.839999999999996</c:v>
                </c:pt>
                <c:pt idx="18569">
                  <c:v>-38.809999999999995</c:v>
                </c:pt>
                <c:pt idx="18570">
                  <c:v>-43.81</c:v>
                </c:pt>
                <c:pt idx="18571">
                  <c:v>-28.370000000000005</c:v>
                </c:pt>
                <c:pt idx="18572">
                  <c:v>-30.25</c:v>
                </c:pt>
                <c:pt idx="18573">
                  <c:v>-24.09</c:v>
                </c:pt>
                <c:pt idx="18574">
                  <c:v>-39.830000000000005</c:v>
                </c:pt>
                <c:pt idx="18575">
                  <c:v>-41.53</c:v>
                </c:pt>
                <c:pt idx="18576">
                  <c:v>-42.47</c:v>
                </c:pt>
                <c:pt idx="18577">
                  <c:v>-34.54</c:v>
                </c:pt>
                <c:pt idx="18578">
                  <c:v>-32.230000000000011</c:v>
                </c:pt>
                <c:pt idx="18579">
                  <c:v>-18.330000000000005</c:v>
                </c:pt>
                <c:pt idx="18580">
                  <c:v>-12.47</c:v>
                </c:pt>
                <c:pt idx="18581">
                  <c:v>-26.67</c:v>
                </c:pt>
                <c:pt idx="18582">
                  <c:v>-42.44</c:v>
                </c:pt>
                <c:pt idx="18583">
                  <c:v>-55.379999999999995</c:v>
                </c:pt>
                <c:pt idx="18584">
                  <c:v>-51.04</c:v>
                </c:pt>
                <c:pt idx="18585">
                  <c:v>-53.290000000000013</c:v>
                </c:pt>
                <c:pt idx="18586">
                  <c:v>-52.220000000000013</c:v>
                </c:pt>
                <c:pt idx="18587">
                  <c:v>-53.480000000000004</c:v>
                </c:pt>
                <c:pt idx="18588">
                  <c:v>-49.49</c:v>
                </c:pt>
                <c:pt idx="18589">
                  <c:v>-47.89</c:v>
                </c:pt>
                <c:pt idx="18590">
                  <c:v>-48.339999999999996</c:v>
                </c:pt>
                <c:pt idx="18591">
                  <c:v>-41.75</c:v>
                </c:pt>
                <c:pt idx="18592">
                  <c:v>-39.410000000000004</c:v>
                </c:pt>
                <c:pt idx="18593">
                  <c:v>-42.150000000000006</c:v>
                </c:pt>
                <c:pt idx="18594">
                  <c:v>-56.42</c:v>
                </c:pt>
                <c:pt idx="18595">
                  <c:v>-30.49</c:v>
                </c:pt>
                <c:pt idx="18596">
                  <c:v>-22.810000000000031</c:v>
                </c:pt>
                <c:pt idx="18597">
                  <c:v>-14</c:v>
                </c:pt>
                <c:pt idx="18598">
                  <c:v>-28.630000000000031</c:v>
                </c:pt>
                <c:pt idx="18599">
                  <c:v>-34.54</c:v>
                </c:pt>
                <c:pt idx="18600">
                  <c:v>-32.5</c:v>
                </c:pt>
                <c:pt idx="18601">
                  <c:v>-32.720000000000013</c:v>
                </c:pt>
                <c:pt idx="18602">
                  <c:v>-29.330000000000005</c:v>
                </c:pt>
                <c:pt idx="18603">
                  <c:v>-24.419999999999987</c:v>
                </c:pt>
                <c:pt idx="18604">
                  <c:v>-25.630000000000031</c:v>
                </c:pt>
                <c:pt idx="18605">
                  <c:v>-29.439999999999987</c:v>
                </c:pt>
                <c:pt idx="18606">
                  <c:v>-46.4</c:v>
                </c:pt>
                <c:pt idx="18607">
                  <c:v>-58.620000000000012</c:v>
                </c:pt>
                <c:pt idx="18608">
                  <c:v>-61.3</c:v>
                </c:pt>
                <c:pt idx="18609">
                  <c:v>-62.64</c:v>
                </c:pt>
                <c:pt idx="18610">
                  <c:v>-57.110000000000007</c:v>
                </c:pt>
                <c:pt idx="18611">
                  <c:v>-50.5</c:v>
                </c:pt>
                <c:pt idx="18612">
                  <c:v>-47.58</c:v>
                </c:pt>
                <c:pt idx="18613">
                  <c:v>-43.6</c:v>
                </c:pt>
                <c:pt idx="18614">
                  <c:v>-41.220000000000013</c:v>
                </c:pt>
                <c:pt idx="18615">
                  <c:v>-34.200000000000003</c:v>
                </c:pt>
                <c:pt idx="18616">
                  <c:v>-39</c:v>
                </c:pt>
                <c:pt idx="18617">
                  <c:v>-43.18</c:v>
                </c:pt>
                <c:pt idx="18618">
                  <c:v>-49.480000000000004</c:v>
                </c:pt>
                <c:pt idx="18619">
                  <c:v>-41.730000000000011</c:v>
                </c:pt>
                <c:pt idx="18620">
                  <c:v>-29.759999999999987</c:v>
                </c:pt>
                <c:pt idx="18621">
                  <c:v>-22.39</c:v>
                </c:pt>
                <c:pt idx="18622">
                  <c:v>-24.45</c:v>
                </c:pt>
                <c:pt idx="18623">
                  <c:v>-39.44</c:v>
                </c:pt>
                <c:pt idx="18624">
                  <c:v>-21.73</c:v>
                </c:pt>
                <c:pt idx="18625">
                  <c:v>-14.990000000000002</c:v>
                </c:pt>
                <c:pt idx="18626">
                  <c:v>-11.88</c:v>
                </c:pt>
                <c:pt idx="18627">
                  <c:v>-10.26</c:v>
                </c:pt>
                <c:pt idx="18628">
                  <c:v>-10.040000000000001</c:v>
                </c:pt>
                <c:pt idx="18629">
                  <c:v>-10.26</c:v>
                </c:pt>
                <c:pt idx="18630">
                  <c:v>-11.16</c:v>
                </c:pt>
                <c:pt idx="18631">
                  <c:v>-12.34</c:v>
                </c:pt>
                <c:pt idx="18632">
                  <c:v>-16.260000000000002</c:v>
                </c:pt>
                <c:pt idx="18633">
                  <c:v>-17.66</c:v>
                </c:pt>
                <c:pt idx="18634">
                  <c:v>-14.11</c:v>
                </c:pt>
                <c:pt idx="18635">
                  <c:v>-11.080000000000002</c:v>
                </c:pt>
                <c:pt idx="18636">
                  <c:v>-11.760000000000002</c:v>
                </c:pt>
                <c:pt idx="18637">
                  <c:v>-13.28</c:v>
                </c:pt>
                <c:pt idx="18638">
                  <c:v>-13.11</c:v>
                </c:pt>
                <c:pt idx="18639">
                  <c:v>-13.330000000000002</c:v>
                </c:pt>
                <c:pt idx="18640">
                  <c:v>-14.96</c:v>
                </c:pt>
                <c:pt idx="18641">
                  <c:v>-13.729999999999999</c:v>
                </c:pt>
                <c:pt idx="18642">
                  <c:v>4.5200000000000005</c:v>
                </c:pt>
                <c:pt idx="18643">
                  <c:v>22.300000000000004</c:v>
                </c:pt>
                <c:pt idx="18644">
                  <c:v>56.050000000000004</c:v>
                </c:pt>
                <c:pt idx="18645">
                  <c:v>50.64</c:v>
                </c:pt>
                <c:pt idx="18646">
                  <c:v>5.5</c:v>
                </c:pt>
                <c:pt idx="18647">
                  <c:v>-11.530000000000001</c:v>
                </c:pt>
                <c:pt idx="18648">
                  <c:v>14.61</c:v>
                </c:pt>
                <c:pt idx="18649">
                  <c:v>10.54</c:v>
                </c:pt>
                <c:pt idx="18650">
                  <c:v>-0.35000000000000031</c:v>
                </c:pt>
                <c:pt idx="18651">
                  <c:v>-4.0600000000000005</c:v>
                </c:pt>
                <c:pt idx="18652">
                  <c:v>-2.2999999999999998</c:v>
                </c:pt>
                <c:pt idx="18653">
                  <c:v>-5.08</c:v>
                </c:pt>
                <c:pt idx="18654">
                  <c:v>-8.120000000000001</c:v>
                </c:pt>
                <c:pt idx="18655">
                  <c:v>-4.5299999999999985</c:v>
                </c:pt>
                <c:pt idx="18656">
                  <c:v>-7.73</c:v>
                </c:pt>
                <c:pt idx="18657">
                  <c:v>-4.370000000000001</c:v>
                </c:pt>
                <c:pt idx="18658">
                  <c:v>-0.80999999999999872</c:v>
                </c:pt>
                <c:pt idx="18659">
                  <c:v>1.6400000000000021</c:v>
                </c:pt>
                <c:pt idx="18660">
                  <c:v>7.7800000000000011</c:v>
                </c:pt>
                <c:pt idx="18661">
                  <c:v>7.6099999999999985</c:v>
                </c:pt>
                <c:pt idx="18662">
                  <c:v>6.6199999999999966</c:v>
                </c:pt>
                <c:pt idx="18663">
                  <c:v>2.5199999999999987</c:v>
                </c:pt>
                <c:pt idx="18664">
                  <c:v>0.28000000000000008</c:v>
                </c:pt>
                <c:pt idx="18665">
                  <c:v>-1.2599999999999956</c:v>
                </c:pt>
                <c:pt idx="18666">
                  <c:v>-20.650000000000031</c:v>
                </c:pt>
                <c:pt idx="18667">
                  <c:v>-5.9800000000000084</c:v>
                </c:pt>
                <c:pt idx="18668">
                  <c:v>13.170000000000002</c:v>
                </c:pt>
                <c:pt idx="18669">
                  <c:v>38.4</c:v>
                </c:pt>
                <c:pt idx="18670">
                  <c:v>28.759999999999987</c:v>
                </c:pt>
                <c:pt idx="18671">
                  <c:v>10.470000000000002</c:v>
                </c:pt>
                <c:pt idx="18672">
                  <c:v>-6.59</c:v>
                </c:pt>
                <c:pt idx="18673">
                  <c:v>-22.69</c:v>
                </c:pt>
                <c:pt idx="18674">
                  <c:v>-23.330000000000005</c:v>
                </c:pt>
                <c:pt idx="18675">
                  <c:v>-17.52</c:v>
                </c:pt>
                <c:pt idx="18676">
                  <c:v>-19.630000000000031</c:v>
                </c:pt>
                <c:pt idx="18677">
                  <c:v>-26.47</c:v>
                </c:pt>
                <c:pt idx="18678">
                  <c:v>-43.34</c:v>
                </c:pt>
                <c:pt idx="18679">
                  <c:v>-20.25</c:v>
                </c:pt>
                <c:pt idx="18680">
                  <c:v>-14.030000000000001</c:v>
                </c:pt>
                <c:pt idx="18681">
                  <c:v>-7</c:v>
                </c:pt>
                <c:pt idx="18682">
                  <c:v>-5.68</c:v>
                </c:pt>
                <c:pt idx="18683">
                  <c:v>-11.5</c:v>
                </c:pt>
                <c:pt idx="18684">
                  <c:v>-2.0499999999999972</c:v>
                </c:pt>
                <c:pt idx="18685">
                  <c:v>-1.6700000000000021</c:v>
                </c:pt>
                <c:pt idx="18686">
                  <c:v>3.5399999999999987</c:v>
                </c:pt>
                <c:pt idx="18687">
                  <c:v>0.73000000000000465</c:v>
                </c:pt>
                <c:pt idx="18688">
                  <c:v>-3.2299999999999982</c:v>
                </c:pt>
                <c:pt idx="18689">
                  <c:v>7.7800000000000011</c:v>
                </c:pt>
                <c:pt idx="18690">
                  <c:v>-13.46000000000002</c:v>
                </c:pt>
                <c:pt idx="18691">
                  <c:v>27.259999999999987</c:v>
                </c:pt>
                <c:pt idx="18692">
                  <c:v>42.49</c:v>
                </c:pt>
                <c:pt idx="18693">
                  <c:v>62.809999999999995</c:v>
                </c:pt>
                <c:pt idx="18694">
                  <c:v>13.580000000000005</c:v>
                </c:pt>
                <c:pt idx="18695">
                  <c:v>-1.0300000000000011</c:v>
                </c:pt>
                <c:pt idx="18696">
                  <c:v>14.05</c:v>
                </c:pt>
                <c:pt idx="18697">
                  <c:v>4.7399999999999984</c:v>
                </c:pt>
                <c:pt idx="18698">
                  <c:v>-9.3000000000000007</c:v>
                </c:pt>
                <c:pt idx="18699">
                  <c:v>-8.11</c:v>
                </c:pt>
                <c:pt idx="18700">
                  <c:v>-11.900000000000002</c:v>
                </c:pt>
                <c:pt idx="18701">
                  <c:v>-10.400000000000002</c:v>
                </c:pt>
                <c:pt idx="18702">
                  <c:v>-3.25</c:v>
                </c:pt>
                <c:pt idx="18703">
                  <c:v>-1.1899999999999953</c:v>
                </c:pt>
                <c:pt idx="18704">
                  <c:v>18.600000000000001</c:v>
                </c:pt>
                <c:pt idx="18705">
                  <c:v>36.20000000000001</c:v>
                </c:pt>
                <c:pt idx="18706">
                  <c:v>27.17000000000003</c:v>
                </c:pt>
                <c:pt idx="18707">
                  <c:v>16.759999999999987</c:v>
                </c:pt>
                <c:pt idx="18708">
                  <c:v>18.610000000000031</c:v>
                </c:pt>
                <c:pt idx="18709">
                  <c:v>0.76999999999999735</c:v>
                </c:pt>
                <c:pt idx="18710">
                  <c:v>3.7299999999999982</c:v>
                </c:pt>
                <c:pt idx="18711">
                  <c:v>-6.529999999999994</c:v>
                </c:pt>
                <c:pt idx="18712">
                  <c:v>-14.15</c:v>
                </c:pt>
                <c:pt idx="18713">
                  <c:v>-19.439999999999987</c:v>
                </c:pt>
                <c:pt idx="18714">
                  <c:v>-28.580000000000002</c:v>
                </c:pt>
                <c:pt idx="18715">
                  <c:v>-10.729999999999999</c:v>
                </c:pt>
                <c:pt idx="18716">
                  <c:v>3.0600000000000032</c:v>
                </c:pt>
                <c:pt idx="18717">
                  <c:v>3.1099999999999994</c:v>
                </c:pt>
                <c:pt idx="18718">
                  <c:v>-3.5</c:v>
                </c:pt>
                <c:pt idx="18719">
                  <c:v>-7.3699999999999966</c:v>
                </c:pt>
                <c:pt idx="18720">
                  <c:v>-14.160000000000004</c:v>
                </c:pt>
                <c:pt idx="18721">
                  <c:v>-21.650000000000031</c:v>
                </c:pt>
                <c:pt idx="18722">
                  <c:v>-25.16</c:v>
                </c:pt>
                <c:pt idx="18723">
                  <c:v>-24.67</c:v>
                </c:pt>
                <c:pt idx="18724">
                  <c:v>-25.51</c:v>
                </c:pt>
                <c:pt idx="18725">
                  <c:v>-26.24</c:v>
                </c:pt>
                <c:pt idx="18726">
                  <c:v>-33.190000000000012</c:v>
                </c:pt>
                <c:pt idx="18727">
                  <c:v>-25.450000000000003</c:v>
                </c:pt>
                <c:pt idx="18728">
                  <c:v>-14.440000000000001</c:v>
                </c:pt>
                <c:pt idx="18729">
                  <c:v>-12.260000000000002</c:v>
                </c:pt>
                <c:pt idx="18730">
                  <c:v>-16.629999999999992</c:v>
                </c:pt>
                <c:pt idx="18731">
                  <c:v>-21.830000000000005</c:v>
                </c:pt>
                <c:pt idx="18732">
                  <c:v>-13.46</c:v>
                </c:pt>
                <c:pt idx="18733">
                  <c:v>-15.480000000000004</c:v>
                </c:pt>
                <c:pt idx="18734">
                  <c:v>-19.880000000000003</c:v>
                </c:pt>
                <c:pt idx="18735">
                  <c:v>-18.610000000000031</c:v>
                </c:pt>
                <c:pt idx="18736">
                  <c:v>-15.380000000000004</c:v>
                </c:pt>
                <c:pt idx="18737">
                  <c:v>-12.970000000000002</c:v>
                </c:pt>
                <c:pt idx="18738">
                  <c:v>-28</c:v>
                </c:pt>
                <c:pt idx="18739">
                  <c:v>-2.0700000000000003</c:v>
                </c:pt>
                <c:pt idx="18740">
                  <c:v>-6.2700000000000031</c:v>
                </c:pt>
                <c:pt idx="18741">
                  <c:v>-2.0000000000003199E-2</c:v>
                </c:pt>
                <c:pt idx="18742">
                  <c:v>-6.8799999999999963</c:v>
                </c:pt>
                <c:pt idx="18743">
                  <c:v>-24.959999999999987</c:v>
                </c:pt>
                <c:pt idx="18744">
                  <c:v>-24.279999999999987</c:v>
                </c:pt>
                <c:pt idx="18745">
                  <c:v>-24.47</c:v>
                </c:pt>
                <c:pt idx="18746">
                  <c:v>-27.87</c:v>
                </c:pt>
                <c:pt idx="18747">
                  <c:v>-27.55</c:v>
                </c:pt>
                <c:pt idx="18748">
                  <c:v>-25.49</c:v>
                </c:pt>
                <c:pt idx="18749">
                  <c:v>-27.650000000000031</c:v>
                </c:pt>
                <c:pt idx="18750">
                  <c:v>-32.51</c:v>
                </c:pt>
                <c:pt idx="18751">
                  <c:v>-39.28</c:v>
                </c:pt>
                <c:pt idx="18752">
                  <c:v>-32.339999999999996</c:v>
                </c:pt>
                <c:pt idx="18753">
                  <c:v>-21.279999999999987</c:v>
                </c:pt>
                <c:pt idx="18754">
                  <c:v>-24.93</c:v>
                </c:pt>
                <c:pt idx="18755">
                  <c:v>-30.950000000000003</c:v>
                </c:pt>
                <c:pt idx="18756">
                  <c:v>-34.15</c:v>
                </c:pt>
                <c:pt idx="18757">
                  <c:v>-37.94</c:v>
                </c:pt>
                <c:pt idx="18758">
                  <c:v>-35.020000000000003</c:v>
                </c:pt>
                <c:pt idx="18759">
                  <c:v>-30.959999999999987</c:v>
                </c:pt>
                <c:pt idx="18760">
                  <c:v>-29.35</c:v>
                </c:pt>
                <c:pt idx="18761">
                  <c:v>-35.980000000000004</c:v>
                </c:pt>
                <c:pt idx="18762">
                  <c:v>-47.99</c:v>
                </c:pt>
                <c:pt idx="18763">
                  <c:v>-28.16</c:v>
                </c:pt>
                <c:pt idx="18764">
                  <c:v>-16.499999999999989</c:v>
                </c:pt>
                <c:pt idx="18765">
                  <c:v>-9.9500000000000028</c:v>
                </c:pt>
                <c:pt idx="18766">
                  <c:v>-29.779999999999987</c:v>
                </c:pt>
                <c:pt idx="18767">
                  <c:v>-37.49</c:v>
                </c:pt>
                <c:pt idx="18768">
                  <c:v>-27.410000000000004</c:v>
                </c:pt>
                <c:pt idx="18769">
                  <c:v>-19.100000000000001</c:v>
                </c:pt>
                <c:pt idx="18770">
                  <c:v>-20.830000000000005</c:v>
                </c:pt>
                <c:pt idx="18771">
                  <c:v>-19.420000000000002</c:v>
                </c:pt>
                <c:pt idx="18772">
                  <c:v>-21.02</c:v>
                </c:pt>
                <c:pt idx="18773">
                  <c:v>-26.57</c:v>
                </c:pt>
                <c:pt idx="18774">
                  <c:v>-32.83</c:v>
                </c:pt>
                <c:pt idx="18775">
                  <c:v>-37.99</c:v>
                </c:pt>
                <c:pt idx="18776">
                  <c:v>-35.6</c:v>
                </c:pt>
                <c:pt idx="18777">
                  <c:v>-20.82</c:v>
                </c:pt>
                <c:pt idx="18778">
                  <c:v>-15.600000000000001</c:v>
                </c:pt>
                <c:pt idx="18779">
                  <c:v>-18.450000000000003</c:v>
                </c:pt>
                <c:pt idx="18780">
                  <c:v>-18.880000000000003</c:v>
                </c:pt>
                <c:pt idx="18781">
                  <c:v>-19.45</c:v>
                </c:pt>
                <c:pt idx="18782">
                  <c:v>-22.130000000000031</c:v>
                </c:pt>
                <c:pt idx="18783">
                  <c:v>-23.779999999999987</c:v>
                </c:pt>
                <c:pt idx="18784">
                  <c:v>-23.330000000000005</c:v>
                </c:pt>
                <c:pt idx="18785">
                  <c:v>-27.79</c:v>
                </c:pt>
                <c:pt idx="18786">
                  <c:v>-14.970000000000002</c:v>
                </c:pt>
                <c:pt idx="18787">
                  <c:v>-10.210000000000001</c:v>
                </c:pt>
                <c:pt idx="18788">
                  <c:v>-11.080000000000002</c:v>
                </c:pt>
                <c:pt idx="18789">
                  <c:v>-5.7100000000000009</c:v>
                </c:pt>
                <c:pt idx="18790">
                  <c:v>-20.93</c:v>
                </c:pt>
                <c:pt idx="18791">
                  <c:v>-25.89</c:v>
                </c:pt>
                <c:pt idx="18792">
                  <c:v>13.89</c:v>
                </c:pt>
                <c:pt idx="18793">
                  <c:v>-13.950000000000006</c:v>
                </c:pt>
                <c:pt idx="18794">
                  <c:v>-13.79</c:v>
                </c:pt>
                <c:pt idx="18795">
                  <c:v>-8.92</c:v>
                </c:pt>
                <c:pt idx="18796">
                  <c:v>-8.6600000000000037</c:v>
                </c:pt>
                <c:pt idx="18797">
                  <c:v>-11.150000000000002</c:v>
                </c:pt>
                <c:pt idx="18798">
                  <c:v>-17.93</c:v>
                </c:pt>
                <c:pt idx="18799">
                  <c:v>-16.88</c:v>
                </c:pt>
                <c:pt idx="18800">
                  <c:v>-31.919999999999987</c:v>
                </c:pt>
                <c:pt idx="18801">
                  <c:v>-34.33</c:v>
                </c:pt>
                <c:pt idx="18802">
                  <c:v>-32.349999999999994</c:v>
                </c:pt>
                <c:pt idx="18803">
                  <c:v>-31.86</c:v>
                </c:pt>
                <c:pt idx="18804">
                  <c:v>-33.849999999999994</c:v>
                </c:pt>
                <c:pt idx="18805">
                  <c:v>-30.459999999999987</c:v>
                </c:pt>
                <c:pt idx="18806">
                  <c:v>-24.58</c:v>
                </c:pt>
                <c:pt idx="18807">
                  <c:v>-28.3</c:v>
                </c:pt>
                <c:pt idx="18808">
                  <c:v>-28.03</c:v>
                </c:pt>
                <c:pt idx="18809">
                  <c:v>-32.61</c:v>
                </c:pt>
                <c:pt idx="18810">
                  <c:v>-14.040000000000003</c:v>
                </c:pt>
                <c:pt idx="18811">
                  <c:v>-0.10000000000000142</c:v>
                </c:pt>
                <c:pt idx="18812">
                  <c:v>7.7800000000000011</c:v>
                </c:pt>
                <c:pt idx="18813">
                  <c:v>13.07</c:v>
                </c:pt>
                <c:pt idx="18814">
                  <c:v>-2.3400000000000034</c:v>
                </c:pt>
                <c:pt idx="18815">
                  <c:v>1.0399999999999954</c:v>
                </c:pt>
                <c:pt idx="18816">
                  <c:v>-4.6099999999999985</c:v>
                </c:pt>
                <c:pt idx="18817">
                  <c:v>-5.8299999999999965</c:v>
                </c:pt>
                <c:pt idx="18818">
                  <c:v>-15.57</c:v>
                </c:pt>
                <c:pt idx="18819">
                  <c:v>-14.98</c:v>
                </c:pt>
                <c:pt idx="18820">
                  <c:v>-14.780000000000001</c:v>
                </c:pt>
                <c:pt idx="18821">
                  <c:v>-18.36</c:v>
                </c:pt>
                <c:pt idx="18822">
                  <c:v>-14.229999999999999</c:v>
                </c:pt>
                <c:pt idx="18823">
                  <c:v>-14.229999999999999</c:v>
                </c:pt>
                <c:pt idx="18824">
                  <c:v>-16.600000000000001</c:v>
                </c:pt>
                <c:pt idx="18825">
                  <c:v>-15.13</c:v>
                </c:pt>
                <c:pt idx="18826">
                  <c:v>-15.46</c:v>
                </c:pt>
                <c:pt idx="18827">
                  <c:v>-15.27</c:v>
                </c:pt>
                <c:pt idx="18828">
                  <c:v>-13.18</c:v>
                </c:pt>
                <c:pt idx="18829">
                  <c:v>-12.48</c:v>
                </c:pt>
                <c:pt idx="18830">
                  <c:v>-11.19</c:v>
                </c:pt>
                <c:pt idx="18831">
                  <c:v>-7.45</c:v>
                </c:pt>
                <c:pt idx="18832">
                  <c:v>-10.84</c:v>
                </c:pt>
                <c:pt idx="18833">
                  <c:v>-11.28</c:v>
                </c:pt>
                <c:pt idx="18834">
                  <c:v>-18.270000000000003</c:v>
                </c:pt>
                <c:pt idx="18835">
                  <c:v>-21.490000000000002</c:v>
                </c:pt>
                <c:pt idx="18836">
                  <c:v>-12.710000000000003</c:v>
                </c:pt>
                <c:pt idx="18837">
                  <c:v>-3.1099999999999994</c:v>
                </c:pt>
                <c:pt idx="18838">
                  <c:v>-7.6599999999999975</c:v>
                </c:pt>
                <c:pt idx="18839">
                  <c:v>-11.209999999999999</c:v>
                </c:pt>
                <c:pt idx="18840">
                  <c:v>-1.4000000000000004</c:v>
                </c:pt>
                <c:pt idx="18841">
                  <c:v>-4.2899999999999991</c:v>
                </c:pt>
                <c:pt idx="18842">
                  <c:v>-16.72</c:v>
                </c:pt>
                <c:pt idx="18843">
                  <c:v>-13.08</c:v>
                </c:pt>
                <c:pt idx="18844">
                  <c:v>-13</c:v>
                </c:pt>
                <c:pt idx="18845">
                  <c:v>-11.120000000000001</c:v>
                </c:pt>
                <c:pt idx="18846">
                  <c:v>-17.600000000000005</c:v>
                </c:pt>
                <c:pt idx="18847">
                  <c:v>-10.630000000000003</c:v>
                </c:pt>
                <c:pt idx="18848">
                  <c:v>-2</c:v>
                </c:pt>
                <c:pt idx="18849">
                  <c:v>26.45000000000001</c:v>
                </c:pt>
                <c:pt idx="18850">
                  <c:v>2.019999999999996</c:v>
                </c:pt>
                <c:pt idx="18851">
                  <c:v>-1.1999999999999933</c:v>
                </c:pt>
                <c:pt idx="18852">
                  <c:v>4.5499999999999972</c:v>
                </c:pt>
                <c:pt idx="18853">
                  <c:v>-1.3200000000000003</c:v>
                </c:pt>
                <c:pt idx="18854">
                  <c:v>-0.98000000000000398</c:v>
                </c:pt>
                <c:pt idx="18855">
                  <c:v>-7.0000000000000312E-2</c:v>
                </c:pt>
                <c:pt idx="18856">
                  <c:v>-2.9699999999999989</c:v>
                </c:pt>
                <c:pt idx="18857">
                  <c:v>-14.320000000000004</c:v>
                </c:pt>
                <c:pt idx="18858">
                  <c:v>-23.85</c:v>
                </c:pt>
                <c:pt idx="18859">
                  <c:v>24.370000000000005</c:v>
                </c:pt>
                <c:pt idx="18860">
                  <c:v>41.01</c:v>
                </c:pt>
                <c:pt idx="18861">
                  <c:v>13.57</c:v>
                </c:pt>
                <c:pt idx="18862">
                  <c:v>-2.3399999999999963</c:v>
                </c:pt>
                <c:pt idx="18863">
                  <c:v>-13.870000000000006</c:v>
                </c:pt>
                <c:pt idx="18864">
                  <c:v>-9.9200000000000017</c:v>
                </c:pt>
                <c:pt idx="18865">
                  <c:v>-18.87</c:v>
                </c:pt>
                <c:pt idx="18866">
                  <c:v>-19.47</c:v>
                </c:pt>
                <c:pt idx="18867">
                  <c:v>-17.29</c:v>
                </c:pt>
                <c:pt idx="18868">
                  <c:v>-16.959999999999987</c:v>
                </c:pt>
                <c:pt idx="18869">
                  <c:v>-22.939999999999987</c:v>
                </c:pt>
                <c:pt idx="18870">
                  <c:v>-30.97</c:v>
                </c:pt>
                <c:pt idx="18871">
                  <c:v>-25.750000000000004</c:v>
                </c:pt>
                <c:pt idx="18872">
                  <c:v>-24.360000000000003</c:v>
                </c:pt>
                <c:pt idx="18873">
                  <c:v>-20.99</c:v>
                </c:pt>
                <c:pt idx="18874">
                  <c:v>-20.590000000000003</c:v>
                </c:pt>
                <c:pt idx="18875">
                  <c:v>-21.7</c:v>
                </c:pt>
                <c:pt idx="18876">
                  <c:v>-22.439999999999987</c:v>
                </c:pt>
                <c:pt idx="18877">
                  <c:v>-19.190000000000001</c:v>
                </c:pt>
                <c:pt idx="18878">
                  <c:v>-14.890000000000004</c:v>
                </c:pt>
                <c:pt idx="18879">
                  <c:v>-15.700000000000003</c:v>
                </c:pt>
                <c:pt idx="18880">
                  <c:v>-14.920000000000002</c:v>
                </c:pt>
                <c:pt idx="18881">
                  <c:v>-21.310000000000031</c:v>
                </c:pt>
                <c:pt idx="18882">
                  <c:v>-50.180000000000007</c:v>
                </c:pt>
                <c:pt idx="18883">
                  <c:v>-33.720000000000013</c:v>
                </c:pt>
                <c:pt idx="18884">
                  <c:v>-16.869999999999987</c:v>
                </c:pt>
                <c:pt idx="18885">
                  <c:v>-9.8800000000000026</c:v>
                </c:pt>
                <c:pt idx="18886">
                  <c:v>-21.479999999999986</c:v>
                </c:pt>
                <c:pt idx="18887">
                  <c:v>-20.800000000000004</c:v>
                </c:pt>
                <c:pt idx="18888">
                  <c:v>-26.050000000000004</c:v>
                </c:pt>
                <c:pt idx="18889">
                  <c:v>-25</c:v>
                </c:pt>
                <c:pt idx="18890">
                  <c:v>-24.29</c:v>
                </c:pt>
                <c:pt idx="18891">
                  <c:v>-24.41</c:v>
                </c:pt>
                <c:pt idx="18892">
                  <c:v>-24.86</c:v>
                </c:pt>
                <c:pt idx="18893">
                  <c:v>-23.979999999999986</c:v>
                </c:pt>
                <c:pt idx="18894">
                  <c:v>-28.22</c:v>
                </c:pt>
                <c:pt idx="18895">
                  <c:v>-18.580000000000002</c:v>
                </c:pt>
                <c:pt idx="18896">
                  <c:v>-21.23</c:v>
                </c:pt>
                <c:pt idx="18897">
                  <c:v>-20.500000000000004</c:v>
                </c:pt>
                <c:pt idx="18898">
                  <c:v>-19.62</c:v>
                </c:pt>
                <c:pt idx="18899">
                  <c:v>-21.09</c:v>
                </c:pt>
                <c:pt idx="18900">
                  <c:v>-16.910000000000004</c:v>
                </c:pt>
                <c:pt idx="18901">
                  <c:v>-17.479999999999986</c:v>
                </c:pt>
                <c:pt idx="18902">
                  <c:v>-18.959999999999987</c:v>
                </c:pt>
                <c:pt idx="18903">
                  <c:v>-20.95</c:v>
                </c:pt>
                <c:pt idx="18904">
                  <c:v>-18.810000000000031</c:v>
                </c:pt>
                <c:pt idx="18905">
                  <c:v>-17.03</c:v>
                </c:pt>
                <c:pt idx="18906">
                  <c:v>-41.190000000000012</c:v>
                </c:pt>
                <c:pt idx="18907">
                  <c:v>-34.949999999999996</c:v>
                </c:pt>
                <c:pt idx="18908">
                  <c:v>-0.85000000000000164</c:v>
                </c:pt>
                <c:pt idx="18909">
                  <c:v>2.4099999999999966</c:v>
                </c:pt>
                <c:pt idx="18910">
                  <c:v>-5.1399999999999935</c:v>
                </c:pt>
                <c:pt idx="18911">
                  <c:v>-13.020000000000003</c:v>
                </c:pt>
                <c:pt idx="18912">
                  <c:v>-7.990000000000002</c:v>
                </c:pt>
                <c:pt idx="18913">
                  <c:v>-14.830000000000002</c:v>
                </c:pt>
                <c:pt idx="18914">
                  <c:v>-16.779999999999987</c:v>
                </c:pt>
                <c:pt idx="18915">
                  <c:v>-17.509999999999987</c:v>
                </c:pt>
                <c:pt idx="18916">
                  <c:v>-18.479999999999986</c:v>
                </c:pt>
                <c:pt idx="18917">
                  <c:v>-18.490000000000002</c:v>
                </c:pt>
                <c:pt idx="18918">
                  <c:v>-26.339999999999996</c:v>
                </c:pt>
                <c:pt idx="18919">
                  <c:v>-26.340000000000003</c:v>
                </c:pt>
                <c:pt idx="18920">
                  <c:v>-22.09</c:v>
                </c:pt>
                <c:pt idx="18921">
                  <c:v>-13.770000000000003</c:v>
                </c:pt>
                <c:pt idx="18922">
                  <c:v>-16.64</c:v>
                </c:pt>
                <c:pt idx="18923">
                  <c:v>-15</c:v>
                </c:pt>
                <c:pt idx="18924">
                  <c:v>-6.240000000000002</c:v>
                </c:pt>
                <c:pt idx="18925">
                  <c:v>-3.8100000000000023</c:v>
                </c:pt>
                <c:pt idx="18926">
                  <c:v>-5.2199999999999989</c:v>
                </c:pt>
                <c:pt idx="18927">
                  <c:v>-11.139999999999999</c:v>
                </c:pt>
                <c:pt idx="18928">
                  <c:v>-10.62</c:v>
                </c:pt>
                <c:pt idx="18929">
                  <c:v>-18.32</c:v>
                </c:pt>
                <c:pt idx="18930">
                  <c:v>-24.860000000000007</c:v>
                </c:pt>
                <c:pt idx="18931">
                  <c:v>-9.8300000000000018</c:v>
                </c:pt>
                <c:pt idx="18932">
                  <c:v>-7.3599999999999985</c:v>
                </c:pt>
                <c:pt idx="18933">
                  <c:v>-6.3999999999999986</c:v>
                </c:pt>
                <c:pt idx="18934">
                  <c:v>-11.450000000000006</c:v>
                </c:pt>
                <c:pt idx="18935">
                  <c:v>-17.760000000000002</c:v>
                </c:pt>
                <c:pt idx="18936">
                  <c:v>-30.47</c:v>
                </c:pt>
                <c:pt idx="18937">
                  <c:v>-30.810000000000031</c:v>
                </c:pt>
                <c:pt idx="18938">
                  <c:v>-28.19</c:v>
                </c:pt>
                <c:pt idx="18939">
                  <c:v>-27.53</c:v>
                </c:pt>
                <c:pt idx="18940">
                  <c:v>-28.529999999999987</c:v>
                </c:pt>
                <c:pt idx="18941">
                  <c:v>-29.439999999999987</c:v>
                </c:pt>
                <c:pt idx="18942">
                  <c:v>-38.1</c:v>
                </c:pt>
                <c:pt idx="18943">
                  <c:v>-39.42</c:v>
                </c:pt>
                <c:pt idx="18944">
                  <c:v>-40.449999999999996</c:v>
                </c:pt>
                <c:pt idx="18945">
                  <c:v>-41.570000000000007</c:v>
                </c:pt>
                <c:pt idx="18946">
                  <c:v>-41.89</c:v>
                </c:pt>
                <c:pt idx="18947">
                  <c:v>-41.410000000000004</c:v>
                </c:pt>
                <c:pt idx="18948">
                  <c:v>-40.94</c:v>
                </c:pt>
                <c:pt idx="18949">
                  <c:v>-40.36</c:v>
                </c:pt>
                <c:pt idx="18950">
                  <c:v>-39.410000000000004</c:v>
                </c:pt>
                <c:pt idx="18951">
                  <c:v>-37.58</c:v>
                </c:pt>
                <c:pt idx="18952">
                  <c:v>-38.64</c:v>
                </c:pt>
                <c:pt idx="18953">
                  <c:v>-42.300000000000004</c:v>
                </c:pt>
                <c:pt idx="18954">
                  <c:v>-58.900000000000006</c:v>
                </c:pt>
                <c:pt idx="18955">
                  <c:v>-50.92</c:v>
                </c:pt>
                <c:pt idx="18956">
                  <c:v>-36.28</c:v>
                </c:pt>
                <c:pt idx="18957">
                  <c:v>-26.75</c:v>
                </c:pt>
                <c:pt idx="18958">
                  <c:v>-33.650000000000006</c:v>
                </c:pt>
                <c:pt idx="18959">
                  <c:v>-32.86</c:v>
                </c:pt>
                <c:pt idx="18960">
                  <c:v>-35.880000000000003</c:v>
                </c:pt>
                <c:pt idx="18961">
                  <c:v>-31.59</c:v>
                </c:pt>
                <c:pt idx="18962">
                  <c:v>-31.79</c:v>
                </c:pt>
                <c:pt idx="18963">
                  <c:v>-28.72</c:v>
                </c:pt>
                <c:pt idx="18964">
                  <c:v>-28.279999999999987</c:v>
                </c:pt>
                <c:pt idx="18965">
                  <c:v>-29.23</c:v>
                </c:pt>
                <c:pt idx="18966">
                  <c:v>-28.38</c:v>
                </c:pt>
                <c:pt idx="18967">
                  <c:v>-32.71</c:v>
                </c:pt>
                <c:pt idx="18968">
                  <c:v>-39.410000000000004</c:v>
                </c:pt>
                <c:pt idx="18969">
                  <c:v>-44.4</c:v>
                </c:pt>
                <c:pt idx="18970">
                  <c:v>-45.839999999999996</c:v>
                </c:pt>
                <c:pt idx="18971">
                  <c:v>-44.55</c:v>
                </c:pt>
                <c:pt idx="18972">
                  <c:v>-45.96</c:v>
                </c:pt>
                <c:pt idx="18973">
                  <c:v>-41.25</c:v>
                </c:pt>
                <c:pt idx="18974">
                  <c:v>-36.620000000000012</c:v>
                </c:pt>
                <c:pt idx="18975">
                  <c:v>-34.57</c:v>
                </c:pt>
                <c:pt idx="18976">
                  <c:v>-33.17</c:v>
                </c:pt>
                <c:pt idx="18977">
                  <c:v>-41.17</c:v>
                </c:pt>
                <c:pt idx="18978">
                  <c:v>-61.21</c:v>
                </c:pt>
                <c:pt idx="18979">
                  <c:v>-71</c:v>
                </c:pt>
                <c:pt idx="18980">
                  <c:v>-42.4</c:v>
                </c:pt>
                <c:pt idx="18981">
                  <c:v>-37.660000000000011</c:v>
                </c:pt>
                <c:pt idx="18982">
                  <c:v>-44.849999999999994</c:v>
                </c:pt>
                <c:pt idx="18983">
                  <c:v>-42.96</c:v>
                </c:pt>
                <c:pt idx="18984">
                  <c:v>-43.75</c:v>
                </c:pt>
                <c:pt idx="18985">
                  <c:v>-38.4</c:v>
                </c:pt>
                <c:pt idx="18986">
                  <c:v>-32.28</c:v>
                </c:pt>
                <c:pt idx="18987">
                  <c:v>-29.310000000000031</c:v>
                </c:pt>
                <c:pt idx="18988">
                  <c:v>-27.57</c:v>
                </c:pt>
                <c:pt idx="18989">
                  <c:v>-27.86</c:v>
                </c:pt>
                <c:pt idx="18990">
                  <c:v>-27.330000000000005</c:v>
                </c:pt>
                <c:pt idx="18991">
                  <c:v>-27.04</c:v>
                </c:pt>
                <c:pt idx="18992">
                  <c:v>-27.490000000000002</c:v>
                </c:pt>
                <c:pt idx="18993">
                  <c:v>-32.39</c:v>
                </c:pt>
                <c:pt idx="18994">
                  <c:v>-32.690000000000012</c:v>
                </c:pt>
                <c:pt idx="18995">
                  <c:v>-32.17</c:v>
                </c:pt>
                <c:pt idx="18996">
                  <c:v>-32.370000000000005</c:v>
                </c:pt>
                <c:pt idx="18997">
                  <c:v>-26.09</c:v>
                </c:pt>
                <c:pt idx="18998">
                  <c:v>-22.55</c:v>
                </c:pt>
                <c:pt idx="18999">
                  <c:v>-24.49</c:v>
                </c:pt>
                <c:pt idx="19000">
                  <c:v>-25.419999999999987</c:v>
                </c:pt>
                <c:pt idx="19001">
                  <c:v>-28.22</c:v>
                </c:pt>
                <c:pt idx="19002">
                  <c:v>-33.96</c:v>
                </c:pt>
                <c:pt idx="19003">
                  <c:v>-41.120000000000012</c:v>
                </c:pt>
                <c:pt idx="19004">
                  <c:v>-36.94</c:v>
                </c:pt>
                <c:pt idx="19005">
                  <c:v>-29.36</c:v>
                </c:pt>
                <c:pt idx="19006">
                  <c:v>-34.160000000000011</c:v>
                </c:pt>
                <c:pt idx="19007">
                  <c:v>-31.590000000000003</c:v>
                </c:pt>
                <c:pt idx="19008">
                  <c:v>-26.52</c:v>
                </c:pt>
                <c:pt idx="19009">
                  <c:v>-25.110000000000031</c:v>
                </c:pt>
                <c:pt idx="19010">
                  <c:v>-24.080000000000002</c:v>
                </c:pt>
                <c:pt idx="19011">
                  <c:v>-22.14</c:v>
                </c:pt>
                <c:pt idx="19012">
                  <c:v>-24.03</c:v>
                </c:pt>
                <c:pt idx="19013">
                  <c:v>-27.01</c:v>
                </c:pt>
                <c:pt idx="19014">
                  <c:v>-43.93</c:v>
                </c:pt>
                <c:pt idx="19015">
                  <c:v>-49.44</c:v>
                </c:pt>
                <c:pt idx="19016">
                  <c:v>-50.32</c:v>
                </c:pt>
                <c:pt idx="19017">
                  <c:v>-51.160000000000011</c:v>
                </c:pt>
                <c:pt idx="19018">
                  <c:v>-49.43</c:v>
                </c:pt>
                <c:pt idx="19019">
                  <c:v>-56.13</c:v>
                </c:pt>
                <c:pt idx="19020">
                  <c:v>-46.83</c:v>
                </c:pt>
                <c:pt idx="19021">
                  <c:v>-48.220000000000013</c:v>
                </c:pt>
                <c:pt idx="19022">
                  <c:v>-45.480000000000004</c:v>
                </c:pt>
                <c:pt idx="19023">
                  <c:v>-38.470000000000006</c:v>
                </c:pt>
                <c:pt idx="19024">
                  <c:v>-40.480000000000004</c:v>
                </c:pt>
                <c:pt idx="19025">
                  <c:v>-43.96</c:v>
                </c:pt>
                <c:pt idx="19026">
                  <c:v>-71.910000000000025</c:v>
                </c:pt>
                <c:pt idx="19027">
                  <c:v>-76.19</c:v>
                </c:pt>
                <c:pt idx="19028">
                  <c:v>-42.809999999999995</c:v>
                </c:pt>
                <c:pt idx="19029">
                  <c:v>-39.49</c:v>
                </c:pt>
                <c:pt idx="19030">
                  <c:v>-43.050000000000004</c:v>
                </c:pt>
                <c:pt idx="19031">
                  <c:v>-42.339999999999996</c:v>
                </c:pt>
                <c:pt idx="19032">
                  <c:v>-44.03</c:v>
                </c:pt>
                <c:pt idx="19033">
                  <c:v>-39.190000000000012</c:v>
                </c:pt>
                <c:pt idx="19034">
                  <c:v>-33.290000000000013</c:v>
                </c:pt>
                <c:pt idx="19035">
                  <c:v>-28.990000000000002</c:v>
                </c:pt>
                <c:pt idx="19036">
                  <c:v>-29.68</c:v>
                </c:pt>
                <c:pt idx="19037">
                  <c:v>-33.28</c:v>
                </c:pt>
                <c:pt idx="19038">
                  <c:v>-47.18</c:v>
                </c:pt>
                <c:pt idx="19039">
                  <c:v>-51.65</c:v>
                </c:pt>
                <c:pt idx="19040">
                  <c:v>-54.49</c:v>
                </c:pt>
                <c:pt idx="19041">
                  <c:v>-53.32</c:v>
                </c:pt>
                <c:pt idx="19042">
                  <c:v>-48.120000000000012</c:v>
                </c:pt>
                <c:pt idx="19043">
                  <c:v>-49.730000000000011</c:v>
                </c:pt>
                <c:pt idx="19044">
                  <c:v>-49.510000000000005</c:v>
                </c:pt>
                <c:pt idx="19045">
                  <c:v>-47.37</c:v>
                </c:pt>
                <c:pt idx="19046">
                  <c:v>-46.900000000000006</c:v>
                </c:pt>
                <c:pt idx="19047">
                  <c:v>-45.51</c:v>
                </c:pt>
                <c:pt idx="19048">
                  <c:v>-44.92</c:v>
                </c:pt>
                <c:pt idx="19049">
                  <c:v>-43.35</c:v>
                </c:pt>
                <c:pt idx="19050">
                  <c:v>-71.3</c:v>
                </c:pt>
                <c:pt idx="19051">
                  <c:v>-70.7</c:v>
                </c:pt>
                <c:pt idx="19052">
                  <c:v>-46.07</c:v>
                </c:pt>
                <c:pt idx="19053">
                  <c:v>-41.3</c:v>
                </c:pt>
                <c:pt idx="19054">
                  <c:v>-42.51</c:v>
                </c:pt>
                <c:pt idx="19055">
                  <c:v>-47.4</c:v>
                </c:pt>
                <c:pt idx="19056">
                  <c:v>-38.21</c:v>
                </c:pt>
                <c:pt idx="19057">
                  <c:v>-39.44</c:v>
                </c:pt>
                <c:pt idx="19058">
                  <c:v>-42.1</c:v>
                </c:pt>
                <c:pt idx="19059">
                  <c:v>-34.720000000000013</c:v>
                </c:pt>
                <c:pt idx="19060">
                  <c:v>-33.370000000000005</c:v>
                </c:pt>
                <c:pt idx="19061">
                  <c:v>-41.18</c:v>
                </c:pt>
                <c:pt idx="19062">
                  <c:v>-46.06</c:v>
                </c:pt>
                <c:pt idx="19063">
                  <c:v>-52.56</c:v>
                </c:pt>
                <c:pt idx="19064">
                  <c:v>-53.78</c:v>
                </c:pt>
                <c:pt idx="19065">
                  <c:v>-49.08</c:v>
                </c:pt>
                <c:pt idx="19066">
                  <c:v>-37.51</c:v>
                </c:pt>
                <c:pt idx="19067">
                  <c:v>-33.96</c:v>
                </c:pt>
                <c:pt idx="19068">
                  <c:v>-28.85</c:v>
                </c:pt>
                <c:pt idx="19069">
                  <c:v>-28.689999999999987</c:v>
                </c:pt>
                <c:pt idx="19070">
                  <c:v>-30.21</c:v>
                </c:pt>
                <c:pt idx="19071">
                  <c:v>-29.020000000000003</c:v>
                </c:pt>
                <c:pt idx="19072">
                  <c:v>-28.58</c:v>
                </c:pt>
                <c:pt idx="19073">
                  <c:v>-26.639999999999997</c:v>
                </c:pt>
                <c:pt idx="19074">
                  <c:v>-25.03</c:v>
                </c:pt>
                <c:pt idx="19075">
                  <c:v>-18.370000000000005</c:v>
                </c:pt>
                <c:pt idx="19076">
                  <c:v>5.9600000000000009</c:v>
                </c:pt>
                <c:pt idx="19077">
                  <c:v>5.4200000000000017</c:v>
                </c:pt>
                <c:pt idx="19078">
                  <c:v>-8.3400000000000034</c:v>
                </c:pt>
                <c:pt idx="19079">
                  <c:v>-17.3</c:v>
                </c:pt>
                <c:pt idx="19080">
                  <c:v>-2.3299999999999983</c:v>
                </c:pt>
                <c:pt idx="19081">
                  <c:v>-3.7199999999999989</c:v>
                </c:pt>
                <c:pt idx="19082">
                  <c:v>-10.82</c:v>
                </c:pt>
                <c:pt idx="19083">
                  <c:v>-4.7100000000000009</c:v>
                </c:pt>
                <c:pt idx="19084">
                  <c:v>-6.740000000000002</c:v>
                </c:pt>
                <c:pt idx="19085">
                  <c:v>-9.8800000000000026</c:v>
                </c:pt>
                <c:pt idx="19086">
                  <c:v>-11.850000000000021</c:v>
                </c:pt>
                <c:pt idx="19087">
                  <c:v>-7.029999999999994</c:v>
                </c:pt>
                <c:pt idx="19088">
                  <c:v>-6.8699999999999966</c:v>
                </c:pt>
                <c:pt idx="19089">
                  <c:v>-6.1199999999999966</c:v>
                </c:pt>
                <c:pt idx="19090">
                  <c:v>-3</c:v>
                </c:pt>
                <c:pt idx="19091">
                  <c:v>-2.1799999999999997</c:v>
                </c:pt>
                <c:pt idx="19092">
                  <c:v>0.58999999999999631</c:v>
                </c:pt>
                <c:pt idx="19093">
                  <c:v>1.8299999999999952</c:v>
                </c:pt>
                <c:pt idx="19094">
                  <c:v>1.8200000000000003</c:v>
                </c:pt>
                <c:pt idx="19095">
                  <c:v>5.009999999999998</c:v>
                </c:pt>
                <c:pt idx="19096">
                  <c:v>2.1199999999999974</c:v>
                </c:pt>
                <c:pt idx="19097">
                  <c:v>-1.2899999999999954</c:v>
                </c:pt>
                <c:pt idx="19098">
                  <c:v>-6.5900000000000025</c:v>
                </c:pt>
                <c:pt idx="19099">
                  <c:v>10.24</c:v>
                </c:pt>
                <c:pt idx="19100">
                  <c:v>36.1</c:v>
                </c:pt>
                <c:pt idx="19101">
                  <c:v>41.53</c:v>
                </c:pt>
                <c:pt idx="19102">
                  <c:v>2.5700000000000003</c:v>
                </c:pt>
                <c:pt idx="19103">
                  <c:v>5.3400000000000025</c:v>
                </c:pt>
                <c:pt idx="19104">
                  <c:v>-3.6099999999999994</c:v>
                </c:pt>
                <c:pt idx="19105">
                  <c:v>-3.0600000000000032</c:v>
                </c:pt>
                <c:pt idx="19106">
                  <c:v>-4.5399999999999991</c:v>
                </c:pt>
                <c:pt idx="19107">
                  <c:v>-2.6000000000000014</c:v>
                </c:pt>
                <c:pt idx="19108">
                  <c:v>-3.1000000000000014</c:v>
                </c:pt>
                <c:pt idx="19109">
                  <c:v>-2.9600000000000009</c:v>
                </c:pt>
                <c:pt idx="19110">
                  <c:v>-9.1700000000000017</c:v>
                </c:pt>
                <c:pt idx="19111">
                  <c:v>2.25</c:v>
                </c:pt>
                <c:pt idx="19112">
                  <c:v>-3.6599999999999966</c:v>
                </c:pt>
                <c:pt idx="19113">
                  <c:v>-10.380000000000004</c:v>
                </c:pt>
                <c:pt idx="19114">
                  <c:v>-2.1600000000000041</c:v>
                </c:pt>
                <c:pt idx="19115">
                  <c:v>-1.1299999999999928</c:v>
                </c:pt>
                <c:pt idx="19116">
                  <c:v>0.86999999999999866</c:v>
                </c:pt>
                <c:pt idx="19117">
                  <c:v>5.07</c:v>
                </c:pt>
                <c:pt idx="19118">
                  <c:v>4.4600000000000009</c:v>
                </c:pt>
                <c:pt idx="19119">
                  <c:v>4.4299999999999962</c:v>
                </c:pt>
                <c:pt idx="19120">
                  <c:v>3.1900000000000013</c:v>
                </c:pt>
                <c:pt idx="19121">
                  <c:v>2.6400000000000006</c:v>
                </c:pt>
                <c:pt idx="19122">
                  <c:v>1.9099999999999937</c:v>
                </c:pt>
                <c:pt idx="19123">
                  <c:v>10.870000000000006</c:v>
                </c:pt>
                <c:pt idx="19124">
                  <c:v>14.850000000000021</c:v>
                </c:pt>
                <c:pt idx="19125">
                  <c:v>16.560000000000002</c:v>
                </c:pt>
                <c:pt idx="19126">
                  <c:v>2.7199999999999989</c:v>
                </c:pt>
                <c:pt idx="19127">
                  <c:v>-3.4200000000000017</c:v>
                </c:pt>
                <c:pt idx="19128">
                  <c:v>-6.269999999999996</c:v>
                </c:pt>
                <c:pt idx="19129">
                  <c:v>-12.620000000000001</c:v>
                </c:pt>
                <c:pt idx="19130">
                  <c:v>-15.340000000000002</c:v>
                </c:pt>
                <c:pt idx="19131">
                  <c:v>-12.700000000000001</c:v>
                </c:pt>
                <c:pt idx="19132">
                  <c:v>-19.830000000000005</c:v>
                </c:pt>
                <c:pt idx="19133">
                  <c:v>-22.919999999999987</c:v>
                </c:pt>
                <c:pt idx="19134">
                  <c:v>-22.020000000000003</c:v>
                </c:pt>
                <c:pt idx="19135">
                  <c:v>-14.700000000000001</c:v>
                </c:pt>
                <c:pt idx="19136">
                  <c:v>-26.060000000000002</c:v>
                </c:pt>
                <c:pt idx="19137">
                  <c:v>-16.010000000000005</c:v>
                </c:pt>
                <c:pt idx="19138">
                  <c:v>-12.500000000000002</c:v>
                </c:pt>
                <c:pt idx="19139">
                  <c:v>-10.480000000000002</c:v>
                </c:pt>
                <c:pt idx="19140">
                  <c:v>-9.3200000000000021</c:v>
                </c:pt>
                <c:pt idx="19141">
                  <c:v>-5.0199999999999996</c:v>
                </c:pt>
                <c:pt idx="19142">
                  <c:v>-1.0099999999999956</c:v>
                </c:pt>
                <c:pt idx="19143">
                  <c:v>-6.1300000000000008</c:v>
                </c:pt>
                <c:pt idx="19144">
                  <c:v>-11.02</c:v>
                </c:pt>
                <c:pt idx="19145">
                  <c:v>-12.55</c:v>
                </c:pt>
                <c:pt idx="19146">
                  <c:v>-17.409999999999989</c:v>
                </c:pt>
                <c:pt idx="19147">
                  <c:v>-12.770000000000003</c:v>
                </c:pt>
                <c:pt idx="19148">
                  <c:v>-4.0300000000000011</c:v>
                </c:pt>
                <c:pt idx="19149">
                  <c:v>-3.9099999999999997</c:v>
                </c:pt>
                <c:pt idx="19150">
                  <c:v>-6.5</c:v>
                </c:pt>
                <c:pt idx="19151">
                  <c:v>-7.6499999999999995</c:v>
                </c:pt>
                <c:pt idx="19152">
                  <c:v>-4.67</c:v>
                </c:pt>
                <c:pt idx="19153">
                  <c:v>-7.75</c:v>
                </c:pt>
                <c:pt idx="19154">
                  <c:v>-10.1</c:v>
                </c:pt>
                <c:pt idx="19155">
                  <c:v>-10.9</c:v>
                </c:pt>
                <c:pt idx="19156">
                  <c:v>-10.350000000000019</c:v>
                </c:pt>
                <c:pt idx="19157">
                  <c:v>-11.4</c:v>
                </c:pt>
                <c:pt idx="19158">
                  <c:v>-11.49</c:v>
                </c:pt>
                <c:pt idx="19159">
                  <c:v>-11.3</c:v>
                </c:pt>
                <c:pt idx="19160">
                  <c:v>-11.55</c:v>
                </c:pt>
                <c:pt idx="19161">
                  <c:v>-12.040000000000001</c:v>
                </c:pt>
                <c:pt idx="19162">
                  <c:v>-10.540000000000001</c:v>
                </c:pt>
                <c:pt idx="19163">
                  <c:v>-11.11</c:v>
                </c:pt>
                <c:pt idx="19164">
                  <c:v>-10.360000000000019</c:v>
                </c:pt>
                <c:pt idx="19165">
                  <c:v>-8.2900000000000009</c:v>
                </c:pt>
                <c:pt idx="19166">
                  <c:v>-4.2</c:v>
                </c:pt>
                <c:pt idx="19167">
                  <c:v>0.26000000000000034</c:v>
                </c:pt>
                <c:pt idx="19168">
                  <c:v>1.0299999999999963</c:v>
                </c:pt>
                <c:pt idx="19169">
                  <c:v>-4.83</c:v>
                </c:pt>
                <c:pt idx="19170">
                  <c:v>-4.370000000000001</c:v>
                </c:pt>
                <c:pt idx="19171">
                  <c:v>-9.0300000000000011</c:v>
                </c:pt>
                <c:pt idx="19172">
                  <c:v>-1.8500000000000021</c:v>
                </c:pt>
                <c:pt idx="19173">
                  <c:v>6.1300000000000026</c:v>
                </c:pt>
                <c:pt idx="19174">
                  <c:v>2.9300000000000033</c:v>
                </c:pt>
                <c:pt idx="19175">
                  <c:v>2.0799999999999983</c:v>
                </c:pt>
                <c:pt idx="19176">
                  <c:v>-1.5700000000000003</c:v>
                </c:pt>
                <c:pt idx="19177">
                  <c:v>-7.5200000000000005</c:v>
                </c:pt>
                <c:pt idx="19178">
                  <c:v>-13.93</c:v>
                </c:pt>
                <c:pt idx="19179">
                  <c:v>-12.860000000000021</c:v>
                </c:pt>
                <c:pt idx="19180">
                  <c:v>-12.11</c:v>
                </c:pt>
                <c:pt idx="19181">
                  <c:v>-14.07</c:v>
                </c:pt>
                <c:pt idx="19182">
                  <c:v>-24.009999999999987</c:v>
                </c:pt>
                <c:pt idx="19183">
                  <c:v>-2.1799999999999997</c:v>
                </c:pt>
                <c:pt idx="19184">
                  <c:v>-1.1000000000000021</c:v>
                </c:pt>
                <c:pt idx="19185">
                  <c:v>1.3400000000000041</c:v>
                </c:pt>
                <c:pt idx="19186">
                  <c:v>-0.89999999999999869</c:v>
                </c:pt>
                <c:pt idx="19187">
                  <c:v>0.57999999999999863</c:v>
                </c:pt>
                <c:pt idx="19188">
                  <c:v>1.1400000000000021</c:v>
                </c:pt>
                <c:pt idx="19189">
                  <c:v>1.4500000000000028</c:v>
                </c:pt>
                <c:pt idx="19190">
                  <c:v>0.40000000000000568</c:v>
                </c:pt>
                <c:pt idx="19191">
                  <c:v>1.5600000000000023</c:v>
                </c:pt>
                <c:pt idx="19192">
                  <c:v>4.0100000000000016</c:v>
                </c:pt>
                <c:pt idx="19193">
                  <c:v>2.0399999999999987</c:v>
                </c:pt>
                <c:pt idx="19194">
                  <c:v>-10.380000000000004</c:v>
                </c:pt>
                <c:pt idx="19195">
                  <c:v>-24.920000000000009</c:v>
                </c:pt>
                <c:pt idx="19196">
                  <c:v>-0.21999999999999947</c:v>
                </c:pt>
                <c:pt idx="19197">
                  <c:v>1.2199999999999942</c:v>
                </c:pt>
                <c:pt idx="19198">
                  <c:v>-0.17000000000000171</c:v>
                </c:pt>
                <c:pt idx="19199">
                  <c:v>-3.2399999999999984</c:v>
                </c:pt>
                <c:pt idx="19200">
                  <c:v>-5.8300000000000018</c:v>
                </c:pt>
                <c:pt idx="19201">
                  <c:v>-11.000000000000002</c:v>
                </c:pt>
                <c:pt idx="19202">
                  <c:v>-17.829999999999988</c:v>
                </c:pt>
                <c:pt idx="19203">
                  <c:v>-17.27</c:v>
                </c:pt>
                <c:pt idx="19204">
                  <c:v>-16.64</c:v>
                </c:pt>
                <c:pt idx="19205">
                  <c:v>-15.5</c:v>
                </c:pt>
                <c:pt idx="19206">
                  <c:v>-16.679999999999996</c:v>
                </c:pt>
                <c:pt idx="19207">
                  <c:v>-6.25</c:v>
                </c:pt>
                <c:pt idx="19208">
                  <c:v>-5.2799999999999994</c:v>
                </c:pt>
                <c:pt idx="19209">
                  <c:v>-0.22999999999999729</c:v>
                </c:pt>
                <c:pt idx="19210">
                  <c:v>-3.2000000000000042</c:v>
                </c:pt>
                <c:pt idx="19211">
                  <c:v>0.23000000000000398</c:v>
                </c:pt>
                <c:pt idx="19212">
                  <c:v>4.4200000000000053</c:v>
                </c:pt>
                <c:pt idx="19213">
                  <c:v>5.5500000000000007</c:v>
                </c:pt>
                <c:pt idx="19214">
                  <c:v>5.490000000000002</c:v>
                </c:pt>
                <c:pt idx="19215">
                  <c:v>2.1800000000000042</c:v>
                </c:pt>
                <c:pt idx="19216">
                  <c:v>-9.9999999999980382E-3</c:v>
                </c:pt>
                <c:pt idx="19217">
                  <c:v>-3.0599999999999947</c:v>
                </c:pt>
                <c:pt idx="19218">
                  <c:v>-8.68</c:v>
                </c:pt>
                <c:pt idx="19219">
                  <c:v>-8.2000000000000011</c:v>
                </c:pt>
                <c:pt idx="19220">
                  <c:v>-2.759999999999998</c:v>
                </c:pt>
                <c:pt idx="19221">
                  <c:v>3.1600000000000041</c:v>
                </c:pt>
                <c:pt idx="19222">
                  <c:v>-6.8299999999999965</c:v>
                </c:pt>
                <c:pt idx="19223">
                  <c:v>-3.5400000000000031</c:v>
                </c:pt>
                <c:pt idx="19224">
                  <c:v>0.82999999999999863</c:v>
                </c:pt>
                <c:pt idx="19225">
                  <c:v>1.510000000000002</c:v>
                </c:pt>
                <c:pt idx="19226">
                  <c:v>2.75</c:v>
                </c:pt>
                <c:pt idx="19227">
                  <c:v>4.389999999999997</c:v>
                </c:pt>
                <c:pt idx="19228">
                  <c:v>3.8200000000000003</c:v>
                </c:pt>
                <c:pt idx="19229">
                  <c:v>3.8100000000000023</c:v>
                </c:pt>
                <c:pt idx="19230">
                  <c:v>-0.11000000000000654</c:v>
                </c:pt>
                <c:pt idx="19231">
                  <c:v>-4.5399999999999991</c:v>
                </c:pt>
                <c:pt idx="19232">
                  <c:v>-1.730000000000004</c:v>
                </c:pt>
                <c:pt idx="19233">
                  <c:v>0.41999999999999565</c:v>
                </c:pt>
                <c:pt idx="19234">
                  <c:v>7.009999999999998</c:v>
                </c:pt>
                <c:pt idx="19235">
                  <c:v>3.4299999999999997</c:v>
                </c:pt>
                <c:pt idx="19236">
                  <c:v>7.3999999999999986</c:v>
                </c:pt>
                <c:pt idx="19237">
                  <c:v>6.9099999999999984</c:v>
                </c:pt>
                <c:pt idx="19238">
                  <c:v>7.5799999999999983</c:v>
                </c:pt>
                <c:pt idx="19239">
                  <c:v>5.75</c:v>
                </c:pt>
                <c:pt idx="19240">
                  <c:v>4.8999999999999986</c:v>
                </c:pt>
                <c:pt idx="19241">
                  <c:v>1.8100000000000023</c:v>
                </c:pt>
                <c:pt idx="19242">
                  <c:v>-6</c:v>
                </c:pt>
                <c:pt idx="19243">
                  <c:v>-15.980000000000004</c:v>
                </c:pt>
                <c:pt idx="19244">
                  <c:v>4.7000000000000028</c:v>
                </c:pt>
                <c:pt idx="19245">
                  <c:v>6.990000000000002</c:v>
                </c:pt>
                <c:pt idx="19246">
                  <c:v>5.5799999999999983</c:v>
                </c:pt>
                <c:pt idx="19247">
                  <c:v>7.4200000000000017</c:v>
                </c:pt>
                <c:pt idx="19248">
                  <c:v>5.6499999999999986</c:v>
                </c:pt>
                <c:pt idx="19249">
                  <c:v>3.9499999999999993</c:v>
                </c:pt>
                <c:pt idx="19250">
                  <c:v>-0.39000000000000123</c:v>
                </c:pt>
                <c:pt idx="19251">
                  <c:v>-0.45</c:v>
                </c:pt>
                <c:pt idx="19252">
                  <c:v>-0.58999999999999986</c:v>
                </c:pt>
                <c:pt idx="19253">
                  <c:v>2.259999999999998</c:v>
                </c:pt>
                <c:pt idx="19254">
                  <c:v>-5.1300000000000026</c:v>
                </c:pt>
                <c:pt idx="19255">
                  <c:v>-7.9200000000000017</c:v>
                </c:pt>
                <c:pt idx="19256">
                  <c:v>-3.6500000000000057</c:v>
                </c:pt>
                <c:pt idx="19257">
                  <c:v>4.5300000000000011</c:v>
                </c:pt>
                <c:pt idx="19258">
                  <c:v>7.2800000000000011</c:v>
                </c:pt>
                <c:pt idx="19259">
                  <c:v>10.229999999999999</c:v>
                </c:pt>
                <c:pt idx="19260">
                  <c:v>9.9300000000000015</c:v>
                </c:pt>
                <c:pt idx="19261">
                  <c:v>11.580000000000002</c:v>
                </c:pt>
                <c:pt idx="19262">
                  <c:v>10.520000000000003</c:v>
                </c:pt>
                <c:pt idx="19263">
                  <c:v>6.7399999999999984</c:v>
                </c:pt>
                <c:pt idx="19264">
                  <c:v>2.1499999999999986</c:v>
                </c:pt>
                <c:pt idx="19265">
                  <c:v>8.7600000000000016</c:v>
                </c:pt>
                <c:pt idx="19266">
                  <c:v>-6.759999999999998</c:v>
                </c:pt>
                <c:pt idx="19267">
                  <c:v>-15.420000000000002</c:v>
                </c:pt>
                <c:pt idx="19268">
                  <c:v>11.310000000000002</c:v>
                </c:pt>
                <c:pt idx="19269">
                  <c:v>11.39</c:v>
                </c:pt>
                <c:pt idx="19270">
                  <c:v>3.1300000000000026</c:v>
                </c:pt>
                <c:pt idx="19271">
                  <c:v>-0.78999999999999915</c:v>
                </c:pt>
              </c:numCache>
            </c:numRef>
          </c:yVal>
        </c:ser>
        <c:dLbls/>
        <c:axId val="85850368"/>
        <c:axId val="86970368"/>
      </c:scatterChart>
      <c:valAx>
        <c:axId val="85850368"/>
        <c:scaling>
          <c:orientation val="minMax"/>
          <c:max val="1500"/>
          <c:min val="-1500"/>
        </c:scaling>
        <c:axPos val="b"/>
        <c:majorGridlines/>
        <c:numFmt formatCode="General" sourceLinked="1"/>
        <c:tickLblPos val="low"/>
        <c:spPr>
          <a:ln>
            <a:solidFill>
              <a:schemeClr val="tx1"/>
            </a:solidFill>
          </a:ln>
        </c:spPr>
        <c:crossAx val="86970368"/>
        <c:crosses val="autoZero"/>
        <c:crossBetween val="midCat"/>
        <c:majorUnit val="500"/>
      </c:valAx>
      <c:valAx>
        <c:axId val="86970368"/>
        <c:scaling>
          <c:orientation val="minMax"/>
          <c:max val="300"/>
          <c:min val="-300"/>
        </c:scaling>
        <c:axPos val="l"/>
        <c:majorGridlines/>
        <c:numFmt formatCode="General" sourceLinked="1"/>
        <c:tickLblPos val="low"/>
        <c:spPr>
          <a:ln>
            <a:solidFill>
              <a:schemeClr val="tx1"/>
            </a:solidFill>
          </a:ln>
        </c:spPr>
        <c:crossAx val="85850368"/>
        <c:crosses val="autoZero"/>
        <c:crossBetween val="midCat"/>
        <c:majorUnit val="100"/>
      </c:valAx>
    </c:plotArea>
    <c:legend>
      <c:legendPos val="t"/>
      <c:layout>
        <c:manualLayout>
          <c:xMode val="edge"/>
          <c:yMode val="edge"/>
          <c:x val="0.31585066137566437"/>
          <c:y val="0.10538590645808762"/>
          <c:w val="0.51306825396825351"/>
          <c:h val="0.12210588235294119"/>
        </c:manualLayout>
      </c:layout>
      <c:spPr>
        <a:solidFill>
          <a:schemeClr val="bg1"/>
        </a:solidFill>
      </c:spPr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fr-F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019574074074082"/>
          <c:y val="0.25167167197079532"/>
          <c:w val="0.7607153439153439"/>
          <c:h val="0.60133809523809689"/>
        </c:manualLayout>
      </c:layout>
      <c:scatterChart>
        <c:scatterStyle val="lineMarker"/>
        <c:ser>
          <c:idx val="2"/>
          <c:order val="0"/>
          <c:tx>
            <c:v>Before NWE-SWE coupling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Data_price!$M$2:$M$19273</c:f>
              <c:numCache>
                <c:formatCode>General</c:formatCode>
                <c:ptCount val="19272"/>
                <c:pt idx="0">
                  <c:v>770</c:v>
                </c:pt>
                <c:pt idx="1">
                  <c:v>970</c:v>
                </c:pt>
                <c:pt idx="2">
                  <c:v>970</c:v>
                </c:pt>
                <c:pt idx="3">
                  <c:v>970</c:v>
                </c:pt>
                <c:pt idx="4">
                  <c:v>970</c:v>
                </c:pt>
                <c:pt idx="5">
                  <c:v>970</c:v>
                </c:pt>
                <c:pt idx="6">
                  <c:v>970</c:v>
                </c:pt>
                <c:pt idx="7">
                  <c:v>970</c:v>
                </c:pt>
                <c:pt idx="8">
                  <c:v>970</c:v>
                </c:pt>
                <c:pt idx="9">
                  <c:v>970</c:v>
                </c:pt>
                <c:pt idx="10">
                  <c:v>970</c:v>
                </c:pt>
                <c:pt idx="11">
                  <c:v>970</c:v>
                </c:pt>
                <c:pt idx="12">
                  <c:v>970</c:v>
                </c:pt>
                <c:pt idx="13">
                  <c:v>970</c:v>
                </c:pt>
                <c:pt idx="14">
                  <c:v>970</c:v>
                </c:pt>
                <c:pt idx="15">
                  <c:v>970</c:v>
                </c:pt>
                <c:pt idx="16">
                  <c:v>970</c:v>
                </c:pt>
                <c:pt idx="17">
                  <c:v>970</c:v>
                </c:pt>
                <c:pt idx="18">
                  <c:v>769</c:v>
                </c:pt>
                <c:pt idx="19">
                  <c:v>695</c:v>
                </c:pt>
                <c:pt idx="20">
                  <c:v>770</c:v>
                </c:pt>
                <c:pt idx="21">
                  <c:v>770</c:v>
                </c:pt>
                <c:pt idx="22">
                  <c:v>770</c:v>
                </c:pt>
                <c:pt idx="23">
                  <c:v>770</c:v>
                </c:pt>
                <c:pt idx="24">
                  <c:v>770</c:v>
                </c:pt>
                <c:pt idx="25">
                  <c:v>160</c:v>
                </c:pt>
                <c:pt idx="26">
                  <c:v>-731</c:v>
                </c:pt>
                <c:pt idx="27">
                  <c:v>-468</c:v>
                </c:pt>
                <c:pt idx="28">
                  <c:v>-533</c:v>
                </c:pt>
                <c:pt idx="29">
                  <c:v>-1213</c:v>
                </c:pt>
                <c:pt idx="30">
                  <c:v>-1107</c:v>
                </c:pt>
                <c:pt idx="31">
                  <c:v>553</c:v>
                </c:pt>
                <c:pt idx="32">
                  <c:v>600</c:v>
                </c:pt>
                <c:pt idx="33">
                  <c:v>770</c:v>
                </c:pt>
                <c:pt idx="34">
                  <c:v>630</c:v>
                </c:pt>
                <c:pt idx="35">
                  <c:v>600</c:v>
                </c:pt>
                <c:pt idx="36">
                  <c:v>680</c:v>
                </c:pt>
                <c:pt idx="37">
                  <c:v>477</c:v>
                </c:pt>
                <c:pt idx="38">
                  <c:v>125</c:v>
                </c:pt>
                <c:pt idx="39">
                  <c:v>250</c:v>
                </c:pt>
                <c:pt idx="40">
                  <c:v>325</c:v>
                </c:pt>
                <c:pt idx="41">
                  <c:v>300</c:v>
                </c:pt>
                <c:pt idx="42">
                  <c:v>-25</c:v>
                </c:pt>
                <c:pt idx="43">
                  <c:v>199</c:v>
                </c:pt>
                <c:pt idx="44">
                  <c:v>770</c:v>
                </c:pt>
                <c:pt idx="45">
                  <c:v>769</c:v>
                </c:pt>
                <c:pt idx="46">
                  <c:v>770</c:v>
                </c:pt>
                <c:pt idx="47">
                  <c:v>770</c:v>
                </c:pt>
                <c:pt idx="48">
                  <c:v>845</c:v>
                </c:pt>
                <c:pt idx="49">
                  <c:v>1045</c:v>
                </c:pt>
                <c:pt idx="50">
                  <c:v>618</c:v>
                </c:pt>
                <c:pt idx="51">
                  <c:v>850</c:v>
                </c:pt>
                <c:pt idx="52">
                  <c:v>600</c:v>
                </c:pt>
                <c:pt idx="53">
                  <c:v>991</c:v>
                </c:pt>
                <c:pt idx="54">
                  <c:v>1220</c:v>
                </c:pt>
                <c:pt idx="55">
                  <c:v>1020</c:v>
                </c:pt>
                <c:pt idx="56">
                  <c:v>1020</c:v>
                </c:pt>
                <c:pt idx="57">
                  <c:v>1020</c:v>
                </c:pt>
                <c:pt idx="58">
                  <c:v>1020</c:v>
                </c:pt>
                <c:pt idx="59">
                  <c:v>1020</c:v>
                </c:pt>
                <c:pt idx="60">
                  <c:v>845</c:v>
                </c:pt>
                <c:pt idx="61">
                  <c:v>845</c:v>
                </c:pt>
                <c:pt idx="62">
                  <c:v>845</c:v>
                </c:pt>
                <c:pt idx="63">
                  <c:v>845</c:v>
                </c:pt>
                <c:pt idx="64">
                  <c:v>1020</c:v>
                </c:pt>
                <c:pt idx="65">
                  <c:v>745</c:v>
                </c:pt>
                <c:pt idx="66">
                  <c:v>685</c:v>
                </c:pt>
                <c:pt idx="67">
                  <c:v>870</c:v>
                </c:pt>
                <c:pt idx="68">
                  <c:v>870</c:v>
                </c:pt>
                <c:pt idx="69">
                  <c:v>845</c:v>
                </c:pt>
                <c:pt idx="70">
                  <c:v>845</c:v>
                </c:pt>
                <c:pt idx="71">
                  <c:v>845</c:v>
                </c:pt>
                <c:pt idx="72">
                  <c:v>810</c:v>
                </c:pt>
                <c:pt idx="73">
                  <c:v>1060</c:v>
                </c:pt>
                <c:pt idx="74">
                  <c:v>941</c:v>
                </c:pt>
                <c:pt idx="75">
                  <c:v>711</c:v>
                </c:pt>
                <c:pt idx="76">
                  <c:v>650</c:v>
                </c:pt>
                <c:pt idx="77">
                  <c:v>705</c:v>
                </c:pt>
                <c:pt idx="78">
                  <c:v>520</c:v>
                </c:pt>
                <c:pt idx="79">
                  <c:v>960</c:v>
                </c:pt>
                <c:pt idx="80">
                  <c:v>860</c:v>
                </c:pt>
                <c:pt idx="81">
                  <c:v>985</c:v>
                </c:pt>
                <c:pt idx="82">
                  <c:v>984</c:v>
                </c:pt>
                <c:pt idx="83">
                  <c:v>984</c:v>
                </c:pt>
                <c:pt idx="84">
                  <c:v>985</c:v>
                </c:pt>
                <c:pt idx="85">
                  <c:v>810</c:v>
                </c:pt>
                <c:pt idx="86">
                  <c:v>810</c:v>
                </c:pt>
                <c:pt idx="87">
                  <c:v>810</c:v>
                </c:pt>
                <c:pt idx="88">
                  <c:v>810</c:v>
                </c:pt>
                <c:pt idx="89">
                  <c:v>890</c:v>
                </c:pt>
                <c:pt idx="90">
                  <c:v>535</c:v>
                </c:pt>
                <c:pt idx="91">
                  <c:v>810</c:v>
                </c:pt>
                <c:pt idx="92">
                  <c:v>810</c:v>
                </c:pt>
                <c:pt idx="93">
                  <c:v>810</c:v>
                </c:pt>
                <c:pt idx="94">
                  <c:v>810</c:v>
                </c:pt>
                <c:pt idx="95">
                  <c:v>810</c:v>
                </c:pt>
                <c:pt idx="96">
                  <c:v>795</c:v>
                </c:pt>
                <c:pt idx="97">
                  <c:v>1045</c:v>
                </c:pt>
                <c:pt idx="98">
                  <c:v>1045</c:v>
                </c:pt>
                <c:pt idx="99">
                  <c:v>1045</c:v>
                </c:pt>
                <c:pt idx="100">
                  <c:v>1045</c:v>
                </c:pt>
                <c:pt idx="101">
                  <c:v>1045</c:v>
                </c:pt>
                <c:pt idx="102">
                  <c:v>1045</c:v>
                </c:pt>
                <c:pt idx="103">
                  <c:v>795</c:v>
                </c:pt>
                <c:pt idx="104">
                  <c:v>720</c:v>
                </c:pt>
                <c:pt idx="105">
                  <c:v>585</c:v>
                </c:pt>
                <c:pt idx="106">
                  <c:v>665</c:v>
                </c:pt>
                <c:pt idx="107">
                  <c:v>280</c:v>
                </c:pt>
                <c:pt idx="108">
                  <c:v>343</c:v>
                </c:pt>
                <c:pt idx="109">
                  <c:v>53</c:v>
                </c:pt>
                <c:pt idx="110">
                  <c:v>377</c:v>
                </c:pt>
                <c:pt idx="111">
                  <c:v>-224</c:v>
                </c:pt>
                <c:pt idx="112">
                  <c:v>-59</c:v>
                </c:pt>
                <c:pt idx="113">
                  <c:v>-206</c:v>
                </c:pt>
                <c:pt idx="114">
                  <c:v>-77</c:v>
                </c:pt>
                <c:pt idx="115">
                  <c:v>80</c:v>
                </c:pt>
                <c:pt idx="116">
                  <c:v>835</c:v>
                </c:pt>
                <c:pt idx="117">
                  <c:v>795</c:v>
                </c:pt>
                <c:pt idx="118">
                  <c:v>795</c:v>
                </c:pt>
                <c:pt idx="119">
                  <c:v>795</c:v>
                </c:pt>
                <c:pt idx="120">
                  <c:v>1024</c:v>
                </c:pt>
                <c:pt idx="121">
                  <c:v>1225</c:v>
                </c:pt>
                <c:pt idx="122">
                  <c:v>690</c:v>
                </c:pt>
                <c:pt idx="123">
                  <c:v>1240</c:v>
                </c:pt>
                <c:pt idx="124">
                  <c:v>1145</c:v>
                </c:pt>
                <c:pt idx="125">
                  <c:v>683</c:v>
                </c:pt>
                <c:pt idx="126">
                  <c:v>93</c:v>
                </c:pt>
                <c:pt idx="127">
                  <c:v>-880</c:v>
                </c:pt>
                <c:pt idx="128">
                  <c:v>-835</c:v>
                </c:pt>
                <c:pt idx="129">
                  <c:v>-835</c:v>
                </c:pt>
                <c:pt idx="130">
                  <c:v>-835</c:v>
                </c:pt>
                <c:pt idx="131">
                  <c:v>-835</c:v>
                </c:pt>
                <c:pt idx="132">
                  <c:v>-757</c:v>
                </c:pt>
                <c:pt idx="133">
                  <c:v>-648</c:v>
                </c:pt>
                <c:pt idx="134">
                  <c:v>-385</c:v>
                </c:pt>
                <c:pt idx="135">
                  <c:v>-565</c:v>
                </c:pt>
                <c:pt idx="136">
                  <c:v>-775</c:v>
                </c:pt>
                <c:pt idx="137">
                  <c:v>-785</c:v>
                </c:pt>
                <c:pt idx="138">
                  <c:v>-685</c:v>
                </c:pt>
                <c:pt idx="139">
                  <c:v>-638</c:v>
                </c:pt>
                <c:pt idx="140">
                  <c:v>295</c:v>
                </c:pt>
                <c:pt idx="141">
                  <c:v>1075</c:v>
                </c:pt>
                <c:pt idx="142">
                  <c:v>1025</c:v>
                </c:pt>
                <c:pt idx="143">
                  <c:v>1025</c:v>
                </c:pt>
                <c:pt idx="144">
                  <c:v>735</c:v>
                </c:pt>
                <c:pt idx="145">
                  <c:v>735</c:v>
                </c:pt>
                <c:pt idx="146">
                  <c:v>935</c:v>
                </c:pt>
                <c:pt idx="147">
                  <c:v>935</c:v>
                </c:pt>
                <c:pt idx="148">
                  <c:v>935</c:v>
                </c:pt>
                <c:pt idx="149">
                  <c:v>975</c:v>
                </c:pt>
                <c:pt idx="150">
                  <c:v>935</c:v>
                </c:pt>
                <c:pt idx="151">
                  <c:v>795</c:v>
                </c:pt>
                <c:pt idx="152">
                  <c:v>735</c:v>
                </c:pt>
                <c:pt idx="153">
                  <c:v>615</c:v>
                </c:pt>
                <c:pt idx="154">
                  <c:v>735</c:v>
                </c:pt>
                <c:pt idx="155">
                  <c:v>735</c:v>
                </c:pt>
                <c:pt idx="156">
                  <c:v>735</c:v>
                </c:pt>
                <c:pt idx="157">
                  <c:v>735</c:v>
                </c:pt>
                <c:pt idx="158">
                  <c:v>735</c:v>
                </c:pt>
                <c:pt idx="159">
                  <c:v>735</c:v>
                </c:pt>
                <c:pt idx="160">
                  <c:v>735</c:v>
                </c:pt>
                <c:pt idx="161">
                  <c:v>785</c:v>
                </c:pt>
                <c:pt idx="162">
                  <c:v>785</c:v>
                </c:pt>
                <c:pt idx="163">
                  <c:v>785</c:v>
                </c:pt>
                <c:pt idx="164">
                  <c:v>735</c:v>
                </c:pt>
                <c:pt idx="165">
                  <c:v>735</c:v>
                </c:pt>
                <c:pt idx="166">
                  <c:v>735</c:v>
                </c:pt>
                <c:pt idx="167">
                  <c:v>735</c:v>
                </c:pt>
                <c:pt idx="168">
                  <c:v>735</c:v>
                </c:pt>
                <c:pt idx="169">
                  <c:v>935</c:v>
                </c:pt>
                <c:pt idx="170">
                  <c:v>935</c:v>
                </c:pt>
                <c:pt idx="171">
                  <c:v>935</c:v>
                </c:pt>
                <c:pt idx="172">
                  <c:v>935</c:v>
                </c:pt>
                <c:pt idx="173">
                  <c:v>934</c:v>
                </c:pt>
                <c:pt idx="174">
                  <c:v>935</c:v>
                </c:pt>
                <c:pt idx="175">
                  <c:v>935</c:v>
                </c:pt>
                <c:pt idx="176">
                  <c:v>935</c:v>
                </c:pt>
                <c:pt idx="177">
                  <c:v>900</c:v>
                </c:pt>
                <c:pt idx="178">
                  <c:v>935</c:v>
                </c:pt>
                <c:pt idx="179">
                  <c:v>935</c:v>
                </c:pt>
                <c:pt idx="180">
                  <c:v>935</c:v>
                </c:pt>
                <c:pt idx="181">
                  <c:v>935</c:v>
                </c:pt>
                <c:pt idx="182">
                  <c:v>935</c:v>
                </c:pt>
                <c:pt idx="183">
                  <c:v>935</c:v>
                </c:pt>
                <c:pt idx="184">
                  <c:v>935</c:v>
                </c:pt>
                <c:pt idx="185">
                  <c:v>875</c:v>
                </c:pt>
                <c:pt idx="186">
                  <c:v>735</c:v>
                </c:pt>
                <c:pt idx="187">
                  <c:v>735</c:v>
                </c:pt>
                <c:pt idx="188">
                  <c:v>735</c:v>
                </c:pt>
                <c:pt idx="189">
                  <c:v>735</c:v>
                </c:pt>
                <c:pt idx="190">
                  <c:v>735</c:v>
                </c:pt>
                <c:pt idx="191">
                  <c:v>735</c:v>
                </c:pt>
                <c:pt idx="192">
                  <c:v>735</c:v>
                </c:pt>
                <c:pt idx="193">
                  <c:v>935</c:v>
                </c:pt>
                <c:pt idx="194">
                  <c:v>585</c:v>
                </c:pt>
                <c:pt idx="195">
                  <c:v>190</c:v>
                </c:pt>
                <c:pt idx="196">
                  <c:v>168</c:v>
                </c:pt>
                <c:pt idx="197">
                  <c:v>435</c:v>
                </c:pt>
                <c:pt idx="198">
                  <c:v>105</c:v>
                </c:pt>
                <c:pt idx="199">
                  <c:v>-290</c:v>
                </c:pt>
                <c:pt idx="200">
                  <c:v>-470</c:v>
                </c:pt>
                <c:pt idx="201">
                  <c:v>-496</c:v>
                </c:pt>
                <c:pt idx="202">
                  <c:v>-295</c:v>
                </c:pt>
                <c:pt idx="203">
                  <c:v>-220</c:v>
                </c:pt>
                <c:pt idx="204">
                  <c:v>420</c:v>
                </c:pt>
                <c:pt idx="205">
                  <c:v>625</c:v>
                </c:pt>
                <c:pt idx="206">
                  <c:v>865</c:v>
                </c:pt>
                <c:pt idx="207">
                  <c:v>875</c:v>
                </c:pt>
                <c:pt idx="208">
                  <c:v>870</c:v>
                </c:pt>
                <c:pt idx="209">
                  <c:v>-554</c:v>
                </c:pt>
                <c:pt idx="210">
                  <c:v>110</c:v>
                </c:pt>
                <c:pt idx="211">
                  <c:v>770</c:v>
                </c:pt>
                <c:pt idx="212">
                  <c:v>775</c:v>
                </c:pt>
                <c:pt idx="213">
                  <c:v>775</c:v>
                </c:pt>
                <c:pt idx="214">
                  <c:v>775</c:v>
                </c:pt>
                <c:pt idx="215">
                  <c:v>775</c:v>
                </c:pt>
                <c:pt idx="216">
                  <c:v>735</c:v>
                </c:pt>
                <c:pt idx="217">
                  <c:v>935</c:v>
                </c:pt>
                <c:pt idx="218">
                  <c:v>935</c:v>
                </c:pt>
                <c:pt idx="219">
                  <c:v>934</c:v>
                </c:pt>
                <c:pt idx="220">
                  <c:v>935</c:v>
                </c:pt>
                <c:pt idx="221">
                  <c:v>439</c:v>
                </c:pt>
                <c:pt idx="222">
                  <c:v>722</c:v>
                </c:pt>
                <c:pt idx="223">
                  <c:v>215</c:v>
                </c:pt>
                <c:pt idx="224">
                  <c:v>-169</c:v>
                </c:pt>
                <c:pt idx="225">
                  <c:v>325</c:v>
                </c:pt>
                <c:pt idx="226">
                  <c:v>468</c:v>
                </c:pt>
                <c:pt idx="227">
                  <c:v>555</c:v>
                </c:pt>
                <c:pt idx="228">
                  <c:v>656</c:v>
                </c:pt>
                <c:pt idx="229">
                  <c:v>745</c:v>
                </c:pt>
                <c:pt idx="230">
                  <c:v>775</c:v>
                </c:pt>
                <c:pt idx="231">
                  <c:v>775</c:v>
                </c:pt>
                <c:pt idx="232">
                  <c:v>775</c:v>
                </c:pt>
                <c:pt idx="233">
                  <c:v>0</c:v>
                </c:pt>
                <c:pt idx="234">
                  <c:v>150</c:v>
                </c:pt>
                <c:pt idx="235">
                  <c:v>940</c:v>
                </c:pt>
                <c:pt idx="236">
                  <c:v>775</c:v>
                </c:pt>
                <c:pt idx="237">
                  <c:v>735</c:v>
                </c:pt>
                <c:pt idx="238">
                  <c:v>733</c:v>
                </c:pt>
                <c:pt idx="239">
                  <c:v>735</c:v>
                </c:pt>
                <c:pt idx="240">
                  <c:v>710</c:v>
                </c:pt>
                <c:pt idx="241">
                  <c:v>910</c:v>
                </c:pt>
                <c:pt idx="242">
                  <c:v>910</c:v>
                </c:pt>
                <c:pt idx="243">
                  <c:v>985</c:v>
                </c:pt>
                <c:pt idx="244">
                  <c:v>985</c:v>
                </c:pt>
                <c:pt idx="245">
                  <c:v>984</c:v>
                </c:pt>
                <c:pt idx="246">
                  <c:v>910</c:v>
                </c:pt>
                <c:pt idx="247">
                  <c:v>710</c:v>
                </c:pt>
                <c:pt idx="248">
                  <c:v>885</c:v>
                </c:pt>
                <c:pt idx="249">
                  <c:v>710</c:v>
                </c:pt>
                <c:pt idx="250">
                  <c:v>710</c:v>
                </c:pt>
                <c:pt idx="251">
                  <c:v>749</c:v>
                </c:pt>
                <c:pt idx="252">
                  <c:v>750</c:v>
                </c:pt>
                <c:pt idx="253">
                  <c:v>750</c:v>
                </c:pt>
                <c:pt idx="254">
                  <c:v>750</c:v>
                </c:pt>
                <c:pt idx="255">
                  <c:v>750</c:v>
                </c:pt>
                <c:pt idx="256">
                  <c:v>750</c:v>
                </c:pt>
                <c:pt idx="257">
                  <c:v>-225</c:v>
                </c:pt>
                <c:pt idx="258">
                  <c:v>-80</c:v>
                </c:pt>
                <c:pt idx="259">
                  <c:v>600</c:v>
                </c:pt>
                <c:pt idx="260">
                  <c:v>709</c:v>
                </c:pt>
                <c:pt idx="261">
                  <c:v>710</c:v>
                </c:pt>
                <c:pt idx="262">
                  <c:v>710</c:v>
                </c:pt>
                <c:pt idx="263">
                  <c:v>710</c:v>
                </c:pt>
                <c:pt idx="264">
                  <c:v>710</c:v>
                </c:pt>
                <c:pt idx="265">
                  <c:v>910</c:v>
                </c:pt>
                <c:pt idx="266">
                  <c:v>910</c:v>
                </c:pt>
                <c:pt idx="267">
                  <c:v>910</c:v>
                </c:pt>
                <c:pt idx="268">
                  <c:v>910</c:v>
                </c:pt>
                <c:pt idx="269">
                  <c:v>910</c:v>
                </c:pt>
                <c:pt idx="270">
                  <c:v>910</c:v>
                </c:pt>
                <c:pt idx="271">
                  <c:v>701</c:v>
                </c:pt>
                <c:pt idx="272">
                  <c:v>575</c:v>
                </c:pt>
                <c:pt idx="273">
                  <c:v>710</c:v>
                </c:pt>
                <c:pt idx="274">
                  <c:v>710</c:v>
                </c:pt>
                <c:pt idx="275">
                  <c:v>710</c:v>
                </c:pt>
                <c:pt idx="276">
                  <c:v>709</c:v>
                </c:pt>
                <c:pt idx="277">
                  <c:v>710</c:v>
                </c:pt>
                <c:pt idx="278">
                  <c:v>710</c:v>
                </c:pt>
                <c:pt idx="279">
                  <c:v>710</c:v>
                </c:pt>
                <c:pt idx="280">
                  <c:v>710</c:v>
                </c:pt>
                <c:pt idx="281">
                  <c:v>925</c:v>
                </c:pt>
                <c:pt idx="282">
                  <c:v>365</c:v>
                </c:pt>
                <c:pt idx="283">
                  <c:v>935</c:v>
                </c:pt>
                <c:pt idx="284">
                  <c:v>710</c:v>
                </c:pt>
                <c:pt idx="285">
                  <c:v>710</c:v>
                </c:pt>
                <c:pt idx="286">
                  <c:v>710</c:v>
                </c:pt>
                <c:pt idx="287">
                  <c:v>710</c:v>
                </c:pt>
                <c:pt idx="288">
                  <c:v>710</c:v>
                </c:pt>
                <c:pt idx="289">
                  <c:v>910</c:v>
                </c:pt>
                <c:pt idx="290">
                  <c:v>910</c:v>
                </c:pt>
                <c:pt idx="291">
                  <c:v>910</c:v>
                </c:pt>
                <c:pt idx="292">
                  <c:v>910</c:v>
                </c:pt>
                <c:pt idx="293">
                  <c:v>910</c:v>
                </c:pt>
                <c:pt idx="294">
                  <c:v>910</c:v>
                </c:pt>
                <c:pt idx="295">
                  <c:v>710</c:v>
                </c:pt>
                <c:pt idx="296">
                  <c:v>885</c:v>
                </c:pt>
                <c:pt idx="297">
                  <c:v>709</c:v>
                </c:pt>
                <c:pt idx="298">
                  <c:v>710</c:v>
                </c:pt>
                <c:pt idx="299">
                  <c:v>710</c:v>
                </c:pt>
                <c:pt idx="300">
                  <c:v>710</c:v>
                </c:pt>
                <c:pt idx="301">
                  <c:v>710</c:v>
                </c:pt>
                <c:pt idx="302">
                  <c:v>709</c:v>
                </c:pt>
                <c:pt idx="303">
                  <c:v>710</c:v>
                </c:pt>
                <c:pt idx="304">
                  <c:v>710</c:v>
                </c:pt>
                <c:pt idx="305">
                  <c:v>850</c:v>
                </c:pt>
                <c:pt idx="306">
                  <c:v>354</c:v>
                </c:pt>
                <c:pt idx="307">
                  <c:v>925</c:v>
                </c:pt>
                <c:pt idx="308">
                  <c:v>710</c:v>
                </c:pt>
                <c:pt idx="309">
                  <c:v>710</c:v>
                </c:pt>
                <c:pt idx="310">
                  <c:v>710</c:v>
                </c:pt>
                <c:pt idx="311">
                  <c:v>710</c:v>
                </c:pt>
                <c:pt idx="312">
                  <c:v>835</c:v>
                </c:pt>
                <c:pt idx="313">
                  <c:v>835</c:v>
                </c:pt>
                <c:pt idx="314">
                  <c:v>935</c:v>
                </c:pt>
                <c:pt idx="315">
                  <c:v>935</c:v>
                </c:pt>
                <c:pt idx="316">
                  <c:v>935</c:v>
                </c:pt>
                <c:pt idx="317">
                  <c:v>935</c:v>
                </c:pt>
                <c:pt idx="318">
                  <c:v>935</c:v>
                </c:pt>
                <c:pt idx="319">
                  <c:v>995</c:v>
                </c:pt>
                <c:pt idx="320">
                  <c:v>945</c:v>
                </c:pt>
                <c:pt idx="321">
                  <c:v>1070</c:v>
                </c:pt>
                <c:pt idx="322">
                  <c:v>1070</c:v>
                </c:pt>
                <c:pt idx="323">
                  <c:v>895</c:v>
                </c:pt>
                <c:pt idx="324">
                  <c:v>763</c:v>
                </c:pt>
                <c:pt idx="325">
                  <c:v>835</c:v>
                </c:pt>
                <c:pt idx="326">
                  <c:v>835</c:v>
                </c:pt>
                <c:pt idx="327">
                  <c:v>835</c:v>
                </c:pt>
                <c:pt idx="328">
                  <c:v>785</c:v>
                </c:pt>
                <c:pt idx="329">
                  <c:v>580</c:v>
                </c:pt>
                <c:pt idx="330">
                  <c:v>593</c:v>
                </c:pt>
                <c:pt idx="331">
                  <c:v>1135</c:v>
                </c:pt>
                <c:pt idx="332">
                  <c:v>834</c:v>
                </c:pt>
                <c:pt idx="333">
                  <c:v>835</c:v>
                </c:pt>
                <c:pt idx="334">
                  <c:v>835</c:v>
                </c:pt>
                <c:pt idx="335">
                  <c:v>835</c:v>
                </c:pt>
                <c:pt idx="336">
                  <c:v>875</c:v>
                </c:pt>
                <c:pt idx="337">
                  <c:v>935</c:v>
                </c:pt>
                <c:pt idx="338">
                  <c:v>935</c:v>
                </c:pt>
                <c:pt idx="339">
                  <c:v>934</c:v>
                </c:pt>
                <c:pt idx="340">
                  <c:v>935</c:v>
                </c:pt>
                <c:pt idx="341">
                  <c:v>934</c:v>
                </c:pt>
                <c:pt idx="342">
                  <c:v>935</c:v>
                </c:pt>
                <c:pt idx="343">
                  <c:v>810</c:v>
                </c:pt>
                <c:pt idx="344">
                  <c:v>435</c:v>
                </c:pt>
                <c:pt idx="345">
                  <c:v>565</c:v>
                </c:pt>
                <c:pt idx="346">
                  <c:v>1110</c:v>
                </c:pt>
                <c:pt idx="347">
                  <c:v>655</c:v>
                </c:pt>
                <c:pt idx="348">
                  <c:v>1090</c:v>
                </c:pt>
                <c:pt idx="349">
                  <c:v>935</c:v>
                </c:pt>
                <c:pt idx="350">
                  <c:v>935</c:v>
                </c:pt>
                <c:pt idx="351">
                  <c:v>935</c:v>
                </c:pt>
                <c:pt idx="352">
                  <c:v>935</c:v>
                </c:pt>
                <c:pt idx="353">
                  <c:v>1130</c:v>
                </c:pt>
                <c:pt idx="354">
                  <c:v>941</c:v>
                </c:pt>
                <c:pt idx="355">
                  <c:v>1235</c:v>
                </c:pt>
                <c:pt idx="356">
                  <c:v>945</c:v>
                </c:pt>
                <c:pt idx="357">
                  <c:v>945</c:v>
                </c:pt>
                <c:pt idx="358">
                  <c:v>945</c:v>
                </c:pt>
                <c:pt idx="359">
                  <c:v>875</c:v>
                </c:pt>
                <c:pt idx="360">
                  <c:v>1059</c:v>
                </c:pt>
                <c:pt idx="361">
                  <c:v>1100</c:v>
                </c:pt>
                <c:pt idx="362">
                  <c:v>494</c:v>
                </c:pt>
                <c:pt idx="363">
                  <c:v>630</c:v>
                </c:pt>
                <c:pt idx="364">
                  <c:v>615</c:v>
                </c:pt>
                <c:pt idx="365">
                  <c:v>499</c:v>
                </c:pt>
                <c:pt idx="366">
                  <c:v>260</c:v>
                </c:pt>
                <c:pt idx="367">
                  <c:v>75</c:v>
                </c:pt>
                <c:pt idx="368">
                  <c:v>535</c:v>
                </c:pt>
                <c:pt idx="369">
                  <c:v>609</c:v>
                </c:pt>
                <c:pt idx="370">
                  <c:v>770</c:v>
                </c:pt>
                <c:pt idx="371">
                  <c:v>505</c:v>
                </c:pt>
                <c:pt idx="372">
                  <c:v>805</c:v>
                </c:pt>
                <c:pt idx="373">
                  <c:v>920</c:v>
                </c:pt>
                <c:pt idx="374">
                  <c:v>960</c:v>
                </c:pt>
                <c:pt idx="375">
                  <c:v>505</c:v>
                </c:pt>
                <c:pt idx="376">
                  <c:v>50</c:v>
                </c:pt>
                <c:pt idx="377">
                  <c:v>-376</c:v>
                </c:pt>
                <c:pt idx="378">
                  <c:v>-690</c:v>
                </c:pt>
                <c:pt idx="379">
                  <c:v>-265</c:v>
                </c:pt>
                <c:pt idx="380">
                  <c:v>470</c:v>
                </c:pt>
                <c:pt idx="381">
                  <c:v>995</c:v>
                </c:pt>
                <c:pt idx="382">
                  <c:v>875</c:v>
                </c:pt>
                <c:pt idx="383">
                  <c:v>795</c:v>
                </c:pt>
                <c:pt idx="384">
                  <c:v>349</c:v>
                </c:pt>
                <c:pt idx="385">
                  <c:v>-59</c:v>
                </c:pt>
                <c:pt idx="386">
                  <c:v>-510</c:v>
                </c:pt>
                <c:pt idx="387">
                  <c:v>-381</c:v>
                </c:pt>
                <c:pt idx="388">
                  <c:v>-475</c:v>
                </c:pt>
                <c:pt idx="389">
                  <c:v>-500</c:v>
                </c:pt>
                <c:pt idx="390">
                  <c:v>-527</c:v>
                </c:pt>
                <c:pt idx="391">
                  <c:v>-535</c:v>
                </c:pt>
                <c:pt idx="392">
                  <c:v>-283</c:v>
                </c:pt>
                <c:pt idx="393">
                  <c:v>475</c:v>
                </c:pt>
                <c:pt idx="394">
                  <c:v>858</c:v>
                </c:pt>
                <c:pt idx="395">
                  <c:v>930</c:v>
                </c:pt>
                <c:pt idx="396">
                  <c:v>1060</c:v>
                </c:pt>
                <c:pt idx="397">
                  <c:v>1060</c:v>
                </c:pt>
                <c:pt idx="398">
                  <c:v>1060</c:v>
                </c:pt>
                <c:pt idx="399">
                  <c:v>1060</c:v>
                </c:pt>
                <c:pt idx="400">
                  <c:v>1059</c:v>
                </c:pt>
                <c:pt idx="401">
                  <c:v>-85</c:v>
                </c:pt>
                <c:pt idx="402">
                  <c:v>-685</c:v>
                </c:pt>
                <c:pt idx="403">
                  <c:v>1340</c:v>
                </c:pt>
                <c:pt idx="404">
                  <c:v>1060</c:v>
                </c:pt>
                <c:pt idx="405">
                  <c:v>885</c:v>
                </c:pt>
                <c:pt idx="406">
                  <c:v>885</c:v>
                </c:pt>
                <c:pt idx="407">
                  <c:v>885</c:v>
                </c:pt>
                <c:pt idx="408">
                  <c:v>810</c:v>
                </c:pt>
                <c:pt idx="409">
                  <c:v>910</c:v>
                </c:pt>
                <c:pt idx="410">
                  <c:v>1035</c:v>
                </c:pt>
                <c:pt idx="411">
                  <c:v>1035</c:v>
                </c:pt>
                <c:pt idx="412">
                  <c:v>1018</c:v>
                </c:pt>
                <c:pt idx="413">
                  <c:v>977</c:v>
                </c:pt>
                <c:pt idx="414">
                  <c:v>985</c:v>
                </c:pt>
                <c:pt idx="415">
                  <c:v>835</c:v>
                </c:pt>
                <c:pt idx="416">
                  <c:v>810</c:v>
                </c:pt>
                <c:pt idx="417">
                  <c:v>810</c:v>
                </c:pt>
                <c:pt idx="418">
                  <c:v>810</c:v>
                </c:pt>
                <c:pt idx="419">
                  <c:v>810</c:v>
                </c:pt>
                <c:pt idx="420">
                  <c:v>810</c:v>
                </c:pt>
                <c:pt idx="421">
                  <c:v>810</c:v>
                </c:pt>
                <c:pt idx="422">
                  <c:v>810</c:v>
                </c:pt>
                <c:pt idx="423">
                  <c:v>810</c:v>
                </c:pt>
                <c:pt idx="424">
                  <c:v>810</c:v>
                </c:pt>
                <c:pt idx="425">
                  <c:v>810</c:v>
                </c:pt>
                <c:pt idx="426">
                  <c:v>725</c:v>
                </c:pt>
                <c:pt idx="427">
                  <c:v>810</c:v>
                </c:pt>
                <c:pt idx="428">
                  <c:v>810</c:v>
                </c:pt>
                <c:pt idx="429">
                  <c:v>810</c:v>
                </c:pt>
                <c:pt idx="430">
                  <c:v>810</c:v>
                </c:pt>
                <c:pt idx="431">
                  <c:v>810</c:v>
                </c:pt>
                <c:pt idx="432">
                  <c:v>810</c:v>
                </c:pt>
                <c:pt idx="433">
                  <c:v>910</c:v>
                </c:pt>
                <c:pt idx="434">
                  <c:v>910</c:v>
                </c:pt>
                <c:pt idx="435">
                  <c:v>910</c:v>
                </c:pt>
                <c:pt idx="436">
                  <c:v>910</c:v>
                </c:pt>
                <c:pt idx="437">
                  <c:v>910</c:v>
                </c:pt>
                <c:pt idx="438">
                  <c:v>910</c:v>
                </c:pt>
                <c:pt idx="439">
                  <c:v>810</c:v>
                </c:pt>
                <c:pt idx="440">
                  <c:v>810</c:v>
                </c:pt>
                <c:pt idx="441">
                  <c:v>810</c:v>
                </c:pt>
                <c:pt idx="442">
                  <c:v>810</c:v>
                </c:pt>
                <c:pt idx="443">
                  <c:v>810</c:v>
                </c:pt>
                <c:pt idx="444">
                  <c:v>810</c:v>
                </c:pt>
                <c:pt idx="445">
                  <c:v>810</c:v>
                </c:pt>
                <c:pt idx="446">
                  <c:v>810</c:v>
                </c:pt>
                <c:pt idx="447">
                  <c:v>810</c:v>
                </c:pt>
                <c:pt idx="448">
                  <c:v>810</c:v>
                </c:pt>
                <c:pt idx="449">
                  <c:v>810</c:v>
                </c:pt>
                <c:pt idx="450">
                  <c:v>975</c:v>
                </c:pt>
                <c:pt idx="451">
                  <c:v>810</c:v>
                </c:pt>
                <c:pt idx="452">
                  <c:v>810</c:v>
                </c:pt>
                <c:pt idx="453">
                  <c:v>810</c:v>
                </c:pt>
                <c:pt idx="454">
                  <c:v>810</c:v>
                </c:pt>
                <c:pt idx="455">
                  <c:v>810</c:v>
                </c:pt>
                <c:pt idx="456">
                  <c:v>810</c:v>
                </c:pt>
                <c:pt idx="457">
                  <c:v>910</c:v>
                </c:pt>
                <c:pt idx="458">
                  <c:v>910</c:v>
                </c:pt>
                <c:pt idx="459">
                  <c:v>910</c:v>
                </c:pt>
                <c:pt idx="460">
                  <c:v>910</c:v>
                </c:pt>
                <c:pt idx="461">
                  <c:v>910</c:v>
                </c:pt>
                <c:pt idx="462">
                  <c:v>1024</c:v>
                </c:pt>
                <c:pt idx="463">
                  <c:v>810</c:v>
                </c:pt>
                <c:pt idx="464">
                  <c:v>810</c:v>
                </c:pt>
                <c:pt idx="465">
                  <c:v>810</c:v>
                </c:pt>
                <c:pt idx="466">
                  <c:v>810</c:v>
                </c:pt>
                <c:pt idx="467">
                  <c:v>810</c:v>
                </c:pt>
                <c:pt idx="468">
                  <c:v>810</c:v>
                </c:pt>
                <c:pt idx="469">
                  <c:v>810</c:v>
                </c:pt>
                <c:pt idx="470">
                  <c:v>810</c:v>
                </c:pt>
                <c:pt idx="471">
                  <c:v>810</c:v>
                </c:pt>
                <c:pt idx="472">
                  <c:v>810</c:v>
                </c:pt>
                <c:pt idx="473">
                  <c:v>810</c:v>
                </c:pt>
                <c:pt idx="474">
                  <c:v>859</c:v>
                </c:pt>
                <c:pt idx="475">
                  <c:v>810</c:v>
                </c:pt>
                <c:pt idx="476">
                  <c:v>810</c:v>
                </c:pt>
                <c:pt idx="477">
                  <c:v>810</c:v>
                </c:pt>
                <c:pt idx="478">
                  <c:v>810</c:v>
                </c:pt>
                <c:pt idx="479">
                  <c:v>810</c:v>
                </c:pt>
                <c:pt idx="480">
                  <c:v>810</c:v>
                </c:pt>
                <c:pt idx="481">
                  <c:v>810</c:v>
                </c:pt>
                <c:pt idx="482">
                  <c:v>909</c:v>
                </c:pt>
                <c:pt idx="483">
                  <c:v>910</c:v>
                </c:pt>
                <c:pt idx="484">
                  <c:v>910</c:v>
                </c:pt>
                <c:pt idx="485">
                  <c:v>910</c:v>
                </c:pt>
                <c:pt idx="486">
                  <c:v>910</c:v>
                </c:pt>
                <c:pt idx="487">
                  <c:v>910</c:v>
                </c:pt>
                <c:pt idx="488">
                  <c:v>810</c:v>
                </c:pt>
                <c:pt idx="489">
                  <c:v>810</c:v>
                </c:pt>
                <c:pt idx="490">
                  <c:v>810</c:v>
                </c:pt>
                <c:pt idx="491">
                  <c:v>810</c:v>
                </c:pt>
                <c:pt idx="492">
                  <c:v>810</c:v>
                </c:pt>
                <c:pt idx="493">
                  <c:v>810</c:v>
                </c:pt>
                <c:pt idx="494">
                  <c:v>810</c:v>
                </c:pt>
                <c:pt idx="495">
                  <c:v>810</c:v>
                </c:pt>
                <c:pt idx="496">
                  <c:v>810</c:v>
                </c:pt>
                <c:pt idx="497">
                  <c:v>810</c:v>
                </c:pt>
                <c:pt idx="498">
                  <c:v>810</c:v>
                </c:pt>
                <c:pt idx="499">
                  <c:v>810</c:v>
                </c:pt>
                <c:pt idx="500">
                  <c:v>810</c:v>
                </c:pt>
                <c:pt idx="501">
                  <c:v>810</c:v>
                </c:pt>
                <c:pt idx="502">
                  <c:v>809</c:v>
                </c:pt>
                <c:pt idx="503">
                  <c:v>810</c:v>
                </c:pt>
                <c:pt idx="504">
                  <c:v>810</c:v>
                </c:pt>
                <c:pt idx="505">
                  <c:v>910</c:v>
                </c:pt>
                <c:pt idx="506">
                  <c:v>910</c:v>
                </c:pt>
                <c:pt idx="507">
                  <c:v>910</c:v>
                </c:pt>
                <c:pt idx="508">
                  <c:v>910</c:v>
                </c:pt>
                <c:pt idx="509">
                  <c:v>910</c:v>
                </c:pt>
                <c:pt idx="510">
                  <c:v>910</c:v>
                </c:pt>
                <c:pt idx="511">
                  <c:v>910</c:v>
                </c:pt>
                <c:pt idx="512">
                  <c:v>910</c:v>
                </c:pt>
                <c:pt idx="513">
                  <c:v>910</c:v>
                </c:pt>
                <c:pt idx="514">
                  <c:v>910</c:v>
                </c:pt>
                <c:pt idx="515">
                  <c:v>910</c:v>
                </c:pt>
                <c:pt idx="516">
                  <c:v>910</c:v>
                </c:pt>
                <c:pt idx="517">
                  <c:v>910</c:v>
                </c:pt>
                <c:pt idx="518">
                  <c:v>910</c:v>
                </c:pt>
                <c:pt idx="519">
                  <c:v>910</c:v>
                </c:pt>
                <c:pt idx="520">
                  <c:v>910</c:v>
                </c:pt>
                <c:pt idx="521">
                  <c:v>910</c:v>
                </c:pt>
                <c:pt idx="522">
                  <c:v>810</c:v>
                </c:pt>
                <c:pt idx="523">
                  <c:v>810</c:v>
                </c:pt>
                <c:pt idx="524">
                  <c:v>810</c:v>
                </c:pt>
                <c:pt idx="525">
                  <c:v>810</c:v>
                </c:pt>
                <c:pt idx="526">
                  <c:v>810</c:v>
                </c:pt>
                <c:pt idx="527">
                  <c:v>810</c:v>
                </c:pt>
                <c:pt idx="528">
                  <c:v>810</c:v>
                </c:pt>
                <c:pt idx="529">
                  <c:v>910</c:v>
                </c:pt>
                <c:pt idx="530">
                  <c:v>910</c:v>
                </c:pt>
                <c:pt idx="531">
                  <c:v>910</c:v>
                </c:pt>
                <c:pt idx="532">
                  <c:v>910</c:v>
                </c:pt>
                <c:pt idx="533">
                  <c:v>730</c:v>
                </c:pt>
                <c:pt idx="534">
                  <c:v>627</c:v>
                </c:pt>
                <c:pt idx="535">
                  <c:v>809</c:v>
                </c:pt>
                <c:pt idx="536">
                  <c:v>784</c:v>
                </c:pt>
                <c:pt idx="537">
                  <c:v>809</c:v>
                </c:pt>
                <c:pt idx="538">
                  <c:v>810</c:v>
                </c:pt>
                <c:pt idx="539">
                  <c:v>810</c:v>
                </c:pt>
                <c:pt idx="540">
                  <c:v>810</c:v>
                </c:pt>
                <c:pt idx="541">
                  <c:v>810</c:v>
                </c:pt>
                <c:pt idx="542">
                  <c:v>810</c:v>
                </c:pt>
                <c:pt idx="543">
                  <c:v>810</c:v>
                </c:pt>
                <c:pt idx="544">
                  <c:v>810</c:v>
                </c:pt>
                <c:pt idx="545">
                  <c:v>634</c:v>
                </c:pt>
                <c:pt idx="546">
                  <c:v>256</c:v>
                </c:pt>
                <c:pt idx="547">
                  <c:v>810</c:v>
                </c:pt>
                <c:pt idx="548">
                  <c:v>810</c:v>
                </c:pt>
                <c:pt idx="549">
                  <c:v>810</c:v>
                </c:pt>
                <c:pt idx="550">
                  <c:v>810</c:v>
                </c:pt>
                <c:pt idx="551">
                  <c:v>810</c:v>
                </c:pt>
                <c:pt idx="552">
                  <c:v>810</c:v>
                </c:pt>
                <c:pt idx="553">
                  <c:v>700</c:v>
                </c:pt>
                <c:pt idx="554">
                  <c:v>-368</c:v>
                </c:pt>
                <c:pt idx="555">
                  <c:v>-137</c:v>
                </c:pt>
                <c:pt idx="556">
                  <c:v>-135</c:v>
                </c:pt>
                <c:pt idx="557">
                  <c:v>-142</c:v>
                </c:pt>
                <c:pt idx="558">
                  <c:v>-755</c:v>
                </c:pt>
                <c:pt idx="559">
                  <c:v>40</c:v>
                </c:pt>
                <c:pt idx="560">
                  <c:v>-620</c:v>
                </c:pt>
                <c:pt idx="561">
                  <c:v>490</c:v>
                </c:pt>
                <c:pt idx="562">
                  <c:v>308</c:v>
                </c:pt>
                <c:pt idx="563">
                  <c:v>228</c:v>
                </c:pt>
                <c:pt idx="564">
                  <c:v>810</c:v>
                </c:pt>
                <c:pt idx="565">
                  <c:v>809</c:v>
                </c:pt>
                <c:pt idx="566">
                  <c:v>810</c:v>
                </c:pt>
                <c:pt idx="567">
                  <c:v>810</c:v>
                </c:pt>
                <c:pt idx="568">
                  <c:v>810</c:v>
                </c:pt>
                <c:pt idx="569">
                  <c:v>652</c:v>
                </c:pt>
                <c:pt idx="570">
                  <c:v>355</c:v>
                </c:pt>
                <c:pt idx="571">
                  <c:v>810</c:v>
                </c:pt>
                <c:pt idx="572">
                  <c:v>810</c:v>
                </c:pt>
                <c:pt idx="573">
                  <c:v>810</c:v>
                </c:pt>
                <c:pt idx="574">
                  <c:v>810</c:v>
                </c:pt>
                <c:pt idx="575">
                  <c:v>810</c:v>
                </c:pt>
                <c:pt idx="576">
                  <c:v>850</c:v>
                </c:pt>
                <c:pt idx="577">
                  <c:v>950</c:v>
                </c:pt>
                <c:pt idx="578">
                  <c:v>950</c:v>
                </c:pt>
                <c:pt idx="579">
                  <c:v>950</c:v>
                </c:pt>
                <c:pt idx="580">
                  <c:v>950</c:v>
                </c:pt>
                <c:pt idx="581">
                  <c:v>949</c:v>
                </c:pt>
                <c:pt idx="582">
                  <c:v>950</c:v>
                </c:pt>
                <c:pt idx="583">
                  <c:v>850</c:v>
                </c:pt>
                <c:pt idx="584">
                  <c:v>810</c:v>
                </c:pt>
                <c:pt idx="585">
                  <c:v>850</c:v>
                </c:pt>
                <c:pt idx="586">
                  <c:v>850</c:v>
                </c:pt>
                <c:pt idx="587">
                  <c:v>850</c:v>
                </c:pt>
                <c:pt idx="588">
                  <c:v>850</c:v>
                </c:pt>
                <c:pt idx="589">
                  <c:v>850</c:v>
                </c:pt>
                <c:pt idx="590">
                  <c:v>850</c:v>
                </c:pt>
                <c:pt idx="591">
                  <c:v>850</c:v>
                </c:pt>
                <c:pt idx="592">
                  <c:v>849</c:v>
                </c:pt>
                <c:pt idx="593">
                  <c:v>546</c:v>
                </c:pt>
                <c:pt idx="594">
                  <c:v>-32</c:v>
                </c:pt>
                <c:pt idx="595">
                  <c:v>850</c:v>
                </c:pt>
                <c:pt idx="596">
                  <c:v>850</c:v>
                </c:pt>
                <c:pt idx="597">
                  <c:v>850</c:v>
                </c:pt>
                <c:pt idx="598">
                  <c:v>850</c:v>
                </c:pt>
                <c:pt idx="599">
                  <c:v>850</c:v>
                </c:pt>
                <c:pt idx="600">
                  <c:v>810</c:v>
                </c:pt>
                <c:pt idx="601">
                  <c:v>910</c:v>
                </c:pt>
                <c:pt idx="602">
                  <c:v>910</c:v>
                </c:pt>
                <c:pt idx="603">
                  <c:v>910</c:v>
                </c:pt>
                <c:pt idx="604">
                  <c:v>910</c:v>
                </c:pt>
                <c:pt idx="605">
                  <c:v>910</c:v>
                </c:pt>
                <c:pt idx="606">
                  <c:v>910</c:v>
                </c:pt>
                <c:pt idx="607">
                  <c:v>810</c:v>
                </c:pt>
                <c:pt idx="608">
                  <c:v>810</c:v>
                </c:pt>
                <c:pt idx="609">
                  <c:v>810</c:v>
                </c:pt>
                <c:pt idx="610">
                  <c:v>810</c:v>
                </c:pt>
                <c:pt idx="611">
                  <c:v>810</c:v>
                </c:pt>
                <c:pt idx="612">
                  <c:v>810</c:v>
                </c:pt>
                <c:pt idx="613">
                  <c:v>810</c:v>
                </c:pt>
                <c:pt idx="614">
                  <c:v>810</c:v>
                </c:pt>
                <c:pt idx="615">
                  <c:v>810</c:v>
                </c:pt>
                <c:pt idx="616">
                  <c:v>810</c:v>
                </c:pt>
                <c:pt idx="617">
                  <c:v>215</c:v>
                </c:pt>
                <c:pt idx="618">
                  <c:v>-230</c:v>
                </c:pt>
                <c:pt idx="619">
                  <c:v>809</c:v>
                </c:pt>
                <c:pt idx="620">
                  <c:v>810</c:v>
                </c:pt>
                <c:pt idx="621">
                  <c:v>810</c:v>
                </c:pt>
                <c:pt idx="622">
                  <c:v>810</c:v>
                </c:pt>
                <c:pt idx="623">
                  <c:v>810</c:v>
                </c:pt>
                <c:pt idx="624">
                  <c:v>835</c:v>
                </c:pt>
                <c:pt idx="625">
                  <c:v>935</c:v>
                </c:pt>
                <c:pt idx="626">
                  <c:v>1029</c:v>
                </c:pt>
                <c:pt idx="627">
                  <c:v>1050</c:v>
                </c:pt>
                <c:pt idx="628">
                  <c:v>1049</c:v>
                </c:pt>
                <c:pt idx="629">
                  <c:v>589</c:v>
                </c:pt>
                <c:pt idx="630">
                  <c:v>123</c:v>
                </c:pt>
                <c:pt idx="631">
                  <c:v>-78</c:v>
                </c:pt>
                <c:pt idx="632">
                  <c:v>-237</c:v>
                </c:pt>
                <c:pt idx="633">
                  <c:v>520</c:v>
                </c:pt>
                <c:pt idx="634">
                  <c:v>490</c:v>
                </c:pt>
                <c:pt idx="635">
                  <c:v>355</c:v>
                </c:pt>
                <c:pt idx="636">
                  <c:v>875</c:v>
                </c:pt>
                <c:pt idx="637">
                  <c:v>835</c:v>
                </c:pt>
                <c:pt idx="638">
                  <c:v>835</c:v>
                </c:pt>
                <c:pt idx="639">
                  <c:v>895</c:v>
                </c:pt>
                <c:pt idx="640">
                  <c:v>430</c:v>
                </c:pt>
                <c:pt idx="641">
                  <c:v>-812</c:v>
                </c:pt>
                <c:pt idx="642">
                  <c:v>-980</c:v>
                </c:pt>
                <c:pt idx="643">
                  <c:v>625</c:v>
                </c:pt>
                <c:pt idx="644">
                  <c:v>835</c:v>
                </c:pt>
                <c:pt idx="645">
                  <c:v>835</c:v>
                </c:pt>
                <c:pt idx="646">
                  <c:v>835</c:v>
                </c:pt>
                <c:pt idx="647">
                  <c:v>835</c:v>
                </c:pt>
                <c:pt idx="648">
                  <c:v>785</c:v>
                </c:pt>
                <c:pt idx="649">
                  <c:v>785</c:v>
                </c:pt>
                <c:pt idx="650">
                  <c:v>-241</c:v>
                </c:pt>
                <c:pt idx="651">
                  <c:v>658</c:v>
                </c:pt>
                <c:pt idx="652">
                  <c:v>535</c:v>
                </c:pt>
                <c:pt idx="653">
                  <c:v>50</c:v>
                </c:pt>
                <c:pt idx="654">
                  <c:v>-227</c:v>
                </c:pt>
                <c:pt idx="655">
                  <c:v>-99</c:v>
                </c:pt>
                <c:pt idx="656">
                  <c:v>-571</c:v>
                </c:pt>
                <c:pt idx="657">
                  <c:v>-10</c:v>
                </c:pt>
                <c:pt idx="658">
                  <c:v>225</c:v>
                </c:pt>
                <c:pt idx="659">
                  <c:v>390</c:v>
                </c:pt>
                <c:pt idx="660">
                  <c:v>355</c:v>
                </c:pt>
                <c:pt idx="661">
                  <c:v>715</c:v>
                </c:pt>
                <c:pt idx="662">
                  <c:v>785</c:v>
                </c:pt>
                <c:pt idx="663">
                  <c:v>785</c:v>
                </c:pt>
                <c:pt idx="664">
                  <c:v>775</c:v>
                </c:pt>
                <c:pt idx="665">
                  <c:v>126</c:v>
                </c:pt>
                <c:pt idx="666">
                  <c:v>350</c:v>
                </c:pt>
                <c:pt idx="667">
                  <c:v>710</c:v>
                </c:pt>
                <c:pt idx="668">
                  <c:v>785</c:v>
                </c:pt>
                <c:pt idx="669">
                  <c:v>785</c:v>
                </c:pt>
                <c:pt idx="670">
                  <c:v>785</c:v>
                </c:pt>
                <c:pt idx="671">
                  <c:v>785</c:v>
                </c:pt>
                <c:pt idx="672">
                  <c:v>925</c:v>
                </c:pt>
                <c:pt idx="673">
                  <c:v>1125</c:v>
                </c:pt>
                <c:pt idx="674">
                  <c:v>836</c:v>
                </c:pt>
                <c:pt idx="675">
                  <c:v>530</c:v>
                </c:pt>
                <c:pt idx="676">
                  <c:v>335</c:v>
                </c:pt>
                <c:pt idx="677">
                  <c:v>355</c:v>
                </c:pt>
                <c:pt idx="678">
                  <c:v>305</c:v>
                </c:pt>
                <c:pt idx="679">
                  <c:v>110</c:v>
                </c:pt>
                <c:pt idx="680">
                  <c:v>-410</c:v>
                </c:pt>
                <c:pt idx="681">
                  <c:v>-570</c:v>
                </c:pt>
                <c:pt idx="682">
                  <c:v>290</c:v>
                </c:pt>
                <c:pt idx="683">
                  <c:v>37</c:v>
                </c:pt>
                <c:pt idx="684">
                  <c:v>285</c:v>
                </c:pt>
                <c:pt idx="685">
                  <c:v>524</c:v>
                </c:pt>
                <c:pt idx="686">
                  <c:v>741</c:v>
                </c:pt>
                <c:pt idx="687">
                  <c:v>225</c:v>
                </c:pt>
                <c:pt idx="688">
                  <c:v>155</c:v>
                </c:pt>
                <c:pt idx="689">
                  <c:v>-20</c:v>
                </c:pt>
                <c:pt idx="690">
                  <c:v>130</c:v>
                </c:pt>
                <c:pt idx="691">
                  <c:v>978</c:v>
                </c:pt>
                <c:pt idx="692">
                  <c:v>985</c:v>
                </c:pt>
                <c:pt idx="693">
                  <c:v>925</c:v>
                </c:pt>
                <c:pt idx="694">
                  <c:v>925</c:v>
                </c:pt>
                <c:pt idx="695">
                  <c:v>925</c:v>
                </c:pt>
                <c:pt idx="696">
                  <c:v>645</c:v>
                </c:pt>
                <c:pt idx="697">
                  <c:v>-232</c:v>
                </c:pt>
                <c:pt idx="698">
                  <c:v>-570</c:v>
                </c:pt>
                <c:pt idx="699">
                  <c:v>-154</c:v>
                </c:pt>
                <c:pt idx="700">
                  <c:v>64</c:v>
                </c:pt>
                <c:pt idx="701">
                  <c:v>-130</c:v>
                </c:pt>
                <c:pt idx="702">
                  <c:v>-707</c:v>
                </c:pt>
                <c:pt idx="703">
                  <c:v>-555</c:v>
                </c:pt>
                <c:pt idx="704">
                  <c:v>-689</c:v>
                </c:pt>
                <c:pt idx="705">
                  <c:v>-335</c:v>
                </c:pt>
                <c:pt idx="706">
                  <c:v>-230</c:v>
                </c:pt>
                <c:pt idx="707">
                  <c:v>-320</c:v>
                </c:pt>
                <c:pt idx="708">
                  <c:v>0</c:v>
                </c:pt>
                <c:pt idx="709">
                  <c:v>225</c:v>
                </c:pt>
                <c:pt idx="710">
                  <c:v>305</c:v>
                </c:pt>
                <c:pt idx="711">
                  <c:v>515</c:v>
                </c:pt>
                <c:pt idx="712">
                  <c:v>155</c:v>
                </c:pt>
                <c:pt idx="713">
                  <c:v>-500</c:v>
                </c:pt>
                <c:pt idx="714">
                  <c:v>-800</c:v>
                </c:pt>
                <c:pt idx="715">
                  <c:v>833</c:v>
                </c:pt>
                <c:pt idx="716">
                  <c:v>1085</c:v>
                </c:pt>
                <c:pt idx="717">
                  <c:v>1025</c:v>
                </c:pt>
                <c:pt idx="718">
                  <c:v>1025</c:v>
                </c:pt>
                <c:pt idx="719">
                  <c:v>900</c:v>
                </c:pt>
                <c:pt idx="720">
                  <c:v>1085</c:v>
                </c:pt>
                <c:pt idx="721">
                  <c:v>1285</c:v>
                </c:pt>
                <c:pt idx="722">
                  <c:v>649</c:v>
                </c:pt>
                <c:pt idx="723">
                  <c:v>730</c:v>
                </c:pt>
                <c:pt idx="724">
                  <c:v>705</c:v>
                </c:pt>
                <c:pt idx="725">
                  <c:v>550</c:v>
                </c:pt>
                <c:pt idx="726">
                  <c:v>500</c:v>
                </c:pt>
                <c:pt idx="727">
                  <c:v>190</c:v>
                </c:pt>
                <c:pt idx="728">
                  <c:v>-374</c:v>
                </c:pt>
                <c:pt idx="729">
                  <c:v>462</c:v>
                </c:pt>
                <c:pt idx="730">
                  <c:v>337</c:v>
                </c:pt>
                <c:pt idx="731">
                  <c:v>-680</c:v>
                </c:pt>
                <c:pt idx="732">
                  <c:v>-281</c:v>
                </c:pt>
                <c:pt idx="733">
                  <c:v>-343</c:v>
                </c:pt>
                <c:pt idx="734">
                  <c:v>-160</c:v>
                </c:pt>
                <c:pt idx="735">
                  <c:v>-140</c:v>
                </c:pt>
                <c:pt idx="736">
                  <c:v>-575</c:v>
                </c:pt>
                <c:pt idx="737">
                  <c:v>-760</c:v>
                </c:pt>
                <c:pt idx="738">
                  <c:v>-690</c:v>
                </c:pt>
                <c:pt idx="739">
                  <c:v>-670</c:v>
                </c:pt>
                <c:pt idx="740">
                  <c:v>985</c:v>
                </c:pt>
                <c:pt idx="741">
                  <c:v>1085</c:v>
                </c:pt>
                <c:pt idx="742">
                  <c:v>1085</c:v>
                </c:pt>
                <c:pt idx="743">
                  <c:v>1085</c:v>
                </c:pt>
                <c:pt idx="744">
                  <c:v>685</c:v>
                </c:pt>
                <c:pt idx="745">
                  <c:v>532</c:v>
                </c:pt>
                <c:pt idx="746">
                  <c:v>408</c:v>
                </c:pt>
                <c:pt idx="747">
                  <c:v>425</c:v>
                </c:pt>
                <c:pt idx="748">
                  <c:v>569</c:v>
                </c:pt>
                <c:pt idx="749">
                  <c:v>246</c:v>
                </c:pt>
                <c:pt idx="750">
                  <c:v>-156</c:v>
                </c:pt>
                <c:pt idx="751">
                  <c:v>-501</c:v>
                </c:pt>
                <c:pt idx="752">
                  <c:v>-647</c:v>
                </c:pt>
                <c:pt idx="753">
                  <c:v>-573</c:v>
                </c:pt>
                <c:pt idx="754">
                  <c:v>-421</c:v>
                </c:pt>
                <c:pt idx="755">
                  <c:v>-625</c:v>
                </c:pt>
                <c:pt idx="756">
                  <c:v>-279</c:v>
                </c:pt>
                <c:pt idx="757">
                  <c:v>-462</c:v>
                </c:pt>
                <c:pt idx="758">
                  <c:v>-295</c:v>
                </c:pt>
                <c:pt idx="759">
                  <c:v>-39</c:v>
                </c:pt>
                <c:pt idx="760">
                  <c:v>-572</c:v>
                </c:pt>
                <c:pt idx="761">
                  <c:v>-677</c:v>
                </c:pt>
                <c:pt idx="762">
                  <c:v>-677</c:v>
                </c:pt>
                <c:pt idx="763">
                  <c:v>-787</c:v>
                </c:pt>
                <c:pt idx="764">
                  <c:v>-236</c:v>
                </c:pt>
                <c:pt idx="765">
                  <c:v>444</c:v>
                </c:pt>
                <c:pt idx="766">
                  <c:v>90</c:v>
                </c:pt>
                <c:pt idx="767">
                  <c:v>-355</c:v>
                </c:pt>
                <c:pt idx="768">
                  <c:v>-703</c:v>
                </c:pt>
                <c:pt idx="769">
                  <c:v>-808</c:v>
                </c:pt>
                <c:pt idx="770">
                  <c:v>-808</c:v>
                </c:pt>
                <c:pt idx="771">
                  <c:v>-808</c:v>
                </c:pt>
                <c:pt idx="772">
                  <c:v>-808</c:v>
                </c:pt>
                <c:pt idx="773">
                  <c:v>-808</c:v>
                </c:pt>
                <c:pt idx="774">
                  <c:v>-808</c:v>
                </c:pt>
                <c:pt idx="775">
                  <c:v>-708</c:v>
                </c:pt>
                <c:pt idx="776">
                  <c:v>-677</c:v>
                </c:pt>
                <c:pt idx="777">
                  <c:v>-677</c:v>
                </c:pt>
                <c:pt idx="778">
                  <c:v>-677</c:v>
                </c:pt>
                <c:pt idx="779">
                  <c:v>-677</c:v>
                </c:pt>
                <c:pt idx="780">
                  <c:v>-677</c:v>
                </c:pt>
                <c:pt idx="781">
                  <c:v>-677</c:v>
                </c:pt>
                <c:pt idx="782">
                  <c:v>-662</c:v>
                </c:pt>
                <c:pt idx="783">
                  <c:v>-662</c:v>
                </c:pt>
                <c:pt idx="784">
                  <c:v>-652</c:v>
                </c:pt>
                <c:pt idx="785">
                  <c:v>-662</c:v>
                </c:pt>
                <c:pt idx="786">
                  <c:v>-677</c:v>
                </c:pt>
                <c:pt idx="787">
                  <c:v>-652</c:v>
                </c:pt>
                <c:pt idx="788">
                  <c:v>-683</c:v>
                </c:pt>
                <c:pt idx="789">
                  <c:v>184</c:v>
                </c:pt>
                <c:pt idx="790">
                  <c:v>-80</c:v>
                </c:pt>
                <c:pt idx="791">
                  <c:v>-743</c:v>
                </c:pt>
                <c:pt idx="792">
                  <c:v>-687</c:v>
                </c:pt>
                <c:pt idx="793">
                  <c:v>-787</c:v>
                </c:pt>
                <c:pt idx="794">
                  <c:v>-787</c:v>
                </c:pt>
                <c:pt idx="795">
                  <c:v>-787</c:v>
                </c:pt>
                <c:pt idx="796">
                  <c:v>-787</c:v>
                </c:pt>
                <c:pt idx="797">
                  <c:v>-787</c:v>
                </c:pt>
                <c:pt idx="798">
                  <c:v>-787</c:v>
                </c:pt>
                <c:pt idx="799">
                  <c:v>-687</c:v>
                </c:pt>
                <c:pt idx="800">
                  <c:v>-687</c:v>
                </c:pt>
                <c:pt idx="801">
                  <c:v>-687</c:v>
                </c:pt>
                <c:pt idx="802">
                  <c:v>-687</c:v>
                </c:pt>
                <c:pt idx="803">
                  <c:v>-687</c:v>
                </c:pt>
                <c:pt idx="804">
                  <c:v>-687</c:v>
                </c:pt>
                <c:pt idx="805">
                  <c:v>-687</c:v>
                </c:pt>
                <c:pt idx="806">
                  <c:v>-687</c:v>
                </c:pt>
                <c:pt idx="807">
                  <c:v>-687</c:v>
                </c:pt>
                <c:pt idx="808">
                  <c:v>-687</c:v>
                </c:pt>
                <c:pt idx="809">
                  <c:v>-687</c:v>
                </c:pt>
                <c:pt idx="810">
                  <c:v>-687</c:v>
                </c:pt>
                <c:pt idx="811">
                  <c:v>-687</c:v>
                </c:pt>
                <c:pt idx="812">
                  <c:v>-687</c:v>
                </c:pt>
                <c:pt idx="813">
                  <c:v>-687</c:v>
                </c:pt>
                <c:pt idx="814">
                  <c:v>-647</c:v>
                </c:pt>
                <c:pt idx="815">
                  <c:v>-687</c:v>
                </c:pt>
                <c:pt idx="816">
                  <c:v>-627</c:v>
                </c:pt>
                <c:pt idx="817">
                  <c:v>-627</c:v>
                </c:pt>
                <c:pt idx="818">
                  <c:v>-727</c:v>
                </c:pt>
                <c:pt idx="819">
                  <c:v>-727</c:v>
                </c:pt>
                <c:pt idx="820">
                  <c:v>-727</c:v>
                </c:pt>
                <c:pt idx="821">
                  <c:v>-727</c:v>
                </c:pt>
                <c:pt idx="822">
                  <c:v>-727</c:v>
                </c:pt>
                <c:pt idx="823">
                  <c:v>-727</c:v>
                </c:pt>
                <c:pt idx="824">
                  <c:v>-627</c:v>
                </c:pt>
                <c:pt idx="825">
                  <c:v>-627</c:v>
                </c:pt>
                <c:pt idx="826">
                  <c:v>-627</c:v>
                </c:pt>
                <c:pt idx="827">
                  <c:v>-627</c:v>
                </c:pt>
                <c:pt idx="828">
                  <c:v>-627</c:v>
                </c:pt>
                <c:pt idx="829">
                  <c:v>-627</c:v>
                </c:pt>
                <c:pt idx="830">
                  <c:v>-627</c:v>
                </c:pt>
                <c:pt idx="831">
                  <c:v>-627</c:v>
                </c:pt>
                <c:pt idx="832">
                  <c:v>-627</c:v>
                </c:pt>
                <c:pt idx="833">
                  <c:v>-627</c:v>
                </c:pt>
                <c:pt idx="834">
                  <c:v>-627</c:v>
                </c:pt>
                <c:pt idx="835">
                  <c:v>-627</c:v>
                </c:pt>
                <c:pt idx="836">
                  <c:v>-546</c:v>
                </c:pt>
                <c:pt idx="837">
                  <c:v>-306</c:v>
                </c:pt>
                <c:pt idx="838">
                  <c:v>-627</c:v>
                </c:pt>
                <c:pt idx="839">
                  <c:v>-552</c:v>
                </c:pt>
                <c:pt idx="840">
                  <c:v>-652</c:v>
                </c:pt>
                <c:pt idx="841">
                  <c:v>-752</c:v>
                </c:pt>
                <c:pt idx="842">
                  <c:v>-752</c:v>
                </c:pt>
                <c:pt idx="843">
                  <c:v>-752</c:v>
                </c:pt>
                <c:pt idx="844">
                  <c:v>-752</c:v>
                </c:pt>
                <c:pt idx="845">
                  <c:v>-752</c:v>
                </c:pt>
                <c:pt idx="846">
                  <c:v>-752</c:v>
                </c:pt>
                <c:pt idx="847">
                  <c:v>-752</c:v>
                </c:pt>
                <c:pt idx="848">
                  <c:v>-752</c:v>
                </c:pt>
                <c:pt idx="849">
                  <c:v>-752</c:v>
                </c:pt>
                <c:pt idx="850">
                  <c:v>-752</c:v>
                </c:pt>
                <c:pt idx="851">
                  <c:v>-752</c:v>
                </c:pt>
                <c:pt idx="852">
                  <c:v>-752</c:v>
                </c:pt>
                <c:pt idx="853">
                  <c:v>-752</c:v>
                </c:pt>
                <c:pt idx="854">
                  <c:v>-752</c:v>
                </c:pt>
                <c:pt idx="855">
                  <c:v>-752</c:v>
                </c:pt>
                <c:pt idx="856">
                  <c:v>-752</c:v>
                </c:pt>
                <c:pt idx="857">
                  <c:v>-752</c:v>
                </c:pt>
                <c:pt idx="858">
                  <c:v>-652</c:v>
                </c:pt>
                <c:pt idx="859">
                  <c:v>-652</c:v>
                </c:pt>
                <c:pt idx="860">
                  <c:v>-969</c:v>
                </c:pt>
                <c:pt idx="861">
                  <c:v>-949</c:v>
                </c:pt>
                <c:pt idx="862">
                  <c:v>-677</c:v>
                </c:pt>
                <c:pt idx="863">
                  <c:v>-677</c:v>
                </c:pt>
                <c:pt idx="864">
                  <c:v>-531</c:v>
                </c:pt>
                <c:pt idx="865">
                  <c:v>-631</c:v>
                </c:pt>
                <c:pt idx="866">
                  <c:v>-631</c:v>
                </c:pt>
                <c:pt idx="867">
                  <c:v>-631</c:v>
                </c:pt>
                <c:pt idx="868">
                  <c:v>-631</c:v>
                </c:pt>
                <c:pt idx="869">
                  <c:v>-631</c:v>
                </c:pt>
                <c:pt idx="870">
                  <c:v>-631</c:v>
                </c:pt>
                <c:pt idx="871">
                  <c:v>-531</c:v>
                </c:pt>
                <c:pt idx="872">
                  <c:v>-531</c:v>
                </c:pt>
                <c:pt idx="873">
                  <c:v>-531</c:v>
                </c:pt>
                <c:pt idx="874">
                  <c:v>-531</c:v>
                </c:pt>
                <c:pt idx="875">
                  <c:v>-531</c:v>
                </c:pt>
                <c:pt idx="876">
                  <c:v>-531</c:v>
                </c:pt>
                <c:pt idx="877">
                  <c:v>-531</c:v>
                </c:pt>
                <c:pt idx="878">
                  <c:v>-531</c:v>
                </c:pt>
                <c:pt idx="879">
                  <c:v>-531</c:v>
                </c:pt>
                <c:pt idx="880">
                  <c:v>-531</c:v>
                </c:pt>
                <c:pt idx="881">
                  <c:v>-531</c:v>
                </c:pt>
                <c:pt idx="882">
                  <c:v>-531</c:v>
                </c:pt>
                <c:pt idx="883">
                  <c:v>-531</c:v>
                </c:pt>
                <c:pt idx="884">
                  <c:v>-531</c:v>
                </c:pt>
                <c:pt idx="885">
                  <c:v>-317</c:v>
                </c:pt>
                <c:pt idx="886">
                  <c:v>-531</c:v>
                </c:pt>
                <c:pt idx="887">
                  <c:v>-531</c:v>
                </c:pt>
                <c:pt idx="888">
                  <c:v>-632</c:v>
                </c:pt>
                <c:pt idx="889">
                  <c:v>-732</c:v>
                </c:pt>
                <c:pt idx="890">
                  <c:v>-732</c:v>
                </c:pt>
                <c:pt idx="891">
                  <c:v>-732</c:v>
                </c:pt>
                <c:pt idx="892">
                  <c:v>-732</c:v>
                </c:pt>
                <c:pt idx="893">
                  <c:v>-732</c:v>
                </c:pt>
                <c:pt idx="894">
                  <c:v>-732</c:v>
                </c:pt>
                <c:pt idx="895">
                  <c:v>-632</c:v>
                </c:pt>
                <c:pt idx="896">
                  <c:v>-632</c:v>
                </c:pt>
                <c:pt idx="897">
                  <c:v>-632</c:v>
                </c:pt>
                <c:pt idx="898">
                  <c:v>-632</c:v>
                </c:pt>
                <c:pt idx="899">
                  <c:v>-632</c:v>
                </c:pt>
                <c:pt idx="900">
                  <c:v>-632</c:v>
                </c:pt>
                <c:pt idx="901">
                  <c:v>-632</c:v>
                </c:pt>
                <c:pt idx="902">
                  <c:v>-632</c:v>
                </c:pt>
                <c:pt idx="903">
                  <c:v>-632</c:v>
                </c:pt>
                <c:pt idx="904">
                  <c:v>-632</c:v>
                </c:pt>
                <c:pt idx="905">
                  <c:v>-632</c:v>
                </c:pt>
                <c:pt idx="906">
                  <c:v>-632</c:v>
                </c:pt>
                <c:pt idx="907">
                  <c:v>-632</c:v>
                </c:pt>
                <c:pt idx="908">
                  <c:v>-632</c:v>
                </c:pt>
                <c:pt idx="909">
                  <c:v>-631</c:v>
                </c:pt>
                <c:pt idx="910">
                  <c:v>-632</c:v>
                </c:pt>
                <c:pt idx="911">
                  <c:v>-632</c:v>
                </c:pt>
                <c:pt idx="912">
                  <c:v>-556</c:v>
                </c:pt>
                <c:pt idx="913">
                  <c:v>-656</c:v>
                </c:pt>
                <c:pt idx="914">
                  <c:v>-656</c:v>
                </c:pt>
                <c:pt idx="915">
                  <c:v>-656</c:v>
                </c:pt>
                <c:pt idx="916">
                  <c:v>-656</c:v>
                </c:pt>
                <c:pt idx="917">
                  <c:v>-656</c:v>
                </c:pt>
                <c:pt idx="918">
                  <c:v>-656</c:v>
                </c:pt>
                <c:pt idx="919">
                  <c:v>-556</c:v>
                </c:pt>
                <c:pt idx="920">
                  <c:v>-556</c:v>
                </c:pt>
                <c:pt idx="921">
                  <c:v>-556</c:v>
                </c:pt>
                <c:pt idx="922">
                  <c:v>-556</c:v>
                </c:pt>
                <c:pt idx="923">
                  <c:v>-555</c:v>
                </c:pt>
                <c:pt idx="924">
                  <c:v>-556</c:v>
                </c:pt>
                <c:pt idx="925">
                  <c:v>-556</c:v>
                </c:pt>
                <c:pt idx="926">
                  <c:v>-556</c:v>
                </c:pt>
                <c:pt idx="927">
                  <c:v>-556</c:v>
                </c:pt>
                <c:pt idx="928">
                  <c:v>-556</c:v>
                </c:pt>
                <c:pt idx="929">
                  <c:v>-556</c:v>
                </c:pt>
                <c:pt idx="930">
                  <c:v>-556</c:v>
                </c:pt>
                <c:pt idx="931">
                  <c:v>-556</c:v>
                </c:pt>
                <c:pt idx="932">
                  <c:v>-556</c:v>
                </c:pt>
                <c:pt idx="933">
                  <c:v>-613</c:v>
                </c:pt>
                <c:pt idx="934">
                  <c:v>-556</c:v>
                </c:pt>
                <c:pt idx="935">
                  <c:v>-556</c:v>
                </c:pt>
                <c:pt idx="936">
                  <c:v>-556</c:v>
                </c:pt>
                <c:pt idx="937">
                  <c:v>-656</c:v>
                </c:pt>
                <c:pt idx="938">
                  <c:v>-656</c:v>
                </c:pt>
                <c:pt idx="939">
                  <c:v>-656</c:v>
                </c:pt>
                <c:pt idx="940">
                  <c:v>-656</c:v>
                </c:pt>
                <c:pt idx="941">
                  <c:v>-656</c:v>
                </c:pt>
                <c:pt idx="942">
                  <c:v>-656</c:v>
                </c:pt>
                <c:pt idx="943">
                  <c:v>-556</c:v>
                </c:pt>
                <c:pt idx="944">
                  <c:v>-556</c:v>
                </c:pt>
                <c:pt idx="945">
                  <c:v>-556</c:v>
                </c:pt>
                <c:pt idx="946">
                  <c:v>-556</c:v>
                </c:pt>
                <c:pt idx="947">
                  <c:v>-556</c:v>
                </c:pt>
                <c:pt idx="948">
                  <c:v>-556</c:v>
                </c:pt>
                <c:pt idx="949">
                  <c:v>-556</c:v>
                </c:pt>
                <c:pt idx="950">
                  <c:v>-556</c:v>
                </c:pt>
                <c:pt idx="951">
                  <c:v>-556</c:v>
                </c:pt>
                <c:pt idx="952">
                  <c:v>-556</c:v>
                </c:pt>
                <c:pt idx="953">
                  <c:v>-556</c:v>
                </c:pt>
                <c:pt idx="954">
                  <c:v>-556</c:v>
                </c:pt>
                <c:pt idx="955">
                  <c:v>-556</c:v>
                </c:pt>
                <c:pt idx="956">
                  <c:v>-556</c:v>
                </c:pt>
                <c:pt idx="957">
                  <c:v>-556</c:v>
                </c:pt>
                <c:pt idx="958">
                  <c:v>-556</c:v>
                </c:pt>
                <c:pt idx="959">
                  <c:v>-556</c:v>
                </c:pt>
                <c:pt idx="960">
                  <c:v>-556</c:v>
                </c:pt>
                <c:pt idx="961">
                  <c:v>-656</c:v>
                </c:pt>
                <c:pt idx="962">
                  <c:v>-656</c:v>
                </c:pt>
                <c:pt idx="963">
                  <c:v>-636</c:v>
                </c:pt>
                <c:pt idx="964">
                  <c:v>-656</c:v>
                </c:pt>
                <c:pt idx="965">
                  <c:v>-656</c:v>
                </c:pt>
                <c:pt idx="966">
                  <c:v>-656</c:v>
                </c:pt>
                <c:pt idx="967">
                  <c:v>-556</c:v>
                </c:pt>
                <c:pt idx="968">
                  <c:v>-556</c:v>
                </c:pt>
                <c:pt idx="969">
                  <c:v>-556</c:v>
                </c:pt>
                <c:pt idx="970">
                  <c:v>-556</c:v>
                </c:pt>
                <c:pt idx="971">
                  <c:v>-556</c:v>
                </c:pt>
                <c:pt idx="972">
                  <c:v>-556</c:v>
                </c:pt>
                <c:pt idx="973">
                  <c:v>-556</c:v>
                </c:pt>
                <c:pt idx="974">
                  <c:v>-556</c:v>
                </c:pt>
                <c:pt idx="975">
                  <c:v>-556</c:v>
                </c:pt>
                <c:pt idx="976">
                  <c:v>-556</c:v>
                </c:pt>
                <c:pt idx="977">
                  <c:v>-543</c:v>
                </c:pt>
                <c:pt idx="978">
                  <c:v>-556</c:v>
                </c:pt>
                <c:pt idx="979">
                  <c:v>-556</c:v>
                </c:pt>
                <c:pt idx="980">
                  <c:v>-556</c:v>
                </c:pt>
                <c:pt idx="981">
                  <c:v>-516</c:v>
                </c:pt>
                <c:pt idx="982">
                  <c:v>-556</c:v>
                </c:pt>
                <c:pt idx="983">
                  <c:v>-556</c:v>
                </c:pt>
                <c:pt idx="984">
                  <c:v>-556</c:v>
                </c:pt>
                <c:pt idx="985">
                  <c:v>-556</c:v>
                </c:pt>
                <c:pt idx="986">
                  <c:v>-656</c:v>
                </c:pt>
                <c:pt idx="987">
                  <c:v>-656</c:v>
                </c:pt>
                <c:pt idx="988">
                  <c:v>-609</c:v>
                </c:pt>
                <c:pt idx="989">
                  <c:v>-656</c:v>
                </c:pt>
                <c:pt idx="990">
                  <c:v>-656</c:v>
                </c:pt>
                <c:pt idx="991">
                  <c:v>-656</c:v>
                </c:pt>
                <c:pt idx="992">
                  <c:v>-557</c:v>
                </c:pt>
                <c:pt idx="993">
                  <c:v>-556</c:v>
                </c:pt>
                <c:pt idx="994">
                  <c:v>-556</c:v>
                </c:pt>
                <c:pt idx="995">
                  <c:v>-556</c:v>
                </c:pt>
                <c:pt idx="996">
                  <c:v>-556</c:v>
                </c:pt>
                <c:pt idx="997">
                  <c:v>-556</c:v>
                </c:pt>
                <c:pt idx="998">
                  <c:v>-556</c:v>
                </c:pt>
                <c:pt idx="999">
                  <c:v>-556</c:v>
                </c:pt>
                <c:pt idx="1000">
                  <c:v>-556</c:v>
                </c:pt>
                <c:pt idx="1001">
                  <c:v>-556</c:v>
                </c:pt>
                <c:pt idx="1002">
                  <c:v>-556</c:v>
                </c:pt>
                <c:pt idx="1003">
                  <c:v>-556</c:v>
                </c:pt>
                <c:pt idx="1004">
                  <c:v>-556</c:v>
                </c:pt>
                <c:pt idx="1005">
                  <c:v>-475</c:v>
                </c:pt>
                <c:pt idx="1006">
                  <c:v>-556</c:v>
                </c:pt>
                <c:pt idx="1007">
                  <c:v>-556</c:v>
                </c:pt>
                <c:pt idx="1008">
                  <c:v>-556</c:v>
                </c:pt>
                <c:pt idx="1009">
                  <c:v>-656</c:v>
                </c:pt>
                <c:pt idx="1010">
                  <c:v>-656</c:v>
                </c:pt>
                <c:pt idx="1011">
                  <c:v>-656</c:v>
                </c:pt>
                <c:pt idx="1012">
                  <c:v>-656</c:v>
                </c:pt>
                <c:pt idx="1013">
                  <c:v>-656</c:v>
                </c:pt>
                <c:pt idx="1014">
                  <c:v>-656</c:v>
                </c:pt>
                <c:pt idx="1015">
                  <c:v>-656</c:v>
                </c:pt>
                <c:pt idx="1016">
                  <c:v>-656</c:v>
                </c:pt>
                <c:pt idx="1017">
                  <c:v>-656</c:v>
                </c:pt>
                <c:pt idx="1018">
                  <c:v>-656</c:v>
                </c:pt>
                <c:pt idx="1019">
                  <c:v>-656</c:v>
                </c:pt>
                <c:pt idx="1020">
                  <c:v>-656</c:v>
                </c:pt>
                <c:pt idx="1021">
                  <c:v>-656</c:v>
                </c:pt>
                <c:pt idx="1022">
                  <c:v>-656</c:v>
                </c:pt>
                <c:pt idx="1023">
                  <c:v>-656</c:v>
                </c:pt>
                <c:pt idx="1024">
                  <c:v>-656</c:v>
                </c:pt>
                <c:pt idx="1025">
                  <c:v>-656</c:v>
                </c:pt>
                <c:pt idx="1026">
                  <c:v>-556</c:v>
                </c:pt>
                <c:pt idx="1027">
                  <c:v>-556</c:v>
                </c:pt>
                <c:pt idx="1028">
                  <c:v>-556</c:v>
                </c:pt>
                <c:pt idx="1029">
                  <c:v>-481</c:v>
                </c:pt>
                <c:pt idx="1030">
                  <c:v>-556</c:v>
                </c:pt>
                <c:pt idx="1031">
                  <c:v>-531</c:v>
                </c:pt>
                <c:pt idx="1032">
                  <c:v>-506</c:v>
                </c:pt>
                <c:pt idx="1033">
                  <c:v>-606</c:v>
                </c:pt>
                <c:pt idx="1034">
                  <c:v>-631</c:v>
                </c:pt>
                <c:pt idx="1035">
                  <c:v>-631</c:v>
                </c:pt>
                <c:pt idx="1036">
                  <c:v>-631</c:v>
                </c:pt>
                <c:pt idx="1037">
                  <c:v>-581</c:v>
                </c:pt>
                <c:pt idx="1038">
                  <c:v>-606</c:v>
                </c:pt>
                <c:pt idx="1039">
                  <c:v>-481</c:v>
                </c:pt>
                <c:pt idx="1040">
                  <c:v>-480</c:v>
                </c:pt>
                <c:pt idx="1041">
                  <c:v>-515</c:v>
                </c:pt>
                <c:pt idx="1042">
                  <c:v>-506</c:v>
                </c:pt>
                <c:pt idx="1043">
                  <c:v>-481</c:v>
                </c:pt>
                <c:pt idx="1044">
                  <c:v>-506</c:v>
                </c:pt>
                <c:pt idx="1045">
                  <c:v>-481</c:v>
                </c:pt>
                <c:pt idx="1046">
                  <c:v>-481</c:v>
                </c:pt>
                <c:pt idx="1047">
                  <c:v>-506</c:v>
                </c:pt>
                <c:pt idx="1048">
                  <c:v>-456</c:v>
                </c:pt>
                <c:pt idx="1049">
                  <c:v>-481</c:v>
                </c:pt>
                <c:pt idx="1050">
                  <c:v>-506</c:v>
                </c:pt>
                <c:pt idx="1051">
                  <c:v>-506</c:v>
                </c:pt>
                <c:pt idx="1052">
                  <c:v>-481</c:v>
                </c:pt>
                <c:pt idx="1053">
                  <c:v>-286</c:v>
                </c:pt>
                <c:pt idx="1054">
                  <c:v>-506</c:v>
                </c:pt>
                <c:pt idx="1055">
                  <c:v>-506</c:v>
                </c:pt>
                <c:pt idx="1056">
                  <c:v>-657</c:v>
                </c:pt>
                <c:pt idx="1057">
                  <c:v>-757</c:v>
                </c:pt>
                <c:pt idx="1058">
                  <c:v>-757</c:v>
                </c:pt>
                <c:pt idx="1059">
                  <c:v>-757</c:v>
                </c:pt>
                <c:pt idx="1060">
                  <c:v>-757</c:v>
                </c:pt>
                <c:pt idx="1061">
                  <c:v>-757</c:v>
                </c:pt>
                <c:pt idx="1062">
                  <c:v>-757</c:v>
                </c:pt>
                <c:pt idx="1063">
                  <c:v>-657</c:v>
                </c:pt>
                <c:pt idx="1064">
                  <c:v>-657</c:v>
                </c:pt>
                <c:pt idx="1065">
                  <c:v>-657</c:v>
                </c:pt>
                <c:pt idx="1066">
                  <c:v>-657</c:v>
                </c:pt>
                <c:pt idx="1067">
                  <c:v>-657</c:v>
                </c:pt>
                <c:pt idx="1068">
                  <c:v>-657</c:v>
                </c:pt>
                <c:pt idx="1069">
                  <c:v>-657</c:v>
                </c:pt>
                <c:pt idx="1070">
                  <c:v>-657</c:v>
                </c:pt>
                <c:pt idx="1071">
                  <c:v>-657</c:v>
                </c:pt>
                <c:pt idx="1072">
                  <c:v>-657</c:v>
                </c:pt>
                <c:pt idx="1073">
                  <c:v>-657</c:v>
                </c:pt>
                <c:pt idx="1074">
                  <c:v>-657</c:v>
                </c:pt>
                <c:pt idx="1075">
                  <c:v>-657</c:v>
                </c:pt>
                <c:pt idx="1076">
                  <c:v>-657</c:v>
                </c:pt>
                <c:pt idx="1077">
                  <c:v>-36</c:v>
                </c:pt>
                <c:pt idx="1078">
                  <c:v>-532</c:v>
                </c:pt>
                <c:pt idx="1079">
                  <c:v>-657</c:v>
                </c:pt>
                <c:pt idx="1080">
                  <c:v>-556</c:v>
                </c:pt>
                <c:pt idx="1081">
                  <c:v>-710</c:v>
                </c:pt>
                <c:pt idx="1082">
                  <c:v>-945</c:v>
                </c:pt>
                <c:pt idx="1083">
                  <c:v>-665</c:v>
                </c:pt>
                <c:pt idx="1084">
                  <c:v>-498</c:v>
                </c:pt>
                <c:pt idx="1085">
                  <c:v>-663</c:v>
                </c:pt>
                <c:pt idx="1086">
                  <c:v>-741</c:v>
                </c:pt>
                <c:pt idx="1087">
                  <c:v>-657</c:v>
                </c:pt>
                <c:pt idx="1088">
                  <c:v>-657</c:v>
                </c:pt>
                <c:pt idx="1089">
                  <c:v>-657</c:v>
                </c:pt>
                <c:pt idx="1090">
                  <c:v>-657</c:v>
                </c:pt>
                <c:pt idx="1091">
                  <c:v>-657</c:v>
                </c:pt>
                <c:pt idx="1092">
                  <c:v>-656</c:v>
                </c:pt>
                <c:pt idx="1093">
                  <c:v>-657</c:v>
                </c:pt>
                <c:pt idx="1094">
                  <c:v>-657</c:v>
                </c:pt>
                <c:pt idx="1095">
                  <c:v>-657</c:v>
                </c:pt>
                <c:pt idx="1096">
                  <c:v>-657</c:v>
                </c:pt>
                <c:pt idx="1097">
                  <c:v>-657</c:v>
                </c:pt>
                <c:pt idx="1098">
                  <c:v>-657</c:v>
                </c:pt>
                <c:pt idx="1099">
                  <c:v>-346</c:v>
                </c:pt>
                <c:pt idx="1100">
                  <c:v>-241</c:v>
                </c:pt>
                <c:pt idx="1101">
                  <c:v>65</c:v>
                </c:pt>
                <c:pt idx="1102">
                  <c:v>-399</c:v>
                </c:pt>
                <c:pt idx="1103">
                  <c:v>-526</c:v>
                </c:pt>
                <c:pt idx="1104">
                  <c:v>-511</c:v>
                </c:pt>
                <c:pt idx="1105">
                  <c:v>-857</c:v>
                </c:pt>
                <c:pt idx="1106">
                  <c:v>-832</c:v>
                </c:pt>
                <c:pt idx="1107">
                  <c:v>-832</c:v>
                </c:pt>
                <c:pt idx="1108">
                  <c:v>-857</c:v>
                </c:pt>
                <c:pt idx="1109">
                  <c:v>-832</c:v>
                </c:pt>
                <c:pt idx="1110">
                  <c:v>-757</c:v>
                </c:pt>
                <c:pt idx="1111">
                  <c:v>-657</c:v>
                </c:pt>
                <c:pt idx="1112">
                  <c:v>-657</c:v>
                </c:pt>
                <c:pt idx="1113">
                  <c:v>-657</c:v>
                </c:pt>
                <c:pt idx="1114">
                  <c:v>-657</c:v>
                </c:pt>
                <c:pt idx="1115">
                  <c:v>-657</c:v>
                </c:pt>
                <c:pt idx="1116">
                  <c:v>-657</c:v>
                </c:pt>
                <c:pt idx="1117">
                  <c:v>-677</c:v>
                </c:pt>
                <c:pt idx="1118">
                  <c:v>-657</c:v>
                </c:pt>
                <c:pt idx="1119">
                  <c:v>-657</c:v>
                </c:pt>
                <c:pt idx="1120">
                  <c:v>-657</c:v>
                </c:pt>
                <c:pt idx="1121">
                  <c:v>-657</c:v>
                </c:pt>
                <c:pt idx="1122">
                  <c:v>-657</c:v>
                </c:pt>
                <c:pt idx="1123">
                  <c:v>-657</c:v>
                </c:pt>
                <c:pt idx="1124">
                  <c:v>-432</c:v>
                </c:pt>
                <c:pt idx="1125">
                  <c:v>226</c:v>
                </c:pt>
                <c:pt idx="1126">
                  <c:v>-434</c:v>
                </c:pt>
                <c:pt idx="1127">
                  <c:v>-527</c:v>
                </c:pt>
                <c:pt idx="1128">
                  <c:v>-460</c:v>
                </c:pt>
                <c:pt idx="1129">
                  <c:v>-1140</c:v>
                </c:pt>
                <c:pt idx="1130">
                  <c:v>-965</c:v>
                </c:pt>
                <c:pt idx="1131">
                  <c:v>-940</c:v>
                </c:pt>
                <c:pt idx="1132">
                  <c:v>-940</c:v>
                </c:pt>
                <c:pt idx="1133">
                  <c:v>-940</c:v>
                </c:pt>
                <c:pt idx="1134">
                  <c:v>-865</c:v>
                </c:pt>
                <c:pt idx="1135">
                  <c:v>-765</c:v>
                </c:pt>
                <c:pt idx="1136">
                  <c:v>-652</c:v>
                </c:pt>
                <c:pt idx="1137">
                  <c:v>-652</c:v>
                </c:pt>
                <c:pt idx="1138">
                  <c:v>-651</c:v>
                </c:pt>
                <c:pt idx="1139">
                  <c:v>-652</c:v>
                </c:pt>
                <c:pt idx="1140">
                  <c:v>-734</c:v>
                </c:pt>
                <c:pt idx="1141">
                  <c:v>-794</c:v>
                </c:pt>
                <c:pt idx="1142">
                  <c:v>-819</c:v>
                </c:pt>
                <c:pt idx="1143">
                  <c:v>-819</c:v>
                </c:pt>
                <c:pt idx="1144">
                  <c:v>-126</c:v>
                </c:pt>
                <c:pt idx="1145">
                  <c:v>2</c:v>
                </c:pt>
                <c:pt idx="1146">
                  <c:v>-652</c:v>
                </c:pt>
                <c:pt idx="1147">
                  <c:v>-551</c:v>
                </c:pt>
                <c:pt idx="1148">
                  <c:v>905</c:v>
                </c:pt>
                <c:pt idx="1149">
                  <c:v>339</c:v>
                </c:pt>
                <c:pt idx="1150">
                  <c:v>538</c:v>
                </c:pt>
                <c:pt idx="1151">
                  <c:v>452</c:v>
                </c:pt>
                <c:pt idx="1152">
                  <c:v>614</c:v>
                </c:pt>
                <c:pt idx="1153">
                  <c:v>604</c:v>
                </c:pt>
                <c:pt idx="1154">
                  <c:v>904</c:v>
                </c:pt>
                <c:pt idx="1155">
                  <c:v>914</c:v>
                </c:pt>
                <c:pt idx="1156">
                  <c:v>914</c:v>
                </c:pt>
                <c:pt idx="1157">
                  <c:v>922</c:v>
                </c:pt>
                <c:pt idx="1158">
                  <c:v>710</c:v>
                </c:pt>
                <c:pt idx="1159">
                  <c:v>375</c:v>
                </c:pt>
                <c:pt idx="1160">
                  <c:v>-142</c:v>
                </c:pt>
                <c:pt idx="1161">
                  <c:v>-90</c:v>
                </c:pt>
                <c:pt idx="1162">
                  <c:v>108</c:v>
                </c:pt>
                <c:pt idx="1163">
                  <c:v>34</c:v>
                </c:pt>
                <c:pt idx="1164">
                  <c:v>-229</c:v>
                </c:pt>
                <c:pt idx="1165">
                  <c:v>715</c:v>
                </c:pt>
                <c:pt idx="1166">
                  <c:v>814</c:v>
                </c:pt>
                <c:pt idx="1167">
                  <c:v>755</c:v>
                </c:pt>
                <c:pt idx="1168">
                  <c:v>885</c:v>
                </c:pt>
                <c:pt idx="1169">
                  <c:v>725</c:v>
                </c:pt>
                <c:pt idx="1170">
                  <c:v>-369</c:v>
                </c:pt>
                <c:pt idx="1171">
                  <c:v>515</c:v>
                </c:pt>
                <c:pt idx="1172">
                  <c:v>614</c:v>
                </c:pt>
                <c:pt idx="1173">
                  <c:v>614</c:v>
                </c:pt>
                <c:pt idx="1174">
                  <c:v>609</c:v>
                </c:pt>
                <c:pt idx="1175">
                  <c:v>740</c:v>
                </c:pt>
                <c:pt idx="1176">
                  <c:v>514</c:v>
                </c:pt>
                <c:pt idx="1177">
                  <c:v>814</c:v>
                </c:pt>
                <c:pt idx="1178">
                  <c:v>577</c:v>
                </c:pt>
                <c:pt idx="1179">
                  <c:v>590</c:v>
                </c:pt>
                <c:pt idx="1180">
                  <c:v>470</c:v>
                </c:pt>
                <c:pt idx="1181">
                  <c:v>419</c:v>
                </c:pt>
                <c:pt idx="1182">
                  <c:v>453</c:v>
                </c:pt>
                <c:pt idx="1183">
                  <c:v>453</c:v>
                </c:pt>
                <c:pt idx="1184">
                  <c:v>-243</c:v>
                </c:pt>
                <c:pt idx="1185">
                  <c:v>-208</c:v>
                </c:pt>
                <c:pt idx="1186">
                  <c:v>70</c:v>
                </c:pt>
                <c:pt idx="1187">
                  <c:v>-277</c:v>
                </c:pt>
                <c:pt idx="1188">
                  <c:v>-290</c:v>
                </c:pt>
                <c:pt idx="1189">
                  <c:v>120</c:v>
                </c:pt>
                <c:pt idx="1190">
                  <c:v>814</c:v>
                </c:pt>
                <c:pt idx="1191">
                  <c:v>537</c:v>
                </c:pt>
                <c:pt idx="1192">
                  <c:v>315</c:v>
                </c:pt>
                <c:pt idx="1193">
                  <c:v>-355</c:v>
                </c:pt>
                <c:pt idx="1194">
                  <c:v>-1294</c:v>
                </c:pt>
                <c:pt idx="1195">
                  <c:v>-1074</c:v>
                </c:pt>
                <c:pt idx="1196">
                  <c:v>-217</c:v>
                </c:pt>
                <c:pt idx="1197">
                  <c:v>514</c:v>
                </c:pt>
                <c:pt idx="1198">
                  <c:v>181</c:v>
                </c:pt>
                <c:pt idx="1199">
                  <c:v>-55</c:v>
                </c:pt>
                <c:pt idx="1200">
                  <c:v>-407</c:v>
                </c:pt>
                <c:pt idx="1201">
                  <c:v>-837</c:v>
                </c:pt>
                <c:pt idx="1202">
                  <c:v>-837</c:v>
                </c:pt>
                <c:pt idx="1203">
                  <c:v>-837</c:v>
                </c:pt>
                <c:pt idx="1204">
                  <c:v>-837</c:v>
                </c:pt>
                <c:pt idx="1205">
                  <c:v>-837</c:v>
                </c:pt>
                <c:pt idx="1206">
                  <c:v>-777</c:v>
                </c:pt>
                <c:pt idx="1207">
                  <c:v>-677</c:v>
                </c:pt>
                <c:pt idx="1208">
                  <c:v>-677</c:v>
                </c:pt>
                <c:pt idx="1209">
                  <c:v>-677</c:v>
                </c:pt>
                <c:pt idx="1210">
                  <c:v>-677</c:v>
                </c:pt>
                <c:pt idx="1211">
                  <c:v>-677</c:v>
                </c:pt>
                <c:pt idx="1212">
                  <c:v>-677</c:v>
                </c:pt>
                <c:pt idx="1213">
                  <c:v>-677</c:v>
                </c:pt>
                <c:pt idx="1214">
                  <c:v>-677</c:v>
                </c:pt>
                <c:pt idx="1215">
                  <c:v>-473</c:v>
                </c:pt>
                <c:pt idx="1216">
                  <c:v>-676</c:v>
                </c:pt>
                <c:pt idx="1217">
                  <c:v>-677</c:v>
                </c:pt>
                <c:pt idx="1218">
                  <c:v>-677</c:v>
                </c:pt>
                <c:pt idx="1219">
                  <c:v>-737</c:v>
                </c:pt>
                <c:pt idx="1220">
                  <c:v>-180</c:v>
                </c:pt>
                <c:pt idx="1221">
                  <c:v>494</c:v>
                </c:pt>
                <c:pt idx="1222">
                  <c:v>-305</c:v>
                </c:pt>
                <c:pt idx="1223">
                  <c:v>-737</c:v>
                </c:pt>
                <c:pt idx="1224">
                  <c:v>-894</c:v>
                </c:pt>
                <c:pt idx="1225">
                  <c:v>-994</c:v>
                </c:pt>
                <c:pt idx="1226">
                  <c:v>-994</c:v>
                </c:pt>
                <c:pt idx="1227">
                  <c:v>-448</c:v>
                </c:pt>
                <c:pt idx="1228">
                  <c:v>-455</c:v>
                </c:pt>
                <c:pt idx="1229">
                  <c:v>-994</c:v>
                </c:pt>
                <c:pt idx="1230">
                  <c:v>-859</c:v>
                </c:pt>
                <c:pt idx="1231">
                  <c:v>-759</c:v>
                </c:pt>
                <c:pt idx="1232">
                  <c:v>-759</c:v>
                </c:pt>
                <c:pt idx="1233">
                  <c:v>-759</c:v>
                </c:pt>
                <c:pt idx="1234">
                  <c:v>-518</c:v>
                </c:pt>
                <c:pt idx="1235">
                  <c:v>-505</c:v>
                </c:pt>
                <c:pt idx="1236">
                  <c:v>-463</c:v>
                </c:pt>
                <c:pt idx="1237">
                  <c:v>-200</c:v>
                </c:pt>
                <c:pt idx="1238">
                  <c:v>-188</c:v>
                </c:pt>
                <c:pt idx="1239">
                  <c:v>-135</c:v>
                </c:pt>
                <c:pt idx="1240">
                  <c:v>-135</c:v>
                </c:pt>
                <c:pt idx="1241">
                  <c:v>-190</c:v>
                </c:pt>
                <c:pt idx="1242">
                  <c:v>-759</c:v>
                </c:pt>
                <c:pt idx="1243">
                  <c:v>-335</c:v>
                </c:pt>
                <c:pt idx="1244">
                  <c:v>-115</c:v>
                </c:pt>
                <c:pt idx="1245">
                  <c:v>215</c:v>
                </c:pt>
                <c:pt idx="1246">
                  <c:v>-400</c:v>
                </c:pt>
                <c:pt idx="1247">
                  <c:v>-445</c:v>
                </c:pt>
                <c:pt idx="1248">
                  <c:v>82</c:v>
                </c:pt>
                <c:pt idx="1249">
                  <c:v>-173</c:v>
                </c:pt>
                <c:pt idx="1250">
                  <c:v>-334</c:v>
                </c:pt>
                <c:pt idx="1251">
                  <c:v>148</c:v>
                </c:pt>
                <c:pt idx="1252">
                  <c:v>83</c:v>
                </c:pt>
                <c:pt idx="1253">
                  <c:v>-609</c:v>
                </c:pt>
                <c:pt idx="1254">
                  <c:v>-890</c:v>
                </c:pt>
                <c:pt idx="1255">
                  <c:v>-438</c:v>
                </c:pt>
                <c:pt idx="1256">
                  <c:v>-360</c:v>
                </c:pt>
                <c:pt idx="1257">
                  <c:v>-417</c:v>
                </c:pt>
                <c:pt idx="1258">
                  <c:v>-619</c:v>
                </c:pt>
                <c:pt idx="1259">
                  <c:v>-700</c:v>
                </c:pt>
                <c:pt idx="1260">
                  <c:v>151</c:v>
                </c:pt>
                <c:pt idx="1261">
                  <c:v>276</c:v>
                </c:pt>
                <c:pt idx="1262">
                  <c:v>350</c:v>
                </c:pt>
                <c:pt idx="1263">
                  <c:v>619</c:v>
                </c:pt>
                <c:pt idx="1264">
                  <c:v>689</c:v>
                </c:pt>
                <c:pt idx="1265">
                  <c:v>720</c:v>
                </c:pt>
                <c:pt idx="1266">
                  <c:v>-365</c:v>
                </c:pt>
                <c:pt idx="1267">
                  <c:v>-50</c:v>
                </c:pt>
                <c:pt idx="1268">
                  <c:v>326</c:v>
                </c:pt>
                <c:pt idx="1269">
                  <c:v>530</c:v>
                </c:pt>
                <c:pt idx="1270">
                  <c:v>636</c:v>
                </c:pt>
                <c:pt idx="1271">
                  <c:v>489</c:v>
                </c:pt>
                <c:pt idx="1272">
                  <c:v>349</c:v>
                </c:pt>
                <c:pt idx="1273">
                  <c:v>274</c:v>
                </c:pt>
                <c:pt idx="1274">
                  <c:v>-625</c:v>
                </c:pt>
                <c:pt idx="1275">
                  <c:v>-93</c:v>
                </c:pt>
                <c:pt idx="1276">
                  <c:v>-87</c:v>
                </c:pt>
                <c:pt idx="1277">
                  <c:v>-257</c:v>
                </c:pt>
                <c:pt idx="1278">
                  <c:v>-779</c:v>
                </c:pt>
                <c:pt idx="1279">
                  <c:v>50</c:v>
                </c:pt>
                <c:pt idx="1280">
                  <c:v>193</c:v>
                </c:pt>
                <c:pt idx="1281">
                  <c:v>-29</c:v>
                </c:pt>
                <c:pt idx="1282">
                  <c:v>-68</c:v>
                </c:pt>
                <c:pt idx="1283">
                  <c:v>-89</c:v>
                </c:pt>
                <c:pt idx="1284">
                  <c:v>169</c:v>
                </c:pt>
                <c:pt idx="1285">
                  <c:v>12</c:v>
                </c:pt>
                <c:pt idx="1286">
                  <c:v>95</c:v>
                </c:pt>
                <c:pt idx="1287">
                  <c:v>95</c:v>
                </c:pt>
                <c:pt idx="1288">
                  <c:v>95</c:v>
                </c:pt>
                <c:pt idx="1289">
                  <c:v>149</c:v>
                </c:pt>
                <c:pt idx="1290">
                  <c:v>-71</c:v>
                </c:pt>
                <c:pt idx="1291">
                  <c:v>130</c:v>
                </c:pt>
                <c:pt idx="1292">
                  <c:v>509</c:v>
                </c:pt>
                <c:pt idx="1293">
                  <c:v>514</c:v>
                </c:pt>
                <c:pt idx="1294">
                  <c:v>605</c:v>
                </c:pt>
                <c:pt idx="1295">
                  <c:v>425</c:v>
                </c:pt>
                <c:pt idx="1296">
                  <c:v>489</c:v>
                </c:pt>
                <c:pt idx="1297">
                  <c:v>91</c:v>
                </c:pt>
                <c:pt idx="1298">
                  <c:v>-545</c:v>
                </c:pt>
                <c:pt idx="1299">
                  <c:v>554</c:v>
                </c:pt>
                <c:pt idx="1300">
                  <c:v>614</c:v>
                </c:pt>
                <c:pt idx="1301">
                  <c:v>258</c:v>
                </c:pt>
                <c:pt idx="1302">
                  <c:v>-416</c:v>
                </c:pt>
                <c:pt idx="1303">
                  <c:v>100</c:v>
                </c:pt>
                <c:pt idx="1304">
                  <c:v>-296</c:v>
                </c:pt>
                <c:pt idx="1305">
                  <c:v>72</c:v>
                </c:pt>
                <c:pt idx="1306">
                  <c:v>-422</c:v>
                </c:pt>
                <c:pt idx="1307">
                  <c:v>-520</c:v>
                </c:pt>
                <c:pt idx="1308">
                  <c:v>-60</c:v>
                </c:pt>
                <c:pt idx="1309">
                  <c:v>-162</c:v>
                </c:pt>
                <c:pt idx="1310">
                  <c:v>260</c:v>
                </c:pt>
                <c:pt idx="1311">
                  <c:v>345</c:v>
                </c:pt>
                <c:pt idx="1312">
                  <c:v>640</c:v>
                </c:pt>
                <c:pt idx="1313">
                  <c:v>616</c:v>
                </c:pt>
                <c:pt idx="1314">
                  <c:v>-225</c:v>
                </c:pt>
                <c:pt idx="1315">
                  <c:v>591</c:v>
                </c:pt>
                <c:pt idx="1316">
                  <c:v>640</c:v>
                </c:pt>
                <c:pt idx="1317">
                  <c:v>514</c:v>
                </c:pt>
                <c:pt idx="1318">
                  <c:v>514</c:v>
                </c:pt>
                <c:pt idx="1319">
                  <c:v>514</c:v>
                </c:pt>
                <c:pt idx="1320">
                  <c:v>614</c:v>
                </c:pt>
                <c:pt idx="1321">
                  <c:v>614</c:v>
                </c:pt>
                <c:pt idx="1322">
                  <c:v>814</c:v>
                </c:pt>
                <c:pt idx="1323">
                  <c:v>814</c:v>
                </c:pt>
                <c:pt idx="1324">
                  <c:v>814</c:v>
                </c:pt>
                <c:pt idx="1325">
                  <c:v>814</c:v>
                </c:pt>
                <c:pt idx="1326">
                  <c:v>814</c:v>
                </c:pt>
                <c:pt idx="1327">
                  <c:v>814</c:v>
                </c:pt>
                <c:pt idx="1328">
                  <c:v>705</c:v>
                </c:pt>
                <c:pt idx="1329">
                  <c:v>116</c:v>
                </c:pt>
                <c:pt idx="1330">
                  <c:v>366</c:v>
                </c:pt>
                <c:pt idx="1331">
                  <c:v>614</c:v>
                </c:pt>
                <c:pt idx="1332">
                  <c:v>222</c:v>
                </c:pt>
                <c:pt idx="1333">
                  <c:v>740</c:v>
                </c:pt>
                <c:pt idx="1334">
                  <c:v>614</c:v>
                </c:pt>
                <c:pt idx="1335">
                  <c:v>614</c:v>
                </c:pt>
                <c:pt idx="1336">
                  <c:v>614</c:v>
                </c:pt>
                <c:pt idx="1337">
                  <c:v>614</c:v>
                </c:pt>
                <c:pt idx="1338">
                  <c:v>-98</c:v>
                </c:pt>
                <c:pt idx="1339">
                  <c:v>305</c:v>
                </c:pt>
                <c:pt idx="1340">
                  <c:v>614</c:v>
                </c:pt>
                <c:pt idx="1341">
                  <c:v>614</c:v>
                </c:pt>
                <c:pt idx="1342">
                  <c:v>614</c:v>
                </c:pt>
                <c:pt idx="1343">
                  <c:v>517</c:v>
                </c:pt>
                <c:pt idx="1344">
                  <c:v>614</c:v>
                </c:pt>
                <c:pt idx="1345">
                  <c:v>755</c:v>
                </c:pt>
                <c:pt idx="1346">
                  <c:v>112</c:v>
                </c:pt>
                <c:pt idx="1347">
                  <c:v>699</c:v>
                </c:pt>
                <c:pt idx="1348">
                  <c:v>780</c:v>
                </c:pt>
                <c:pt idx="1349">
                  <c:v>696</c:v>
                </c:pt>
                <c:pt idx="1350">
                  <c:v>704</c:v>
                </c:pt>
                <c:pt idx="1351">
                  <c:v>805</c:v>
                </c:pt>
                <c:pt idx="1352">
                  <c:v>-316</c:v>
                </c:pt>
                <c:pt idx="1353">
                  <c:v>-475</c:v>
                </c:pt>
                <c:pt idx="1354">
                  <c:v>175</c:v>
                </c:pt>
                <c:pt idx="1355">
                  <c:v>-29</c:v>
                </c:pt>
                <c:pt idx="1356">
                  <c:v>-570</c:v>
                </c:pt>
                <c:pt idx="1357">
                  <c:v>814</c:v>
                </c:pt>
                <c:pt idx="1358">
                  <c:v>814</c:v>
                </c:pt>
                <c:pt idx="1359">
                  <c:v>814</c:v>
                </c:pt>
                <c:pt idx="1360">
                  <c:v>612</c:v>
                </c:pt>
                <c:pt idx="1361">
                  <c:v>122</c:v>
                </c:pt>
                <c:pt idx="1362">
                  <c:v>-903</c:v>
                </c:pt>
                <c:pt idx="1363">
                  <c:v>-600</c:v>
                </c:pt>
                <c:pt idx="1364">
                  <c:v>414</c:v>
                </c:pt>
                <c:pt idx="1365">
                  <c:v>614</c:v>
                </c:pt>
                <c:pt idx="1366">
                  <c:v>507</c:v>
                </c:pt>
                <c:pt idx="1367">
                  <c:v>291</c:v>
                </c:pt>
                <c:pt idx="1368">
                  <c:v>561</c:v>
                </c:pt>
                <c:pt idx="1369">
                  <c:v>-33</c:v>
                </c:pt>
                <c:pt idx="1370">
                  <c:v>-890</c:v>
                </c:pt>
                <c:pt idx="1371">
                  <c:v>-743</c:v>
                </c:pt>
                <c:pt idx="1372">
                  <c:v>-850</c:v>
                </c:pt>
                <c:pt idx="1373">
                  <c:v>-919</c:v>
                </c:pt>
                <c:pt idx="1374">
                  <c:v>-745</c:v>
                </c:pt>
                <c:pt idx="1375">
                  <c:v>-200</c:v>
                </c:pt>
                <c:pt idx="1376">
                  <c:v>-735</c:v>
                </c:pt>
                <c:pt idx="1377">
                  <c:v>70</c:v>
                </c:pt>
                <c:pt idx="1378">
                  <c:v>-420</c:v>
                </c:pt>
                <c:pt idx="1379">
                  <c:v>-504</c:v>
                </c:pt>
                <c:pt idx="1380">
                  <c:v>-108</c:v>
                </c:pt>
                <c:pt idx="1381">
                  <c:v>133</c:v>
                </c:pt>
                <c:pt idx="1382">
                  <c:v>166</c:v>
                </c:pt>
                <c:pt idx="1383">
                  <c:v>246</c:v>
                </c:pt>
                <c:pt idx="1384">
                  <c:v>226</c:v>
                </c:pt>
                <c:pt idx="1385">
                  <c:v>60</c:v>
                </c:pt>
                <c:pt idx="1386">
                  <c:v>-516</c:v>
                </c:pt>
                <c:pt idx="1387">
                  <c:v>-430</c:v>
                </c:pt>
                <c:pt idx="1388">
                  <c:v>614</c:v>
                </c:pt>
                <c:pt idx="1389">
                  <c:v>614</c:v>
                </c:pt>
                <c:pt idx="1390">
                  <c:v>614</c:v>
                </c:pt>
                <c:pt idx="1391">
                  <c:v>601</c:v>
                </c:pt>
                <c:pt idx="1392">
                  <c:v>564</c:v>
                </c:pt>
                <c:pt idx="1393">
                  <c:v>924</c:v>
                </c:pt>
                <c:pt idx="1394">
                  <c:v>317</c:v>
                </c:pt>
                <c:pt idx="1395">
                  <c:v>699</c:v>
                </c:pt>
                <c:pt idx="1396">
                  <c:v>629</c:v>
                </c:pt>
                <c:pt idx="1397">
                  <c:v>484</c:v>
                </c:pt>
                <c:pt idx="1398">
                  <c:v>438</c:v>
                </c:pt>
                <c:pt idx="1399">
                  <c:v>635</c:v>
                </c:pt>
                <c:pt idx="1400">
                  <c:v>-286</c:v>
                </c:pt>
                <c:pt idx="1401">
                  <c:v>-485</c:v>
                </c:pt>
                <c:pt idx="1402">
                  <c:v>-456</c:v>
                </c:pt>
                <c:pt idx="1403">
                  <c:v>-406</c:v>
                </c:pt>
                <c:pt idx="1404">
                  <c:v>-689</c:v>
                </c:pt>
                <c:pt idx="1405">
                  <c:v>-315</c:v>
                </c:pt>
                <c:pt idx="1406">
                  <c:v>285</c:v>
                </c:pt>
                <c:pt idx="1407">
                  <c:v>824</c:v>
                </c:pt>
                <c:pt idx="1408">
                  <c:v>824</c:v>
                </c:pt>
                <c:pt idx="1409">
                  <c:v>824</c:v>
                </c:pt>
                <c:pt idx="1410">
                  <c:v>-616</c:v>
                </c:pt>
                <c:pt idx="1411">
                  <c:v>-55</c:v>
                </c:pt>
                <c:pt idx="1412">
                  <c:v>769</c:v>
                </c:pt>
                <c:pt idx="1413">
                  <c:v>824</c:v>
                </c:pt>
                <c:pt idx="1414">
                  <c:v>824</c:v>
                </c:pt>
                <c:pt idx="1415">
                  <c:v>824</c:v>
                </c:pt>
                <c:pt idx="1416">
                  <c:v>613</c:v>
                </c:pt>
                <c:pt idx="1417">
                  <c:v>713</c:v>
                </c:pt>
                <c:pt idx="1418">
                  <c:v>208</c:v>
                </c:pt>
                <c:pt idx="1419">
                  <c:v>528</c:v>
                </c:pt>
                <c:pt idx="1420">
                  <c:v>460</c:v>
                </c:pt>
                <c:pt idx="1421">
                  <c:v>99</c:v>
                </c:pt>
                <c:pt idx="1422">
                  <c:v>35</c:v>
                </c:pt>
                <c:pt idx="1423">
                  <c:v>720</c:v>
                </c:pt>
                <c:pt idx="1424">
                  <c:v>240</c:v>
                </c:pt>
                <c:pt idx="1425">
                  <c:v>354</c:v>
                </c:pt>
                <c:pt idx="1426">
                  <c:v>139</c:v>
                </c:pt>
                <c:pt idx="1427">
                  <c:v>-389</c:v>
                </c:pt>
                <c:pt idx="1428">
                  <c:v>240</c:v>
                </c:pt>
                <c:pt idx="1429">
                  <c:v>324</c:v>
                </c:pt>
                <c:pt idx="1430">
                  <c:v>259</c:v>
                </c:pt>
                <c:pt idx="1431">
                  <c:v>504</c:v>
                </c:pt>
                <c:pt idx="1432">
                  <c:v>614</c:v>
                </c:pt>
                <c:pt idx="1433">
                  <c:v>-180</c:v>
                </c:pt>
                <c:pt idx="1434">
                  <c:v>-804</c:v>
                </c:pt>
                <c:pt idx="1435">
                  <c:v>-287</c:v>
                </c:pt>
                <c:pt idx="1436">
                  <c:v>774</c:v>
                </c:pt>
                <c:pt idx="1437">
                  <c:v>614</c:v>
                </c:pt>
                <c:pt idx="1438">
                  <c:v>613</c:v>
                </c:pt>
                <c:pt idx="1439">
                  <c:v>614</c:v>
                </c:pt>
                <c:pt idx="1440">
                  <c:v>654</c:v>
                </c:pt>
                <c:pt idx="1441">
                  <c:v>854</c:v>
                </c:pt>
                <c:pt idx="1442">
                  <c:v>854</c:v>
                </c:pt>
                <c:pt idx="1443">
                  <c:v>854</c:v>
                </c:pt>
                <c:pt idx="1444">
                  <c:v>854</c:v>
                </c:pt>
                <c:pt idx="1445">
                  <c:v>1020</c:v>
                </c:pt>
                <c:pt idx="1446">
                  <c:v>910</c:v>
                </c:pt>
                <c:pt idx="1447">
                  <c:v>623</c:v>
                </c:pt>
                <c:pt idx="1448">
                  <c:v>75</c:v>
                </c:pt>
                <c:pt idx="1449">
                  <c:v>24</c:v>
                </c:pt>
                <c:pt idx="1450">
                  <c:v>204</c:v>
                </c:pt>
                <c:pt idx="1451">
                  <c:v>5</c:v>
                </c:pt>
                <c:pt idx="1452">
                  <c:v>270</c:v>
                </c:pt>
                <c:pt idx="1453">
                  <c:v>544</c:v>
                </c:pt>
                <c:pt idx="1454">
                  <c:v>814</c:v>
                </c:pt>
                <c:pt idx="1455">
                  <c:v>654</c:v>
                </c:pt>
                <c:pt idx="1456">
                  <c:v>509</c:v>
                </c:pt>
                <c:pt idx="1457">
                  <c:v>255</c:v>
                </c:pt>
                <c:pt idx="1458">
                  <c:v>-390</c:v>
                </c:pt>
                <c:pt idx="1459">
                  <c:v>242</c:v>
                </c:pt>
                <c:pt idx="1460">
                  <c:v>794</c:v>
                </c:pt>
                <c:pt idx="1461">
                  <c:v>654</c:v>
                </c:pt>
                <c:pt idx="1462">
                  <c:v>654</c:v>
                </c:pt>
                <c:pt idx="1463">
                  <c:v>654</c:v>
                </c:pt>
                <c:pt idx="1464">
                  <c:v>614</c:v>
                </c:pt>
                <c:pt idx="1465">
                  <c:v>814</c:v>
                </c:pt>
                <c:pt idx="1466">
                  <c:v>814</c:v>
                </c:pt>
                <c:pt idx="1467">
                  <c:v>814</c:v>
                </c:pt>
                <c:pt idx="1468">
                  <c:v>814</c:v>
                </c:pt>
                <c:pt idx="1469">
                  <c:v>814</c:v>
                </c:pt>
                <c:pt idx="1470">
                  <c:v>465</c:v>
                </c:pt>
                <c:pt idx="1471">
                  <c:v>269</c:v>
                </c:pt>
                <c:pt idx="1472">
                  <c:v>380</c:v>
                </c:pt>
                <c:pt idx="1473">
                  <c:v>940</c:v>
                </c:pt>
                <c:pt idx="1474">
                  <c:v>939</c:v>
                </c:pt>
                <c:pt idx="1475">
                  <c:v>454</c:v>
                </c:pt>
                <c:pt idx="1476">
                  <c:v>664</c:v>
                </c:pt>
                <c:pt idx="1477">
                  <c:v>775</c:v>
                </c:pt>
                <c:pt idx="1478">
                  <c:v>839</c:v>
                </c:pt>
                <c:pt idx="1479">
                  <c:v>639</c:v>
                </c:pt>
                <c:pt idx="1480">
                  <c:v>416</c:v>
                </c:pt>
                <c:pt idx="1481">
                  <c:v>19</c:v>
                </c:pt>
                <c:pt idx="1482">
                  <c:v>-942</c:v>
                </c:pt>
                <c:pt idx="1483">
                  <c:v>-225</c:v>
                </c:pt>
                <c:pt idx="1484">
                  <c:v>450</c:v>
                </c:pt>
                <c:pt idx="1485">
                  <c:v>614</c:v>
                </c:pt>
                <c:pt idx="1486">
                  <c:v>420</c:v>
                </c:pt>
                <c:pt idx="1487">
                  <c:v>419</c:v>
                </c:pt>
                <c:pt idx="1488">
                  <c:v>629</c:v>
                </c:pt>
                <c:pt idx="1489">
                  <c:v>479</c:v>
                </c:pt>
                <c:pt idx="1490">
                  <c:v>184</c:v>
                </c:pt>
                <c:pt idx="1491">
                  <c:v>830</c:v>
                </c:pt>
                <c:pt idx="1492">
                  <c:v>800</c:v>
                </c:pt>
                <c:pt idx="1493">
                  <c:v>445</c:v>
                </c:pt>
                <c:pt idx="1494">
                  <c:v>477</c:v>
                </c:pt>
                <c:pt idx="1495">
                  <c:v>854</c:v>
                </c:pt>
                <c:pt idx="1496">
                  <c:v>105</c:v>
                </c:pt>
                <c:pt idx="1497">
                  <c:v>120</c:v>
                </c:pt>
                <c:pt idx="1498">
                  <c:v>310</c:v>
                </c:pt>
                <c:pt idx="1499">
                  <c:v>362</c:v>
                </c:pt>
                <c:pt idx="1500">
                  <c:v>608</c:v>
                </c:pt>
                <c:pt idx="1501">
                  <c:v>609</c:v>
                </c:pt>
                <c:pt idx="1502">
                  <c:v>609</c:v>
                </c:pt>
                <c:pt idx="1503">
                  <c:v>609</c:v>
                </c:pt>
                <c:pt idx="1504">
                  <c:v>674</c:v>
                </c:pt>
                <c:pt idx="1505">
                  <c:v>488</c:v>
                </c:pt>
                <c:pt idx="1506">
                  <c:v>415</c:v>
                </c:pt>
                <c:pt idx="1507">
                  <c:v>919</c:v>
                </c:pt>
                <c:pt idx="1508">
                  <c:v>609</c:v>
                </c:pt>
                <c:pt idx="1509">
                  <c:v>609</c:v>
                </c:pt>
                <c:pt idx="1510">
                  <c:v>609</c:v>
                </c:pt>
                <c:pt idx="1511">
                  <c:v>607</c:v>
                </c:pt>
                <c:pt idx="1512">
                  <c:v>649</c:v>
                </c:pt>
                <c:pt idx="1513">
                  <c:v>849</c:v>
                </c:pt>
                <c:pt idx="1514">
                  <c:v>599</c:v>
                </c:pt>
                <c:pt idx="1515">
                  <c:v>490</c:v>
                </c:pt>
                <c:pt idx="1516">
                  <c:v>-35</c:v>
                </c:pt>
                <c:pt idx="1517">
                  <c:v>-345</c:v>
                </c:pt>
                <c:pt idx="1518">
                  <c:v>-165</c:v>
                </c:pt>
                <c:pt idx="1519">
                  <c:v>339</c:v>
                </c:pt>
                <c:pt idx="1520">
                  <c:v>-339</c:v>
                </c:pt>
                <c:pt idx="1521">
                  <c:v>-576</c:v>
                </c:pt>
                <c:pt idx="1522">
                  <c:v>-701</c:v>
                </c:pt>
                <c:pt idx="1523">
                  <c:v>-735</c:v>
                </c:pt>
                <c:pt idx="1524">
                  <c:v>-735</c:v>
                </c:pt>
                <c:pt idx="1525">
                  <c:v>-600</c:v>
                </c:pt>
                <c:pt idx="1526">
                  <c:v>-190</c:v>
                </c:pt>
                <c:pt idx="1527">
                  <c:v>-165</c:v>
                </c:pt>
                <c:pt idx="1528">
                  <c:v>-115</c:v>
                </c:pt>
                <c:pt idx="1529">
                  <c:v>-305</c:v>
                </c:pt>
                <c:pt idx="1530">
                  <c:v>-437</c:v>
                </c:pt>
                <c:pt idx="1531">
                  <c:v>-235</c:v>
                </c:pt>
                <c:pt idx="1532">
                  <c:v>373</c:v>
                </c:pt>
                <c:pt idx="1533">
                  <c:v>574</c:v>
                </c:pt>
                <c:pt idx="1534">
                  <c:v>300</c:v>
                </c:pt>
                <c:pt idx="1535">
                  <c:v>4</c:v>
                </c:pt>
                <c:pt idx="1536">
                  <c:v>-231</c:v>
                </c:pt>
                <c:pt idx="1537">
                  <c:v>-658</c:v>
                </c:pt>
                <c:pt idx="1538">
                  <c:v>-719</c:v>
                </c:pt>
                <c:pt idx="1539">
                  <c:v>-893</c:v>
                </c:pt>
                <c:pt idx="1540">
                  <c:v>-893</c:v>
                </c:pt>
                <c:pt idx="1541">
                  <c:v>-857</c:v>
                </c:pt>
                <c:pt idx="1542">
                  <c:v>-893</c:v>
                </c:pt>
                <c:pt idx="1543">
                  <c:v>-505</c:v>
                </c:pt>
                <c:pt idx="1544">
                  <c:v>-225</c:v>
                </c:pt>
                <c:pt idx="1545">
                  <c:v>268</c:v>
                </c:pt>
                <c:pt idx="1546">
                  <c:v>245</c:v>
                </c:pt>
                <c:pt idx="1547">
                  <c:v>293</c:v>
                </c:pt>
                <c:pt idx="1548">
                  <c:v>487</c:v>
                </c:pt>
                <c:pt idx="1549">
                  <c:v>678</c:v>
                </c:pt>
                <c:pt idx="1550">
                  <c:v>735</c:v>
                </c:pt>
                <c:pt idx="1551">
                  <c:v>1266</c:v>
                </c:pt>
                <c:pt idx="1552">
                  <c:v>972</c:v>
                </c:pt>
                <c:pt idx="1553">
                  <c:v>888</c:v>
                </c:pt>
                <c:pt idx="1554">
                  <c:v>-345</c:v>
                </c:pt>
                <c:pt idx="1555">
                  <c:v>-347</c:v>
                </c:pt>
                <c:pt idx="1556">
                  <c:v>515</c:v>
                </c:pt>
                <c:pt idx="1557">
                  <c:v>890</c:v>
                </c:pt>
                <c:pt idx="1558">
                  <c:v>928</c:v>
                </c:pt>
                <c:pt idx="1559">
                  <c:v>662</c:v>
                </c:pt>
                <c:pt idx="1560">
                  <c:v>964</c:v>
                </c:pt>
                <c:pt idx="1561">
                  <c:v>705</c:v>
                </c:pt>
                <c:pt idx="1562">
                  <c:v>570</c:v>
                </c:pt>
                <c:pt idx="1563">
                  <c:v>560</c:v>
                </c:pt>
                <c:pt idx="1564">
                  <c:v>525</c:v>
                </c:pt>
                <c:pt idx="1565">
                  <c:v>120</c:v>
                </c:pt>
                <c:pt idx="1566">
                  <c:v>-361</c:v>
                </c:pt>
                <c:pt idx="1567">
                  <c:v>-895</c:v>
                </c:pt>
                <c:pt idx="1568">
                  <c:v>-860</c:v>
                </c:pt>
                <c:pt idx="1569">
                  <c:v>-743</c:v>
                </c:pt>
                <c:pt idx="1570">
                  <c:v>-528</c:v>
                </c:pt>
                <c:pt idx="1571">
                  <c:v>-695</c:v>
                </c:pt>
                <c:pt idx="1572">
                  <c:v>-623</c:v>
                </c:pt>
                <c:pt idx="1573">
                  <c:v>-1146</c:v>
                </c:pt>
                <c:pt idx="1574">
                  <c:v>-776</c:v>
                </c:pt>
                <c:pt idx="1575">
                  <c:v>-920</c:v>
                </c:pt>
                <c:pt idx="1576">
                  <c:v>-520</c:v>
                </c:pt>
                <c:pt idx="1577">
                  <c:v>-820</c:v>
                </c:pt>
                <c:pt idx="1578">
                  <c:v>-843</c:v>
                </c:pt>
                <c:pt idx="1579">
                  <c:v>-843</c:v>
                </c:pt>
                <c:pt idx="1580">
                  <c:v>-786</c:v>
                </c:pt>
                <c:pt idx="1581">
                  <c:v>735</c:v>
                </c:pt>
                <c:pt idx="1582">
                  <c:v>209</c:v>
                </c:pt>
                <c:pt idx="1583">
                  <c:v>-581</c:v>
                </c:pt>
                <c:pt idx="1584">
                  <c:v>-404</c:v>
                </c:pt>
                <c:pt idx="1585">
                  <c:v>-438</c:v>
                </c:pt>
                <c:pt idx="1586">
                  <c:v>-606</c:v>
                </c:pt>
                <c:pt idx="1587">
                  <c:v>-523</c:v>
                </c:pt>
                <c:pt idx="1588">
                  <c:v>-612</c:v>
                </c:pt>
                <c:pt idx="1589">
                  <c:v>-870</c:v>
                </c:pt>
                <c:pt idx="1590">
                  <c:v>-800</c:v>
                </c:pt>
                <c:pt idx="1591">
                  <c:v>-712</c:v>
                </c:pt>
                <c:pt idx="1592">
                  <c:v>-893</c:v>
                </c:pt>
                <c:pt idx="1593">
                  <c:v>-865</c:v>
                </c:pt>
                <c:pt idx="1594">
                  <c:v>-364</c:v>
                </c:pt>
                <c:pt idx="1595">
                  <c:v>-231</c:v>
                </c:pt>
                <c:pt idx="1596">
                  <c:v>428</c:v>
                </c:pt>
                <c:pt idx="1597">
                  <c:v>450</c:v>
                </c:pt>
                <c:pt idx="1598">
                  <c:v>826</c:v>
                </c:pt>
                <c:pt idx="1599">
                  <c:v>854</c:v>
                </c:pt>
                <c:pt idx="1600">
                  <c:v>984</c:v>
                </c:pt>
                <c:pt idx="1601">
                  <c:v>1064</c:v>
                </c:pt>
                <c:pt idx="1602">
                  <c:v>85</c:v>
                </c:pt>
                <c:pt idx="1603">
                  <c:v>-503</c:v>
                </c:pt>
                <c:pt idx="1604">
                  <c:v>859</c:v>
                </c:pt>
                <c:pt idx="1605">
                  <c:v>859</c:v>
                </c:pt>
                <c:pt idx="1606">
                  <c:v>579</c:v>
                </c:pt>
                <c:pt idx="1607">
                  <c:v>755</c:v>
                </c:pt>
                <c:pt idx="1608">
                  <c:v>827</c:v>
                </c:pt>
                <c:pt idx="1609">
                  <c:v>633</c:v>
                </c:pt>
                <c:pt idx="1610">
                  <c:v>-22</c:v>
                </c:pt>
                <c:pt idx="1611">
                  <c:v>46</c:v>
                </c:pt>
                <c:pt idx="1612">
                  <c:v>-314</c:v>
                </c:pt>
                <c:pt idx="1613">
                  <c:v>-726</c:v>
                </c:pt>
                <c:pt idx="1614">
                  <c:v>-893</c:v>
                </c:pt>
                <c:pt idx="1615">
                  <c:v>-843</c:v>
                </c:pt>
                <c:pt idx="1616">
                  <c:v>-793</c:v>
                </c:pt>
                <c:pt idx="1617">
                  <c:v>-843</c:v>
                </c:pt>
                <c:pt idx="1618">
                  <c:v>-843</c:v>
                </c:pt>
                <c:pt idx="1619">
                  <c:v>-868</c:v>
                </c:pt>
                <c:pt idx="1620">
                  <c:v>-868</c:v>
                </c:pt>
                <c:pt idx="1621">
                  <c:v>-928</c:v>
                </c:pt>
                <c:pt idx="1622">
                  <c:v>-890</c:v>
                </c:pt>
                <c:pt idx="1623">
                  <c:v>-850</c:v>
                </c:pt>
                <c:pt idx="1624">
                  <c:v>-710</c:v>
                </c:pt>
                <c:pt idx="1625">
                  <c:v>-830</c:v>
                </c:pt>
                <c:pt idx="1626">
                  <c:v>-818</c:v>
                </c:pt>
                <c:pt idx="1627">
                  <c:v>-818</c:v>
                </c:pt>
                <c:pt idx="1628">
                  <c:v>-525</c:v>
                </c:pt>
                <c:pt idx="1629">
                  <c:v>230</c:v>
                </c:pt>
                <c:pt idx="1630">
                  <c:v>-380</c:v>
                </c:pt>
                <c:pt idx="1631">
                  <c:v>-1005</c:v>
                </c:pt>
                <c:pt idx="1632">
                  <c:v>-930</c:v>
                </c:pt>
                <c:pt idx="1633">
                  <c:v>-1030</c:v>
                </c:pt>
                <c:pt idx="1634">
                  <c:v>-1050</c:v>
                </c:pt>
                <c:pt idx="1635">
                  <c:v>-1070</c:v>
                </c:pt>
                <c:pt idx="1636">
                  <c:v>-1070</c:v>
                </c:pt>
                <c:pt idx="1637">
                  <c:v>-1050</c:v>
                </c:pt>
                <c:pt idx="1638">
                  <c:v>-940</c:v>
                </c:pt>
                <c:pt idx="1639">
                  <c:v>-865</c:v>
                </c:pt>
                <c:pt idx="1640">
                  <c:v>-815</c:v>
                </c:pt>
                <c:pt idx="1641">
                  <c:v>-925</c:v>
                </c:pt>
                <c:pt idx="1642">
                  <c:v>-925</c:v>
                </c:pt>
                <c:pt idx="1643">
                  <c:v>-875</c:v>
                </c:pt>
                <c:pt idx="1644">
                  <c:v>-345</c:v>
                </c:pt>
                <c:pt idx="1645">
                  <c:v>90</c:v>
                </c:pt>
                <c:pt idx="1646">
                  <c:v>797</c:v>
                </c:pt>
                <c:pt idx="1647">
                  <c:v>464</c:v>
                </c:pt>
                <c:pt idx="1648">
                  <c:v>-70</c:v>
                </c:pt>
                <c:pt idx="1649">
                  <c:v>93</c:v>
                </c:pt>
                <c:pt idx="1650">
                  <c:v>-355</c:v>
                </c:pt>
                <c:pt idx="1651">
                  <c:v>-295</c:v>
                </c:pt>
                <c:pt idx="1652">
                  <c:v>1015</c:v>
                </c:pt>
                <c:pt idx="1653">
                  <c:v>865</c:v>
                </c:pt>
                <c:pt idx="1654">
                  <c:v>460</c:v>
                </c:pt>
                <c:pt idx="1655">
                  <c:v>747</c:v>
                </c:pt>
                <c:pt idx="1656">
                  <c:v>304</c:v>
                </c:pt>
                <c:pt idx="1657">
                  <c:v>475</c:v>
                </c:pt>
                <c:pt idx="1658">
                  <c:v>1</c:v>
                </c:pt>
                <c:pt idx="1659">
                  <c:v>570</c:v>
                </c:pt>
                <c:pt idx="1660">
                  <c:v>700</c:v>
                </c:pt>
                <c:pt idx="1661">
                  <c:v>337</c:v>
                </c:pt>
                <c:pt idx="1662">
                  <c:v>-20</c:v>
                </c:pt>
                <c:pt idx="1663">
                  <c:v>-423</c:v>
                </c:pt>
                <c:pt idx="1664">
                  <c:v>-855</c:v>
                </c:pt>
                <c:pt idx="1665">
                  <c:v>-735</c:v>
                </c:pt>
                <c:pt idx="1666">
                  <c:v>-160</c:v>
                </c:pt>
                <c:pt idx="1667">
                  <c:v>0</c:v>
                </c:pt>
                <c:pt idx="1668">
                  <c:v>235</c:v>
                </c:pt>
                <c:pt idx="1669">
                  <c:v>705</c:v>
                </c:pt>
                <c:pt idx="1670">
                  <c:v>850</c:v>
                </c:pt>
                <c:pt idx="1671">
                  <c:v>620</c:v>
                </c:pt>
                <c:pt idx="1672">
                  <c:v>600</c:v>
                </c:pt>
                <c:pt idx="1673">
                  <c:v>-119</c:v>
                </c:pt>
                <c:pt idx="1674">
                  <c:v>-791</c:v>
                </c:pt>
                <c:pt idx="1675">
                  <c:v>-625</c:v>
                </c:pt>
                <c:pt idx="1676">
                  <c:v>-87</c:v>
                </c:pt>
                <c:pt idx="1677">
                  <c:v>524</c:v>
                </c:pt>
                <c:pt idx="1678">
                  <c:v>141</c:v>
                </c:pt>
                <c:pt idx="1679">
                  <c:v>-70</c:v>
                </c:pt>
                <c:pt idx="1680">
                  <c:v>515</c:v>
                </c:pt>
                <c:pt idx="1681">
                  <c:v>120</c:v>
                </c:pt>
                <c:pt idx="1682">
                  <c:v>-426</c:v>
                </c:pt>
                <c:pt idx="1683">
                  <c:v>-501</c:v>
                </c:pt>
                <c:pt idx="1684">
                  <c:v>-616</c:v>
                </c:pt>
                <c:pt idx="1685">
                  <c:v>-530</c:v>
                </c:pt>
                <c:pt idx="1686">
                  <c:v>-550</c:v>
                </c:pt>
                <c:pt idx="1687">
                  <c:v>-500</c:v>
                </c:pt>
                <c:pt idx="1688">
                  <c:v>-298</c:v>
                </c:pt>
                <c:pt idx="1689">
                  <c:v>-178</c:v>
                </c:pt>
                <c:pt idx="1690">
                  <c:v>-228</c:v>
                </c:pt>
                <c:pt idx="1691">
                  <c:v>-328</c:v>
                </c:pt>
                <c:pt idx="1692">
                  <c:v>-262</c:v>
                </c:pt>
                <c:pt idx="1693">
                  <c:v>-234</c:v>
                </c:pt>
                <c:pt idx="1694">
                  <c:v>-45</c:v>
                </c:pt>
                <c:pt idx="1695">
                  <c:v>-220</c:v>
                </c:pt>
                <c:pt idx="1696">
                  <c:v>-305</c:v>
                </c:pt>
                <c:pt idx="1697">
                  <c:v>-340</c:v>
                </c:pt>
                <c:pt idx="1698">
                  <c:v>-317</c:v>
                </c:pt>
                <c:pt idx="1699">
                  <c:v>-403</c:v>
                </c:pt>
                <c:pt idx="1700">
                  <c:v>350</c:v>
                </c:pt>
                <c:pt idx="1701">
                  <c:v>670</c:v>
                </c:pt>
                <c:pt idx="1702">
                  <c:v>620</c:v>
                </c:pt>
                <c:pt idx="1703">
                  <c:v>620</c:v>
                </c:pt>
                <c:pt idx="1704">
                  <c:v>270</c:v>
                </c:pt>
                <c:pt idx="1705">
                  <c:v>-80</c:v>
                </c:pt>
                <c:pt idx="1706">
                  <c:v>-264</c:v>
                </c:pt>
                <c:pt idx="1707">
                  <c:v>70</c:v>
                </c:pt>
                <c:pt idx="1708">
                  <c:v>540</c:v>
                </c:pt>
                <c:pt idx="1709">
                  <c:v>104</c:v>
                </c:pt>
                <c:pt idx="1710">
                  <c:v>-655</c:v>
                </c:pt>
                <c:pt idx="1711">
                  <c:v>-426</c:v>
                </c:pt>
                <c:pt idx="1712">
                  <c:v>-370</c:v>
                </c:pt>
                <c:pt idx="1713">
                  <c:v>-707</c:v>
                </c:pt>
                <c:pt idx="1714">
                  <c:v>-455</c:v>
                </c:pt>
                <c:pt idx="1715">
                  <c:v>33</c:v>
                </c:pt>
                <c:pt idx="1716">
                  <c:v>125</c:v>
                </c:pt>
                <c:pt idx="1717">
                  <c:v>320</c:v>
                </c:pt>
                <c:pt idx="1718">
                  <c:v>679</c:v>
                </c:pt>
                <c:pt idx="1719">
                  <c:v>635</c:v>
                </c:pt>
                <c:pt idx="1720">
                  <c:v>845</c:v>
                </c:pt>
                <c:pt idx="1721">
                  <c:v>845</c:v>
                </c:pt>
                <c:pt idx="1722">
                  <c:v>-260</c:v>
                </c:pt>
                <c:pt idx="1723">
                  <c:v>-293</c:v>
                </c:pt>
                <c:pt idx="1724">
                  <c:v>699</c:v>
                </c:pt>
                <c:pt idx="1725">
                  <c:v>679</c:v>
                </c:pt>
                <c:pt idx="1726">
                  <c:v>679</c:v>
                </c:pt>
                <c:pt idx="1727">
                  <c:v>679</c:v>
                </c:pt>
                <c:pt idx="1728">
                  <c:v>797</c:v>
                </c:pt>
                <c:pt idx="1729">
                  <c:v>939</c:v>
                </c:pt>
                <c:pt idx="1730">
                  <c:v>1193</c:v>
                </c:pt>
                <c:pt idx="1731">
                  <c:v>1195</c:v>
                </c:pt>
                <c:pt idx="1732">
                  <c:v>1195</c:v>
                </c:pt>
                <c:pt idx="1733">
                  <c:v>1105</c:v>
                </c:pt>
                <c:pt idx="1734">
                  <c:v>715</c:v>
                </c:pt>
                <c:pt idx="1735">
                  <c:v>45</c:v>
                </c:pt>
                <c:pt idx="1736">
                  <c:v>-281</c:v>
                </c:pt>
                <c:pt idx="1737">
                  <c:v>-35</c:v>
                </c:pt>
                <c:pt idx="1738">
                  <c:v>-26</c:v>
                </c:pt>
                <c:pt idx="1739">
                  <c:v>-125</c:v>
                </c:pt>
                <c:pt idx="1740">
                  <c:v>36</c:v>
                </c:pt>
                <c:pt idx="1741">
                  <c:v>-50</c:v>
                </c:pt>
                <c:pt idx="1742">
                  <c:v>838</c:v>
                </c:pt>
                <c:pt idx="1743">
                  <c:v>839</c:v>
                </c:pt>
                <c:pt idx="1744">
                  <c:v>1005</c:v>
                </c:pt>
                <c:pt idx="1745">
                  <c:v>1005</c:v>
                </c:pt>
                <c:pt idx="1746">
                  <c:v>-469</c:v>
                </c:pt>
                <c:pt idx="1747">
                  <c:v>-872</c:v>
                </c:pt>
                <c:pt idx="1748">
                  <c:v>550</c:v>
                </c:pt>
                <c:pt idx="1749">
                  <c:v>839</c:v>
                </c:pt>
                <c:pt idx="1750">
                  <c:v>819</c:v>
                </c:pt>
                <c:pt idx="1751">
                  <c:v>839</c:v>
                </c:pt>
                <c:pt idx="1752">
                  <c:v>624</c:v>
                </c:pt>
                <c:pt idx="1753">
                  <c:v>824</c:v>
                </c:pt>
                <c:pt idx="1754">
                  <c:v>854</c:v>
                </c:pt>
                <c:pt idx="1755">
                  <c:v>824</c:v>
                </c:pt>
                <c:pt idx="1756">
                  <c:v>824</c:v>
                </c:pt>
                <c:pt idx="1757">
                  <c:v>794</c:v>
                </c:pt>
                <c:pt idx="1758">
                  <c:v>646</c:v>
                </c:pt>
                <c:pt idx="1759">
                  <c:v>-88</c:v>
                </c:pt>
                <c:pt idx="1760">
                  <c:v>-571</c:v>
                </c:pt>
                <c:pt idx="1761">
                  <c:v>18</c:v>
                </c:pt>
                <c:pt idx="1762">
                  <c:v>-245</c:v>
                </c:pt>
                <c:pt idx="1763">
                  <c:v>-74</c:v>
                </c:pt>
                <c:pt idx="1764">
                  <c:v>314</c:v>
                </c:pt>
                <c:pt idx="1765">
                  <c:v>679</c:v>
                </c:pt>
                <c:pt idx="1766">
                  <c:v>674</c:v>
                </c:pt>
                <c:pt idx="1767">
                  <c:v>674</c:v>
                </c:pt>
                <c:pt idx="1768">
                  <c:v>674</c:v>
                </c:pt>
                <c:pt idx="1769">
                  <c:v>550</c:v>
                </c:pt>
                <c:pt idx="1770">
                  <c:v>-543</c:v>
                </c:pt>
                <c:pt idx="1771">
                  <c:v>-618</c:v>
                </c:pt>
                <c:pt idx="1772">
                  <c:v>298</c:v>
                </c:pt>
                <c:pt idx="1773">
                  <c:v>624</c:v>
                </c:pt>
                <c:pt idx="1774">
                  <c:v>624</c:v>
                </c:pt>
                <c:pt idx="1775">
                  <c:v>629</c:v>
                </c:pt>
                <c:pt idx="1776">
                  <c:v>589</c:v>
                </c:pt>
                <c:pt idx="1777">
                  <c:v>789</c:v>
                </c:pt>
                <c:pt idx="1778">
                  <c:v>768</c:v>
                </c:pt>
                <c:pt idx="1779">
                  <c:v>789</c:v>
                </c:pt>
                <c:pt idx="1780">
                  <c:v>749</c:v>
                </c:pt>
                <c:pt idx="1781">
                  <c:v>845</c:v>
                </c:pt>
                <c:pt idx="1782">
                  <c:v>670</c:v>
                </c:pt>
                <c:pt idx="1783">
                  <c:v>-185</c:v>
                </c:pt>
                <c:pt idx="1784">
                  <c:v>-360</c:v>
                </c:pt>
                <c:pt idx="1785">
                  <c:v>-166</c:v>
                </c:pt>
                <c:pt idx="1786">
                  <c:v>365</c:v>
                </c:pt>
                <c:pt idx="1787">
                  <c:v>345</c:v>
                </c:pt>
                <c:pt idx="1788">
                  <c:v>845</c:v>
                </c:pt>
                <c:pt idx="1789">
                  <c:v>639</c:v>
                </c:pt>
                <c:pt idx="1790">
                  <c:v>639</c:v>
                </c:pt>
                <c:pt idx="1791">
                  <c:v>639</c:v>
                </c:pt>
                <c:pt idx="1792">
                  <c:v>639</c:v>
                </c:pt>
                <c:pt idx="1793">
                  <c:v>639</c:v>
                </c:pt>
                <c:pt idx="1794">
                  <c:v>-403</c:v>
                </c:pt>
                <c:pt idx="1795">
                  <c:v>-588</c:v>
                </c:pt>
                <c:pt idx="1796">
                  <c:v>614</c:v>
                </c:pt>
                <c:pt idx="1797">
                  <c:v>589</c:v>
                </c:pt>
                <c:pt idx="1798">
                  <c:v>589</c:v>
                </c:pt>
                <c:pt idx="1799">
                  <c:v>609</c:v>
                </c:pt>
                <c:pt idx="1800">
                  <c:v>584</c:v>
                </c:pt>
                <c:pt idx="1801">
                  <c:v>784</c:v>
                </c:pt>
                <c:pt idx="1802">
                  <c:v>1049</c:v>
                </c:pt>
                <c:pt idx="1803">
                  <c:v>974</c:v>
                </c:pt>
                <c:pt idx="1804">
                  <c:v>974</c:v>
                </c:pt>
                <c:pt idx="1805">
                  <c:v>1140</c:v>
                </c:pt>
                <c:pt idx="1806">
                  <c:v>965</c:v>
                </c:pt>
                <c:pt idx="1807">
                  <c:v>575</c:v>
                </c:pt>
                <c:pt idx="1808">
                  <c:v>80</c:v>
                </c:pt>
                <c:pt idx="1809">
                  <c:v>643</c:v>
                </c:pt>
                <c:pt idx="1810">
                  <c:v>504</c:v>
                </c:pt>
                <c:pt idx="1811">
                  <c:v>654</c:v>
                </c:pt>
                <c:pt idx="1812">
                  <c:v>634</c:v>
                </c:pt>
                <c:pt idx="1813">
                  <c:v>634</c:v>
                </c:pt>
                <c:pt idx="1814">
                  <c:v>634</c:v>
                </c:pt>
                <c:pt idx="1815">
                  <c:v>634</c:v>
                </c:pt>
                <c:pt idx="1816">
                  <c:v>634</c:v>
                </c:pt>
                <c:pt idx="1817">
                  <c:v>664</c:v>
                </c:pt>
                <c:pt idx="1818">
                  <c:v>-200</c:v>
                </c:pt>
                <c:pt idx="1819">
                  <c:v>-797</c:v>
                </c:pt>
                <c:pt idx="1820">
                  <c:v>584</c:v>
                </c:pt>
                <c:pt idx="1821">
                  <c:v>584</c:v>
                </c:pt>
                <c:pt idx="1822">
                  <c:v>584</c:v>
                </c:pt>
                <c:pt idx="1823">
                  <c:v>584</c:v>
                </c:pt>
                <c:pt idx="1824">
                  <c:v>609</c:v>
                </c:pt>
                <c:pt idx="1825">
                  <c:v>609</c:v>
                </c:pt>
                <c:pt idx="1826">
                  <c:v>809</c:v>
                </c:pt>
                <c:pt idx="1827">
                  <c:v>809</c:v>
                </c:pt>
                <c:pt idx="1828">
                  <c:v>809</c:v>
                </c:pt>
                <c:pt idx="1829">
                  <c:v>814</c:v>
                </c:pt>
                <c:pt idx="1830">
                  <c:v>814</c:v>
                </c:pt>
                <c:pt idx="1831">
                  <c:v>814</c:v>
                </c:pt>
                <c:pt idx="1832">
                  <c:v>789</c:v>
                </c:pt>
                <c:pt idx="1833">
                  <c:v>744</c:v>
                </c:pt>
                <c:pt idx="1834">
                  <c:v>789</c:v>
                </c:pt>
                <c:pt idx="1835">
                  <c:v>789</c:v>
                </c:pt>
                <c:pt idx="1836">
                  <c:v>767</c:v>
                </c:pt>
                <c:pt idx="1837">
                  <c:v>649</c:v>
                </c:pt>
                <c:pt idx="1838">
                  <c:v>659</c:v>
                </c:pt>
                <c:pt idx="1839">
                  <c:v>175</c:v>
                </c:pt>
                <c:pt idx="1840">
                  <c:v>-180</c:v>
                </c:pt>
                <c:pt idx="1841">
                  <c:v>-506</c:v>
                </c:pt>
                <c:pt idx="1842">
                  <c:v>-140</c:v>
                </c:pt>
                <c:pt idx="1843">
                  <c:v>-815</c:v>
                </c:pt>
                <c:pt idx="1844">
                  <c:v>185</c:v>
                </c:pt>
                <c:pt idx="1845">
                  <c:v>609</c:v>
                </c:pt>
                <c:pt idx="1846">
                  <c:v>56</c:v>
                </c:pt>
                <c:pt idx="1847">
                  <c:v>135</c:v>
                </c:pt>
                <c:pt idx="1848">
                  <c:v>679</c:v>
                </c:pt>
                <c:pt idx="1849">
                  <c:v>505</c:v>
                </c:pt>
                <c:pt idx="1850">
                  <c:v>-236</c:v>
                </c:pt>
                <c:pt idx="1851">
                  <c:v>-665</c:v>
                </c:pt>
                <c:pt idx="1852">
                  <c:v>-749</c:v>
                </c:pt>
                <c:pt idx="1853">
                  <c:v>-737</c:v>
                </c:pt>
                <c:pt idx="1854">
                  <c:v>-655</c:v>
                </c:pt>
                <c:pt idx="1855">
                  <c:v>-818</c:v>
                </c:pt>
                <c:pt idx="1856">
                  <c:v>-818</c:v>
                </c:pt>
                <c:pt idx="1857">
                  <c:v>-818</c:v>
                </c:pt>
                <c:pt idx="1858">
                  <c:v>-818</c:v>
                </c:pt>
                <c:pt idx="1859">
                  <c:v>-817</c:v>
                </c:pt>
                <c:pt idx="1860">
                  <c:v>-860</c:v>
                </c:pt>
                <c:pt idx="1861">
                  <c:v>-355</c:v>
                </c:pt>
                <c:pt idx="1862">
                  <c:v>-350</c:v>
                </c:pt>
                <c:pt idx="1863">
                  <c:v>-350</c:v>
                </c:pt>
                <c:pt idx="1864">
                  <c:v>-325</c:v>
                </c:pt>
                <c:pt idx="1865">
                  <c:v>-400</c:v>
                </c:pt>
                <c:pt idx="1866">
                  <c:v>-813</c:v>
                </c:pt>
                <c:pt idx="1867">
                  <c:v>-893</c:v>
                </c:pt>
                <c:pt idx="1868">
                  <c:v>73</c:v>
                </c:pt>
                <c:pt idx="1869">
                  <c:v>679</c:v>
                </c:pt>
                <c:pt idx="1870">
                  <c:v>679</c:v>
                </c:pt>
                <c:pt idx="1871">
                  <c:v>610</c:v>
                </c:pt>
                <c:pt idx="1872">
                  <c:v>699</c:v>
                </c:pt>
                <c:pt idx="1873">
                  <c:v>1090</c:v>
                </c:pt>
                <c:pt idx="1874">
                  <c:v>713</c:v>
                </c:pt>
                <c:pt idx="1875">
                  <c:v>1099</c:v>
                </c:pt>
                <c:pt idx="1876">
                  <c:v>1019</c:v>
                </c:pt>
                <c:pt idx="1877">
                  <c:v>782</c:v>
                </c:pt>
                <c:pt idx="1878">
                  <c:v>355</c:v>
                </c:pt>
                <c:pt idx="1879">
                  <c:v>-155</c:v>
                </c:pt>
                <c:pt idx="1880">
                  <c:v>-640</c:v>
                </c:pt>
                <c:pt idx="1881">
                  <c:v>-378</c:v>
                </c:pt>
                <c:pt idx="1882">
                  <c:v>-595</c:v>
                </c:pt>
                <c:pt idx="1883">
                  <c:v>-438</c:v>
                </c:pt>
                <c:pt idx="1884">
                  <c:v>-320</c:v>
                </c:pt>
                <c:pt idx="1885">
                  <c:v>-383</c:v>
                </c:pt>
                <c:pt idx="1886">
                  <c:v>-105</c:v>
                </c:pt>
                <c:pt idx="1887">
                  <c:v>491</c:v>
                </c:pt>
                <c:pt idx="1888">
                  <c:v>482</c:v>
                </c:pt>
                <c:pt idx="1889">
                  <c:v>-488</c:v>
                </c:pt>
                <c:pt idx="1890">
                  <c:v>-793</c:v>
                </c:pt>
                <c:pt idx="1891">
                  <c:v>-717</c:v>
                </c:pt>
                <c:pt idx="1892">
                  <c:v>-950</c:v>
                </c:pt>
                <c:pt idx="1893">
                  <c:v>389</c:v>
                </c:pt>
                <c:pt idx="1894">
                  <c:v>-420</c:v>
                </c:pt>
                <c:pt idx="1895">
                  <c:v>-842</c:v>
                </c:pt>
                <c:pt idx="1896">
                  <c:v>-990</c:v>
                </c:pt>
                <c:pt idx="1897">
                  <c:v>-1010</c:v>
                </c:pt>
                <c:pt idx="1898">
                  <c:v>-769</c:v>
                </c:pt>
                <c:pt idx="1899">
                  <c:v>-420</c:v>
                </c:pt>
                <c:pt idx="1900">
                  <c:v>-465</c:v>
                </c:pt>
                <c:pt idx="1901">
                  <c:v>-749</c:v>
                </c:pt>
                <c:pt idx="1902">
                  <c:v>-935</c:v>
                </c:pt>
                <c:pt idx="1903">
                  <c:v>-640</c:v>
                </c:pt>
                <c:pt idx="1904">
                  <c:v>-783</c:v>
                </c:pt>
                <c:pt idx="1905">
                  <c:v>-683</c:v>
                </c:pt>
                <c:pt idx="1906">
                  <c:v>-565</c:v>
                </c:pt>
                <c:pt idx="1907">
                  <c:v>-483</c:v>
                </c:pt>
                <c:pt idx="1908">
                  <c:v>-342</c:v>
                </c:pt>
                <c:pt idx="1909">
                  <c:v>110</c:v>
                </c:pt>
                <c:pt idx="1910">
                  <c:v>670</c:v>
                </c:pt>
                <c:pt idx="1911">
                  <c:v>845</c:v>
                </c:pt>
                <c:pt idx="1912">
                  <c:v>705</c:v>
                </c:pt>
                <c:pt idx="1913">
                  <c:v>-523</c:v>
                </c:pt>
                <c:pt idx="1914">
                  <c:v>-813</c:v>
                </c:pt>
                <c:pt idx="1915">
                  <c:v>-813</c:v>
                </c:pt>
                <c:pt idx="1916">
                  <c:v>-635</c:v>
                </c:pt>
                <c:pt idx="1917">
                  <c:v>319</c:v>
                </c:pt>
                <c:pt idx="1918">
                  <c:v>-290</c:v>
                </c:pt>
                <c:pt idx="1919">
                  <c:v>-705</c:v>
                </c:pt>
                <c:pt idx="1920">
                  <c:v>-113</c:v>
                </c:pt>
                <c:pt idx="1921">
                  <c:v>-869</c:v>
                </c:pt>
                <c:pt idx="1922">
                  <c:v>-594</c:v>
                </c:pt>
                <c:pt idx="1923">
                  <c:v>225</c:v>
                </c:pt>
                <c:pt idx="1924">
                  <c:v>-215</c:v>
                </c:pt>
                <c:pt idx="1925">
                  <c:v>-705</c:v>
                </c:pt>
                <c:pt idx="1926">
                  <c:v>-1036</c:v>
                </c:pt>
                <c:pt idx="1927">
                  <c:v>-235</c:v>
                </c:pt>
                <c:pt idx="1928">
                  <c:v>-718</c:v>
                </c:pt>
                <c:pt idx="1929">
                  <c:v>-718</c:v>
                </c:pt>
                <c:pt idx="1930">
                  <c:v>-518</c:v>
                </c:pt>
                <c:pt idx="1931">
                  <c:v>-185</c:v>
                </c:pt>
                <c:pt idx="1932">
                  <c:v>117</c:v>
                </c:pt>
                <c:pt idx="1933">
                  <c:v>1015</c:v>
                </c:pt>
                <c:pt idx="1934">
                  <c:v>895</c:v>
                </c:pt>
                <c:pt idx="1935">
                  <c:v>804</c:v>
                </c:pt>
                <c:pt idx="1936">
                  <c:v>804</c:v>
                </c:pt>
                <c:pt idx="1937">
                  <c:v>720</c:v>
                </c:pt>
                <c:pt idx="1938">
                  <c:v>-382</c:v>
                </c:pt>
                <c:pt idx="1939">
                  <c:v>-718</c:v>
                </c:pt>
                <c:pt idx="1940">
                  <c:v>870</c:v>
                </c:pt>
                <c:pt idx="1941">
                  <c:v>704</c:v>
                </c:pt>
                <c:pt idx="1942">
                  <c:v>749</c:v>
                </c:pt>
                <c:pt idx="1943">
                  <c:v>895</c:v>
                </c:pt>
                <c:pt idx="1944">
                  <c:v>679</c:v>
                </c:pt>
                <c:pt idx="1945">
                  <c:v>879</c:v>
                </c:pt>
                <c:pt idx="1946">
                  <c:v>879</c:v>
                </c:pt>
                <c:pt idx="1947">
                  <c:v>879</c:v>
                </c:pt>
                <c:pt idx="1948">
                  <c:v>878</c:v>
                </c:pt>
                <c:pt idx="1949">
                  <c:v>1045</c:v>
                </c:pt>
                <c:pt idx="1950">
                  <c:v>1095</c:v>
                </c:pt>
                <c:pt idx="1951">
                  <c:v>892</c:v>
                </c:pt>
                <c:pt idx="1952">
                  <c:v>-272</c:v>
                </c:pt>
                <c:pt idx="1953">
                  <c:v>114</c:v>
                </c:pt>
                <c:pt idx="1954">
                  <c:v>475</c:v>
                </c:pt>
                <c:pt idx="1955">
                  <c:v>138</c:v>
                </c:pt>
                <c:pt idx="1956">
                  <c:v>562</c:v>
                </c:pt>
                <c:pt idx="1957">
                  <c:v>679</c:v>
                </c:pt>
                <c:pt idx="1958">
                  <c:v>678</c:v>
                </c:pt>
                <c:pt idx="1959">
                  <c:v>678</c:v>
                </c:pt>
                <c:pt idx="1960">
                  <c:v>678</c:v>
                </c:pt>
                <c:pt idx="1961">
                  <c:v>770</c:v>
                </c:pt>
                <c:pt idx="1962">
                  <c:v>-36</c:v>
                </c:pt>
                <c:pt idx="1963">
                  <c:v>-643</c:v>
                </c:pt>
                <c:pt idx="1964">
                  <c:v>678</c:v>
                </c:pt>
                <c:pt idx="1965">
                  <c:v>678</c:v>
                </c:pt>
                <c:pt idx="1966">
                  <c:v>678</c:v>
                </c:pt>
                <c:pt idx="1967">
                  <c:v>679</c:v>
                </c:pt>
                <c:pt idx="1968">
                  <c:v>624</c:v>
                </c:pt>
                <c:pt idx="1969">
                  <c:v>429</c:v>
                </c:pt>
                <c:pt idx="1970">
                  <c:v>15</c:v>
                </c:pt>
                <c:pt idx="1971">
                  <c:v>225</c:v>
                </c:pt>
                <c:pt idx="1972">
                  <c:v>264</c:v>
                </c:pt>
                <c:pt idx="1973">
                  <c:v>-479</c:v>
                </c:pt>
                <c:pt idx="1974">
                  <c:v>-823</c:v>
                </c:pt>
                <c:pt idx="1975">
                  <c:v>-426</c:v>
                </c:pt>
                <c:pt idx="1976">
                  <c:v>-349</c:v>
                </c:pt>
                <c:pt idx="1977">
                  <c:v>57</c:v>
                </c:pt>
                <c:pt idx="1978">
                  <c:v>160</c:v>
                </c:pt>
                <c:pt idx="1979">
                  <c:v>370</c:v>
                </c:pt>
                <c:pt idx="1980">
                  <c:v>370</c:v>
                </c:pt>
                <c:pt idx="1981">
                  <c:v>674</c:v>
                </c:pt>
                <c:pt idx="1982">
                  <c:v>674</c:v>
                </c:pt>
                <c:pt idx="1983">
                  <c:v>674</c:v>
                </c:pt>
                <c:pt idx="1984">
                  <c:v>674</c:v>
                </c:pt>
                <c:pt idx="1985">
                  <c:v>805</c:v>
                </c:pt>
                <c:pt idx="1986">
                  <c:v>145</c:v>
                </c:pt>
                <c:pt idx="1987">
                  <c:v>25</c:v>
                </c:pt>
                <c:pt idx="1988">
                  <c:v>629</c:v>
                </c:pt>
                <c:pt idx="1989">
                  <c:v>624</c:v>
                </c:pt>
                <c:pt idx="1990">
                  <c:v>644</c:v>
                </c:pt>
                <c:pt idx="1991">
                  <c:v>644</c:v>
                </c:pt>
                <c:pt idx="1992">
                  <c:v>738</c:v>
                </c:pt>
                <c:pt idx="1993">
                  <c:v>738</c:v>
                </c:pt>
                <c:pt idx="1994">
                  <c:v>838</c:v>
                </c:pt>
                <c:pt idx="1995">
                  <c:v>838</c:v>
                </c:pt>
                <c:pt idx="1996">
                  <c:v>838</c:v>
                </c:pt>
                <c:pt idx="1997">
                  <c:v>688</c:v>
                </c:pt>
                <c:pt idx="1998">
                  <c:v>688</c:v>
                </c:pt>
                <c:pt idx="1999">
                  <c:v>510</c:v>
                </c:pt>
                <c:pt idx="2000">
                  <c:v>389</c:v>
                </c:pt>
                <c:pt idx="2001">
                  <c:v>738</c:v>
                </c:pt>
                <c:pt idx="2002">
                  <c:v>739</c:v>
                </c:pt>
                <c:pt idx="2003">
                  <c:v>739</c:v>
                </c:pt>
                <c:pt idx="2004">
                  <c:v>739</c:v>
                </c:pt>
                <c:pt idx="2005">
                  <c:v>738</c:v>
                </c:pt>
                <c:pt idx="2006">
                  <c:v>738</c:v>
                </c:pt>
                <c:pt idx="2007">
                  <c:v>739</c:v>
                </c:pt>
                <c:pt idx="2008">
                  <c:v>739</c:v>
                </c:pt>
                <c:pt idx="2009">
                  <c:v>739</c:v>
                </c:pt>
                <c:pt idx="2010">
                  <c:v>764</c:v>
                </c:pt>
                <c:pt idx="2011">
                  <c:v>475</c:v>
                </c:pt>
                <c:pt idx="2012">
                  <c:v>764</c:v>
                </c:pt>
                <c:pt idx="2013">
                  <c:v>739</c:v>
                </c:pt>
                <c:pt idx="2014">
                  <c:v>739</c:v>
                </c:pt>
                <c:pt idx="2015">
                  <c:v>739</c:v>
                </c:pt>
                <c:pt idx="2016">
                  <c:v>734</c:v>
                </c:pt>
                <c:pt idx="2017">
                  <c:v>834</c:v>
                </c:pt>
                <c:pt idx="2018">
                  <c:v>834</c:v>
                </c:pt>
                <c:pt idx="2019">
                  <c:v>834</c:v>
                </c:pt>
                <c:pt idx="2020">
                  <c:v>834</c:v>
                </c:pt>
                <c:pt idx="2021">
                  <c:v>834</c:v>
                </c:pt>
                <c:pt idx="2022">
                  <c:v>834</c:v>
                </c:pt>
                <c:pt idx="2023">
                  <c:v>834</c:v>
                </c:pt>
                <c:pt idx="2024">
                  <c:v>834</c:v>
                </c:pt>
                <c:pt idx="2025">
                  <c:v>834</c:v>
                </c:pt>
                <c:pt idx="2026">
                  <c:v>834</c:v>
                </c:pt>
                <c:pt idx="2027">
                  <c:v>834</c:v>
                </c:pt>
                <c:pt idx="2028">
                  <c:v>834</c:v>
                </c:pt>
                <c:pt idx="2029">
                  <c:v>834</c:v>
                </c:pt>
                <c:pt idx="2030">
                  <c:v>834</c:v>
                </c:pt>
                <c:pt idx="2031">
                  <c:v>834</c:v>
                </c:pt>
                <c:pt idx="2032">
                  <c:v>834</c:v>
                </c:pt>
                <c:pt idx="2033">
                  <c:v>734</c:v>
                </c:pt>
                <c:pt idx="2034">
                  <c:v>704</c:v>
                </c:pt>
                <c:pt idx="2035">
                  <c:v>734</c:v>
                </c:pt>
                <c:pt idx="2036">
                  <c:v>734</c:v>
                </c:pt>
                <c:pt idx="2037">
                  <c:v>734</c:v>
                </c:pt>
                <c:pt idx="2038">
                  <c:v>739</c:v>
                </c:pt>
                <c:pt idx="2039">
                  <c:v>734</c:v>
                </c:pt>
                <c:pt idx="2040">
                  <c:v>834</c:v>
                </c:pt>
                <c:pt idx="2041">
                  <c:v>834</c:v>
                </c:pt>
                <c:pt idx="2042">
                  <c:v>834</c:v>
                </c:pt>
                <c:pt idx="2043">
                  <c:v>834</c:v>
                </c:pt>
                <c:pt idx="2044">
                  <c:v>915</c:v>
                </c:pt>
                <c:pt idx="2045">
                  <c:v>-80</c:v>
                </c:pt>
                <c:pt idx="2046">
                  <c:v>420</c:v>
                </c:pt>
                <c:pt idx="2047">
                  <c:v>105</c:v>
                </c:pt>
                <c:pt idx="2048">
                  <c:v>410</c:v>
                </c:pt>
                <c:pt idx="2049">
                  <c:v>360</c:v>
                </c:pt>
                <c:pt idx="2050">
                  <c:v>639</c:v>
                </c:pt>
                <c:pt idx="2051">
                  <c:v>734</c:v>
                </c:pt>
                <c:pt idx="2052">
                  <c:v>734</c:v>
                </c:pt>
                <c:pt idx="2053">
                  <c:v>734</c:v>
                </c:pt>
                <c:pt idx="2054">
                  <c:v>734</c:v>
                </c:pt>
                <c:pt idx="2055">
                  <c:v>734</c:v>
                </c:pt>
                <c:pt idx="2056">
                  <c:v>739</c:v>
                </c:pt>
                <c:pt idx="2057">
                  <c:v>638</c:v>
                </c:pt>
                <c:pt idx="2058">
                  <c:v>182</c:v>
                </c:pt>
                <c:pt idx="2059">
                  <c:v>414</c:v>
                </c:pt>
                <c:pt idx="2060">
                  <c:v>759</c:v>
                </c:pt>
                <c:pt idx="2061">
                  <c:v>739</c:v>
                </c:pt>
                <c:pt idx="2062">
                  <c:v>739</c:v>
                </c:pt>
                <c:pt idx="2063">
                  <c:v>724</c:v>
                </c:pt>
                <c:pt idx="2064">
                  <c:v>724</c:v>
                </c:pt>
                <c:pt idx="2065">
                  <c:v>838</c:v>
                </c:pt>
                <c:pt idx="2066">
                  <c:v>801</c:v>
                </c:pt>
                <c:pt idx="2067">
                  <c:v>574</c:v>
                </c:pt>
                <c:pt idx="2068">
                  <c:v>412</c:v>
                </c:pt>
                <c:pt idx="2069">
                  <c:v>-869</c:v>
                </c:pt>
                <c:pt idx="2070">
                  <c:v>-565</c:v>
                </c:pt>
                <c:pt idx="2071">
                  <c:v>-945</c:v>
                </c:pt>
                <c:pt idx="2072">
                  <c:v>-334</c:v>
                </c:pt>
                <c:pt idx="2073">
                  <c:v>-306</c:v>
                </c:pt>
                <c:pt idx="2074">
                  <c:v>-276</c:v>
                </c:pt>
                <c:pt idx="2075">
                  <c:v>75</c:v>
                </c:pt>
                <c:pt idx="2076">
                  <c:v>-249</c:v>
                </c:pt>
                <c:pt idx="2077">
                  <c:v>-186</c:v>
                </c:pt>
                <c:pt idx="2078">
                  <c:v>211</c:v>
                </c:pt>
                <c:pt idx="2079">
                  <c:v>-95</c:v>
                </c:pt>
                <c:pt idx="2080">
                  <c:v>131</c:v>
                </c:pt>
                <c:pt idx="2081">
                  <c:v>-161</c:v>
                </c:pt>
                <c:pt idx="2082">
                  <c:v>-729</c:v>
                </c:pt>
                <c:pt idx="2083">
                  <c:v>-244</c:v>
                </c:pt>
                <c:pt idx="2084">
                  <c:v>924</c:v>
                </c:pt>
                <c:pt idx="2085">
                  <c:v>923</c:v>
                </c:pt>
                <c:pt idx="2086">
                  <c:v>328</c:v>
                </c:pt>
                <c:pt idx="2087">
                  <c:v>724</c:v>
                </c:pt>
                <c:pt idx="2088">
                  <c:v>824</c:v>
                </c:pt>
                <c:pt idx="2089">
                  <c:v>824</c:v>
                </c:pt>
                <c:pt idx="2090">
                  <c:v>824</c:v>
                </c:pt>
                <c:pt idx="2091">
                  <c:v>824</c:v>
                </c:pt>
                <c:pt idx="2092">
                  <c:v>1086</c:v>
                </c:pt>
                <c:pt idx="2093">
                  <c:v>595</c:v>
                </c:pt>
                <c:pt idx="2094">
                  <c:v>425</c:v>
                </c:pt>
                <c:pt idx="2095">
                  <c:v>-343</c:v>
                </c:pt>
                <c:pt idx="2096">
                  <c:v>240</c:v>
                </c:pt>
                <c:pt idx="2097">
                  <c:v>779</c:v>
                </c:pt>
                <c:pt idx="2098">
                  <c:v>779</c:v>
                </c:pt>
                <c:pt idx="2099">
                  <c:v>779</c:v>
                </c:pt>
                <c:pt idx="2100">
                  <c:v>799</c:v>
                </c:pt>
                <c:pt idx="2101">
                  <c:v>595</c:v>
                </c:pt>
                <c:pt idx="2102">
                  <c:v>960</c:v>
                </c:pt>
                <c:pt idx="2103">
                  <c:v>960</c:v>
                </c:pt>
                <c:pt idx="2104">
                  <c:v>960</c:v>
                </c:pt>
                <c:pt idx="2105">
                  <c:v>1055</c:v>
                </c:pt>
                <c:pt idx="2106">
                  <c:v>500</c:v>
                </c:pt>
                <c:pt idx="2107">
                  <c:v>50</c:v>
                </c:pt>
                <c:pt idx="2108">
                  <c:v>724</c:v>
                </c:pt>
                <c:pt idx="2109">
                  <c:v>724</c:v>
                </c:pt>
                <c:pt idx="2110">
                  <c:v>310</c:v>
                </c:pt>
                <c:pt idx="2111">
                  <c:v>564</c:v>
                </c:pt>
                <c:pt idx="2112">
                  <c:v>483</c:v>
                </c:pt>
                <c:pt idx="2113">
                  <c:v>-236</c:v>
                </c:pt>
                <c:pt idx="2114">
                  <c:v>-23</c:v>
                </c:pt>
                <c:pt idx="2115">
                  <c:v>168</c:v>
                </c:pt>
                <c:pt idx="2116">
                  <c:v>544</c:v>
                </c:pt>
                <c:pt idx="2117">
                  <c:v>-1105</c:v>
                </c:pt>
                <c:pt idx="2118">
                  <c:v>-785</c:v>
                </c:pt>
                <c:pt idx="2119">
                  <c:v>-675</c:v>
                </c:pt>
                <c:pt idx="2120">
                  <c:v>-965</c:v>
                </c:pt>
                <c:pt idx="2121">
                  <c:v>-545</c:v>
                </c:pt>
                <c:pt idx="2122">
                  <c:v>-357</c:v>
                </c:pt>
                <c:pt idx="2123">
                  <c:v>-455</c:v>
                </c:pt>
                <c:pt idx="2124">
                  <c:v>-1091</c:v>
                </c:pt>
                <c:pt idx="2125">
                  <c:v>-889</c:v>
                </c:pt>
                <c:pt idx="2126">
                  <c:v>-885</c:v>
                </c:pt>
                <c:pt idx="2127">
                  <c:v>-224</c:v>
                </c:pt>
                <c:pt idx="2128">
                  <c:v>263</c:v>
                </c:pt>
                <c:pt idx="2129">
                  <c:v>750</c:v>
                </c:pt>
                <c:pt idx="2130">
                  <c:v>1003</c:v>
                </c:pt>
                <c:pt idx="2131">
                  <c:v>743</c:v>
                </c:pt>
                <c:pt idx="2132">
                  <c:v>1054</c:v>
                </c:pt>
                <c:pt idx="2133">
                  <c:v>979</c:v>
                </c:pt>
                <c:pt idx="2134">
                  <c:v>720</c:v>
                </c:pt>
                <c:pt idx="2135">
                  <c:v>154</c:v>
                </c:pt>
                <c:pt idx="2136">
                  <c:v>459</c:v>
                </c:pt>
                <c:pt idx="2137">
                  <c:v>337</c:v>
                </c:pt>
                <c:pt idx="2138">
                  <c:v>349</c:v>
                </c:pt>
                <c:pt idx="2139">
                  <c:v>242</c:v>
                </c:pt>
                <c:pt idx="2140">
                  <c:v>643</c:v>
                </c:pt>
                <c:pt idx="2141">
                  <c:v>-623</c:v>
                </c:pt>
                <c:pt idx="2142">
                  <c:v>-110</c:v>
                </c:pt>
                <c:pt idx="2143">
                  <c:v>-664</c:v>
                </c:pt>
                <c:pt idx="2144">
                  <c:v>-540</c:v>
                </c:pt>
                <c:pt idx="2145">
                  <c:v>-285</c:v>
                </c:pt>
                <c:pt idx="2146">
                  <c:v>-180</c:v>
                </c:pt>
                <c:pt idx="2147">
                  <c:v>-222</c:v>
                </c:pt>
                <c:pt idx="2148">
                  <c:v>24</c:v>
                </c:pt>
                <c:pt idx="2149">
                  <c:v>445</c:v>
                </c:pt>
                <c:pt idx="2150">
                  <c:v>779</c:v>
                </c:pt>
                <c:pt idx="2151">
                  <c:v>779</c:v>
                </c:pt>
                <c:pt idx="2152">
                  <c:v>779</c:v>
                </c:pt>
                <c:pt idx="2153">
                  <c:v>779</c:v>
                </c:pt>
                <c:pt idx="2154">
                  <c:v>620</c:v>
                </c:pt>
                <c:pt idx="2155">
                  <c:v>719</c:v>
                </c:pt>
                <c:pt idx="2156">
                  <c:v>779</c:v>
                </c:pt>
                <c:pt idx="2157">
                  <c:v>779</c:v>
                </c:pt>
                <c:pt idx="2158">
                  <c:v>804</c:v>
                </c:pt>
                <c:pt idx="2159">
                  <c:v>679</c:v>
                </c:pt>
                <c:pt idx="2160">
                  <c:v>679</c:v>
                </c:pt>
                <c:pt idx="2161">
                  <c:v>879</c:v>
                </c:pt>
                <c:pt idx="2162">
                  <c:v>879</c:v>
                </c:pt>
                <c:pt idx="2163">
                  <c:v>879</c:v>
                </c:pt>
                <c:pt idx="2164">
                  <c:v>879</c:v>
                </c:pt>
                <c:pt idx="2165">
                  <c:v>879</c:v>
                </c:pt>
                <c:pt idx="2166">
                  <c:v>879</c:v>
                </c:pt>
                <c:pt idx="2167">
                  <c:v>679</c:v>
                </c:pt>
                <c:pt idx="2168">
                  <c:v>679</c:v>
                </c:pt>
                <c:pt idx="2169">
                  <c:v>679</c:v>
                </c:pt>
                <c:pt idx="2170">
                  <c:v>679</c:v>
                </c:pt>
                <c:pt idx="2171">
                  <c:v>674</c:v>
                </c:pt>
                <c:pt idx="2172">
                  <c:v>674</c:v>
                </c:pt>
                <c:pt idx="2173">
                  <c:v>674</c:v>
                </c:pt>
                <c:pt idx="2174">
                  <c:v>674</c:v>
                </c:pt>
                <c:pt idx="2175">
                  <c:v>674</c:v>
                </c:pt>
                <c:pt idx="2176">
                  <c:v>679</c:v>
                </c:pt>
                <c:pt idx="2177">
                  <c:v>679</c:v>
                </c:pt>
                <c:pt idx="2178">
                  <c:v>659</c:v>
                </c:pt>
                <c:pt idx="2179">
                  <c:v>674</c:v>
                </c:pt>
                <c:pt idx="2180">
                  <c:v>674</c:v>
                </c:pt>
                <c:pt idx="2181">
                  <c:v>673</c:v>
                </c:pt>
                <c:pt idx="2182">
                  <c:v>674</c:v>
                </c:pt>
                <c:pt idx="2183">
                  <c:v>684</c:v>
                </c:pt>
                <c:pt idx="2184">
                  <c:v>884</c:v>
                </c:pt>
                <c:pt idx="2185">
                  <c:v>884</c:v>
                </c:pt>
                <c:pt idx="2186">
                  <c:v>884</c:v>
                </c:pt>
                <c:pt idx="2187">
                  <c:v>884</c:v>
                </c:pt>
                <c:pt idx="2188">
                  <c:v>884</c:v>
                </c:pt>
                <c:pt idx="2189">
                  <c:v>884</c:v>
                </c:pt>
                <c:pt idx="2190">
                  <c:v>884</c:v>
                </c:pt>
                <c:pt idx="2191">
                  <c:v>884</c:v>
                </c:pt>
                <c:pt idx="2192">
                  <c:v>884</c:v>
                </c:pt>
                <c:pt idx="2193">
                  <c:v>884</c:v>
                </c:pt>
                <c:pt idx="2194">
                  <c:v>884</c:v>
                </c:pt>
                <c:pt idx="2195">
                  <c:v>884</c:v>
                </c:pt>
                <c:pt idx="2196">
                  <c:v>884</c:v>
                </c:pt>
                <c:pt idx="2197">
                  <c:v>884</c:v>
                </c:pt>
                <c:pt idx="2198">
                  <c:v>884</c:v>
                </c:pt>
                <c:pt idx="2199">
                  <c:v>884</c:v>
                </c:pt>
                <c:pt idx="2200">
                  <c:v>884</c:v>
                </c:pt>
                <c:pt idx="2201">
                  <c:v>684</c:v>
                </c:pt>
                <c:pt idx="2202">
                  <c:v>684</c:v>
                </c:pt>
                <c:pt idx="2203">
                  <c:v>684</c:v>
                </c:pt>
                <c:pt idx="2204">
                  <c:v>684</c:v>
                </c:pt>
                <c:pt idx="2205">
                  <c:v>684</c:v>
                </c:pt>
                <c:pt idx="2206">
                  <c:v>684</c:v>
                </c:pt>
                <c:pt idx="2207">
                  <c:v>684</c:v>
                </c:pt>
                <c:pt idx="2208">
                  <c:v>884</c:v>
                </c:pt>
                <c:pt idx="2209">
                  <c:v>883</c:v>
                </c:pt>
                <c:pt idx="2210">
                  <c:v>884</c:v>
                </c:pt>
                <c:pt idx="2211">
                  <c:v>884</c:v>
                </c:pt>
                <c:pt idx="2212">
                  <c:v>904</c:v>
                </c:pt>
                <c:pt idx="2213">
                  <c:v>578</c:v>
                </c:pt>
                <c:pt idx="2214">
                  <c:v>372</c:v>
                </c:pt>
                <c:pt idx="2215">
                  <c:v>554</c:v>
                </c:pt>
                <c:pt idx="2216">
                  <c:v>804</c:v>
                </c:pt>
                <c:pt idx="2217">
                  <c:v>1528</c:v>
                </c:pt>
                <c:pt idx="2218">
                  <c:v>1531</c:v>
                </c:pt>
                <c:pt idx="2219">
                  <c:v>1233</c:v>
                </c:pt>
                <c:pt idx="2220">
                  <c:v>930</c:v>
                </c:pt>
                <c:pt idx="2221">
                  <c:v>909</c:v>
                </c:pt>
                <c:pt idx="2222">
                  <c:v>909</c:v>
                </c:pt>
                <c:pt idx="2223">
                  <c:v>909</c:v>
                </c:pt>
                <c:pt idx="2224">
                  <c:v>1069</c:v>
                </c:pt>
                <c:pt idx="2225">
                  <c:v>30</c:v>
                </c:pt>
                <c:pt idx="2226">
                  <c:v>-541</c:v>
                </c:pt>
                <c:pt idx="2227">
                  <c:v>-1165</c:v>
                </c:pt>
                <c:pt idx="2228">
                  <c:v>110</c:v>
                </c:pt>
                <c:pt idx="2229">
                  <c:v>337</c:v>
                </c:pt>
                <c:pt idx="2230">
                  <c:v>390</c:v>
                </c:pt>
                <c:pt idx="2231">
                  <c:v>905</c:v>
                </c:pt>
                <c:pt idx="2232">
                  <c:v>962</c:v>
                </c:pt>
                <c:pt idx="2233">
                  <c:v>1105</c:v>
                </c:pt>
                <c:pt idx="2234">
                  <c:v>1105</c:v>
                </c:pt>
                <c:pt idx="2235">
                  <c:v>1105</c:v>
                </c:pt>
                <c:pt idx="2236">
                  <c:v>235</c:v>
                </c:pt>
                <c:pt idx="2237">
                  <c:v>-97</c:v>
                </c:pt>
                <c:pt idx="2238">
                  <c:v>-410</c:v>
                </c:pt>
                <c:pt idx="2239">
                  <c:v>-860</c:v>
                </c:pt>
                <c:pt idx="2240">
                  <c:v>-680</c:v>
                </c:pt>
                <c:pt idx="2241">
                  <c:v>-272</c:v>
                </c:pt>
                <c:pt idx="2242">
                  <c:v>-150</c:v>
                </c:pt>
                <c:pt idx="2243">
                  <c:v>-150</c:v>
                </c:pt>
                <c:pt idx="2244">
                  <c:v>455</c:v>
                </c:pt>
                <c:pt idx="2245">
                  <c:v>410</c:v>
                </c:pt>
                <c:pt idx="2246">
                  <c:v>696</c:v>
                </c:pt>
                <c:pt idx="2247">
                  <c:v>631</c:v>
                </c:pt>
                <c:pt idx="2248">
                  <c:v>-460</c:v>
                </c:pt>
                <c:pt idx="2249">
                  <c:v>-930</c:v>
                </c:pt>
                <c:pt idx="2250">
                  <c:v>-930</c:v>
                </c:pt>
                <c:pt idx="2251">
                  <c:v>-955</c:v>
                </c:pt>
                <c:pt idx="2252">
                  <c:v>-425</c:v>
                </c:pt>
                <c:pt idx="2253">
                  <c:v>-410</c:v>
                </c:pt>
                <c:pt idx="2254">
                  <c:v>-17</c:v>
                </c:pt>
                <c:pt idx="2255">
                  <c:v>705</c:v>
                </c:pt>
                <c:pt idx="2256">
                  <c:v>875</c:v>
                </c:pt>
                <c:pt idx="2257">
                  <c:v>1009</c:v>
                </c:pt>
                <c:pt idx="2258">
                  <c:v>1258</c:v>
                </c:pt>
                <c:pt idx="2259">
                  <c:v>1097</c:v>
                </c:pt>
                <c:pt idx="2260">
                  <c:v>314</c:v>
                </c:pt>
                <c:pt idx="2261">
                  <c:v>374</c:v>
                </c:pt>
                <c:pt idx="2262">
                  <c:v>90</c:v>
                </c:pt>
                <c:pt idx="2263">
                  <c:v>-271</c:v>
                </c:pt>
                <c:pt idx="2264">
                  <c:v>28</c:v>
                </c:pt>
                <c:pt idx="2265">
                  <c:v>280</c:v>
                </c:pt>
                <c:pt idx="2266">
                  <c:v>15</c:v>
                </c:pt>
                <c:pt idx="2267">
                  <c:v>230</c:v>
                </c:pt>
                <c:pt idx="2268">
                  <c:v>507</c:v>
                </c:pt>
                <c:pt idx="2269">
                  <c:v>785</c:v>
                </c:pt>
                <c:pt idx="2270">
                  <c:v>785</c:v>
                </c:pt>
                <c:pt idx="2271">
                  <c:v>885</c:v>
                </c:pt>
                <c:pt idx="2272">
                  <c:v>502</c:v>
                </c:pt>
                <c:pt idx="2273">
                  <c:v>-387</c:v>
                </c:pt>
                <c:pt idx="2274">
                  <c:v>-640</c:v>
                </c:pt>
                <c:pt idx="2275">
                  <c:v>-641</c:v>
                </c:pt>
                <c:pt idx="2276">
                  <c:v>400</c:v>
                </c:pt>
                <c:pt idx="2277">
                  <c:v>494</c:v>
                </c:pt>
                <c:pt idx="2278">
                  <c:v>798</c:v>
                </c:pt>
                <c:pt idx="2279">
                  <c:v>847</c:v>
                </c:pt>
                <c:pt idx="2280">
                  <c:v>40</c:v>
                </c:pt>
                <c:pt idx="2281">
                  <c:v>250</c:v>
                </c:pt>
                <c:pt idx="2282">
                  <c:v>595</c:v>
                </c:pt>
                <c:pt idx="2283">
                  <c:v>444</c:v>
                </c:pt>
                <c:pt idx="2284">
                  <c:v>-273</c:v>
                </c:pt>
                <c:pt idx="2285">
                  <c:v>-468</c:v>
                </c:pt>
                <c:pt idx="2286">
                  <c:v>-533</c:v>
                </c:pt>
                <c:pt idx="2287">
                  <c:v>-614</c:v>
                </c:pt>
                <c:pt idx="2288">
                  <c:v>-589</c:v>
                </c:pt>
                <c:pt idx="2289">
                  <c:v>-614</c:v>
                </c:pt>
                <c:pt idx="2290">
                  <c:v>-564</c:v>
                </c:pt>
                <c:pt idx="2291">
                  <c:v>-589</c:v>
                </c:pt>
                <c:pt idx="2292">
                  <c:v>-444</c:v>
                </c:pt>
                <c:pt idx="2293">
                  <c:v>-159</c:v>
                </c:pt>
                <c:pt idx="2294">
                  <c:v>245</c:v>
                </c:pt>
                <c:pt idx="2295">
                  <c:v>-689</c:v>
                </c:pt>
                <c:pt idx="2296">
                  <c:v>-639</c:v>
                </c:pt>
                <c:pt idx="2297">
                  <c:v>-639</c:v>
                </c:pt>
                <c:pt idx="2298">
                  <c:v>-589</c:v>
                </c:pt>
                <c:pt idx="2299">
                  <c:v>-589</c:v>
                </c:pt>
                <c:pt idx="2300">
                  <c:v>284</c:v>
                </c:pt>
                <c:pt idx="2301">
                  <c:v>372</c:v>
                </c:pt>
                <c:pt idx="2302">
                  <c:v>997</c:v>
                </c:pt>
                <c:pt idx="2303">
                  <c:v>307</c:v>
                </c:pt>
                <c:pt idx="2304">
                  <c:v>647</c:v>
                </c:pt>
                <c:pt idx="2305">
                  <c:v>622</c:v>
                </c:pt>
                <c:pt idx="2306">
                  <c:v>760</c:v>
                </c:pt>
                <c:pt idx="2307">
                  <c:v>774</c:v>
                </c:pt>
                <c:pt idx="2308">
                  <c:v>747</c:v>
                </c:pt>
                <c:pt idx="2309">
                  <c:v>666</c:v>
                </c:pt>
                <c:pt idx="2310">
                  <c:v>60</c:v>
                </c:pt>
                <c:pt idx="2311">
                  <c:v>-389</c:v>
                </c:pt>
                <c:pt idx="2312">
                  <c:v>-414</c:v>
                </c:pt>
                <c:pt idx="2313">
                  <c:v>-270</c:v>
                </c:pt>
                <c:pt idx="2314">
                  <c:v>-360</c:v>
                </c:pt>
                <c:pt idx="2315">
                  <c:v>-403</c:v>
                </c:pt>
                <c:pt idx="2316">
                  <c:v>-474</c:v>
                </c:pt>
                <c:pt idx="2317">
                  <c:v>-603</c:v>
                </c:pt>
                <c:pt idx="2318">
                  <c:v>-668</c:v>
                </c:pt>
                <c:pt idx="2319">
                  <c:v>-733</c:v>
                </c:pt>
                <c:pt idx="2320">
                  <c:v>-547</c:v>
                </c:pt>
                <c:pt idx="2321">
                  <c:v>-639</c:v>
                </c:pt>
                <c:pt idx="2322">
                  <c:v>-639</c:v>
                </c:pt>
                <c:pt idx="2323">
                  <c:v>14</c:v>
                </c:pt>
                <c:pt idx="2324">
                  <c:v>622</c:v>
                </c:pt>
                <c:pt idx="2325">
                  <c:v>307</c:v>
                </c:pt>
                <c:pt idx="2326">
                  <c:v>732</c:v>
                </c:pt>
                <c:pt idx="2327">
                  <c:v>824</c:v>
                </c:pt>
                <c:pt idx="2328">
                  <c:v>824</c:v>
                </c:pt>
                <c:pt idx="2329">
                  <c:v>924</c:v>
                </c:pt>
                <c:pt idx="2330">
                  <c:v>924</c:v>
                </c:pt>
                <c:pt idx="2331">
                  <c:v>924</c:v>
                </c:pt>
                <c:pt idx="2332">
                  <c:v>927</c:v>
                </c:pt>
                <c:pt idx="2333">
                  <c:v>787</c:v>
                </c:pt>
                <c:pt idx="2334">
                  <c:v>70</c:v>
                </c:pt>
                <c:pt idx="2335">
                  <c:v>-903</c:v>
                </c:pt>
                <c:pt idx="2336">
                  <c:v>-983</c:v>
                </c:pt>
                <c:pt idx="2337">
                  <c:v>-624</c:v>
                </c:pt>
                <c:pt idx="2338">
                  <c:v>-662</c:v>
                </c:pt>
                <c:pt idx="2339">
                  <c:v>-700</c:v>
                </c:pt>
                <c:pt idx="2340">
                  <c:v>42</c:v>
                </c:pt>
                <c:pt idx="2341">
                  <c:v>360</c:v>
                </c:pt>
                <c:pt idx="2342">
                  <c:v>684</c:v>
                </c:pt>
                <c:pt idx="2343">
                  <c:v>554</c:v>
                </c:pt>
                <c:pt idx="2344">
                  <c:v>185</c:v>
                </c:pt>
                <c:pt idx="2345">
                  <c:v>-837</c:v>
                </c:pt>
                <c:pt idx="2346">
                  <c:v>-628</c:v>
                </c:pt>
                <c:pt idx="2347">
                  <c:v>354</c:v>
                </c:pt>
                <c:pt idx="2348">
                  <c:v>684</c:v>
                </c:pt>
                <c:pt idx="2349">
                  <c:v>684</c:v>
                </c:pt>
                <c:pt idx="2350">
                  <c:v>390</c:v>
                </c:pt>
                <c:pt idx="2351">
                  <c:v>683</c:v>
                </c:pt>
                <c:pt idx="2352">
                  <c:v>703</c:v>
                </c:pt>
                <c:pt idx="2353">
                  <c:v>927</c:v>
                </c:pt>
                <c:pt idx="2354">
                  <c:v>927</c:v>
                </c:pt>
                <c:pt idx="2355">
                  <c:v>927</c:v>
                </c:pt>
                <c:pt idx="2356">
                  <c:v>1036</c:v>
                </c:pt>
                <c:pt idx="2357">
                  <c:v>1016</c:v>
                </c:pt>
                <c:pt idx="2358">
                  <c:v>673</c:v>
                </c:pt>
                <c:pt idx="2359">
                  <c:v>-329</c:v>
                </c:pt>
                <c:pt idx="2360">
                  <c:v>225</c:v>
                </c:pt>
                <c:pt idx="2361">
                  <c:v>444</c:v>
                </c:pt>
                <c:pt idx="2362">
                  <c:v>425</c:v>
                </c:pt>
                <c:pt idx="2363">
                  <c:v>470</c:v>
                </c:pt>
                <c:pt idx="2364">
                  <c:v>809</c:v>
                </c:pt>
                <c:pt idx="2365">
                  <c:v>784</c:v>
                </c:pt>
                <c:pt idx="2366">
                  <c:v>784</c:v>
                </c:pt>
                <c:pt idx="2367">
                  <c:v>724</c:v>
                </c:pt>
                <c:pt idx="2368">
                  <c:v>622</c:v>
                </c:pt>
                <c:pt idx="2369">
                  <c:v>154</c:v>
                </c:pt>
                <c:pt idx="2370">
                  <c:v>18</c:v>
                </c:pt>
                <c:pt idx="2371">
                  <c:v>155</c:v>
                </c:pt>
                <c:pt idx="2372">
                  <c:v>823</c:v>
                </c:pt>
                <c:pt idx="2373">
                  <c:v>824</c:v>
                </c:pt>
                <c:pt idx="2374">
                  <c:v>684</c:v>
                </c:pt>
                <c:pt idx="2375">
                  <c:v>687</c:v>
                </c:pt>
                <c:pt idx="2376">
                  <c:v>787</c:v>
                </c:pt>
                <c:pt idx="2377">
                  <c:v>787</c:v>
                </c:pt>
                <c:pt idx="2378">
                  <c:v>787</c:v>
                </c:pt>
                <c:pt idx="2379">
                  <c:v>787</c:v>
                </c:pt>
                <c:pt idx="2380">
                  <c:v>787</c:v>
                </c:pt>
                <c:pt idx="2381">
                  <c:v>787</c:v>
                </c:pt>
                <c:pt idx="2382">
                  <c:v>687</c:v>
                </c:pt>
                <c:pt idx="2383">
                  <c:v>685</c:v>
                </c:pt>
                <c:pt idx="2384">
                  <c:v>685</c:v>
                </c:pt>
                <c:pt idx="2385">
                  <c:v>685</c:v>
                </c:pt>
                <c:pt idx="2386">
                  <c:v>684</c:v>
                </c:pt>
                <c:pt idx="2387">
                  <c:v>685</c:v>
                </c:pt>
                <c:pt idx="2388">
                  <c:v>685</c:v>
                </c:pt>
                <c:pt idx="2389">
                  <c:v>685</c:v>
                </c:pt>
                <c:pt idx="2390">
                  <c:v>685</c:v>
                </c:pt>
                <c:pt idx="2391">
                  <c:v>685</c:v>
                </c:pt>
                <c:pt idx="2392">
                  <c:v>685</c:v>
                </c:pt>
                <c:pt idx="2393">
                  <c:v>662</c:v>
                </c:pt>
                <c:pt idx="2394">
                  <c:v>662</c:v>
                </c:pt>
                <c:pt idx="2395">
                  <c:v>635</c:v>
                </c:pt>
                <c:pt idx="2396">
                  <c:v>687</c:v>
                </c:pt>
                <c:pt idx="2397">
                  <c:v>635</c:v>
                </c:pt>
                <c:pt idx="2398">
                  <c:v>684</c:v>
                </c:pt>
                <c:pt idx="2399">
                  <c:v>575</c:v>
                </c:pt>
                <c:pt idx="2400">
                  <c:v>670</c:v>
                </c:pt>
                <c:pt idx="2401">
                  <c:v>680</c:v>
                </c:pt>
                <c:pt idx="2402">
                  <c:v>480</c:v>
                </c:pt>
                <c:pt idx="2403">
                  <c:v>247</c:v>
                </c:pt>
                <c:pt idx="2404">
                  <c:v>-41</c:v>
                </c:pt>
                <c:pt idx="2405">
                  <c:v>-552</c:v>
                </c:pt>
                <c:pt idx="2406">
                  <c:v>62</c:v>
                </c:pt>
                <c:pt idx="2407">
                  <c:v>159</c:v>
                </c:pt>
                <c:pt idx="2408">
                  <c:v>-26</c:v>
                </c:pt>
                <c:pt idx="2409">
                  <c:v>-101</c:v>
                </c:pt>
                <c:pt idx="2410">
                  <c:v>-101</c:v>
                </c:pt>
                <c:pt idx="2411">
                  <c:v>-101</c:v>
                </c:pt>
                <c:pt idx="2412">
                  <c:v>-101</c:v>
                </c:pt>
                <c:pt idx="2413">
                  <c:v>-126</c:v>
                </c:pt>
                <c:pt idx="2414">
                  <c:v>-126</c:v>
                </c:pt>
                <c:pt idx="2415">
                  <c:v>-126</c:v>
                </c:pt>
                <c:pt idx="2416">
                  <c:v>-101</c:v>
                </c:pt>
                <c:pt idx="2417">
                  <c:v>-100</c:v>
                </c:pt>
                <c:pt idx="2418">
                  <c:v>-125</c:v>
                </c:pt>
                <c:pt idx="2419">
                  <c:v>-100</c:v>
                </c:pt>
                <c:pt idx="2420">
                  <c:v>-226</c:v>
                </c:pt>
                <c:pt idx="2421">
                  <c:v>-226</c:v>
                </c:pt>
                <c:pt idx="2422">
                  <c:v>-225</c:v>
                </c:pt>
                <c:pt idx="2423">
                  <c:v>-125</c:v>
                </c:pt>
                <c:pt idx="2424">
                  <c:v>-624</c:v>
                </c:pt>
                <c:pt idx="2425">
                  <c:v>-625</c:v>
                </c:pt>
                <c:pt idx="2426">
                  <c:v>-625</c:v>
                </c:pt>
                <c:pt idx="2427">
                  <c:v>-625</c:v>
                </c:pt>
                <c:pt idx="2428">
                  <c:v>-625</c:v>
                </c:pt>
                <c:pt idx="2429">
                  <c:v>-625</c:v>
                </c:pt>
                <c:pt idx="2430">
                  <c:v>-125</c:v>
                </c:pt>
                <c:pt idx="2431">
                  <c:v>-100</c:v>
                </c:pt>
                <c:pt idx="2432">
                  <c:v>-99</c:v>
                </c:pt>
                <c:pt idx="2433">
                  <c:v>-100</c:v>
                </c:pt>
                <c:pt idx="2434">
                  <c:v>-100</c:v>
                </c:pt>
                <c:pt idx="2435">
                  <c:v>-100</c:v>
                </c:pt>
                <c:pt idx="2436">
                  <c:v>-100</c:v>
                </c:pt>
                <c:pt idx="2437">
                  <c:v>-125</c:v>
                </c:pt>
                <c:pt idx="2438">
                  <c:v>-125</c:v>
                </c:pt>
                <c:pt idx="2439">
                  <c:v>-125</c:v>
                </c:pt>
                <c:pt idx="2440">
                  <c:v>-425</c:v>
                </c:pt>
                <c:pt idx="2441">
                  <c:v>-425</c:v>
                </c:pt>
                <c:pt idx="2442">
                  <c:v>-425</c:v>
                </c:pt>
                <c:pt idx="2443">
                  <c:v>5</c:v>
                </c:pt>
                <c:pt idx="2444">
                  <c:v>299</c:v>
                </c:pt>
                <c:pt idx="2445">
                  <c:v>249</c:v>
                </c:pt>
                <c:pt idx="2446">
                  <c:v>300</c:v>
                </c:pt>
                <c:pt idx="2447">
                  <c:v>349</c:v>
                </c:pt>
                <c:pt idx="2448">
                  <c:v>525</c:v>
                </c:pt>
                <c:pt idx="2449">
                  <c:v>575</c:v>
                </c:pt>
                <c:pt idx="2450">
                  <c:v>575</c:v>
                </c:pt>
                <c:pt idx="2451">
                  <c:v>575</c:v>
                </c:pt>
                <c:pt idx="2452">
                  <c:v>648</c:v>
                </c:pt>
                <c:pt idx="2453">
                  <c:v>445</c:v>
                </c:pt>
                <c:pt idx="2454">
                  <c:v>242</c:v>
                </c:pt>
                <c:pt idx="2455">
                  <c:v>311</c:v>
                </c:pt>
                <c:pt idx="2456">
                  <c:v>259</c:v>
                </c:pt>
                <c:pt idx="2457">
                  <c:v>617</c:v>
                </c:pt>
                <c:pt idx="2458">
                  <c:v>295</c:v>
                </c:pt>
                <c:pt idx="2459">
                  <c:v>620</c:v>
                </c:pt>
                <c:pt idx="2460">
                  <c:v>625</c:v>
                </c:pt>
                <c:pt idx="2461">
                  <c:v>525</c:v>
                </c:pt>
                <c:pt idx="2462">
                  <c:v>555</c:v>
                </c:pt>
                <c:pt idx="2463">
                  <c:v>425</c:v>
                </c:pt>
                <c:pt idx="2464">
                  <c:v>-49</c:v>
                </c:pt>
                <c:pt idx="2465">
                  <c:v>-350</c:v>
                </c:pt>
                <c:pt idx="2466">
                  <c:v>-350</c:v>
                </c:pt>
                <c:pt idx="2467">
                  <c:v>-163</c:v>
                </c:pt>
                <c:pt idx="2468">
                  <c:v>-433</c:v>
                </c:pt>
                <c:pt idx="2469">
                  <c:v>-399</c:v>
                </c:pt>
                <c:pt idx="2470">
                  <c:v>-639</c:v>
                </c:pt>
                <c:pt idx="2471">
                  <c:v>-310</c:v>
                </c:pt>
                <c:pt idx="2472">
                  <c:v>-455</c:v>
                </c:pt>
                <c:pt idx="2473">
                  <c:v>-425</c:v>
                </c:pt>
                <c:pt idx="2474">
                  <c:v>-425</c:v>
                </c:pt>
                <c:pt idx="2475">
                  <c:v>-425</c:v>
                </c:pt>
                <c:pt idx="2476">
                  <c:v>-425</c:v>
                </c:pt>
                <c:pt idx="2477">
                  <c:v>-400</c:v>
                </c:pt>
                <c:pt idx="2478">
                  <c:v>-395</c:v>
                </c:pt>
                <c:pt idx="2479">
                  <c:v>-340</c:v>
                </c:pt>
                <c:pt idx="2480">
                  <c:v>-340</c:v>
                </c:pt>
                <c:pt idx="2481">
                  <c:v>-340</c:v>
                </c:pt>
                <c:pt idx="2482">
                  <c:v>-340</c:v>
                </c:pt>
                <c:pt idx="2483">
                  <c:v>-340</c:v>
                </c:pt>
                <c:pt idx="2484">
                  <c:v>-365</c:v>
                </c:pt>
                <c:pt idx="2485">
                  <c:v>-365</c:v>
                </c:pt>
                <c:pt idx="2486">
                  <c:v>-365</c:v>
                </c:pt>
                <c:pt idx="2487">
                  <c:v>-165</c:v>
                </c:pt>
                <c:pt idx="2488">
                  <c:v>-940</c:v>
                </c:pt>
                <c:pt idx="2489">
                  <c:v>-939</c:v>
                </c:pt>
                <c:pt idx="2490">
                  <c:v>-940</c:v>
                </c:pt>
                <c:pt idx="2491">
                  <c:v>-940</c:v>
                </c:pt>
                <c:pt idx="2492">
                  <c:v>-950</c:v>
                </c:pt>
                <c:pt idx="2493">
                  <c:v>-975</c:v>
                </c:pt>
                <c:pt idx="2494">
                  <c:v>-620</c:v>
                </c:pt>
                <c:pt idx="2495">
                  <c:v>119</c:v>
                </c:pt>
                <c:pt idx="2496">
                  <c:v>50</c:v>
                </c:pt>
                <c:pt idx="2497">
                  <c:v>-774</c:v>
                </c:pt>
                <c:pt idx="2498">
                  <c:v>-814</c:v>
                </c:pt>
                <c:pt idx="2499">
                  <c:v>-664</c:v>
                </c:pt>
                <c:pt idx="2500">
                  <c:v>-664</c:v>
                </c:pt>
                <c:pt idx="2501">
                  <c:v>-664</c:v>
                </c:pt>
                <c:pt idx="2502">
                  <c:v>-664</c:v>
                </c:pt>
                <c:pt idx="2503">
                  <c:v>-564</c:v>
                </c:pt>
                <c:pt idx="2504">
                  <c:v>-564</c:v>
                </c:pt>
                <c:pt idx="2505">
                  <c:v>-564</c:v>
                </c:pt>
                <c:pt idx="2506">
                  <c:v>-544</c:v>
                </c:pt>
                <c:pt idx="2507">
                  <c:v>-249</c:v>
                </c:pt>
                <c:pt idx="2508">
                  <c:v>237</c:v>
                </c:pt>
                <c:pt idx="2509">
                  <c:v>-184</c:v>
                </c:pt>
                <c:pt idx="2510">
                  <c:v>-264</c:v>
                </c:pt>
                <c:pt idx="2511">
                  <c:v>-499</c:v>
                </c:pt>
                <c:pt idx="2512">
                  <c:v>-564</c:v>
                </c:pt>
                <c:pt idx="2513">
                  <c:v>-564</c:v>
                </c:pt>
                <c:pt idx="2514">
                  <c:v>-564</c:v>
                </c:pt>
                <c:pt idx="2515">
                  <c:v>-564</c:v>
                </c:pt>
                <c:pt idx="2516">
                  <c:v>225</c:v>
                </c:pt>
                <c:pt idx="2517">
                  <c:v>187</c:v>
                </c:pt>
                <c:pt idx="2518">
                  <c:v>30</c:v>
                </c:pt>
                <c:pt idx="2519">
                  <c:v>680</c:v>
                </c:pt>
                <c:pt idx="2520">
                  <c:v>-589</c:v>
                </c:pt>
                <c:pt idx="2521">
                  <c:v>-689</c:v>
                </c:pt>
                <c:pt idx="2522">
                  <c:v>-689</c:v>
                </c:pt>
                <c:pt idx="2523">
                  <c:v>-689</c:v>
                </c:pt>
                <c:pt idx="2524">
                  <c:v>-689</c:v>
                </c:pt>
                <c:pt idx="2525">
                  <c:v>-689</c:v>
                </c:pt>
                <c:pt idx="2526">
                  <c:v>-688</c:v>
                </c:pt>
                <c:pt idx="2527">
                  <c:v>-689</c:v>
                </c:pt>
                <c:pt idx="2528">
                  <c:v>-689</c:v>
                </c:pt>
                <c:pt idx="2529">
                  <c:v>-689</c:v>
                </c:pt>
                <c:pt idx="2530">
                  <c:v>-689</c:v>
                </c:pt>
                <c:pt idx="2531">
                  <c:v>-689</c:v>
                </c:pt>
                <c:pt idx="2532">
                  <c:v>-689</c:v>
                </c:pt>
                <c:pt idx="2533">
                  <c:v>-689</c:v>
                </c:pt>
                <c:pt idx="2534">
                  <c:v>-689</c:v>
                </c:pt>
                <c:pt idx="2535">
                  <c:v>-689</c:v>
                </c:pt>
                <c:pt idx="2536">
                  <c:v>-689</c:v>
                </c:pt>
                <c:pt idx="2537">
                  <c:v>-589</c:v>
                </c:pt>
                <c:pt idx="2538">
                  <c:v>-589</c:v>
                </c:pt>
                <c:pt idx="2539">
                  <c:v>-589</c:v>
                </c:pt>
                <c:pt idx="2540">
                  <c:v>-25</c:v>
                </c:pt>
                <c:pt idx="2541">
                  <c:v>160</c:v>
                </c:pt>
                <c:pt idx="2542">
                  <c:v>-80</c:v>
                </c:pt>
                <c:pt idx="2543">
                  <c:v>-639</c:v>
                </c:pt>
                <c:pt idx="2544">
                  <c:v>-714</c:v>
                </c:pt>
                <c:pt idx="2545">
                  <c:v>-664</c:v>
                </c:pt>
                <c:pt idx="2546">
                  <c:v>-664</c:v>
                </c:pt>
                <c:pt idx="2547">
                  <c:v>-664</c:v>
                </c:pt>
                <c:pt idx="2548">
                  <c:v>-664</c:v>
                </c:pt>
                <c:pt idx="2549">
                  <c:v>-664</c:v>
                </c:pt>
                <c:pt idx="2550">
                  <c:v>-564</c:v>
                </c:pt>
                <c:pt idx="2551">
                  <c:v>-614</c:v>
                </c:pt>
                <c:pt idx="2552">
                  <c:v>-614</c:v>
                </c:pt>
                <c:pt idx="2553">
                  <c:v>-564</c:v>
                </c:pt>
                <c:pt idx="2554">
                  <c:v>-564</c:v>
                </c:pt>
                <c:pt idx="2555">
                  <c:v>-564</c:v>
                </c:pt>
                <c:pt idx="2556">
                  <c:v>-360</c:v>
                </c:pt>
                <c:pt idx="2557">
                  <c:v>-305</c:v>
                </c:pt>
                <c:pt idx="2558">
                  <c:v>-337</c:v>
                </c:pt>
                <c:pt idx="2559">
                  <c:v>-424</c:v>
                </c:pt>
                <c:pt idx="2560">
                  <c:v>-520</c:v>
                </c:pt>
                <c:pt idx="2561">
                  <c:v>-564</c:v>
                </c:pt>
                <c:pt idx="2562">
                  <c:v>-564</c:v>
                </c:pt>
                <c:pt idx="2563">
                  <c:v>-534</c:v>
                </c:pt>
                <c:pt idx="2564">
                  <c:v>90</c:v>
                </c:pt>
                <c:pt idx="2565">
                  <c:v>162</c:v>
                </c:pt>
                <c:pt idx="2566">
                  <c:v>16</c:v>
                </c:pt>
                <c:pt idx="2567">
                  <c:v>-35</c:v>
                </c:pt>
                <c:pt idx="2568">
                  <c:v>-703</c:v>
                </c:pt>
                <c:pt idx="2569">
                  <c:v>-689</c:v>
                </c:pt>
                <c:pt idx="2570">
                  <c:v>-873</c:v>
                </c:pt>
                <c:pt idx="2571">
                  <c:v>-873</c:v>
                </c:pt>
                <c:pt idx="2572">
                  <c:v>-873</c:v>
                </c:pt>
                <c:pt idx="2573">
                  <c:v>-873</c:v>
                </c:pt>
                <c:pt idx="2574">
                  <c:v>-666</c:v>
                </c:pt>
                <c:pt idx="2575">
                  <c:v>-644</c:v>
                </c:pt>
                <c:pt idx="2576">
                  <c:v>-694</c:v>
                </c:pt>
                <c:pt idx="2577">
                  <c:v>-624</c:v>
                </c:pt>
                <c:pt idx="2578">
                  <c:v>-714</c:v>
                </c:pt>
                <c:pt idx="2579">
                  <c:v>-484</c:v>
                </c:pt>
                <c:pt idx="2580">
                  <c:v>-415</c:v>
                </c:pt>
                <c:pt idx="2581">
                  <c:v>-676</c:v>
                </c:pt>
                <c:pt idx="2582">
                  <c:v>-430</c:v>
                </c:pt>
                <c:pt idx="2583">
                  <c:v>-767</c:v>
                </c:pt>
                <c:pt idx="2584">
                  <c:v>-716</c:v>
                </c:pt>
                <c:pt idx="2585">
                  <c:v>-714</c:v>
                </c:pt>
                <c:pt idx="2586">
                  <c:v>-714</c:v>
                </c:pt>
                <c:pt idx="2587">
                  <c:v>56</c:v>
                </c:pt>
                <c:pt idx="2588">
                  <c:v>511</c:v>
                </c:pt>
                <c:pt idx="2589">
                  <c:v>566</c:v>
                </c:pt>
                <c:pt idx="2590">
                  <c:v>-135</c:v>
                </c:pt>
                <c:pt idx="2591">
                  <c:v>105</c:v>
                </c:pt>
                <c:pt idx="2592">
                  <c:v>-615</c:v>
                </c:pt>
                <c:pt idx="2593">
                  <c:v>-764</c:v>
                </c:pt>
                <c:pt idx="2594">
                  <c:v>-664</c:v>
                </c:pt>
                <c:pt idx="2595">
                  <c:v>-664</c:v>
                </c:pt>
                <c:pt idx="2596">
                  <c:v>-664</c:v>
                </c:pt>
                <c:pt idx="2597">
                  <c:v>-664</c:v>
                </c:pt>
                <c:pt idx="2598">
                  <c:v>-564</c:v>
                </c:pt>
                <c:pt idx="2599">
                  <c:v>-566</c:v>
                </c:pt>
                <c:pt idx="2600">
                  <c:v>-589</c:v>
                </c:pt>
                <c:pt idx="2601">
                  <c:v>-589</c:v>
                </c:pt>
                <c:pt idx="2602">
                  <c:v>-589</c:v>
                </c:pt>
                <c:pt idx="2603">
                  <c:v>-591</c:v>
                </c:pt>
                <c:pt idx="2604">
                  <c:v>-566</c:v>
                </c:pt>
                <c:pt idx="2605">
                  <c:v>-564</c:v>
                </c:pt>
                <c:pt idx="2606">
                  <c:v>-564</c:v>
                </c:pt>
                <c:pt idx="2607">
                  <c:v>-564</c:v>
                </c:pt>
                <c:pt idx="2608">
                  <c:v>-564</c:v>
                </c:pt>
                <c:pt idx="2609">
                  <c:v>-564</c:v>
                </c:pt>
                <c:pt idx="2610">
                  <c:v>-564</c:v>
                </c:pt>
                <c:pt idx="2611">
                  <c:v>-564</c:v>
                </c:pt>
                <c:pt idx="2612">
                  <c:v>-566</c:v>
                </c:pt>
                <c:pt idx="2613">
                  <c:v>-566</c:v>
                </c:pt>
                <c:pt idx="2614">
                  <c:v>-566</c:v>
                </c:pt>
                <c:pt idx="2615">
                  <c:v>-589</c:v>
                </c:pt>
                <c:pt idx="2616">
                  <c:v>-664</c:v>
                </c:pt>
                <c:pt idx="2617">
                  <c:v>-664</c:v>
                </c:pt>
                <c:pt idx="2618">
                  <c:v>-664</c:v>
                </c:pt>
                <c:pt idx="2619">
                  <c:v>-664</c:v>
                </c:pt>
                <c:pt idx="2620">
                  <c:v>-664</c:v>
                </c:pt>
                <c:pt idx="2621">
                  <c:v>-664</c:v>
                </c:pt>
                <c:pt idx="2622">
                  <c:v>-589</c:v>
                </c:pt>
                <c:pt idx="2623">
                  <c:v>-564</c:v>
                </c:pt>
                <c:pt idx="2624">
                  <c:v>-566</c:v>
                </c:pt>
                <c:pt idx="2625">
                  <c:v>-566</c:v>
                </c:pt>
                <c:pt idx="2626">
                  <c:v>-564</c:v>
                </c:pt>
                <c:pt idx="2627">
                  <c:v>-566</c:v>
                </c:pt>
                <c:pt idx="2628">
                  <c:v>-566</c:v>
                </c:pt>
                <c:pt idx="2629">
                  <c:v>-566</c:v>
                </c:pt>
                <c:pt idx="2630">
                  <c:v>-564</c:v>
                </c:pt>
                <c:pt idx="2631">
                  <c:v>-564</c:v>
                </c:pt>
                <c:pt idx="2632">
                  <c:v>-564</c:v>
                </c:pt>
                <c:pt idx="2633">
                  <c:v>-564</c:v>
                </c:pt>
                <c:pt idx="2634">
                  <c:v>-564</c:v>
                </c:pt>
                <c:pt idx="2635">
                  <c:v>-564</c:v>
                </c:pt>
                <c:pt idx="2636">
                  <c:v>-564</c:v>
                </c:pt>
                <c:pt idx="2637">
                  <c:v>-409</c:v>
                </c:pt>
                <c:pt idx="2638">
                  <c:v>-564</c:v>
                </c:pt>
                <c:pt idx="2639">
                  <c:v>-703</c:v>
                </c:pt>
                <c:pt idx="2640">
                  <c:v>-714</c:v>
                </c:pt>
                <c:pt idx="2641">
                  <c:v>-714</c:v>
                </c:pt>
                <c:pt idx="2642">
                  <c:v>-664</c:v>
                </c:pt>
                <c:pt idx="2643">
                  <c:v>-664</c:v>
                </c:pt>
                <c:pt idx="2644">
                  <c:v>-664</c:v>
                </c:pt>
                <c:pt idx="2645">
                  <c:v>-664</c:v>
                </c:pt>
                <c:pt idx="2646">
                  <c:v>-566</c:v>
                </c:pt>
                <c:pt idx="2647">
                  <c:v>-566</c:v>
                </c:pt>
                <c:pt idx="2648">
                  <c:v>-564</c:v>
                </c:pt>
                <c:pt idx="2649">
                  <c:v>-564</c:v>
                </c:pt>
                <c:pt idx="2650">
                  <c:v>-564</c:v>
                </c:pt>
                <c:pt idx="2651">
                  <c:v>-564</c:v>
                </c:pt>
                <c:pt idx="2652">
                  <c:v>-564</c:v>
                </c:pt>
                <c:pt idx="2653">
                  <c:v>-614</c:v>
                </c:pt>
                <c:pt idx="2654">
                  <c:v>-614</c:v>
                </c:pt>
                <c:pt idx="2655">
                  <c:v>-614</c:v>
                </c:pt>
                <c:pt idx="2656">
                  <c:v>-564</c:v>
                </c:pt>
                <c:pt idx="2657">
                  <c:v>-564</c:v>
                </c:pt>
                <c:pt idx="2658">
                  <c:v>-566</c:v>
                </c:pt>
                <c:pt idx="2659">
                  <c:v>-616</c:v>
                </c:pt>
                <c:pt idx="2660">
                  <c:v>765</c:v>
                </c:pt>
                <c:pt idx="2661">
                  <c:v>795</c:v>
                </c:pt>
                <c:pt idx="2662">
                  <c:v>1117</c:v>
                </c:pt>
                <c:pt idx="2663">
                  <c:v>909</c:v>
                </c:pt>
                <c:pt idx="2664">
                  <c:v>959</c:v>
                </c:pt>
                <c:pt idx="2665">
                  <c:v>681</c:v>
                </c:pt>
                <c:pt idx="2666">
                  <c:v>164</c:v>
                </c:pt>
                <c:pt idx="2667">
                  <c:v>-409</c:v>
                </c:pt>
                <c:pt idx="2668">
                  <c:v>-632</c:v>
                </c:pt>
                <c:pt idx="2669">
                  <c:v>-288</c:v>
                </c:pt>
                <c:pt idx="2670">
                  <c:v>-459</c:v>
                </c:pt>
                <c:pt idx="2671">
                  <c:v>-941</c:v>
                </c:pt>
                <c:pt idx="2672">
                  <c:v>-951</c:v>
                </c:pt>
                <c:pt idx="2673">
                  <c:v>-850</c:v>
                </c:pt>
                <c:pt idx="2674">
                  <c:v>-759</c:v>
                </c:pt>
                <c:pt idx="2675">
                  <c:v>-327</c:v>
                </c:pt>
                <c:pt idx="2676">
                  <c:v>466</c:v>
                </c:pt>
                <c:pt idx="2677">
                  <c:v>320</c:v>
                </c:pt>
                <c:pt idx="2678">
                  <c:v>192</c:v>
                </c:pt>
                <c:pt idx="2679">
                  <c:v>-440</c:v>
                </c:pt>
                <c:pt idx="2680">
                  <c:v>-975</c:v>
                </c:pt>
                <c:pt idx="2681">
                  <c:v>-1040</c:v>
                </c:pt>
                <c:pt idx="2682">
                  <c:v>-1050</c:v>
                </c:pt>
                <c:pt idx="2683">
                  <c:v>574</c:v>
                </c:pt>
                <c:pt idx="2684">
                  <c:v>908</c:v>
                </c:pt>
                <c:pt idx="2685">
                  <c:v>909</c:v>
                </c:pt>
                <c:pt idx="2686">
                  <c:v>1049</c:v>
                </c:pt>
                <c:pt idx="2687">
                  <c:v>685</c:v>
                </c:pt>
                <c:pt idx="2688">
                  <c:v>785</c:v>
                </c:pt>
                <c:pt idx="2689">
                  <c:v>785</c:v>
                </c:pt>
                <c:pt idx="2690">
                  <c:v>783</c:v>
                </c:pt>
                <c:pt idx="2691">
                  <c:v>785</c:v>
                </c:pt>
                <c:pt idx="2692">
                  <c:v>785</c:v>
                </c:pt>
                <c:pt idx="2693">
                  <c:v>785</c:v>
                </c:pt>
                <c:pt idx="2694">
                  <c:v>833</c:v>
                </c:pt>
                <c:pt idx="2695">
                  <c:v>426</c:v>
                </c:pt>
                <c:pt idx="2696">
                  <c:v>314</c:v>
                </c:pt>
                <c:pt idx="2697">
                  <c:v>973</c:v>
                </c:pt>
                <c:pt idx="2698">
                  <c:v>973</c:v>
                </c:pt>
                <c:pt idx="2699">
                  <c:v>973</c:v>
                </c:pt>
                <c:pt idx="2700">
                  <c:v>783</c:v>
                </c:pt>
                <c:pt idx="2701">
                  <c:v>783</c:v>
                </c:pt>
                <c:pt idx="2702">
                  <c:v>733</c:v>
                </c:pt>
                <c:pt idx="2703">
                  <c:v>436</c:v>
                </c:pt>
                <c:pt idx="2704">
                  <c:v>169</c:v>
                </c:pt>
                <c:pt idx="2705">
                  <c:v>-525</c:v>
                </c:pt>
                <c:pt idx="2706">
                  <c:v>-1149</c:v>
                </c:pt>
                <c:pt idx="2707">
                  <c:v>-754</c:v>
                </c:pt>
                <c:pt idx="2708">
                  <c:v>578</c:v>
                </c:pt>
                <c:pt idx="2709">
                  <c:v>683</c:v>
                </c:pt>
                <c:pt idx="2710">
                  <c:v>683</c:v>
                </c:pt>
                <c:pt idx="2711">
                  <c:v>630</c:v>
                </c:pt>
                <c:pt idx="2712">
                  <c:v>-110</c:v>
                </c:pt>
                <c:pt idx="2713">
                  <c:v>-185</c:v>
                </c:pt>
                <c:pt idx="2714">
                  <c:v>-365</c:v>
                </c:pt>
                <c:pt idx="2715">
                  <c:v>-930</c:v>
                </c:pt>
                <c:pt idx="2716">
                  <c:v>-1023</c:v>
                </c:pt>
                <c:pt idx="2717">
                  <c:v>-1094</c:v>
                </c:pt>
                <c:pt idx="2718">
                  <c:v>-766</c:v>
                </c:pt>
                <c:pt idx="2719">
                  <c:v>-639</c:v>
                </c:pt>
                <c:pt idx="2720">
                  <c:v>-639</c:v>
                </c:pt>
                <c:pt idx="2721">
                  <c:v>-639</c:v>
                </c:pt>
                <c:pt idx="2722">
                  <c:v>-564</c:v>
                </c:pt>
                <c:pt idx="2723">
                  <c:v>-564</c:v>
                </c:pt>
                <c:pt idx="2724">
                  <c:v>-988</c:v>
                </c:pt>
                <c:pt idx="2725">
                  <c:v>-988</c:v>
                </c:pt>
                <c:pt idx="2726">
                  <c:v>-988</c:v>
                </c:pt>
                <c:pt idx="2727">
                  <c:v>-798</c:v>
                </c:pt>
                <c:pt idx="2728">
                  <c:v>-689</c:v>
                </c:pt>
                <c:pt idx="2729">
                  <c:v>-689</c:v>
                </c:pt>
                <c:pt idx="2730">
                  <c:v>-689</c:v>
                </c:pt>
                <c:pt idx="2731">
                  <c:v>-689</c:v>
                </c:pt>
                <c:pt idx="2732">
                  <c:v>-1038</c:v>
                </c:pt>
                <c:pt idx="2733">
                  <c:v>-988</c:v>
                </c:pt>
                <c:pt idx="2734">
                  <c:v>-988</c:v>
                </c:pt>
                <c:pt idx="2735">
                  <c:v>-841</c:v>
                </c:pt>
                <c:pt idx="2736">
                  <c:v>-889</c:v>
                </c:pt>
                <c:pt idx="2737">
                  <c:v>-889</c:v>
                </c:pt>
                <c:pt idx="2738">
                  <c:v>-889</c:v>
                </c:pt>
                <c:pt idx="2739">
                  <c:v>-889</c:v>
                </c:pt>
                <c:pt idx="2740">
                  <c:v>-889</c:v>
                </c:pt>
                <c:pt idx="2741">
                  <c:v>-889</c:v>
                </c:pt>
                <c:pt idx="2742">
                  <c:v>-789</c:v>
                </c:pt>
                <c:pt idx="2743">
                  <c:v>-664</c:v>
                </c:pt>
                <c:pt idx="2744">
                  <c:v>-689</c:v>
                </c:pt>
                <c:pt idx="2745">
                  <c:v>-689</c:v>
                </c:pt>
                <c:pt idx="2746">
                  <c:v>-664</c:v>
                </c:pt>
                <c:pt idx="2747">
                  <c:v>-714</c:v>
                </c:pt>
                <c:pt idx="2748">
                  <c:v>-841</c:v>
                </c:pt>
                <c:pt idx="2749">
                  <c:v>-950</c:v>
                </c:pt>
                <c:pt idx="2750">
                  <c:v>-973</c:v>
                </c:pt>
                <c:pt idx="2751">
                  <c:v>-973</c:v>
                </c:pt>
                <c:pt idx="2752">
                  <c:v>-864</c:v>
                </c:pt>
                <c:pt idx="2753">
                  <c:v>-814</c:v>
                </c:pt>
                <c:pt idx="2754">
                  <c:v>-789</c:v>
                </c:pt>
                <c:pt idx="2755">
                  <c:v>-786</c:v>
                </c:pt>
                <c:pt idx="2756">
                  <c:v>194</c:v>
                </c:pt>
                <c:pt idx="2757">
                  <c:v>150</c:v>
                </c:pt>
                <c:pt idx="2758">
                  <c:v>-325</c:v>
                </c:pt>
                <c:pt idx="2759">
                  <c:v>200</c:v>
                </c:pt>
                <c:pt idx="2760">
                  <c:v>-1080</c:v>
                </c:pt>
                <c:pt idx="2761">
                  <c:v>-1105</c:v>
                </c:pt>
                <c:pt idx="2762">
                  <c:v>-1105</c:v>
                </c:pt>
                <c:pt idx="2763">
                  <c:v>-1095</c:v>
                </c:pt>
                <c:pt idx="2764">
                  <c:v>-1065</c:v>
                </c:pt>
                <c:pt idx="2765">
                  <c:v>-1040</c:v>
                </c:pt>
                <c:pt idx="2766">
                  <c:v>-940</c:v>
                </c:pt>
                <c:pt idx="2767">
                  <c:v>-940</c:v>
                </c:pt>
                <c:pt idx="2768">
                  <c:v>-939</c:v>
                </c:pt>
                <c:pt idx="2769">
                  <c:v>-940</c:v>
                </c:pt>
                <c:pt idx="2770">
                  <c:v>-940</c:v>
                </c:pt>
                <c:pt idx="2771">
                  <c:v>-940</c:v>
                </c:pt>
                <c:pt idx="2772">
                  <c:v>-940</c:v>
                </c:pt>
                <c:pt idx="2773">
                  <c:v>-940</c:v>
                </c:pt>
                <c:pt idx="2774">
                  <c:v>-940</c:v>
                </c:pt>
                <c:pt idx="2775">
                  <c:v>-940</c:v>
                </c:pt>
                <c:pt idx="2776">
                  <c:v>-940</c:v>
                </c:pt>
                <c:pt idx="2777">
                  <c:v>-940</c:v>
                </c:pt>
                <c:pt idx="2778">
                  <c:v>-939</c:v>
                </c:pt>
                <c:pt idx="2779">
                  <c:v>-940</c:v>
                </c:pt>
                <c:pt idx="2780">
                  <c:v>-604</c:v>
                </c:pt>
                <c:pt idx="2781">
                  <c:v>-506</c:v>
                </c:pt>
                <c:pt idx="2782">
                  <c:v>-965</c:v>
                </c:pt>
                <c:pt idx="2783">
                  <c:v>-950</c:v>
                </c:pt>
                <c:pt idx="2784">
                  <c:v>-1040</c:v>
                </c:pt>
                <c:pt idx="2785">
                  <c:v>-1040</c:v>
                </c:pt>
                <c:pt idx="2786">
                  <c:v>-1040</c:v>
                </c:pt>
                <c:pt idx="2787">
                  <c:v>-1040</c:v>
                </c:pt>
                <c:pt idx="2788">
                  <c:v>-1040</c:v>
                </c:pt>
                <c:pt idx="2789">
                  <c:v>-815</c:v>
                </c:pt>
                <c:pt idx="2790">
                  <c:v>-480</c:v>
                </c:pt>
                <c:pt idx="2791">
                  <c:v>-950</c:v>
                </c:pt>
                <c:pt idx="2792">
                  <c:v>-900</c:v>
                </c:pt>
                <c:pt idx="2793">
                  <c:v>-660</c:v>
                </c:pt>
                <c:pt idx="2794">
                  <c:v>-734</c:v>
                </c:pt>
                <c:pt idx="2795">
                  <c:v>-400</c:v>
                </c:pt>
                <c:pt idx="2796">
                  <c:v>-230</c:v>
                </c:pt>
                <c:pt idx="2797">
                  <c:v>-664</c:v>
                </c:pt>
                <c:pt idx="2798">
                  <c:v>-685</c:v>
                </c:pt>
                <c:pt idx="2799">
                  <c:v>-949</c:v>
                </c:pt>
                <c:pt idx="2800">
                  <c:v>-745</c:v>
                </c:pt>
                <c:pt idx="2801">
                  <c:v>-837</c:v>
                </c:pt>
                <c:pt idx="2802">
                  <c:v>-497</c:v>
                </c:pt>
                <c:pt idx="2803">
                  <c:v>398</c:v>
                </c:pt>
                <c:pt idx="2804">
                  <c:v>954</c:v>
                </c:pt>
                <c:pt idx="2805">
                  <c:v>954</c:v>
                </c:pt>
                <c:pt idx="2806">
                  <c:v>955</c:v>
                </c:pt>
                <c:pt idx="2807">
                  <c:v>684</c:v>
                </c:pt>
                <c:pt idx="2808">
                  <c:v>834</c:v>
                </c:pt>
                <c:pt idx="2809">
                  <c:v>834</c:v>
                </c:pt>
                <c:pt idx="2810">
                  <c:v>833</c:v>
                </c:pt>
                <c:pt idx="2811">
                  <c:v>833</c:v>
                </c:pt>
                <c:pt idx="2812">
                  <c:v>834</c:v>
                </c:pt>
                <c:pt idx="2813">
                  <c:v>834</c:v>
                </c:pt>
                <c:pt idx="2814">
                  <c:v>609</c:v>
                </c:pt>
                <c:pt idx="2815">
                  <c:v>250</c:v>
                </c:pt>
                <c:pt idx="2816">
                  <c:v>735</c:v>
                </c:pt>
                <c:pt idx="2817">
                  <c:v>735</c:v>
                </c:pt>
                <c:pt idx="2818">
                  <c:v>735</c:v>
                </c:pt>
                <c:pt idx="2819">
                  <c:v>735</c:v>
                </c:pt>
                <c:pt idx="2820">
                  <c:v>735</c:v>
                </c:pt>
                <c:pt idx="2821">
                  <c:v>735</c:v>
                </c:pt>
                <c:pt idx="2822">
                  <c:v>735</c:v>
                </c:pt>
                <c:pt idx="2823">
                  <c:v>735</c:v>
                </c:pt>
                <c:pt idx="2824">
                  <c:v>735</c:v>
                </c:pt>
                <c:pt idx="2825">
                  <c:v>135</c:v>
                </c:pt>
                <c:pt idx="2826">
                  <c:v>111</c:v>
                </c:pt>
                <c:pt idx="2827">
                  <c:v>574</c:v>
                </c:pt>
                <c:pt idx="2828">
                  <c:v>684</c:v>
                </c:pt>
                <c:pt idx="2829">
                  <c:v>684</c:v>
                </c:pt>
                <c:pt idx="2830">
                  <c:v>684</c:v>
                </c:pt>
                <c:pt idx="2831">
                  <c:v>684</c:v>
                </c:pt>
                <c:pt idx="2832">
                  <c:v>684</c:v>
                </c:pt>
                <c:pt idx="2833">
                  <c:v>884</c:v>
                </c:pt>
                <c:pt idx="2834">
                  <c:v>885</c:v>
                </c:pt>
                <c:pt idx="2835">
                  <c:v>885</c:v>
                </c:pt>
                <c:pt idx="2836">
                  <c:v>885</c:v>
                </c:pt>
                <c:pt idx="2837">
                  <c:v>885</c:v>
                </c:pt>
                <c:pt idx="2838">
                  <c:v>885</c:v>
                </c:pt>
                <c:pt idx="2839">
                  <c:v>934</c:v>
                </c:pt>
                <c:pt idx="2840">
                  <c:v>700</c:v>
                </c:pt>
                <c:pt idx="2841">
                  <c:v>684</c:v>
                </c:pt>
                <c:pt idx="2842">
                  <c:v>684</c:v>
                </c:pt>
                <c:pt idx="2843">
                  <c:v>684</c:v>
                </c:pt>
                <c:pt idx="2844">
                  <c:v>684</c:v>
                </c:pt>
                <c:pt idx="2845">
                  <c:v>685</c:v>
                </c:pt>
                <c:pt idx="2846">
                  <c:v>685</c:v>
                </c:pt>
                <c:pt idx="2847">
                  <c:v>685</c:v>
                </c:pt>
                <c:pt idx="2848">
                  <c:v>515</c:v>
                </c:pt>
                <c:pt idx="2849">
                  <c:v>229</c:v>
                </c:pt>
                <c:pt idx="2850">
                  <c:v>226</c:v>
                </c:pt>
                <c:pt idx="2851">
                  <c:v>684</c:v>
                </c:pt>
                <c:pt idx="2852">
                  <c:v>684</c:v>
                </c:pt>
                <c:pt idx="2853">
                  <c:v>684</c:v>
                </c:pt>
                <c:pt idx="2854">
                  <c:v>684</c:v>
                </c:pt>
                <c:pt idx="2855">
                  <c:v>684</c:v>
                </c:pt>
                <c:pt idx="2856">
                  <c:v>884</c:v>
                </c:pt>
                <c:pt idx="2857">
                  <c:v>884</c:v>
                </c:pt>
                <c:pt idx="2858">
                  <c:v>884</c:v>
                </c:pt>
                <c:pt idx="2859">
                  <c:v>884</c:v>
                </c:pt>
                <c:pt idx="2860">
                  <c:v>884</c:v>
                </c:pt>
                <c:pt idx="2861">
                  <c:v>884</c:v>
                </c:pt>
                <c:pt idx="2862">
                  <c:v>884</c:v>
                </c:pt>
                <c:pt idx="2863">
                  <c:v>884</c:v>
                </c:pt>
                <c:pt idx="2864">
                  <c:v>884</c:v>
                </c:pt>
                <c:pt idx="2865">
                  <c:v>884</c:v>
                </c:pt>
                <c:pt idx="2866">
                  <c:v>884</c:v>
                </c:pt>
                <c:pt idx="2867">
                  <c:v>884</c:v>
                </c:pt>
                <c:pt idx="2868">
                  <c:v>884</c:v>
                </c:pt>
                <c:pt idx="2869">
                  <c:v>884</c:v>
                </c:pt>
                <c:pt idx="2870">
                  <c:v>884</c:v>
                </c:pt>
                <c:pt idx="2871">
                  <c:v>884</c:v>
                </c:pt>
                <c:pt idx="2872">
                  <c:v>757</c:v>
                </c:pt>
                <c:pt idx="2873">
                  <c:v>675</c:v>
                </c:pt>
                <c:pt idx="2874">
                  <c:v>675</c:v>
                </c:pt>
                <c:pt idx="2875">
                  <c:v>684</c:v>
                </c:pt>
                <c:pt idx="2876">
                  <c:v>684</c:v>
                </c:pt>
                <c:pt idx="2877">
                  <c:v>684</c:v>
                </c:pt>
                <c:pt idx="2878">
                  <c:v>684</c:v>
                </c:pt>
                <c:pt idx="2879">
                  <c:v>684</c:v>
                </c:pt>
                <c:pt idx="2880">
                  <c:v>1084</c:v>
                </c:pt>
                <c:pt idx="2881">
                  <c:v>1225</c:v>
                </c:pt>
                <c:pt idx="2882">
                  <c:v>1225</c:v>
                </c:pt>
                <c:pt idx="2883">
                  <c:v>1225</c:v>
                </c:pt>
                <c:pt idx="2884">
                  <c:v>450</c:v>
                </c:pt>
                <c:pt idx="2885">
                  <c:v>-140</c:v>
                </c:pt>
                <c:pt idx="2886">
                  <c:v>-25</c:v>
                </c:pt>
                <c:pt idx="2887">
                  <c:v>-210</c:v>
                </c:pt>
                <c:pt idx="2888">
                  <c:v>-171</c:v>
                </c:pt>
                <c:pt idx="2889">
                  <c:v>135</c:v>
                </c:pt>
                <c:pt idx="2890">
                  <c:v>-199</c:v>
                </c:pt>
                <c:pt idx="2891">
                  <c:v>-200</c:v>
                </c:pt>
                <c:pt idx="2892">
                  <c:v>-60</c:v>
                </c:pt>
                <c:pt idx="2893">
                  <c:v>-345</c:v>
                </c:pt>
                <c:pt idx="2894">
                  <c:v>-335</c:v>
                </c:pt>
                <c:pt idx="2895">
                  <c:v>-536</c:v>
                </c:pt>
                <c:pt idx="2896">
                  <c:v>-860</c:v>
                </c:pt>
                <c:pt idx="2897">
                  <c:v>-1285</c:v>
                </c:pt>
                <c:pt idx="2898">
                  <c:v>-1200</c:v>
                </c:pt>
                <c:pt idx="2899">
                  <c:v>-781</c:v>
                </c:pt>
                <c:pt idx="2900">
                  <c:v>357</c:v>
                </c:pt>
                <c:pt idx="2901">
                  <c:v>598</c:v>
                </c:pt>
                <c:pt idx="2902">
                  <c:v>554</c:v>
                </c:pt>
                <c:pt idx="2903">
                  <c:v>860</c:v>
                </c:pt>
                <c:pt idx="2904">
                  <c:v>985</c:v>
                </c:pt>
                <c:pt idx="2905">
                  <c:v>671</c:v>
                </c:pt>
                <c:pt idx="2906">
                  <c:v>845</c:v>
                </c:pt>
                <c:pt idx="2907">
                  <c:v>845</c:v>
                </c:pt>
                <c:pt idx="2908">
                  <c:v>742</c:v>
                </c:pt>
                <c:pt idx="2909">
                  <c:v>635</c:v>
                </c:pt>
                <c:pt idx="2910">
                  <c:v>355</c:v>
                </c:pt>
                <c:pt idx="2911">
                  <c:v>-259</c:v>
                </c:pt>
                <c:pt idx="2912">
                  <c:v>-587</c:v>
                </c:pt>
                <c:pt idx="2913">
                  <c:v>-25</c:v>
                </c:pt>
                <c:pt idx="2914">
                  <c:v>-926</c:v>
                </c:pt>
                <c:pt idx="2915">
                  <c:v>-673</c:v>
                </c:pt>
                <c:pt idx="2916">
                  <c:v>327</c:v>
                </c:pt>
                <c:pt idx="2917">
                  <c:v>465</c:v>
                </c:pt>
                <c:pt idx="2918">
                  <c:v>311</c:v>
                </c:pt>
                <c:pt idx="2919">
                  <c:v>-255</c:v>
                </c:pt>
                <c:pt idx="2920">
                  <c:v>-120</c:v>
                </c:pt>
                <c:pt idx="2921">
                  <c:v>-808</c:v>
                </c:pt>
                <c:pt idx="2922">
                  <c:v>-356</c:v>
                </c:pt>
                <c:pt idx="2923">
                  <c:v>717</c:v>
                </c:pt>
                <c:pt idx="2924">
                  <c:v>860</c:v>
                </c:pt>
                <c:pt idx="2925">
                  <c:v>860</c:v>
                </c:pt>
                <c:pt idx="2926">
                  <c:v>860</c:v>
                </c:pt>
                <c:pt idx="2927">
                  <c:v>210</c:v>
                </c:pt>
                <c:pt idx="2928">
                  <c:v>-180</c:v>
                </c:pt>
                <c:pt idx="2929">
                  <c:v>-538</c:v>
                </c:pt>
                <c:pt idx="2930">
                  <c:v>-548</c:v>
                </c:pt>
                <c:pt idx="2931">
                  <c:v>-1020</c:v>
                </c:pt>
                <c:pt idx="2932">
                  <c:v>-1075</c:v>
                </c:pt>
                <c:pt idx="2933">
                  <c:v>-928</c:v>
                </c:pt>
                <c:pt idx="2934">
                  <c:v>-631</c:v>
                </c:pt>
                <c:pt idx="2935">
                  <c:v>-778</c:v>
                </c:pt>
                <c:pt idx="2936">
                  <c:v>-803</c:v>
                </c:pt>
                <c:pt idx="2937">
                  <c:v>-803</c:v>
                </c:pt>
                <c:pt idx="2938">
                  <c:v>-803</c:v>
                </c:pt>
                <c:pt idx="2939">
                  <c:v>-803</c:v>
                </c:pt>
                <c:pt idx="2940">
                  <c:v>-850</c:v>
                </c:pt>
                <c:pt idx="2941">
                  <c:v>-849</c:v>
                </c:pt>
                <c:pt idx="2942">
                  <c:v>-655</c:v>
                </c:pt>
                <c:pt idx="2943">
                  <c:v>-582</c:v>
                </c:pt>
                <c:pt idx="2944">
                  <c:v>-650</c:v>
                </c:pt>
                <c:pt idx="2945">
                  <c:v>-803</c:v>
                </c:pt>
                <c:pt idx="2946">
                  <c:v>-803</c:v>
                </c:pt>
                <c:pt idx="2947">
                  <c:v>-903</c:v>
                </c:pt>
                <c:pt idx="2948">
                  <c:v>-769</c:v>
                </c:pt>
                <c:pt idx="2949">
                  <c:v>-894</c:v>
                </c:pt>
                <c:pt idx="2950">
                  <c:v>-549</c:v>
                </c:pt>
                <c:pt idx="2951">
                  <c:v>185</c:v>
                </c:pt>
                <c:pt idx="2952">
                  <c:v>-45</c:v>
                </c:pt>
                <c:pt idx="2953">
                  <c:v>315</c:v>
                </c:pt>
                <c:pt idx="2954">
                  <c:v>315</c:v>
                </c:pt>
                <c:pt idx="2955">
                  <c:v>-10</c:v>
                </c:pt>
                <c:pt idx="2956">
                  <c:v>-680</c:v>
                </c:pt>
                <c:pt idx="2957">
                  <c:v>-935</c:v>
                </c:pt>
                <c:pt idx="2958">
                  <c:v>-885</c:v>
                </c:pt>
                <c:pt idx="2959">
                  <c:v>-778</c:v>
                </c:pt>
                <c:pt idx="2960">
                  <c:v>-803</c:v>
                </c:pt>
                <c:pt idx="2961">
                  <c:v>-803</c:v>
                </c:pt>
                <c:pt idx="2962">
                  <c:v>-803</c:v>
                </c:pt>
                <c:pt idx="2963">
                  <c:v>-803</c:v>
                </c:pt>
                <c:pt idx="2964">
                  <c:v>-850</c:v>
                </c:pt>
                <c:pt idx="2965">
                  <c:v>-900</c:v>
                </c:pt>
                <c:pt idx="2966">
                  <c:v>-900</c:v>
                </c:pt>
                <c:pt idx="2967">
                  <c:v>-899</c:v>
                </c:pt>
                <c:pt idx="2968">
                  <c:v>-850</c:v>
                </c:pt>
                <c:pt idx="2969">
                  <c:v>-778</c:v>
                </c:pt>
                <c:pt idx="2970">
                  <c:v>-778</c:v>
                </c:pt>
                <c:pt idx="2971">
                  <c:v>-850</c:v>
                </c:pt>
                <c:pt idx="2972">
                  <c:v>-707</c:v>
                </c:pt>
                <c:pt idx="2973">
                  <c:v>-1005</c:v>
                </c:pt>
                <c:pt idx="2974">
                  <c:v>-1013</c:v>
                </c:pt>
                <c:pt idx="2975">
                  <c:v>-868</c:v>
                </c:pt>
                <c:pt idx="2976">
                  <c:v>-962</c:v>
                </c:pt>
                <c:pt idx="2977">
                  <c:v>-882</c:v>
                </c:pt>
                <c:pt idx="2978">
                  <c:v>-968</c:v>
                </c:pt>
                <c:pt idx="2979">
                  <c:v>-868</c:v>
                </c:pt>
                <c:pt idx="2980">
                  <c:v>-868</c:v>
                </c:pt>
                <c:pt idx="2981">
                  <c:v>-867</c:v>
                </c:pt>
                <c:pt idx="2982">
                  <c:v>-758</c:v>
                </c:pt>
                <c:pt idx="2983">
                  <c:v>-658</c:v>
                </c:pt>
                <c:pt idx="2984">
                  <c:v>-658</c:v>
                </c:pt>
                <c:pt idx="2985">
                  <c:v>-658</c:v>
                </c:pt>
                <c:pt idx="2986">
                  <c:v>-658</c:v>
                </c:pt>
                <c:pt idx="2987">
                  <c:v>-658</c:v>
                </c:pt>
                <c:pt idx="2988">
                  <c:v>-708</c:v>
                </c:pt>
                <c:pt idx="2989">
                  <c:v>-708</c:v>
                </c:pt>
                <c:pt idx="2990">
                  <c:v>-708</c:v>
                </c:pt>
                <c:pt idx="2991">
                  <c:v>-658</c:v>
                </c:pt>
                <c:pt idx="2992">
                  <c:v>-658</c:v>
                </c:pt>
                <c:pt idx="2993">
                  <c:v>-658</c:v>
                </c:pt>
                <c:pt idx="2994">
                  <c:v>-658</c:v>
                </c:pt>
                <c:pt idx="2995">
                  <c:v>-813</c:v>
                </c:pt>
                <c:pt idx="2996">
                  <c:v>-675</c:v>
                </c:pt>
                <c:pt idx="2997">
                  <c:v>-947</c:v>
                </c:pt>
                <c:pt idx="2998">
                  <c:v>-991</c:v>
                </c:pt>
                <c:pt idx="2999">
                  <c:v>-122</c:v>
                </c:pt>
                <c:pt idx="3000">
                  <c:v>-90</c:v>
                </c:pt>
                <c:pt idx="3001">
                  <c:v>-530</c:v>
                </c:pt>
                <c:pt idx="3002">
                  <c:v>-868</c:v>
                </c:pt>
                <c:pt idx="3003">
                  <c:v>-868</c:v>
                </c:pt>
                <c:pt idx="3004">
                  <c:v>-868</c:v>
                </c:pt>
                <c:pt idx="3005">
                  <c:v>-868</c:v>
                </c:pt>
                <c:pt idx="3006">
                  <c:v>-868</c:v>
                </c:pt>
                <c:pt idx="3007">
                  <c:v>-768</c:v>
                </c:pt>
                <c:pt idx="3008">
                  <c:v>-768</c:v>
                </c:pt>
                <c:pt idx="3009">
                  <c:v>-815</c:v>
                </c:pt>
                <c:pt idx="3010">
                  <c:v>-815</c:v>
                </c:pt>
                <c:pt idx="3011">
                  <c:v>-815</c:v>
                </c:pt>
                <c:pt idx="3012">
                  <c:v>-543</c:v>
                </c:pt>
                <c:pt idx="3013">
                  <c:v>-568</c:v>
                </c:pt>
                <c:pt idx="3014">
                  <c:v>-404</c:v>
                </c:pt>
                <c:pt idx="3015">
                  <c:v>-586</c:v>
                </c:pt>
                <c:pt idx="3016">
                  <c:v>-768</c:v>
                </c:pt>
                <c:pt idx="3017">
                  <c:v>-768</c:v>
                </c:pt>
                <c:pt idx="3018">
                  <c:v>-768</c:v>
                </c:pt>
                <c:pt idx="3019">
                  <c:v>-83</c:v>
                </c:pt>
                <c:pt idx="3020">
                  <c:v>759</c:v>
                </c:pt>
                <c:pt idx="3021">
                  <c:v>615</c:v>
                </c:pt>
                <c:pt idx="3022">
                  <c:v>779</c:v>
                </c:pt>
                <c:pt idx="3023">
                  <c:v>659</c:v>
                </c:pt>
                <c:pt idx="3024">
                  <c:v>959</c:v>
                </c:pt>
                <c:pt idx="3025">
                  <c:v>959</c:v>
                </c:pt>
                <c:pt idx="3026">
                  <c:v>1189</c:v>
                </c:pt>
                <c:pt idx="3027">
                  <c:v>1212</c:v>
                </c:pt>
                <c:pt idx="3028">
                  <c:v>1143</c:v>
                </c:pt>
                <c:pt idx="3029">
                  <c:v>1030</c:v>
                </c:pt>
                <c:pt idx="3030">
                  <c:v>512</c:v>
                </c:pt>
                <c:pt idx="3031">
                  <c:v>-1018</c:v>
                </c:pt>
                <c:pt idx="3032">
                  <c:v>-943</c:v>
                </c:pt>
                <c:pt idx="3033">
                  <c:v>-791</c:v>
                </c:pt>
                <c:pt idx="3034">
                  <c:v>-766</c:v>
                </c:pt>
                <c:pt idx="3035">
                  <c:v>-715</c:v>
                </c:pt>
                <c:pt idx="3036">
                  <c:v>64</c:v>
                </c:pt>
                <c:pt idx="3037">
                  <c:v>305</c:v>
                </c:pt>
                <c:pt idx="3038">
                  <c:v>445</c:v>
                </c:pt>
                <c:pt idx="3039">
                  <c:v>-150</c:v>
                </c:pt>
                <c:pt idx="3040">
                  <c:v>-613</c:v>
                </c:pt>
                <c:pt idx="3041">
                  <c:v>-818</c:v>
                </c:pt>
                <c:pt idx="3042">
                  <c:v>-868</c:v>
                </c:pt>
                <c:pt idx="3043">
                  <c:v>-549</c:v>
                </c:pt>
                <c:pt idx="3044">
                  <c:v>609</c:v>
                </c:pt>
                <c:pt idx="3045">
                  <c:v>609</c:v>
                </c:pt>
                <c:pt idx="3046">
                  <c:v>609</c:v>
                </c:pt>
                <c:pt idx="3047">
                  <c:v>648</c:v>
                </c:pt>
                <c:pt idx="3048">
                  <c:v>949</c:v>
                </c:pt>
                <c:pt idx="3049">
                  <c:v>949</c:v>
                </c:pt>
                <c:pt idx="3050">
                  <c:v>949</c:v>
                </c:pt>
                <c:pt idx="3051">
                  <c:v>949</c:v>
                </c:pt>
                <c:pt idx="3052">
                  <c:v>1107</c:v>
                </c:pt>
                <c:pt idx="3053">
                  <c:v>894</c:v>
                </c:pt>
                <c:pt idx="3054">
                  <c:v>-531</c:v>
                </c:pt>
                <c:pt idx="3055">
                  <c:v>-903</c:v>
                </c:pt>
                <c:pt idx="3056">
                  <c:v>-903</c:v>
                </c:pt>
                <c:pt idx="3057">
                  <c:v>-853</c:v>
                </c:pt>
                <c:pt idx="3058">
                  <c:v>-878</c:v>
                </c:pt>
                <c:pt idx="3059">
                  <c:v>-703</c:v>
                </c:pt>
                <c:pt idx="3060">
                  <c:v>-528</c:v>
                </c:pt>
                <c:pt idx="3061">
                  <c:v>-530</c:v>
                </c:pt>
                <c:pt idx="3062">
                  <c:v>-70</c:v>
                </c:pt>
                <c:pt idx="3063">
                  <c:v>-75</c:v>
                </c:pt>
                <c:pt idx="3064">
                  <c:v>-255</c:v>
                </c:pt>
                <c:pt idx="3065">
                  <c:v>-838</c:v>
                </c:pt>
                <c:pt idx="3066">
                  <c:v>-853</c:v>
                </c:pt>
                <c:pt idx="3067">
                  <c:v>-856</c:v>
                </c:pt>
                <c:pt idx="3068">
                  <c:v>-511</c:v>
                </c:pt>
                <c:pt idx="3069">
                  <c:v>-930</c:v>
                </c:pt>
                <c:pt idx="3070">
                  <c:v>-658</c:v>
                </c:pt>
                <c:pt idx="3071">
                  <c:v>-439</c:v>
                </c:pt>
                <c:pt idx="3072">
                  <c:v>-595</c:v>
                </c:pt>
                <c:pt idx="3073">
                  <c:v>-522</c:v>
                </c:pt>
                <c:pt idx="3074">
                  <c:v>-1170</c:v>
                </c:pt>
                <c:pt idx="3075">
                  <c:v>-1160</c:v>
                </c:pt>
                <c:pt idx="3076">
                  <c:v>-934</c:v>
                </c:pt>
                <c:pt idx="3077">
                  <c:v>-125</c:v>
                </c:pt>
                <c:pt idx="3078">
                  <c:v>160</c:v>
                </c:pt>
                <c:pt idx="3079">
                  <c:v>498</c:v>
                </c:pt>
                <c:pt idx="3080">
                  <c:v>395</c:v>
                </c:pt>
                <c:pt idx="3081">
                  <c:v>750</c:v>
                </c:pt>
                <c:pt idx="3082">
                  <c:v>466</c:v>
                </c:pt>
                <c:pt idx="3083">
                  <c:v>600</c:v>
                </c:pt>
                <c:pt idx="3084">
                  <c:v>105</c:v>
                </c:pt>
                <c:pt idx="3085">
                  <c:v>55</c:v>
                </c:pt>
                <c:pt idx="3086">
                  <c:v>621</c:v>
                </c:pt>
                <c:pt idx="3087">
                  <c:v>395</c:v>
                </c:pt>
                <c:pt idx="3088">
                  <c:v>175</c:v>
                </c:pt>
                <c:pt idx="3089">
                  <c:v>-563</c:v>
                </c:pt>
                <c:pt idx="3090">
                  <c:v>-310</c:v>
                </c:pt>
                <c:pt idx="3091">
                  <c:v>615</c:v>
                </c:pt>
                <c:pt idx="3092">
                  <c:v>570</c:v>
                </c:pt>
                <c:pt idx="3093">
                  <c:v>589</c:v>
                </c:pt>
                <c:pt idx="3094">
                  <c:v>660</c:v>
                </c:pt>
                <c:pt idx="3095">
                  <c:v>820</c:v>
                </c:pt>
                <c:pt idx="3096">
                  <c:v>1145</c:v>
                </c:pt>
                <c:pt idx="3097">
                  <c:v>1169</c:v>
                </c:pt>
                <c:pt idx="3098">
                  <c:v>1220</c:v>
                </c:pt>
                <c:pt idx="3099">
                  <c:v>1220</c:v>
                </c:pt>
                <c:pt idx="3100">
                  <c:v>1220</c:v>
                </c:pt>
                <c:pt idx="3101">
                  <c:v>775</c:v>
                </c:pt>
                <c:pt idx="3102">
                  <c:v>-278</c:v>
                </c:pt>
                <c:pt idx="3103">
                  <c:v>-876</c:v>
                </c:pt>
                <c:pt idx="3104">
                  <c:v>-893</c:v>
                </c:pt>
                <c:pt idx="3105">
                  <c:v>-853</c:v>
                </c:pt>
                <c:pt idx="3106">
                  <c:v>-868</c:v>
                </c:pt>
                <c:pt idx="3107">
                  <c:v>-813</c:v>
                </c:pt>
                <c:pt idx="3108">
                  <c:v>-675</c:v>
                </c:pt>
                <c:pt idx="3109">
                  <c:v>-475</c:v>
                </c:pt>
                <c:pt idx="3110">
                  <c:v>40</c:v>
                </c:pt>
                <c:pt idx="3111">
                  <c:v>45</c:v>
                </c:pt>
                <c:pt idx="3112">
                  <c:v>-22</c:v>
                </c:pt>
                <c:pt idx="3113">
                  <c:v>-603</c:v>
                </c:pt>
                <c:pt idx="3114">
                  <c:v>-690</c:v>
                </c:pt>
                <c:pt idx="3115">
                  <c:v>-680</c:v>
                </c:pt>
                <c:pt idx="3116">
                  <c:v>-345</c:v>
                </c:pt>
                <c:pt idx="3117">
                  <c:v>-395</c:v>
                </c:pt>
                <c:pt idx="3118">
                  <c:v>-255</c:v>
                </c:pt>
                <c:pt idx="3119">
                  <c:v>445</c:v>
                </c:pt>
                <c:pt idx="3120">
                  <c:v>-254</c:v>
                </c:pt>
                <c:pt idx="3121">
                  <c:v>-354</c:v>
                </c:pt>
                <c:pt idx="3122">
                  <c:v>211</c:v>
                </c:pt>
                <c:pt idx="3123">
                  <c:v>530</c:v>
                </c:pt>
                <c:pt idx="3124">
                  <c:v>-9</c:v>
                </c:pt>
                <c:pt idx="3125">
                  <c:v>57</c:v>
                </c:pt>
                <c:pt idx="3126">
                  <c:v>-418</c:v>
                </c:pt>
                <c:pt idx="3127">
                  <c:v>-876</c:v>
                </c:pt>
                <c:pt idx="3128">
                  <c:v>-567</c:v>
                </c:pt>
                <c:pt idx="3129">
                  <c:v>-216</c:v>
                </c:pt>
                <c:pt idx="3130">
                  <c:v>-301</c:v>
                </c:pt>
                <c:pt idx="3131">
                  <c:v>351</c:v>
                </c:pt>
                <c:pt idx="3132">
                  <c:v>331</c:v>
                </c:pt>
                <c:pt idx="3133">
                  <c:v>644</c:v>
                </c:pt>
                <c:pt idx="3134">
                  <c:v>680</c:v>
                </c:pt>
                <c:pt idx="3135">
                  <c:v>693</c:v>
                </c:pt>
                <c:pt idx="3136">
                  <c:v>729</c:v>
                </c:pt>
                <c:pt idx="3137">
                  <c:v>-375</c:v>
                </c:pt>
                <c:pt idx="3138">
                  <c:v>-15</c:v>
                </c:pt>
                <c:pt idx="3139">
                  <c:v>296</c:v>
                </c:pt>
                <c:pt idx="3140">
                  <c:v>560</c:v>
                </c:pt>
                <c:pt idx="3141">
                  <c:v>546</c:v>
                </c:pt>
                <c:pt idx="3142">
                  <c:v>427</c:v>
                </c:pt>
                <c:pt idx="3143">
                  <c:v>575</c:v>
                </c:pt>
                <c:pt idx="3144">
                  <c:v>875</c:v>
                </c:pt>
                <c:pt idx="3145">
                  <c:v>875</c:v>
                </c:pt>
                <c:pt idx="3146">
                  <c:v>875</c:v>
                </c:pt>
                <c:pt idx="3147">
                  <c:v>875</c:v>
                </c:pt>
                <c:pt idx="3148">
                  <c:v>875</c:v>
                </c:pt>
                <c:pt idx="3149">
                  <c:v>405</c:v>
                </c:pt>
                <c:pt idx="3150">
                  <c:v>415</c:v>
                </c:pt>
                <c:pt idx="3151">
                  <c:v>-223</c:v>
                </c:pt>
                <c:pt idx="3152">
                  <c:v>205</c:v>
                </c:pt>
                <c:pt idx="3153">
                  <c:v>335</c:v>
                </c:pt>
                <c:pt idx="3154">
                  <c:v>246</c:v>
                </c:pt>
                <c:pt idx="3155">
                  <c:v>342</c:v>
                </c:pt>
                <c:pt idx="3156">
                  <c:v>322</c:v>
                </c:pt>
                <c:pt idx="3157">
                  <c:v>318</c:v>
                </c:pt>
                <c:pt idx="3158">
                  <c:v>575</c:v>
                </c:pt>
                <c:pt idx="3159">
                  <c:v>575</c:v>
                </c:pt>
                <c:pt idx="3160">
                  <c:v>575</c:v>
                </c:pt>
                <c:pt idx="3161">
                  <c:v>575</c:v>
                </c:pt>
                <c:pt idx="3162">
                  <c:v>510</c:v>
                </c:pt>
                <c:pt idx="3163">
                  <c:v>725</c:v>
                </c:pt>
                <c:pt idx="3164">
                  <c:v>675</c:v>
                </c:pt>
                <c:pt idx="3165">
                  <c:v>675</c:v>
                </c:pt>
                <c:pt idx="3166">
                  <c:v>675</c:v>
                </c:pt>
                <c:pt idx="3167">
                  <c:v>700</c:v>
                </c:pt>
                <c:pt idx="3168">
                  <c:v>700</c:v>
                </c:pt>
                <c:pt idx="3169">
                  <c:v>900</c:v>
                </c:pt>
                <c:pt idx="3170">
                  <c:v>900</c:v>
                </c:pt>
                <c:pt idx="3171">
                  <c:v>900</c:v>
                </c:pt>
                <c:pt idx="3172">
                  <c:v>900</c:v>
                </c:pt>
                <c:pt idx="3173">
                  <c:v>900</c:v>
                </c:pt>
                <c:pt idx="3174">
                  <c:v>900</c:v>
                </c:pt>
                <c:pt idx="3175">
                  <c:v>580</c:v>
                </c:pt>
                <c:pt idx="3176">
                  <c:v>500</c:v>
                </c:pt>
                <c:pt idx="3177">
                  <c:v>740</c:v>
                </c:pt>
                <c:pt idx="3178">
                  <c:v>740</c:v>
                </c:pt>
                <c:pt idx="3179">
                  <c:v>535</c:v>
                </c:pt>
                <c:pt idx="3180">
                  <c:v>550</c:v>
                </c:pt>
                <c:pt idx="3181">
                  <c:v>600</c:v>
                </c:pt>
                <c:pt idx="3182">
                  <c:v>600</c:v>
                </c:pt>
                <c:pt idx="3183">
                  <c:v>600</c:v>
                </c:pt>
                <c:pt idx="3184">
                  <c:v>625</c:v>
                </c:pt>
                <c:pt idx="3185">
                  <c:v>373</c:v>
                </c:pt>
                <c:pt idx="3186">
                  <c:v>625</c:v>
                </c:pt>
                <c:pt idx="3187">
                  <c:v>600</c:v>
                </c:pt>
                <c:pt idx="3188">
                  <c:v>600</c:v>
                </c:pt>
                <c:pt idx="3189">
                  <c:v>600</c:v>
                </c:pt>
                <c:pt idx="3190">
                  <c:v>600</c:v>
                </c:pt>
                <c:pt idx="3191">
                  <c:v>600</c:v>
                </c:pt>
                <c:pt idx="3192">
                  <c:v>900</c:v>
                </c:pt>
                <c:pt idx="3193">
                  <c:v>900</c:v>
                </c:pt>
                <c:pt idx="3194">
                  <c:v>1130</c:v>
                </c:pt>
                <c:pt idx="3195">
                  <c:v>1130</c:v>
                </c:pt>
                <c:pt idx="3196">
                  <c:v>1130</c:v>
                </c:pt>
                <c:pt idx="3197">
                  <c:v>1130</c:v>
                </c:pt>
                <c:pt idx="3198">
                  <c:v>1130</c:v>
                </c:pt>
                <c:pt idx="3199">
                  <c:v>-50</c:v>
                </c:pt>
                <c:pt idx="3200">
                  <c:v>55</c:v>
                </c:pt>
                <c:pt idx="3201">
                  <c:v>900</c:v>
                </c:pt>
                <c:pt idx="3202">
                  <c:v>850</c:v>
                </c:pt>
                <c:pt idx="3203">
                  <c:v>655</c:v>
                </c:pt>
                <c:pt idx="3204">
                  <c:v>900</c:v>
                </c:pt>
                <c:pt idx="3205">
                  <c:v>900</c:v>
                </c:pt>
                <c:pt idx="3206">
                  <c:v>900</c:v>
                </c:pt>
                <c:pt idx="3207">
                  <c:v>1130</c:v>
                </c:pt>
                <c:pt idx="3208">
                  <c:v>831</c:v>
                </c:pt>
                <c:pt idx="3209">
                  <c:v>615</c:v>
                </c:pt>
                <c:pt idx="3210">
                  <c:v>230</c:v>
                </c:pt>
                <c:pt idx="3211">
                  <c:v>560</c:v>
                </c:pt>
                <c:pt idx="3212">
                  <c:v>600</c:v>
                </c:pt>
                <c:pt idx="3213">
                  <c:v>600</c:v>
                </c:pt>
                <c:pt idx="3214">
                  <c:v>600</c:v>
                </c:pt>
                <c:pt idx="3215">
                  <c:v>599</c:v>
                </c:pt>
                <c:pt idx="3216">
                  <c:v>899</c:v>
                </c:pt>
                <c:pt idx="3217">
                  <c:v>899</c:v>
                </c:pt>
                <c:pt idx="3218">
                  <c:v>1129</c:v>
                </c:pt>
                <c:pt idx="3219">
                  <c:v>1129</c:v>
                </c:pt>
                <c:pt idx="3220">
                  <c:v>909</c:v>
                </c:pt>
                <c:pt idx="3221">
                  <c:v>804</c:v>
                </c:pt>
                <c:pt idx="3222">
                  <c:v>200</c:v>
                </c:pt>
                <c:pt idx="3223">
                  <c:v>-155</c:v>
                </c:pt>
                <c:pt idx="3224">
                  <c:v>390</c:v>
                </c:pt>
                <c:pt idx="3225">
                  <c:v>679</c:v>
                </c:pt>
                <c:pt idx="3226">
                  <c:v>605</c:v>
                </c:pt>
                <c:pt idx="3227">
                  <c:v>704</c:v>
                </c:pt>
                <c:pt idx="3228">
                  <c:v>754</c:v>
                </c:pt>
                <c:pt idx="3229">
                  <c:v>304</c:v>
                </c:pt>
                <c:pt idx="3230">
                  <c:v>304</c:v>
                </c:pt>
                <c:pt idx="3231">
                  <c:v>304</c:v>
                </c:pt>
                <c:pt idx="3232">
                  <c:v>351</c:v>
                </c:pt>
                <c:pt idx="3233">
                  <c:v>-640</c:v>
                </c:pt>
                <c:pt idx="3234">
                  <c:v>-1028</c:v>
                </c:pt>
                <c:pt idx="3235">
                  <c:v>-998</c:v>
                </c:pt>
                <c:pt idx="3236">
                  <c:v>-700</c:v>
                </c:pt>
                <c:pt idx="3237">
                  <c:v>-1166</c:v>
                </c:pt>
                <c:pt idx="3238">
                  <c:v>-1330</c:v>
                </c:pt>
                <c:pt idx="3239">
                  <c:v>570</c:v>
                </c:pt>
                <c:pt idx="3240">
                  <c:v>-25</c:v>
                </c:pt>
                <c:pt idx="3241">
                  <c:v>438</c:v>
                </c:pt>
                <c:pt idx="3242">
                  <c:v>900</c:v>
                </c:pt>
                <c:pt idx="3243">
                  <c:v>810</c:v>
                </c:pt>
                <c:pt idx="3244">
                  <c:v>160</c:v>
                </c:pt>
                <c:pt idx="3245">
                  <c:v>-260</c:v>
                </c:pt>
                <c:pt idx="3246">
                  <c:v>-973</c:v>
                </c:pt>
                <c:pt idx="3247">
                  <c:v>-928</c:v>
                </c:pt>
                <c:pt idx="3248">
                  <c:v>-893</c:v>
                </c:pt>
                <c:pt idx="3249">
                  <c:v>-593</c:v>
                </c:pt>
                <c:pt idx="3250">
                  <c:v>-624</c:v>
                </c:pt>
                <c:pt idx="3251">
                  <c:v>-245</c:v>
                </c:pt>
                <c:pt idx="3252">
                  <c:v>144</c:v>
                </c:pt>
                <c:pt idx="3253">
                  <c:v>223</c:v>
                </c:pt>
                <c:pt idx="3254">
                  <c:v>400</c:v>
                </c:pt>
                <c:pt idx="3255">
                  <c:v>264</c:v>
                </c:pt>
                <c:pt idx="3256">
                  <c:v>-361</c:v>
                </c:pt>
                <c:pt idx="3257">
                  <c:v>-868</c:v>
                </c:pt>
                <c:pt idx="3258">
                  <c:v>-878</c:v>
                </c:pt>
                <c:pt idx="3259">
                  <c:v>-902</c:v>
                </c:pt>
                <c:pt idx="3260">
                  <c:v>-939</c:v>
                </c:pt>
                <c:pt idx="3261">
                  <c:v>-1086</c:v>
                </c:pt>
                <c:pt idx="3262">
                  <c:v>-1180</c:v>
                </c:pt>
                <c:pt idx="3263">
                  <c:v>360</c:v>
                </c:pt>
                <c:pt idx="3264">
                  <c:v>-108</c:v>
                </c:pt>
                <c:pt idx="3265">
                  <c:v>171</c:v>
                </c:pt>
                <c:pt idx="3266">
                  <c:v>65</c:v>
                </c:pt>
                <c:pt idx="3267">
                  <c:v>-182</c:v>
                </c:pt>
                <c:pt idx="3268">
                  <c:v>-546</c:v>
                </c:pt>
                <c:pt idx="3269">
                  <c:v>-169</c:v>
                </c:pt>
                <c:pt idx="3270">
                  <c:v>-265</c:v>
                </c:pt>
                <c:pt idx="3271">
                  <c:v>-843</c:v>
                </c:pt>
                <c:pt idx="3272">
                  <c:v>-793</c:v>
                </c:pt>
                <c:pt idx="3273">
                  <c:v>-178</c:v>
                </c:pt>
                <c:pt idx="3274">
                  <c:v>-170</c:v>
                </c:pt>
                <c:pt idx="3275">
                  <c:v>241</c:v>
                </c:pt>
                <c:pt idx="3276">
                  <c:v>699</c:v>
                </c:pt>
                <c:pt idx="3277">
                  <c:v>775</c:v>
                </c:pt>
                <c:pt idx="3278">
                  <c:v>890</c:v>
                </c:pt>
                <c:pt idx="3279">
                  <c:v>890</c:v>
                </c:pt>
                <c:pt idx="3280">
                  <c:v>890</c:v>
                </c:pt>
                <c:pt idx="3281">
                  <c:v>353</c:v>
                </c:pt>
                <c:pt idx="3282">
                  <c:v>100</c:v>
                </c:pt>
                <c:pt idx="3283">
                  <c:v>550</c:v>
                </c:pt>
                <c:pt idx="3284">
                  <c:v>410</c:v>
                </c:pt>
                <c:pt idx="3285">
                  <c:v>420</c:v>
                </c:pt>
                <c:pt idx="3286">
                  <c:v>560</c:v>
                </c:pt>
                <c:pt idx="3287">
                  <c:v>630</c:v>
                </c:pt>
                <c:pt idx="3288">
                  <c:v>615</c:v>
                </c:pt>
                <c:pt idx="3289">
                  <c:v>613</c:v>
                </c:pt>
                <c:pt idx="3290">
                  <c:v>715</c:v>
                </c:pt>
                <c:pt idx="3291">
                  <c:v>425</c:v>
                </c:pt>
                <c:pt idx="3292">
                  <c:v>755</c:v>
                </c:pt>
                <c:pt idx="3293">
                  <c:v>830</c:v>
                </c:pt>
                <c:pt idx="3294">
                  <c:v>400</c:v>
                </c:pt>
                <c:pt idx="3295">
                  <c:v>400</c:v>
                </c:pt>
                <c:pt idx="3296">
                  <c:v>400</c:v>
                </c:pt>
                <c:pt idx="3297">
                  <c:v>400</c:v>
                </c:pt>
                <c:pt idx="3298">
                  <c:v>400</c:v>
                </c:pt>
                <c:pt idx="3299">
                  <c:v>399</c:v>
                </c:pt>
                <c:pt idx="3300">
                  <c:v>400</c:v>
                </c:pt>
                <c:pt idx="3301">
                  <c:v>630</c:v>
                </c:pt>
                <c:pt idx="3302">
                  <c:v>630</c:v>
                </c:pt>
                <c:pt idx="3303">
                  <c:v>630</c:v>
                </c:pt>
                <c:pt idx="3304">
                  <c:v>630</c:v>
                </c:pt>
                <c:pt idx="3305">
                  <c:v>630</c:v>
                </c:pt>
                <c:pt idx="3306">
                  <c:v>630</c:v>
                </c:pt>
                <c:pt idx="3307">
                  <c:v>400</c:v>
                </c:pt>
                <c:pt idx="3308">
                  <c:v>400</c:v>
                </c:pt>
                <c:pt idx="3309">
                  <c:v>400</c:v>
                </c:pt>
                <c:pt idx="3310">
                  <c:v>400</c:v>
                </c:pt>
                <c:pt idx="3311">
                  <c:v>400</c:v>
                </c:pt>
                <c:pt idx="3312">
                  <c:v>600</c:v>
                </c:pt>
                <c:pt idx="3313">
                  <c:v>600</c:v>
                </c:pt>
                <c:pt idx="3314">
                  <c:v>600</c:v>
                </c:pt>
                <c:pt idx="3315">
                  <c:v>600</c:v>
                </c:pt>
                <c:pt idx="3316">
                  <c:v>600</c:v>
                </c:pt>
                <c:pt idx="3317">
                  <c:v>600</c:v>
                </c:pt>
                <c:pt idx="3318">
                  <c:v>400</c:v>
                </c:pt>
                <c:pt idx="3319">
                  <c:v>410</c:v>
                </c:pt>
                <c:pt idx="3320">
                  <c:v>400</c:v>
                </c:pt>
                <c:pt idx="3321">
                  <c:v>400</c:v>
                </c:pt>
                <c:pt idx="3322">
                  <c:v>400</c:v>
                </c:pt>
                <c:pt idx="3323">
                  <c:v>400</c:v>
                </c:pt>
                <c:pt idx="3324">
                  <c:v>400</c:v>
                </c:pt>
                <c:pt idx="3325">
                  <c:v>400</c:v>
                </c:pt>
                <c:pt idx="3326">
                  <c:v>400</c:v>
                </c:pt>
                <c:pt idx="3327">
                  <c:v>400</c:v>
                </c:pt>
                <c:pt idx="3328">
                  <c:v>398</c:v>
                </c:pt>
                <c:pt idx="3329">
                  <c:v>400</c:v>
                </c:pt>
                <c:pt idx="3330">
                  <c:v>630</c:v>
                </c:pt>
                <c:pt idx="3331">
                  <c:v>400</c:v>
                </c:pt>
                <c:pt idx="3332">
                  <c:v>400</c:v>
                </c:pt>
                <c:pt idx="3333">
                  <c:v>400</c:v>
                </c:pt>
                <c:pt idx="3334">
                  <c:v>400</c:v>
                </c:pt>
                <c:pt idx="3335">
                  <c:v>400</c:v>
                </c:pt>
                <c:pt idx="3336">
                  <c:v>400</c:v>
                </c:pt>
                <c:pt idx="3337">
                  <c:v>499</c:v>
                </c:pt>
                <c:pt idx="3338">
                  <c:v>500</c:v>
                </c:pt>
                <c:pt idx="3339">
                  <c:v>500</c:v>
                </c:pt>
                <c:pt idx="3340">
                  <c:v>500</c:v>
                </c:pt>
                <c:pt idx="3341">
                  <c:v>500</c:v>
                </c:pt>
                <c:pt idx="3342">
                  <c:v>500</c:v>
                </c:pt>
                <c:pt idx="3343">
                  <c:v>400</c:v>
                </c:pt>
                <c:pt idx="3344">
                  <c:v>435</c:v>
                </c:pt>
                <c:pt idx="3345">
                  <c:v>435</c:v>
                </c:pt>
                <c:pt idx="3346">
                  <c:v>435</c:v>
                </c:pt>
                <c:pt idx="3347">
                  <c:v>435</c:v>
                </c:pt>
                <c:pt idx="3348">
                  <c:v>434</c:v>
                </c:pt>
                <c:pt idx="3349">
                  <c:v>410</c:v>
                </c:pt>
                <c:pt idx="3350">
                  <c:v>410</c:v>
                </c:pt>
                <c:pt idx="3351">
                  <c:v>410</c:v>
                </c:pt>
                <c:pt idx="3352">
                  <c:v>0</c:v>
                </c:pt>
                <c:pt idx="3353">
                  <c:v>-555</c:v>
                </c:pt>
                <c:pt idx="3354">
                  <c:v>-450</c:v>
                </c:pt>
                <c:pt idx="3355">
                  <c:v>350</c:v>
                </c:pt>
                <c:pt idx="3356">
                  <c:v>400</c:v>
                </c:pt>
                <c:pt idx="3357">
                  <c:v>400</c:v>
                </c:pt>
                <c:pt idx="3358">
                  <c:v>400</c:v>
                </c:pt>
                <c:pt idx="3359">
                  <c:v>400</c:v>
                </c:pt>
                <c:pt idx="3360">
                  <c:v>500</c:v>
                </c:pt>
                <c:pt idx="3361">
                  <c:v>500</c:v>
                </c:pt>
                <c:pt idx="3362">
                  <c:v>500</c:v>
                </c:pt>
                <c:pt idx="3363">
                  <c:v>500</c:v>
                </c:pt>
                <c:pt idx="3364">
                  <c:v>500</c:v>
                </c:pt>
                <c:pt idx="3365">
                  <c:v>500</c:v>
                </c:pt>
                <c:pt idx="3366">
                  <c:v>510</c:v>
                </c:pt>
                <c:pt idx="3367">
                  <c:v>552</c:v>
                </c:pt>
                <c:pt idx="3368">
                  <c:v>642</c:v>
                </c:pt>
                <c:pt idx="3369">
                  <c:v>910</c:v>
                </c:pt>
                <c:pt idx="3370">
                  <c:v>900</c:v>
                </c:pt>
                <c:pt idx="3371">
                  <c:v>900</c:v>
                </c:pt>
                <c:pt idx="3372">
                  <c:v>695</c:v>
                </c:pt>
                <c:pt idx="3373">
                  <c:v>670</c:v>
                </c:pt>
                <c:pt idx="3374">
                  <c:v>495</c:v>
                </c:pt>
                <c:pt idx="3375">
                  <c:v>-680</c:v>
                </c:pt>
                <c:pt idx="3376">
                  <c:v>-1078</c:v>
                </c:pt>
                <c:pt idx="3377">
                  <c:v>-1040</c:v>
                </c:pt>
                <c:pt idx="3378">
                  <c:v>-1040</c:v>
                </c:pt>
                <c:pt idx="3379">
                  <c:v>-19</c:v>
                </c:pt>
                <c:pt idx="3380">
                  <c:v>135</c:v>
                </c:pt>
                <c:pt idx="3381">
                  <c:v>383</c:v>
                </c:pt>
                <c:pt idx="3382">
                  <c:v>410</c:v>
                </c:pt>
                <c:pt idx="3383">
                  <c:v>660</c:v>
                </c:pt>
                <c:pt idx="3384">
                  <c:v>504</c:v>
                </c:pt>
                <c:pt idx="3385">
                  <c:v>-35</c:v>
                </c:pt>
                <c:pt idx="3386">
                  <c:v>-1074</c:v>
                </c:pt>
                <c:pt idx="3387">
                  <c:v>-1074</c:v>
                </c:pt>
                <c:pt idx="3388">
                  <c:v>-1074</c:v>
                </c:pt>
                <c:pt idx="3389">
                  <c:v>-1079</c:v>
                </c:pt>
                <c:pt idx="3390">
                  <c:v>-990</c:v>
                </c:pt>
                <c:pt idx="3391">
                  <c:v>-990</c:v>
                </c:pt>
                <c:pt idx="3392">
                  <c:v>-990</c:v>
                </c:pt>
                <c:pt idx="3393">
                  <c:v>-990</c:v>
                </c:pt>
                <c:pt idx="3394">
                  <c:v>-990</c:v>
                </c:pt>
                <c:pt idx="3395">
                  <c:v>-965</c:v>
                </c:pt>
                <c:pt idx="3396">
                  <c:v>-950</c:v>
                </c:pt>
                <c:pt idx="3397">
                  <c:v>-940</c:v>
                </c:pt>
                <c:pt idx="3398">
                  <c:v>-940</c:v>
                </c:pt>
                <c:pt idx="3399">
                  <c:v>-925</c:v>
                </c:pt>
                <c:pt idx="3400">
                  <c:v>-940</c:v>
                </c:pt>
                <c:pt idx="3401">
                  <c:v>-940</c:v>
                </c:pt>
                <c:pt idx="3402">
                  <c:v>-965</c:v>
                </c:pt>
                <c:pt idx="3403">
                  <c:v>-1085</c:v>
                </c:pt>
                <c:pt idx="3404">
                  <c:v>275</c:v>
                </c:pt>
                <c:pt idx="3405">
                  <c:v>43</c:v>
                </c:pt>
                <c:pt idx="3406">
                  <c:v>224</c:v>
                </c:pt>
                <c:pt idx="3407">
                  <c:v>571</c:v>
                </c:pt>
                <c:pt idx="3408">
                  <c:v>685</c:v>
                </c:pt>
                <c:pt idx="3409">
                  <c:v>595</c:v>
                </c:pt>
                <c:pt idx="3410">
                  <c:v>459</c:v>
                </c:pt>
                <c:pt idx="3411">
                  <c:v>245</c:v>
                </c:pt>
                <c:pt idx="3412">
                  <c:v>388</c:v>
                </c:pt>
                <c:pt idx="3413">
                  <c:v>-400</c:v>
                </c:pt>
                <c:pt idx="3414">
                  <c:v>-529</c:v>
                </c:pt>
                <c:pt idx="3415">
                  <c:v>-1021</c:v>
                </c:pt>
                <c:pt idx="3416">
                  <c:v>-1173</c:v>
                </c:pt>
                <c:pt idx="3417">
                  <c:v>-1094</c:v>
                </c:pt>
                <c:pt idx="3418">
                  <c:v>-1144</c:v>
                </c:pt>
                <c:pt idx="3419">
                  <c:v>-722</c:v>
                </c:pt>
                <c:pt idx="3420">
                  <c:v>61</c:v>
                </c:pt>
                <c:pt idx="3421">
                  <c:v>253</c:v>
                </c:pt>
                <c:pt idx="3422">
                  <c:v>423</c:v>
                </c:pt>
                <c:pt idx="3423">
                  <c:v>407</c:v>
                </c:pt>
                <c:pt idx="3424">
                  <c:v>490</c:v>
                </c:pt>
                <c:pt idx="3425">
                  <c:v>133</c:v>
                </c:pt>
                <c:pt idx="3426">
                  <c:v>-157</c:v>
                </c:pt>
                <c:pt idx="3427">
                  <c:v>360</c:v>
                </c:pt>
                <c:pt idx="3428">
                  <c:v>585</c:v>
                </c:pt>
                <c:pt idx="3429">
                  <c:v>585</c:v>
                </c:pt>
                <c:pt idx="3430">
                  <c:v>585</c:v>
                </c:pt>
                <c:pt idx="3431">
                  <c:v>400</c:v>
                </c:pt>
                <c:pt idx="3432">
                  <c:v>500</c:v>
                </c:pt>
                <c:pt idx="3433">
                  <c:v>500</c:v>
                </c:pt>
                <c:pt idx="3434">
                  <c:v>500</c:v>
                </c:pt>
                <c:pt idx="3435">
                  <c:v>500</c:v>
                </c:pt>
                <c:pt idx="3436">
                  <c:v>500</c:v>
                </c:pt>
                <c:pt idx="3437">
                  <c:v>500</c:v>
                </c:pt>
                <c:pt idx="3438">
                  <c:v>-156</c:v>
                </c:pt>
                <c:pt idx="3439">
                  <c:v>-495</c:v>
                </c:pt>
                <c:pt idx="3440">
                  <c:v>-270</c:v>
                </c:pt>
                <c:pt idx="3441">
                  <c:v>15</c:v>
                </c:pt>
                <c:pt idx="3442">
                  <c:v>-43</c:v>
                </c:pt>
                <c:pt idx="3443">
                  <c:v>2</c:v>
                </c:pt>
                <c:pt idx="3444">
                  <c:v>400</c:v>
                </c:pt>
                <c:pt idx="3445">
                  <c:v>312</c:v>
                </c:pt>
                <c:pt idx="3446">
                  <c:v>400</c:v>
                </c:pt>
                <c:pt idx="3447">
                  <c:v>400</c:v>
                </c:pt>
                <c:pt idx="3448">
                  <c:v>400</c:v>
                </c:pt>
                <c:pt idx="3449">
                  <c:v>410</c:v>
                </c:pt>
                <c:pt idx="3450">
                  <c:v>410</c:v>
                </c:pt>
                <c:pt idx="3451">
                  <c:v>400</c:v>
                </c:pt>
                <c:pt idx="3452">
                  <c:v>400</c:v>
                </c:pt>
                <c:pt idx="3453">
                  <c:v>410</c:v>
                </c:pt>
                <c:pt idx="3454">
                  <c:v>400</c:v>
                </c:pt>
                <c:pt idx="3455">
                  <c:v>400</c:v>
                </c:pt>
                <c:pt idx="3456">
                  <c:v>500</c:v>
                </c:pt>
                <c:pt idx="3457">
                  <c:v>500</c:v>
                </c:pt>
                <c:pt idx="3458">
                  <c:v>500</c:v>
                </c:pt>
                <c:pt idx="3459">
                  <c:v>500</c:v>
                </c:pt>
                <c:pt idx="3460">
                  <c:v>500</c:v>
                </c:pt>
                <c:pt idx="3461">
                  <c:v>500</c:v>
                </c:pt>
                <c:pt idx="3462">
                  <c:v>270</c:v>
                </c:pt>
                <c:pt idx="3463">
                  <c:v>-465</c:v>
                </c:pt>
                <c:pt idx="3464">
                  <c:v>7</c:v>
                </c:pt>
                <c:pt idx="3465">
                  <c:v>393</c:v>
                </c:pt>
                <c:pt idx="3466">
                  <c:v>251</c:v>
                </c:pt>
                <c:pt idx="3467">
                  <c:v>360</c:v>
                </c:pt>
                <c:pt idx="3468">
                  <c:v>391</c:v>
                </c:pt>
                <c:pt idx="3469">
                  <c:v>400</c:v>
                </c:pt>
                <c:pt idx="3470">
                  <c:v>400</c:v>
                </c:pt>
                <c:pt idx="3471">
                  <c:v>400</c:v>
                </c:pt>
                <c:pt idx="3472">
                  <c:v>400</c:v>
                </c:pt>
                <c:pt idx="3473">
                  <c:v>400</c:v>
                </c:pt>
                <c:pt idx="3474">
                  <c:v>366</c:v>
                </c:pt>
                <c:pt idx="3475">
                  <c:v>400</c:v>
                </c:pt>
                <c:pt idx="3476">
                  <c:v>400</c:v>
                </c:pt>
                <c:pt idx="3477">
                  <c:v>400</c:v>
                </c:pt>
                <c:pt idx="3478">
                  <c:v>400</c:v>
                </c:pt>
                <c:pt idx="3479">
                  <c:v>400</c:v>
                </c:pt>
                <c:pt idx="3480">
                  <c:v>500</c:v>
                </c:pt>
                <c:pt idx="3481">
                  <c:v>500</c:v>
                </c:pt>
                <c:pt idx="3482">
                  <c:v>500</c:v>
                </c:pt>
                <c:pt idx="3483">
                  <c:v>500</c:v>
                </c:pt>
                <c:pt idx="3484">
                  <c:v>500</c:v>
                </c:pt>
                <c:pt idx="3485">
                  <c:v>500</c:v>
                </c:pt>
                <c:pt idx="3486">
                  <c:v>400</c:v>
                </c:pt>
                <c:pt idx="3487">
                  <c:v>1</c:v>
                </c:pt>
                <c:pt idx="3488">
                  <c:v>455</c:v>
                </c:pt>
                <c:pt idx="3489">
                  <c:v>400</c:v>
                </c:pt>
                <c:pt idx="3490">
                  <c:v>400</c:v>
                </c:pt>
                <c:pt idx="3491">
                  <c:v>400</c:v>
                </c:pt>
                <c:pt idx="3492">
                  <c:v>400</c:v>
                </c:pt>
                <c:pt idx="3493">
                  <c:v>400</c:v>
                </c:pt>
                <c:pt idx="3494">
                  <c:v>400</c:v>
                </c:pt>
                <c:pt idx="3495">
                  <c:v>400</c:v>
                </c:pt>
                <c:pt idx="3496">
                  <c:v>400</c:v>
                </c:pt>
                <c:pt idx="3497">
                  <c:v>232</c:v>
                </c:pt>
                <c:pt idx="3498">
                  <c:v>182</c:v>
                </c:pt>
                <c:pt idx="3499">
                  <c:v>285</c:v>
                </c:pt>
                <c:pt idx="3500">
                  <c:v>410</c:v>
                </c:pt>
                <c:pt idx="3501">
                  <c:v>410</c:v>
                </c:pt>
                <c:pt idx="3502">
                  <c:v>400</c:v>
                </c:pt>
                <c:pt idx="3503">
                  <c:v>400</c:v>
                </c:pt>
                <c:pt idx="3504">
                  <c:v>400</c:v>
                </c:pt>
                <c:pt idx="3505">
                  <c:v>500</c:v>
                </c:pt>
                <c:pt idx="3506">
                  <c:v>500</c:v>
                </c:pt>
                <c:pt idx="3507">
                  <c:v>500</c:v>
                </c:pt>
                <c:pt idx="3508">
                  <c:v>500</c:v>
                </c:pt>
                <c:pt idx="3509">
                  <c:v>500</c:v>
                </c:pt>
                <c:pt idx="3510">
                  <c:v>500</c:v>
                </c:pt>
                <c:pt idx="3511">
                  <c:v>365</c:v>
                </c:pt>
                <c:pt idx="3512">
                  <c:v>410</c:v>
                </c:pt>
                <c:pt idx="3513">
                  <c:v>400</c:v>
                </c:pt>
                <c:pt idx="3514">
                  <c:v>400</c:v>
                </c:pt>
                <c:pt idx="3515">
                  <c:v>400</c:v>
                </c:pt>
                <c:pt idx="3516">
                  <c:v>400</c:v>
                </c:pt>
                <c:pt idx="3517">
                  <c:v>400</c:v>
                </c:pt>
                <c:pt idx="3518">
                  <c:v>400</c:v>
                </c:pt>
                <c:pt idx="3519">
                  <c:v>400</c:v>
                </c:pt>
                <c:pt idx="3520">
                  <c:v>410</c:v>
                </c:pt>
                <c:pt idx="3521">
                  <c:v>410</c:v>
                </c:pt>
                <c:pt idx="3522">
                  <c:v>410</c:v>
                </c:pt>
                <c:pt idx="3523">
                  <c:v>400</c:v>
                </c:pt>
                <c:pt idx="3524">
                  <c:v>400</c:v>
                </c:pt>
                <c:pt idx="3525">
                  <c:v>400</c:v>
                </c:pt>
                <c:pt idx="3526">
                  <c:v>400</c:v>
                </c:pt>
                <c:pt idx="3527">
                  <c:v>400</c:v>
                </c:pt>
                <c:pt idx="3528">
                  <c:v>500</c:v>
                </c:pt>
                <c:pt idx="3529">
                  <c:v>500</c:v>
                </c:pt>
                <c:pt idx="3530">
                  <c:v>500</c:v>
                </c:pt>
                <c:pt idx="3531">
                  <c:v>500</c:v>
                </c:pt>
                <c:pt idx="3532">
                  <c:v>500</c:v>
                </c:pt>
                <c:pt idx="3533">
                  <c:v>500</c:v>
                </c:pt>
                <c:pt idx="3534">
                  <c:v>500</c:v>
                </c:pt>
                <c:pt idx="3535">
                  <c:v>500</c:v>
                </c:pt>
                <c:pt idx="3536">
                  <c:v>500</c:v>
                </c:pt>
                <c:pt idx="3537">
                  <c:v>500</c:v>
                </c:pt>
                <c:pt idx="3538">
                  <c:v>500</c:v>
                </c:pt>
                <c:pt idx="3539">
                  <c:v>500</c:v>
                </c:pt>
                <c:pt idx="3540">
                  <c:v>500</c:v>
                </c:pt>
                <c:pt idx="3541">
                  <c:v>500</c:v>
                </c:pt>
                <c:pt idx="3542">
                  <c:v>500</c:v>
                </c:pt>
                <c:pt idx="3543">
                  <c:v>500</c:v>
                </c:pt>
                <c:pt idx="3544">
                  <c:v>500</c:v>
                </c:pt>
                <c:pt idx="3545">
                  <c:v>400</c:v>
                </c:pt>
                <c:pt idx="3546">
                  <c:v>400</c:v>
                </c:pt>
                <c:pt idx="3547">
                  <c:v>400</c:v>
                </c:pt>
                <c:pt idx="3548">
                  <c:v>400</c:v>
                </c:pt>
                <c:pt idx="3549">
                  <c:v>400</c:v>
                </c:pt>
                <c:pt idx="3550">
                  <c:v>400</c:v>
                </c:pt>
                <c:pt idx="3551">
                  <c:v>375</c:v>
                </c:pt>
                <c:pt idx="3552">
                  <c:v>475</c:v>
                </c:pt>
                <c:pt idx="3553">
                  <c:v>475</c:v>
                </c:pt>
                <c:pt idx="3554">
                  <c:v>475</c:v>
                </c:pt>
                <c:pt idx="3555">
                  <c:v>475</c:v>
                </c:pt>
                <c:pt idx="3556">
                  <c:v>475</c:v>
                </c:pt>
                <c:pt idx="3557">
                  <c:v>475</c:v>
                </c:pt>
                <c:pt idx="3558">
                  <c:v>375</c:v>
                </c:pt>
                <c:pt idx="3559">
                  <c:v>375</c:v>
                </c:pt>
                <c:pt idx="3560">
                  <c:v>375</c:v>
                </c:pt>
                <c:pt idx="3561">
                  <c:v>375</c:v>
                </c:pt>
                <c:pt idx="3562">
                  <c:v>375</c:v>
                </c:pt>
                <c:pt idx="3563">
                  <c:v>375</c:v>
                </c:pt>
                <c:pt idx="3564">
                  <c:v>375</c:v>
                </c:pt>
                <c:pt idx="3565">
                  <c:v>375</c:v>
                </c:pt>
                <c:pt idx="3566">
                  <c:v>375</c:v>
                </c:pt>
                <c:pt idx="3567">
                  <c:v>375</c:v>
                </c:pt>
                <c:pt idx="3568">
                  <c:v>375</c:v>
                </c:pt>
                <c:pt idx="3569">
                  <c:v>375</c:v>
                </c:pt>
                <c:pt idx="3570">
                  <c:v>375</c:v>
                </c:pt>
                <c:pt idx="3571">
                  <c:v>375</c:v>
                </c:pt>
                <c:pt idx="3572">
                  <c:v>375</c:v>
                </c:pt>
                <c:pt idx="3573">
                  <c:v>375</c:v>
                </c:pt>
                <c:pt idx="3574">
                  <c:v>375</c:v>
                </c:pt>
                <c:pt idx="3575">
                  <c:v>560</c:v>
                </c:pt>
                <c:pt idx="3576">
                  <c:v>660</c:v>
                </c:pt>
                <c:pt idx="3577">
                  <c:v>660</c:v>
                </c:pt>
                <c:pt idx="3578">
                  <c:v>660</c:v>
                </c:pt>
                <c:pt idx="3579">
                  <c:v>660</c:v>
                </c:pt>
                <c:pt idx="3580">
                  <c:v>660</c:v>
                </c:pt>
                <c:pt idx="3581">
                  <c:v>660</c:v>
                </c:pt>
                <c:pt idx="3582">
                  <c:v>560</c:v>
                </c:pt>
                <c:pt idx="3583">
                  <c:v>185</c:v>
                </c:pt>
                <c:pt idx="3584">
                  <c:v>714</c:v>
                </c:pt>
                <c:pt idx="3585">
                  <c:v>585</c:v>
                </c:pt>
                <c:pt idx="3586">
                  <c:v>560</c:v>
                </c:pt>
                <c:pt idx="3587">
                  <c:v>485</c:v>
                </c:pt>
                <c:pt idx="3588">
                  <c:v>585</c:v>
                </c:pt>
                <c:pt idx="3589">
                  <c:v>385</c:v>
                </c:pt>
                <c:pt idx="3590">
                  <c:v>560</c:v>
                </c:pt>
                <c:pt idx="3591">
                  <c:v>560</c:v>
                </c:pt>
                <c:pt idx="3592">
                  <c:v>560</c:v>
                </c:pt>
                <c:pt idx="3593">
                  <c:v>541</c:v>
                </c:pt>
                <c:pt idx="3594">
                  <c:v>393</c:v>
                </c:pt>
                <c:pt idx="3595">
                  <c:v>560</c:v>
                </c:pt>
                <c:pt idx="3596">
                  <c:v>560</c:v>
                </c:pt>
                <c:pt idx="3597">
                  <c:v>560</c:v>
                </c:pt>
                <c:pt idx="3598">
                  <c:v>560</c:v>
                </c:pt>
                <c:pt idx="3599">
                  <c:v>400</c:v>
                </c:pt>
                <c:pt idx="3600">
                  <c:v>500</c:v>
                </c:pt>
                <c:pt idx="3601">
                  <c:v>500</c:v>
                </c:pt>
                <c:pt idx="3602">
                  <c:v>500</c:v>
                </c:pt>
                <c:pt idx="3603">
                  <c:v>500</c:v>
                </c:pt>
                <c:pt idx="3604">
                  <c:v>500</c:v>
                </c:pt>
                <c:pt idx="3605">
                  <c:v>500</c:v>
                </c:pt>
                <c:pt idx="3606">
                  <c:v>211</c:v>
                </c:pt>
                <c:pt idx="3607">
                  <c:v>-205</c:v>
                </c:pt>
                <c:pt idx="3608">
                  <c:v>170</c:v>
                </c:pt>
                <c:pt idx="3609">
                  <c:v>305</c:v>
                </c:pt>
                <c:pt idx="3610">
                  <c:v>-5</c:v>
                </c:pt>
                <c:pt idx="3611">
                  <c:v>232</c:v>
                </c:pt>
                <c:pt idx="3612">
                  <c:v>365</c:v>
                </c:pt>
                <c:pt idx="3613">
                  <c:v>294</c:v>
                </c:pt>
                <c:pt idx="3614">
                  <c:v>400</c:v>
                </c:pt>
                <c:pt idx="3615">
                  <c:v>400</c:v>
                </c:pt>
                <c:pt idx="3616">
                  <c:v>400</c:v>
                </c:pt>
                <c:pt idx="3617">
                  <c:v>-145</c:v>
                </c:pt>
                <c:pt idx="3618">
                  <c:v>-180</c:v>
                </c:pt>
                <c:pt idx="3619">
                  <c:v>45</c:v>
                </c:pt>
                <c:pt idx="3620">
                  <c:v>235</c:v>
                </c:pt>
                <c:pt idx="3621">
                  <c:v>44</c:v>
                </c:pt>
                <c:pt idx="3622">
                  <c:v>390</c:v>
                </c:pt>
                <c:pt idx="3623">
                  <c:v>400</c:v>
                </c:pt>
                <c:pt idx="3624">
                  <c:v>500</c:v>
                </c:pt>
                <c:pt idx="3625">
                  <c:v>510</c:v>
                </c:pt>
                <c:pt idx="3626">
                  <c:v>510</c:v>
                </c:pt>
                <c:pt idx="3627">
                  <c:v>510</c:v>
                </c:pt>
                <c:pt idx="3628">
                  <c:v>510</c:v>
                </c:pt>
                <c:pt idx="3629">
                  <c:v>560</c:v>
                </c:pt>
                <c:pt idx="3630">
                  <c:v>50</c:v>
                </c:pt>
                <c:pt idx="3631">
                  <c:v>-870</c:v>
                </c:pt>
                <c:pt idx="3632">
                  <c:v>-625</c:v>
                </c:pt>
                <c:pt idx="3633">
                  <c:v>-475</c:v>
                </c:pt>
                <c:pt idx="3634">
                  <c:v>-880</c:v>
                </c:pt>
                <c:pt idx="3635">
                  <c:v>-218</c:v>
                </c:pt>
                <c:pt idx="3636">
                  <c:v>-45</c:v>
                </c:pt>
                <c:pt idx="3637">
                  <c:v>-280</c:v>
                </c:pt>
                <c:pt idx="3638">
                  <c:v>261</c:v>
                </c:pt>
                <c:pt idx="3639">
                  <c:v>400</c:v>
                </c:pt>
                <c:pt idx="3640">
                  <c:v>400</c:v>
                </c:pt>
                <c:pt idx="3641">
                  <c:v>-275</c:v>
                </c:pt>
                <c:pt idx="3642">
                  <c:v>-270</c:v>
                </c:pt>
                <c:pt idx="3643">
                  <c:v>836</c:v>
                </c:pt>
                <c:pt idx="3644">
                  <c:v>769</c:v>
                </c:pt>
                <c:pt idx="3645">
                  <c:v>731</c:v>
                </c:pt>
                <c:pt idx="3646">
                  <c:v>645</c:v>
                </c:pt>
                <c:pt idx="3647">
                  <c:v>520</c:v>
                </c:pt>
                <c:pt idx="3648">
                  <c:v>620</c:v>
                </c:pt>
                <c:pt idx="3649">
                  <c:v>620</c:v>
                </c:pt>
                <c:pt idx="3650">
                  <c:v>620</c:v>
                </c:pt>
                <c:pt idx="3651">
                  <c:v>620</c:v>
                </c:pt>
                <c:pt idx="3652">
                  <c:v>620</c:v>
                </c:pt>
                <c:pt idx="3653">
                  <c:v>620</c:v>
                </c:pt>
                <c:pt idx="3654">
                  <c:v>630</c:v>
                </c:pt>
                <c:pt idx="3655">
                  <c:v>520</c:v>
                </c:pt>
                <c:pt idx="3656">
                  <c:v>443</c:v>
                </c:pt>
                <c:pt idx="3657">
                  <c:v>670</c:v>
                </c:pt>
                <c:pt idx="3658">
                  <c:v>629</c:v>
                </c:pt>
                <c:pt idx="3659">
                  <c:v>595</c:v>
                </c:pt>
                <c:pt idx="3660">
                  <c:v>326</c:v>
                </c:pt>
                <c:pt idx="3661">
                  <c:v>308</c:v>
                </c:pt>
                <c:pt idx="3662">
                  <c:v>569</c:v>
                </c:pt>
                <c:pt idx="3663">
                  <c:v>520</c:v>
                </c:pt>
                <c:pt idx="3664">
                  <c:v>620</c:v>
                </c:pt>
                <c:pt idx="3665">
                  <c:v>695</c:v>
                </c:pt>
                <c:pt idx="3666">
                  <c:v>680</c:v>
                </c:pt>
                <c:pt idx="3667">
                  <c:v>620</c:v>
                </c:pt>
                <c:pt idx="3668">
                  <c:v>520</c:v>
                </c:pt>
                <c:pt idx="3669">
                  <c:v>520</c:v>
                </c:pt>
                <c:pt idx="3670">
                  <c:v>520</c:v>
                </c:pt>
                <c:pt idx="3671">
                  <c:v>575</c:v>
                </c:pt>
                <c:pt idx="3672">
                  <c:v>575</c:v>
                </c:pt>
                <c:pt idx="3673">
                  <c:v>675</c:v>
                </c:pt>
                <c:pt idx="3674">
                  <c:v>675</c:v>
                </c:pt>
                <c:pt idx="3675">
                  <c:v>675</c:v>
                </c:pt>
                <c:pt idx="3676">
                  <c:v>675</c:v>
                </c:pt>
                <c:pt idx="3677">
                  <c:v>675</c:v>
                </c:pt>
                <c:pt idx="3678">
                  <c:v>675</c:v>
                </c:pt>
                <c:pt idx="3679">
                  <c:v>575</c:v>
                </c:pt>
                <c:pt idx="3680">
                  <c:v>575</c:v>
                </c:pt>
                <c:pt idx="3681">
                  <c:v>575</c:v>
                </c:pt>
                <c:pt idx="3682">
                  <c:v>575</c:v>
                </c:pt>
                <c:pt idx="3683">
                  <c:v>575</c:v>
                </c:pt>
                <c:pt idx="3684">
                  <c:v>575</c:v>
                </c:pt>
                <c:pt idx="3685">
                  <c:v>575</c:v>
                </c:pt>
                <c:pt idx="3686">
                  <c:v>575</c:v>
                </c:pt>
                <c:pt idx="3687">
                  <c:v>575</c:v>
                </c:pt>
                <c:pt idx="3688">
                  <c:v>575</c:v>
                </c:pt>
                <c:pt idx="3689">
                  <c:v>575</c:v>
                </c:pt>
                <c:pt idx="3690">
                  <c:v>575</c:v>
                </c:pt>
                <c:pt idx="3691">
                  <c:v>575</c:v>
                </c:pt>
                <c:pt idx="3692">
                  <c:v>575</c:v>
                </c:pt>
                <c:pt idx="3693">
                  <c:v>575</c:v>
                </c:pt>
                <c:pt idx="3694">
                  <c:v>575</c:v>
                </c:pt>
                <c:pt idx="3695">
                  <c:v>575</c:v>
                </c:pt>
                <c:pt idx="3696">
                  <c:v>675</c:v>
                </c:pt>
                <c:pt idx="3697">
                  <c:v>675</c:v>
                </c:pt>
                <c:pt idx="3698">
                  <c:v>675</c:v>
                </c:pt>
                <c:pt idx="3699">
                  <c:v>675</c:v>
                </c:pt>
                <c:pt idx="3700">
                  <c:v>675</c:v>
                </c:pt>
                <c:pt idx="3701">
                  <c:v>675</c:v>
                </c:pt>
                <c:pt idx="3702">
                  <c:v>675</c:v>
                </c:pt>
                <c:pt idx="3703">
                  <c:v>675</c:v>
                </c:pt>
                <c:pt idx="3704">
                  <c:v>675</c:v>
                </c:pt>
                <c:pt idx="3705">
                  <c:v>675</c:v>
                </c:pt>
                <c:pt idx="3706">
                  <c:v>675</c:v>
                </c:pt>
                <c:pt idx="3707">
                  <c:v>675</c:v>
                </c:pt>
                <c:pt idx="3708">
                  <c:v>675</c:v>
                </c:pt>
                <c:pt idx="3709">
                  <c:v>675</c:v>
                </c:pt>
                <c:pt idx="3710">
                  <c:v>675</c:v>
                </c:pt>
                <c:pt idx="3711">
                  <c:v>675</c:v>
                </c:pt>
                <c:pt idx="3712">
                  <c:v>675</c:v>
                </c:pt>
                <c:pt idx="3713">
                  <c:v>575</c:v>
                </c:pt>
                <c:pt idx="3714">
                  <c:v>575</c:v>
                </c:pt>
                <c:pt idx="3715">
                  <c:v>575</c:v>
                </c:pt>
                <c:pt idx="3716">
                  <c:v>575</c:v>
                </c:pt>
                <c:pt idx="3717">
                  <c:v>575</c:v>
                </c:pt>
                <c:pt idx="3718">
                  <c:v>575</c:v>
                </c:pt>
                <c:pt idx="3719">
                  <c:v>620</c:v>
                </c:pt>
                <c:pt idx="3720">
                  <c:v>720</c:v>
                </c:pt>
                <c:pt idx="3721">
                  <c:v>720</c:v>
                </c:pt>
                <c:pt idx="3722">
                  <c:v>720</c:v>
                </c:pt>
                <c:pt idx="3723">
                  <c:v>720</c:v>
                </c:pt>
                <c:pt idx="3724">
                  <c:v>720</c:v>
                </c:pt>
                <c:pt idx="3725">
                  <c:v>720</c:v>
                </c:pt>
                <c:pt idx="3726">
                  <c:v>455</c:v>
                </c:pt>
                <c:pt idx="3727">
                  <c:v>150</c:v>
                </c:pt>
                <c:pt idx="3728">
                  <c:v>355</c:v>
                </c:pt>
                <c:pt idx="3729">
                  <c:v>320</c:v>
                </c:pt>
                <c:pt idx="3730">
                  <c:v>245</c:v>
                </c:pt>
                <c:pt idx="3731">
                  <c:v>445</c:v>
                </c:pt>
                <c:pt idx="3732">
                  <c:v>445</c:v>
                </c:pt>
                <c:pt idx="3733">
                  <c:v>445</c:v>
                </c:pt>
                <c:pt idx="3734">
                  <c:v>445</c:v>
                </c:pt>
                <c:pt idx="3735">
                  <c:v>444</c:v>
                </c:pt>
                <c:pt idx="3736">
                  <c:v>445</c:v>
                </c:pt>
                <c:pt idx="3737">
                  <c:v>275</c:v>
                </c:pt>
                <c:pt idx="3738">
                  <c:v>259</c:v>
                </c:pt>
                <c:pt idx="3739">
                  <c:v>430</c:v>
                </c:pt>
                <c:pt idx="3740">
                  <c:v>430</c:v>
                </c:pt>
                <c:pt idx="3741">
                  <c:v>430</c:v>
                </c:pt>
                <c:pt idx="3742">
                  <c:v>530</c:v>
                </c:pt>
                <c:pt idx="3743">
                  <c:v>570</c:v>
                </c:pt>
                <c:pt idx="3744">
                  <c:v>770</c:v>
                </c:pt>
                <c:pt idx="3745">
                  <c:v>770</c:v>
                </c:pt>
                <c:pt idx="3746">
                  <c:v>770</c:v>
                </c:pt>
                <c:pt idx="3747">
                  <c:v>770</c:v>
                </c:pt>
                <c:pt idx="3748">
                  <c:v>770</c:v>
                </c:pt>
                <c:pt idx="3749">
                  <c:v>770</c:v>
                </c:pt>
                <c:pt idx="3750">
                  <c:v>495</c:v>
                </c:pt>
                <c:pt idx="3751">
                  <c:v>520</c:v>
                </c:pt>
                <c:pt idx="3752">
                  <c:v>444</c:v>
                </c:pt>
                <c:pt idx="3753">
                  <c:v>595</c:v>
                </c:pt>
                <c:pt idx="3754">
                  <c:v>444</c:v>
                </c:pt>
                <c:pt idx="3755">
                  <c:v>595</c:v>
                </c:pt>
                <c:pt idx="3756">
                  <c:v>595</c:v>
                </c:pt>
                <c:pt idx="3757">
                  <c:v>594</c:v>
                </c:pt>
                <c:pt idx="3758">
                  <c:v>520</c:v>
                </c:pt>
                <c:pt idx="3759">
                  <c:v>495</c:v>
                </c:pt>
                <c:pt idx="3760">
                  <c:v>505</c:v>
                </c:pt>
                <c:pt idx="3761">
                  <c:v>230</c:v>
                </c:pt>
                <c:pt idx="3762">
                  <c:v>229</c:v>
                </c:pt>
                <c:pt idx="3763">
                  <c:v>370</c:v>
                </c:pt>
                <c:pt idx="3764">
                  <c:v>470</c:v>
                </c:pt>
                <c:pt idx="3765">
                  <c:v>470</c:v>
                </c:pt>
                <c:pt idx="3766">
                  <c:v>570</c:v>
                </c:pt>
                <c:pt idx="3767">
                  <c:v>665</c:v>
                </c:pt>
                <c:pt idx="3768">
                  <c:v>865</c:v>
                </c:pt>
                <c:pt idx="3769">
                  <c:v>865</c:v>
                </c:pt>
                <c:pt idx="3770">
                  <c:v>865</c:v>
                </c:pt>
                <c:pt idx="3771">
                  <c:v>865</c:v>
                </c:pt>
                <c:pt idx="3772">
                  <c:v>865</c:v>
                </c:pt>
                <c:pt idx="3773">
                  <c:v>865</c:v>
                </c:pt>
                <c:pt idx="3774">
                  <c:v>540</c:v>
                </c:pt>
                <c:pt idx="3775">
                  <c:v>565</c:v>
                </c:pt>
                <c:pt idx="3776">
                  <c:v>565</c:v>
                </c:pt>
                <c:pt idx="3777">
                  <c:v>565</c:v>
                </c:pt>
                <c:pt idx="3778">
                  <c:v>370</c:v>
                </c:pt>
                <c:pt idx="3779">
                  <c:v>575</c:v>
                </c:pt>
                <c:pt idx="3780">
                  <c:v>575</c:v>
                </c:pt>
                <c:pt idx="3781">
                  <c:v>445</c:v>
                </c:pt>
                <c:pt idx="3782">
                  <c:v>565</c:v>
                </c:pt>
                <c:pt idx="3783">
                  <c:v>565</c:v>
                </c:pt>
                <c:pt idx="3784">
                  <c:v>565</c:v>
                </c:pt>
                <c:pt idx="3785">
                  <c:v>359</c:v>
                </c:pt>
                <c:pt idx="3786">
                  <c:v>-70</c:v>
                </c:pt>
                <c:pt idx="3787">
                  <c:v>224</c:v>
                </c:pt>
                <c:pt idx="3788">
                  <c:v>260</c:v>
                </c:pt>
                <c:pt idx="3789">
                  <c:v>325</c:v>
                </c:pt>
                <c:pt idx="3790">
                  <c:v>690</c:v>
                </c:pt>
                <c:pt idx="3791">
                  <c:v>519</c:v>
                </c:pt>
                <c:pt idx="3792">
                  <c:v>720</c:v>
                </c:pt>
                <c:pt idx="3793">
                  <c:v>730</c:v>
                </c:pt>
                <c:pt idx="3794">
                  <c:v>730</c:v>
                </c:pt>
                <c:pt idx="3795">
                  <c:v>544</c:v>
                </c:pt>
                <c:pt idx="3796">
                  <c:v>161</c:v>
                </c:pt>
                <c:pt idx="3797">
                  <c:v>8</c:v>
                </c:pt>
                <c:pt idx="3798">
                  <c:v>241</c:v>
                </c:pt>
                <c:pt idx="3799">
                  <c:v>90</c:v>
                </c:pt>
                <c:pt idx="3800">
                  <c:v>-600</c:v>
                </c:pt>
                <c:pt idx="3801">
                  <c:v>-200</c:v>
                </c:pt>
                <c:pt idx="3802">
                  <c:v>-605</c:v>
                </c:pt>
                <c:pt idx="3803">
                  <c:v>37</c:v>
                </c:pt>
                <c:pt idx="3804">
                  <c:v>486</c:v>
                </c:pt>
                <c:pt idx="3805">
                  <c:v>351</c:v>
                </c:pt>
                <c:pt idx="3806">
                  <c:v>580</c:v>
                </c:pt>
                <c:pt idx="3807">
                  <c:v>555</c:v>
                </c:pt>
                <c:pt idx="3808">
                  <c:v>555</c:v>
                </c:pt>
                <c:pt idx="3809">
                  <c:v>595</c:v>
                </c:pt>
                <c:pt idx="3810">
                  <c:v>620</c:v>
                </c:pt>
                <c:pt idx="3811">
                  <c:v>595</c:v>
                </c:pt>
                <c:pt idx="3812">
                  <c:v>585</c:v>
                </c:pt>
                <c:pt idx="3813">
                  <c:v>445</c:v>
                </c:pt>
                <c:pt idx="3814">
                  <c:v>520</c:v>
                </c:pt>
                <c:pt idx="3815">
                  <c:v>520</c:v>
                </c:pt>
                <c:pt idx="3816">
                  <c:v>720</c:v>
                </c:pt>
                <c:pt idx="3817">
                  <c:v>720</c:v>
                </c:pt>
                <c:pt idx="3818">
                  <c:v>719</c:v>
                </c:pt>
                <c:pt idx="3819">
                  <c:v>720</c:v>
                </c:pt>
                <c:pt idx="3820">
                  <c:v>720</c:v>
                </c:pt>
                <c:pt idx="3821">
                  <c:v>720</c:v>
                </c:pt>
                <c:pt idx="3822">
                  <c:v>420</c:v>
                </c:pt>
                <c:pt idx="3823">
                  <c:v>420</c:v>
                </c:pt>
                <c:pt idx="3824">
                  <c:v>420</c:v>
                </c:pt>
                <c:pt idx="3825">
                  <c:v>420</c:v>
                </c:pt>
                <c:pt idx="3826">
                  <c:v>445</c:v>
                </c:pt>
                <c:pt idx="3827">
                  <c:v>420</c:v>
                </c:pt>
                <c:pt idx="3828">
                  <c:v>420</c:v>
                </c:pt>
                <c:pt idx="3829">
                  <c:v>420</c:v>
                </c:pt>
                <c:pt idx="3830">
                  <c:v>420</c:v>
                </c:pt>
                <c:pt idx="3831">
                  <c:v>419</c:v>
                </c:pt>
                <c:pt idx="3832">
                  <c:v>420</c:v>
                </c:pt>
                <c:pt idx="3833">
                  <c:v>420</c:v>
                </c:pt>
                <c:pt idx="3834">
                  <c:v>420</c:v>
                </c:pt>
                <c:pt idx="3835">
                  <c:v>420</c:v>
                </c:pt>
                <c:pt idx="3836">
                  <c:v>420</c:v>
                </c:pt>
                <c:pt idx="3837">
                  <c:v>420</c:v>
                </c:pt>
                <c:pt idx="3838">
                  <c:v>620</c:v>
                </c:pt>
                <c:pt idx="3839">
                  <c:v>620</c:v>
                </c:pt>
                <c:pt idx="3840">
                  <c:v>620</c:v>
                </c:pt>
                <c:pt idx="3841">
                  <c:v>720</c:v>
                </c:pt>
                <c:pt idx="3842">
                  <c:v>720</c:v>
                </c:pt>
                <c:pt idx="3843">
                  <c:v>720</c:v>
                </c:pt>
                <c:pt idx="3844">
                  <c:v>720</c:v>
                </c:pt>
                <c:pt idx="3845">
                  <c:v>720</c:v>
                </c:pt>
                <c:pt idx="3846">
                  <c:v>720</c:v>
                </c:pt>
                <c:pt idx="3847">
                  <c:v>420</c:v>
                </c:pt>
                <c:pt idx="3848">
                  <c:v>420</c:v>
                </c:pt>
                <c:pt idx="3849">
                  <c:v>420</c:v>
                </c:pt>
                <c:pt idx="3850">
                  <c:v>420</c:v>
                </c:pt>
                <c:pt idx="3851">
                  <c:v>420</c:v>
                </c:pt>
                <c:pt idx="3852">
                  <c:v>420</c:v>
                </c:pt>
                <c:pt idx="3853">
                  <c:v>420</c:v>
                </c:pt>
                <c:pt idx="3854">
                  <c:v>420</c:v>
                </c:pt>
                <c:pt idx="3855">
                  <c:v>420</c:v>
                </c:pt>
                <c:pt idx="3856">
                  <c:v>420</c:v>
                </c:pt>
                <c:pt idx="3857">
                  <c:v>420</c:v>
                </c:pt>
                <c:pt idx="3858">
                  <c:v>420</c:v>
                </c:pt>
                <c:pt idx="3859">
                  <c:v>420</c:v>
                </c:pt>
                <c:pt idx="3860">
                  <c:v>420</c:v>
                </c:pt>
                <c:pt idx="3861">
                  <c:v>420</c:v>
                </c:pt>
                <c:pt idx="3862">
                  <c:v>620</c:v>
                </c:pt>
                <c:pt idx="3863">
                  <c:v>620</c:v>
                </c:pt>
                <c:pt idx="3864">
                  <c:v>720</c:v>
                </c:pt>
                <c:pt idx="3865">
                  <c:v>720</c:v>
                </c:pt>
                <c:pt idx="3866">
                  <c:v>720</c:v>
                </c:pt>
                <c:pt idx="3867">
                  <c:v>720</c:v>
                </c:pt>
                <c:pt idx="3868">
                  <c:v>720</c:v>
                </c:pt>
                <c:pt idx="3869">
                  <c:v>720</c:v>
                </c:pt>
                <c:pt idx="3870">
                  <c:v>696</c:v>
                </c:pt>
                <c:pt idx="3871">
                  <c:v>710</c:v>
                </c:pt>
                <c:pt idx="3872">
                  <c:v>720</c:v>
                </c:pt>
                <c:pt idx="3873">
                  <c:v>720</c:v>
                </c:pt>
                <c:pt idx="3874">
                  <c:v>720</c:v>
                </c:pt>
                <c:pt idx="3875">
                  <c:v>720</c:v>
                </c:pt>
                <c:pt idx="3876">
                  <c:v>720</c:v>
                </c:pt>
                <c:pt idx="3877">
                  <c:v>720</c:v>
                </c:pt>
                <c:pt idx="3878">
                  <c:v>720</c:v>
                </c:pt>
                <c:pt idx="3879">
                  <c:v>458</c:v>
                </c:pt>
                <c:pt idx="3880">
                  <c:v>149</c:v>
                </c:pt>
                <c:pt idx="3881">
                  <c:v>-161</c:v>
                </c:pt>
                <c:pt idx="3882">
                  <c:v>214</c:v>
                </c:pt>
                <c:pt idx="3883">
                  <c:v>420</c:v>
                </c:pt>
                <c:pt idx="3884">
                  <c:v>620</c:v>
                </c:pt>
                <c:pt idx="3885">
                  <c:v>620</c:v>
                </c:pt>
                <c:pt idx="3886">
                  <c:v>620</c:v>
                </c:pt>
                <c:pt idx="3887">
                  <c:v>620</c:v>
                </c:pt>
                <c:pt idx="3888">
                  <c:v>720</c:v>
                </c:pt>
                <c:pt idx="3889">
                  <c:v>720</c:v>
                </c:pt>
                <c:pt idx="3890">
                  <c:v>720</c:v>
                </c:pt>
                <c:pt idx="3891">
                  <c:v>720</c:v>
                </c:pt>
                <c:pt idx="3892">
                  <c:v>720</c:v>
                </c:pt>
                <c:pt idx="3893">
                  <c:v>820</c:v>
                </c:pt>
                <c:pt idx="3894">
                  <c:v>530</c:v>
                </c:pt>
                <c:pt idx="3895">
                  <c:v>530</c:v>
                </c:pt>
                <c:pt idx="3896">
                  <c:v>530</c:v>
                </c:pt>
                <c:pt idx="3897">
                  <c:v>405</c:v>
                </c:pt>
                <c:pt idx="3898">
                  <c:v>170</c:v>
                </c:pt>
                <c:pt idx="3899">
                  <c:v>224</c:v>
                </c:pt>
                <c:pt idx="3900">
                  <c:v>61</c:v>
                </c:pt>
                <c:pt idx="3901">
                  <c:v>-1255</c:v>
                </c:pt>
                <c:pt idx="3902">
                  <c:v>-1005</c:v>
                </c:pt>
                <c:pt idx="3903">
                  <c:v>-1005</c:v>
                </c:pt>
                <c:pt idx="3904">
                  <c:v>-1115</c:v>
                </c:pt>
                <c:pt idx="3905">
                  <c:v>-1215</c:v>
                </c:pt>
                <c:pt idx="3906">
                  <c:v>-1220</c:v>
                </c:pt>
                <c:pt idx="3907">
                  <c:v>-1045</c:v>
                </c:pt>
                <c:pt idx="3908">
                  <c:v>-310</c:v>
                </c:pt>
                <c:pt idx="3909">
                  <c:v>306</c:v>
                </c:pt>
                <c:pt idx="3910">
                  <c:v>-399</c:v>
                </c:pt>
                <c:pt idx="3911">
                  <c:v>620</c:v>
                </c:pt>
                <c:pt idx="3912">
                  <c:v>720</c:v>
                </c:pt>
                <c:pt idx="3913">
                  <c:v>720</c:v>
                </c:pt>
                <c:pt idx="3914">
                  <c:v>720</c:v>
                </c:pt>
                <c:pt idx="3915">
                  <c:v>720</c:v>
                </c:pt>
                <c:pt idx="3916">
                  <c:v>720</c:v>
                </c:pt>
                <c:pt idx="3917">
                  <c:v>610</c:v>
                </c:pt>
                <c:pt idx="3918">
                  <c:v>173</c:v>
                </c:pt>
                <c:pt idx="3919">
                  <c:v>-434</c:v>
                </c:pt>
                <c:pt idx="3920">
                  <c:v>-536</c:v>
                </c:pt>
                <c:pt idx="3921">
                  <c:v>-172</c:v>
                </c:pt>
                <c:pt idx="3922">
                  <c:v>-597</c:v>
                </c:pt>
                <c:pt idx="3923">
                  <c:v>-92</c:v>
                </c:pt>
                <c:pt idx="3924">
                  <c:v>339</c:v>
                </c:pt>
                <c:pt idx="3925">
                  <c:v>37</c:v>
                </c:pt>
                <c:pt idx="3926">
                  <c:v>130</c:v>
                </c:pt>
                <c:pt idx="3927">
                  <c:v>334</c:v>
                </c:pt>
                <c:pt idx="3928">
                  <c:v>560</c:v>
                </c:pt>
                <c:pt idx="3929">
                  <c:v>176</c:v>
                </c:pt>
                <c:pt idx="3930">
                  <c:v>250</c:v>
                </c:pt>
                <c:pt idx="3931">
                  <c:v>585</c:v>
                </c:pt>
                <c:pt idx="3932">
                  <c:v>445</c:v>
                </c:pt>
                <c:pt idx="3933">
                  <c:v>445</c:v>
                </c:pt>
                <c:pt idx="3934">
                  <c:v>620</c:v>
                </c:pt>
                <c:pt idx="3935">
                  <c:v>620</c:v>
                </c:pt>
                <c:pt idx="3936">
                  <c:v>720</c:v>
                </c:pt>
                <c:pt idx="3937">
                  <c:v>720</c:v>
                </c:pt>
                <c:pt idx="3938">
                  <c:v>720</c:v>
                </c:pt>
                <c:pt idx="3939">
                  <c:v>720</c:v>
                </c:pt>
                <c:pt idx="3940">
                  <c:v>720</c:v>
                </c:pt>
                <c:pt idx="3941">
                  <c:v>720</c:v>
                </c:pt>
                <c:pt idx="3942">
                  <c:v>373</c:v>
                </c:pt>
                <c:pt idx="3943">
                  <c:v>135</c:v>
                </c:pt>
                <c:pt idx="3944">
                  <c:v>-34</c:v>
                </c:pt>
                <c:pt idx="3945">
                  <c:v>307</c:v>
                </c:pt>
                <c:pt idx="3946">
                  <c:v>43</c:v>
                </c:pt>
                <c:pt idx="3947">
                  <c:v>485</c:v>
                </c:pt>
                <c:pt idx="3948">
                  <c:v>485</c:v>
                </c:pt>
                <c:pt idx="3949">
                  <c:v>485</c:v>
                </c:pt>
                <c:pt idx="3950">
                  <c:v>420</c:v>
                </c:pt>
                <c:pt idx="3951">
                  <c:v>420</c:v>
                </c:pt>
                <c:pt idx="3952">
                  <c:v>420</c:v>
                </c:pt>
                <c:pt idx="3953">
                  <c:v>420</c:v>
                </c:pt>
                <c:pt idx="3954">
                  <c:v>420</c:v>
                </c:pt>
                <c:pt idx="3955">
                  <c:v>420</c:v>
                </c:pt>
                <c:pt idx="3956">
                  <c:v>420</c:v>
                </c:pt>
                <c:pt idx="3957">
                  <c:v>420</c:v>
                </c:pt>
                <c:pt idx="3958">
                  <c:v>620</c:v>
                </c:pt>
                <c:pt idx="3959">
                  <c:v>620</c:v>
                </c:pt>
                <c:pt idx="3960">
                  <c:v>720</c:v>
                </c:pt>
                <c:pt idx="3961">
                  <c:v>720</c:v>
                </c:pt>
                <c:pt idx="3962">
                  <c:v>720</c:v>
                </c:pt>
                <c:pt idx="3963">
                  <c:v>720</c:v>
                </c:pt>
                <c:pt idx="3964">
                  <c:v>720</c:v>
                </c:pt>
                <c:pt idx="3965">
                  <c:v>694</c:v>
                </c:pt>
                <c:pt idx="3966">
                  <c:v>-6</c:v>
                </c:pt>
                <c:pt idx="3967">
                  <c:v>-760</c:v>
                </c:pt>
                <c:pt idx="3968">
                  <c:v>-975</c:v>
                </c:pt>
                <c:pt idx="3969">
                  <c:v>-595</c:v>
                </c:pt>
                <c:pt idx="3970">
                  <c:v>-799</c:v>
                </c:pt>
                <c:pt idx="3971">
                  <c:v>-684</c:v>
                </c:pt>
                <c:pt idx="3972">
                  <c:v>290</c:v>
                </c:pt>
                <c:pt idx="3973">
                  <c:v>355</c:v>
                </c:pt>
                <c:pt idx="3974">
                  <c:v>430</c:v>
                </c:pt>
                <c:pt idx="3975">
                  <c:v>430</c:v>
                </c:pt>
                <c:pt idx="3976">
                  <c:v>265</c:v>
                </c:pt>
                <c:pt idx="3977">
                  <c:v>-430</c:v>
                </c:pt>
                <c:pt idx="3978">
                  <c:v>-386</c:v>
                </c:pt>
                <c:pt idx="3979">
                  <c:v>445</c:v>
                </c:pt>
                <c:pt idx="3980">
                  <c:v>445</c:v>
                </c:pt>
                <c:pt idx="3981">
                  <c:v>445</c:v>
                </c:pt>
                <c:pt idx="3982">
                  <c:v>645</c:v>
                </c:pt>
                <c:pt idx="3983">
                  <c:v>620</c:v>
                </c:pt>
                <c:pt idx="3984">
                  <c:v>720</c:v>
                </c:pt>
                <c:pt idx="3985">
                  <c:v>720</c:v>
                </c:pt>
                <c:pt idx="3986">
                  <c:v>720</c:v>
                </c:pt>
                <c:pt idx="3987">
                  <c:v>720</c:v>
                </c:pt>
                <c:pt idx="3988">
                  <c:v>720</c:v>
                </c:pt>
                <c:pt idx="3989">
                  <c:v>720</c:v>
                </c:pt>
                <c:pt idx="3990">
                  <c:v>455</c:v>
                </c:pt>
                <c:pt idx="3991">
                  <c:v>340</c:v>
                </c:pt>
                <c:pt idx="3992">
                  <c:v>385</c:v>
                </c:pt>
                <c:pt idx="3993">
                  <c:v>570</c:v>
                </c:pt>
                <c:pt idx="3994">
                  <c:v>570</c:v>
                </c:pt>
                <c:pt idx="3995">
                  <c:v>470</c:v>
                </c:pt>
                <c:pt idx="3996">
                  <c:v>470</c:v>
                </c:pt>
                <c:pt idx="3997">
                  <c:v>470</c:v>
                </c:pt>
                <c:pt idx="3998">
                  <c:v>420</c:v>
                </c:pt>
                <c:pt idx="3999">
                  <c:v>420</c:v>
                </c:pt>
                <c:pt idx="4000">
                  <c:v>414</c:v>
                </c:pt>
                <c:pt idx="4001">
                  <c:v>520</c:v>
                </c:pt>
                <c:pt idx="4002">
                  <c:v>520</c:v>
                </c:pt>
                <c:pt idx="4003">
                  <c:v>420</c:v>
                </c:pt>
                <c:pt idx="4004">
                  <c:v>420</c:v>
                </c:pt>
                <c:pt idx="4005">
                  <c:v>420</c:v>
                </c:pt>
                <c:pt idx="4006">
                  <c:v>620</c:v>
                </c:pt>
                <c:pt idx="4007">
                  <c:v>620</c:v>
                </c:pt>
                <c:pt idx="4008">
                  <c:v>620</c:v>
                </c:pt>
                <c:pt idx="4009">
                  <c:v>720</c:v>
                </c:pt>
                <c:pt idx="4010">
                  <c:v>720</c:v>
                </c:pt>
                <c:pt idx="4011">
                  <c:v>720</c:v>
                </c:pt>
                <c:pt idx="4012">
                  <c:v>720</c:v>
                </c:pt>
                <c:pt idx="4013">
                  <c:v>720</c:v>
                </c:pt>
                <c:pt idx="4014">
                  <c:v>720</c:v>
                </c:pt>
                <c:pt idx="4015">
                  <c:v>620</c:v>
                </c:pt>
                <c:pt idx="4016">
                  <c:v>620</c:v>
                </c:pt>
                <c:pt idx="4017">
                  <c:v>620</c:v>
                </c:pt>
                <c:pt idx="4018">
                  <c:v>620</c:v>
                </c:pt>
                <c:pt idx="4019">
                  <c:v>620</c:v>
                </c:pt>
                <c:pt idx="4020">
                  <c:v>620</c:v>
                </c:pt>
                <c:pt idx="4021">
                  <c:v>620</c:v>
                </c:pt>
                <c:pt idx="4022">
                  <c:v>620</c:v>
                </c:pt>
                <c:pt idx="4023">
                  <c:v>620</c:v>
                </c:pt>
                <c:pt idx="4024">
                  <c:v>620</c:v>
                </c:pt>
                <c:pt idx="4025">
                  <c:v>620</c:v>
                </c:pt>
                <c:pt idx="4026">
                  <c:v>620</c:v>
                </c:pt>
                <c:pt idx="4027">
                  <c:v>620</c:v>
                </c:pt>
                <c:pt idx="4028">
                  <c:v>620</c:v>
                </c:pt>
                <c:pt idx="4029">
                  <c:v>620</c:v>
                </c:pt>
                <c:pt idx="4030">
                  <c:v>620</c:v>
                </c:pt>
                <c:pt idx="4031">
                  <c:v>575</c:v>
                </c:pt>
                <c:pt idx="4032">
                  <c:v>675</c:v>
                </c:pt>
                <c:pt idx="4033">
                  <c:v>675</c:v>
                </c:pt>
                <c:pt idx="4034">
                  <c:v>675</c:v>
                </c:pt>
                <c:pt idx="4035">
                  <c:v>675</c:v>
                </c:pt>
                <c:pt idx="4036">
                  <c:v>675</c:v>
                </c:pt>
                <c:pt idx="4037">
                  <c:v>675</c:v>
                </c:pt>
                <c:pt idx="4038">
                  <c:v>675</c:v>
                </c:pt>
                <c:pt idx="4039">
                  <c:v>675</c:v>
                </c:pt>
                <c:pt idx="4040">
                  <c:v>675</c:v>
                </c:pt>
                <c:pt idx="4041">
                  <c:v>675</c:v>
                </c:pt>
                <c:pt idx="4042">
                  <c:v>675</c:v>
                </c:pt>
                <c:pt idx="4043">
                  <c:v>675</c:v>
                </c:pt>
                <c:pt idx="4044">
                  <c:v>675</c:v>
                </c:pt>
                <c:pt idx="4045">
                  <c:v>675</c:v>
                </c:pt>
                <c:pt idx="4046">
                  <c:v>675</c:v>
                </c:pt>
                <c:pt idx="4047">
                  <c:v>675</c:v>
                </c:pt>
                <c:pt idx="4048">
                  <c:v>700</c:v>
                </c:pt>
                <c:pt idx="4049">
                  <c:v>625</c:v>
                </c:pt>
                <c:pt idx="4050">
                  <c:v>600</c:v>
                </c:pt>
                <c:pt idx="4051">
                  <c:v>575</c:v>
                </c:pt>
                <c:pt idx="4052">
                  <c:v>575</c:v>
                </c:pt>
                <c:pt idx="4053">
                  <c:v>575</c:v>
                </c:pt>
                <c:pt idx="4054">
                  <c:v>575</c:v>
                </c:pt>
                <c:pt idx="4055">
                  <c:v>620</c:v>
                </c:pt>
                <c:pt idx="4056">
                  <c:v>720</c:v>
                </c:pt>
                <c:pt idx="4057">
                  <c:v>720</c:v>
                </c:pt>
                <c:pt idx="4058">
                  <c:v>720</c:v>
                </c:pt>
                <c:pt idx="4059">
                  <c:v>720</c:v>
                </c:pt>
                <c:pt idx="4060">
                  <c:v>720</c:v>
                </c:pt>
                <c:pt idx="4061">
                  <c:v>720</c:v>
                </c:pt>
                <c:pt idx="4062">
                  <c:v>420</c:v>
                </c:pt>
                <c:pt idx="4063">
                  <c:v>395</c:v>
                </c:pt>
                <c:pt idx="4064">
                  <c:v>418</c:v>
                </c:pt>
                <c:pt idx="4065">
                  <c:v>420</c:v>
                </c:pt>
                <c:pt idx="4066">
                  <c:v>420</c:v>
                </c:pt>
                <c:pt idx="4067">
                  <c:v>420</c:v>
                </c:pt>
                <c:pt idx="4068">
                  <c:v>420</c:v>
                </c:pt>
                <c:pt idx="4069">
                  <c:v>420</c:v>
                </c:pt>
                <c:pt idx="4070">
                  <c:v>420</c:v>
                </c:pt>
                <c:pt idx="4071">
                  <c:v>420</c:v>
                </c:pt>
                <c:pt idx="4072">
                  <c:v>420</c:v>
                </c:pt>
                <c:pt idx="4073">
                  <c:v>420</c:v>
                </c:pt>
                <c:pt idx="4074">
                  <c:v>519</c:v>
                </c:pt>
                <c:pt idx="4075">
                  <c:v>520</c:v>
                </c:pt>
                <c:pt idx="4076">
                  <c:v>420</c:v>
                </c:pt>
                <c:pt idx="4077">
                  <c:v>420</c:v>
                </c:pt>
                <c:pt idx="4078">
                  <c:v>620</c:v>
                </c:pt>
                <c:pt idx="4079">
                  <c:v>645</c:v>
                </c:pt>
                <c:pt idx="4080">
                  <c:v>745</c:v>
                </c:pt>
                <c:pt idx="4081">
                  <c:v>745</c:v>
                </c:pt>
                <c:pt idx="4082">
                  <c:v>745</c:v>
                </c:pt>
                <c:pt idx="4083">
                  <c:v>745</c:v>
                </c:pt>
                <c:pt idx="4084">
                  <c:v>744</c:v>
                </c:pt>
                <c:pt idx="4085">
                  <c:v>745</c:v>
                </c:pt>
                <c:pt idx="4086">
                  <c:v>445</c:v>
                </c:pt>
                <c:pt idx="4087">
                  <c:v>455</c:v>
                </c:pt>
                <c:pt idx="4088">
                  <c:v>455</c:v>
                </c:pt>
                <c:pt idx="4089">
                  <c:v>455</c:v>
                </c:pt>
                <c:pt idx="4090">
                  <c:v>455</c:v>
                </c:pt>
                <c:pt idx="4091">
                  <c:v>455</c:v>
                </c:pt>
                <c:pt idx="4092">
                  <c:v>455</c:v>
                </c:pt>
                <c:pt idx="4093">
                  <c:v>455</c:v>
                </c:pt>
                <c:pt idx="4094">
                  <c:v>445</c:v>
                </c:pt>
                <c:pt idx="4095">
                  <c:v>445</c:v>
                </c:pt>
                <c:pt idx="4096">
                  <c:v>445</c:v>
                </c:pt>
                <c:pt idx="4097">
                  <c:v>361</c:v>
                </c:pt>
                <c:pt idx="4098">
                  <c:v>555</c:v>
                </c:pt>
                <c:pt idx="4099">
                  <c:v>545</c:v>
                </c:pt>
                <c:pt idx="4100">
                  <c:v>445</c:v>
                </c:pt>
                <c:pt idx="4101">
                  <c:v>444</c:v>
                </c:pt>
                <c:pt idx="4102">
                  <c:v>645</c:v>
                </c:pt>
                <c:pt idx="4103">
                  <c:v>620</c:v>
                </c:pt>
                <c:pt idx="4104">
                  <c:v>720</c:v>
                </c:pt>
                <c:pt idx="4105">
                  <c:v>720</c:v>
                </c:pt>
                <c:pt idx="4106">
                  <c:v>720</c:v>
                </c:pt>
                <c:pt idx="4107">
                  <c:v>720</c:v>
                </c:pt>
                <c:pt idx="4108">
                  <c:v>720</c:v>
                </c:pt>
                <c:pt idx="4109">
                  <c:v>720</c:v>
                </c:pt>
                <c:pt idx="4110">
                  <c:v>389</c:v>
                </c:pt>
                <c:pt idx="4111">
                  <c:v>340</c:v>
                </c:pt>
                <c:pt idx="4112">
                  <c:v>400</c:v>
                </c:pt>
                <c:pt idx="4113">
                  <c:v>420</c:v>
                </c:pt>
                <c:pt idx="4114">
                  <c:v>-100</c:v>
                </c:pt>
                <c:pt idx="4115">
                  <c:v>163</c:v>
                </c:pt>
                <c:pt idx="4116">
                  <c:v>263</c:v>
                </c:pt>
                <c:pt idx="4117">
                  <c:v>26</c:v>
                </c:pt>
                <c:pt idx="4118">
                  <c:v>247</c:v>
                </c:pt>
                <c:pt idx="4119">
                  <c:v>320</c:v>
                </c:pt>
                <c:pt idx="4120">
                  <c:v>316</c:v>
                </c:pt>
                <c:pt idx="4121">
                  <c:v>0</c:v>
                </c:pt>
                <c:pt idx="4122">
                  <c:v>245</c:v>
                </c:pt>
                <c:pt idx="4123">
                  <c:v>520</c:v>
                </c:pt>
                <c:pt idx="4124">
                  <c:v>420</c:v>
                </c:pt>
                <c:pt idx="4125">
                  <c:v>420</c:v>
                </c:pt>
                <c:pt idx="4126">
                  <c:v>620</c:v>
                </c:pt>
                <c:pt idx="4127">
                  <c:v>620</c:v>
                </c:pt>
                <c:pt idx="4128">
                  <c:v>720</c:v>
                </c:pt>
                <c:pt idx="4129">
                  <c:v>720</c:v>
                </c:pt>
                <c:pt idx="4130">
                  <c:v>709</c:v>
                </c:pt>
                <c:pt idx="4131">
                  <c:v>182</c:v>
                </c:pt>
                <c:pt idx="4132">
                  <c:v>329</c:v>
                </c:pt>
                <c:pt idx="4133">
                  <c:v>-775</c:v>
                </c:pt>
                <c:pt idx="4134">
                  <c:v>-855</c:v>
                </c:pt>
                <c:pt idx="4135">
                  <c:v>-1190</c:v>
                </c:pt>
                <c:pt idx="4136">
                  <c:v>-1150</c:v>
                </c:pt>
                <c:pt idx="4137">
                  <c:v>-702</c:v>
                </c:pt>
                <c:pt idx="4138">
                  <c:v>-987</c:v>
                </c:pt>
                <c:pt idx="4139">
                  <c:v>-777</c:v>
                </c:pt>
                <c:pt idx="4140">
                  <c:v>-257</c:v>
                </c:pt>
                <c:pt idx="4141">
                  <c:v>209</c:v>
                </c:pt>
                <c:pt idx="4142">
                  <c:v>338</c:v>
                </c:pt>
                <c:pt idx="4143">
                  <c:v>420</c:v>
                </c:pt>
                <c:pt idx="4144">
                  <c:v>365</c:v>
                </c:pt>
                <c:pt idx="4145">
                  <c:v>125</c:v>
                </c:pt>
                <c:pt idx="4146">
                  <c:v>445</c:v>
                </c:pt>
                <c:pt idx="4147">
                  <c:v>444</c:v>
                </c:pt>
                <c:pt idx="4148">
                  <c:v>420</c:v>
                </c:pt>
                <c:pt idx="4149">
                  <c:v>420</c:v>
                </c:pt>
                <c:pt idx="4150">
                  <c:v>620</c:v>
                </c:pt>
                <c:pt idx="4151">
                  <c:v>620</c:v>
                </c:pt>
                <c:pt idx="4152">
                  <c:v>720</c:v>
                </c:pt>
                <c:pt idx="4153">
                  <c:v>720</c:v>
                </c:pt>
                <c:pt idx="4154">
                  <c:v>720</c:v>
                </c:pt>
                <c:pt idx="4155">
                  <c:v>720</c:v>
                </c:pt>
                <c:pt idx="4156">
                  <c:v>720</c:v>
                </c:pt>
                <c:pt idx="4157">
                  <c:v>720</c:v>
                </c:pt>
                <c:pt idx="4158">
                  <c:v>445</c:v>
                </c:pt>
                <c:pt idx="4159">
                  <c:v>445</c:v>
                </c:pt>
                <c:pt idx="4160">
                  <c:v>420</c:v>
                </c:pt>
                <c:pt idx="4161">
                  <c:v>420</c:v>
                </c:pt>
                <c:pt idx="4162">
                  <c:v>420</c:v>
                </c:pt>
                <c:pt idx="4163">
                  <c:v>420</c:v>
                </c:pt>
                <c:pt idx="4164">
                  <c:v>420</c:v>
                </c:pt>
                <c:pt idx="4165">
                  <c:v>420</c:v>
                </c:pt>
                <c:pt idx="4166">
                  <c:v>420</c:v>
                </c:pt>
                <c:pt idx="4167">
                  <c:v>420</c:v>
                </c:pt>
                <c:pt idx="4168">
                  <c:v>420</c:v>
                </c:pt>
                <c:pt idx="4169">
                  <c:v>420</c:v>
                </c:pt>
                <c:pt idx="4170">
                  <c:v>420</c:v>
                </c:pt>
                <c:pt idx="4171">
                  <c:v>420</c:v>
                </c:pt>
                <c:pt idx="4172">
                  <c:v>420</c:v>
                </c:pt>
                <c:pt idx="4173">
                  <c:v>420</c:v>
                </c:pt>
                <c:pt idx="4174">
                  <c:v>620</c:v>
                </c:pt>
                <c:pt idx="4175">
                  <c:v>275</c:v>
                </c:pt>
                <c:pt idx="4176">
                  <c:v>275</c:v>
                </c:pt>
                <c:pt idx="4177">
                  <c:v>575</c:v>
                </c:pt>
                <c:pt idx="4178">
                  <c:v>575</c:v>
                </c:pt>
                <c:pt idx="4179">
                  <c:v>575</c:v>
                </c:pt>
                <c:pt idx="4180">
                  <c:v>575</c:v>
                </c:pt>
                <c:pt idx="4181">
                  <c:v>575</c:v>
                </c:pt>
                <c:pt idx="4182">
                  <c:v>575</c:v>
                </c:pt>
                <c:pt idx="4183">
                  <c:v>275</c:v>
                </c:pt>
                <c:pt idx="4184">
                  <c:v>275</c:v>
                </c:pt>
                <c:pt idx="4185">
                  <c:v>275</c:v>
                </c:pt>
                <c:pt idx="4186">
                  <c:v>275</c:v>
                </c:pt>
                <c:pt idx="4187">
                  <c:v>275</c:v>
                </c:pt>
                <c:pt idx="4188">
                  <c:v>275</c:v>
                </c:pt>
                <c:pt idx="4189">
                  <c:v>275</c:v>
                </c:pt>
                <c:pt idx="4190">
                  <c:v>275</c:v>
                </c:pt>
                <c:pt idx="4191">
                  <c:v>275</c:v>
                </c:pt>
                <c:pt idx="4192">
                  <c:v>275</c:v>
                </c:pt>
                <c:pt idx="4193">
                  <c:v>275</c:v>
                </c:pt>
                <c:pt idx="4194">
                  <c:v>275</c:v>
                </c:pt>
                <c:pt idx="4195">
                  <c:v>275</c:v>
                </c:pt>
                <c:pt idx="4196">
                  <c:v>275</c:v>
                </c:pt>
                <c:pt idx="4197">
                  <c:v>275</c:v>
                </c:pt>
                <c:pt idx="4198">
                  <c:v>275</c:v>
                </c:pt>
                <c:pt idx="4199">
                  <c:v>275</c:v>
                </c:pt>
                <c:pt idx="4200">
                  <c:v>575</c:v>
                </c:pt>
                <c:pt idx="4201">
                  <c:v>575</c:v>
                </c:pt>
                <c:pt idx="4202">
                  <c:v>575</c:v>
                </c:pt>
                <c:pt idx="4203">
                  <c:v>575</c:v>
                </c:pt>
                <c:pt idx="4204">
                  <c:v>575</c:v>
                </c:pt>
                <c:pt idx="4205">
                  <c:v>575</c:v>
                </c:pt>
                <c:pt idx="4206">
                  <c:v>575</c:v>
                </c:pt>
                <c:pt idx="4207">
                  <c:v>575</c:v>
                </c:pt>
                <c:pt idx="4208">
                  <c:v>574</c:v>
                </c:pt>
                <c:pt idx="4209">
                  <c:v>575</c:v>
                </c:pt>
                <c:pt idx="4210">
                  <c:v>575</c:v>
                </c:pt>
                <c:pt idx="4211">
                  <c:v>575</c:v>
                </c:pt>
                <c:pt idx="4212">
                  <c:v>575</c:v>
                </c:pt>
                <c:pt idx="4213">
                  <c:v>575</c:v>
                </c:pt>
                <c:pt idx="4214">
                  <c:v>575</c:v>
                </c:pt>
                <c:pt idx="4215">
                  <c:v>575</c:v>
                </c:pt>
                <c:pt idx="4216">
                  <c:v>575</c:v>
                </c:pt>
                <c:pt idx="4217">
                  <c:v>275</c:v>
                </c:pt>
                <c:pt idx="4218">
                  <c:v>275</c:v>
                </c:pt>
                <c:pt idx="4219">
                  <c:v>275</c:v>
                </c:pt>
                <c:pt idx="4220">
                  <c:v>275</c:v>
                </c:pt>
                <c:pt idx="4221">
                  <c:v>275</c:v>
                </c:pt>
                <c:pt idx="4222">
                  <c:v>275</c:v>
                </c:pt>
                <c:pt idx="4223">
                  <c:v>320</c:v>
                </c:pt>
                <c:pt idx="4224">
                  <c:v>620</c:v>
                </c:pt>
                <c:pt idx="4225">
                  <c:v>620</c:v>
                </c:pt>
                <c:pt idx="4226">
                  <c:v>620</c:v>
                </c:pt>
                <c:pt idx="4227">
                  <c:v>620</c:v>
                </c:pt>
                <c:pt idx="4228">
                  <c:v>620</c:v>
                </c:pt>
                <c:pt idx="4229">
                  <c:v>620</c:v>
                </c:pt>
                <c:pt idx="4230">
                  <c:v>319</c:v>
                </c:pt>
                <c:pt idx="4231">
                  <c:v>380</c:v>
                </c:pt>
                <c:pt idx="4232">
                  <c:v>205</c:v>
                </c:pt>
                <c:pt idx="4233">
                  <c:v>330</c:v>
                </c:pt>
                <c:pt idx="4234">
                  <c:v>255</c:v>
                </c:pt>
                <c:pt idx="4235">
                  <c:v>245</c:v>
                </c:pt>
                <c:pt idx="4236">
                  <c:v>330</c:v>
                </c:pt>
                <c:pt idx="4237">
                  <c:v>319</c:v>
                </c:pt>
                <c:pt idx="4238">
                  <c:v>320</c:v>
                </c:pt>
                <c:pt idx="4239">
                  <c:v>320</c:v>
                </c:pt>
                <c:pt idx="4240">
                  <c:v>320</c:v>
                </c:pt>
                <c:pt idx="4241">
                  <c:v>320</c:v>
                </c:pt>
                <c:pt idx="4242">
                  <c:v>320</c:v>
                </c:pt>
                <c:pt idx="4243">
                  <c:v>320</c:v>
                </c:pt>
                <c:pt idx="4244">
                  <c:v>320</c:v>
                </c:pt>
                <c:pt idx="4245">
                  <c:v>320</c:v>
                </c:pt>
                <c:pt idx="4246">
                  <c:v>320</c:v>
                </c:pt>
                <c:pt idx="4247">
                  <c:v>320</c:v>
                </c:pt>
                <c:pt idx="4248">
                  <c:v>620</c:v>
                </c:pt>
                <c:pt idx="4249">
                  <c:v>620</c:v>
                </c:pt>
                <c:pt idx="4250">
                  <c:v>620</c:v>
                </c:pt>
                <c:pt idx="4251">
                  <c:v>620</c:v>
                </c:pt>
                <c:pt idx="4252">
                  <c:v>620</c:v>
                </c:pt>
                <c:pt idx="4253">
                  <c:v>645</c:v>
                </c:pt>
                <c:pt idx="4254">
                  <c:v>345</c:v>
                </c:pt>
                <c:pt idx="4255">
                  <c:v>345</c:v>
                </c:pt>
                <c:pt idx="4256">
                  <c:v>345</c:v>
                </c:pt>
                <c:pt idx="4257">
                  <c:v>320</c:v>
                </c:pt>
                <c:pt idx="4258">
                  <c:v>250</c:v>
                </c:pt>
                <c:pt idx="4259">
                  <c:v>185</c:v>
                </c:pt>
                <c:pt idx="4260">
                  <c:v>320</c:v>
                </c:pt>
                <c:pt idx="4261">
                  <c:v>319</c:v>
                </c:pt>
                <c:pt idx="4262">
                  <c:v>320</c:v>
                </c:pt>
                <c:pt idx="4263">
                  <c:v>320</c:v>
                </c:pt>
                <c:pt idx="4264">
                  <c:v>320</c:v>
                </c:pt>
                <c:pt idx="4265">
                  <c:v>320</c:v>
                </c:pt>
                <c:pt idx="4266">
                  <c:v>320</c:v>
                </c:pt>
                <c:pt idx="4267">
                  <c:v>320</c:v>
                </c:pt>
                <c:pt idx="4268">
                  <c:v>320</c:v>
                </c:pt>
                <c:pt idx="4269">
                  <c:v>320</c:v>
                </c:pt>
                <c:pt idx="4270">
                  <c:v>320</c:v>
                </c:pt>
                <c:pt idx="4271">
                  <c:v>320</c:v>
                </c:pt>
                <c:pt idx="4272">
                  <c:v>620</c:v>
                </c:pt>
                <c:pt idx="4273">
                  <c:v>620</c:v>
                </c:pt>
                <c:pt idx="4274">
                  <c:v>620</c:v>
                </c:pt>
                <c:pt idx="4275">
                  <c:v>620</c:v>
                </c:pt>
                <c:pt idx="4276">
                  <c:v>620</c:v>
                </c:pt>
                <c:pt idx="4277">
                  <c:v>620</c:v>
                </c:pt>
                <c:pt idx="4278">
                  <c:v>445</c:v>
                </c:pt>
                <c:pt idx="4279">
                  <c:v>328</c:v>
                </c:pt>
                <c:pt idx="4280">
                  <c:v>215</c:v>
                </c:pt>
                <c:pt idx="4281">
                  <c:v>315</c:v>
                </c:pt>
                <c:pt idx="4282">
                  <c:v>25</c:v>
                </c:pt>
                <c:pt idx="4283">
                  <c:v>302</c:v>
                </c:pt>
                <c:pt idx="4284">
                  <c:v>39</c:v>
                </c:pt>
                <c:pt idx="4285">
                  <c:v>-203</c:v>
                </c:pt>
                <c:pt idx="4286">
                  <c:v>225</c:v>
                </c:pt>
                <c:pt idx="4287">
                  <c:v>320</c:v>
                </c:pt>
                <c:pt idx="4288">
                  <c:v>320</c:v>
                </c:pt>
                <c:pt idx="4289">
                  <c:v>246</c:v>
                </c:pt>
                <c:pt idx="4290">
                  <c:v>420</c:v>
                </c:pt>
                <c:pt idx="4291">
                  <c:v>320</c:v>
                </c:pt>
                <c:pt idx="4292">
                  <c:v>320</c:v>
                </c:pt>
                <c:pt idx="4293">
                  <c:v>320</c:v>
                </c:pt>
                <c:pt idx="4294">
                  <c:v>320</c:v>
                </c:pt>
                <c:pt idx="4295">
                  <c:v>320</c:v>
                </c:pt>
                <c:pt idx="4296">
                  <c:v>620</c:v>
                </c:pt>
                <c:pt idx="4297">
                  <c:v>620</c:v>
                </c:pt>
                <c:pt idx="4298">
                  <c:v>620</c:v>
                </c:pt>
                <c:pt idx="4299">
                  <c:v>620</c:v>
                </c:pt>
                <c:pt idx="4300">
                  <c:v>620</c:v>
                </c:pt>
                <c:pt idx="4301">
                  <c:v>620</c:v>
                </c:pt>
                <c:pt idx="4302">
                  <c:v>429</c:v>
                </c:pt>
                <c:pt idx="4303">
                  <c:v>194</c:v>
                </c:pt>
                <c:pt idx="4304">
                  <c:v>500</c:v>
                </c:pt>
                <c:pt idx="4305">
                  <c:v>500</c:v>
                </c:pt>
                <c:pt idx="4306">
                  <c:v>780</c:v>
                </c:pt>
                <c:pt idx="4307">
                  <c:v>780</c:v>
                </c:pt>
                <c:pt idx="4308">
                  <c:v>904</c:v>
                </c:pt>
                <c:pt idx="4309">
                  <c:v>655</c:v>
                </c:pt>
                <c:pt idx="4310">
                  <c:v>500</c:v>
                </c:pt>
                <c:pt idx="4311">
                  <c:v>375</c:v>
                </c:pt>
                <c:pt idx="4312">
                  <c:v>400</c:v>
                </c:pt>
                <c:pt idx="4313">
                  <c:v>11</c:v>
                </c:pt>
                <c:pt idx="4314">
                  <c:v>267</c:v>
                </c:pt>
                <c:pt idx="4315">
                  <c:v>330</c:v>
                </c:pt>
                <c:pt idx="4316">
                  <c:v>320</c:v>
                </c:pt>
                <c:pt idx="4317">
                  <c:v>320</c:v>
                </c:pt>
                <c:pt idx="4318">
                  <c:v>320</c:v>
                </c:pt>
                <c:pt idx="4319">
                  <c:v>320</c:v>
                </c:pt>
                <c:pt idx="4320">
                  <c:v>620</c:v>
                </c:pt>
                <c:pt idx="4321">
                  <c:v>620</c:v>
                </c:pt>
                <c:pt idx="4322">
                  <c:v>620</c:v>
                </c:pt>
                <c:pt idx="4323">
                  <c:v>620</c:v>
                </c:pt>
                <c:pt idx="4324">
                  <c:v>620</c:v>
                </c:pt>
                <c:pt idx="4325">
                  <c:v>620</c:v>
                </c:pt>
                <c:pt idx="4326">
                  <c:v>330</c:v>
                </c:pt>
                <c:pt idx="4327">
                  <c:v>330</c:v>
                </c:pt>
                <c:pt idx="4328">
                  <c:v>330</c:v>
                </c:pt>
                <c:pt idx="4329">
                  <c:v>330</c:v>
                </c:pt>
                <c:pt idx="4330">
                  <c:v>330</c:v>
                </c:pt>
                <c:pt idx="4331">
                  <c:v>329</c:v>
                </c:pt>
                <c:pt idx="4332">
                  <c:v>330</c:v>
                </c:pt>
                <c:pt idx="4333">
                  <c:v>232</c:v>
                </c:pt>
                <c:pt idx="4334">
                  <c:v>320</c:v>
                </c:pt>
                <c:pt idx="4335">
                  <c:v>320</c:v>
                </c:pt>
                <c:pt idx="4336">
                  <c:v>349</c:v>
                </c:pt>
                <c:pt idx="4337">
                  <c:v>20</c:v>
                </c:pt>
                <c:pt idx="4338">
                  <c:v>312</c:v>
                </c:pt>
                <c:pt idx="4339">
                  <c:v>330</c:v>
                </c:pt>
                <c:pt idx="4340">
                  <c:v>330</c:v>
                </c:pt>
                <c:pt idx="4341">
                  <c:v>330</c:v>
                </c:pt>
                <c:pt idx="4342">
                  <c:v>320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285</c:v>
                </c:pt>
                <c:pt idx="4368">
                  <c:v>685</c:v>
                </c:pt>
                <c:pt idx="4369">
                  <c:v>685</c:v>
                </c:pt>
                <c:pt idx="4370">
                  <c:v>684</c:v>
                </c:pt>
                <c:pt idx="4371">
                  <c:v>685</c:v>
                </c:pt>
                <c:pt idx="4372">
                  <c:v>685</c:v>
                </c:pt>
                <c:pt idx="4373">
                  <c:v>685</c:v>
                </c:pt>
                <c:pt idx="4374">
                  <c:v>685</c:v>
                </c:pt>
                <c:pt idx="4375">
                  <c:v>-467</c:v>
                </c:pt>
                <c:pt idx="4376">
                  <c:v>318</c:v>
                </c:pt>
                <c:pt idx="4377">
                  <c:v>685</c:v>
                </c:pt>
                <c:pt idx="4378">
                  <c:v>685</c:v>
                </c:pt>
                <c:pt idx="4379">
                  <c:v>685</c:v>
                </c:pt>
                <c:pt idx="4380">
                  <c:v>685</c:v>
                </c:pt>
                <c:pt idx="4381">
                  <c:v>685</c:v>
                </c:pt>
                <c:pt idx="4382">
                  <c:v>685</c:v>
                </c:pt>
                <c:pt idx="4383">
                  <c:v>685</c:v>
                </c:pt>
                <c:pt idx="4384">
                  <c:v>685</c:v>
                </c:pt>
                <c:pt idx="4385">
                  <c:v>285</c:v>
                </c:pt>
                <c:pt idx="4386">
                  <c:v>285</c:v>
                </c:pt>
                <c:pt idx="4387">
                  <c:v>285</c:v>
                </c:pt>
                <c:pt idx="4388">
                  <c:v>285</c:v>
                </c:pt>
                <c:pt idx="4389">
                  <c:v>285</c:v>
                </c:pt>
                <c:pt idx="4390">
                  <c:v>285</c:v>
                </c:pt>
                <c:pt idx="4391">
                  <c:v>310</c:v>
                </c:pt>
                <c:pt idx="4392">
                  <c:v>710</c:v>
                </c:pt>
                <c:pt idx="4393">
                  <c:v>710</c:v>
                </c:pt>
                <c:pt idx="4394">
                  <c:v>710</c:v>
                </c:pt>
                <c:pt idx="4395">
                  <c:v>710</c:v>
                </c:pt>
                <c:pt idx="4396">
                  <c:v>710</c:v>
                </c:pt>
                <c:pt idx="4397">
                  <c:v>710</c:v>
                </c:pt>
                <c:pt idx="4398">
                  <c:v>335</c:v>
                </c:pt>
                <c:pt idx="4399">
                  <c:v>145</c:v>
                </c:pt>
                <c:pt idx="4400">
                  <c:v>55</c:v>
                </c:pt>
                <c:pt idx="4401">
                  <c:v>-75</c:v>
                </c:pt>
                <c:pt idx="4402">
                  <c:v>-675</c:v>
                </c:pt>
                <c:pt idx="4403">
                  <c:v>-135</c:v>
                </c:pt>
                <c:pt idx="4404">
                  <c:v>125</c:v>
                </c:pt>
                <c:pt idx="4405">
                  <c:v>215</c:v>
                </c:pt>
                <c:pt idx="4406">
                  <c:v>355</c:v>
                </c:pt>
                <c:pt idx="4407">
                  <c:v>360</c:v>
                </c:pt>
                <c:pt idx="4408">
                  <c:v>385</c:v>
                </c:pt>
                <c:pt idx="4409">
                  <c:v>170</c:v>
                </c:pt>
                <c:pt idx="4410">
                  <c:v>240</c:v>
                </c:pt>
                <c:pt idx="4411">
                  <c:v>360</c:v>
                </c:pt>
                <c:pt idx="4412">
                  <c:v>335</c:v>
                </c:pt>
                <c:pt idx="4413">
                  <c:v>335</c:v>
                </c:pt>
                <c:pt idx="4414">
                  <c:v>335</c:v>
                </c:pt>
                <c:pt idx="4415">
                  <c:v>310</c:v>
                </c:pt>
                <c:pt idx="4416">
                  <c:v>710</c:v>
                </c:pt>
                <c:pt idx="4417">
                  <c:v>710</c:v>
                </c:pt>
                <c:pt idx="4418">
                  <c:v>710</c:v>
                </c:pt>
                <c:pt idx="4419">
                  <c:v>710</c:v>
                </c:pt>
                <c:pt idx="4420">
                  <c:v>710</c:v>
                </c:pt>
                <c:pt idx="4421">
                  <c:v>710</c:v>
                </c:pt>
                <c:pt idx="4422">
                  <c:v>268</c:v>
                </c:pt>
                <c:pt idx="4423">
                  <c:v>-45</c:v>
                </c:pt>
                <c:pt idx="4424">
                  <c:v>-26</c:v>
                </c:pt>
                <c:pt idx="4425">
                  <c:v>-10</c:v>
                </c:pt>
                <c:pt idx="4426">
                  <c:v>-438</c:v>
                </c:pt>
                <c:pt idx="4427">
                  <c:v>21</c:v>
                </c:pt>
                <c:pt idx="4428">
                  <c:v>290</c:v>
                </c:pt>
                <c:pt idx="4429">
                  <c:v>136</c:v>
                </c:pt>
                <c:pt idx="4430">
                  <c:v>276</c:v>
                </c:pt>
                <c:pt idx="4431">
                  <c:v>310</c:v>
                </c:pt>
                <c:pt idx="4432">
                  <c:v>310</c:v>
                </c:pt>
                <c:pt idx="4433">
                  <c:v>-101</c:v>
                </c:pt>
                <c:pt idx="4434">
                  <c:v>272</c:v>
                </c:pt>
                <c:pt idx="4435">
                  <c:v>284</c:v>
                </c:pt>
                <c:pt idx="4436">
                  <c:v>310</c:v>
                </c:pt>
                <c:pt idx="4437">
                  <c:v>310</c:v>
                </c:pt>
                <c:pt idx="4438">
                  <c:v>310</c:v>
                </c:pt>
                <c:pt idx="4439">
                  <c:v>310</c:v>
                </c:pt>
                <c:pt idx="4440">
                  <c:v>710</c:v>
                </c:pt>
                <c:pt idx="4441">
                  <c:v>710</c:v>
                </c:pt>
                <c:pt idx="4442">
                  <c:v>710</c:v>
                </c:pt>
                <c:pt idx="4443">
                  <c:v>710</c:v>
                </c:pt>
                <c:pt idx="4444">
                  <c:v>709</c:v>
                </c:pt>
                <c:pt idx="4445">
                  <c:v>710</c:v>
                </c:pt>
                <c:pt idx="4446">
                  <c:v>141</c:v>
                </c:pt>
                <c:pt idx="4447">
                  <c:v>-193</c:v>
                </c:pt>
                <c:pt idx="4448">
                  <c:v>-449</c:v>
                </c:pt>
                <c:pt idx="4449">
                  <c:v>-460</c:v>
                </c:pt>
                <c:pt idx="4450">
                  <c:v>-590</c:v>
                </c:pt>
                <c:pt idx="4451">
                  <c:v>65</c:v>
                </c:pt>
                <c:pt idx="4452">
                  <c:v>294</c:v>
                </c:pt>
                <c:pt idx="4453">
                  <c:v>-107</c:v>
                </c:pt>
                <c:pt idx="4454">
                  <c:v>210</c:v>
                </c:pt>
                <c:pt idx="4455">
                  <c:v>359</c:v>
                </c:pt>
                <c:pt idx="4456">
                  <c:v>-42</c:v>
                </c:pt>
                <c:pt idx="4457">
                  <c:v>-560</c:v>
                </c:pt>
                <c:pt idx="4458">
                  <c:v>-500</c:v>
                </c:pt>
                <c:pt idx="4459">
                  <c:v>-5</c:v>
                </c:pt>
                <c:pt idx="4460">
                  <c:v>-71</c:v>
                </c:pt>
                <c:pt idx="4461">
                  <c:v>-2</c:v>
                </c:pt>
                <c:pt idx="4462">
                  <c:v>261</c:v>
                </c:pt>
                <c:pt idx="4463">
                  <c:v>335</c:v>
                </c:pt>
                <c:pt idx="4464">
                  <c:v>735</c:v>
                </c:pt>
                <c:pt idx="4465">
                  <c:v>735</c:v>
                </c:pt>
                <c:pt idx="4466">
                  <c:v>735</c:v>
                </c:pt>
                <c:pt idx="4467">
                  <c:v>735</c:v>
                </c:pt>
                <c:pt idx="4468">
                  <c:v>581</c:v>
                </c:pt>
                <c:pt idx="4469">
                  <c:v>150</c:v>
                </c:pt>
                <c:pt idx="4470">
                  <c:v>-53</c:v>
                </c:pt>
                <c:pt idx="4471">
                  <c:v>-390</c:v>
                </c:pt>
                <c:pt idx="4472">
                  <c:v>-390</c:v>
                </c:pt>
                <c:pt idx="4473">
                  <c:v>-425</c:v>
                </c:pt>
                <c:pt idx="4474">
                  <c:v>-500</c:v>
                </c:pt>
                <c:pt idx="4475">
                  <c:v>-465</c:v>
                </c:pt>
                <c:pt idx="4476">
                  <c:v>-275</c:v>
                </c:pt>
                <c:pt idx="4477">
                  <c:v>-415</c:v>
                </c:pt>
                <c:pt idx="4478">
                  <c:v>-595</c:v>
                </c:pt>
                <c:pt idx="4479">
                  <c:v>-570</c:v>
                </c:pt>
                <c:pt idx="4480">
                  <c:v>-500</c:v>
                </c:pt>
                <c:pt idx="4481">
                  <c:v>-500</c:v>
                </c:pt>
                <c:pt idx="4482">
                  <c:v>-500</c:v>
                </c:pt>
                <c:pt idx="4483">
                  <c:v>-257</c:v>
                </c:pt>
                <c:pt idx="4484">
                  <c:v>-125</c:v>
                </c:pt>
                <c:pt idx="4485">
                  <c:v>-182</c:v>
                </c:pt>
                <c:pt idx="4486">
                  <c:v>138</c:v>
                </c:pt>
                <c:pt idx="4487">
                  <c:v>235</c:v>
                </c:pt>
                <c:pt idx="4488">
                  <c:v>535</c:v>
                </c:pt>
                <c:pt idx="4489">
                  <c:v>535</c:v>
                </c:pt>
                <c:pt idx="4490">
                  <c:v>535</c:v>
                </c:pt>
                <c:pt idx="4491">
                  <c:v>535</c:v>
                </c:pt>
                <c:pt idx="4492">
                  <c:v>534</c:v>
                </c:pt>
                <c:pt idx="4493">
                  <c:v>645</c:v>
                </c:pt>
                <c:pt idx="4494">
                  <c:v>455</c:v>
                </c:pt>
                <c:pt idx="4495">
                  <c:v>71</c:v>
                </c:pt>
                <c:pt idx="4496">
                  <c:v>50</c:v>
                </c:pt>
                <c:pt idx="4497">
                  <c:v>-175</c:v>
                </c:pt>
                <c:pt idx="4498">
                  <c:v>-350</c:v>
                </c:pt>
                <c:pt idx="4499">
                  <c:v>-300</c:v>
                </c:pt>
                <c:pt idx="4500">
                  <c:v>-129</c:v>
                </c:pt>
                <c:pt idx="4501">
                  <c:v>-68</c:v>
                </c:pt>
                <c:pt idx="4502">
                  <c:v>95</c:v>
                </c:pt>
                <c:pt idx="4503">
                  <c:v>266</c:v>
                </c:pt>
                <c:pt idx="4504">
                  <c:v>156</c:v>
                </c:pt>
                <c:pt idx="4505">
                  <c:v>-113</c:v>
                </c:pt>
                <c:pt idx="4506">
                  <c:v>-19</c:v>
                </c:pt>
                <c:pt idx="4507">
                  <c:v>359</c:v>
                </c:pt>
                <c:pt idx="4508">
                  <c:v>570</c:v>
                </c:pt>
                <c:pt idx="4509">
                  <c:v>569</c:v>
                </c:pt>
                <c:pt idx="4510">
                  <c:v>545</c:v>
                </c:pt>
                <c:pt idx="4511">
                  <c:v>285</c:v>
                </c:pt>
                <c:pt idx="4512">
                  <c:v>285</c:v>
                </c:pt>
                <c:pt idx="4513">
                  <c:v>685</c:v>
                </c:pt>
                <c:pt idx="4514">
                  <c:v>685</c:v>
                </c:pt>
                <c:pt idx="4515">
                  <c:v>685</c:v>
                </c:pt>
                <c:pt idx="4516">
                  <c:v>685</c:v>
                </c:pt>
                <c:pt idx="4517">
                  <c:v>685</c:v>
                </c:pt>
                <c:pt idx="4518">
                  <c:v>685</c:v>
                </c:pt>
                <c:pt idx="4519">
                  <c:v>310</c:v>
                </c:pt>
                <c:pt idx="4520">
                  <c:v>285</c:v>
                </c:pt>
                <c:pt idx="4521">
                  <c:v>285</c:v>
                </c:pt>
                <c:pt idx="4522">
                  <c:v>285</c:v>
                </c:pt>
                <c:pt idx="4523">
                  <c:v>285</c:v>
                </c:pt>
                <c:pt idx="4524">
                  <c:v>285</c:v>
                </c:pt>
                <c:pt idx="4525">
                  <c:v>285</c:v>
                </c:pt>
                <c:pt idx="4526">
                  <c:v>285</c:v>
                </c:pt>
                <c:pt idx="4527">
                  <c:v>285</c:v>
                </c:pt>
                <c:pt idx="4528">
                  <c:v>185</c:v>
                </c:pt>
                <c:pt idx="4529">
                  <c:v>-600</c:v>
                </c:pt>
                <c:pt idx="4530">
                  <c:v>-800</c:v>
                </c:pt>
                <c:pt idx="4531">
                  <c:v>-257</c:v>
                </c:pt>
                <c:pt idx="4532">
                  <c:v>205</c:v>
                </c:pt>
                <c:pt idx="4533">
                  <c:v>285</c:v>
                </c:pt>
                <c:pt idx="4534">
                  <c:v>285</c:v>
                </c:pt>
                <c:pt idx="4535">
                  <c:v>285</c:v>
                </c:pt>
                <c:pt idx="4536">
                  <c:v>685</c:v>
                </c:pt>
                <c:pt idx="4537">
                  <c:v>685</c:v>
                </c:pt>
                <c:pt idx="4538">
                  <c:v>685</c:v>
                </c:pt>
                <c:pt idx="4539">
                  <c:v>685</c:v>
                </c:pt>
                <c:pt idx="4540">
                  <c:v>685</c:v>
                </c:pt>
                <c:pt idx="4541">
                  <c:v>685</c:v>
                </c:pt>
                <c:pt idx="4542">
                  <c:v>685</c:v>
                </c:pt>
                <c:pt idx="4543">
                  <c:v>685</c:v>
                </c:pt>
                <c:pt idx="4544">
                  <c:v>685</c:v>
                </c:pt>
                <c:pt idx="4545">
                  <c:v>685</c:v>
                </c:pt>
                <c:pt idx="4546">
                  <c:v>685</c:v>
                </c:pt>
                <c:pt idx="4547">
                  <c:v>685</c:v>
                </c:pt>
                <c:pt idx="4548">
                  <c:v>685</c:v>
                </c:pt>
                <c:pt idx="4549">
                  <c:v>685</c:v>
                </c:pt>
                <c:pt idx="4550">
                  <c:v>685</c:v>
                </c:pt>
                <c:pt idx="4551">
                  <c:v>685</c:v>
                </c:pt>
                <c:pt idx="4552">
                  <c:v>685</c:v>
                </c:pt>
                <c:pt idx="4553">
                  <c:v>285</c:v>
                </c:pt>
                <c:pt idx="4554">
                  <c:v>285</c:v>
                </c:pt>
                <c:pt idx="4555">
                  <c:v>285</c:v>
                </c:pt>
                <c:pt idx="4556">
                  <c:v>285</c:v>
                </c:pt>
                <c:pt idx="4557">
                  <c:v>285</c:v>
                </c:pt>
                <c:pt idx="4558">
                  <c:v>285</c:v>
                </c:pt>
                <c:pt idx="4559">
                  <c:v>515</c:v>
                </c:pt>
                <c:pt idx="4560">
                  <c:v>915</c:v>
                </c:pt>
                <c:pt idx="4561">
                  <c:v>915</c:v>
                </c:pt>
                <c:pt idx="4562">
                  <c:v>915</c:v>
                </c:pt>
                <c:pt idx="4563">
                  <c:v>915</c:v>
                </c:pt>
                <c:pt idx="4564">
                  <c:v>915</c:v>
                </c:pt>
                <c:pt idx="4565">
                  <c:v>915</c:v>
                </c:pt>
                <c:pt idx="4566">
                  <c:v>315</c:v>
                </c:pt>
                <c:pt idx="4567">
                  <c:v>340</c:v>
                </c:pt>
                <c:pt idx="4568">
                  <c:v>340</c:v>
                </c:pt>
                <c:pt idx="4569">
                  <c:v>340</c:v>
                </c:pt>
                <c:pt idx="4570">
                  <c:v>190</c:v>
                </c:pt>
                <c:pt idx="4571">
                  <c:v>190</c:v>
                </c:pt>
                <c:pt idx="4572">
                  <c:v>190</c:v>
                </c:pt>
                <c:pt idx="4573">
                  <c:v>190</c:v>
                </c:pt>
                <c:pt idx="4574">
                  <c:v>245</c:v>
                </c:pt>
                <c:pt idx="4575">
                  <c:v>340</c:v>
                </c:pt>
                <c:pt idx="4576">
                  <c:v>243</c:v>
                </c:pt>
                <c:pt idx="4577">
                  <c:v>-110</c:v>
                </c:pt>
                <c:pt idx="4578">
                  <c:v>-240</c:v>
                </c:pt>
                <c:pt idx="4579">
                  <c:v>48</c:v>
                </c:pt>
                <c:pt idx="4580">
                  <c:v>439</c:v>
                </c:pt>
                <c:pt idx="4581">
                  <c:v>540</c:v>
                </c:pt>
                <c:pt idx="4582">
                  <c:v>540</c:v>
                </c:pt>
                <c:pt idx="4583">
                  <c:v>310</c:v>
                </c:pt>
                <c:pt idx="4584">
                  <c:v>710</c:v>
                </c:pt>
                <c:pt idx="4585">
                  <c:v>710</c:v>
                </c:pt>
                <c:pt idx="4586">
                  <c:v>710</c:v>
                </c:pt>
                <c:pt idx="4587">
                  <c:v>710</c:v>
                </c:pt>
                <c:pt idx="4588">
                  <c:v>710</c:v>
                </c:pt>
                <c:pt idx="4589">
                  <c:v>710</c:v>
                </c:pt>
                <c:pt idx="4590">
                  <c:v>445</c:v>
                </c:pt>
                <c:pt idx="4591">
                  <c:v>205</c:v>
                </c:pt>
                <c:pt idx="4592">
                  <c:v>390</c:v>
                </c:pt>
                <c:pt idx="4593">
                  <c:v>465</c:v>
                </c:pt>
                <c:pt idx="4594">
                  <c:v>460</c:v>
                </c:pt>
                <c:pt idx="4595">
                  <c:v>465</c:v>
                </c:pt>
                <c:pt idx="4596">
                  <c:v>445</c:v>
                </c:pt>
                <c:pt idx="4597">
                  <c:v>445</c:v>
                </c:pt>
                <c:pt idx="4598">
                  <c:v>445</c:v>
                </c:pt>
                <c:pt idx="4599">
                  <c:v>445</c:v>
                </c:pt>
                <c:pt idx="4600">
                  <c:v>470</c:v>
                </c:pt>
                <c:pt idx="4601">
                  <c:v>-150</c:v>
                </c:pt>
                <c:pt idx="4602">
                  <c:v>-810</c:v>
                </c:pt>
                <c:pt idx="4603">
                  <c:v>-531</c:v>
                </c:pt>
                <c:pt idx="4604">
                  <c:v>555</c:v>
                </c:pt>
                <c:pt idx="4605">
                  <c:v>545</c:v>
                </c:pt>
                <c:pt idx="4606">
                  <c:v>645</c:v>
                </c:pt>
                <c:pt idx="4607">
                  <c:v>535</c:v>
                </c:pt>
                <c:pt idx="4608">
                  <c:v>835</c:v>
                </c:pt>
                <c:pt idx="4609">
                  <c:v>835</c:v>
                </c:pt>
                <c:pt idx="4610">
                  <c:v>835</c:v>
                </c:pt>
                <c:pt idx="4611">
                  <c:v>835</c:v>
                </c:pt>
                <c:pt idx="4612">
                  <c:v>835</c:v>
                </c:pt>
                <c:pt idx="4613">
                  <c:v>835</c:v>
                </c:pt>
                <c:pt idx="4614">
                  <c:v>482</c:v>
                </c:pt>
                <c:pt idx="4615">
                  <c:v>260</c:v>
                </c:pt>
                <c:pt idx="4616">
                  <c:v>251</c:v>
                </c:pt>
                <c:pt idx="4617">
                  <c:v>535</c:v>
                </c:pt>
                <c:pt idx="4618">
                  <c:v>535</c:v>
                </c:pt>
                <c:pt idx="4619">
                  <c:v>535</c:v>
                </c:pt>
                <c:pt idx="4620">
                  <c:v>534</c:v>
                </c:pt>
                <c:pt idx="4621">
                  <c:v>535</c:v>
                </c:pt>
                <c:pt idx="4622">
                  <c:v>535</c:v>
                </c:pt>
                <c:pt idx="4623">
                  <c:v>535</c:v>
                </c:pt>
                <c:pt idx="4624">
                  <c:v>605</c:v>
                </c:pt>
                <c:pt idx="4625">
                  <c:v>-174</c:v>
                </c:pt>
                <c:pt idx="4626">
                  <c:v>-425</c:v>
                </c:pt>
                <c:pt idx="4627">
                  <c:v>319</c:v>
                </c:pt>
                <c:pt idx="4628">
                  <c:v>535</c:v>
                </c:pt>
                <c:pt idx="4629">
                  <c:v>645</c:v>
                </c:pt>
                <c:pt idx="4630">
                  <c:v>535</c:v>
                </c:pt>
                <c:pt idx="4631">
                  <c:v>510</c:v>
                </c:pt>
                <c:pt idx="4632">
                  <c:v>810</c:v>
                </c:pt>
                <c:pt idx="4633">
                  <c:v>810</c:v>
                </c:pt>
                <c:pt idx="4634">
                  <c:v>810</c:v>
                </c:pt>
                <c:pt idx="4635">
                  <c:v>810</c:v>
                </c:pt>
                <c:pt idx="4636">
                  <c:v>810</c:v>
                </c:pt>
                <c:pt idx="4637">
                  <c:v>810</c:v>
                </c:pt>
                <c:pt idx="4638">
                  <c:v>136</c:v>
                </c:pt>
                <c:pt idx="4639">
                  <c:v>158</c:v>
                </c:pt>
                <c:pt idx="4640">
                  <c:v>136</c:v>
                </c:pt>
                <c:pt idx="4641">
                  <c:v>136</c:v>
                </c:pt>
                <c:pt idx="4642">
                  <c:v>136</c:v>
                </c:pt>
                <c:pt idx="4643">
                  <c:v>136</c:v>
                </c:pt>
                <c:pt idx="4644">
                  <c:v>136</c:v>
                </c:pt>
                <c:pt idx="4645">
                  <c:v>136</c:v>
                </c:pt>
                <c:pt idx="4646">
                  <c:v>136</c:v>
                </c:pt>
                <c:pt idx="4647">
                  <c:v>136</c:v>
                </c:pt>
                <c:pt idx="4648">
                  <c:v>510</c:v>
                </c:pt>
                <c:pt idx="4649">
                  <c:v>509</c:v>
                </c:pt>
                <c:pt idx="4650">
                  <c:v>510</c:v>
                </c:pt>
                <c:pt idx="4651">
                  <c:v>510</c:v>
                </c:pt>
                <c:pt idx="4652">
                  <c:v>510</c:v>
                </c:pt>
                <c:pt idx="4653">
                  <c:v>510</c:v>
                </c:pt>
                <c:pt idx="4654">
                  <c:v>510</c:v>
                </c:pt>
                <c:pt idx="4655">
                  <c:v>509</c:v>
                </c:pt>
                <c:pt idx="4656">
                  <c:v>810</c:v>
                </c:pt>
                <c:pt idx="4657">
                  <c:v>810</c:v>
                </c:pt>
                <c:pt idx="4658">
                  <c:v>810</c:v>
                </c:pt>
                <c:pt idx="4659">
                  <c:v>810</c:v>
                </c:pt>
                <c:pt idx="4660">
                  <c:v>810</c:v>
                </c:pt>
                <c:pt idx="4661">
                  <c:v>810</c:v>
                </c:pt>
                <c:pt idx="4662">
                  <c:v>510</c:v>
                </c:pt>
                <c:pt idx="4663">
                  <c:v>-123</c:v>
                </c:pt>
                <c:pt idx="4664">
                  <c:v>-89</c:v>
                </c:pt>
                <c:pt idx="4665">
                  <c:v>-122</c:v>
                </c:pt>
                <c:pt idx="4666">
                  <c:v>-197</c:v>
                </c:pt>
                <c:pt idx="4667">
                  <c:v>-79</c:v>
                </c:pt>
                <c:pt idx="4668">
                  <c:v>-13</c:v>
                </c:pt>
                <c:pt idx="4669">
                  <c:v>-482</c:v>
                </c:pt>
                <c:pt idx="4670">
                  <c:v>-523</c:v>
                </c:pt>
                <c:pt idx="4671">
                  <c:v>-554</c:v>
                </c:pt>
                <c:pt idx="4672">
                  <c:v>-538</c:v>
                </c:pt>
                <c:pt idx="4673">
                  <c:v>-765</c:v>
                </c:pt>
                <c:pt idx="4674">
                  <c:v>-655</c:v>
                </c:pt>
                <c:pt idx="4675">
                  <c:v>320</c:v>
                </c:pt>
                <c:pt idx="4676">
                  <c:v>294</c:v>
                </c:pt>
                <c:pt idx="4677">
                  <c:v>270</c:v>
                </c:pt>
                <c:pt idx="4678">
                  <c:v>140</c:v>
                </c:pt>
                <c:pt idx="4679">
                  <c:v>185</c:v>
                </c:pt>
                <c:pt idx="4680">
                  <c:v>185</c:v>
                </c:pt>
                <c:pt idx="4681">
                  <c:v>785</c:v>
                </c:pt>
                <c:pt idx="4682">
                  <c:v>785</c:v>
                </c:pt>
                <c:pt idx="4683">
                  <c:v>785</c:v>
                </c:pt>
                <c:pt idx="4684">
                  <c:v>785</c:v>
                </c:pt>
                <c:pt idx="4685">
                  <c:v>785</c:v>
                </c:pt>
                <c:pt idx="4686">
                  <c:v>785</c:v>
                </c:pt>
                <c:pt idx="4687">
                  <c:v>185</c:v>
                </c:pt>
                <c:pt idx="4688">
                  <c:v>185</c:v>
                </c:pt>
                <c:pt idx="4689">
                  <c:v>185</c:v>
                </c:pt>
                <c:pt idx="4690">
                  <c:v>185</c:v>
                </c:pt>
                <c:pt idx="4691">
                  <c:v>185</c:v>
                </c:pt>
                <c:pt idx="4692">
                  <c:v>185</c:v>
                </c:pt>
                <c:pt idx="4693">
                  <c:v>185</c:v>
                </c:pt>
                <c:pt idx="4694">
                  <c:v>185</c:v>
                </c:pt>
                <c:pt idx="4695">
                  <c:v>185</c:v>
                </c:pt>
                <c:pt idx="4696">
                  <c:v>185</c:v>
                </c:pt>
                <c:pt idx="4697">
                  <c:v>185</c:v>
                </c:pt>
                <c:pt idx="4698">
                  <c:v>121</c:v>
                </c:pt>
                <c:pt idx="4699">
                  <c:v>185</c:v>
                </c:pt>
                <c:pt idx="4700">
                  <c:v>185</c:v>
                </c:pt>
                <c:pt idx="4701">
                  <c:v>185</c:v>
                </c:pt>
                <c:pt idx="4702">
                  <c:v>185</c:v>
                </c:pt>
                <c:pt idx="4703">
                  <c:v>185</c:v>
                </c:pt>
                <c:pt idx="4704">
                  <c:v>785</c:v>
                </c:pt>
                <c:pt idx="4705">
                  <c:v>785</c:v>
                </c:pt>
                <c:pt idx="4706">
                  <c:v>785</c:v>
                </c:pt>
                <c:pt idx="4707">
                  <c:v>785</c:v>
                </c:pt>
                <c:pt idx="4708">
                  <c:v>785</c:v>
                </c:pt>
                <c:pt idx="4709">
                  <c:v>785</c:v>
                </c:pt>
                <c:pt idx="4710">
                  <c:v>785</c:v>
                </c:pt>
                <c:pt idx="4711">
                  <c:v>785</c:v>
                </c:pt>
                <c:pt idx="4712">
                  <c:v>785</c:v>
                </c:pt>
                <c:pt idx="4713">
                  <c:v>785</c:v>
                </c:pt>
                <c:pt idx="4714">
                  <c:v>785</c:v>
                </c:pt>
                <c:pt idx="4715">
                  <c:v>785</c:v>
                </c:pt>
                <c:pt idx="4716">
                  <c:v>785</c:v>
                </c:pt>
                <c:pt idx="4717">
                  <c:v>785</c:v>
                </c:pt>
                <c:pt idx="4718">
                  <c:v>785</c:v>
                </c:pt>
                <c:pt idx="4719">
                  <c:v>785</c:v>
                </c:pt>
                <c:pt idx="4720">
                  <c:v>785</c:v>
                </c:pt>
                <c:pt idx="4721">
                  <c:v>510</c:v>
                </c:pt>
                <c:pt idx="4722">
                  <c:v>535</c:v>
                </c:pt>
                <c:pt idx="4723">
                  <c:v>510</c:v>
                </c:pt>
                <c:pt idx="4724">
                  <c:v>485</c:v>
                </c:pt>
                <c:pt idx="4725">
                  <c:v>485</c:v>
                </c:pt>
                <c:pt idx="4726">
                  <c:v>485</c:v>
                </c:pt>
                <c:pt idx="4727">
                  <c:v>510</c:v>
                </c:pt>
                <c:pt idx="4728">
                  <c:v>810</c:v>
                </c:pt>
                <c:pt idx="4729">
                  <c:v>-68</c:v>
                </c:pt>
                <c:pt idx="4730">
                  <c:v>-940</c:v>
                </c:pt>
                <c:pt idx="4731">
                  <c:v>-794</c:v>
                </c:pt>
                <c:pt idx="4732">
                  <c:v>-195</c:v>
                </c:pt>
                <c:pt idx="4733">
                  <c:v>-508</c:v>
                </c:pt>
                <c:pt idx="4734">
                  <c:v>145</c:v>
                </c:pt>
                <c:pt idx="4735">
                  <c:v>161</c:v>
                </c:pt>
                <c:pt idx="4736">
                  <c:v>252</c:v>
                </c:pt>
                <c:pt idx="4737">
                  <c:v>455</c:v>
                </c:pt>
                <c:pt idx="4738">
                  <c:v>455</c:v>
                </c:pt>
                <c:pt idx="4739">
                  <c:v>509</c:v>
                </c:pt>
                <c:pt idx="4740">
                  <c:v>410</c:v>
                </c:pt>
                <c:pt idx="4741">
                  <c:v>410</c:v>
                </c:pt>
                <c:pt idx="4742">
                  <c:v>410</c:v>
                </c:pt>
                <c:pt idx="4743">
                  <c:v>410</c:v>
                </c:pt>
                <c:pt idx="4744">
                  <c:v>410</c:v>
                </c:pt>
                <c:pt idx="4745">
                  <c:v>590</c:v>
                </c:pt>
                <c:pt idx="4746">
                  <c:v>640</c:v>
                </c:pt>
                <c:pt idx="4747">
                  <c:v>460</c:v>
                </c:pt>
                <c:pt idx="4748">
                  <c:v>510</c:v>
                </c:pt>
                <c:pt idx="4749">
                  <c:v>510</c:v>
                </c:pt>
                <c:pt idx="4750">
                  <c:v>510</c:v>
                </c:pt>
                <c:pt idx="4751">
                  <c:v>510</c:v>
                </c:pt>
                <c:pt idx="4752">
                  <c:v>810</c:v>
                </c:pt>
                <c:pt idx="4753">
                  <c:v>730</c:v>
                </c:pt>
                <c:pt idx="4754">
                  <c:v>425</c:v>
                </c:pt>
                <c:pt idx="4755">
                  <c:v>673</c:v>
                </c:pt>
                <c:pt idx="4756">
                  <c:v>680</c:v>
                </c:pt>
                <c:pt idx="4757">
                  <c:v>421</c:v>
                </c:pt>
                <c:pt idx="4758">
                  <c:v>502</c:v>
                </c:pt>
                <c:pt idx="4759">
                  <c:v>-56</c:v>
                </c:pt>
                <c:pt idx="4760">
                  <c:v>-145</c:v>
                </c:pt>
                <c:pt idx="4761">
                  <c:v>258</c:v>
                </c:pt>
                <c:pt idx="4762">
                  <c:v>265</c:v>
                </c:pt>
                <c:pt idx="4763">
                  <c:v>428</c:v>
                </c:pt>
                <c:pt idx="4764">
                  <c:v>510</c:v>
                </c:pt>
                <c:pt idx="4765">
                  <c:v>510</c:v>
                </c:pt>
                <c:pt idx="4766">
                  <c:v>510</c:v>
                </c:pt>
                <c:pt idx="4767">
                  <c:v>510</c:v>
                </c:pt>
                <c:pt idx="4768">
                  <c:v>510</c:v>
                </c:pt>
                <c:pt idx="4769">
                  <c:v>665</c:v>
                </c:pt>
                <c:pt idx="4770">
                  <c:v>690</c:v>
                </c:pt>
                <c:pt idx="4771">
                  <c:v>510</c:v>
                </c:pt>
                <c:pt idx="4772">
                  <c:v>510</c:v>
                </c:pt>
                <c:pt idx="4773">
                  <c:v>510</c:v>
                </c:pt>
                <c:pt idx="4774">
                  <c:v>510</c:v>
                </c:pt>
                <c:pt idx="4775">
                  <c:v>510</c:v>
                </c:pt>
                <c:pt idx="4776">
                  <c:v>810</c:v>
                </c:pt>
                <c:pt idx="4777">
                  <c:v>810</c:v>
                </c:pt>
                <c:pt idx="4778">
                  <c:v>810</c:v>
                </c:pt>
                <c:pt idx="4779">
                  <c:v>810</c:v>
                </c:pt>
                <c:pt idx="4780">
                  <c:v>810</c:v>
                </c:pt>
                <c:pt idx="4781">
                  <c:v>810</c:v>
                </c:pt>
                <c:pt idx="4782">
                  <c:v>435</c:v>
                </c:pt>
                <c:pt idx="4783">
                  <c:v>459</c:v>
                </c:pt>
                <c:pt idx="4784">
                  <c:v>380</c:v>
                </c:pt>
                <c:pt idx="4785">
                  <c:v>556</c:v>
                </c:pt>
                <c:pt idx="4786">
                  <c:v>15</c:v>
                </c:pt>
                <c:pt idx="4787">
                  <c:v>495</c:v>
                </c:pt>
                <c:pt idx="4788">
                  <c:v>509</c:v>
                </c:pt>
                <c:pt idx="4789">
                  <c:v>510</c:v>
                </c:pt>
                <c:pt idx="4790">
                  <c:v>509</c:v>
                </c:pt>
                <c:pt idx="4791">
                  <c:v>510</c:v>
                </c:pt>
                <c:pt idx="4792">
                  <c:v>509</c:v>
                </c:pt>
                <c:pt idx="4793">
                  <c:v>510</c:v>
                </c:pt>
                <c:pt idx="4794">
                  <c:v>510</c:v>
                </c:pt>
                <c:pt idx="4795">
                  <c:v>510</c:v>
                </c:pt>
                <c:pt idx="4796">
                  <c:v>510</c:v>
                </c:pt>
                <c:pt idx="4797">
                  <c:v>510</c:v>
                </c:pt>
                <c:pt idx="4798">
                  <c:v>510</c:v>
                </c:pt>
                <c:pt idx="4799">
                  <c:v>510</c:v>
                </c:pt>
                <c:pt idx="4800">
                  <c:v>810</c:v>
                </c:pt>
                <c:pt idx="4801">
                  <c:v>810</c:v>
                </c:pt>
                <c:pt idx="4802">
                  <c:v>810</c:v>
                </c:pt>
                <c:pt idx="4803">
                  <c:v>810</c:v>
                </c:pt>
                <c:pt idx="4804">
                  <c:v>810</c:v>
                </c:pt>
                <c:pt idx="4805">
                  <c:v>810</c:v>
                </c:pt>
                <c:pt idx="4806">
                  <c:v>510</c:v>
                </c:pt>
                <c:pt idx="4807">
                  <c:v>510</c:v>
                </c:pt>
                <c:pt idx="4808">
                  <c:v>510</c:v>
                </c:pt>
                <c:pt idx="4809">
                  <c:v>510</c:v>
                </c:pt>
                <c:pt idx="4810">
                  <c:v>450</c:v>
                </c:pt>
                <c:pt idx="4811">
                  <c:v>510</c:v>
                </c:pt>
                <c:pt idx="4812">
                  <c:v>510</c:v>
                </c:pt>
                <c:pt idx="4813">
                  <c:v>510</c:v>
                </c:pt>
                <c:pt idx="4814">
                  <c:v>510</c:v>
                </c:pt>
                <c:pt idx="4815">
                  <c:v>510</c:v>
                </c:pt>
                <c:pt idx="4816">
                  <c:v>509</c:v>
                </c:pt>
                <c:pt idx="4817">
                  <c:v>535</c:v>
                </c:pt>
                <c:pt idx="4818">
                  <c:v>534</c:v>
                </c:pt>
                <c:pt idx="4819">
                  <c:v>510</c:v>
                </c:pt>
                <c:pt idx="4820">
                  <c:v>510</c:v>
                </c:pt>
                <c:pt idx="4821">
                  <c:v>510</c:v>
                </c:pt>
                <c:pt idx="4822">
                  <c:v>510</c:v>
                </c:pt>
                <c:pt idx="4823">
                  <c:v>510</c:v>
                </c:pt>
                <c:pt idx="4824">
                  <c:v>810</c:v>
                </c:pt>
                <c:pt idx="4825">
                  <c:v>810</c:v>
                </c:pt>
                <c:pt idx="4826">
                  <c:v>810</c:v>
                </c:pt>
                <c:pt idx="4827">
                  <c:v>810</c:v>
                </c:pt>
                <c:pt idx="4828">
                  <c:v>810</c:v>
                </c:pt>
                <c:pt idx="4829">
                  <c:v>810</c:v>
                </c:pt>
                <c:pt idx="4830">
                  <c:v>447</c:v>
                </c:pt>
                <c:pt idx="4831">
                  <c:v>-18</c:v>
                </c:pt>
                <c:pt idx="4832">
                  <c:v>168</c:v>
                </c:pt>
                <c:pt idx="4833">
                  <c:v>451</c:v>
                </c:pt>
                <c:pt idx="4834">
                  <c:v>300</c:v>
                </c:pt>
                <c:pt idx="4835">
                  <c:v>510</c:v>
                </c:pt>
                <c:pt idx="4836">
                  <c:v>510</c:v>
                </c:pt>
                <c:pt idx="4837">
                  <c:v>510</c:v>
                </c:pt>
                <c:pt idx="4838">
                  <c:v>510</c:v>
                </c:pt>
                <c:pt idx="4839">
                  <c:v>535</c:v>
                </c:pt>
                <c:pt idx="4840">
                  <c:v>424</c:v>
                </c:pt>
                <c:pt idx="4841">
                  <c:v>326</c:v>
                </c:pt>
                <c:pt idx="4842">
                  <c:v>0</c:v>
                </c:pt>
                <c:pt idx="4843">
                  <c:v>-60</c:v>
                </c:pt>
                <c:pt idx="4844">
                  <c:v>495</c:v>
                </c:pt>
                <c:pt idx="4845">
                  <c:v>370</c:v>
                </c:pt>
                <c:pt idx="4846">
                  <c:v>510</c:v>
                </c:pt>
                <c:pt idx="4847">
                  <c:v>435</c:v>
                </c:pt>
                <c:pt idx="4848">
                  <c:v>435</c:v>
                </c:pt>
                <c:pt idx="4849">
                  <c:v>834</c:v>
                </c:pt>
                <c:pt idx="4850">
                  <c:v>835</c:v>
                </c:pt>
                <c:pt idx="4851">
                  <c:v>835</c:v>
                </c:pt>
                <c:pt idx="4852">
                  <c:v>835</c:v>
                </c:pt>
                <c:pt idx="4853">
                  <c:v>835</c:v>
                </c:pt>
                <c:pt idx="4854">
                  <c:v>965</c:v>
                </c:pt>
                <c:pt idx="4855">
                  <c:v>378</c:v>
                </c:pt>
                <c:pt idx="4856">
                  <c:v>530</c:v>
                </c:pt>
                <c:pt idx="4857">
                  <c:v>435</c:v>
                </c:pt>
                <c:pt idx="4858">
                  <c:v>435</c:v>
                </c:pt>
                <c:pt idx="4859">
                  <c:v>435</c:v>
                </c:pt>
                <c:pt idx="4860">
                  <c:v>435</c:v>
                </c:pt>
                <c:pt idx="4861">
                  <c:v>435</c:v>
                </c:pt>
                <c:pt idx="4862">
                  <c:v>435</c:v>
                </c:pt>
                <c:pt idx="4863">
                  <c:v>435</c:v>
                </c:pt>
                <c:pt idx="4864">
                  <c:v>435</c:v>
                </c:pt>
                <c:pt idx="4865">
                  <c:v>590</c:v>
                </c:pt>
                <c:pt idx="4866">
                  <c:v>195</c:v>
                </c:pt>
                <c:pt idx="4867">
                  <c:v>590</c:v>
                </c:pt>
                <c:pt idx="4868">
                  <c:v>435</c:v>
                </c:pt>
                <c:pt idx="4869">
                  <c:v>360</c:v>
                </c:pt>
                <c:pt idx="4870">
                  <c:v>435</c:v>
                </c:pt>
                <c:pt idx="4871">
                  <c:v>410</c:v>
                </c:pt>
                <c:pt idx="4872">
                  <c:v>810</c:v>
                </c:pt>
                <c:pt idx="4873">
                  <c:v>810</c:v>
                </c:pt>
                <c:pt idx="4874">
                  <c:v>810</c:v>
                </c:pt>
                <c:pt idx="4875">
                  <c:v>810</c:v>
                </c:pt>
                <c:pt idx="4876">
                  <c:v>810</c:v>
                </c:pt>
                <c:pt idx="4877">
                  <c:v>810</c:v>
                </c:pt>
                <c:pt idx="4878">
                  <c:v>810</c:v>
                </c:pt>
                <c:pt idx="4879">
                  <c:v>665</c:v>
                </c:pt>
                <c:pt idx="4880">
                  <c:v>760</c:v>
                </c:pt>
                <c:pt idx="4881">
                  <c:v>810</c:v>
                </c:pt>
                <c:pt idx="4882">
                  <c:v>810</c:v>
                </c:pt>
                <c:pt idx="4883">
                  <c:v>810</c:v>
                </c:pt>
                <c:pt idx="4884">
                  <c:v>810</c:v>
                </c:pt>
                <c:pt idx="4885">
                  <c:v>810</c:v>
                </c:pt>
                <c:pt idx="4886">
                  <c:v>810</c:v>
                </c:pt>
                <c:pt idx="4887">
                  <c:v>810</c:v>
                </c:pt>
                <c:pt idx="4888">
                  <c:v>810</c:v>
                </c:pt>
                <c:pt idx="4889">
                  <c:v>511</c:v>
                </c:pt>
                <c:pt idx="4890">
                  <c:v>435</c:v>
                </c:pt>
                <c:pt idx="4891">
                  <c:v>226</c:v>
                </c:pt>
                <c:pt idx="4892">
                  <c:v>115</c:v>
                </c:pt>
                <c:pt idx="4893">
                  <c:v>410</c:v>
                </c:pt>
                <c:pt idx="4894">
                  <c:v>410</c:v>
                </c:pt>
                <c:pt idx="4895">
                  <c:v>410</c:v>
                </c:pt>
                <c:pt idx="4896">
                  <c:v>810</c:v>
                </c:pt>
                <c:pt idx="4897">
                  <c:v>940</c:v>
                </c:pt>
                <c:pt idx="4898">
                  <c:v>965</c:v>
                </c:pt>
                <c:pt idx="4899">
                  <c:v>890</c:v>
                </c:pt>
                <c:pt idx="4900">
                  <c:v>889</c:v>
                </c:pt>
                <c:pt idx="4901">
                  <c:v>245</c:v>
                </c:pt>
                <c:pt idx="4902">
                  <c:v>280</c:v>
                </c:pt>
                <c:pt idx="4903">
                  <c:v>307</c:v>
                </c:pt>
                <c:pt idx="4904">
                  <c:v>389</c:v>
                </c:pt>
                <c:pt idx="4905">
                  <c:v>460</c:v>
                </c:pt>
                <c:pt idx="4906">
                  <c:v>360</c:v>
                </c:pt>
                <c:pt idx="4907">
                  <c:v>435</c:v>
                </c:pt>
                <c:pt idx="4908">
                  <c:v>435</c:v>
                </c:pt>
                <c:pt idx="4909">
                  <c:v>435</c:v>
                </c:pt>
                <c:pt idx="4910">
                  <c:v>435</c:v>
                </c:pt>
                <c:pt idx="4911">
                  <c:v>435</c:v>
                </c:pt>
                <c:pt idx="4912">
                  <c:v>435</c:v>
                </c:pt>
                <c:pt idx="4913">
                  <c:v>324</c:v>
                </c:pt>
                <c:pt idx="4914">
                  <c:v>170</c:v>
                </c:pt>
                <c:pt idx="4915">
                  <c:v>59</c:v>
                </c:pt>
                <c:pt idx="4916">
                  <c:v>240</c:v>
                </c:pt>
                <c:pt idx="4917">
                  <c:v>40</c:v>
                </c:pt>
                <c:pt idx="4918">
                  <c:v>410</c:v>
                </c:pt>
                <c:pt idx="4919">
                  <c:v>800</c:v>
                </c:pt>
                <c:pt idx="4920">
                  <c:v>1200</c:v>
                </c:pt>
                <c:pt idx="4921">
                  <c:v>1200</c:v>
                </c:pt>
                <c:pt idx="4922">
                  <c:v>1200</c:v>
                </c:pt>
                <c:pt idx="4923">
                  <c:v>1200</c:v>
                </c:pt>
                <c:pt idx="4924">
                  <c:v>1200</c:v>
                </c:pt>
                <c:pt idx="4925">
                  <c:v>773</c:v>
                </c:pt>
                <c:pt idx="4926">
                  <c:v>255</c:v>
                </c:pt>
                <c:pt idx="4927">
                  <c:v>-180</c:v>
                </c:pt>
                <c:pt idx="4928">
                  <c:v>101</c:v>
                </c:pt>
                <c:pt idx="4929">
                  <c:v>598</c:v>
                </c:pt>
                <c:pt idx="4930">
                  <c:v>330</c:v>
                </c:pt>
                <c:pt idx="4931">
                  <c:v>287</c:v>
                </c:pt>
                <c:pt idx="4932">
                  <c:v>800</c:v>
                </c:pt>
                <c:pt idx="4933">
                  <c:v>625</c:v>
                </c:pt>
                <c:pt idx="4934">
                  <c:v>560</c:v>
                </c:pt>
                <c:pt idx="4935">
                  <c:v>800</c:v>
                </c:pt>
                <c:pt idx="4936">
                  <c:v>800</c:v>
                </c:pt>
                <c:pt idx="4937">
                  <c:v>105</c:v>
                </c:pt>
                <c:pt idx="4938">
                  <c:v>125</c:v>
                </c:pt>
                <c:pt idx="4939">
                  <c:v>580</c:v>
                </c:pt>
                <c:pt idx="4940">
                  <c:v>724</c:v>
                </c:pt>
                <c:pt idx="4941">
                  <c:v>615</c:v>
                </c:pt>
                <c:pt idx="4942">
                  <c:v>800</c:v>
                </c:pt>
                <c:pt idx="4943">
                  <c:v>800</c:v>
                </c:pt>
                <c:pt idx="4944">
                  <c:v>1200</c:v>
                </c:pt>
                <c:pt idx="4945">
                  <c:v>1200</c:v>
                </c:pt>
                <c:pt idx="4946">
                  <c:v>1200</c:v>
                </c:pt>
                <c:pt idx="4947">
                  <c:v>1200</c:v>
                </c:pt>
                <c:pt idx="4948">
                  <c:v>1200</c:v>
                </c:pt>
                <c:pt idx="4949">
                  <c:v>1200</c:v>
                </c:pt>
                <c:pt idx="4950">
                  <c:v>800</c:v>
                </c:pt>
                <c:pt idx="4951">
                  <c:v>353</c:v>
                </c:pt>
                <c:pt idx="4952">
                  <c:v>293</c:v>
                </c:pt>
                <c:pt idx="4953">
                  <c:v>252</c:v>
                </c:pt>
                <c:pt idx="4954">
                  <c:v>70</c:v>
                </c:pt>
                <c:pt idx="4955">
                  <c:v>120</c:v>
                </c:pt>
                <c:pt idx="4956">
                  <c:v>335</c:v>
                </c:pt>
                <c:pt idx="4957">
                  <c:v>9</c:v>
                </c:pt>
                <c:pt idx="4958">
                  <c:v>499</c:v>
                </c:pt>
                <c:pt idx="4959">
                  <c:v>800</c:v>
                </c:pt>
                <c:pt idx="4960">
                  <c:v>102</c:v>
                </c:pt>
                <c:pt idx="4961">
                  <c:v>-35</c:v>
                </c:pt>
                <c:pt idx="4962">
                  <c:v>337</c:v>
                </c:pt>
                <c:pt idx="4963">
                  <c:v>800</c:v>
                </c:pt>
                <c:pt idx="4964">
                  <c:v>800</c:v>
                </c:pt>
                <c:pt idx="4965">
                  <c:v>800</c:v>
                </c:pt>
                <c:pt idx="4966">
                  <c:v>800</c:v>
                </c:pt>
                <c:pt idx="4967">
                  <c:v>410</c:v>
                </c:pt>
                <c:pt idx="4968">
                  <c:v>810</c:v>
                </c:pt>
                <c:pt idx="4969">
                  <c:v>810</c:v>
                </c:pt>
                <c:pt idx="4970">
                  <c:v>810</c:v>
                </c:pt>
                <c:pt idx="4971">
                  <c:v>810</c:v>
                </c:pt>
                <c:pt idx="4972">
                  <c:v>810</c:v>
                </c:pt>
                <c:pt idx="4973">
                  <c:v>810</c:v>
                </c:pt>
                <c:pt idx="4974">
                  <c:v>410</c:v>
                </c:pt>
                <c:pt idx="4975">
                  <c:v>-390</c:v>
                </c:pt>
                <c:pt idx="4976">
                  <c:v>18</c:v>
                </c:pt>
                <c:pt idx="4977">
                  <c:v>47</c:v>
                </c:pt>
                <c:pt idx="4978">
                  <c:v>47</c:v>
                </c:pt>
                <c:pt idx="4979">
                  <c:v>129</c:v>
                </c:pt>
                <c:pt idx="4980">
                  <c:v>129</c:v>
                </c:pt>
                <c:pt idx="4981">
                  <c:v>40</c:v>
                </c:pt>
                <c:pt idx="4982">
                  <c:v>207</c:v>
                </c:pt>
                <c:pt idx="4983">
                  <c:v>207</c:v>
                </c:pt>
                <c:pt idx="4984">
                  <c:v>225</c:v>
                </c:pt>
                <c:pt idx="4985">
                  <c:v>89</c:v>
                </c:pt>
                <c:pt idx="4986">
                  <c:v>59</c:v>
                </c:pt>
                <c:pt idx="4987">
                  <c:v>87</c:v>
                </c:pt>
                <c:pt idx="4988">
                  <c:v>111</c:v>
                </c:pt>
                <c:pt idx="4989">
                  <c:v>111</c:v>
                </c:pt>
                <c:pt idx="4990">
                  <c:v>111</c:v>
                </c:pt>
                <c:pt idx="4991">
                  <c:v>111</c:v>
                </c:pt>
                <c:pt idx="4992">
                  <c:v>810</c:v>
                </c:pt>
                <c:pt idx="4993">
                  <c:v>810</c:v>
                </c:pt>
                <c:pt idx="4994">
                  <c:v>810</c:v>
                </c:pt>
                <c:pt idx="4995">
                  <c:v>810</c:v>
                </c:pt>
                <c:pt idx="4996">
                  <c:v>810</c:v>
                </c:pt>
                <c:pt idx="4997">
                  <c:v>809</c:v>
                </c:pt>
                <c:pt idx="4998">
                  <c:v>80</c:v>
                </c:pt>
                <c:pt idx="4999">
                  <c:v>-91</c:v>
                </c:pt>
                <c:pt idx="5000">
                  <c:v>-55</c:v>
                </c:pt>
                <c:pt idx="5001">
                  <c:v>29</c:v>
                </c:pt>
                <c:pt idx="5002">
                  <c:v>-170</c:v>
                </c:pt>
                <c:pt idx="5003">
                  <c:v>75</c:v>
                </c:pt>
                <c:pt idx="5004">
                  <c:v>96</c:v>
                </c:pt>
                <c:pt idx="5005">
                  <c:v>44</c:v>
                </c:pt>
                <c:pt idx="5006">
                  <c:v>111</c:v>
                </c:pt>
                <c:pt idx="5007">
                  <c:v>86</c:v>
                </c:pt>
                <c:pt idx="5008">
                  <c:v>-375</c:v>
                </c:pt>
                <c:pt idx="5009">
                  <c:v>-560</c:v>
                </c:pt>
                <c:pt idx="5010">
                  <c:v>-250</c:v>
                </c:pt>
                <c:pt idx="5011">
                  <c:v>-200</c:v>
                </c:pt>
                <c:pt idx="5012">
                  <c:v>-1</c:v>
                </c:pt>
                <c:pt idx="5013">
                  <c:v>111</c:v>
                </c:pt>
                <c:pt idx="5014">
                  <c:v>95</c:v>
                </c:pt>
                <c:pt idx="5015">
                  <c:v>210</c:v>
                </c:pt>
                <c:pt idx="5016">
                  <c:v>210</c:v>
                </c:pt>
                <c:pt idx="5017">
                  <c:v>810</c:v>
                </c:pt>
                <c:pt idx="5018">
                  <c:v>810</c:v>
                </c:pt>
                <c:pt idx="5019">
                  <c:v>810</c:v>
                </c:pt>
                <c:pt idx="5020">
                  <c:v>810</c:v>
                </c:pt>
                <c:pt idx="5021">
                  <c:v>810</c:v>
                </c:pt>
                <c:pt idx="5022">
                  <c:v>809</c:v>
                </c:pt>
                <c:pt idx="5023">
                  <c:v>210</c:v>
                </c:pt>
                <c:pt idx="5024">
                  <c:v>210</c:v>
                </c:pt>
                <c:pt idx="5025">
                  <c:v>210</c:v>
                </c:pt>
                <c:pt idx="5026">
                  <c:v>210</c:v>
                </c:pt>
                <c:pt idx="5027">
                  <c:v>210</c:v>
                </c:pt>
                <c:pt idx="5028">
                  <c:v>210</c:v>
                </c:pt>
                <c:pt idx="5029">
                  <c:v>210</c:v>
                </c:pt>
                <c:pt idx="5030">
                  <c:v>210</c:v>
                </c:pt>
                <c:pt idx="5031">
                  <c:v>210</c:v>
                </c:pt>
                <c:pt idx="5032">
                  <c:v>210</c:v>
                </c:pt>
                <c:pt idx="5033">
                  <c:v>210</c:v>
                </c:pt>
                <c:pt idx="5034">
                  <c:v>210</c:v>
                </c:pt>
                <c:pt idx="5035">
                  <c:v>210</c:v>
                </c:pt>
                <c:pt idx="5036">
                  <c:v>210</c:v>
                </c:pt>
                <c:pt idx="5037">
                  <c:v>210</c:v>
                </c:pt>
                <c:pt idx="5038">
                  <c:v>210</c:v>
                </c:pt>
                <c:pt idx="5039">
                  <c:v>210</c:v>
                </c:pt>
                <c:pt idx="5040">
                  <c:v>810</c:v>
                </c:pt>
                <c:pt idx="5041">
                  <c:v>810</c:v>
                </c:pt>
                <c:pt idx="5042">
                  <c:v>810</c:v>
                </c:pt>
                <c:pt idx="5043">
                  <c:v>810</c:v>
                </c:pt>
                <c:pt idx="5044">
                  <c:v>810</c:v>
                </c:pt>
                <c:pt idx="5045">
                  <c:v>810</c:v>
                </c:pt>
                <c:pt idx="5046">
                  <c:v>810</c:v>
                </c:pt>
                <c:pt idx="5047">
                  <c:v>810</c:v>
                </c:pt>
                <c:pt idx="5048">
                  <c:v>810</c:v>
                </c:pt>
                <c:pt idx="5049">
                  <c:v>810</c:v>
                </c:pt>
                <c:pt idx="5050">
                  <c:v>810</c:v>
                </c:pt>
                <c:pt idx="5051">
                  <c:v>810</c:v>
                </c:pt>
                <c:pt idx="5052">
                  <c:v>810</c:v>
                </c:pt>
                <c:pt idx="5053">
                  <c:v>810</c:v>
                </c:pt>
                <c:pt idx="5054">
                  <c:v>810</c:v>
                </c:pt>
                <c:pt idx="5055">
                  <c:v>810</c:v>
                </c:pt>
                <c:pt idx="5056">
                  <c:v>810</c:v>
                </c:pt>
                <c:pt idx="5057">
                  <c:v>210</c:v>
                </c:pt>
                <c:pt idx="5058">
                  <c:v>210</c:v>
                </c:pt>
                <c:pt idx="5059">
                  <c:v>210</c:v>
                </c:pt>
                <c:pt idx="5060">
                  <c:v>210</c:v>
                </c:pt>
                <c:pt idx="5061">
                  <c:v>210</c:v>
                </c:pt>
                <c:pt idx="5062">
                  <c:v>210</c:v>
                </c:pt>
                <c:pt idx="5063">
                  <c:v>210</c:v>
                </c:pt>
                <c:pt idx="5064">
                  <c:v>810</c:v>
                </c:pt>
                <c:pt idx="5065">
                  <c:v>810</c:v>
                </c:pt>
                <c:pt idx="5066">
                  <c:v>810</c:v>
                </c:pt>
                <c:pt idx="5067">
                  <c:v>810</c:v>
                </c:pt>
                <c:pt idx="5068">
                  <c:v>810</c:v>
                </c:pt>
                <c:pt idx="5069">
                  <c:v>810</c:v>
                </c:pt>
                <c:pt idx="5070">
                  <c:v>210</c:v>
                </c:pt>
                <c:pt idx="5071">
                  <c:v>210</c:v>
                </c:pt>
                <c:pt idx="5072">
                  <c:v>210</c:v>
                </c:pt>
                <c:pt idx="5073">
                  <c:v>210</c:v>
                </c:pt>
                <c:pt idx="5074">
                  <c:v>210</c:v>
                </c:pt>
                <c:pt idx="5075">
                  <c:v>210</c:v>
                </c:pt>
                <c:pt idx="5076">
                  <c:v>210</c:v>
                </c:pt>
                <c:pt idx="5077">
                  <c:v>210</c:v>
                </c:pt>
                <c:pt idx="5078">
                  <c:v>210</c:v>
                </c:pt>
                <c:pt idx="5079">
                  <c:v>210</c:v>
                </c:pt>
                <c:pt idx="5080">
                  <c:v>235</c:v>
                </c:pt>
                <c:pt idx="5081">
                  <c:v>159</c:v>
                </c:pt>
                <c:pt idx="5082">
                  <c:v>185</c:v>
                </c:pt>
                <c:pt idx="5083">
                  <c:v>235</c:v>
                </c:pt>
                <c:pt idx="5084">
                  <c:v>235</c:v>
                </c:pt>
                <c:pt idx="5085">
                  <c:v>210</c:v>
                </c:pt>
                <c:pt idx="5086">
                  <c:v>210</c:v>
                </c:pt>
                <c:pt idx="5087">
                  <c:v>210</c:v>
                </c:pt>
                <c:pt idx="5088">
                  <c:v>810</c:v>
                </c:pt>
                <c:pt idx="5089">
                  <c:v>810</c:v>
                </c:pt>
                <c:pt idx="5090">
                  <c:v>810</c:v>
                </c:pt>
                <c:pt idx="5091">
                  <c:v>810</c:v>
                </c:pt>
                <c:pt idx="5092">
                  <c:v>915</c:v>
                </c:pt>
                <c:pt idx="5093">
                  <c:v>915</c:v>
                </c:pt>
                <c:pt idx="5094">
                  <c:v>210</c:v>
                </c:pt>
                <c:pt idx="5095">
                  <c:v>235</c:v>
                </c:pt>
                <c:pt idx="5096">
                  <c:v>235</c:v>
                </c:pt>
                <c:pt idx="5097">
                  <c:v>235</c:v>
                </c:pt>
                <c:pt idx="5098">
                  <c:v>210</c:v>
                </c:pt>
                <c:pt idx="5099">
                  <c:v>210</c:v>
                </c:pt>
                <c:pt idx="5100">
                  <c:v>210</c:v>
                </c:pt>
                <c:pt idx="5101">
                  <c:v>210</c:v>
                </c:pt>
                <c:pt idx="5102">
                  <c:v>171</c:v>
                </c:pt>
                <c:pt idx="5103">
                  <c:v>315</c:v>
                </c:pt>
                <c:pt idx="5104">
                  <c:v>97</c:v>
                </c:pt>
                <c:pt idx="5105">
                  <c:v>-507</c:v>
                </c:pt>
                <c:pt idx="5106">
                  <c:v>-655</c:v>
                </c:pt>
                <c:pt idx="5107">
                  <c:v>44</c:v>
                </c:pt>
                <c:pt idx="5108">
                  <c:v>171</c:v>
                </c:pt>
                <c:pt idx="5109">
                  <c:v>169</c:v>
                </c:pt>
                <c:pt idx="5110">
                  <c:v>210</c:v>
                </c:pt>
                <c:pt idx="5111">
                  <c:v>395</c:v>
                </c:pt>
                <c:pt idx="5112">
                  <c:v>995</c:v>
                </c:pt>
                <c:pt idx="5113">
                  <c:v>995</c:v>
                </c:pt>
                <c:pt idx="5114">
                  <c:v>995</c:v>
                </c:pt>
                <c:pt idx="5115">
                  <c:v>995</c:v>
                </c:pt>
                <c:pt idx="5116">
                  <c:v>995</c:v>
                </c:pt>
                <c:pt idx="5117">
                  <c:v>935</c:v>
                </c:pt>
                <c:pt idx="5118">
                  <c:v>394</c:v>
                </c:pt>
                <c:pt idx="5119">
                  <c:v>195</c:v>
                </c:pt>
                <c:pt idx="5120">
                  <c:v>60</c:v>
                </c:pt>
                <c:pt idx="5121">
                  <c:v>245</c:v>
                </c:pt>
                <c:pt idx="5122">
                  <c:v>280</c:v>
                </c:pt>
                <c:pt idx="5123">
                  <c:v>320</c:v>
                </c:pt>
                <c:pt idx="5124">
                  <c:v>395</c:v>
                </c:pt>
                <c:pt idx="5125">
                  <c:v>394</c:v>
                </c:pt>
                <c:pt idx="5126">
                  <c:v>395</c:v>
                </c:pt>
                <c:pt idx="5127">
                  <c:v>395</c:v>
                </c:pt>
                <c:pt idx="5128">
                  <c:v>360</c:v>
                </c:pt>
                <c:pt idx="5129">
                  <c:v>85</c:v>
                </c:pt>
                <c:pt idx="5130">
                  <c:v>132</c:v>
                </c:pt>
                <c:pt idx="5131">
                  <c:v>248</c:v>
                </c:pt>
                <c:pt idx="5132">
                  <c:v>370</c:v>
                </c:pt>
                <c:pt idx="5133">
                  <c:v>395</c:v>
                </c:pt>
                <c:pt idx="5134">
                  <c:v>395</c:v>
                </c:pt>
                <c:pt idx="5135">
                  <c:v>395</c:v>
                </c:pt>
                <c:pt idx="5136">
                  <c:v>995</c:v>
                </c:pt>
                <c:pt idx="5137">
                  <c:v>995</c:v>
                </c:pt>
                <c:pt idx="5138">
                  <c:v>995</c:v>
                </c:pt>
                <c:pt idx="5139">
                  <c:v>995</c:v>
                </c:pt>
                <c:pt idx="5140">
                  <c:v>994</c:v>
                </c:pt>
                <c:pt idx="5141">
                  <c:v>995</c:v>
                </c:pt>
                <c:pt idx="5142">
                  <c:v>395</c:v>
                </c:pt>
                <c:pt idx="5143">
                  <c:v>315</c:v>
                </c:pt>
                <c:pt idx="5144">
                  <c:v>377</c:v>
                </c:pt>
                <c:pt idx="5145">
                  <c:v>395</c:v>
                </c:pt>
                <c:pt idx="5146">
                  <c:v>395</c:v>
                </c:pt>
                <c:pt idx="5147">
                  <c:v>395</c:v>
                </c:pt>
                <c:pt idx="5148">
                  <c:v>395</c:v>
                </c:pt>
                <c:pt idx="5149">
                  <c:v>395</c:v>
                </c:pt>
                <c:pt idx="5150">
                  <c:v>395</c:v>
                </c:pt>
                <c:pt idx="5151">
                  <c:v>395</c:v>
                </c:pt>
                <c:pt idx="5152">
                  <c:v>415</c:v>
                </c:pt>
                <c:pt idx="5153">
                  <c:v>-313</c:v>
                </c:pt>
                <c:pt idx="5154">
                  <c:v>-364</c:v>
                </c:pt>
                <c:pt idx="5155">
                  <c:v>-385</c:v>
                </c:pt>
                <c:pt idx="5156">
                  <c:v>115</c:v>
                </c:pt>
                <c:pt idx="5157">
                  <c:v>190</c:v>
                </c:pt>
                <c:pt idx="5158">
                  <c:v>395</c:v>
                </c:pt>
                <c:pt idx="5159">
                  <c:v>395</c:v>
                </c:pt>
                <c:pt idx="5160">
                  <c:v>857</c:v>
                </c:pt>
                <c:pt idx="5161">
                  <c:v>995</c:v>
                </c:pt>
                <c:pt idx="5162">
                  <c:v>995</c:v>
                </c:pt>
                <c:pt idx="5163">
                  <c:v>995</c:v>
                </c:pt>
                <c:pt idx="5164">
                  <c:v>995</c:v>
                </c:pt>
                <c:pt idx="5165">
                  <c:v>995</c:v>
                </c:pt>
                <c:pt idx="5166">
                  <c:v>395</c:v>
                </c:pt>
                <c:pt idx="5167">
                  <c:v>335</c:v>
                </c:pt>
                <c:pt idx="5168">
                  <c:v>256</c:v>
                </c:pt>
                <c:pt idx="5169">
                  <c:v>394</c:v>
                </c:pt>
                <c:pt idx="5170">
                  <c:v>395</c:v>
                </c:pt>
                <c:pt idx="5171">
                  <c:v>395</c:v>
                </c:pt>
                <c:pt idx="5172">
                  <c:v>394</c:v>
                </c:pt>
                <c:pt idx="5173">
                  <c:v>395</c:v>
                </c:pt>
                <c:pt idx="5174">
                  <c:v>395</c:v>
                </c:pt>
                <c:pt idx="5175">
                  <c:v>395</c:v>
                </c:pt>
                <c:pt idx="5176">
                  <c:v>-57</c:v>
                </c:pt>
                <c:pt idx="5177">
                  <c:v>-370</c:v>
                </c:pt>
                <c:pt idx="5178">
                  <c:v>-295</c:v>
                </c:pt>
                <c:pt idx="5179">
                  <c:v>-500</c:v>
                </c:pt>
                <c:pt idx="5180">
                  <c:v>-477</c:v>
                </c:pt>
                <c:pt idx="5181">
                  <c:v>10</c:v>
                </c:pt>
                <c:pt idx="5182">
                  <c:v>375</c:v>
                </c:pt>
                <c:pt idx="5183">
                  <c:v>595</c:v>
                </c:pt>
                <c:pt idx="5184">
                  <c:v>595</c:v>
                </c:pt>
                <c:pt idx="5185">
                  <c:v>995</c:v>
                </c:pt>
                <c:pt idx="5186">
                  <c:v>995</c:v>
                </c:pt>
                <c:pt idx="5187">
                  <c:v>995</c:v>
                </c:pt>
                <c:pt idx="5188">
                  <c:v>995</c:v>
                </c:pt>
                <c:pt idx="5189">
                  <c:v>995</c:v>
                </c:pt>
                <c:pt idx="5190">
                  <c:v>995</c:v>
                </c:pt>
                <c:pt idx="5191">
                  <c:v>575</c:v>
                </c:pt>
                <c:pt idx="5192">
                  <c:v>595</c:v>
                </c:pt>
                <c:pt idx="5193">
                  <c:v>595</c:v>
                </c:pt>
                <c:pt idx="5194">
                  <c:v>595</c:v>
                </c:pt>
                <c:pt idx="5195">
                  <c:v>595</c:v>
                </c:pt>
                <c:pt idx="5196">
                  <c:v>595</c:v>
                </c:pt>
                <c:pt idx="5197">
                  <c:v>595</c:v>
                </c:pt>
                <c:pt idx="5198">
                  <c:v>594</c:v>
                </c:pt>
                <c:pt idx="5199">
                  <c:v>595</c:v>
                </c:pt>
                <c:pt idx="5200">
                  <c:v>4</c:v>
                </c:pt>
                <c:pt idx="5201">
                  <c:v>-542</c:v>
                </c:pt>
                <c:pt idx="5202">
                  <c:v>-603</c:v>
                </c:pt>
                <c:pt idx="5203">
                  <c:v>-475</c:v>
                </c:pt>
                <c:pt idx="5204">
                  <c:v>-435</c:v>
                </c:pt>
                <c:pt idx="5205">
                  <c:v>321</c:v>
                </c:pt>
                <c:pt idx="5206">
                  <c:v>595</c:v>
                </c:pt>
                <c:pt idx="5207">
                  <c:v>595</c:v>
                </c:pt>
                <c:pt idx="5208">
                  <c:v>995</c:v>
                </c:pt>
                <c:pt idx="5209">
                  <c:v>995</c:v>
                </c:pt>
                <c:pt idx="5210">
                  <c:v>1070</c:v>
                </c:pt>
                <c:pt idx="5211">
                  <c:v>1070</c:v>
                </c:pt>
                <c:pt idx="5212">
                  <c:v>1070</c:v>
                </c:pt>
                <c:pt idx="5213">
                  <c:v>995</c:v>
                </c:pt>
                <c:pt idx="5214">
                  <c:v>995</c:v>
                </c:pt>
                <c:pt idx="5215">
                  <c:v>545</c:v>
                </c:pt>
                <c:pt idx="5216">
                  <c:v>385</c:v>
                </c:pt>
                <c:pt idx="5217">
                  <c:v>770</c:v>
                </c:pt>
                <c:pt idx="5218">
                  <c:v>465</c:v>
                </c:pt>
                <c:pt idx="5219">
                  <c:v>945</c:v>
                </c:pt>
                <c:pt idx="5220">
                  <c:v>995</c:v>
                </c:pt>
                <c:pt idx="5221">
                  <c:v>995</c:v>
                </c:pt>
                <c:pt idx="5222">
                  <c:v>995</c:v>
                </c:pt>
                <c:pt idx="5223">
                  <c:v>970</c:v>
                </c:pt>
                <c:pt idx="5224">
                  <c:v>275</c:v>
                </c:pt>
                <c:pt idx="5225">
                  <c:v>-545</c:v>
                </c:pt>
                <c:pt idx="5226">
                  <c:v>-690</c:v>
                </c:pt>
                <c:pt idx="5227">
                  <c:v>-620</c:v>
                </c:pt>
                <c:pt idx="5228">
                  <c:v>-679</c:v>
                </c:pt>
                <c:pt idx="5229">
                  <c:v>-90</c:v>
                </c:pt>
                <c:pt idx="5230">
                  <c:v>315</c:v>
                </c:pt>
                <c:pt idx="5231">
                  <c:v>595</c:v>
                </c:pt>
                <c:pt idx="5232">
                  <c:v>995</c:v>
                </c:pt>
                <c:pt idx="5233">
                  <c:v>995</c:v>
                </c:pt>
                <c:pt idx="5234">
                  <c:v>1070</c:v>
                </c:pt>
                <c:pt idx="5235">
                  <c:v>1070</c:v>
                </c:pt>
                <c:pt idx="5236">
                  <c:v>994</c:v>
                </c:pt>
                <c:pt idx="5237">
                  <c:v>714</c:v>
                </c:pt>
                <c:pt idx="5238">
                  <c:v>283</c:v>
                </c:pt>
                <c:pt idx="5239">
                  <c:v>262</c:v>
                </c:pt>
                <c:pt idx="5240">
                  <c:v>142</c:v>
                </c:pt>
                <c:pt idx="5241">
                  <c:v>122</c:v>
                </c:pt>
                <c:pt idx="5242">
                  <c:v>47</c:v>
                </c:pt>
                <c:pt idx="5243">
                  <c:v>125</c:v>
                </c:pt>
                <c:pt idx="5244">
                  <c:v>531</c:v>
                </c:pt>
                <c:pt idx="5245">
                  <c:v>595</c:v>
                </c:pt>
                <c:pt idx="5246">
                  <c:v>595</c:v>
                </c:pt>
                <c:pt idx="5247">
                  <c:v>595</c:v>
                </c:pt>
                <c:pt idx="5248">
                  <c:v>669</c:v>
                </c:pt>
                <c:pt idx="5249">
                  <c:v>780</c:v>
                </c:pt>
                <c:pt idx="5250">
                  <c:v>725</c:v>
                </c:pt>
                <c:pt idx="5251">
                  <c:v>760</c:v>
                </c:pt>
                <c:pt idx="5252">
                  <c:v>625</c:v>
                </c:pt>
                <c:pt idx="5253">
                  <c:v>625</c:v>
                </c:pt>
                <c:pt idx="5254">
                  <c:v>535</c:v>
                </c:pt>
                <c:pt idx="5255">
                  <c:v>528</c:v>
                </c:pt>
                <c:pt idx="5256">
                  <c:v>910</c:v>
                </c:pt>
                <c:pt idx="5257">
                  <c:v>895</c:v>
                </c:pt>
                <c:pt idx="5258">
                  <c:v>915</c:v>
                </c:pt>
                <c:pt idx="5259">
                  <c:v>895</c:v>
                </c:pt>
                <c:pt idx="5260">
                  <c:v>895</c:v>
                </c:pt>
                <c:pt idx="5261">
                  <c:v>935</c:v>
                </c:pt>
                <c:pt idx="5262">
                  <c:v>475</c:v>
                </c:pt>
                <c:pt idx="5263">
                  <c:v>326</c:v>
                </c:pt>
                <c:pt idx="5264">
                  <c:v>264</c:v>
                </c:pt>
                <c:pt idx="5265">
                  <c:v>460</c:v>
                </c:pt>
                <c:pt idx="5266">
                  <c:v>314</c:v>
                </c:pt>
                <c:pt idx="5267">
                  <c:v>279</c:v>
                </c:pt>
                <c:pt idx="5268">
                  <c:v>384</c:v>
                </c:pt>
                <c:pt idx="5269">
                  <c:v>428</c:v>
                </c:pt>
                <c:pt idx="5270">
                  <c:v>455</c:v>
                </c:pt>
                <c:pt idx="5271">
                  <c:v>455</c:v>
                </c:pt>
                <c:pt idx="5272">
                  <c:v>480</c:v>
                </c:pt>
                <c:pt idx="5273">
                  <c:v>640</c:v>
                </c:pt>
                <c:pt idx="5274">
                  <c:v>440</c:v>
                </c:pt>
                <c:pt idx="5275">
                  <c:v>577</c:v>
                </c:pt>
                <c:pt idx="5276">
                  <c:v>191</c:v>
                </c:pt>
                <c:pt idx="5277">
                  <c:v>555</c:v>
                </c:pt>
                <c:pt idx="5278">
                  <c:v>225</c:v>
                </c:pt>
                <c:pt idx="5279">
                  <c:v>595</c:v>
                </c:pt>
                <c:pt idx="5280">
                  <c:v>995</c:v>
                </c:pt>
                <c:pt idx="5281">
                  <c:v>995</c:v>
                </c:pt>
                <c:pt idx="5282">
                  <c:v>995</c:v>
                </c:pt>
                <c:pt idx="5283">
                  <c:v>995</c:v>
                </c:pt>
                <c:pt idx="5284">
                  <c:v>995</c:v>
                </c:pt>
                <c:pt idx="5285">
                  <c:v>995</c:v>
                </c:pt>
                <c:pt idx="5286">
                  <c:v>530</c:v>
                </c:pt>
                <c:pt idx="5287">
                  <c:v>45</c:v>
                </c:pt>
                <c:pt idx="5288">
                  <c:v>203</c:v>
                </c:pt>
                <c:pt idx="5289">
                  <c:v>595</c:v>
                </c:pt>
                <c:pt idx="5290">
                  <c:v>325</c:v>
                </c:pt>
                <c:pt idx="5291">
                  <c:v>404</c:v>
                </c:pt>
                <c:pt idx="5292">
                  <c:v>595</c:v>
                </c:pt>
                <c:pt idx="5293">
                  <c:v>230</c:v>
                </c:pt>
                <c:pt idx="5294">
                  <c:v>450</c:v>
                </c:pt>
                <c:pt idx="5295">
                  <c:v>595</c:v>
                </c:pt>
                <c:pt idx="5296">
                  <c:v>232</c:v>
                </c:pt>
                <c:pt idx="5297">
                  <c:v>110</c:v>
                </c:pt>
                <c:pt idx="5298">
                  <c:v>86</c:v>
                </c:pt>
                <c:pt idx="5299">
                  <c:v>875</c:v>
                </c:pt>
                <c:pt idx="5300">
                  <c:v>780</c:v>
                </c:pt>
                <c:pt idx="5301">
                  <c:v>880</c:v>
                </c:pt>
                <c:pt idx="5302">
                  <c:v>790</c:v>
                </c:pt>
                <c:pt idx="5303">
                  <c:v>795</c:v>
                </c:pt>
                <c:pt idx="5304">
                  <c:v>995</c:v>
                </c:pt>
                <c:pt idx="5305">
                  <c:v>995</c:v>
                </c:pt>
                <c:pt idx="5306">
                  <c:v>995</c:v>
                </c:pt>
                <c:pt idx="5307">
                  <c:v>995</c:v>
                </c:pt>
                <c:pt idx="5308">
                  <c:v>995</c:v>
                </c:pt>
                <c:pt idx="5309">
                  <c:v>995</c:v>
                </c:pt>
                <c:pt idx="5310">
                  <c:v>410</c:v>
                </c:pt>
                <c:pt idx="5311">
                  <c:v>8</c:v>
                </c:pt>
                <c:pt idx="5312">
                  <c:v>-390</c:v>
                </c:pt>
                <c:pt idx="5313">
                  <c:v>270</c:v>
                </c:pt>
                <c:pt idx="5314">
                  <c:v>138</c:v>
                </c:pt>
                <c:pt idx="5315">
                  <c:v>275</c:v>
                </c:pt>
                <c:pt idx="5316">
                  <c:v>625</c:v>
                </c:pt>
                <c:pt idx="5317">
                  <c:v>687</c:v>
                </c:pt>
                <c:pt idx="5318">
                  <c:v>685</c:v>
                </c:pt>
                <c:pt idx="5319">
                  <c:v>765</c:v>
                </c:pt>
                <c:pt idx="5320">
                  <c:v>224</c:v>
                </c:pt>
                <c:pt idx="5321">
                  <c:v>40</c:v>
                </c:pt>
                <c:pt idx="5322">
                  <c:v>350</c:v>
                </c:pt>
                <c:pt idx="5323">
                  <c:v>659</c:v>
                </c:pt>
                <c:pt idx="5324">
                  <c:v>665</c:v>
                </c:pt>
                <c:pt idx="5325">
                  <c:v>795</c:v>
                </c:pt>
                <c:pt idx="5326">
                  <c:v>795</c:v>
                </c:pt>
                <c:pt idx="5327">
                  <c:v>795</c:v>
                </c:pt>
                <c:pt idx="5328">
                  <c:v>995</c:v>
                </c:pt>
                <c:pt idx="5329">
                  <c:v>995</c:v>
                </c:pt>
                <c:pt idx="5330">
                  <c:v>995</c:v>
                </c:pt>
                <c:pt idx="5331">
                  <c:v>994</c:v>
                </c:pt>
                <c:pt idx="5332">
                  <c:v>995</c:v>
                </c:pt>
                <c:pt idx="5333">
                  <c:v>995</c:v>
                </c:pt>
                <c:pt idx="5334">
                  <c:v>290</c:v>
                </c:pt>
                <c:pt idx="5335">
                  <c:v>290</c:v>
                </c:pt>
                <c:pt idx="5336">
                  <c:v>-60</c:v>
                </c:pt>
                <c:pt idx="5337">
                  <c:v>215</c:v>
                </c:pt>
                <c:pt idx="5338">
                  <c:v>412</c:v>
                </c:pt>
                <c:pt idx="5339">
                  <c:v>575</c:v>
                </c:pt>
                <c:pt idx="5340">
                  <c:v>595</c:v>
                </c:pt>
                <c:pt idx="5341">
                  <c:v>395</c:v>
                </c:pt>
                <c:pt idx="5342">
                  <c:v>565</c:v>
                </c:pt>
                <c:pt idx="5343">
                  <c:v>455</c:v>
                </c:pt>
                <c:pt idx="5344">
                  <c:v>361</c:v>
                </c:pt>
                <c:pt idx="5345">
                  <c:v>207</c:v>
                </c:pt>
                <c:pt idx="5346">
                  <c:v>304</c:v>
                </c:pt>
                <c:pt idx="5347">
                  <c:v>655</c:v>
                </c:pt>
                <c:pt idx="5348">
                  <c:v>655</c:v>
                </c:pt>
                <c:pt idx="5349">
                  <c:v>655</c:v>
                </c:pt>
                <c:pt idx="5350">
                  <c:v>594</c:v>
                </c:pt>
                <c:pt idx="5351">
                  <c:v>794</c:v>
                </c:pt>
                <c:pt idx="5352">
                  <c:v>795</c:v>
                </c:pt>
                <c:pt idx="5353">
                  <c:v>995</c:v>
                </c:pt>
                <c:pt idx="5354">
                  <c:v>995</c:v>
                </c:pt>
                <c:pt idx="5355">
                  <c:v>995</c:v>
                </c:pt>
                <c:pt idx="5356">
                  <c:v>995</c:v>
                </c:pt>
                <c:pt idx="5357">
                  <c:v>995</c:v>
                </c:pt>
                <c:pt idx="5358">
                  <c:v>995</c:v>
                </c:pt>
                <c:pt idx="5359">
                  <c:v>815</c:v>
                </c:pt>
                <c:pt idx="5360">
                  <c:v>795</c:v>
                </c:pt>
                <c:pt idx="5361">
                  <c:v>795</c:v>
                </c:pt>
                <c:pt idx="5362">
                  <c:v>795</c:v>
                </c:pt>
                <c:pt idx="5363">
                  <c:v>603</c:v>
                </c:pt>
                <c:pt idx="5364">
                  <c:v>704</c:v>
                </c:pt>
                <c:pt idx="5365">
                  <c:v>704</c:v>
                </c:pt>
                <c:pt idx="5366">
                  <c:v>704</c:v>
                </c:pt>
                <c:pt idx="5367">
                  <c:v>304</c:v>
                </c:pt>
                <c:pt idx="5368">
                  <c:v>170</c:v>
                </c:pt>
                <c:pt idx="5369">
                  <c:v>-250</c:v>
                </c:pt>
                <c:pt idx="5370">
                  <c:v>-310</c:v>
                </c:pt>
                <c:pt idx="5371">
                  <c:v>-15</c:v>
                </c:pt>
                <c:pt idx="5372">
                  <c:v>-240</c:v>
                </c:pt>
                <c:pt idx="5373">
                  <c:v>475</c:v>
                </c:pt>
                <c:pt idx="5374">
                  <c:v>795</c:v>
                </c:pt>
                <c:pt idx="5375">
                  <c:v>795</c:v>
                </c:pt>
                <c:pt idx="5376">
                  <c:v>995</c:v>
                </c:pt>
                <c:pt idx="5377">
                  <c:v>995</c:v>
                </c:pt>
                <c:pt idx="5378">
                  <c:v>995</c:v>
                </c:pt>
                <c:pt idx="5379">
                  <c:v>995</c:v>
                </c:pt>
                <c:pt idx="5380">
                  <c:v>995</c:v>
                </c:pt>
                <c:pt idx="5381">
                  <c:v>995</c:v>
                </c:pt>
                <c:pt idx="5382">
                  <c:v>995</c:v>
                </c:pt>
                <c:pt idx="5383">
                  <c:v>995</c:v>
                </c:pt>
                <c:pt idx="5384">
                  <c:v>995</c:v>
                </c:pt>
                <c:pt idx="5385">
                  <c:v>995</c:v>
                </c:pt>
                <c:pt idx="5386">
                  <c:v>995</c:v>
                </c:pt>
                <c:pt idx="5387">
                  <c:v>995</c:v>
                </c:pt>
                <c:pt idx="5388">
                  <c:v>995</c:v>
                </c:pt>
                <c:pt idx="5389">
                  <c:v>995</c:v>
                </c:pt>
                <c:pt idx="5390">
                  <c:v>995</c:v>
                </c:pt>
                <c:pt idx="5391">
                  <c:v>995</c:v>
                </c:pt>
                <c:pt idx="5392">
                  <c:v>995</c:v>
                </c:pt>
                <c:pt idx="5393">
                  <c:v>890</c:v>
                </c:pt>
                <c:pt idx="5394">
                  <c:v>915</c:v>
                </c:pt>
                <c:pt idx="5395">
                  <c:v>840</c:v>
                </c:pt>
                <c:pt idx="5396">
                  <c:v>840</c:v>
                </c:pt>
                <c:pt idx="5397">
                  <c:v>795</c:v>
                </c:pt>
                <c:pt idx="5398">
                  <c:v>795</c:v>
                </c:pt>
                <c:pt idx="5399">
                  <c:v>795</c:v>
                </c:pt>
                <c:pt idx="5400">
                  <c:v>995</c:v>
                </c:pt>
                <c:pt idx="5401">
                  <c:v>995</c:v>
                </c:pt>
                <c:pt idx="5402">
                  <c:v>995</c:v>
                </c:pt>
                <c:pt idx="5403">
                  <c:v>995</c:v>
                </c:pt>
                <c:pt idx="5404">
                  <c:v>994</c:v>
                </c:pt>
                <c:pt idx="5405">
                  <c:v>861</c:v>
                </c:pt>
                <c:pt idx="5406">
                  <c:v>351</c:v>
                </c:pt>
                <c:pt idx="5407">
                  <c:v>440</c:v>
                </c:pt>
                <c:pt idx="5408">
                  <c:v>295</c:v>
                </c:pt>
                <c:pt idx="5409">
                  <c:v>281</c:v>
                </c:pt>
                <c:pt idx="5410">
                  <c:v>-270</c:v>
                </c:pt>
                <c:pt idx="5411">
                  <c:v>0</c:v>
                </c:pt>
                <c:pt idx="5412">
                  <c:v>458</c:v>
                </c:pt>
                <c:pt idx="5413">
                  <c:v>165</c:v>
                </c:pt>
                <c:pt idx="5414">
                  <c:v>285</c:v>
                </c:pt>
                <c:pt idx="5415">
                  <c:v>340</c:v>
                </c:pt>
                <c:pt idx="5416">
                  <c:v>-19</c:v>
                </c:pt>
                <c:pt idx="5417">
                  <c:v>-152</c:v>
                </c:pt>
                <c:pt idx="5418">
                  <c:v>39</c:v>
                </c:pt>
                <c:pt idx="5419">
                  <c:v>265</c:v>
                </c:pt>
                <c:pt idx="5420">
                  <c:v>670</c:v>
                </c:pt>
                <c:pt idx="5421">
                  <c:v>582</c:v>
                </c:pt>
                <c:pt idx="5422">
                  <c:v>795</c:v>
                </c:pt>
                <c:pt idx="5423">
                  <c:v>855</c:v>
                </c:pt>
                <c:pt idx="5424">
                  <c:v>1055</c:v>
                </c:pt>
                <c:pt idx="5425">
                  <c:v>1055</c:v>
                </c:pt>
                <c:pt idx="5426">
                  <c:v>1055</c:v>
                </c:pt>
                <c:pt idx="5427">
                  <c:v>1055</c:v>
                </c:pt>
                <c:pt idx="5428">
                  <c:v>679</c:v>
                </c:pt>
                <c:pt idx="5429">
                  <c:v>85</c:v>
                </c:pt>
                <c:pt idx="5430">
                  <c:v>-468</c:v>
                </c:pt>
                <c:pt idx="5431">
                  <c:v>-975</c:v>
                </c:pt>
                <c:pt idx="5432">
                  <c:v>-427</c:v>
                </c:pt>
                <c:pt idx="5433">
                  <c:v>-34</c:v>
                </c:pt>
                <c:pt idx="5434">
                  <c:v>-225</c:v>
                </c:pt>
                <c:pt idx="5435">
                  <c:v>-220</c:v>
                </c:pt>
                <c:pt idx="5436">
                  <c:v>-165</c:v>
                </c:pt>
                <c:pt idx="5437">
                  <c:v>-505</c:v>
                </c:pt>
                <c:pt idx="5438">
                  <c:v>-344</c:v>
                </c:pt>
                <c:pt idx="5439">
                  <c:v>-761</c:v>
                </c:pt>
                <c:pt idx="5440">
                  <c:v>-1145</c:v>
                </c:pt>
                <c:pt idx="5441">
                  <c:v>-1025</c:v>
                </c:pt>
                <c:pt idx="5442">
                  <c:v>-1025</c:v>
                </c:pt>
                <c:pt idx="5443">
                  <c:v>-1020</c:v>
                </c:pt>
                <c:pt idx="5444">
                  <c:v>-1050</c:v>
                </c:pt>
                <c:pt idx="5445">
                  <c:v>-960</c:v>
                </c:pt>
                <c:pt idx="5446">
                  <c:v>-1020</c:v>
                </c:pt>
                <c:pt idx="5447">
                  <c:v>320</c:v>
                </c:pt>
                <c:pt idx="5448">
                  <c:v>55</c:v>
                </c:pt>
                <c:pt idx="5449">
                  <c:v>-591</c:v>
                </c:pt>
                <c:pt idx="5450">
                  <c:v>-497</c:v>
                </c:pt>
                <c:pt idx="5451">
                  <c:v>-1120</c:v>
                </c:pt>
                <c:pt idx="5452">
                  <c:v>-620</c:v>
                </c:pt>
                <c:pt idx="5453">
                  <c:v>-721</c:v>
                </c:pt>
                <c:pt idx="5454">
                  <c:v>-625</c:v>
                </c:pt>
                <c:pt idx="5455">
                  <c:v>-570</c:v>
                </c:pt>
                <c:pt idx="5456">
                  <c:v>-570</c:v>
                </c:pt>
                <c:pt idx="5457">
                  <c:v>-570</c:v>
                </c:pt>
                <c:pt idx="5458">
                  <c:v>-842</c:v>
                </c:pt>
                <c:pt idx="5459">
                  <c:v>-758</c:v>
                </c:pt>
                <c:pt idx="5460">
                  <c:v>-48</c:v>
                </c:pt>
                <c:pt idx="5461">
                  <c:v>175</c:v>
                </c:pt>
                <c:pt idx="5462">
                  <c:v>95</c:v>
                </c:pt>
                <c:pt idx="5463">
                  <c:v>-295</c:v>
                </c:pt>
                <c:pt idx="5464">
                  <c:v>-420</c:v>
                </c:pt>
                <c:pt idx="5465">
                  <c:v>-643</c:v>
                </c:pt>
                <c:pt idx="5466">
                  <c:v>7</c:v>
                </c:pt>
                <c:pt idx="5467">
                  <c:v>855</c:v>
                </c:pt>
                <c:pt idx="5468">
                  <c:v>855</c:v>
                </c:pt>
                <c:pt idx="5469">
                  <c:v>855</c:v>
                </c:pt>
                <c:pt idx="5470">
                  <c:v>855</c:v>
                </c:pt>
                <c:pt idx="5471">
                  <c:v>855</c:v>
                </c:pt>
                <c:pt idx="5472">
                  <c:v>1055</c:v>
                </c:pt>
                <c:pt idx="5473">
                  <c:v>1055</c:v>
                </c:pt>
                <c:pt idx="5474">
                  <c:v>1055</c:v>
                </c:pt>
                <c:pt idx="5475">
                  <c:v>1080</c:v>
                </c:pt>
                <c:pt idx="5476">
                  <c:v>1080</c:v>
                </c:pt>
                <c:pt idx="5477">
                  <c:v>1175</c:v>
                </c:pt>
                <c:pt idx="5478">
                  <c:v>765</c:v>
                </c:pt>
                <c:pt idx="5479">
                  <c:v>-402</c:v>
                </c:pt>
                <c:pt idx="5480">
                  <c:v>-940</c:v>
                </c:pt>
                <c:pt idx="5481">
                  <c:v>-939</c:v>
                </c:pt>
                <c:pt idx="5482">
                  <c:v>-950</c:v>
                </c:pt>
                <c:pt idx="5483">
                  <c:v>-950</c:v>
                </c:pt>
                <c:pt idx="5484">
                  <c:v>-805</c:v>
                </c:pt>
                <c:pt idx="5485">
                  <c:v>-839</c:v>
                </c:pt>
                <c:pt idx="5486">
                  <c:v>-1019</c:v>
                </c:pt>
                <c:pt idx="5487">
                  <c:v>-975</c:v>
                </c:pt>
                <c:pt idx="5488">
                  <c:v>-865</c:v>
                </c:pt>
                <c:pt idx="5489">
                  <c:v>-880</c:v>
                </c:pt>
                <c:pt idx="5490">
                  <c:v>-620</c:v>
                </c:pt>
                <c:pt idx="5491">
                  <c:v>575</c:v>
                </c:pt>
                <c:pt idx="5492">
                  <c:v>715</c:v>
                </c:pt>
                <c:pt idx="5493">
                  <c:v>695</c:v>
                </c:pt>
                <c:pt idx="5494">
                  <c:v>855</c:v>
                </c:pt>
                <c:pt idx="5495">
                  <c:v>855</c:v>
                </c:pt>
                <c:pt idx="5496">
                  <c:v>1055</c:v>
                </c:pt>
                <c:pt idx="5497">
                  <c:v>1055</c:v>
                </c:pt>
                <c:pt idx="5498">
                  <c:v>1055</c:v>
                </c:pt>
                <c:pt idx="5499">
                  <c:v>1055</c:v>
                </c:pt>
                <c:pt idx="5500">
                  <c:v>717</c:v>
                </c:pt>
                <c:pt idx="5501">
                  <c:v>520</c:v>
                </c:pt>
                <c:pt idx="5502">
                  <c:v>100</c:v>
                </c:pt>
                <c:pt idx="5503">
                  <c:v>-795</c:v>
                </c:pt>
                <c:pt idx="5504">
                  <c:v>-580</c:v>
                </c:pt>
                <c:pt idx="5505">
                  <c:v>-593</c:v>
                </c:pt>
                <c:pt idx="5506">
                  <c:v>-910</c:v>
                </c:pt>
                <c:pt idx="5507">
                  <c:v>-805</c:v>
                </c:pt>
                <c:pt idx="5508">
                  <c:v>-412</c:v>
                </c:pt>
                <c:pt idx="5509">
                  <c:v>-15</c:v>
                </c:pt>
                <c:pt idx="5510">
                  <c:v>485</c:v>
                </c:pt>
                <c:pt idx="5511">
                  <c:v>578</c:v>
                </c:pt>
                <c:pt idx="5512">
                  <c:v>-600</c:v>
                </c:pt>
                <c:pt idx="5513">
                  <c:v>-575</c:v>
                </c:pt>
                <c:pt idx="5514">
                  <c:v>-447</c:v>
                </c:pt>
                <c:pt idx="5515">
                  <c:v>-420</c:v>
                </c:pt>
                <c:pt idx="5516">
                  <c:v>172</c:v>
                </c:pt>
                <c:pt idx="5517">
                  <c:v>455</c:v>
                </c:pt>
                <c:pt idx="5518">
                  <c:v>855</c:v>
                </c:pt>
                <c:pt idx="5519">
                  <c:v>635</c:v>
                </c:pt>
                <c:pt idx="5520">
                  <c:v>855</c:v>
                </c:pt>
                <c:pt idx="5521">
                  <c:v>1055</c:v>
                </c:pt>
                <c:pt idx="5522">
                  <c:v>1055</c:v>
                </c:pt>
                <c:pt idx="5523">
                  <c:v>1055</c:v>
                </c:pt>
                <c:pt idx="5524">
                  <c:v>1055</c:v>
                </c:pt>
                <c:pt idx="5525">
                  <c:v>1055</c:v>
                </c:pt>
                <c:pt idx="5526">
                  <c:v>1130</c:v>
                </c:pt>
                <c:pt idx="5527">
                  <c:v>790</c:v>
                </c:pt>
                <c:pt idx="5528">
                  <c:v>895</c:v>
                </c:pt>
                <c:pt idx="5529">
                  <c:v>895</c:v>
                </c:pt>
                <c:pt idx="5530">
                  <c:v>895</c:v>
                </c:pt>
                <c:pt idx="5531">
                  <c:v>321</c:v>
                </c:pt>
                <c:pt idx="5532">
                  <c:v>900</c:v>
                </c:pt>
                <c:pt idx="5533">
                  <c:v>800</c:v>
                </c:pt>
                <c:pt idx="5534">
                  <c:v>800</c:v>
                </c:pt>
                <c:pt idx="5535">
                  <c:v>795</c:v>
                </c:pt>
                <c:pt idx="5536">
                  <c:v>765</c:v>
                </c:pt>
                <c:pt idx="5537">
                  <c:v>-170</c:v>
                </c:pt>
                <c:pt idx="5538">
                  <c:v>-700</c:v>
                </c:pt>
                <c:pt idx="5539">
                  <c:v>330</c:v>
                </c:pt>
                <c:pt idx="5540">
                  <c:v>420</c:v>
                </c:pt>
                <c:pt idx="5541">
                  <c:v>-21</c:v>
                </c:pt>
                <c:pt idx="5542">
                  <c:v>410</c:v>
                </c:pt>
                <c:pt idx="5543">
                  <c:v>855</c:v>
                </c:pt>
                <c:pt idx="5544">
                  <c:v>1055</c:v>
                </c:pt>
                <c:pt idx="5545">
                  <c:v>1055</c:v>
                </c:pt>
                <c:pt idx="5546">
                  <c:v>1055</c:v>
                </c:pt>
                <c:pt idx="5547">
                  <c:v>1055</c:v>
                </c:pt>
                <c:pt idx="5548">
                  <c:v>1055</c:v>
                </c:pt>
                <c:pt idx="5549">
                  <c:v>1055</c:v>
                </c:pt>
                <c:pt idx="5550">
                  <c:v>1055</c:v>
                </c:pt>
                <c:pt idx="5551">
                  <c:v>1055</c:v>
                </c:pt>
                <c:pt idx="5552">
                  <c:v>1055</c:v>
                </c:pt>
                <c:pt idx="5553">
                  <c:v>1055</c:v>
                </c:pt>
                <c:pt idx="5554">
                  <c:v>1054</c:v>
                </c:pt>
                <c:pt idx="5555">
                  <c:v>930</c:v>
                </c:pt>
                <c:pt idx="5556">
                  <c:v>1055</c:v>
                </c:pt>
                <c:pt idx="5557">
                  <c:v>1055</c:v>
                </c:pt>
                <c:pt idx="5558">
                  <c:v>1055</c:v>
                </c:pt>
                <c:pt idx="5559">
                  <c:v>1055</c:v>
                </c:pt>
                <c:pt idx="5560">
                  <c:v>970</c:v>
                </c:pt>
                <c:pt idx="5561">
                  <c:v>535</c:v>
                </c:pt>
                <c:pt idx="5562">
                  <c:v>590</c:v>
                </c:pt>
                <c:pt idx="5563">
                  <c:v>560</c:v>
                </c:pt>
                <c:pt idx="5564">
                  <c:v>438</c:v>
                </c:pt>
                <c:pt idx="5565">
                  <c:v>855</c:v>
                </c:pt>
                <c:pt idx="5566">
                  <c:v>855</c:v>
                </c:pt>
                <c:pt idx="5567">
                  <c:v>780</c:v>
                </c:pt>
                <c:pt idx="5568">
                  <c:v>980</c:v>
                </c:pt>
                <c:pt idx="5569">
                  <c:v>980</c:v>
                </c:pt>
                <c:pt idx="5570">
                  <c:v>980</c:v>
                </c:pt>
                <c:pt idx="5571">
                  <c:v>980</c:v>
                </c:pt>
                <c:pt idx="5572">
                  <c:v>895</c:v>
                </c:pt>
                <c:pt idx="5573">
                  <c:v>515</c:v>
                </c:pt>
                <c:pt idx="5574">
                  <c:v>-673</c:v>
                </c:pt>
                <c:pt idx="5575">
                  <c:v>-870</c:v>
                </c:pt>
                <c:pt idx="5576">
                  <c:v>-870</c:v>
                </c:pt>
                <c:pt idx="5577">
                  <c:v>-920</c:v>
                </c:pt>
                <c:pt idx="5578">
                  <c:v>-920</c:v>
                </c:pt>
                <c:pt idx="5579">
                  <c:v>-920</c:v>
                </c:pt>
                <c:pt idx="5580">
                  <c:v>-540</c:v>
                </c:pt>
                <c:pt idx="5581">
                  <c:v>-540</c:v>
                </c:pt>
                <c:pt idx="5582">
                  <c:v>-494</c:v>
                </c:pt>
                <c:pt idx="5583">
                  <c:v>-494</c:v>
                </c:pt>
                <c:pt idx="5584">
                  <c:v>-540</c:v>
                </c:pt>
                <c:pt idx="5585">
                  <c:v>-590</c:v>
                </c:pt>
                <c:pt idx="5586">
                  <c:v>-870</c:v>
                </c:pt>
                <c:pt idx="5587">
                  <c:v>-870</c:v>
                </c:pt>
                <c:pt idx="5588">
                  <c:v>-730</c:v>
                </c:pt>
                <c:pt idx="5589">
                  <c:v>-494</c:v>
                </c:pt>
                <c:pt idx="5590">
                  <c:v>-570</c:v>
                </c:pt>
                <c:pt idx="5591">
                  <c:v>925</c:v>
                </c:pt>
                <c:pt idx="5592">
                  <c:v>865</c:v>
                </c:pt>
                <c:pt idx="5593">
                  <c:v>508</c:v>
                </c:pt>
                <c:pt idx="5594">
                  <c:v>495</c:v>
                </c:pt>
                <c:pt idx="5595">
                  <c:v>630</c:v>
                </c:pt>
                <c:pt idx="5596">
                  <c:v>532</c:v>
                </c:pt>
                <c:pt idx="5597">
                  <c:v>-42</c:v>
                </c:pt>
                <c:pt idx="5598">
                  <c:v>-260</c:v>
                </c:pt>
                <c:pt idx="5599">
                  <c:v>-189</c:v>
                </c:pt>
                <c:pt idx="5600">
                  <c:v>-235</c:v>
                </c:pt>
                <c:pt idx="5601">
                  <c:v>-275</c:v>
                </c:pt>
                <c:pt idx="5602">
                  <c:v>-275</c:v>
                </c:pt>
                <c:pt idx="5603">
                  <c:v>-300</c:v>
                </c:pt>
                <c:pt idx="5604">
                  <c:v>-297</c:v>
                </c:pt>
                <c:pt idx="5605">
                  <c:v>-260</c:v>
                </c:pt>
                <c:pt idx="5606">
                  <c:v>-260</c:v>
                </c:pt>
                <c:pt idx="5607">
                  <c:v>-210</c:v>
                </c:pt>
                <c:pt idx="5608">
                  <c:v>-300</c:v>
                </c:pt>
                <c:pt idx="5609">
                  <c:v>-578</c:v>
                </c:pt>
                <c:pt idx="5610">
                  <c:v>-470</c:v>
                </c:pt>
                <c:pt idx="5611">
                  <c:v>-491</c:v>
                </c:pt>
                <c:pt idx="5612">
                  <c:v>-585</c:v>
                </c:pt>
                <c:pt idx="5613">
                  <c:v>-990</c:v>
                </c:pt>
                <c:pt idx="5614">
                  <c:v>-815</c:v>
                </c:pt>
                <c:pt idx="5615">
                  <c:v>727</c:v>
                </c:pt>
                <c:pt idx="5616">
                  <c:v>755</c:v>
                </c:pt>
                <c:pt idx="5617">
                  <c:v>653</c:v>
                </c:pt>
                <c:pt idx="5618">
                  <c:v>925</c:v>
                </c:pt>
                <c:pt idx="5619">
                  <c:v>809</c:v>
                </c:pt>
                <c:pt idx="5620">
                  <c:v>710</c:v>
                </c:pt>
                <c:pt idx="5621">
                  <c:v>255</c:v>
                </c:pt>
                <c:pt idx="5622">
                  <c:v>-735</c:v>
                </c:pt>
                <c:pt idx="5623">
                  <c:v>-535</c:v>
                </c:pt>
                <c:pt idx="5624">
                  <c:v>-825</c:v>
                </c:pt>
                <c:pt idx="5625">
                  <c:v>84</c:v>
                </c:pt>
                <c:pt idx="5626">
                  <c:v>-125</c:v>
                </c:pt>
                <c:pt idx="5627">
                  <c:v>123</c:v>
                </c:pt>
                <c:pt idx="5628">
                  <c:v>471</c:v>
                </c:pt>
                <c:pt idx="5629">
                  <c:v>532</c:v>
                </c:pt>
                <c:pt idx="5630">
                  <c:v>550</c:v>
                </c:pt>
                <c:pt idx="5631">
                  <c:v>391</c:v>
                </c:pt>
                <c:pt idx="5632">
                  <c:v>225</c:v>
                </c:pt>
                <c:pt idx="5633">
                  <c:v>-160</c:v>
                </c:pt>
                <c:pt idx="5634">
                  <c:v>-375</c:v>
                </c:pt>
                <c:pt idx="5635">
                  <c:v>-745</c:v>
                </c:pt>
                <c:pt idx="5636">
                  <c:v>-595</c:v>
                </c:pt>
                <c:pt idx="5637">
                  <c:v>-645</c:v>
                </c:pt>
                <c:pt idx="5638">
                  <c:v>457</c:v>
                </c:pt>
                <c:pt idx="5639">
                  <c:v>900</c:v>
                </c:pt>
                <c:pt idx="5640">
                  <c:v>1100</c:v>
                </c:pt>
                <c:pt idx="5641">
                  <c:v>1100</c:v>
                </c:pt>
                <c:pt idx="5642">
                  <c:v>1100</c:v>
                </c:pt>
                <c:pt idx="5643">
                  <c:v>1100</c:v>
                </c:pt>
                <c:pt idx="5644">
                  <c:v>1100</c:v>
                </c:pt>
                <c:pt idx="5645">
                  <c:v>1125</c:v>
                </c:pt>
                <c:pt idx="5646">
                  <c:v>275</c:v>
                </c:pt>
                <c:pt idx="5647">
                  <c:v>-553</c:v>
                </c:pt>
                <c:pt idx="5648">
                  <c:v>183</c:v>
                </c:pt>
                <c:pt idx="5649">
                  <c:v>339</c:v>
                </c:pt>
                <c:pt idx="5650">
                  <c:v>213</c:v>
                </c:pt>
                <c:pt idx="5651">
                  <c:v>420</c:v>
                </c:pt>
                <c:pt idx="5652">
                  <c:v>576</c:v>
                </c:pt>
                <c:pt idx="5653">
                  <c:v>185</c:v>
                </c:pt>
                <c:pt idx="5654">
                  <c:v>73</c:v>
                </c:pt>
                <c:pt idx="5655">
                  <c:v>-180</c:v>
                </c:pt>
                <c:pt idx="5656">
                  <c:v>-960</c:v>
                </c:pt>
                <c:pt idx="5657">
                  <c:v>-950</c:v>
                </c:pt>
                <c:pt idx="5658">
                  <c:v>-950</c:v>
                </c:pt>
                <c:pt idx="5659">
                  <c:v>-541</c:v>
                </c:pt>
                <c:pt idx="5660">
                  <c:v>-3</c:v>
                </c:pt>
                <c:pt idx="5661">
                  <c:v>33</c:v>
                </c:pt>
                <c:pt idx="5662">
                  <c:v>785</c:v>
                </c:pt>
                <c:pt idx="5663">
                  <c:v>880</c:v>
                </c:pt>
                <c:pt idx="5664">
                  <c:v>1080</c:v>
                </c:pt>
                <c:pt idx="5665">
                  <c:v>707</c:v>
                </c:pt>
                <c:pt idx="5666">
                  <c:v>945</c:v>
                </c:pt>
                <c:pt idx="5667">
                  <c:v>471</c:v>
                </c:pt>
                <c:pt idx="5668">
                  <c:v>109</c:v>
                </c:pt>
                <c:pt idx="5669">
                  <c:v>-403</c:v>
                </c:pt>
                <c:pt idx="5670">
                  <c:v>-890</c:v>
                </c:pt>
                <c:pt idx="5671">
                  <c:v>-900</c:v>
                </c:pt>
                <c:pt idx="5672">
                  <c:v>-900</c:v>
                </c:pt>
                <c:pt idx="5673">
                  <c:v>-950</c:v>
                </c:pt>
                <c:pt idx="5674">
                  <c:v>-950</c:v>
                </c:pt>
                <c:pt idx="5675">
                  <c:v>-1050</c:v>
                </c:pt>
                <c:pt idx="5676">
                  <c:v>-1040</c:v>
                </c:pt>
                <c:pt idx="5677">
                  <c:v>-800</c:v>
                </c:pt>
                <c:pt idx="5678">
                  <c:v>-900</c:v>
                </c:pt>
                <c:pt idx="5679">
                  <c:v>-924</c:v>
                </c:pt>
                <c:pt idx="5680">
                  <c:v>-900</c:v>
                </c:pt>
                <c:pt idx="5681">
                  <c:v>-900</c:v>
                </c:pt>
                <c:pt idx="5682">
                  <c:v>-850</c:v>
                </c:pt>
                <c:pt idx="5683">
                  <c:v>-900</c:v>
                </c:pt>
                <c:pt idx="5684">
                  <c:v>-655</c:v>
                </c:pt>
                <c:pt idx="5685">
                  <c:v>-135</c:v>
                </c:pt>
                <c:pt idx="5686">
                  <c:v>690</c:v>
                </c:pt>
                <c:pt idx="5687">
                  <c:v>695</c:v>
                </c:pt>
                <c:pt idx="5688">
                  <c:v>695</c:v>
                </c:pt>
                <c:pt idx="5689">
                  <c:v>995</c:v>
                </c:pt>
                <c:pt idx="5690">
                  <c:v>995</c:v>
                </c:pt>
                <c:pt idx="5691">
                  <c:v>995</c:v>
                </c:pt>
                <c:pt idx="5692">
                  <c:v>995</c:v>
                </c:pt>
                <c:pt idx="5693">
                  <c:v>994</c:v>
                </c:pt>
                <c:pt idx="5694">
                  <c:v>994</c:v>
                </c:pt>
                <c:pt idx="5695">
                  <c:v>275</c:v>
                </c:pt>
                <c:pt idx="5696">
                  <c:v>450</c:v>
                </c:pt>
                <c:pt idx="5697">
                  <c:v>556</c:v>
                </c:pt>
                <c:pt idx="5698">
                  <c:v>695</c:v>
                </c:pt>
                <c:pt idx="5699">
                  <c:v>695</c:v>
                </c:pt>
                <c:pt idx="5700">
                  <c:v>695</c:v>
                </c:pt>
                <c:pt idx="5701">
                  <c:v>695</c:v>
                </c:pt>
                <c:pt idx="5702">
                  <c:v>695</c:v>
                </c:pt>
                <c:pt idx="5703">
                  <c:v>695</c:v>
                </c:pt>
                <c:pt idx="5704">
                  <c:v>695</c:v>
                </c:pt>
                <c:pt idx="5705">
                  <c:v>338</c:v>
                </c:pt>
                <c:pt idx="5706">
                  <c:v>-249</c:v>
                </c:pt>
                <c:pt idx="5707">
                  <c:v>209</c:v>
                </c:pt>
                <c:pt idx="5708">
                  <c:v>570</c:v>
                </c:pt>
                <c:pt idx="5709">
                  <c:v>570</c:v>
                </c:pt>
                <c:pt idx="5710">
                  <c:v>695</c:v>
                </c:pt>
                <c:pt idx="5711">
                  <c:v>695</c:v>
                </c:pt>
                <c:pt idx="5712">
                  <c:v>995</c:v>
                </c:pt>
                <c:pt idx="5713">
                  <c:v>995</c:v>
                </c:pt>
                <c:pt idx="5714">
                  <c:v>995</c:v>
                </c:pt>
                <c:pt idx="5715">
                  <c:v>995</c:v>
                </c:pt>
                <c:pt idx="5716">
                  <c:v>995</c:v>
                </c:pt>
                <c:pt idx="5717">
                  <c:v>995</c:v>
                </c:pt>
                <c:pt idx="5718">
                  <c:v>995</c:v>
                </c:pt>
                <c:pt idx="5719">
                  <c:v>995</c:v>
                </c:pt>
                <c:pt idx="5720">
                  <c:v>995</c:v>
                </c:pt>
                <c:pt idx="5721">
                  <c:v>995</c:v>
                </c:pt>
                <c:pt idx="5722">
                  <c:v>995</c:v>
                </c:pt>
                <c:pt idx="5723">
                  <c:v>995</c:v>
                </c:pt>
                <c:pt idx="5724">
                  <c:v>995</c:v>
                </c:pt>
                <c:pt idx="5725">
                  <c:v>995</c:v>
                </c:pt>
                <c:pt idx="5726">
                  <c:v>995</c:v>
                </c:pt>
                <c:pt idx="5727">
                  <c:v>995</c:v>
                </c:pt>
                <c:pt idx="5728">
                  <c:v>995</c:v>
                </c:pt>
                <c:pt idx="5729">
                  <c:v>695</c:v>
                </c:pt>
                <c:pt idx="5730">
                  <c:v>695</c:v>
                </c:pt>
                <c:pt idx="5731">
                  <c:v>695</c:v>
                </c:pt>
                <c:pt idx="5732">
                  <c:v>695</c:v>
                </c:pt>
                <c:pt idx="5733">
                  <c:v>695</c:v>
                </c:pt>
                <c:pt idx="5734">
                  <c:v>695</c:v>
                </c:pt>
                <c:pt idx="5735">
                  <c:v>695</c:v>
                </c:pt>
                <c:pt idx="5736">
                  <c:v>995</c:v>
                </c:pt>
                <c:pt idx="5737">
                  <c:v>995</c:v>
                </c:pt>
                <c:pt idx="5738">
                  <c:v>995</c:v>
                </c:pt>
                <c:pt idx="5739">
                  <c:v>995</c:v>
                </c:pt>
                <c:pt idx="5740">
                  <c:v>995</c:v>
                </c:pt>
                <c:pt idx="5741">
                  <c:v>630</c:v>
                </c:pt>
                <c:pt idx="5742">
                  <c:v>175</c:v>
                </c:pt>
                <c:pt idx="5743">
                  <c:v>-620</c:v>
                </c:pt>
                <c:pt idx="5744">
                  <c:v>85</c:v>
                </c:pt>
                <c:pt idx="5745">
                  <c:v>430</c:v>
                </c:pt>
                <c:pt idx="5746">
                  <c:v>-135</c:v>
                </c:pt>
                <c:pt idx="5747">
                  <c:v>-403</c:v>
                </c:pt>
                <c:pt idx="5748">
                  <c:v>-140</c:v>
                </c:pt>
                <c:pt idx="5749">
                  <c:v>-546</c:v>
                </c:pt>
                <c:pt idx="5750">
                  <c:v>-190</c:v>
                </c:pt>
                <c:pt idx="5751">
                  <c:v>-258</c:v>
                </c:pt>
                <c:pt idx="5752">
                  <c:v>-743</c:v>
                </c:pt>
                <c:pt idx="5753">
                  <c:v>-850</c:v>
                </c:pt>
                <c:pt idx="5754">
                  <c:v>-825</c:v>
                </c:pt>
                <c:pt idx="5755">
                  <c:v>-825</c:v>
                </c:pt>
                <c:pt idx="5756">
                  <c:v>-625</c:v>
                </c:pt>
                <c:pt idx="5757">
                  <c:v>-36</c:v>
                </c:pt>
                <c:pt idx="5758">
                  <c:v>575</c:v>
                </c:pt>
                <c:pt idx="5759">
                  <c:v>695</c:v>
                </c:pt>
                <c:pt idx="5760">
                  <c:v>995</c:v>
                </c:pt>
                <c:pt idx="5761">
                  <c:v>995</c:v>
                </c:pt>
                <c:pt idx="5762">
                  <c:v>995</c:v>
                </c:pt>
                <c:pt idx="5763">
                  <c:v>995</c:v>
                </c:pt>
                <c:pt idx="5764">
                  <c:v>835</c:v>
                </c:pt>
                <c:pt idx="5765">
                  <c:v>704</c:v>
                </c:pt>
                <c:pt idx="5766">
                  <c:v>84</c:v>
                </c:pt>
                <c:pt idx="5767">
                  <c:v>-355</c:v>
                </c:pt>
                <c:pt idx="5768">
                  <c:v>238</c:v>
                </c:pt>
                <c:pt idx="5769">
                  <c:v>560</c:v>
                </c:pt>
                <c:pt idx="5770">
                  <c:v>314</c:v>
                </c:pt>
                <c:pt idx="5771">
                  <c:v>564</c:v>
                </c:pt>
                <c:pt idx="5772">
                  <c:v>755</c:v>
                </c:pt>
                <c:pt idx="5773">
                  <c:v>755</c:v>
                </c:pt>
                <c:pt idx="5774">
                  <c:v>755</c:v>
                </c:pt>
                <c:pt idx="5775">
                  <c:v>800</c:v>
                </c:pt>
                <c:pt idx="5776">
                  <c:v>642</c:v>
                </c:pt>
                <c:pt idx="5777">
                  <c:v>-273</c:v>
                </c:pt>
                <c:pt idx="5778">
                  <c:v>-480</c:v>
                </c:pt>
                <c:pt idx="5779">
                  <c:v>-42</c:v>
                </c:pt>
                <c:pt idx="5780">
                  <c:v>602</c:v>
                </c:pt>
                <c:pt idx="5781">
                  <c:v>453</c:v>
                </c:pt>
                <c:pt idx="5782">
                  <c:v>715</c:v>
                </c:pt>
                <c:pt idx="5783">
                  <c:v>695</c:v>
                </c:pt>
                <c:pt idx="5784">
                  <c:v>995</c:v>
                </c:pt>
                <c:pt idx="5785">
                  <c:v>995</c:v>
                </c:pt>
                <c:pt idx="5786">
                  <c:v>995</c:v>
                </c:pt>
                <c:pt idx="5787">
                  <c:v>995</c:v>
                </c:pt>
                <c:pt idx="5788">
                  <c:v>995</c:v>
                </c:pt>
                <c:pt idx="5789">
                  <c:v>940</c:v>
                </c:pt>
                <c:pt idx="5790">
                  <c:v>100</c:v>
                </c:pt>
                <c:pt idx="5791">
                  <c:v>-400</c:v>
                </c:pt>
                <c:pt idx="5792">
                  <c:v>-399</c:v>
                </c:pt>
                <c:pt idx="5793">
                  <c:v>-349</c:v>
                </c:pt>
                <c:pt idx="5794">
                  <c:v>-349</c:v>
                </c:pt>
                <c:pt idx="5795">
                  <c:v>-265</c:v>
                </c:pt>
                <c:pt idx="5796">
                  <c:v>-50</c:v>
                </c:pt>
                <c:pt idx="5797">
                  <c:v>255</c:v>
                </c:pt>
                <c:pt idx="5798">
                  <c:v>298</c:v>
                </c:pt>
                <c:pt idx="5799">
                  <c:v>87</c:v>
                </c:pt>
                <c:pt idx="5800">
                  <c:v>-834</c:v>
                </c:pt>
                <c:pt idx="5801">
                  <c:v>-810</c:v>
                </c:pt>
                <c:pt idx="5802">
                  <c:v>-800</c:v>
                </c:pt>
                <c:pt idx="5803">
                  <c:v>-900</c:v>
                </c:pt>
                <c:pt idx="5804">
                  <c:v>-970</c:v>
                </c:pt>
                <c:pt idx="5805">
                  <c:v>-174</c:v>
                </c:pt>
                <c:pt idx="5806">
                  <c:v>540</c:v>
                </c:pt>
                <c:pt idx="5807">
                  <c:v>740</c:v>
                </c:pt>
                <c:pt idx="5808">
                  <c:v>1040</c:v>
                </c:pt>
                <c:pt idx="5809">
                  <c:v>1040</c:v>
                </c:pt>
                <c:pt idx="5810">
                  <c:v>1040</c:v>
                </c:pt>
                <c:pt idx="5811">
                  <c:v>908</c:v>
                </c:pt>
                <c:pt idx="5812">
                  <c:v>578</c:v>
                </c:pt>
                <c:pt idx="5813">
                  <c:v>350</c:v>
                </c:pt>
                <c:pt idx="5814">
                  <c:v>-850</c:v>
                </c:pt>
                <c:pt idx="5815">
                  <c:v>-850</c:v>
                </c:pt>
                <c:pt idx="5816">
                  <c:v>-850</c:v>
                </c:pt>
                <c:pt idx="5817">
                  <c:v>-850</c:v>
                </c:pt>
                <c:pt idx="5818">
                  <c:v>-850</c:v>
                </c:pt>
                <c:pt idx="5819">
                  <c:v>-800</c:v>
                </c:pt>
                <c:pt idx="5820">
                  <c:v>-790</c:v>
                </c:pt>
                <c:pt idx="5821">
                  <c:v>-800</c:v>
                </c:pt>
                <c:pt idx="5822">
                  <c:v>-800</c:v>
                </c:pt>
                <c:pt idx="5823">
                  <c:v>-800</c:v>
                </c:pt>
                <c:pt idx="5824">
                  <c:v>-850</c:v>
                </c:pt>
                <c:pt idx="5825">
                  <c:v>-850</c:v>
                </c:pt>
                <c:pt idx="5826">
                  <c:v>-850</c:v>
                </c:pt>
                <c:pt idx="5827">
                  <c:v>-850</c:v>
                </c:pt>
                <c:pt idx="5828">
                  <c:v>-875</c:v>
                </c:pt>
                <c:pt idx="5829">
                  <c:v>-780</c:v>
                </c:pt>
                <c:pt idx="5830">
                  <c:v>-721</c:v>
                </c:pt>
                <c:pt idx="5831">
                  <c:v>-353</c:v>
                </c:pt>
                <c:pt idx="5832">
                  <c:v>-965</c:v>
                </c:pt>
                <c:pt idx="5833">
                  <c:v>-964</c:v>
                </c:pt>
                <c:pt idx="5834">
                  <c:v>-885</c:v>
                </c:pt>
                <c:pt idx="5835">
                  <c:v>-860</c:v>
                </c:pt>
                <c:pt idx="5836">
                  <c:v>-930</c:v>
                </c:pt>
                <c:pt idx="5837">
                  <c:v>-975</c:v>
                </c:pt>
                <c:pt idx="5838">
                  <c:v>-850</c:v>
                </c:pt>
                <c:pt idx="5839">
                  <c:v>-650</c:v>
                </c:pt>
                <c:pt idx="5840">
                  <c:v>-650</c:v>
                </c:pt>
                <c:pt idx="5841">
                  <c:v>-650</c:v>
                </c:pt>
                <c:pt idx="5842">
                  <c:v>-650</c:v>
                </c:pt>
                <c:pt idx="5843">
                  <c:v>-650</c:v>
                </c:pt>
                <c:pt idx="5844">
                  <c:v>-231</c:v>
                </c:pt>
                <c:pt idx="5845">
                  <c:v>-228</c:v>
                </c:pt>
                <c:pt idx="5846">
                  <c:v>-270</c:v>
                </c:pt>
                <c:pt idx="5847">
                  <c:v>-81</c:v>
                </c:pt>
                <c:pt idx="5848">
                  <c:v>-403</c:v>
                </c:pt>
                <c:pt idx="5849">
                  <c:v>-600</c:v>
                </c:pt>
                <c:pt idx="5850">
                  <c:v>-650</c:v>
                </c:pt>
                <c:pt idx="5851">
                  <c:v>-650</c:v>
                </c:pt>
                <c:pt idx="5852">
                  <c:v>-650</c:v>
                </c:pt>
                <c:pt idx="5853">
                  <c:v>-525</c:v>
                </c:pt>
                <c:pt idx="5854">
                  <c:v>-675</c:v>
                </c:pt>
                <c:pt idx="5855">
                  <c:v>-1054</c:v>
                </c:pt>
                <c:pt idx="5856">
                  <c:v>-1054</c:v>
                </c:pt>
                <c:pt idx="5857">
                  <c:v>-924</c:v>
                </c:pt>
                <c:pt idx="5858">
                  <c:v>-924</c:v>
                </c:pt>
                <c:pt idx="5859">
                  <c:v>-849</c:v>
                </c:pt>
                <c:pt idx="5860">
                  <c:v>-744</c:v>
                </c:pt>
                <c:pt idx="5861">
                  <c:v>-694</c:v>
                </c:pt>
                <c:pt idx="5862">
                  <c:v>-744</c:v>
                </c:pt>
                <c:pt idx="5863">
                  <c:v>-619</c:v>
                </c:pt>
                <c:pt idx="5864">
                  <c:v>-619</c:v>
                </c:pt>
                <c:pt idx="5865">
                  <c:v>-619</c:v>
                </c:pt>
                <c:pt idx="5866">
                  <c:v>-619</c:v>
                </c:pt>
                <c:pt idx="5867">
                  <c:v>-619</c:v>
                </c:pt>
                <c:pt idx="5868">
                  <c:v>-594</c:v>
                </c:pt>
                <c:pt idx="5869">
                  <c:v>-317</c:v>
                </c:pt>
                <c:pt idx="5870">
                  <c:v>-544</c:v>
                </c:pt>
                <c:pt idx="5871">
                  <c:v>-594</c:v>
                </c:pt>
                <c:pt idx="5872">
                  <c:v>-619</c:v>
                </c:pt>
                <c:pt idx="5873">
                  <c:v>-619</c:v>
                </c:pt>
                <c:pt idx="5874">
                  <c:v>-619</c:v>
                </c:pt>
                <c:pt idx="5875">
                  <c:v>-549</c:v>
                </c:pt>
                <c:pt idx="5876">
                  <c:v>200</c:v>
                </c:pt>
                <c:pt idx="5877">
                  <c:v>-378</c:v>
                </c:pt>
                <c:pt idx="5878">
                  <c:v>-668</c:v>
                </c:pt>
                <c:pt idx="5879">
                  <c:v>599</c:v>
                </c:pt>
                <c:pt idx="5880">
                  <c:v>570</c:v>
                </c:pt>
                <c:pt idx="5881">
                  <c:v>-194</c:v>
                </c:pt>
                <c:pt idx="5882">
                  <c:v>320</c:v>
                </c:pt>
                <c:pt idx="5883">
                  <c:v>472</c:v>
                </c:pt>
                <c:pt idx="5884">
                  <c:v>375</c:v>
                </c:pt>
                <c:pt idx="5885">
                  <c:v>65</c:v>
                </c:pt>
                <c:pt idx="5886">
                  <c:v>-344</c:v>
                </c:pt>
                <c:pt idx="5887">
                  <c:v>-226</c:v>
                </c:pt>
                <c:pt idx="5888">
                  <c:v>-319</c:v>
                </c:pt>
                <c:pt idx="5889">
                  <c:v>-319</c:v>
                </c:pt>
                <c:pt idx="5890">
                  <c:v>-319</c:v>
                </c:pt>
                <c:pt idx="5891">
                  <c:v>-305</c:v>
                </c:pt>
                <c:pt idx="5892">
                  <c:v>-209</c:v>
                </c:pt>
                <c:pt idx="5893">
                  <c:v>445</c:v>
                </c:pt>
                <c:pt idx="5894">
                  <c:v>135</c:v>
                </c:pt>
                <c:pt idx="5895">
                  <c:v>70</c:v>
                </c:pt>
                <c:pt idx="5896">
                  <c:v>-374</c:v>
                </c:pt>
                <c:pt idx="5897">
                  <c:v>-151</c:v>
                </c:pt>
                <c:pt idx="5898">
                  <c:v>-226</c:v>
                </c:pt>
                <c:pt idx="5899">
                  <c:v>-226</c:v>
                </c:pt>
                <c:pt idx="5900">
                  <c:v>652</c:v>
                </c:pt>
                <c:pt idx="5901">
                  <c:v>630</c:v>
                </c:pt>
                <c:pt idx="5902">
                  <c:v>571</c:v>
                </c:pt>
                <c:pt idx="5903">
                  <c:v>302</c:v>
                </c:pt>
                <c:pt idx="5904">
                  <c:v>-952</c:v>
                </c:pt>
                <c:pt idx="5905">
                  <c:v>-844</c:v>
                </c:pt>
                <c:pt idx="5906">
                  <c:v>-844</c:v>
                </c:pt>
                <c:pt idx="5907">
                  <c:v>-844</c:v>
                </c:pt>
                <c:pt idx="5908">
                  <c:v>-844</c:v>
                </c:pt>
                <c:pt idx="5909">
                  <c:v>-844</c:v>
                </c:pt>
                <c:pt idx="5910">
                  <c:v>-594</c:v>
                </c:pt>
                <c:pt idx="5911">
                  <c:v>-619</c:v>
                </c:pt>
                <c:pt idx="5912">
                  <c:v>-619</c:v>
                </c:pt>
                <c:pt idx="5913">
                  <c:v>-619</c:v>
                </c:pt>
                <c:pt idx="5914">
                  <c:v>-619</c:v>
                </c:pt>
                <c:pt idx="5915">
                  <c:v>-619</c:v>
                </c:pt>
                <c:pt idx="5916">
                  <c:v>-619</c:v>
                </c:pt>
                <c:pt idx="5917">
                  <c:v>-544</c:v>
                </c:pt>
                <c:pt idx="5918">
                  <c:v>-246</c:v>
                </c:pt>
                <c:pt idx="5919">
                  <c:v>-294</c:v>
                </c:pt>
                <c:pt idx="5920">
                  <c:v>-544</c:v>
                </c:pt>
                <c:pt idx="5921">
                  <c:v>-594</c:v>
                </c:pt>
                <c:pt idx="5922">
                  <c:v>-594</c:v>
                </c:pt>
                <c:pt idx="5923">
                  <c:v>-544</c:v>
                </c:pt>
                <c:pt idx="5924">
                  <c:v>-254</c:v>
                </c:pt>
                <c:pt idx="5925">
                  <c:v>-90</c:v>
                </c:pt>
                <c:pt idx="5926">
                  <c:v>-510</c:v>
                </c:pt>
                <c:pt idx="5927">
                  <c:v>-354</c:v>
                </c:pt>
                <c:pt idx="5928">
                  <c:v>-904</c:v>
                </c:pt>
                <c:pt idx="5929">
                  <c:v>-883</c:v>
                </c:pt>
                <c:pt idx="5930">
                  <c:v>-718</c:v>
                </c:pt>
                <c:pt idx="5931">
                  <c:v>-809</c:v>
                </c:pt>
                <c:pt idx="5932">
                  <c:v>-970</c:v>
                </c:pt>
                <c:pt idx="5933">
                  <c:v>-970</c:v>
                </c:pt>
                <c:pt idx="5934">
                  <c:v>-619</c:v>
                </c:pt>
                <c:pt idx="5935">
                  <c:v>-619</c:v>
                </c:pt>
                <c:pt idx="5936">
                  <c:v>-619</c:v>
                </c:pt>
                <c:pt idx="5937">
                  <c:v>-619</c:v>
                </c:pt>
                <c:pt idx="5938">
                  <c:v>-619</c:v>
                </c:pt>
                <c:pt idx="5939">
                  <c:v>-619</c:v>
                </c:pt>
                <c:pt idx="5940">
                  <c:v>-495</c:v>
                </c:pt>
                <c:pt idx="5941">
                  <c:v>-544</c:v>
                </c:pt>
                <c:pt idx="5942">
                  <c:v>-97</c:v>
                </c:pt>
                <c:pt idx="5943">
                  <c:v>50</c:v>
                </c:pt>
                <c:pt idx="5944">
                  <c:v>-442</c:v>
                </c:pt>
                <c:pt idx="5945">
                  <c:v>-619</c:v>
                </c:pt>
                <c:pt idx="5946">
                  <c:v>-619</c:v>
                </c:pt>
                <c:pt idx="5947">
                  <c:v>-745</c:v>
                </c:pt>
                <c:pt idx="5948">
                  <c:v>-550</c:v>
                </c:pt>
                <c:pt idx="5949">
                  <c:v>-617</c:v>
                </c:pt>
                <c:pt idx="5950">
                  <c:v>-925</c:v>
                </c:pt>
                <c:pt idx="5951">
                  <c:v>-323</c:v>
                </c:pt>
                <c:pt idx="5952">
                  <c:v>-764</c:v>
                </c:pt>
                <c:pt idx="5953">
                  <c:v>-810</c:v>
                </c:pt>
                <c:pt idx="5954">
                  <c:v>-485</c:v>
                </c:pt>
                <c:pt idx="5955">
                  <c:v>-388</c:v>
                </c:pt>
                <c:pt idx="5956">
                  <c:v>-839</c:v>
                </c:pt>
                <c:pt idx="5957">
                  <c:v>-804</c:v>
                </c:pt>
                <c:pt idx="5958">
                  <c:v>-589</c:v>
                </c:pt>
                <c:pt idx="5959">
                  <c:v>-589</c:v>
                </c:pt>
                <c:pt idx="5960">
                  <c:v>-589</c:v>
                </c:pt>
                <c:pt idx="5961">
                  <c:v>-589</c:v>
                </c:pt>
                <c:pt idx="5962">
                  <c:v>-589</c:v>
                </c:pt>
                <c:pt idx="5963">
                  <c:v>-614</c:v>
                </c:pt>
                <c:pt idx="5964">
                  <c:v>-476</c:v>
                </c:pt>
                <c:pt idx="5965">
                  <c:v>-615</c:v>
                </c:pt>
                <c:pt idx="5966">
                  <c:v>-110</c:v>
                </c:pt>
                <c:pt idx="5967">
                  <c:v>-60</c:v>
                </c:pt>
                <c:pt idx="5968">
                  <c:v>-462</c:v>
                </c:pt>
                <c:pt idx="5969">
                  <c:v>-715</c:v>
                </c:pt>
                <c:pt idx="5970">
                  <c:v>-589</c:v>
                </c:pt>
                <c:pt idx="5971">
                  <c:v>-589</c:v>
                </c:pt>
                <c:pt idx="5972">
                  <c:v>-290</c:v>
                </c:pt>
                <c:pt idx="5973">
                  <c:v>-29</c:v>
                </c:pt>
                <c:pt idx="5974">
                  <c:v>-685</c:v>
                </c:pt>
                <c:pt idx="5975">
                  <c:v>-50</c:v>
                </c:pt>
                <c:pt idx="5976">
                  <c:v>-264</c:v>
                </c:pt>
                <c:pt idx="5977">
                  <c:v>-400</c:v>
                </c:pt>
                <c:pt idx="5978">
                  <c:v>329</c:v>
                </c:pt>
                <c:pt idx="5979">
                  <c:v>-270</c:v>
                </c:pt>
                <c:pt idx="5980">
                  <c:v>-654</c:v>
                </c:pt>
                <c:pt idx="5981">
                  <c:v>-863</c:v>
                </c:pt>
                <c:pt idx="5982">
                  <c:v>-847</c:v>
                </c:pt>
                <c:pt idx="5983">
                  <c:v>-952</c:v>
                </c:pt>
                <c:pt idx="5984">
                  <c:v>-859</c:v>
                </c:pt>
                <c:pt idx="5985">
                  <c:v>-875</c:v>
                </c:pt>
                <c:pt idx="5986">
                  <c:v>-861</c:v>
                </c:pt>
                <c:pt idx="5987">
                  <c:v>-640</c:v>
                </c:pt>
                <c:pt idx="5988">
                  <c:v>-450</c:v>
                </c:pt>
                <c:pt idx="5989">
                  <c:v>-618</c:v>
                </c:pt>
                <c:pt idx="5990">
                  <c:v>95</c:v>
                </c:pt>
                <c:pt idx="5991">
                  <c:v>463</c:v>
                </c:pt>
                <c:pt idx="5992">
                  <c:v>180</c:v>
                </c:pt>
                <c:pt idx="5993">
                  <c:v>-395</c:v>
                </c:pt>
                <c:pt idx="5994">
                  <c:v>-950</c:v>
                </c:pt>
                <c:pt idx="5995">
                  <c:v>-413</c:v>
                </c:pt>
                <c:pt idx="5996">
                  <c:v>576</c:v>
                </c:pt>
                <c:pt idx="5997">
                  <c:v>127</c:v>
                </c:pt>
                <c:pt idx="5998">
                  <c:v>277</c:v>
                </c:pt>
                <c:pt idx="5999">
                  <c:v>514</c:v>
                </c:pt>
                <c:pt idx="6000">
                  <c:v>714</c:v>
                </c:pt>
                <c:pt idx="6001">
                  <c:v>714</c:v>
                </c:pt>
                <c:pt idx="6002">
                  <c:v>714</c:v>
                </c:pt>
                <c:pt idx="6003">
                  <c:v>714</c:v>
                </c:pt>
                <c:pt idx="6004">
                  <c:v>844</c:v>
                </c:pt>
                <c:pt idx="6005">
                  <c:v>694</c:v>
                </c:pt>
                <c:pt idx="6006">
                  <c:v>-354</c:v>
                </c:pt>
                <c:pt idx="6007">
                  <c:v>0</c:v>
                </c:pt>
                <c:pt idx="6008">
                  <c:v>30</c:v>
                </c:pt>
                <c:pt idx="6009">
                  <c:v>160</c:v>
                </c:pt>
                <c:pt idx="6010">
                  <c:v>75</c:v>
                </c:pt>
                <c:pt idx="6011">
                  <c:v>160</c:v>
                </c:pt>
                <c:pt idx="6012">
                  <c:v>335</c:v>
                </c:pt>
                <c:pt idx="6013">
                  <c:v>35</c:v>
                </c:pt>
                <c:pt idx="6014">
                  <c:v>373</c:v>
                </c:pt>
                <c:pt idx="6015">
                  <c:v>559</c:v>
                </c:pt>
                <c:pt idx="6016">
                  <c:v>466</c:v>
                </c:pt>
                <c:pt idx="6017">
                  <c:v>-7</c:v>
                </c:pt>
                <c:pt idx="6018">
                  <c:v>-206</c:v>
                </c:pt>
                <c:pt idx="6019">
                  <c:v>-90</c:v>
                </c:pt>
                <c:pt idx="6020">
                  <c:v>794</c:v>
                </c:pt>
                <c:pt idx="6021">
                  <c:v>489</c:v>
                </c:pt>
                <c:pt idx="6022">
                  <c:v>489</c:v>
                </c:pt>
                <c:pt idx="6023">
                  <c:v>409</c:v>
                </c:pt>
                <c:pt idx="6024">
                  <c:v>409</c:v>
                </c:pt>
                <c:pt idx="6025">
                  <c:v>609</c:v>
                </c:pt>
                <c:pt idx="6026">
                  <c:v>609</c:v>
                </c:pt>
                <c:pt idx="6027">
                  <c:v>609</c:v>
                </c:pt>
                <c:pt idx="6028">
                  <c:v>609</c:v>
                </c:pt>
                <c:pt idx="6029">
                  <c:v>609</c:v>
                </c:pt>
                <c:pt idx="6030">
                  <c:v>609</c:v>
                </c:pt>
                <c:pt idx="6031">
                  <c:v>-96</c:v>
                </c:pt>
                <c:pt idx="6032">
                  <c:v>294</c:v>
                </c:pt>
                <c:pt idx="6033">
                  <c:v>380</c:v>
                </c:pt>
                <c:pt idx="6034">
                  <c:v>375</c:v>
                </c:pt>
                <c:pt idx="6035">
                  <c:v>132</c:v>
                </c:pt>
                <c:pt idx="6036">
                  <c:v>418</c:v>
                </c:pt>
                <c:pt idx="6037">
                  <c:v>419</c:v>
                </c:pt>
                <c:pt idx="6038">
                  <c:v>409</c:v>
                </c:pt>
                <c:pt idx="6039">
                  <c:v>409</c:v>
                </c:pt>
                <c:pt idx="6040">
                  <c:v>409</c:v>
                </c:pt>
                <c:pt idx="6041">
                  <c:v>197</c:v>
                </c:pt>
                <c:pt idx="6042">
                  <c:v>-299</c:v>
                </c:pt>
                <c:pt idx="6043">
                  <c:v>-96</c:v>
                </c:pt>
                <c:pt idx="6044">
                  <c:v>419</c:v>
                </c:pt>
                <c:pt idx="6045">
                  <c:v>419</c:v>
                </c:pt>
                <c:pt idx="6046">
                  <c:v>369</c:v>
                </c:pt>
                <c:pt idx="6047">
                  <c:v>409</c:v>
                </c:pt>
                <c:pt idx="6048">
                  <c:v>609</c:v>
                </c:pt>
                <c:pt idx="6049">
                  <c:v>609</c:v>
                </c:pt>
                <c:pt idx="6050">
                  <c:v>609</c:v>
                </c:pt>
                <c:pt idx="6051">
                  <c:v>609</c:v>
                </c:pt>
                <c:pt idx="6052">
                  <c:v>609</c:v>
                </c:pt>
                <c:pt idx="6053">
                  <c:v>609</c:v>
                </c:pt>
                <c:pt idx="6054">
                  <c:v>609</c:v>
                </c:pt>
                <c:pt idx="6055">
                  <c:v>609</c:v>
                </c:pt>
                <c:pt idx="6056">
                  <c:v>609</c:v>
                </c:pt>
                <c:pt idx="6057">
                  <c:v>609</c:v>
                </c:pt>
                <c:pt idx="6058">
                  <c:v>609</c:v>
                </c:pt>
                <c:pt idx="6059">
                  <c:v>609</c:v>
                </c:pt>
                <c:pt idx="6060">
                  <c:v>609</c:v>
                </c:pt>
                <c:pt idx="6061">
                  <c:v>609</c:v>
                </c:pt>
                <c:pt idx="6062">
                  <c:v>609</c:v>
                </c:pt>
                <c:pt idx="6063">
                  <c:v>609</c:v>
                </c:pt>
                <c:pt idx="6064">
                  <c:v>235</c:v>
                </c:pt>
                <c:pt idx="6065">
                  <c:v>-226</c:v>
                </c:pt>
                <c:pt idx="6066">
                  <c:v>-70</c:v>
                </c:pt>
                <c:pt idx="6067">
                  <c:v>45</c:v>
                </c:pt>
                <c:pt idx="6068">
                  <c:v>409</c:v>
                </c:pt>
                <c:pt idx="6069">
                  <c:v>409</c:v>
                </c:pt>
                <c:pt idx="6070">
                  <c:v>409</c:v>
                </c:pt>
                <c:pt idx="6071">
                  <c:v>1000</c:v>
                </c:pt>
                <c:pt idx="6072">
                  <c:v>1200</c:v>
                </c:pt>
                <c:pt idx="6073">
                  <c:v>1200</c:v>
                </c:pt>
                <c:pt idx="6074">
                  <c:v>1200</c:v>
                </c:pt>
                <c:pt idx="6075">
                  <c:v>1200</c:v>
                </c:pt>
                <c:pt idx="6076">
                  <c:v>1100</c:v>
                </c:pt>
                <c:pt idx="6077">
                  <c:v>892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185</c:v>
                </c:pt>
                <c:pt idx="6085">
                  <c:v>0</c:v>
                </c:pt>
                <c:pt idx="6086">
                  <c:v>100</c:v>
                </c:pt>
                <c:pt idx="6087">
                  <c:v>100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70</c:v>
                </c:pt>
                <c:pt idx="6093">
                  <c:v>255</c:v>
                </c:pt>
                <c:pt idx="6094">
                  <c:v>300</c:v>
                </c:pt>
                <c:pt idx="6095">
                  <c:v>300</c:v>
                </c:pt>
                <c:pt idx="6096">
                  <c:v>300</c:v>
                </c:pt>
                <c:pt idx="6097">
                  <c:v>300</c:v>
                </c:pt>
                <c:pt idx="6098">
                  <c:v>300</c:v>
                </c:pt>
                <c:pt idx="6099">
                  <c:v>300</c:v>
                </c:pt>
                <c:pt idx="6100">
                  <c:v>300</c:v>
                </c:pt>
                <c:pt idx="6101">
                  <c:v>300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117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90</c:v>
                </c:pt>
                <c:pt idx="6117">
                  <c:v>195</c:v>
                </c:pt>
                <c:pt idx="6118">
                  <c:v>300</c:v>
                </c:pt>
                <c:pt idx="6119">
                  <c:v>300</c:v>
                </c:pt>
                <c:pt idx="6120">
                  <c:v>300</c:v>
                </c:pt>
                <c:pt idx="6121">
                  <c:v>300</c:v>
                </c:pt>
                <c:pt idx="6122">
                  <c:v>300</c:v>
                </c:pt>
                <c:pt idx="6123">
                  <c:v>300</c:v>
                </c:pt>
                <c:pt idx="6124">
                  <c:v>300</c:v>
                </c:pt>
                <c:pt idx="6125">
                  <c:v>99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36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-127</c:v>
                </c:pt>
                <c:pt idx="6145">
                  <c:v>-300</c:v>
                </c:pt>
                <c:pt idx="6146">
                  <c:v>-300</c:v>
                </c:pt>
                <c:pt idx="6147">
                  <c:v>-300</c:v>
                </c:pt>
                <c:pt idx="6148">
                  <c:v>-300</c:v>
                </c:pt>
                <c:pt idx="6149">
                  <c:v>-299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-900</c:v>
                </c:pt>
                <c:pt idx="6162">
                  <c:v>-900</c:v>
                </c:pt>
                <c:pt idx="6163">
                  <c:v>-900</c:v>
                </c:pt>
                <c:pt idx="6164">
                  <c:v>-470</c:v>
                </c:pt>
                <c:pt idx="6165">
                  <c:v>-361</c:v>
                </c:pt>
                <c:pt idx="6166">
                  <c:v>-279</c:v>
                </c:pt>
                <c:pt idx="6167">
                  <c:v>357</c:v>
                </c:pt>
                <c:pt idx="6168">
                  <c:v>-475</c:v>
                </c:pt>
                <c:pt idx="6169">
                  <c:v>-320</c:v>
                </c:pt>
                <c:pt idx="6170">
                  <c:v>-20</c:v>
                </c:pt>
                <c:pt idx="6171">
                  <c:v>130</c:v>
                </c:pt>
                <c:pt idx="6172">
                  <c:v>-295</c:v>
                </c:pt>
                <c:pt idx="6173">
                  <c:v>-569</c:v>
                </c:pt>
                <c:pt idx="6174">
                  <c:v>-613</c:v>
                </c:pt>
                <c:pt idx="6175">
                  <c:v>-695</c:v>
                </c:pt>
                <c:pt idx="6176">
                  <c:v>-691</c:v>
                </c:pt>
                <c:pt idx="6177">
                  <c:v>-240</c:v>
                </c:pt>
                <c:pt idx="6178">
                  <c:v>-545</c:v>
                </c:pt>
                <c:pt idx="6179">
                  <c:v>-413</c:v>
                </c:pt>
                <c:pt idx="6180">
                  <c:v>191</c:v>
                </c:pt>
                <c:pt idx="6181">
                  <c:v>231</c:v>
                </c:pt>
                <c:pt idx="6182">
                  <c:v>655</c:v>
                </c:pt>
                <c:pt idx="6183">
                  <c:v>945</c:v>
                </c:pt>
                <c:pt idx="6184">
                  <c:v>813</c:v>
                </c:pt>
                <c:pt idx="6185">
                  <c:v>378</c:v>
                </c:pt>
                <c:pt idx="6186">
                  <c:v>52</c:v>
                </c:pt>
                <c:pt idx="6187">
                  <c:v>84</c:v>
                </c:pt>
                <c:pt idx="6188">
                  <c:v>795</c:v>
                </c:pt>
                <c:pt idx="6189">
                  <c:v>770</c:v>
                </c:pt>
                <c:pt idx="6190">
                  <c:v>580</c:v>
                </c:pt>
                <c:pt idx="6191">
                  <c:v>1000</c:v>
                </c:pt>
                <c:pt idx="6192">
                  <c:v>1000</c:v>
                </c:pt>
                <c:pt idx="6193">
                  <c:v>1200</c:v>
                </c:pt>
                <c:pt idx="6194">
                  <c:v>1150</c:v>
                </c:pt>
                <c:pt idx="6195">
                  <c:v>1150</c:v>
                </c:pt>
                <c:pt idx="6196">
                  <c:v>1150</c:v>
                </c:pt>
                <c:pt idx="6197">
                  <c:v>1090</c:v>
                </c:pt>
                <c:pt idx="6198">
                  <c:v>1200</c:v>
                </c:pt>
                <c:pt idx="6199">
                  <c:v>-133</c:v>
                </c:pt>
                <c:pt idx="6200">
                  <c:v>265</c:v>
                </c:pt>
                <c:pt idx="6201">
                  <c:v>630</c:v>
                </c:pt>
                <c:pt idx="6202">
                  <c:v>370</c:v>
                </c:pt>
                <c:pt idx="6203">
                  <c:v>775</c:v>
                </c:pt>
                <c:pt idx="6204">
                  <c:v>1000</c:v>
                </c:pt>
                <c:pt idx="6205">
                  <c:v>1000</c:v>
                </c:pt>
                <c:pt idx="6206">
                  <c:v>1000</c:v>
                </c:pt>
                <c:pt idx="6207">
                  <c:v>1000</c:v>
                </c:pt>
                <c:pt idx="6208">
                  <c:v>1000</c:v>
                </c:pt>
                <c:pt idx="6209">
                  <c:v>665</c:v>
                </c:pt>
                <c:pt idx="6210">
                  <c:v>95</c:v>
                </c:pt>
                <c:pt idx="6211">
                  <c:v>875</c:v>
                </c:pt>
                <c:pt idx="6212">
                  <c:v>1000</c:v>
                </c:pt>
                <c:pt idx="6213">
                  <c:v>1000</c:v>
                </c:pt>
                <c:pt idx="6214">
                  <c:v>950</c:v>
                </c:pt>
                <c:pt idx="6215">
                  <c:v>1000</c:v>
                </c:pt>
                <c:pt idx="6216">
                  <c:v>1200</c:v>
                </c:pt>
                <c:pt idx="6217">
                  <c:v>1200</c:v>
                </c:pt>
                <c:pt idx="6218">
                  <c:v>1199</c:v>
                </c:pt>
                <c:pt idx="6219">
                  <c:v>1200</c:v>
                </c:pt>
                <c:pt idx="6220">
                  <c:v>1200</c:v>
                </c:pt>
                <c:pt idx="6221">
                  <c:v>1200</c:v>
                </c:pt>
                <c:pt idx="6222">
                  <c:v>1200</c:v>
                </c:pt>
                <c:pt idx="6223">
                  <c:v>1200</c:v>
                </c:pt>
                <c:pt idx="6224">
                  <c:v>1200</c:v>
                </c:pt>
                <c:pt idx="6225">
                  <c:v>1200</c:v>
                </c:pt>
                <c:pt idx="6226">
                  <c:v>1200</c:v>
                </c:pt>
                <c:pt idx="6227">
                  <c:v>1200</c:v>
                </c:pt>
                <c:pt idx="6228">
                  <c:v>1200</c:v>
                </c:pt>
                <c:pt idx="6229">
                  <c:v>1200</c:v>
                </c:pt>
                <c:pt idx="6230">
                  <c:v>1200</c:v>
                </c:pt>
                <c:pt idx="6231">
                  <c:v>1200</c:v>
                </c:pt>
                <c:pt idx="6232">
                  <c:v>1200</c:v>
                </c:pt>
                <c:pt idx="6233">
                  <c:v>520</c:v>
                </c:pt>
                <c:pt idx="6234">
                  <c:v>350</c:v>
                </c:pt>
                <c:pt idx="6235">
                  <c:v>380</c:v>
                </c:pt>
                <c:pt idx="6236">
                  <c:v>1000</c:v>
                </c:pt>
                <c:pt idx="6237">
                  <c:v>1000</c:v>
                </c:pt>
                <c:pt idx="6238">
                  <c:v>1000</c:v>
                </c:pt>
                <c:pt idx="6239">
                  <c:v>649</c:v>
                </c:pt>
                <c:pt idx="6240">
                  <c:v>849</c:v>
                </c:pt>
                <c:pt idx="6241">
                  <c:v>849</c:v>
                </c:pt>
                <c:pt idx="6242">
                  <c:v>849</c:v>
                </c:pt>
                <c:pt idx="6243">
                  <c:v>849</c:v>
                </c:pt>
                <c:pt idx="6244">
                  <c:v>849</c:v>
                </c:pt>
                <c:pt idx="6245">
                  <c:v>904</c:v>
                </c:pt>
                <c:pt idx="6246">
                  <c:v>534</c:v>
                </c:pt>
                <c:pt idx="6247">
                  <c:v>-170</c:v>
                </c:pt>
                <c:pt idx="6248">
                  <c:v>225</c:v>
                </c:pt>
                <c:pt idx="6249">
                  <c:v>459</c:v>
                </c:pt>
                <c:pt idx="6250">
                  <c:v>240</c:v>
                </c:pt>
                <c:pt idx="6251">
                  <c:v>449</c:v>
                </c:pt>
                <c:pt idx="6252">
                  <c:v>672</c:v>
                </c:pt>
                <c:pt idx="6253">
                  <c:v>445</c:v>
                </c:pt>
                <c:pt idx="6254">
                  <c:v>425</c:v>
                </c:pt>
                <c:pt idx="6255">
                  <c:v>599</c:v>
                </c:pt>
                <c:pt idx="6256">
                  <c:v>-141</c:v>
                </c:pt>
                <c:pt idx="6257">
                  <c:v>-851</c:v>
                </c:pt>
                <c:pt idx="6258">
                  <c:v>-876</c:v>
                </c:pt>
                <c:pt idx="6259">
                  <c:v>-869</c:v>
                </c:pt>
                <c:pt idx="6260">
                  <c:v>366</c:v>
                </c:pt>
                <c:pt idx="6261">
                  <c:v>562</c:v>
                </c:pt>
                <c:pt idx="6262">
                  <c:v>649</c:v>
                </c:pt>
                <c:pt idx="6263">
                  <c:v>795</c:v>
                </c:pt>
                <c:pt idx="6264">
                  <c:v>995</c:v>
                </c:pt>
                <c:pt idx="6265">
                  <c:v>995</c:v>
                </c:pt>
                <c:pt idx="6266">
                  <c:v>995</c:v>
                </c:pt>
                <c:pt idx="6267">
                  <c:v>995</c:v>
                </c:pt>
                <c:pt idx="6268">
                  <c:v>995</c:v>
                </c:pt>
                <c:pt idx="6269">
                  <c:v>715</c:v>
                </c:pt>
                <c:pt idx="6270">
                  <c:v>-265</c:v>
                </c:pt>
                <c:pt idx="6271">
                  <c:v>-120</c:v>
                </c:pt>
                <c:pt idx="6272">
                  <c:v>281</c:v>
                </c:pt>
                <c:pt idx="6273">
                  <c:v>733</c:v>
                </c:pt>
                <c:pt idx="6274">
                  <c:v>501</c:v>
                </c:pt>
                <c:pt idx="6275">
                  <c:v>800</c:v>
                </c:pt>
                <c:pt idx="6276">
                  <c:v>1105</c:v>
                </c:pt>
                <c:pt idx="6277">
                  <c:v>925</c:v>
                </c:pt>
                <c:pt idx="6278">
                  <c:v>725</c:v>
                </c:pt>
                <c:pt idx="6279">
                  <c:v>875</c:v>
                </c:pt>
                <c:pt idx="6280">
                  <c:v>-65</c:v>
                </c:pt>
                <c:pt idx="6281">
                  <c:v>-691</c:v>
                </c:pt>
                <c:pt idx="6282">
                  <c:v>-893</c:v>
                </c:pt>
                <c:pt idx="6283">
                  <c:v>-895</c:v>
                </c:pt>
                <c:pt idx="6284">
                  <c:v>-210</c:v>
                </c:pt>
                <c:pt idx="6285">
                  <c:v>-165</c:v>
                </c:pt>
                <c:pt idx="6286">
                  <c:v>400</c:v>
                </c:pt>
                <c:pt idx="6287">
                  <c:v>790</c:v>
                </c:pt>
                <c:pt idx="6288">
                  <c:v>990</c:v>
                </c:pt>
                <c:pt idx="6289">
                  <c:v>755</c:v>
                </c:pt>
                <c:pt idx="6290">
                  <c:v>660</c:v>
                </c:pt>
                <c:pt idx="6291">
                  <c:v>307</c:v>
                </c:pt>
                <c:pt idx="6292">
                  <c:v>-260</c:v>
                </c:pt>
                <c:pt idx="6293">
                  <c:v>-995</c:v>
                </c:pt>
                <c:pt idx="6294">
                  <c:v>-769</c:v>
                </c:pt>
                <c:pt idx="6295">
                  <c:v>-769</c:v>
                </c:pt>
                <c:pt idx="6296">
                  <c:v>-769</c:v>
                </c:pt>
                <c:pt idx="6297">
                  <c:v>-769</c:v>
                </c:pt>
                <c:pt idx="6298">
                  <c:v>-769</c:v>
                </c:pt>
                <c:pt idx="6299">
                  <c:v>-749</c:v>
                </c:pt>
                <c:pt idx="6300">
                  <c:v>50</c:v>
                </c:pt>
                <c:pt idx="6301">
                  <c:v>235</c:v>
                </c:pt>
                <c:pt idx="6302">
                  <c:v>425</c:v>
                </c:pt>
                <c:pt idx="6303">
                  <c:v>885</c:v>
                </c:pt>
                <c:pt idx="6304">
                  <c:v>1054</c:v>
                </c:pt>
                <c:pt idx="6305">
                  <c:v>-35</c:v>
                </c:pt>
                <c:pt idx="6306">
                  <c:v>-769</c:v>
                </c:pt>
                <c:pt idx="6307">
                  <c:v>-658</c:v>
                </c:pt>
                <c:pt idx="6308">
                  <c:v>498</c:v>
                </c:pt>
                <c:pt idx="6309">
                  <c:v>400</c:v>
                </c:pt>
                <c:pt idx="6310">
                  <c:v>792</c:v>
                </c:pt>
                <c:pt idx="6311">
                  <c:v>649</c:v>
                </c:pt>
                <c:pt idx="6312">
                  <c:v>849</c:v>
                </c:pt>
                <c:pt idx="6313">
                  <c:v>849</c:v>
                </c:pt>
                <c:pt idx="6314">
                  <c:v>849</c:v>
                </c:pt>
                <c:pt idx="6315">
                  <c:v>849</c:v>
                </c:pt>
                <c:pt idx="6316">
                  <c:v>849</c:v>
                </c:pt>
                <c:pt idx="6317">
                  <c:v>354</c:v>
                </c:pt>
                <c:pt idx="6318">
                  <c:v>-931</c:v>
                </c:pt>
                <c:pt idx="6319">
                  <c:v>-781</c:v>
                </c:pt>
                <c:pt idx="6320">
                  <c:v>-176</c:v>
                </c:pt>
                <c:pt idx="6321">
                  <c:v>-26</c:v>
                </c:pt>
                <c:pt idx="6322">
                  <c:v>-366</c:v>
                </c:pt>
                <c:pt idx="6323">
                  <c:v>-270</c:v>
                </c:pt>
                <c:pt idx="6324">
                  <c:v>104</c:v>
                </c:pt>
                <c:pt idx="6325">
                  <c:v>-123</c:v>
                </c:pt>
                <c:pt idx="6326">
                  <c:v>-3</c:v>
                </c:pt>
                <c:pt idx="6327">
                  <c:v>-180</c:v>
                </c:pt>
                <c:pt idx="6328">
                  <c:v>-696</c:v>
                </c:pt>
                <c:pt idx="6329">
                  <c:v>-677</c:v>
                </c:pt>
                <c:pt idx="6330">
                  <c:v>-971</c:v>
                </c:pt>
                <c:pt idx="6331">
                  <c:v>-418</c:v>
                </c:pt>
                <c:pt idx="6332">
                  <c:v>649</c:v>
                </c:pt>
                <c:pt idx="6333">
                  <c:v>558</c:v>
                </c:pt>
                <c:pt idx="6334">
                  <c:v>648</c:v>
                </c:pt>
                <c:pt idx="6335">
                  <c:v>649</c:v>
                </c:pt>
                <c:pt idx="6336">
                  <c:v>849</c:v>
                </c:pt>
                <c:pt idx="6337">
                  <c:v>849</c:v>
                </c:pt>
                <c:pt idx="6338">
                  <c:v>849</c:v>
                </c:pt>
                <c:pt idx="6339">
                  <c:v>849</c:v>
                </c:pt>
                <c:pt idx="6340">
                  <c:v>849</c:v>
                </c:pt>
                <c:pt idx="6341">
                  <c:v>433</c:v>
                </c:pt>
                <c:pt idx="6342">
                  <c:v>-440</c:v>
                </c:pt>
                <c:pt idx="6343">
                  <c:v>-520</c:v>
                </c:pt>
                <c:pt idx="6344">
                  <c:v>-716</c:v>
                </c:pt>
                <c:pt idx="6345">
                  <c:v>-816</c:v>
                </c:pt>
                <c:pt idx="6346">
                  <c:v>-996</c:v>
                </c:pt>
                <c:pt idx="6347">
                  <c:v>-1126</c:v>
                </c:pt>
                <c:pt idx="6348">
                  <c:v>-622</c:v>
                </c:pt>
                <c:pt idx="6349">
                  <c:v>-652</c:v>
                </c:pt>
                <c:pt idx="6350">
                  <c:v>224</c:v>
                </c:pt>
                <c:pt idx="6351">
                  <c:v>239</c:v>
                </c:pt>
                <c:pt idx="6352">
                  <c:v>-517</c:v>
                </c:pt>
                <c:pt idx="6353">
                  <c:v>-895</c:v>
                </c:pt>
                <c:pt idx="6354">
                  <c:v>-780</c:v>
                </c:pt>
                <c:pt idx="6355">
                  <c:v>260</c:v>
                </c:pt>
                <c:pt idx="6356">
                  <c:v>649</c:v>
                </c:pt>
                <c:pt idx="6357">
                  <c:v>649</c:v>
                </c:pt>
                <c:pt idx="6358">
                  <c:v>649</c:v>
                </c:pt>
                <c:pt idx="6359">
                  <c:v>609</c:v>
                </c:pt>
                <c:pt idx="6360">
                  <c:v>609</c:v>
                </c:pt>
                <c:pt idx="6361">
                  <c:v>809</c:v>
                </c:pt>
                <c:pt idx="6362">
                  <c:v>809</c:v>
                </c:pt>
                <c:pt idx="6363">
                  <c:v>809</c:v>
                </c:pt>
                <c:pt idx="6364">
                  <c:v>809</c:v>
                </c:pt>
                <c:pt idx="6365">
                  <c:v>809</c:v>
                </c:pt>
                <c:pt idx="6366">
                  <c:v>809</c:v>
                </c:pt>
                <c:pt idx="6367">
                  <c:v>759</c:v>
                </c:pt>
                <c:pt idx="6368">
                  <c:v>608</c:v>
                </c:pt>
                <c:pt idx="6369">
                  <c:v>608</c:v>
                </c:pt>
                <c:pt idx="6370">
                  <c:v>609</c:v>
                </c:pt>
                <c:pt idx="6371">
                  <c:v>609</c:v>
                </c:pt>
                <c:pt idx="6372">
                  <c:v>609</c:v>
                </c:pt>
                <c:pt idx="6373">
                  <c:v>609</c:v>
                </c:pt>
                <c:pt idx="6374">
                  <c:v>609</c:v>
                </c:pt>
                <c:pt idx="6375">
                  <c:v>609</c:v>
                </c:pt>
                <c:pt idx="6376">
                  <c:v>609</c:v>
                </c:pt>
                <c:pt idx="6377">
                  <c:v>427</c:v>
                </c:pt>
                <c:pt idx="6378">
                  <c:v>-321</c:v>
                </c:pt>
                <c:pt idx="6379">
                  <c:v>759</c:v>
                </c:pt>
                <c:pt idx="6380">
                  <c:v>609</c:v>
                </c:pt>
                <c:pt idx="6381">
                  <c:v>609</c:v>
                </c:pt>
                <c:pt idx="6382">
                  <c:v>609</c:v>
                </c:pt>
                <c:pt idx="6383">
                  <c:v>609</c:v>
                </c:pt>
                <c:pt idx="6384">
                  <c:v>809</c:v>
                </c:pt>
                <c:pt idx="6385">
                  <c:v>809</c:v>
                </c:pt>
                <c:pt idx="6386">
                  <c:v>809</c:v>
                </c:pt>
                <c:pt idx="6387">
                  <c:v>809</c:v>
                </c:pt>
                <c:pt idx="6388">
                  <c:v>809</c:v>
                </c:pt>
                <c:pt idx="6389">
                  <c:v>349</c:v>
                </c:pt>
                <c:pt idx="6390">
                  <c:v>-655</c:v>
                </c:pt>
                <c:pt idx="6391">
                  <c:v>-759</c:v>
                </c:pt>
                <c:pt idx="6392">
                  <c:v>-784</c:v>
                </c:pt>
                <c:pt idx="6393">
                  <c:v>-809</c:v>
                </c:pt>
                <c:pt idx="6394">
                  <c:v>-909</c:v>
                </c:pt>
                <c:pt idx="6395">
                  <c:v>-909</c:v>
                </c:pt>
                <c:pt idx="6396">
                  <c:v>-909</c:v>
                </c:pt>
                <c:pt idx="6397">
                  <c:v>-909</c:v>
                </c:pt>
                <c:pt idx="6398">
                  <c:v>-909</c:v>
                </c:pt>
                <c:pt idx="6399">
                  <c:v>-909</c:v>
                </c:pt>
                <c:pt idx="6400">
                  <c:v>-909</c:v>
                </c:pt>
                <c:pt idx="6401">
                  <c:v>-809</c:v>
                </c:pt>
                <c:pt idx="6402">
                  <c:v>-809</c:v>
                </c:pt>
                <c:pt idx="6403">
                  <c:v>-809</c:v>
                </c:pt>
                <c:pt idx="6404">
                  <c:v>-417</c:v>
                </c:pt>
                <c:pt idx="6405">
                  <c:v>-139</c:v>
                </c:pt>
                <c:pt idx="6406">
                  <c:v>33</c:v>
                </c:pt>
                <c:pt idx="6407">
                  <c:v>-950</c:v>
                </c:pt>
                <c:pt idx="6408">
                  <c:v>-1100</c:v>
                </c:pt>
                <c:pt idx="6409">
                  <c:v>-1100</c:v>
                </c:pt>
                <c:pt idx="6410">
                  <c:v>-1100</c:v>
                </c:pt>
                <c:pt idx="6411">
                  <c:v>-1100</c:v>
                </c:pt>
                <c:pt idx="6412">
                  <c:v>-1100</c:v>
                </c:pt>
                <c:pt idx="6413">
                  <c:v>-200</c:v>
                </c:pt>
                <c:pt idx="6414">
                  <c:v>-100</c:v>
                </c:pt>
                <c:pt idx="6415">
                  <c:v>-100</c:v>
                </c:pt>
                <c:pt idx="6416">
                  <c:v>-100</c:v>
                </c:pt>
                <c:pt idx="6417">
                  <c:v>-100</c:v>
                </c:pt>
                <c:pt idx="6418">
                  <c:v>-100</c:v>
                </c:pt>
                <c:pt idx="6419">
                  <c:v>-80</c:v>
                </c:pt>
                <c:pt idx="6420">
                  <c:v>-60</c:v>
                </c:pt>
                <c:pt idx="6421">
                  <c:v>-80</c:v>
                </c:pt>
                <c:pt idx="6422">
                  <c:v>-80</c:v>
                </c:pt>
                <c:pt idx="6423">
                  <c:v>-100</c:v>
                </c:pt>
                <c:pt idx="6424">
                  <c:v>-80</c:v>
                </c:pt>
                <c:pt idx="6425">
                  <c:v>-100</c:v>
                </c:pt>
                <c:pt idx="6426">
                  <c:v>-100</c:v>
                </c:pt>
                <c:pt idx="6427">
                  <c:v>-100</c:v>
                </c:pt>
                <c:pt idx="6428">
                  <c:v>-100</c:v>
                </c:pt>
                <c:pt idx="6429">
                  <c:v>0</c:v>
                </c:pt>
                <c:pt idx="6430">
                  <c:v>0</c:v>
                </c:pt>
                <c:pt idx="6431">
                  <c:v>-100</c:v>
                </c:pt>
                <c:pt idx="6432">
                  <c:v>180</c:v>
                </c:pt>
                <c:pt idx="6433">
                  <c:v>205</c:v>
                </c:pt>
                <c:pt idx="6434">
                  <c:v>263</c:v>
                </c:pt>
                <c:pt idx="6435">
                  <c:v>-175</c:v>
                </c:pt>
                <c:pt idx="6436">
                  <c:v>-200</c:v>
                </c:pt>
                <c:pt idx="6437">
                  <c:v>-200</c:v>
                </c:pt>
                <c:pt idx="6438">
                  <c:v>-100</c:v>
                </c:pt>
                <c:pt idx="6439">
                  <c:v>-100</c:v>
                </c:pt>
                <c:pt idx="6440">
                  <c:v>-100</c:v>
                </c:pt>
                <c:pt idx="6441">
                  <c:v>-100</c:v>
                </c:pt>
                <c:pt idx="6442">
                  <c:v>-100</c:v>
                </c:pt>
                <c:pt idx="6443">
                  <c:v>-100</c:v>
                </c:pt>
                <c:pt idx="6444">
                  <c:v>-100</c:v>
                </c:pt>
                <c:pt idx="6445">
                  <c:v>-100</c:v>
                </c:pt>
                <c:pt idx="6446">
                  <c:v>-100</c:v>
                </c:pt>
                <c:pt idx="6447">
                  <c:v>-100</c:v>
                </c:pt>
                <c:pt idx="6448">
                  <c:v>-100</c:v>
                </c:pt>
                <c:pt idx="6449">
                  <c:v>-100</c:v>
                </c:pt>
                <c:pt idx="6450">
                  <c:v>-100</c:v>
                </c:pt>
                <c:pt idx="6451">
                  <c:v>-100</c:v>
                </c:pt>
                <c:pt idx="6452">
                  <c:v>-50</c:v>
                </c:pt>
                <c:pt idx="6453">
                  <c:v>-60</c:v>
                </c:pt>
                <c:pt idx="6454">
                  <c:v>-20</c:v>
                </c:pt>
                <c:pt idx="6455">
                  <c:v>-84</c:v>
                </c:pt>
                <c:pt idx="6456">
                  <c:v>-78</c:v>
                </c:pt>
                <c:pt idx="6457">
                  <c:v>-200</c:v>
                </c:pt>
                <c:pt idx="6458">
                  <c:v>-140</c:v>
                </c:pt>
                <c:pt idx="6459">
                  <c:v>-130</c:v>
                </c:pt>
                <c:pt idx="6460">
                  <c:v>-200</c:v>
                </c:pt>
                <c:pt idx="6461">
                  <c:v>-200</c:v>
                </c:pt>
                <c:pt idx="6462">
                  <c:v>-100</c:v>
                </c:pt>
                <c:pt idx="6463">
                  <c:v>-100</c:v>
                </c:pt>
                <c:pt idx="6464">
                  <c:v>-100</c:v>
                </c:pt>
                <c:pt idx="6465">
                  <c:v>-100</c:v>
                </c:pt>
                <c:pt idx="6466">
                  <c:v>-100</c:v>
                </c:pt>
                <c:pt idx="6467">
                  <c:v>-100</c:v>
                </c:pt>
                <c:pt idx="6468">
                  <c:v>-100</c:v>
                </c:pt>
                <c:pt idx="6469">
                  <c:v>-100</c:v>
                </c:pt>
                <c:pt idx="6470">
                  <c:v>-100</c:v>
                </c:pt>
                <c:pt idx="6471">
                  <c:v>-100</c:v>
                </c:pt>
                <c:pt idx="6472">
                  <c:v>-100</c:v>
                </c:pt>
                <c:pt idx="6473">
                  <c:v>-100</c:v>
                </c:pt>
                <c:pt idx="6474">
                  <c:v>-100</c:v>
                </c:pt>
                <c:pt idx="6475">
                  <c:v>0</c:v>
                </c:pt>
                <c:pt idx="6476">
                  <c:v>-25</c:v>
                </c:pt>
                <c:pt idx="6477">
                  <c:v>-25</c:v>
                </c:pt>
                <c:pt idx="6478">
                  <c:v>-25</c:v>
                </c:pt>
                <c:pt idx="6479">
                  <c:v>0</c:v>
                </c:pt>
                <c:pt idx="6480">
                  <c:v>300</c:v>
                </c:pt>
                <c:pt idx="6481">
                  <c:v>300</c:v>
                </c:pt>
                <c:pt idx="6482">
                  <c:v>300</c:v>
                </c:pt>
                <c:pt idx="6483">
                  <c:v>300</c:v>
                </c:pt>
                <c:pt idx="6484">
                  <c:v>300</c:v>
                </c:pt>
                <c:pt idx="6485">
                  <c:v>250</c:v>
                </c:pt>
                <c:pt idx="6486">
                  <c:v>-90</c:v>
                </c:pt>
                <c:pt idx="6487">
                  <c:v>-100</c:v>
                </c:pt>
                <c:pt idx="6488">
                  <c:v>-100</c:v>
                </c:pt>
                <c:pt idx="6489">
                  <c:v>-90</c:v>
                </c:pt>
                <c:pt idx="6490">
                  <c:v>-100</c:v>
                </c:pt>
                <c:pt idx="6491">
                  <c:v>-80</c:v>
                </c:pt>
                <c:pt idx="6492">
                  <c:v>-92</c:v>
                </c:pt>
                <c:pt idx="6493">
                  <c:v>-55</c:v>
                </c:pt>
                <c:pt idx="6494">
                  <c:v>-50</c:v>
                </c:pt>
                <c:pt idx="6495">
                  <c:v>0</c:v>
                </c:pt>
                <c:pt idx="6496">
                  <c:v>-50</c:v>
                </c:pt>
                <c:pt idx="6497">
                  <c:v>-100</c:v>
                </c:pt>
                <c:pt idx="6498">
                  <c:v>-100</c:v>
                </c:pt>
                <c:pt idx="6499">
                  <c:v>-100</c:v>
                </c:pt>
                <c:pt idx="6500">
                  <c:v>0</c:v>
                </c:pt>
                <c:pt idx="6501">
                  <c:v>0</c:v>
                </c:pt>
                <c:pt idx="6502">
                  <c:v>-98</c:v>
                </c:pt>
                <c:pt idx="6503">
                  <c:v>0</c:v>
                </c:pt>
                <c:pt idx="6504">
                  <c:v>300</c:v>
                </c:pt>
                <c:pt idx="6505">
                  <c:v>275</c:v>
                </c:pt>
                <c:pt idx="6506">
                  <c:v>300</c:v>
                </c:pt>
                <c:pt idx="6507">
                  <c:v>275</c:v>
                </c:pt>
                <c:pt idx="6508">
                  <c:v>200</c:v>
                </c:pt>
                <c:pt idx="6509">
                  <c:v>-200</c:v>
                </c:pt>
                <c:pt idx="6510">
                  <c:v>-100</c:v>
                </c:pt>
                <c:pt idx="6511">
                  <c:v>-100</c:v>
                </c:pt>
                <c:pt idx="6512">
                  <c:v>-100</c:v>
                </c:pt>
                <c:pt idx="6513">
                  <c:v>-100</c:v>
                </c:pt>
                <c:pt idx="6514">
                  <c:v>-100</c:v>
                </c:pt>
                <c:pt idx="6515">
                  <c:v>-100</c:v>
                </c:pt>
                <c:pt idx="6516">
                  <c:v>-80</c:v>
                </c:pt>
                <c:pt idx="6517">
                  <c:v>-90</c:v>
                </c:pt>
                <c:pt idx="6518">
                  <c:v>-35</c:v>
                </c:pt>
                <c:pt idx="6519">
                  <c:v>0</c:v>
                </c:pt>
                <c:pt idx="6520">
                  <c:v>-64</c:v>
                </c:pt>
                <c:pt idx="6521">
                  <c:v>-100</c:v>
                </c:pt>
                <c:pt idx="6522">
                  <c:v>-100</c:v>
                </c:pt>
                <c:pt idx="6523">
                  <c:v>-100</c:v>
                </c:pt>
                <c:pt idx="6524">
                  <c:v>-32</c:v>
                </c:pt>
                <c:pt idx="6525">
                  <c:v>-100</c:v>
                </c:pt>
                <c:pt idx="6526">
                  <c:v>-100</c:v>
                </c:pt>
                <c:pt idx="6527">
                  <c:v>0</c:v>
                </c:pt>
                <c:pt idx="6528">
                  <c:v>0</c:v>
                </c:pt>
                <c:pt idx="6529">
                  <c:v>200</c:v>
                </c:pt>
                <c:pt idx="6530">
                  <c:v>70</c:v>
                </c:pt>
                <c:pt idx="6531">
                  <c:v>-100</c:v>
                </c:pt>
                <c:pt idx="6532">
                  <c:v>-150</c:v>
                </c:pt>
                <c:pt idx="6533">
                  <c:v>-200</c:v>
                </c:pt>
                <c:pt idx="6534">
                  <c:v>-200</c:v>
                </c:pt>
                <c:pt idx="6535">
                  <c:v>-200</c:v>
                </c:pt>
                <c:pt idx="6536">
                  <c:v>-200</c:v>
                </c:pt>
                <c:pt idx="6537">
                  <c:v>-200</c:v>
                </c:pt>
                <c:pt idx="6538">
                  <c:v>-200</c:v>
                </c:pt>
                <c:pt idx="6539">
                  <c:v>-200</c:v>
                </c:pt>
                <c:pt idx="6540">
                  <c:v>-200</c:v>
                </c:pt>
                <c:pt idx="6541">
                  <c:v>-200</c:v>
                </c:pt>
                <c:pt idx="6542">
                  <c:v>-200</c:v>
                </c:pt>
                <c:pt idx="6543">
                  <c:v>-150</c:v>
                </c:pt>
                <c:pt idx="6544">
                  <c:v>-200</c:v>
                </c:pt>
                <c:pt idx="6545">
                  <c:v>-200</c:v>
                </c:pt>
                <c:pt idx="6546">
                  <c:v>-200</c:v>
                </c:pt>
                <c:pt idx="6547">
                  <c:v>-165</c:v>
                </c:pt>
                <c:pt idx="6548">
                  <c:v>0</c:v>
                </c:pt>
                <c:pt idx="6549">
                  <c:v>-100</c:v>
                </c:pt>
                <c:pt idx="6550">
                  <c:v>-50</c:v>
                </c:pt>
                <c:pt idx="6551">
                  <c:v>0</c:v>
                </c:pt>
                <c:pt idx="6552">
                  <c:v>200</c:v>
                </c:pt>
                <c:pt idx="6553">
                  <c:v>-110</c:v>
                </c:pt>
                <c:pt idx="6554">
                  <c:v>195</c:v>
                </c:pt>
                <c:pt idx="6555">
                  <c:v>200</c:v>
                </c:pt>
                <c:pt idx="6556">
                  <c:v>200</c:v>
                </c:pt>
                <c:pt idx="6557">
                  <c:v>200</c:v>
                </c:pt>
                <c:pt idx="6558">
                  <c:v>117</c:v>
                </c:pt>
                <c:pt idx="6559">
                  <c:v>75</c:v>
                </c:pt>
                <c:pt idx="6560">
                  <c:v>20</c:v>
                </c:pt>
                <c:pt idx="6561">
                  <c:v>20</c:v>
                </c:pt>
                <c:pt idx="6562">
                  <c:v>99</c:v>
                </c:pt>
                <c:pt idx="6563">
                  <c:v>99</c:v>
                </c:pt>
                <c:pt idx="6564">
                  <c:v>200</c:v>
                </c:pt>
                <c:pt idx="6565">
                  <c:v>200</c:v>
                </c:pt>
                <c:pt idx="6566">
                  <c:v>200</c:v>
                </c:pt>
                <c:pt idx="6567">
                  <c:v>200</c:v>
                </c:pt>
                <c:pt idx="6568">
                  <c:v>200</c:v>
                </c:pt>
                <c:pt idx="6569">
                  <c:v>-100</c:v>
                </c:pt>
                <c:pt idx="6570">
                  <c:v>-200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200</c:v>
                </c:pt>
                <c:pt idx="6577">
                  <c:v>200</c:v>
                </c:pt>
                <c:pt idx="6578">
                  <c:v>200</c:v>
                </c:pt>
                <c:pt idx="6579">
                  <c:v>200</c:v>
                </c:pt>
                <c:pt idx="6580">
                  <c:v>200</c:v>
                </c:pt>
                <c:pt idx="6581">
                  <c:v>200</c:v>
                </c:pt>
                <c:pt idx="6582">
                  <c:v>-170</c:v>
                </c:pt>
                <c:pt idx="6583">
                  <c:v>-200</c:v>
                </c:pt>
                <c:pt idx="6584">
                  <c:v>-200</c:v>
                </c:pt>
                <c:pt idx="6585">
                  <c:v>-200</c:v>
                </c:pt>
                <c:pt idx="6586">
                  <c:v>-200</c:v>
                </c:pt>
                <c:pt idx="6587">
                  <c:v>-170</c:v>
                </c:pt>
                <c:pt idx="6588">
                  <c:v>-70</c:v>
                </c:pt>
                <c:pt idx="6589">
                  <c:v>-60</c:v>
                </c:pt>
                <c:pt idx="6590">
                  <c:v>-50</c:v>
                </c:pt>
                <c:pt idx="6591">
                  <c:v>0</c:v>
                </c:pt>
                <c:pt idx="6592">
                  <c:v>-50</c:v>
                </c:pt>
                <c:pt idx="6593">
                  <c:v>-200</c:v>
                </c:pt>
                <c:pt idx="6594">
                  <c:v>-200</c:v>
                </c:pt>
                <c:pt idx="6595">
                  <c:v>-200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200</c:v>
                </c:pt>
                <c:pt idx="6601">
                  <c:v>200</c:v>
                </c:pt>
                <c:pt idx="6602">
                  <c:v>200</c:v>
                </c:pt>
                <c:pt idx="6603">
                  <c:v>200</c:v>
                </c:pt>
                <c:pt idx="6604">
                  <c:v>200</c:v>
                </c:pt>
                <c:pt idx="6605">
                  <c:v>200</c:v>
                </c:pt>
                <c:pt idx="6606">
                  <c:v>-180</c:v>
                </c:pt>
                <c:pt idx="6607">
                  <c:v>-200</c:v>
                </c:pt>
                <c:pt idx="6608">
                  <c:v>-135</c:v>
                </c:pt>
                <c:pt idx="6609">
                  <c:v>-180</c:v>
                </c:pt>
                <c:pt idx="6610">
                  <c:v>-195</c:v>
                </c:pt>
                <c:pt idx="6611">
                  <c:v>-145</c:v>
                </c:pt>
                <c:pt idx="6612">
                  <c:v>-75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-100</c:v>
                </c:pt>
                <c:pt idx="6617">
                  <c:v>-200</c:v>
                </c:pt>
                <c:pt idx="6618">
                  <c:v>-200</c:v>
                </c:pt>
                <c:pt idx="6619">
                  <c:v>-170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200</c:v>
                </c:pt>
                <c:pt idx="6625">
                  <c:v>200</c:v>
                </c:pt>
                <c:pt idx="6626">
                  <c:v>200</c:v>
                </c:pt>
                <c:pt idx="6627">
                  <c:v>200</c:v>
                </c:pt>
                <c:pt idx="6628">
                  <c:v>200</c:v>
                </c:pt>
                <c:pt idx="6629">
                  <c:v>200</c:v>
                </c:pt>
                <c:pt idx="6630">
                  <c:v>0</c:v>
                </c:pt>
                <c:pt idx="6631">
                  <c:v>-50</c:v>
                </c:pt>
                <c:pt idx="6632">
                  <c:v>0</c:v>
                </c:pt>
                <c:pt idx="6633">
                  <c:v>0</c:v>
                </c:pt>
                <c:pt idx="6634">
                  <c:v>-25</c:v>
                </c:pt>
                <c:pt idx="6635">
                  <c:v>-30</c:v>
                </c:pt>
                <c:pt idx="6636">
                  <c:v>-25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-165</c:v>
                </c:pt>
                <c:pt idx="6642">
                  <c:v>-200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200</c:v>
                </c:pt>
                <c:pt idx="6649">
                  <c:v>200</c:v>
                </c:pt>
                <c:pt idx="6650">
                  <c:v>200</c:v>
                </c:pt>
                <c:pt idx="6651">
                  <c:v>200</c:v>
                </c:pt>
                <c:pt idx="6652">
                  <c:v>199</c:v>
                </c:pt>
                <c:pt idx="6653">
                  <c:v>180</c:v>
                </c:pt>
                <c:pt idx="6654">
                  <c:v>-10</c:v>
                </c:pt>
                <c:pt idx="6655">
                  <c:v>-135</c:v>
                </c:pt>
                <c:pt idx="6656">
                  <c:v>-150</c:v>
                </c:pt>
                <c:pt idx="6657">
                  <c:v>-200</c:v>
                </c:pt>
                <c:pt idx="6658">
                  <c:v>-200</c:v>
                </c:pt>
                <c:pt idx="6659">
                  <c:v>-180</c:v>
                </c:pt>
                <c:pt idx="6660">
                  <c:v>-200</c:v>
                </c:pt>
                <c:pt idx="6661">
                  <c:v>-200</c:v>
                </c:pt>
                <c:pt idx="6662">
                  <c:v>-25</c:v>
                </c:pt>
                <c:pt idx="6663">
                  <c:v>0</c:v>
                </c:pt>
                <c:pt idx="6664">
                  <c:v>-50</c:v>
                </c:pt>
                <c:pt idx="6665">
                  <c:v>-165</c:v>
                </c:pt>
                <c:pt idx="6666">
                  <c:v>-200</c:v>
                </c:pt>
                <c:pt idx="6667">
                  <c:v>-100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200</c:v>
                </c:pt>
                <c:pt idx="6673">
                  <c:v>200</c:v>
                </c:pt>
                <c:pt idx="6674">
                  <c:v>200</c:v>
                </c:pt>
                <c:pt idx="6675">
                  <c:v>169</c:v>
                </c:pt>
                <c:pt idx="6676">
                  <c:v>200</c:v>
                </c:pt>
                <c:pt idx="6677">
                  <c:v>25</c:v>
                </c:pt>
                <c:pt idx="6678">
                  <c:v>-200</c:v>
                </c:pt>
                <c:pt idx="6679">
                  <c:v>-200</c:v>
                </c:pt>
                <c:pt idx="6680">
                  <c:v>-200</c:v>
                </c:pt>
                <c:pt idx="6681">
                  <c:v>-200</c:v>
                </c:pt>
                <c:pt idx="6682">
                  <c:v>-200</c:v>
                </c:pt>
                <c:pt idx="6683">
                  <c:v>-200</c:v>
                </c:pt>
                <c:pt idx="6684">
                  <c:v>-200</c:v>
                </c:pt>
                <c:pt idx="6685">
                  <c:v>-200</c:v>
                </c:pt>
                <c:pt idx="6686">
                  <c:v>-135</c:v>
                </c:pt>
                <c:pt idx="6687">
                  <c:v>-75</c:v>
                </c:pt>
                <c:pt idx="6688">
                  <c:v>-75</c:v>
                </c:pt>
                <c:pt idx="6689">
                  <c:v>-200</c:v>
                </c:pt>
                <c:pt idx="6690">
                  <c:v>-200</c:v>
                </c:pt>
                <c:pt idx="6691">
                  <c:v>-200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200</c:v>
                </c:pt>
                <c:pt idx="6698">
                  <c:v>200</c:v>
                </c:pt>
                <c:pt idx="6699">
                  <c:v>200</c:v>
                </c:pt>
                <c:pt idx="6700">
                  <c:v>200</c:v>
                </c:pt>
                <c:pt idx="6701">
                  <c:v>200</c:v>
                </c:pt>
                <c:pt idx="6702">
                  <c:v>200</c:v>
                </c:pt>
                <c:pt idx="6703">
                  <c:v>-180</c:v>
                </c:pt>
                <c:pt idx="6704">
                  <c:v>-180</c:v>
                </c:pt>
                <c:pt idx="6705">
                  <c:v>-129</c:v>
                </c:pt>
                <c:pt idx="6706">
                  <c:v>-200</c:v>
                </c:pt>
                <c:pt idx="6707">
                  <c:v>-200</c:v>
                </c:pt>
                <c:pt idx="6708">
                  <c:v>-8</c:v>
                </c:pt>
                <c:pt idx="6709">
                  <c:v>-8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-300</c:v>
                </c:pt>
                <c:pt idx="6714">
                  <c:v>-473</c:v>
                </c:pt>
                <c:pt idx="6715">
                  <c:v>-169</c:v>
                </c:pt>
                <c:pt idx="6716">
                  <c:v>1100</c:v>
                </c:pt>
                <c:pt idx="6717">
                  <c:v>1100</c:v>
                </c:pt>
                <c:pt idx="6718">
                  <c:v>800</c:v>
                </c:pt>
                <c:pt idx="6719">
                  <c:v>555</c:v>
                </c:pt>
                <c:pt idx="6720">
                  <c:v>600</c:v>
                </c:pt>
                <c:pt idx="6721">
                  <c:v>600</c:v>
                </c:pt>
                <c:pt idx="6722">
                  <c:v>900</c:v>
                </c:pt>
                <c:pt idx="6723">
                  <c:v>900</c:v>
                </c:pt>
                <c:pt idx="6724">
                  <c:v>910</c:v>
                </c:pt>
                <c:pt idx="6725">
                  <c:v>945</c:v>
                </c:pt>
                <c:pt idx="6726">
                  <c:v>848</c:v>
                </c:pt>
                <c:pt idx="6727">
                  <c:v>-54</c:v>
                </c:pt>
                <c:pt idx="6728">
                  <c:v>-662</c:v>
                </c:pt>
                <c:pt idx="6729">
                  <c:v>192</c:v>
                </c:pt>
                <c:pt idx="6730">
                  <c:v>-65</c:v>
                </c:pt>
                <c:pt idx="6731">
                  <c:v>-90</c:v>
                </c:pt>
                <c:pt idx="6732">
                  <c:v>825</c:v>
                </c:pt>
                <c:pt idx="6733">
                  <c:v>1045</c:v>
                </c:pt>
                <c:pt idx="6734">
                  <c:v>1040</c:v>
                </c:pt>
                <c:pt idx="6735">
                  <c:v>907</c:v>
                </c:pt>
                <c:pt idx="6736">
                  <c:v>615</c:v>
                </c:pt>
                <c:pt idx="6737">
                  <c:v>-200</c:v>
                </c:pt>
                <c:pt idx="6738">
                  <c:v>-1000</c:v>
                </c:pt>
                <c:pt idx="6739">
                  <c:v>-70</c:v>
                </c:pt>
                <c:pt idx="6740">
                  <c:v>1100</c:v>
                </c:pt>
                <c:pt idx="6741">
                  <c:v>900</c:v>
                </c:pt>
                <c:pt idx="6742">
                  <c:v>855</c:v>
                </c:pt>
                <c:pt idx="6743">
                  <c:v>760</c:v>
                </c:pt>
                <c:pt idx="6744">
                  <c:v>860</c:v>
                </c:pt>
                <c:pt idx="6745">
                  <c:v>860</c:v>
                </c:pt>
                <c:pt idx="6746">
                  <c:v>860</c:v>
                </c:pt>
                <c:pt idx="6747">
                  <c:v>860</c:v>
                </c:pt>
                <c:pt idx="6748">
                  <c:v>770</c:v>
                </c:pt>
                <c:pt idx="6749">
                  <c:v>-432</c:v>
                </c:pt>
                <c:pt idx="6750">
                  <c:v>-920</c:v>
                </c:pt>
                <c:pt idx="6751">
                  <c:v>-905</c:v>
                </c:pt>
                <c:pt idx="6752">
                  <c:v>-905</c:v>
                </c:pt>
                <c:pt idx="6753">
                  <c:v>-905</c:v>
                </c:pt>
                <c:pt idx="6754">
                  <c:v>-905</c:v>
                </c:pt>
                <c:pt idx="6755">
                  <c:v>-905</c:v>
                </c:pt>
                <c:pt idx="6756">
                  <c:v>-930</c:v>
                </c:pt>
                <c:pt idx="6757">
                  <c:v>-804</c:v>
                </c:pt>
                <c:pt idx="6758">
                  <c:v>-915</c:v>
                </c:pt>
                <c:pt idx="6759">
                  <c:v>-665</c:v>
                </c:pt>
                <c:pt idx="6760">
                  <c:v>-670</c:v>
                </c:pt>
                <c:pt idx="6761">
                  <c:v>-905</c:v>
                </c:pt>
                <c:pt idx="6762">
                  <c:v>-905</c:v>
                </c:pt>
                <c:pt idx="6763">
                  <c:v>-950</c:v>
                </c:pt>
                <c:pt idx="6764">
                  <c:v>215</c:v>
                </c:pt>
                <c:pt idx="6765">
                  <c:v>-452</c:v>
                </c:pt>
                <c:pt idx="6766">
                  <c:v>71</c:v>
                </c:pt>
                <c:pt idx="6767">
                  <c:v>635</c:v>
                </c:pt>
                <c:pt idx="6768">
                  <c:v>720</c:v>
                </c:pt>
                <c:pt idx="6769">
                  <c:v>685</c:v>
                </c:pt>
                <c:pt idx="6770">
                  <c:v>785</c:v>
                </c:pt>
                <c:pt idx="6771">
                  <c:v>735</c:v>
                </c:pt>
                <c:pt idx="6772">
                  <c:v>660</c:v>
                </c:pt>
                <c:pt idx="6773">
                  <c:v>181</c:v>
                </c:pt>
                <c:pt idx="6774">
                  <c:v>-1000</c:v>
                </c:pt>
                <c:pt idx="6775">
                  <c:v>-950</c:v>
                </c:pt>
                <c:pt idx="6776">
                  <c:v>-950</c:v>
                </c:pt>
                <c:pt idx="6777">
                  <c:v>-950</c:v>
                </c:pt>
                <c:pt idx="6778">
                  <c:v>-950</c:v>
                </c:pt>
                <c:pt idx="6779">
                  <c:v>-975</c:v>
                </c:pt>
                <c:pt idx="6780">
                  <c:v>-975</c:v>
                </c:pt>
                <c:pt idx="6781">
                  <c:v>-975</c:v>
                </c:pt>
                <c:pt idx="6782">
                  <c:v>-995</c:v>
                </c:pt>
                <c:pt idx="6783">
                  <c:v>-647</c:v>
                </c:pt>
                <c:pt idx="6784">
                  <c:v>-795</c:v>
                </c:pt>
                <c:pt idx="6785">
                  <c:v>-950</c:v>
                </c:pt>
                <c:pt idx="6786">
                  <c:v>-950</c:v>
                </c:pt>
                <c:pt idx="6787">
                  <c:v>-925</c:v>
                </c:pt>
                <c:pt idx="6788">
                  <c:v>440</c:v>
                </c:pt>
                <c:pt idx="6789">
                  <c:v>-505</c:v>
                </c:pt>
                <c:pt idx="6790">
                  <c:v>-285</c:v>
                </c:pt>
                <c:pt idx="6791">
                  <c:v>560</c:v>
                </c:pt>
                <c:pt idx="6792">
                  <c:v>660</c:v>
                </c:pt>
                <c:pt idx="6793">
                  <c:v>660</c:v>
                </c:pt>
                <c:pt idx="6794">
                  <c:v>660</c:v>
                </c:pt>
                <c:pt idx="6795">
                  <c:v>660</c:v>
                </c:pt>
                <c:pt idx="6796">
                  <c:v>660</c:v>
                </c:pt>
                <c:pt idx="6797">
                  <c:v>448</c:v>
                </c:pt>
                <c:pt idx="6798">
                  <c:v>-935</c:v>
                </c:pt>
                <c:pt idx="6799">
                  <c:v>-905</c:v>
                </c:pt>
                <c:pt idx="6800">
                  <c:v>-880</c:v>
                </c:pt>
                <c:pt idx="6801">
                  <c:v>-890</c:v>
                </c:pt>
                <c:pt idx="6802">
                  <c:v>-905</c:v>
                </c:pt>
                <c:pt idx="6803">
                  <c:v>-870</c:v>
                </c:pt>
                <c:pt idx="6804">
                  <c:v>-870</c:v>
                </c:pt>
                <c:pt idx="6805">
                  <c:v>-390</c:v>
                </c:pt>
                <c:pt idx="6806">
                  <c:v>-603</c:v>
                </c:pt>
                <c:pt idx="6807">
                  <c:v>-990</c:v>
                </c:pt>
                <c:pt idx="6808">
                  <c:v>-895</c:v>
                </c:pt>
                <c:pt idx="6809">
                  <c:v>-905</c:v>
                </c:pt>
                <c:pt idx="6810">
                  <c:v>-905</c:v>
                </c:pt>
                <c:pt idx="6811">
                  <c:v>-950</c:v>
                </c:pt>
                <c:pt idx="6812">
                  <c:v>-172</c:v>
                </c:pt>
                <c:pt idx="6813">
                  <c:v>-510</c:v>
                </c:pt>
                <c:pt idx="6814">
                  <c:v>-104</c:v>
                </c:pt>
                <c:pt idx="6815">
                  <c:v>790</c:v>
                </c:pt>
                <c:pt idx="6816">
                  <c:v>644</c:v>
                </c:pt>
                <c:pt idx="6817">
                  <c:v>715</c:v>
                </c:pt>
                <c:pt idx="6818">
                  <c:v>334</c:v>
                </c:pt>
                <c:pt idx="6819">
                  <c:v>-431</c:v>
                </c:pt>
                <c:pt idx="6820">
                  <c:v>-617</c:v>
                </c:pt>
                <c:pt idx="6821">
                  <c:v>-1040</c:v>
                </c:pt>
                <c:pt idx="6822">
                  <c:v>-885</c:v>
                </c:pt>
                <c:pt idx="6823">
                  <c:v>-885</c:v>
                </c:pt>
                <c:pt idx="6824">
                  <c:v>-885</c:v>
                </c:pt>
                <c:pt idx="6825">
                  <c:v>-885</c:v>
                </c:pt>
                <c:pt idx="6826">
                  <c:v>-885</c:v>
                </c:pt>
                <c:pt idx="6827">
                  <c:v>-885</c:v>
                </c:pt>
                <c:pt idx="6828">
                  <c:v>-885</c:v>
                </c:pt>
                <c:pt idx="6829">
                  <c:v>-885</c:v>
                </c:pt>
                <c:pt idx="6830">
                  <c:v>-885</c:v>
                </c:pt>
                <c:pt idx="6831">
                  <c:v>-935</c:v>
                </c:pt>
                <c:pt idx="6832">
                  <c:v>-885</c:v>
                </c:pt>
                <c:pt idx="6833">
                  <c:v>-884</c:v>
                </c:pt>
                <c:pt idx="6834">
                  <c:v>-885</c:v>
                </c:pt>
                <c:pt idx="6835">
                  <c:v>-885</c:v>
                </c:pt>
                <c:pt idx="6836">
                  <c:v>-147</c:v>
                </c:pt>
                <c:pt idx="6837">
                  <c:v>-60</c:v>
                </c:pt>
                <c:pt idx="6838">
                  <c:v>618</c:v>
                </c:pt>
                <c:pt idx="6839">
                  <c:v>670</c:v>
                </c:pt>
                <c:pt idx="6840">
                  <c:v>770</c:v>
                </c:pt>
                <c:pt idx="6841">
                  <c:v>770</c:v>
                </c:pt>
                <c:pt idx="6842">
                  <c:v>770</c:v>
                </c:pt>
                <c:pt idx="6843">
                  <c:v>770</c:v>
                </c:pt>
                <c:pt idx="6844">
                  <c:v>340</c:v>
                </c:pt>
                <c:pt idx="6845">
                  <c:v>-1035</c:v>
                </c:pt>
                <c:pt idx="6846">
                  <c:v>-985</c:v>
                </c:pt>
                <c:pt idx="6847">
                  <c:v>-985</c:v>
                </c:pt>
                <c:pt idx="6848">
                  <c:v>-985</c:v>
                </c:pt>
                <c:pt idx="6849">
                  <c:v>-985</c:v>
                </c:pt>
                <c:pt idx="6850">
                  <c:v>-985</c:v>
                </c:pt>
                <c:pt idx="6851">
                  <c:v>-985</c:v>
                </c:pt>
                <c:pt idx="6852">
                  <c:v>-985</c:v>
                </c:pt>
                <c:pt idx="6853">
                  <c:v>-985</c:v>
                </c:pt>
                <c:pt idx="6854">
                  <c:v>-935</c:v>
                </c:pt>
                <c:pt idx="6855">
                  <c:v>-725</c:v>
                </c:pt>
                <c:pt idx="6856">
                  <c:v>-984</c:v>
                </c:pt>
                <c:pt idx="6857">
                  <c:v>-885</c:v>
                </c:pt>
                <c:pt idx="6858">
                  <c:v>-884</c:v>
                </c:pt>
                <c:pt idx="6859">
                  <c:v>-29</c:v>
                </c:pt>
                <c:pt idx="6860">
                  <c:v>800</c:v>
                </c:pt>
                <c:pt idx="6861">
                  <c:v>820</c:v>
                </c:pt>
                <c:pt idx="6862">
                  <c:v>770</c:v>
                </c:pt>
                <c:pt idx="6863">
                  <c:v>425</c:v>
                </c:pt>
                <c:pt idx="6864">
                  <c:v>425</c:v>
                </c:pt>
                <c:pt idx="6865">
                  <c:v>625</c:v>
                </c:pt>
                <c:pt idx="6866">
                  <c:v>625</c:v>
                </c:pt>
                <c:pt idx="6867">
                  <c:v>625</c:v>
                </c:pt>
                <c:pt idx="6868">
                  <c:v>625</c:v>
                </c:pt>
                <c:pt idx="6869">
                  <c:v>625</c:v>
                </c:pt>
                <c:pt idx="6870">
                  <c:v>785</c:v>
                </c:pt>
                <c:pt idx="6871">
                  <c:v>396</c:v>
                </c:pt>
                <c:pt idx="6872">
                  <c:v>410</c:v>
                </c:pt>
                <c:pt idx="6873">
                  <c:v>340</c:v>
                </c:pt>
                <c:pt idx="6874">
                  <c:v>550</c:v>
                </c:pt>
                <c:pt idx="6875">
                  <c:v>428</c:v>
                </c:pt>
                <c:pt idx="6876">
                  <c:v>425</c:v>
                </c:pt>
                <c:pt idx="6877">
                  <c:v>425</c:v>
                </c:pt>
                <c:pt idx="6878">
                  <c:v>425</c:v>
                </c:pt>
                <c:pt idx="6879">
                  <c:v>425</c:v>
                </c:pt>
                <c:pt idx="6880">
                  <c:v>525</c:v>
                </c:pt>
                <c:pt idx="6881">
                  <c:v>-475</c:v>
                </c:pt>
                <c:pt idx="6882">
                  <c:v>-885</c:v>
                </c:pt>
                <c:pt idx="6883">
                  <c:v>635</c:v>
                </c:pt>
                <c:pt idx="6884">
                  <c:v>425</c:v>
                </c:pt>
                <c:pt idx="6885">
                  <c:v>325</c:v>
                </c:pt>
                <c:pt idx="6886">
                  <c:v>325</c:v>
                </c:pt>
                <c:pt idx="6887">
                  <c:v>625</c:v>
                </c:pt>
                <c:pt idx="6888">
                  <c:v>240</c:v>
                </c:pt>
                <c:pt idx="6889">
                  <c:v>412</c:v>
                </c:pt>
                <c:pt idx="6890">
                  <c:v>775</c:v>
                </c:pt>
                <c:pt idx="6891">
                  <c:v>742</c:v>
                </c:pt>
                <c:pt idx="6892">
                  <c:v>235</c:v>
                </c:pt>
                <c:pt idx="6893">
                  <c:v>-291</c:v>
                </c:pt>
                <c:pt idx="6894">
                  <c:v>86</c:v>
                </c:pt>
                <c:pt idx="6895">
                  <c:v>-680</c:v>
                </c:pt>
                <c:pt idx="6896">
                  <c:v>-905</c:v>
                </c:pt>
                <c:pt idx="6897">
                  <c:v>-905</c:v>
                </c:pt>
                <c:pt idx="6898">
                  <c:v>-905</c:v>
                </c:pt>
                <c:pt idx="6899">
                  <c:v>-905</c:v>
                </c:pt>
                <c:pt idx="6900">
                  <c:v>-980</c:v>
                </c:pt>
                <c:pt idx="6901">
                  <c:v>-980</c:v>
                </c:pt>
                <c:pt idx="6902">
                  <c:v>-980</c:v>
                </c:pt>
                <c:pt idx="6903">
                  <c:v>-930</c:v>
                </c:pt>
                <c:pt idx="6904">
                  <c:v>-930</c:v>
                </c:pt>
                <c:pt idx="6905">
                  <c:v>-905</c:v>
                </c:pt>
                <c:pt idx="6906">
                  <c:v>-905</c:v>
                </c:pt>
                <c:pt idx="6907">
                  <c:v>-930</c:v>
                </c:pt>
                <c:pt idx="6908">
                  <c:v>-80</c:v>
                </c:pt>
                <c:pt idx="6909">
                  <c:v>87</c:v>
                </c:pt>
                <c:pt idx="6910">
                  <c:v>-121</c:v>
                </c:pt>
                <c:pt idx="6911">
                  <c:v>175</c:v>
                </c:pt>
                <c:pt idx="6912">
                  <c:v>-365</c:v>
                </c:pt>
                <c:pt idx="6913">
                  <c:v>-800</c:v>
                </c:pt>
                <c:pt idx="6914">
                  <c:v>-445</c:v>
                </c:pt>
                <c:pt idx="6915">
                  <c:v>-450</c:v>
                </c:pt>
                <c:pt idx="6916">
                  <c:v>-533</c:v>
                </c:pt>
                <c:pt idx="6917">
                  <c:v>-910</c:v>
                </c:pt>
                <c:pt idx="6918">
                  <c:v>-910</c:v>
                </c:pt>
                <c:pt idx="6919">
                  <c:v>-910</c:v>
                </c:pt>
                <c:pt idx="6920">
                  <c:v>-885</c:v>
                </c:pt>
                <c:pt idx="6921">
                  <c:v>-885</c:v>
                </c:pt>
                <c:pt idx="6922">
                  <c:v>-885</c:v>
                </c:pt>
                <c:pt idx="6923">
                  <c:v>-885</c:v>
                </c:pt>
                <c:pt idx="6924">
                  <c:v>-885</c:v>
                </c:pt>
                <c:pt idx="6925">
                  <c:v>-885</c:v>
                </c:pt>
                <c:pt idx="6926">
                  <c:v>-885</c:v>
                </c:pt>
                <c:pt idx="6927">
                  <c:v>-735</c:v>
                </c:pt>
                <c:pt idx="6928">
                  <c:v>-885</c:v>
                </c:pt>
                <c:pt idx="6929">
                  <c:v>-885</c:v>
                </c:pt>
                <c:pt idx="6930">
                  <c:v>-885</c:v>
                </c:pt>
                <c:pt idx="6931">
                  <c:v>-258</c:v>
                </c:pt>
                <c:pt idx="6932">
                  <c:v>95</c:v>
                </c:pt>
                <c:pt idx="6933">
                  <c:v>-597</c:v>
                </c:pt>
                <c:pt idx="6934">
                  <c:v>-677</c:v>
                </c:pt>
                <c:pt idx="6935">
                  <c:v>-300</c:v>
                </c:pt>
                <c:pt idx="6936">
                  <c:v>-224</c:v>
                </c:pt>
                <c:pt idx="6937">
                  <c:v>-255</c:v>
                </c:pt>
                <c:pt idx="6938">
                  <c:v>215</c:v>
                </c:pt>
                <c:pt idx="6939">
                  <c:v>-427</c:v>
                </c:pt>
                <c:pt idx="6940">
                  <c:v>-659</c:v>
                </c:pt>
                <c:pt idx="6941">
                  <c:v>-881</c:v>
                </c:pt>
                <c:pt idx="6942">
                  <c:v>-905</c:v>
                </c:pt>
                <c:pt idx="6943">
                  <c:v>-905</c:v>
                </c:pt>
                <c:pt idx="6944">
                  <c:v>-825</c:v>
                </c:pt>
                <c:pt idx="6945">
                  <c:v>-905</c:v>
                </c:pt>
                <c:pt idx="6946">
                  <c:v>-905</c:v>
                </c:pt>
                <c:pt idx="6947">
                  <c:v>-905</c:v>
                </c:pt>
                <c:pt idx="6948">
                  <c:v>-905</c:v>
                </c:pt>
                <c:pt idx="6949">
                  <c:v>-905</c:v>
                </c:pt>
                <c:pt idx="6950">
                  <c:v>-905</c:v>
                </c:pt>
                <c:pt idx="6951">
                  <c:v>-905</c:v>
                </c:pt>
                <c:pt idx="6952">
                  <c:v>-905</c:v>
                </c:pt>
                <c:pt idx="6953">
                  <c:v>-905</c:v>
                </c:pt>
                <c:pt idx="6954">
                  <c:v>-905</c:v>
                </c:pt>
                <c:pt idx="6955">
                  <c:v>-905</c:v>
                </c:pt>
                <c:pt idx="6956">
                  <c:v>-980</c:v>
                </c:pt>
                <c:pt idx="6957">
                  <c:v>-980</c:v>
                </c:pt>
                <c:pt idx="6958">
                  <c:v>-980</c:v>
                </c:pt>
                <c:pt idx="6959">
                  <c:v>-980</c:v>
                </c:pt>
                <c:pt idx="6960">
                  <c:v>-1005</c:v>
                </c:pt>
                <c:pt idx="6961">
                  <c:v>-1005</c:v>
                </c:pt>
                <c:pt idx="6962">
                  <c:v>-1004</c:v>
                </c:pt>
                <c:pt idx="6963">
                  <c:v>-980</c:v>
                </c:pt>
                <c:pt idx="6964">
                  <c:v>-955</c:v>
                </c:pt>
                <c:pt idx="6965">
                  <c:v>-955</c:v>
                </c:pt>
                <c:pt idx="6966">
                  <c:v>-885</c:v>
                </c:pt>
                <c:pt idx="6967">
                  <c:v>-885</c:v>
                </c:pt>
                <c:pt idx="6968">
                  <c:v>-885</c:v>
                </c:pt>
                <c:pt idx="6969">
                  <c:v>-885</c:v>
                </c:pt>
                <c:pt idx="6970">
                  <c:v>-885</c:v>
                </c:pt>
                <c:pt idx="6971">
                  <c:v>-885</c:v>
                </c:pt>
                <c:pt idx="6972">
                  <c:v>-885</c:v>
                </c:pt>
                <c:pt idx="6973">
                  <c:v>-885</c:v>
                </c:pt>
                <c:pt idx="6974">
                  <c:v>-885</c:v>
                </c:pt>
                <c:pt idx="6975">
                  <c:v>-885</c:v>
                </c:pt>
                <c:pt idx="6976">
                  <c:v>-885</c:v>
                </c:pt>
                <c:pt idx="6977">
                  <c:v>-885</c:v>
                </c:pt>
                <c:pt idx="6978">
                  <c:v>-885</c:v>
                </c:pt>
                <c:pt idx="6979">
                  <c:v>-595</c:v>
                </c:pt>
                <c:pt idx="6980">
                  <c:v>415</c:v>
                </c:pt>
                <c:pt idx="6981">
                  <c:v>120</c:v>
                </c:pt>
                <c:pt idx="6982">
                  <c:v>-930</c:v>
                </c:pt>
                <c:pt idx="6983">
                  <c:v>-910</c:v>
                </c:pt>
                <c:pt idx="6984">
                  <c:v>-885</c:v>
                </c:pt>
                <c:pt idx="6985">
                  <c:v>-885</c:v>
                </c:pt>
                <c:pt idx="6986">
                  <c:v>-852</c:v>
                </c:pt>
                <c:pt idx="6987">
                  <c:v>-885</c:v>
                </c:pt>
                <c:pt idx="6988">
                  <c:v>-885</c:v>
                </c:pt>
                <c:pt idx="6989">
                  <c:v>-885</c:v>
                </c:pt>
                <c:pt idx="6990">
                  <c:v>-885</c:v>
                </c:pt>
                <c:pt idx="6991">
                  <c:v>-885</c:v>
                </c:pt>
                <c:pt idx="6992">
                  <c:v>-885</c:v>
                </c:pt>
                <c:pt idx="6993">
                  <c:v>-855</c:v>
                </c:pt>
                <c:pt idx="6994">
                  <c:v>-885</c:v>
                </c:pt>
                <c:pt idx="6995">
                  <c:v>-855</c:v>
                </c:pt>
                <c:pt idx="6996">
                  <c:v>-859</c:v>
                </c:pt>
                <c:pt idx="6997">
                  <c:v>-885</c:v>
                </c:pt>
                <c:pt idx="6998">
                  <c:v>-830</c:v>
                </c:pt>
                <c:pt idx="6999">
                  <c:v>-790</c:v>
                </c:pt>
                <c:pt idx="7000">
                  <c:v>-798</c:v>
                </c:pt>
                <c:pt idx="7001">
                  <c:v>-884</c:v>
                </c:pt>
                <c:pt idx="7002">
                  <c:v>-910</c:v>
                </c:pt>
                <c:pt idx="7003">
                  <c:v>-476</c:v>
                </c:pt>
                <c:pt idx="7004">
                  <c:v>55</c:v>
                </c:pt>
                <c:pt idx="7005">
                  <c:v>-301</c:v>
                </c:pt>
                <c:pt idx="7006">
                  <c:v>-465</c:v>
                </c:pt>
                <c:pt idx="7007">
                  <c:v>520</c:v>
                </c:pt>
                <c:pt idx="7008">
                  <c:v>335</c:v>
                </c:pt>
                <c:pt idx="7009">
                  <c:v>102</c:v>
                </c:pt>
                <c:pt idx="7010">
                  <c:v>252</c:v>
                </c:pt>
                <c:pt idx="7011">
                  <c:v>187</c:v>
                </c:pt>
                <c:pt idx="7012">
                  <c:v>-363</c:v>
                </c:pt>
                <c:pt idx="7013">
                  <c:v>-603</c:v>
                </c:pt>
                <c:pt idx="7014">
                  <c:v>-875</c:v>
                </c:pt>
                <c:pt idx="7015">
                  <c:v>-885</c:v>
                </c:pt>
                <c:pt idx="7016">
                  <c:v>-885</c:v>
                </c:pt>
                <c:pt idx="7017">
                  <c:v>-885</c:v>
                </c:pt>
                <c:pt idx="7018">
                  <c:v>-885</c:v>
                </c:pt>
                <c:pt idx="7019">
                  <c:v>-740</c:v>
                </c:pt>
                <c:pt idx="7020">
                  <c:v>-181</c:v>
                </c:pt>
                <c:pt idx="7021">
                  <c:v>-209</c:v>
                </c:pt>
                <c:pt idx="7022">
                  <c:v>542</c:v>
                </c:pt>
                <c:pt idx="7023">
                  <c:v>699</c:v>
                </c:pt>
                <c:pt idx="7024">
                  <c:v>-90</c:v>
                </c:pt>
                <c:pt idx="7025">
                  <c:v>-826</c:v>
                </c:pt>
                <c:pt idx="7026">
                  <c:v>-904</c:v>
                </c:pt>
                <c:pt idx="7027">
                  <c:v>340</c:v>
                </c:pt>
                <c:pt idx="7028">
                  <c:v>580</c:v>
                </c:pt>
                <c:pt idx="7029">
                  <c:v>585</c:v>
                </c:pt>
                <c:pt idx="7030">
                  <c:v>635</c:v>
                </c:pt>
                <c:pt idx="7031">
                  <c:v>435</c:v>
                </c:pt>
                <c:pt idx="7032">
                  <c:v>435</c:v>
                </c:pt>
                <c:pt idx="7033">
                  <c:v>635</c:v>
                </c:pt>
                <c:pt idx="7034">
                  <c:v>635</c:v>
                </c:pt>
                <c:pt idx="7035">
                  <c:v>635</c:v>
                </c:pt>
                <c:pt idx="7036">
                  <c:v>635</c:v>
                </c:pt>
                <c:pt idx="7037">
                  <c:v>635</c:v>
                </c:pt>
                <c:pt idx="7038">
                  <c:v>635</c:v>
                </c:pt>
                <c:pt idx="7039">
                  <c:v>203</c:v>
                </c:pt>
                <c:pt idx="7040">
                  <c:v>640</c:v>
                </c:pt>
                <c:pt idx="7041">
                  <c:v>490</c:v>
                </c:pt>
                <c:pt idx="7042">
                  <c:v>595</c:v>
                </c:pt>
                <c:pt idx="7043">
                  <c:v>540</c:v>
                </c:pt>
                <c:pt idx="7044">
                  <c:v>460</c:v>
                </c:pt>
                <c:pt idx="7045">
                  <c:v>460</c:v>
                </c:pt>
                <c:pt idx="7046">
                  <c:v>460</c:v>
                </c:pt>
                <c:pt idx="7047">
                  <c:v>460</c:v>
                </c:pt>
                <c:pt idx="7048">
                  <c:v>215</c:v>
                </c:pt>
                <c:pt idx="7049">
                  <c:v>-925</c:v>
                </c:pt>
                <c:pt idx="7050">
                  <c:v>-1030</c:v>
                </c:pt>
                <c:pt idx="7051">
                  <c:v>273</c:v>
                </c:pt>
                <c:pt idx="7052">
                  <c:v>434</c:v>
                </c:pt>
                <c:pt idx="7053">
                  <c:v>485</c:v>
                </c:pt>
                <c:pt idx="7054">
                  <c:v>570</c:v>
                </c:pt>
                <c:pt idx="7055">
                  <c:v>435</c:v>
                </c:pt>
                <c:pt idx="7056">
                  <c:v>634</c:v>
                </c:pt>
                <c:pt idx="7057">
                  <c:v>635</c:v>
                </c:pt>
                <c:pt idx="7058">
                  <c:v>635</c:v>
                </c:pt>
                <c:pt idx="7059">
                  <c:v>635</c:v>
                </c:pt>
                <c:pt idx="7060">
                  <c:v>710</c:v>
                </c:pt>
                <c:pt idx="7061">
                  <c:v>217</c:v>
                </c:pt>
                <c:pt idx="7062">
                  <c:v>-85</c:v>
                </c:pt>
                <c:pt idx="7063">
                  <c:v>-842</c:v>
                </c:pt>
                <c:pt idx="7064">
                  <c:v>-902</c:v>
                </c:pt>
                <c:pt idx="7065">
                  <c:v>-615</c:v>
                </c:pt>
                <c:pt idx="7066">
                  <c:v>-496</c:v>
                </c:pt>
                <c:pt idx="7067">
                  <c:v>-542</c:v>
                </c:pt>
                <c:pt idx="7068">
                  <c:v>68</c:v>
                </c:pt>
                <c:pt idx="7069">
                  <c:v>299</c:v>
                </c:pt>
                <c:pt idx="7070">
                  <c:v>64</c:v>
                </c:pt>
                <c:pt idx="7071">
                  <c:v>211</c:v>
                </c:pt>
                <c:pt idx="7072">
                  <c:v>-330</c:v>
                </c:pt>
                <c:pt idx="7073">
                  <c:v>-876</c:v>
                </c:pt>
                <c:pt idx="7074">
                  <c:v>-890</c:v>
                </c:pt>
                <c:pt idx="7075">
                  <c:v>615</c:v>
                </c:pt>
                <c:pt idx="7076">
                  <c:v>435</c:v>
                </c:pt>
                <c:pt idx="7077">
                  <c:v>435</c:v>
                </c:pt>
                <c:pt idx="7078">
                  <c:v>435</c:v>
                </c:pt>
                <c:pt idx="7079">
                  <c:v>570</c:v>
                </c:pt>
                <c:pt idx="7080">
                  <c:v>625</c:v>
                </c:pt>
                <c:pt idx="7081">
                  <c:v>327</c:v>
                </c:pt>
                <c:pt idx="7082">
                  <c:v>432</c:v>
                </c:pt>
                <c:pt idx="7083">
                  <c:v>376</c:v>
                </c:pt>
                <c:pt idx="7084">
                  <c:v>-135</c:v>
                </c:pt>
                <c:pt idx="7085">
                  <c:v>-141</c:v>
                </c:pt>
                <c:pt idx="7086">
                  <c:v>-975</c:v>
                </c:pt>
                <c:pt idx="7087">
                  <c:v>-905</c:v>
                </c:pt>
                <c:pt idx="7088">
                  <c:v>-850</c:v>
                </c:pt>
                <c:pt idx="7089">
                  <c:v>-667</c:v>
                </c:pt>
                <c:pt idx="7090">
                  <c:v>-853</c:v>
                </c:pt>
                <c:pt idx="7091">
                  <c:v>-843</c:v>
                </c:pt>
                <c:pt idx="7092">
                  <c:v>-554</c:v>
                </c:pt>
                <c:pt idx="7093">
                  <c:v>-203</c:v>
                </c:pt>
                <c:pt idx="7094">
                  <c:v>81</c:v>
                </c:pt>
                <c:pt idx="7095">
                  <c:v>400</c:v>
                </c:pt>
                <c:pt idx="7096">
                  <c:v>-166</c:v>
                </c:pt>
                <c:pt idx="7097">
                  <c:v>-890</c:v>
                </c:pt>
                <c:pt idx="7098">
                  <c:v>-905</c:v>
                </c:pt>
                <c:pt idx="7099">
                  <c:v>-80</c:v>
                </c:pt>
                <c:pt idx="7100">
                  <c:v>535</c:v>
                </c:pt>
                <c:pt idx="7101">
                  <c:v>410</c:v>
                </c:pt>
                <c:pt idx="7102">
                  <c:v>285</c:v>
                </c:pt>
                <c:pt idx="7103">
                  <c:v>620</c:v>
                </c:pt>
                <c:pt idx="7104">
                  <c:v>685</c:v>
                </c:pt>
                <c:pt idx="7105">
                  <c:v>685</c:v>
                </c:pt>
                <c:pt idx="7106">
                  <c:v>685</c:v>
                </c:pt>
                <c:pt idx="7107">
                  <c:v>685</c:v>
                </c:pt>
                <c:pt idx="7108">
                  <c:v>615</c:v>
                </c:pt>
                <c:pt idx="7109">
                  <c:v>-511</c:v>
                </c:pt>
                <c:pt idx="7110">
                  <c:v>-1025</c:v>
                </c:pt>
                <c:pt idx="7111">
                  <c:v>-905</c:v>
                </c:pt>
                <c:pt idx="7112">
                  <c:v>-905</c:v>
                </c:pt>
                <c:pt idx="7113">
                  <c:v>-905</c:v>
                </c:pt>
                <c:pt idx="7114">
                  <c:v>-905</c:v>
                </c:pt>
                <c:pt idx="7115">
                  <c:v>-930</c:v>
                </c:pt>
                <c:pt idx="7116">
                  <c:v>-894</c:v>
                </c:pt>
                <c:pt idx="7117">
                  <c:v>-930</c:v>
                </c:pt>
                <c:pt idx="7118">
                  <c:v>-865</c:v>
                </c:pt>
                <c:pt idx="7119">
                  <c:v>-805</c:v>
                </c:pt>
                <c:pt idx="7120">
                  <c:v>-823</c:v>
                </c:pt>
                <c:pt idx="7121">
                  <c:v>-905</c:v>
                </c:pt>
                <c:pt idx="7122">
                  <c:v>-905</c:v>
                </c:pt>
                <c:pt idx="7123">
                  <c:v>-975</c:v>
                </c:pt>
                <c:pt idx="7124">
                  <c:v>-293</c:v>
                </c:pt>
                <c:pt idx="7125">
                  <c:v>21</c:v>
                </c:pt>
                <c:pt idx="7126">
                  <c:v>-310</c:v>
                </c:pt>
                <c:pt idx="7127">
                  <c:v>-949</c:v>
                </c:pt>
                <c:pt idx="7128">
                  <c:v>-925</c:v>
                </c:pt>
                <c:pt idx="7129">
                  <c:v>-925</c:v>
                </c:pt>
                <c:pt idx="7130">
                  <c:v>-665</c:v>
                </c:pt>
                <c:pt idx="7131">
                  <c:v>-717</c:v>
                </c:pt>
                <c:pt idx="7132">
                  <c:v>-1075</c:v>
                </c:pt>
                <c:pt idx="7133">
                  <c:v>-1025</c:v>
                </c:pt>
                <c:pt idx="7134">
                  <c:v>-875</c:v>
                </c:pt>
                <c:pt idx="7135">
                  <c:v>-875</c:v>
                </c:pt>
                <c:pt idx="7136">
                  <c:v>-875</c:v>
                </c:pt>
                <c:pt idx="7137">
                  <c:v>-875</c:v>
                </c:pt>
                <c:pt idx="7138">
                  <c:v>-875</c:v>
                </c:pt>
                <c:pt idx="7139">
                  <c:v>-875</c:v>
                </c:pt>
                <c:pt idx="7140">
                  <c:v>-900</c:v>
                </c:pt>
                <c:pt idx="7141">
                  <c:v>-900</c:v>
                </c:pt>
                <c:pt idx="7142">
                  <c:v>-920</c:v>
                </c:pt>
                <c:pt idx="7143">
                  <c:v>-920</c:v>
                </c:pt>
                <c:pt idx="7144">
                  <c:v>-905</c:v>
                </c:pt>
                <c:pt idx="7145">
                  <c:v>-875</c:v>
                </c:pt>
                <c:pt idx="7146">
                  <c:v>-874</c:v>
                </c:pt>
                <c:pt idx="7147">
                  <c:v>-905</c:v>
                </c:pt>
                <c:pt idx="7148">
                  <c:v>-883</c:v>
                </c:pt>
                <c:pt idx="7149">
                  <c:v>124</c:v>
                </c:pt>
                <c:pt idx="7150">
                  <c:v>-755</c:v>
                </c:pt>
                <c:pt idx="7151">
                  <c:v>-843</c:v>
                </c:pt>
                <c:pt idx="7152">
                  <c:v>-935</c:v>
                </c:pt>
                <c:pt idx="7153">
                  <c:v>-935</c:v>
                </c:pt>
                <c:pt idx="7154">
                  <c:v>-789</c:v>
                </c:pt>
                <c:pt idx="7155">
                  <c:v>-935</c:v>
                </c:pt>
                <c:pt idx="7156">
                  <c:v>-885</c:v>
                </c:pt>
                <c:pt idx="7157">
                  <c:v>-885</c:v>
                </c:pt>
                <c:pt idx="7158">
                  <c:v>-885</c:v>
                </c:pt>
                <c:pt idx="7159">
                  <c:v>-885</c:v>
                </c:pt>
                <c:pt idx="7160">
                  <c:v>-885</c:v>
                </c:pt>
                <c:pt idx="7161">
                  <c:v>-885</c:v>
                </c:pt>
                <c:pt idx="7162">
                  <c:v>-885</c:v>
                </c:pt>
                <c:pt idx="7163">
                  <c:v>-885</c:v>
                </c:pt>
                <c:pt idx="7164">
                  <c:v>-885</c:v>
                </c:pt>
                <c:pt idx="7165">
                  <c:v>-885</c:v>
                </c:pt>
                <c:pt idx="7166">
                  <c:v>-885</c:v>
                </c:pt>
                <c:pt idx="7167">
                  <c:v>-885</c:v>
                </c:pt>
                <c:pt idx="7168">
                  <c:v>-885</c:v>
                </c:pt>
                <c:pt idx="7169">
                  <c:v>-885</c:v>
                </c:pt>
                <c:pt idx="7170">
                  <c:v>-885</c:v>
                </c:pt>
                <c:pt idx="7171">
                  <c:v>-677</c:v>
                </c:pt>
                <c:pt idx="7172">
                  <c:v>160</c:v>
                </c:pt>
                <c:pt idx="7173">
                  <c:v>566</c:v>
                </c:pt>
                <c:pt idx="7174">
                  <c:v>-195</c:v>
                </c:pt>
                <c:pt idx="7175">
                  <c:v>914</c:v>
                </c:pt>
                <c:pt idx="7176">
                  <c:v>477</c:v>
                </c:pt>
                <c:pt idx="7177">
                  <c:v>285</c:v>
                </c:pt>
                <c:pt idx="7178">
                  <c:v>715</c:v>
                </c:pt>
                <c:pt idx="7179">
                  <c:v>670</c:v>
                </c:pt>
                <c:pt idx="7180">
                  <c:v>90</c:v>
                </c:pt>
                <c:pt idx="7181">
                  <c:v>-775</c:v>
                </c:pt>
                <c:pt idx="7182">
                  <c:v>-875</c:v>
                </c:pt>
                <c:pt idx="7183">
                  <c:v>-885</c:v>
                </c:pt>
                <c:pt idx="7184">
                  <c:v>-885</c:v>
                </c:pt>
                <c:pt idx="7185">
                  <c:v>-885</c:v>
                </c:pt>
                <c:pt idx="7186">
                  <c:v>-885</c:v>
                </c:pt>
                <c:pt idx="7187">
                  <c:v>-885</c:v>
                </c:pt>
                <c:pt idx="7188">
                  <c:v>-885</c:v>
                </c:pt>
                <c:pt idx="7189">
                  <c:v>-885</c:v>
                </c:pt>
                <c:pt idx="7190">
                  <c:v>-885</c:v>
                </c:pt>
                <c:pt idx="7191">
                  <c:v>-885</c:v>
                </c:pt>
                <c:pt idx="7192">
                  <c:v>-885</c:v>
                </c:pt>
                <c:pt idx="7193">
                  <c:v>-885</c:v>
                </c:pt>
                <c:pt idx="7194">
                  <c:v>-885</c:v>
                </c:pt>
                <c:pt idx="7195">
                  <c:v>-884</c:v>
                </c:pt>
                <c:pt idx="7196">
                  <c:v>-969</c:v>
                </c:pt>
                <c:pt idx="7197">
                  <c:v>-930</c:v>
                </c:pt>
                <c:pt idx="7198">
                  <c:v>-885</c:v>
                </c:pt>
                <c:pt idx="7199">
                  <c:v>815</c:v>
                </c:pt>
                <c:pt idx="7200">
                  <c:v>865</c:v>
                </c:pt>
                <c:pt idx="7201">
                  <c:v>1028</c:v>
                </c:pt>
                <c:pt idx="7202">
                  <c:v>1071</c:v>
                </c:pt>
                <c:pt idx="7203">
                  <c:v>680</c:v>
                </c:pt>
                <c:pt idx="7204">
                  <c:v>204</c:v>
                </c:pt>
                <c:pt idx="7205">
                  <c:v>-604</c:v>
                </c:pt>
                <c:pt idx="7206">
                  <c:v>-930</c:v>
                </c:pt>
                <c:pt idx="7207">
                  <c:v>-830</c:v>
                </c:pt>
                <c:pt idx="7208">
                  <c:v>-530</c:v>
                </c:pt>
                <c:pt idx="7209">
                  <c:v>-530</c:v>
                </c:pt>
                <c:pt idx="7210">
                  <c:v>-530</c:v>
                </c:pt>
                <c:pt idx="7211">
                  <c:v>-530</c:v>
                </c:pt>
                <c:pt idx="7212">
                  <c:v>-530</c:v>
                </c:pt>
                <c:pt idx="7213">
                  <c:v>-530</c:v>
                </c:pt>
                <c:pt idx="7214">
                  <c:v>-830</c:v>
                </c:pt>
                <c:pt idx="7215">
                  <c:v>-830</c:v>
                </c:pt>
                <c:pt idx="7216">
                  <c:v>-830</c:v>
                </c:pt>
                <c:pt idx="7217">
                  <c:v>-830</c:v>
                </c:pt>
                <c:pt idx="7218">
                  <c:v>-830</c:v>
                </c:pt>
                <c:pt idx="7219">
                  <c:v>-830</c:v>
                </c:pt>
                <c:pt idx="7220">
                  <c:v>-885</c:v>
                </c:pt>
                <c:pt idx="7221">
                  <c:v>-830</c:v>
                </c:pt>
                <c:pt idx="7222">
                  <c:v>-830</c:v>
                </c:pt>
                <c:pt idx="7223">
                  <c:v>-855</c:v>
                </c:pt>
                <c:pt idx="7224">
                  <c:v>-955</c:v>
                </c:pt>
                <c:pt idx="7225">
                  <c:v>-955</c:v>
                </c:pt>
                <c:pt idx="7226">
                  <c:v>-955</c:v>
                </c:pt>
                <c:pt idx="7227">
                  <c:v>-955</c:v>
                </c:pt>
                <c:pt idx="7228">
                  <c:v>-955</c:v>
                </c:pt>
                <c:pt idx="7229">
                  <c:v>-905</c:v>
                </c:pt>
                <c:pt idx="7230">
                  <c:v>-905</c:v>
                </c:pt>
                <c:pt idx="7231">
                  <c:v>-905</c:v>
                </c:pt>
                <c:pt idx="7232">
                  <c:v>-905</c:v>
                </c:pt>
                <c:pt idx="7233">
                  <c:v>-905</c:v>
                </c:pt>
                <c:pt idx="7234">
                  <c:v>-905</c:v>
                </c:pt>
                <c:pt idx="7235">
                  <c:v>-905</c:v>
                </c:pt>
                <c:pt idx="7236">
                  <c:v>-905</c:v>
                </c:pt>
                <c:pt idx="7237">
                  <c:v>-905</c:v>
                </c:pt>
                <c:pt idx="7238">
                  <c:v>-905</c:v>
                </c:pt>
                <c:pt idx="7239">
                  <c:v>-905</c:v>
                </c:pt>
                <c:pt idx="7240">
                  <c:v>-840</c:v>
                </c:pt>
                <c:pt idx="7241">
                  <c:v>-805</c:v>
                </c:pt>
                <c:pt idx="7242">
                  <c:v>-805</c:v>
                </c:pt>
                <c:pt idx="7243">
                  <c:v>-805</c:v>
                </c:pt>
                <c:pt idx="7244">
                  <c:v>-215</c:v>
                </c:pt>
                <c:pt idx="7245">
                  <c:v>-310</c:v>
                </c:pt>
                <c:pt idx="7246">
                  <c:v>-120</c:v>
                </c:pt>
                <c:pt idx="7247">
                  <c:v>-955</c:v>
                </c:pt>
                <c:pt idx="7248">
                  <c:v>-955</c:v>
                </c:pt>
                <c:pt idx="7249">
                  <c:v>-532</c:v>
                </c:pt>
                <c:pt idx="7250">
                  <c:v>-835</c:v>
                </c:pt>
                <c:pt idx="7251">
                  <c:v>-835</c:v>
                </c:pt>
                <c:pt idx="7252">
                  <c:v>-955</c:v>
                </c:pt>
                <c:pt idx="7253">
                  <c:v>-955</c:v>
                </c:pt>
                <c:pt idx="7254">
                  <c:v>-905</c:v>
                </c:pt>
                <c:pt idx="7255">
                  <c:v>-805</c:v>
                </c:pt>
                <c:pt idx="7256">
                  <c:v>-805</c:v>
                </c:pt>
                <c:pt idx="7257">
                  <c:v>-805</c:v>
                </c:pt>
                <c:pt idx="7258">
                  <c:v>-805</c:v>
                </c:pt>
                <c:pt idx="7259">
                  <c:v>-805</c:v>
                </c:pt>
                <c:pt idx="7260">
                  <c:v>-765</c:v>
                </c:pt>
                <c:pt idx="7261">
                  <c:v>-805</c:v>
                </c:pt>
                <c:pt idx="7262">
                  <c:v>-805</c:v>
                </c:pt>
                <c:pt idx="7263">
                  <c:v>-705</c:v>
                </c:pt>
                <c:pt idx="7264">
                  <c:v>-805</c:v>
                </c:pt>
                <c:pt idx="7265">
                  <c:v>-805</c:v>
                </c:pt>
                <c:pt idx="7266">
                  <c:v>-805</c:v>
                </c:pt>
                <c:pt idx="7267">
                  <c:v>-805</c:v>
                </c:pt>
                <c:pt idx="7268">
                  <c:v>-439</c:v>
                </c:pt>
                <c:pt idx="7269">
                  <c:v>-490</c:v>
                </c:pt>
                <c:pt idx="7270">
                  <c:v>-639</c:v>
                </c:pt>
                <c:pt idx="7271">
                  <c:v>-805</c:v>
                </c:pt>
                <c:pt idx="7272">
                  <c:v>55</c:v>
                </c:pt>
                <c:pt idx="7273">
                  <c:v>80</c:v>
                </c:pt>
                <c:pt idx="7274">
                  <c:v>58</c:v>
                </c:pt>
                <c:pt idx="7275">
                  <c:v>-123</c:v>
                </c:pt>
                <c:pt idx="7276">
                  <c:v>-522</c:v>
                </c:pt>
                <c:pt idx="7277">
                  <c:v>-845</c:v>
                </c:pt>
                <c:pt idx="7278">
                  <c:v>-960</c:v>
                </c:pt>
                <c:pt idx="7279">
                  <c:v>-860</c:v>
                </c:pt>
                <c:pt idx="7280">
                  <c:v>-560</c:v>
                </c:pt>
                <c:pt idx="7281">
                  <c:v>-560</c:v>
                </c:pt>
                <c:pt idx="7282">
                  <c:v>-560</c:v>
                </c:pt>
                <c:pt idx="7283">
                  <c:v>-560</c:v>
                </c:pt>
                <c:pt idx="7284">
                  <c:v>-410</c:v>
                </c:pt>
                <c:pt idx="7285">
                  <c:v>-555</c:v>
                </c:pt>
                <c:pt idx="7286">
                  <c:v>-277</c:v>
                </c:pt>
                <c:pt idx="7287">
                  <c:v>-560</c:v>
                </c:pt>
                <c:pt idx="7288">
                  <c:v>-560</c:v>
                </c:pt>
                <c:pt idx="7289">
                  <c:v>-560</c:v>
                </c:pt>
                <c:pt idx="7290">
                  <c:v>-560</c:v>
                </c:pt>
                <c:pt idx="7291">
                  <c:v>-860</c:v>
                </c:pt>
                <c:pt idx="7292">
                  <c:v>-395</c:v>
                </c:pt>
                <c:pt idx="7293">
                  <c:v>235</c:v>
                </c:pt>
                <c:pt idx="7294">
                  <c:v>-159</c:v>
                </c:pt>
                <c:pt idx="7295">
                  <c:v>-700</c:v>
                </c:pt>
                <c:pt idx="7296">
                  <c:v>870</c:v>
                </c:pt>
                <c:pt idx="7297">
                  <c:v>790</c:v>
                </c:pt>
                <c:pt idx="7298">
                  <c:v>1065</c:v>
                </c:pt>
                <c:pt idx="7299">
                  <c:v>1120</c:v>
                </c:pt>
                <c:pt idx="7300">
                  <c:v>1145</c:v>
                </c:pt>
                <c:pt idx="7301">
                  <c:v>200</c:v>
                </c:pt>
                <c:pt idx="7302">
                  <c:v>-484</c:v>
                </c:pt>
                <c:pt idx="7303">
                  <c:v>-352</c:v>
                </c:pt>
                <c:pt idx="7304">
                  <c:v>-885</c:v>
                </c:pt>
                <c:pt idx="7305">
                  <c:v>-809</c:v>
                </c:pt>
                <c:pt idx="7306">
                  <c:v>-885</c:v>
                </c:pt>
                <c:pt idx="7307">
                  <c:v>-885</c:v>
                </c:pt>
                <c:pt idx="7308">
                  <c:v>-810</c:v>
                </c:pt>
                <c:pt idx="7309">
                  <c:v>-885</c:v>
                </c:pt>
                <c:pt idx="7310">
                  <c:v>-885</c:v>
                </c:pt>
                <c:pt idx="7311">
                  <c:v>-885</c:v>
                </c:pt>
                <c:pt idx="7312">
                  <c:v>-885</c:v>
                </c:pt>
                <c:pt idx="7313">
                  <c:v>-885</c:v>
                </c:pt>
                <c:pt idx="7314">
                  <c:v>-885</c:v>
                </c:pt>
                <c:pt idx="7315">
                  <c:v>-885</c:v>
                </c:pt>
                <c:pt idx="7316">
                  <c:v>-765</c:v>
                </c:pt>
                <c:pt idx="7317">
                  <c:v>-934</c:v>
                </c:pt>
                <c:pt idx="7318">
                  <c:v>-935</c:v>
                </c:pt>
                <c:pt idx="7319">
                  <c:v>-885</c:v>
                </c:pt>
                <c:pt idx="7320">
                  <c:v>-990</c:v>
                </c:pt>
                <c:pt idx="7321">
                  <c:v>-1090</c:v>
                </c:pt>
                <c:pt idx="7322">
                  <c:v>-1040</c:v>
                </c:pt>
                <c:pt idx="7323">
                  <c:v>-1040</c:v>
                </c:pt>
                <c:pt idx="7324">
                  <c:v>-1040</c:v>
                </c:pt>
                <c:pt idx="7325">
                  <c:v>-1040</c:v>
                </c:pt>
                <c:pt idx="7326">
                  <c:v>-1040</c:v>
                </c:pt>
                <c:pt idx="7327">
                  <c:v>-1040</c:v>
                </c:pt>
                <c:pt idx="7328">
                  <c:v>-1040</c:v>
                </c:pt>
                <c:pt idx="7329">
                  <c:v>-1040</c:v>
                </c:pt>
                <c:pt idx="7330">
                  <c:v>-1040</c:v>
                </c:pt>
                <c:pt idx="7331">
                  <c:v>-1040</c:v>
                </c:pt>
                <c:pt idx="7332">
                  <c:v>-1040</c:v>
                </c:pt>
                <c:pt idx="7333">
                  <c:v>-1040</c:v>
                </c:pt>
                <c:pt idx="7334">
                  <c:v>-1040</c:v>
                </c:pt>
                <c:pt idx="7335">
                  <c:v>-1040</c:v>
                </c:pt>
                <c:pt idx="7336">
                  <c:v>-1040</c:v>
                </c:pt>
                <c:pt idx="7337">
                  <c:v>-1040</c:v>
                </c:pt>
                <c:pt idx="7338">
                  <c:v>-940</c:v>
                </c:pt>
                <c:pt idx="7339">
                  <c:v>-940</c:v>
                </c:pt>
                <c:pt idx="7340">
                  <c:v>-875</c:v>
                </c:pt>
                <c:pt idx="7341">
                  <c:v>-221</c:v>
                </c:pt>
                <c:pt idx="7342">
                  <c:v>-1000</c:v>
                </c:pt>
                <c:pt idx="7343">
                  <c:v>-940</c:v>
                </c:pt>
                <c:pt idx="7344">
                  <c:v>-1015</c:v>
                </c:pt>
                <c:pt idx="7345">
                  <c:v>-1115</c:v>
                </c:pt>
                <c:pt idx="7346">
                  <c:v>-1065</c:v>
                </c:pt>
                <c:pt idx="7347">
                  <c:v>-1065</c:v>
                </c:pt>
                <c:pt idx="7348">
                  <c:v>-1064</c:v>
                </c:pt>
                <c:pt idx="7349">
                  <c:v>-1040</c:v>
                </c:pt>
                <c:pt idx="7350">
                  <c:v>-1040</c:v>
                </c:pt>
                <c:pt idx="7351">
                  <c:v>-940</c:v>
                </c:pt>
                <c:pt idx="7352">
                  <c:v>-940</c:v>
                </c:pt>
                <c:pt idx="7353">
                  <c:v>-940</c:v>
                </c:pt>
                <c:pt idx="7354">
                  <c:v>-940</c:v>
                </c:pt>
                <c:pt idx="7355">
                  <c:v>-940</c:v>
                </c:pt>
                <c:pt idx="7356">
                  <c:v>-940</c:v>
                </c:pt>
                <c:pt idx="7357">
                  <c:v>-940</c:v>
                </c:pt>
                <c:pt idx="7358">
                  <c:v>-940</c:v>
                </c:pt>
                <c:pt idx="7359">
                  <c:v>-940</c:v>
                </c:pt>
                <c:pt idx="7360">
                  <c:v>-940</c:v>
                </c:pt>
                <c:pt idx="7361">
                  <c:v>-940</c:v>
                </c:pt>
                <c:pt idx="7362">
                  <c:v>-940</c:v>
                </c:pt>
                <c:pt idx="7363">
                  <c:v>-890</c:v>
                </c:pt>
                <c:pt idx="7364">
                  <c:v>2</c:v>
                </c:pt>
                <c:pt idx="7365">
                  <c:v>264</c:v>
                </c:pt>
                <c:pt idx="7366">
                  <c:v>-767</c:v>
                </c:pt>
                <c:pt idx="7367">
                  <c:v>-950</c:v>
                </c:pt>
                <c:pt idx="7368">
                  <c:v>-325</c:v>
                </c:pt>
                <c:pt idx="7369">
                  <c:v>-181</c:v>
                </c:pt>
                <c:pt idx="7370">
                  <c:v>-165</c:v>
                </c:pt>
                <c:pt idx="7371">
                  <c:v>487</c:v>
                </c:pt>
                <c:pt idx="7372">
                  <c:v>603</c:v>
                </c:pt>
                <c:pt idx="7373">
                  <c:v>379</c:v>
                </c:pt>
                <c:pt idx="7374">
                  <c:v>80</c:v>
                </c:pt>
                <c:pt idx="7375">
                  <c:v>-20</c:v>
                </c:pt>
                <c:pt idx="7376">
                  <c:v>-239</c:v>
                </c:pt>
                <c:pt idx="7377">
                  <c:v>-348</c:v>
                </c:pt>
                <c:pt idx="7378">
                  <c:v>-65</c:v>
                </c:pt>
                <c:pt idx="7379">
                  <c:v>0</c:v>
                </c:pt>
                <c:pt idx="7380">
                  <c:v>40</c:v>
                </c:pt>
                <c:pt idx="7381">
                  <c:v>530</c:v>
                </c:pt>
                <c:pt idx="7382">
                  <c:v>832</c:v>
                </c:pt>
                <c:pt idx="7383">
                  <c:v>968</c:v>
                </c:pt>
                <c:pt idx="7384">
                  <c:v>509</c:v>
                </c:pt>
                <c:pt idx="7385">
                  <c:v>-189</c:v>
                </c:pt>
                <c:pt idx="7386">
                  <c:v>-143</c:v>
                </c:pt>
                <c:pt idx="7387">
                  <c:v>839</c:v>
                </c:pt>
                <c:pt idx="7388">
                  <c:v>1018</c:v>
                </c:pt>
                <c:pt idx="7389">
                  <c:v>718</c:v>
                </c:pt>
                <c:pt idx="7390">
                  <c:v>803</c:v>
                </c:pt>
                <c:pt idx="7391">
                  <c:v>-210</c:v>
                </c:pt>
                <c:pt idx="7392">
                  <c:v>448</c:v>
                </c:pt>
                <c:pt idx="7393">
                  <c:v>5</c:v>
                </c:pt>
                <c:pt idx="7394">
                  <c:v>373</c:v>
                </c:pt>
                <c:pt idx="7395">
                  <c:v>389</c:v>
                </c:pt>
                <c:pt idx="7396">
                  <c:v>440</c:v>
                </c:pt>
                <c:pt idx="7397">
                  <c:v>715</c:v>
                </c:pt>
                <c:pt idx="7398">
                  <c:v>918</c:v>
                </c:pt>
                <c:pt idx="7399">
                  <c:v>525</c:v>
                </c:pt>
                <c:pt idx="7400">
                  <c:v>210</c:v>
                </c:pt>
                <c:pt idx="7401">
                  <c:v>530</c:v>
                </c:pt>
                <c:pt idx="7402">
                  <c:v>1170</c:v>
                </c:pt>
                <c:pt idx="7403">
                  <c:v>1219</c:v>
                </c:pt>
                <c:pt idx="7404">
                  <c:v>1183</c:v>
                </c:pt>
                <c:pt idx="7405">
                  <c:v>1269</c:v>
                </c:pt>
                <c:pt idx="7406">
                  <c:v>1295</c:v>
                </c:pt>
                <c:pt idx="7407">
                  <c:v>528</c:v>
                </c:pt>
                <c:pt idx="7408">
                  <c:v>78</c:v>
                </c:pt>
                <c:pt idx="7409">
                  <c:v>-387</c:v>
                </c:pt>
                <c:pt idx="7410">
                  <c:v>-212</c:v>
                </c:pt>
                <c:pt idx="7411">
                  <c:v>120</c:v>
                </c:pt>
                <c:pt idx="7412">
                  <c:v>852</c:v>
                </c:pt>
                <c:pt idx="7413">
                  <c:v>918</c:v>
                </c:pt>
                <c:pt idx="7414">
                  <c:v>893</c:v>
                </c:pt>
                <c:pt idx="7415">
                  <c:v>718</c:v>
                </c:pt>
                <c:pt idx="7416">
                  <c:v>130</c:v>
                </c:pt>
                <c:pt idx="7417">
                  <c:v>-235</c:v>
                </c:pt>
                <c:pt idx="7418">
                  <c:v>-950</c:v>
                </c:pt>
                <c:pt idx="7419">
                  <c:v>-950</c:v>
                </c:pt>
                <c:pt idx="7420">
                  <c:v>-899</c:v>
                </c:pt>
                <c:pt idx="7421">
                  <c:v>-1050</c:v>
                </c:pt>
                <c:pt idx="7422">
                  <c:v>-1050</c:v>
                </c:pt>
                <c:pt idx="7423">
                  <c:v>-950</c:v>
                </c:pt>
                <c:pt idx="7424">
                  <c:v>-750</c:v>
                </c:pt>
                <c:pt idx="7425">
                  <c:v>-750</c:v>
                </c:pt>
                <c:pt idx="7426">
                  <c:v>-750</c:v>
                </c:pt>
                <c:pt idx="7427">
                  <c:v>-750</c:v>
                </c:pt>
                <c:pt idx="7428">
                  <c:v>-710</c:v>
                </c:pt>
                <c:pt idx="7429">
                  <c:v>-750</c:v>
                </c:pt>
                <c:pt idx="7430">
                  <c:v>-750</c:v>
                </c:pt>
                <c:pt idx="7431">
                  <c:v>-750</c:v>
                </c:pt>
                <c:pt idx="7432">
                  <c:v>-750</c:v>
                </c:pt>
                <c:pt idx="7433">
                  <c:v>-750</c:v>
                </c:pt>
                <c:pt idx="7434">
                  <c:v>-750</c:v>
                </c:pt>
                <c:pt idx="7435">
                  <c:v>-100</c:v>
                </c:pt>
                <c:pt idx="7436">
                  <c:v>890</c:v>
                </c:pt>
                <c:pt idx="7437">
                  <c:v>985</c:v>
                </c:pt>
                <c:pt idx="7438">
                  <c:v>990</c:v>
                </c:pt>
                <c:pt idx="7439">
                  <c:v>760</c:v>
                </c:pt>
                <c:pt idx="7440">
                  <c:v>975</c:v>
                </c:pt>
                <c:pt idx="7441">
                  <c:v>1075</c:v>
                </c:pt>
                <c:pt idx="7442">
                  <c:v>1100</c:v>
                </c:pt>
                <c:pt idx="7443">
                  <c:v>1100</c:v>
                </c:pt>
                <c:pt idx="7444">
                  <c:v>1150</c:v>
                </c:pt>
                <c:pt idx="7445">
                  <c:v>1125</c:v>
                </c:pt>
                <c:pt idx="7446">
                  <c:v>-410</c:v>
                </c:pt>
                <c:pt idx="7447">
                  <c:v>-750</c:v>
                </c:pt>
                <c:pt idx="7448">
                  <c:v>-750</c:v>
                </c:pt>
                <c:pt idx="7449">
                  <c:v>-750</c:v>
                </c:pt>
                <c:pt idx="7450">
                  <c:v>-750</c:v>
                </c:pt>
                <c:pt idx="7451">
                  <c:v>-750</c:v>
                </c:pt>
                <c:pt idx="7452">
                  <c:v>-750</c:v>
                </c:pt>
                <c:pt idx="7453">
                  <c:v>-750</c:v>
                </c:pt>
                <c:pt idx="7454">
                  <c:v>-750</c:v>
                </c:pt>
                <c:pt idx="7455">
                  <c:v>-750</c:v>
                </c:pt>
                <c:pt idx="7456">
                  <c:v>-750</c:v>
                </c:pt>
                <c:pt idx="7457">
                  <c:v>-750</c:v>
                </c:pt>
                <c:pt idx="7458">
                  <c:v>-750</c:v>
                </c:pt>
                <c:pt idx="7459">
                  <c:v>-750</c:v>
                </c:pt>
                <c:pt idx="7460">
                  <c:v>-750</c:v>
                </c:pt>
                <c:pt idx="7461">
                  <c:v>-825</c:v>
                </c:pt>
                <c:pt idx="7462">
                  <c:v>-800</c:v>
                </c:pt>
                <c:pt idx="7463">
                  <c:v>-800</c:v>
                </c:pt>
                <c:pt idx="7464">
                  <c:v>-825</c:v>
                </c:pt>
                <c:pt idx="7465">
                  <c:v>-1025</c:v>
                </c:pt>
                <c:pt idx="7466">
                  <c:v>-1025</c:v>
                </c:pt>
                <c:pt idx="7467">
                  <c:v>-1025</c:v>
                </c:pt>
                <c:pt idx="7468">
                  <c:v>-1025</c:v>
                </c:pt>
                <c:pt idx="7469">
                  <c:v>-900</c:v>
                </c:pt>
                <c:pt idx="7470">
                  <c:v>-860</c:v>
                </c:pt>
                <c:pt idx="7471">
                  <c:v>-714</c:v>
                </c:pt>
                <c:pt idx="7472">
                  <c:v>-675</c:v>
                </c:pt>
                <c:pt idx="7473">
                  <c:v>-750</c:v>
                </c:pt>
                <c:pt idx="7474">
                  <c:v>-750</c:v>
                </c:pt>
                <c:pt idx="7475">
                  <c:v>-750</c:v>
                </c:pt>
                <c:pt idx="7476">
                  <c:v>-750</c:v>
                </c:pt>
                <c:pt idx="7477">
                  <c:v>-749</c:v>
                </c:pt>
                <c:pt idx="7478">
                  <c:v>-750</c:v>
                </c:pt>
                <c:pt idx="7479">
                  <c:v>-750</c:v>
                </c:pt>
                <c:pt idx="7480">
                  <c:v>-750</c:v>
                </c:pt>
                <c:pt idx="7481">
                  <c:v>-750</c:v>
                </c:pt>
                <c:pt idx="7482">
                  <c:v>-750</c:v>
                </c:pt>
                <c:pt idx="7483">
                  <c:v>-710</c:v>
                </c:pt>
                <c:pt idx="7484">
                  <c:v>-685</c:v>
                </c:pt>
                <c:pt idx="7485">
                  <c:v>-568</c:v>
                </c:pt>
                <c:pt idx="7486">
                  <c:v>-685</c:v>
                </c:pt>
                <c:pt idx="7487">
                  <c:v>-685</c:v>
                </c:pt>
                <c:pt idx="7488">
                  <c:v>-775</c:v>
                </c:pt>
                <c:pt idx="7489">
                  <c:v>-975</c:v>
                </c:pt>
                <c:pt idx="7490">
                  <c:v>-875</c:v>
                </c:pt>
                <c:pt idx="7491">
                  <c:v>-975</c:v>
                </c:pt>
                <c:pt idx="7492">
                  <c:v>-850</c:v>
                </c:pt>
                <c:pt idx="7493">
                  <c:v>-975</c:v>
                </c:pt>
                <c:pt idx="7494">
                  <c:v>-940</c:v>
                </c:pt>
                <c:pt idx="7495">
                  <c:v>-750</c:v>
                </c:pt>
                <c:pt idx="7496">
                  <c:v>-740</c:v>
                </c:pt>
                <c:pt idx="7497">
                  <c:v>-740</c:v>
                </c:pt>
                <c:pt idx="7498">
                  <c:v>-739</c:v>
                </c:pt>
                <c:pt idx="7499">
                  <c:v>-740</c:v>
                </c:pt>
                <c:pt idx="7500">
                  <c:v>-740</c:v>
                </c:pt>
                <c:pt idx="7501">
                  <c:v>-750</c:v>
                </c:pt>
                <c:pt idx="7502">
                  <c:v>-765</c:v>
                </c:pt>
                <c:pt idx="7503">
                  <c:v>-422</c:v>
                </c:pt>
                <c:pt idx="7504">
                  <c:v>-685</c:v>
                </c:pt>
                <c:pt idx="7505">
                  <c:v>-750</c:v>
                </c:pt>
                <c:pt idx="7506">
                  <c:v>-750</c:v>
                </c:pt>
                <c:pt idx="7507">
                  <c:v>-750</c:v>
                </c:pt>
                <c:pt idx="7508">
                  <c:v>-420</c:v>
                </c:pt>
                <c:pt idx="7509">
                  <c:v>218</c:v>
                </c:pt>
                <c:pt idx="7510">
                  <c:v>-645</c:v>
                </c:pt>
                <c:pt idx="7511">
                  <c:v>-294</c:v>
                </c:pt>
                <c:pt idx="7512">
                  <c:v>515</c:v>
                </c:pt>
                <c:pt idx="7513">
                  <c:v>525</c:v>
                </c:pt>
                <c:pt idx="7514">
                  <c:v>783</c:v>
                </c:pt>
                <c:pt idx="7515">
                  <c:v>883</c:v>
                </c:pt>
                <c:pt idx="7516">
                  <c:v>883</c:v>
                </c:pt>
                <c:pt idx="7517">
                  <c:v>990</c:v>
                </c:pt>
                <c:pt idx="7518">
                  <c:v>108</c:v>
                </c:pt>
                <c:pt idx="7519">
                  <c:v>-750</c:v>
                </c:pt>
                <c:pt idx="7520">
                  <c:v>-750</c:v>
                </c:pt>
                <c:pt idx="7521">
                  <c:v>-705</c:v>
                </c:pt>
                <c:pt idx="7522">
                  <c:v>-717</c:v>
                </c:pt>
                <c:pt idx="7523">
                  <c:v>-555</c:v>
                </c:pt>
                <c:pt idx="7524">
                  <c:v>193</c:v>
                </c:pt>
                <c:pt idx="7525">
                  <c:v>246</c:v>
                </c:pt>
                <c:pt idx="7526">
                  <c:v>92</c:v>
                </c:pt>
                <c:pt idx="7527">
                  <c:v>-240</c:v>
                </c:pt>
                <c:pt idx="7528">
                  <c:v>-310</c:v>
                </c:pt>
                <c:pt idx="7529">
                  <c:v>-750</c:v>
                </c:pt>
                <c:pt idx="7530">
                  <c:v>-750</c:v>
                </c:pt>
                <c:pt idx="7531">
                  <c:v>-160</c:v>
                </c:pt>
                <c:pt idx="7532">
                  <c:v>197</c:v>
                </c:pt>
                <c:pt idx="7533">
                  <c:v>493</c:v>
                </c:pt>
                <c:pt idx="7534">
                  <c:v>200</c:v>
                </c:pt>
                <c:pt idx="7535">
                  <c:v>213</c:v>
                </c:pt>
                <c:pt idx="7536">
                  <c:v>783</c:v>
                </c:pt>
                <c:pt idx="7537">
                  <c:v>782</c:v>
                </c:pt>
                <c:pt idx="7538">
                  <c:v>883</c:v>
                </c:pt>
                <c:pt idx="7539">
                  <c:v>883</c:v>
                </c:pt>
                <c:pt idx="7540">
                  <c:v>798</c:v>
                </c:pt>
                <c:pt idx="7541">
                  <c:v>798</c:v>
                </c:pt>
                <c:pt idx="7542">
                  <c:v>798</c:v>
                </c:pt>
                <c:pt idx="7543">
                  <c:v>905</c:v>
                </c:pt>
                <c:pt idx="7544">
                  <c:v>-295</c:v>
                </c:pt>
                <c:pt idx="7545">
                  <c:v>-385</c:v>
                </c:pt>
                <c:pt idx="7546">
                  <c:v>-295</c:v>
                </c:pt>
                <c:pt idx="7547">
                  <c:v>-420</c:v>
                </c:pt>
                <c:pt idx="7548">
                  <c:v>-645</c:v>
                </c:pt>
                <c:pt idx="7549">
                  <c:v>-454</c:v>
                </c:pt>
                <c:pt idx="7550">
                  <c:v>-297</c:v>
                </c:pt>
                <c:pt idx="7551">
                  <c:v>-131</c:v>
                </c:pt>
                <c:pt idx="7552">
                  <c:v>-545</c:v>
                </c:pt>
                <c:pt idx="7553">
                  <c:v>-1035</c:v>
                </c:pt>
                <c:pt idx="7554">
                  <c:v>-1010</c:v>
                </c:pt>
                <c:pt idx="7555">
                  <c:v>-456</c:v>
                </c:pt>
                <c:pt idx="7556">
                  <c:v>698</c:v>
                </c:pt>
                <c:pt idx="7557">
                  <c:v>698</c:v>
                </c:pt>
                <c:pt idx="7558">
                  <c:v>623</c:v>
                </c:pt>
                <c:pt idx="7559">
                  <c:v>435</c:v>
                </c:pt>
                <c:pt idx="7560">
                  <c:v>733</c:v>
                </c:pt>
                <c:pt idx="7561">
                  <c:v>833</c:v>
                </c:pt>
                <c:pt idx="7562">
                  <c:v>547</c:v>
                </c:pt>
                <c:pt idx="7563">
                  <c:v>441</c:v>
                </c:pt>
                <c:pt idx="7564">
                  <c:v>525</c:v>
                </c:pt>
                <c:pt idx="7565">
                  <c:v>504</c:v>
                </c:pt>
                <c:pt idx="7566">
                  <c:v>450</c:v>
                </c:pt>
                <c:pt idx="7567">
                  <c:v>94</c:v>
                </c:pt>
                <c:pt idx="7568">
                  <c:v>-1075</c:v>
                </c:pt>
                <c:pt idx="7569">
                  <c:v>-1050</c:v>
                </c:pt>
                <c:pt idx="7570">
                  <c:v>-1050</c:v>
                </c:pt>
                <c:pt idx="7571">
                  <c:v>-1050</c:v>
                </c:pt>
                <c:pt idx="7572">
                  <c:v>-1050</c:v>
                </c:pt>
                <c:pt idx="7573">
                  <c:v>-895</c:v>
                </c:pt>
                <c:pt idx="7574">
                  <c:v>-1050</c:v>
                </c:pt>
                <c:pt idx="7575">
                  <c:v>-1100</c:v>
                </c:pt>
                <c:pt idx="7576">
                  <c:v>-1050</c:v>
                </c:pt>
                <c:pt idx="7577">
                  <c:v>-1050</c:v>
                </c:pt>
                <c:pt idx="7578">
                  <c:v>-950</c:v>
                </c:pt>
                <c:pt idx="7579">
                  <c:v>-975</c:v>
                </c:pt>
                <c:pt idx="7580">
                  <c:v>92</c:v>
                </c:pt>
                <c:pt idx="7581">
                  <c:v>788</c:v>
                </c:pt>
                <c:pt idx="7582">
                  <c:v>460</c:v>
                </c:pt>
                <c:pt idx="7583">
                  <c:v>419</c:v>
                </c:pt>
                <c:pt idx="7584">
                  <c:v>195</c:v>
                </c:pt>
                <c:pt idx="7585">
                  <c:v>-726</c:v>
                </c:pt>
                <c:pt idx="7586">
                  <c:v>-1000</c:v>
                </c:pt>
                <c:pt idx="7587">
                  <c:v>-975</c:v>
                </c:pt>
                <c:pt idx="7588">
                  <c:v>-825</c:v>
                </c:pt>
                <c:pt idx="7589">
                  <c:v>-1098</c:v>
                </c:pt>
                <c:pt idx="7590">
                  <c:v>-975</c:v>
                </c:pt>
                <c:pt idx="7591">
                  <c:v>-949</c:v>
                </c:pt>
                <c:pt idx="7592">
                  <c:v>-450</c:v>
                </c:pt>
                <c:pt idx="7593">
                  <c:v>-375</c:v>
                </c:pt>
                <c:pt idx="7594">
                  <c:v>-375</c:v>
                </c:pt>
                <c:pt idx="7595">
                  <c:v>-375</c:v>
                </c:pt>
                <c:pt idx="7596">
                  <c:v>-400</c:v>
                </c:pt>
                <c:pt idx="7597">
                  <c:v>-400</c:v>
                </c:pt>
                <c:pt idx="7598">
                  <c:v>-375</c:v>
                </c:pt>
                <c:pt idx="7599">
                  <c:v>-386</c:v>
                </c:pt>
                <c:pt idx="7600">
                  <c:v>-450</c:v>
                </c:pt>
                <c:pt idx="7601">
                  <c:v>-450</c:v>
                </c:pt>
                <c:pt idx="7602">
                  <c:v>-450</c:v>
                </c:pt>
                <c:pt idx="7603">
                  <c:v>-310</c:v>
                </c:pt>
                <c:pt idx="7604">
                  <c:v>-205</c:v>
                </c:pt>
                <c:pt idx="7605">
                  <c:v>115</c:v>
                </c:pt>
                <c:pt idx="7606">
                  <c:v>-287</c:v>
                </c:pt>
                <c:pt idx="7607">
                  <c:v>-272</c:v>
                </c:pt>
                <c:pt idx="7608">
                  <c:v>293</c:v>
                </c:pt>
                <c:pt idx="7609">
                  <c:v>22</c:v>
                </c:pt>
                <c:pt idx="7610">
                  <c:v>-528</c:v>
                </c:pt>
                <c:pt idx="7611">
                  <c:v>-607</c:v>
                </c:pt>
                <c:pt idx="7612">
                  <c:v>-756</c:v>
                </c:pt>
                <c:pt idx="7613">
                  <c:v>-435</c:v>
                </c:pt>
                <c:pt idx="7614">
                  <c:v>-675</c:v>
                </c:pt>
                <c:pt idx="7615">
                  <c:v>-450</c:v>
                </c:pt>
                <c:pt idx="7616">
                  <c:v>-450</c:v>
                </c:pt>
                <c:pt idx="7617">
                  <c:v>-450</c:v>
                </c:pt>
                <c:pt idx="7618">
                  <c:v>-450</c:v>
                </c:pt>
                <c:pt idx="7619">
                  <c:v>-450</c:v>
                </c:pt>
                <c:pt idx="7620">
                  <c:v>-413</c:v>
                </c:pt>
                <c:pt idx="7621">
                  <c:v>-475</c:v>
                </c:pt>
                <c:pt idx="7622">
                  <c:v>-445</c:v>
                </c:pt>
                <c:pt idx="7623">
                  <c:v>-445</c:v>
                </c:pt>
                <c:pt idx="7624">
                  <c:v>-450</c:v>
                </c:pt>
                <c:pt idx="7625">
                  <c:v>-450</c:v>
                </c:pt>
                <c:pt idx="7626">
                  <c:v>-450</c:v>
                </c:pt>
                <c:pt idx="7627">
                  <c:v>-375</c:v>
                </c:pt>
                <c:pt idx="7628">
                  <c:v>79</c:v>
                </c:pt>
                <c:pt idx="7629">
                  <c:v>414</c:v>
                </c:pt>
                <c:pt idx="7630">
                  <c:v>20</c:v>
                </c:pt>
                <c:pt idx="7631">
                  <c:v>50</c:v>
                </c:pt>
                <c:pt idx="7632">
                  <c:v>60</c:v>
                </c:pt>
                <c:pt idx="7633">
                  <c:v>40</c:v>
                </c:pt>
                <c:pt idx="7634">
                  <c:v>-255</c:v>
                </c:pt>
                <c:pt idx="7635">
                  <c:v>-243</c:v>
                </c:pt>
                <c:pt idx="7636">
                  <c:v>-610</c:v>
                </c:pt>
                <c:pt idx="7637">
                  <c:v>-582</c:v>
                </c:pt>
                <c:pt idx="7638">
                  <c:v>-649</c:v>
                </c:pt>
                <c:pt idx="7639">
                  <c:v>-450</c:v>
                </c:pt>
                <c:pt idx="7640">
                  <c:v>-450</c:v>
                </c:pt>
                <c:pt idx="7641">
                  <c:v>-449</c:v>
                </c:pt>
                <c:pt idx="7642">
                  <c:v>-450</c:v>
                </c:pt>
                <c:pt idx="7643">
                  <c:v>-450</c:v>
                </c:pt>
                <c:pt idx="7644">
                  <c:v>-475</c:v>
                </c:pt>
                <c:pt idx="7645">
                  <c:v>-475</c:v>
                </c:pt>
                <c:pt idx="7646">
                  <c:v>-475</c:v>
                </c:pt>
                <c:pt idx="7647">
                  <c:v>-450</c:v>
                </c:pt>
                <c:pt idx="7648">
                  <c:v>-450</c:v>
                </c:pt>
                <c:pt idx="7649">
                  <c:v>-450</c:v>
                </c:pt>
                <c:pt idx="7650">
                  <c:v>-450</c:v>
                </c:pt>
                <c:pt idx="7651">
                  <c:v>-450</c:v>
                </c:pt>
                <c:pt idx="7652">
                  <c:v>-475</c:v>
                </c:pt>
                <c:pt idx="7653">
                  <c:v>-607</c:v>
                </c:pt>
                <c:pt idx="7654">
                  <c:v>-582</c:v>
                </c:pt>
                <c:pt idx="7655">
                  <c:v>-475</c:v>
                </c:pt>
                <c:pt idx="7656">
                  <c:v>-532</c:v>
                </c:pt>
                <c:pt idx="7657">
                  <c:v>-725</c:v>
                </c:pt>
                <c:pt idx="7658">
                  <c:v>-675</c:v>
                </c:pt>
                <c:pt idx="7659">
                  <c:v>-675</c:v>
                </c:pt>
                <c:pt idx="7660">
                  <c:v>-675</c:v>
                </c:pt>
                <c:pt idx="7661">
                  <c:v>-589</c:v>
                </c:pt>
                <c:pt idx="7662">
                  <c:v>-550</c:v>
                </c:pt>
                <c:pt idx="7663">
                  <c:v>-449</c:v>
                </c:pt>
                <c:pt idx="7664">
                  <c:v>-450</c:v>
                </c:pt>
                <c:pt idx="7665">
                  <c:v>-450</c:v>
                </c:pt>
                <c:pt idx="7666">
                  <c:v>-450</c:v>
                </c:pt>
                <c:pt idx="7667">
                  <c:v>-450</c:v>
                </c:pt>
                <c:pt idx="7668">
                  <c:v>-475</c:v>
                </c:pt>
                <c:pt idx="7669">
                  <c:v>-475</c:v>
                </c:pt>
                <c:pt idx="7670">
                  <c:v>-475</c:v>
                </c:pt>
                <c:pt idx="7671">
                  <c:v>-450</c:v>
                </c:pt>
                <c:pt idx="7672">
                  <c:v>-450</c:v>
                </c:pt>
                <c:pt idx="7673">
                  <c:v>-450</c:v>
                </c:pt>
                <c:pt idx="7674">
                  <c:v>-450</c:v>
                </c:pt>
                <c:pt idx="7675">
                  <c:v>-450</c:v>
                </c:pt>
                <c:pt idx="7676">
                  <c:v>-450</c:v>
                </c:pt>
                <c:pt idx="7677">
                  <c:v>-537</c:v>
                </c:pt>
                <c:pt idx="7678">
                  <c:v>-582</c:v>
                </c:pt>
                <c:pt idx="7679">
                  <c:v>-475</c:v>
                </c:pt>
                <c:pt idx="7680">
                  <c:v>-5</c:v>
                </c:pt>
                <c:pt idx="7681">
                  <c:v>-455</c:v>
                </c:pt>
                <c:pt idx="7682">
                  <c:v>-550</c:v>
                </c:pt>
                <c:pt idx="7683">
                  <c:v>-550</c:v>
                </c:pt>
                <c:pt idx="7684">
                  <c:v>-550</c:v>
                </c:pt>
                <c:pt idx="7685">
                  <c:v>-550</c:v>
                </c:pt>
                <c:pt idx="7686">
                  <c:v>-650</c:v>
                </c:pt>
                <c:pt idx="7687">
                  <c:v>-450</c:v>
                </c:pt>
                <c:pt idx="7688">
                  <c:v>-450</c:v>
                </c:pt>
                <c:pt idx="7689">
                  <c:v>-450</c:v>
                </c:pt>
                <c:pt idx="7690">
                  <c:v>-450</c:v>
                </c:pt>
                <c:pt idx="7691">
                  <c:v>-450</c:v>
                </c:pt>
                <c:pt idx="7692">
                  <c:v>-450</c:v>
                </c:pt>
                <c:pt idx="7693">
                  <c:v>-450</c:v>
                </c:pt>
                <c:pt idx="7694">
                  <c:v>-450</c:v>
                </c:pt>
                <c:pt idx="7695">
                  <c:v>-450</c:v>
                </c:pt>
                <c:pt idx="7696">
                  <c:v>-450</c:v>
                </c:pt>
                <c:pt idx="7697">
                  <c:v>-450</c:v>
                </c:pt>
                <c:pt idx="7698">
                  <c:v>-450</c:v>
                </c:pt>
                <c:pt idx="7699">
                  <c:v>-449</c:v>
                </c:pt>
                <c:pt idx="7700">
                  <c:v>-450</c:v>
                </c:pt>
                <c:pt idx="7701">
                  <c:v>-159</c:v>
                </c:pt>
                <c:pt idx="7702">
                  <c:v>-449</c:v>
                </c:pt>
                <c:pt idx="7703">
                  <c:v>-450</c:v>
                </c:pt>
                <c:pt idx="7704">
                  <c:v>623</c:v>
                </c:pt>
                <c:pt idx="7705">
                  <c:v>546</c:v>
                </c:pt>
                <c:pt idx="7706">
                  <c:v>524</c:v>
                </c:pt>
                <c:pt idx="7707">
                  <c:v>798</c:v>
                </c:pt>
                <c:pt idx="7708">
                  <c:v>798</c:v>
                </c:pt>
                <c:pt idx="7709">
                  <c:v>773</c:v>
                </c:pt>
                <c:pt idx="7710">
                  <c:v>773</c:v>
                </c:pt>
                <c:pt idx="7711">
                  <c:v>413</c:v>
                </c:pt>
                <c:pt idx="7712">
                  <c:v>30</c:v>
                </c:pt>
                <c:pt idx="7713">
                  <c:v>214</c:v>
                </c:pt>
                <c:pt idx="7714">
                  <c:v>515</c:v>
                </c:pt>
                <c:pt idx="7715">
                  <c:v>400</c:v>
                </c:pt>
                <c:pt idx="7716">
                  <c:v>465</c:v>
                </c:pt>
                <c:pt idx="7717">
                  <c:v>649</c:v>
                </c:pt>
                <c:pt idx="7718">
                  <c:v>899</c:v>
                </c:pt>
                <c:pt idx="7719">
                  <c:v>900</c:v>
                </c:pt>
                <c:pt idx="7720">
                  <c:v>660</c:v>
                </c:pt>
                <c:pt idx="7721">
                  <c:v>-370</c:v>
                </c:pt>
                <c:pt idx="7722">
                  <c:v>-595</c:v>
                </c:pt>
                <c:pt idx="7723">
                  <c:v>-3</c:v>
                </c:pt>
                <c:pt idx="7724">
                  <c:v>523</c:v>
                </c:pt>
                <c:pt idx="7725">
                  <c:v>648</c:v>
                </c:pt>
                <c:pt idx="7726">
                  <c:v>498</c:v>
                </c:pt>
                <c:pt idx="7727">
                  <c:v>598</c:v>
                </c:pt>
                <c:pt idx="7728">
                  <c:v>598</c:v>
                </c:pt>
                <c:pt idx="7729">
                  <c:v>798</c:v>
                </c:pt>
                <c:pt idx="7730">
                  <c:v>798</c:v>
                </c:pt>
                <c:pt idx="7731">
                  <c:v>798</c:v>
                </c:pt>
                <c:pt idx="7732">
                  <c:v>558</c:v>
                </c:pt>
                <c:pt idx="7733">
                  <c:v>902</c:v>
                </c:pt>
                <c:pt idx="7734">
                  <c:v>625</c:v>
                </c:pt>
                <c:pt idx="7735">
                  <c:v>566</c:v>
                </c:pt>
                <c:pt idx="7736">
                  <c:v>-615</c:v>
                </c:pt>
                <c:pt idx="7737">
                  <c:v>-345</c:v>
                </c:pt>
                <c:pt idx="7738">
                  <c:v>-155</c:v>
                </c:pt>
                <c:pt idx="7739">
                  <c:v>-495</c:v>
                </c:pt>
                <c:pt idx="7740">
                  <c:v>130</c:v>
                </c:pt>
                <c:pt idx="7741">
                  <c:v>450</c:v>
                </c:pt>
                <c:pt idx="7742">
                  <c:v>887</c:v>
                </c:pt>
                <c:pt idx="7743">
                  <c:v>879</c:v>
                </c:pt>
                <c:pt idx="7744">
                  <c:v>387</c:v>
                </c:pt>
                <c:pt idx="7745">
                  <c:v>-428</c:v>
                </c:pt>
                <c:pt idx="7746">
                  <c:v>-605</c:v>
                </c:pt>
                <c:pt idx="7747">
                  <c:v>-548</c:v>
                </c:pt>
                <c:pt idx="7748">
                  <c:v>795</c:v>
                </c:pt>
                <c:pt idx="7749">
                  <c:v>648</c:v>
                </c:pt>
                <c:pt idx="7750">
                  <c:v>648</c:v>
                </c:pt>
                <c:pt idx="7751">
                  <c:v>648</c:v>
                </c:pt>
                <c:pt idx="7752">
                  <c:v>733</c:v>
                </c:pt>
                <c:pt idx="7753">
                  <c:v>958</c:v>
                </c:pt>
                <c:pt idx="7754">
                  <c:v>883</c:v>
                </c:pt>
                <c:pt idx="7755">
                  <c:v>958</c:v>
                </c:pt>
                <c:pt idx="7756">
                  <c:v>958</c:v>
                </c:pt>
                <c:pt idx="7757">
                  <c:v>1065</c:v>
                </c:pt>
                <c:pt idx="7758">
                  <c:v>-253</c:v>
                </c:pt>
                <c:pt idx="7759">
                  <c:v>-650</c:v>
                </c:pt>
                <c:pt idx="7760">
                  <c:v>-650</c:v>
                </c:pt>
                <c:pt idx="7761">
                  <c:v>-650</c:v>
                </c:pt>
                <c:pt idx="7762">
                  <c:v>-556</c:v>
                </c:pt>
                <c:pt idx="7763">
                  <c:v>-650</c:v>
                </c:pt>
                <c:pt idx="7764">
                  <c:v>-645</c:v>
                </c:pt>
                <c:pt idx="7765">
                  <c:v>-674</c:v>
                </c:pt>
                <c:pt idx="7766">
                  <c:v>-650</c:v>
                </c:pt>
                <c:pt idx="7767">
                  <c:v>-650</c:v>
                </c:pt>
                <c:pt idx="7768">
                  <c:v>-650</c:v>
                </c:pt>
                <c:pt idx="7769">
                  <c:v>-650</c:v>
                </c:pt>
                <c:pt idx="7770">
                  <c:v>-650</c:v>
                </c:pt>
                <c:pt idx="7771">
                  <c:v>-650</c:v>
                </c:pt>
                <c:pt idx="7772">
                  <c:v>-95</c:v>
                </c:pt>
                <c:pt idx="7773">
                  <c:v>443</c:v>
                </c:pt>
                <c:pt idx="7774">
                  <c:v>156</c:v>
                </c:pt>
                <c:pt idx="7775">
                  <c:v>95</c:v>
                </c:pt>
                <c:pt idx="7776">
                  <c:v>758</c:v>
                </c:pt>
                <c:pt idx="7777">
                  <c:v>710</c:v>
                </c:pt>
                <c:pt idx="7778">
                  <c:v>-499</c:v>
                </c:pt>
                <c:pt idx="7779">
                  <c:v>55</c:v>
                </c:pt>
                <c:pt idx="7780">
                  <c:v>158</c:v>
                </c:pt>
                <c:pt idx="7781">
                  <c:v>-206</c:v>
                </c:pt>
                <c:pt idx="7782">
                  <c:v>-850</c:v>
                </c:pt>
                <c:pt idx="7783">
                  <c:v>-650</c:v>
                </c:pt>
                <c:pt idx="7784">
                  <c:v>-650</c:v>
                </c:pt>
                <c:pt idx="7785">
                  <c:v>-650</c:v>
                </c:pt>
                <c:pt idx="7786">
                  <c:v>-650</c:v>
                </c:pt>
                <c:pt idx="7787">
                  <c:v>-650</c:v>
                </c:pt>
                <c:pt idx="7788">
                  <c:v>-675</c:v>
                </c:pt>
                <c:pt idx="7789">
                  <c:v>-675</c:v>
                </c:pt>
                <c:pt idx="7790">
                  <c:v>-650</c:v>
                </c:pt>
                <c:pt idx="7791">
                  <c:v>-650</c:v>
                </c:pt>
                <c:pt idx="7792">
                  <c:v>-649</c:v>
                </c:pt>
                <c:pt idx="7793">
                  <c:v>-650</c:v>
                </c:pt>
                <c:pt idx="7794">
                  <c:v>-650</c:v>
                </c:pt>
                <c:pt idx="7795">
                  <c:v>-430</c:v>
                </c:pt>
                <c:pt idx="7796">
                  <c:v>160</c:v>
                </c:pt>
                <c:pt idx="7797">
                  <c:v>712</c:v>
                </c:pt>
                <c:pt idx="7798">
                  <c:v>233</c:v>
                </c:pt>
                <c:pt idx="7799">
                  <c:v>15</c:v>
                </c:pt>
                <c:pt idx="7800">
                  <c:v>628</c:v>
                </c:pt>
                <c:pt idx="7801">
                  <c:v>813</c:v>
                </c:pt>
                <c:pt idx="7802">
                  <c:v>492</c:v>
                </c:pt>
                <c:pt idx="7803">
                  <c:v>853</c:v>
                </c:pt>
                <c:pt idx="7804">
                  <c:v>853</c:v>
                </c:pt>
                <c:pt idx="7805">
                  <c:v>853</c:v>
                </c:pt>
                <c:pt idx="7806">
                  <c:v>725</c:v>
                </c:pt>
                <c:pt idx="7807">
                  <c:v>-650</c:v>
                </c:pt>
                <c:pt idx="7808">
                  <c:v>-650</c:v>
                </c:pt>
                <c:pt idx="7809">
                  <c:v>-517</c:v>
                </c:pt>
                <c:pt idx="7810">
                  <c:v>-488</c:v>
                </c:pt>
                <c:pt idx="7811">
                  <c:v>-500</c:v>
                </c:pt>
                <c:pt idx="7812">
                  <c:v>155</c:v>
                </c:pt>
                <c:pt idx="7813">
                  <c:v>-255</c:v>
                </c:pt>
                <c:pt idx="7814">
                  <c:v>-313</c:v>
                </c:pt>
                <c:pt idx="7815">
                  <c:v>-650</c:v>
                </c:pt>
                <c:pt idx="7816">
                  <c:v>-650</c:v>
                </c:pt>
                <c:pt idx="7817">
                  <c:v>-650</c:v>
                </c:pt>
                <c:pt idx="7818">
                  <c:v>-650</c:v>
                </c:pt>
                <c:pt idx="7819">
                  <c:v>-675</c:v>
                </c:pt>
                <c:pt idx="7820">
                  <c:v>402</c:v>
                </c:pt>
                <c:pt idx="7821">
                  <c:v>628</c:v>
                </c:pt>
                <c:pt idx="7822">
                  <c:v>628</c:v>
                </c:pt>
                <c:pt idx="7823">
                  <c:v>628</c:v>
                </c:pt>
                <c:pt idx="7824">
                  <c:v>648</c:v>
                </c:pt>
                <c:pt idx="7825">
                  <c:v>848</c:v>
                </c:pt>
                <c:pt idx="7826">
                  <c:v>848</c:v>
                </c:pt>
                <c:pt idx="7827">
                  <c:v>848</c:v>
                </c:pt>
                <c:pt idx="7828">
                  <c:v>848</c:v>
                </c:pt>
                <c:pt idx="7829">
                  <c:v>873</c:v>
                </c:pt>
                <c:pt idx="7830">
                  <c:v>345</c:v>
                </c:pt>
                <c:pt idx="7831">
                  <c:v>-650</c:v>
                </c:pt>
                <c:pt idx="7832">
                  <c:v>-650</c:v>
                </c:pt>
                <c:pt idx="7833">
                  <c:v>-492</c:v>
                </c:pt>
                <c:pt idx="7834">
                  <c:v>-510</c:v>
                </c:pt>
                <c:pt idx="7835">
                  <c:v>-635</c:v>
                </c:pt>
                <c:pt idx="7836">
                  <c:v>-115</c:v>
                </c:pt>
                <c:pt idx="7837">
                  <c:v>-356</c:v>
                </c:pt>
                <c:pt idx="7838">
                  <c:v>-510</c:v>
                </c:pt>
                <c:pt idx="7839">
                  <c:v>-599</c:v>
                </c:pt>
                <c:pt idx="7840">
                  <c:v>-650</c:v>
                </c:pt>
                <c:pt idx="7841">
                  <c:v>-650</c:v>
                </c:pt>
                <c:pt idx="7842">
                  <c:v>-650</c:v>
                </c:pt>
                <c:pt idx="7843">
                  <c:v>-635</c:v>
                </c:pt>
                <c:pt idx="7844">
                  <c:v>-21</c:v>
                </c:pt>
                <c:pt idx="7845">
                  <c:v>708</c:v>
                </c:pt>
                <c:pt idx="7846">
                  <c:v>683</c:v>
                </c:pt>
                <c:pt idx="7847">
                  <c:v>683</c:v>
                </c:pt>
                <c:pt idx="7848">
                  <c:v>503</c:v>
                </c:pt>
                <c:pt idx="7849">
                  <c:v>753</c:v>
                </c:pt>
                <c:pt idx="7850">
                  <c:v>-175</c:v>
                </c:pt>
                <c:pt idx="7851">
                  <c:v>-103</c:v>
                </c:pt>
                <c:pt idx="7852">
                  <c:v>-553</c:v>
                </c:pt>
                <c:pt idx="7853">
                  <c:v>-824</c:v>
                </c:pt>
                <c:pt idx="7854">
                  <c:v>-921</c:v>
                </c:pt>
                <c:pt idx="7855">
                  <c:v>-735</c:v>
                </c:pt>
                <c:pt idx="7856">
                  <c:v>-641</c:v>
                </c:pt>
                <c:pt idx="7857">
                  <c:v>-641</c:v>
                </c:pt>
                <c:pt idx="7858">
                  <c:v>-650</c:v>
                </c:pt>
                <c:pt idx="7859">
                  <c:v>-649</c:v>
                </c:pt>
                <c:pt idx="7860">
                  <c:v>-675</c:v>
                </c:pt>
                <c:pt idx="7861">
                  <c:v>-650</c:v>
                </c:pt>
                <c:pt idx="7862">
                  <c:v>-650</c:v>
                </c:pt>
                <c:pt idx="7863">
                  <c:v>-650</c:v>
                </c:pt>
                <c:pt idx="7864">
                  <c:v>-650</c:v>
                </c:pt>
                <c:pt idx="7865">
                  <c:v>-650</c:v>
                </c:pt>
                <c:pt idx="7866">
                  <c:v>-650</c:v>
                </c:pt>
                <c:pt idx="7867">
                  <c:v>-650</c:v>
                </c:pt>
                <c:pt idx="7868">
                  <c:v>-600</c:v>
                </c:pt>
                <c:pt idx="7869">
                  <c:v>694</c:v>
                </c:pt>
                <c:pt idx="7870">
                  <c:v>225</c:v>
                </c:pt>
                <c:pt idx="7871">
                  <c:v>-348</c:v>
                </c:pt>
                <c:pt idx="7872">
                  <c:v>173</c:v>
                </c:pt>
                <c:pt idx="7873">
                  <c:v>-857</c:v>
                </c:pt>
                <c:pt idx="7874">
                  <c:v>-1057</c:v>
                </c:pt>
                <c:pt idx="7875">
                  <c:v>-1032</c:v>
                </c:pt>
                <c:pt idx="7876">
                  <c:v>-797</c:v>
                </c:pt>
                <c:pt idx="7877">
                  <c:v>-925</c:v>
                </c:pt>
                <c:pt idx="7878">
                  <c:v>-900</c:v>
                </c:pt>
                <c:pt idx="7879">
                  <c:v>-850</c:v>
                </c:pt>
                <c:pt idx="7880">
                  <c:v>-650</c:v>
                </c:pt>
                <c:pt idx="7881">
                  <c:v>-649</c:v>
                </c:pt>
                <c:pt idx="7882">
                  <c:v>-675</c:v>
                </c:pt>
                <c:pt idx="7883">
                  <c:v>-675</c:v>
                </c:pt>
                <c:pt idx="7884">
                  <c:v>-675</c:v>
                </c:pt>
                <c:pt idx="7885">
                  <c:v>-699</c:v>
                </c:pt>
                <c:pt idx="7886">
                  <c:v>-534</c:v>
                </c:pt>
                <c:pt idx="7887">
                  <c:v>-395</c:v>
                </c:pt>
                <c:pt idx="7888">
                  <c:v>-330</c:v>
                </c:pt>
                <c:pt idx="7889">
                  <c:v>-650</c:v>
                </c:pt>
                <c:pt idx="7890">
                  <c:v>-488</c:v>
                </c:pt>
                <c:pt idx="7891">
                  <c:v>700</c:v>
                </c:pt>
                <c:pt idx="7892">
                  <c:v>543</c:v>
                </c:pt>
                <c:pt idx="7893">
                  <c:v>483</c:v>
                </c:pt>
                <c:pt idx="7894">
                  <c:v>483</c:v>
                </c:pt>
                <c:pt idx="7895">
                  <c:v>483</c:v>
                </c:pt>
                <c:pt idx="7896">
                  <c:v>318</c:v>
                </c:pt>
                <c:pt idx="7897">
                  <c:v>718</c:v>
                </c:pt>
                <c:pt idx="7898">
                  <c:v>718</c:v>
                </c:pt>
                <c:pt idx="7899">
                  <c:v>718</c:v>
                </c:pt>
                <c:pt idx="7900">
                  <c:v>718</c:v>
                </c:pt>
                <c:pt idx="7901">
                  <c:v>718</c:v>
                </c:pt>
                <c:pt idx="7902">
                  <c:v>717</c:v>
                </c:pt>
                <c:pt idx="7903">
                  <c:v>768</c:v>
                </c:pt>
                <c:pt idx="7904">
                  <c:v>768</c:v>
                </c:pt>
                <c:pt idx="7905">
                  <c:v>793</c:v>
                </c:pt>
                <c:pt idx="7906">
                  <c:v>793</c:v>
                </c:pt>
                <c:pt idx="7907">
                  <c:v>793</c:v>
                </c:pt>
                <c:pt idx="7908">
                  <c:v>793</c:v>
                </c:pt>
                <c:pt idx="7909">
                  <c:v>768</c:v>
                </c:pt>
                <c:pt idx="7910">
                  <c:v>768</c:v>
                </c:pt>
                <c:pt idx="7911">
                  <c:v>768</c:v>
                </c:pt>
                <c:pt idx="7912">
                  <c:v>768</c:v>
                </c:pt>
                <c:pt idx="7913">
                  <c:v>793</c:v>
                </c:pt>
                <c:pt idx="7914">
                  <c:v>418</c:v>
                </c:pt>
                <c:pt idx="7915">
                  <c:v>393</c:v>
                </c:pt>
                <c:pt idx="7916">
                  <c:v>318</c:v>
                </c:pt>
                <c:pt idx="7917">
                  <c:v>318</c:v>
                </c:pt>
                <c:pt idx="7918">
                  <c:v>318</c:v>
                </c:pt>
                <c:pt idx="7919">
                  <c:v>318</c:v>
                </c:pt>
                <c:pt idx="7920">
                  <c:v>343</c:v>
                </c:pt>
                <c:pt idx="7921">
                  <c:v>743</c:v>
                </c:pt>
                <c:pt idx="7922">
                  <c:v>598</c:v>
                </c:pt>
                <c:pt idx="7923">
                  <c:v>668</c:v>
                </c:pt>
                <c:pt idx="7924">
                  <c:v>618</c:v>
                </c:pt>
                <c:pt idx="7925">
                  <c:v>388</c:v>
                </c:pt>
                <c:pt idx="7926">
                  <c:v>-270</c:v>
                </c:pt>
                <c:pt idx="7927">
                  <c:v>-575</c:v>
                </c:pt>
                <c:pt idx="7928">
                  <c:v>-505</c:v>
                </c:pt>
                <c:pt idx="7929">
                  <c:v>-471</c:v>
                </c:pt>
                <c:pt idx="7930">
                  <c:v>-360</c:v>
                </c:pt>
                <c:pt idx="7931">
                  <c:v>-429</c:v>
                </c:pt>
                <c:pt idx="7932">
                  <c:v>-360</c:v>
                </c:pt>
                <c:pt idx="7933">
                  <c:v>-350</c:v>
                </c:pt>
                <c:pt idx="7934">
                  <c:v>-437</c:v>
                </c:pt>
                <c:pt idx="7935">
                  <c:v>-445</c:v>
                </c:pt>
                <c:pt idx="7936">
                  <c:v>-600</c:v>
                </c:pt>
                <c:pt idx="7937">
                  <c:v>-405</c:v>
                </c:pt>
                <c:pt idx="7938">
                  <c:v>-505</c:v>
                </c:pt>
                <c:pt idx="7939">
                  <c:v>-500</c:v>
                </c:pt>
                <c:pt idx="7940">
                  <c:v>-315</c:v>
                </c:pt>
                <c:pt idx="7941">
                  <c:v>343</c:v>
                </c:pt>
                <c:pt idx="7942">
                  <c:v>343</c:v>
                </c:pt>
                <c:pt idx="7943">
                  <c:v>343</c:v>
                </c:pt>
                <c:pt idx="7944">
                  <c:v>600</c:v>
                </c:pt>
                <c:pt idx="7945">
                  <c:v>1000</c:v>
                </c:pt>
                <c:pt idx="7946">
                  <c:v>1000</c:v>
                </c:pt>
                <c:pt idx="7947">
                  <c:v>1000</c:v>
                </c:pt>
                <c:pt idx="7948">
                  <c:v>799</c:v>
                </c:pt>
                <c:pt idx="7949">
                  <c:v>575</c:v>
                </c:pt>
                <c:pt idx="7950">
                  <c:v>-840</c:v>
                </c:pt>
                <c:pt idx="7951">
                  <c:v>-630</c:v>
                </c:pt>
                <c:pt idx="7952">
                  <c:v>-380</c:v>
                </c:pt>
                <c:pt idx="7953">
                  <c:v>-380</c:v>
                </c:pt>
                <c:pt idx="7954">
                  <c:v>-380</c:v>
                </c:pt>
                <c:pt idx="7955">
                  <c:v>-380</c:v>
                </c:pt>
                <c:pt idx="7956">
                  <c:v>-380</c:v>
                </c:pt>
                <c:pt idx="7957">
                  <c:v>-380</c:v>
                </c:pt>
                <c:pt idx="7958">
                  <c:v>-380</c:v>
                </c:pt>
                <c:pt idx="7959">
                  <c:v>-380</c:v>
                </c:pt>
                <c:pt idx="7960">
                  <c:v>-380</c:v>
                </c:pt>
                <c:pt idx="7961">
                  <c:v>-380</c:v>
                </c:pt>
                <c:pt idx="7962">
                  <c:v>-380</c:v>
                </c:pt>
                <c:pt idx="7963">
                  <c:v>-380</c:v>
                </c:pt>
                <c:pt idx="7964">
                  <c:v>-604</c:v>
                </c:pt>
                <c:pt idx="7965">
                  <c:v>-705</c:v>
                </c:pt>
                <c:pt idx="7966">
                  <c:v>-705</c:v>
                </c:pt>
                <c:pt idx="7967">
                  <c:v>-705</c:v>
                </c:pt>
                <c:pt idx="7968">
                  <c:v>-525</c:v>
                </c:pt>
                <c:pt idx="7969">
                  <c:v>-725</c:v>
                </c:pt>
                <c:pt idx="7970">
                  <c:v>-655</c:v>
                </c:pt>
                <c:pt idx="7971">
                  <c:v>-655</c:v>
                </c:pt>
                <c:pt idx="7972">
                  <c:v>-655</c:v>
                </c:pt>
                <c:pt idx="7973">
                  <c:v>-625</c:v>
                </c:pt>
                <c:pt idx="7974">
                  <c:v>-525</c:v>
                </c:pt>
                <c:pt idx="7975">
                  <c:v>-375</c:v>
                </c:pt>
                <c:pt idx="7976">
                  <c:v>-375</c:v>
                </c:pt>
                <c:pt idx="7977">
                  <c:v>-375</c:v>
                </c:pt>
                <c:pt idx="7978">
                  <c:v>-375</c:v>
                </c:pt>
                <c:pt idx="7979">
                  <c:v>-375</c:v>
                </c:pt>
                <c:pt idx="7980">
                  <c:v>-325</c:v>
                </c:pt>
                <c:pt idx="7981">
                  <c:v>-327</c:v>
                </c:pt>
                <c:pt idx="7982">
                  <c:v>-325</c:v>
                </c:pt>
                <c:pt idx="7983">
                  <c:v>-375</c:v>
                </c:pt>
                <c:pt idx="7984">
                  <c:v>-375</c:v>
                </c:pt>
                <c:pt idx="7985">
                  <c:v>-325</c:v>
                </c:pt>
                <c:pt idx="7986">
                  <c:v>-325</c:v>
                </c:pt>
                <c:pt idx="7987">
                  <c:v>-300</c:v>
                </c:pt>
                <c:pt idx="7988">
                  <c:v>-300</c:v>
                </c:pt>
                <c:pt idx="7989">
                  <c:v>-280</c:v>
                </c:pt>
                <c:pt idx="7990">
                  <c:v>-325</c:v>
                </c:pt>
                <c:pt idx="7991">
                  <c:v>-362</c:v>
                </c:pt>
                <c:pt idx="7992">
                  <c:v>-445</c:v>
                </c:pt>
                <c:pt idx="7993">
                  <c:v>-655</c:v>
                </c:pt>
                <c:pt idx="7994">
                  <c:v>-655</c:v>
                </c:pt>
                <c:pt idx="7995">
                  <c:v>-655</c:v>
                </c:pt>
                <c:pt idx="7996">
                  <c:v>-655</c:v>
                </c:pt>
                <c:pt idx="7997">
                  <c:v>-655</c:v>
                </c:pt>
                <c:pt idx="7998">
                  <c:v>-605</c:v>
                </c:pt>
                <c:pt idx="7999">
                  <c:v>-405</c:v>
                </c:pt>
                <c:pt idx="8000">
                  <c:v>-380</c:v>
                </c:pt>
                <c:pt idx="8001">
                  <c:v>-380</c:v>
                </c:pt>
                <c:pt idx="8002">
                  <c:v>-380</c:v>
                </c:pt>
                <c:pt idx="8003">
                  <c:v>-380</c:v>
                </c:pt>
                <c:pt idx="8004">
                  <c:v>-379</c:v>
                </c:pt>
                <c:pt idx="8005">
                  <c:v>-380</c:v>
                </c:pt>
                <c:pt idx="8006">
                  <c:v>-380</c:v>
                </c:pt>
                <c:pt idx="8007">
                  <c:v>-380</c:v>
                </c:pt>
                <c:pt idx="8008">
                  <c:v>-380</c:v>
                </c:pt>
                <c:pt idx="8009">
                  <c:v>-380</c:v>
                </c:pt>
                <c:pt idx="8010">
                  <c:v>-380</c:v>
                </c:pt>
                <c:pt idx="8011">
                  <c:v>-380</c:v>
                </c:pt>
                <c:pt idx="8012">
                  <c:v>-405</c:v>
                </c:pt>
                <c:pt idx="8013">
                  <c:v>313</c:v>
                </c:pt>
                <c:pt idx="8014">
                  <c:v>-290</c:v>
                </c:pt>
                <c:pt idx="8015">
                  <c:v>-260</c:v>
                </c:pt>
                <c:pt idx="8016">
                  <c:v>-240</c:v>
                </c:pt>
                <c:pt idx="8017">
                  <c:v>-99</c:v>
                </c:pt>
                <c:pt idx="8018">
                  <c:v>-605</c:v>
                </c:pt>
                <c:pt idx="8019">
                  <c:v>-605</c:v>
                </c:pt>
                <c:pt idx="8020">
                  <c:v>-605</c:v>
                </c:pt>
                <c:pt idx="8021">
                  <c:v>-605</c:v>
                </c:pt>
                <c:pt idx="8022">
                  <c:v>-605</c:v>
                </c:pt>
                <c:pt idx="8023">
                  <c:v>-405</c:v>
                </c:pt>
                <c:pt idx="8024">
                  <c:v>-405</c:v>
                </c:pt>
                <c:pt idx="8025">
                  <c:v>-405</c:v>
                </c:pt>
                <c:pt idx="8026">
                  <c:v>-405</c:v>
                </c:pt>
                <c:pt idx="8027">
                  <c:v>-405</c:v>
                </c:pt>
                <c:pt idx="8028">
                  <c:v>-405</c:v>
                </c:pt>
                <c:pt idx="8029">
                  <c:v>-405</c:v>
                </c:pt>
                <c:pt idx="8030">
                  <c:v>-405</c:v>
                </c:pt>
                <c:pt idx="8031">
                  <c:v>-405</c:v>
                </c:pt>
                <c:pt idx="8032">
                  <c:v>-405</c:v>
                </c:pt>
                <c:pt idx="8033">
                  <c:v>-405</c:v>
                </c:pt>
                <c:pt idx="8034">
                  <c:v>-405</c:v>
                </c:pt>
                <c:pt idx="8035">
                  <c:v>-405</c:v>
                </c:pt>
                <c:pt idx="8036">
                  <c:v>-475</c:v>
                </c:pt>
                <c:pt idx="8037">
                  <c:v>-255</c:v>
                </c:pt>
                <c:pt idx="8038">
                  <c:v>-495</c:v>
                </c:pt>
                <c:pt idx="8039">
                  <c:v>-575</c:v>
                </c:pt>
                <c:pt idx="8040">
                  <c:v>43</c:v>
                </c:pt>
                <c:pt idx="8041">
                  <c:v>475</c:v>
                </c:pt>
                <c:pt idx="8042">
                  <c:v>621</c:v>
                </c:pt>
                <c:pt idx="8043">
                  <c:v>561</c:v>
                </c:pt>
                <c:pt idx="8044">
                  <c:v>495</c:v>
                </c:pt>
                <c:pt idx="8045">
                  <c:v>263</c:v>
                </c:pt>
                <c:pt idx="8046">
                  <c:v>-271</c:v>
                </c:pt>
                <c:pt idx="8047">
                  <c:v>-554</c:v>
                </c:pt>
                <c:pt idx="8048">
                  <c:v>-504</c:v>
                </c:pt>
                <c:pt idx="8049">
                  <c:v>-504</c:v>
                </c:pt>
                <c:pt idx="8050">
                  <c:v>-504</c:v>
                </c:pt>
                <c:pt idx="8051">
                  <c:v>-504</c:v>
                </c:pt>
                <c:pt idx="8052">
                  <c:v>-504</c:v>
                </c:pt>
                <c:pt idx="8053">
                  <c:v>-504</c:v>
                </c:pt>
                <c:pt idx="8054">
                  <c:v>-431</c:v>
                </c:pt>
                <c:pt idx="8055">
                  <c:v>-429</c:v>
                </c:pt>
                <c:pt idx="8056">
                  <c:v>-514</c:v>
                </c:pt>
                <c:pt idx="8057">
                  <c:v>-514</c:v>
                </c:pt>
                <c:pt idx="8058">
                  <c:v>-514</c:v>
                </c:pt>
                <c:pt idx="8059">
                  <c:v>-514</c:v>
                </c:pt>
                <c:pt idx="8060">
                  <c:v>-265</c:v>
                </c:pt>
                <c:pt idx="8061">
                  <c:v>622</c:v>
                </c:pt>
                <c:pt idx="8062">
                  <c:v>-356</c:v>
                </c:pt>
                <c:pt idx="8063">
                  <c:v>-445</c:v>
                </c:pt>
                <c:pt idx="8064">
                  <c:v>20</c:v>
                </c:pt>
                <c:pt idx="8065">
                  <c:v>480</c:v>
                </c:pt>
                <c:pt idx="8066">
                  <c:v>185</c:v>
                </c:pt>
                <c:pt idx="8067">
                  <c:v>565</c:v>
                </c:pt>
                <c:pt idx="8068">
                  <c:v>535</c:v>
                </c:pt>
                <c:pt idx="8069">
                  <c:v>455</c:v>
                </c:pt>
                <c:pt idx="8070">
                  <c:v>679</c:v>
                </c:pt>
                <c:pt idx="8071">
                  <c:v>378</c:v>
                </c:pt>
                <c:pt idx="8072">
                  <c:v>-280</c:v>
                </c:pt>
                <c:pt idx="8073">
                  <c:v>-764</c:v>
                </c:pt>
                <c:pt idx="8074">
                  <c:v>-528</c:v>
                </c:pt>
                <c:pt idx="8075">
                  <c:v>-764</c:v>
                </c:pt>
                <c:pt idx="8076">
                  <c:v>-764</c:v>
                </c:pt>
                <c:pt idx="8077">
                  <c:v>-381</c:v>
                </c:pt>
                <c:pt idx="8078">
                  <c:v>223</c:v>
                </c:pt>
                <c:pt idx="8079">
                  <c:v>50</c:v>
                </c:pt>
                <c:pt idx="8080">
                  <c:v>-330</c:v>
                </c:pt>
                <c:pt idx="8081">
                  <c:v>-964</c:v>
                </c:pt>
                <c:pt idx="8082">
                  <c:v>-864</c:v>
                </c:pt>
                <c:pt idx="8083">
                  <c:v>-714</c:v>
                </c:pt>
                <c:pt idx="8084">
                  <c:v>223</c:v>
                </c:pt>
                <c:pt idx="8085">
                  <c:v>710</c:v>
                </c:pt>
                <c:pt idx="8086">
                  <c:v>710</c:v>
                </c:pt>
                <c:pt idx="8087">
                  <c:v>187</c:v>
                </c:pt>
                <c:pt idx="8088">
                  <c:v>635</c:v>
                </c:pt>
                <c:pt idx="8089">
                  <c:v>600</c:v>
                </c:pt>
                <c:pt idx="8090">
                  <c:v>413</c:v>
                </c:pt>
                <c:pt idx="8091">
                  <c:v>729</c:v>
                </c:pt>
                <c:pt idx="8092">
                  <c:v>590</c:v>
                </c:pt>
                <c:pt idx="8093">
                  <c:v>-20</c:v>
                </c:pt>
                <c:pt idx="8094">
                  <c:v>-713</c:v>
                </c:pt>
                <c:pt idx="8095">
                  <c:v>-839</c:v>
                </c:pt>
                <c:pt idx="8096">
                  <c:v>-839</c:v>
                </c:pt>
                <c:pt idx="8097">
                  <c:v>-774</c:v>
                </c:pt>
                <c:pt idx="8098">
                  <c:v>-567</c:v>
                </c:pt>
                <c:pt idx="8099">
                  <c:v>-839</c:v>
                </c:pt>
                <c:pt idx="8100">
                  <c:v>-190</c:v>
                </c:pt>
                <c:pt idx="8101">
                  <c:v>-275</c:v>
                </c:pt>
                <c:pt idx="8102">
                  <c:v>-361</c:v>
                </c:pt>
                <c:pt idx="8103">
                  <c:v>-554</c:v>
                </c:pt>
                <c:pt idx="8104">
                  <c:v>-839</c:v>
                </c:pt>
                <c:pt idx="8105">
                  <c:v>-839</c:v>
                </c:pt>
                <c:pt idx="8106">
                  <c:v>-714</c:v>
                </c:pt>
                <c:pt idx="8107">
                  <c:v>-95</c:v>
                </c:pt>
                <c:pt idx="8108">
                  <c:v>238</c:v>
                </c:pt>
                <c:pt idx="8109">
                  <c:v>569</c:v>
                </c:pt>
                <c:pt idx="8110">
                  <c:v>152</c:v>
                </c:pt>
                <c:pt idx="8111">
                  <c:v>-530</c:v>
                </c:pt>
                <c:pt idx="8112">
                  <c:v>340</c:v>
                </c:pt>
                <c:pt idx="8113">
                  <c:v>216</c:v>
                </c:pt>
                <c:pt idx="8114">
                  <c:v>-310</c:v>
                </c:pt>
                <c:pt idx="8115">
                  <c:v>-465</c:v>
                </c:pt>
                <c:pt idx="8116">
                  <c:v>-386</c:v>
                </c:pt>
                <c:pt idx="8117">
                  <c:v>-722</c:v>
                </c:pt>
                <c:pt idx="8118">
                  <c:v>-1119</c:v>
                </c:pt>
                <c:pt idx="8119">
                  <c:v>-864</c:v>
                </c:pt>
                <c:pt idx="8120">
                  <c:v>-864</c:v>
                </c:pt>
                <c:pt idx="8121">
                  <c:v>-864</c:v>
                </c:pt>
                <c:pt idx="8122">
                  <c:v>-864</c:v>
                </c:pt>
                <c:pt idx="8123">
                  <c:v>-864</c:v>
                </c:pt>
                <c:pt idx="8124">
                  <c:v>-864</c:v>
                </c:pt>
                <c:pt idx="8125">
                  <c:v>-833</c:v>
                </c:pt>
                <c:pt idx="8126">
                  <c:v>-863</c:v>
                </c:pt>
                <c:pt idx="8127">
                  <c:v>-864</c:v>
                </c:pt>
                <c:pt idx="8128">
                  <c:v>-864</c:v>
                </c:pt>
                <c:pt idx="8129">
                  <c:v>-864</c:v>
                </c:pt>
                <c:pt idx="8130">
                  <c:v>-839</c:v>
                </c:pt>
                <c:pt idx="8131">
                  <c:v>-516</c:v>
                </c:pt>
                <c:pt idx="8132">
                  <c:v>-5</c:v>
                </c:pt>
                <c:pt idx="8133">
                  <c:v>635</c:v>
                </c:pt>
                <c:pt idx="8134">
                  <c:v>-220</c:v>
                </c:pt>
                <c:pt idx="8135">
                  <c:v>-869</c:v>
                </c:pt>
                <c:pt idx="8136">
                  <c:v>-603</c:v>
                </c:pt>
                <c:pt idx="8137">
                  <c:v>-532</c:v>
                </c:pt>
                <c:pt idx="8138">
                  <c:v>-945</c:v>
                </c:pt>
                <c:pt idx="8139">
                  <c:v>-800</c:v>
                </c:pt>
                <c:pt idx="8140">
                  <c:v>-765</c:v>
                </c:pt>
                <c:pt idx="8141">
                  <c:v>-1024</c:v>
                </c:pt>
                <c:pt idx="8142">
                  <c:v>-999</c:v>
                </c:pt>
                <c:pt idx="8143">
                  <c:v>-864</c:v>
                </c:pt>
                <c:pt idx="8144">
                  <c:v>-839</c:v>
                </c:pt>
                <c:pt idx="8145">
                  <c:v>-839</c:v>
                </c:pt>
                <c:pt idx="8146">
                  <c:v>-839</c:v>
                </c:pt>
                <c:pt idx="8147">
                  <c:v>-839</c:v>
                </c:pt>
                <c:pt idx="8148">
                  <c:v>-839</c:v>
                </c:pt>
                <c:pt idx="8149">
                  <c:v>-839</c:v>
                </c:pt>
                <c:pt idx="8150">
                  <c:v>-839</c:v>
                </c:pt>
                <c:pt idx="8151">
                  <c:v>-839</c:v>
                </c:pt>
                <c:pt idx="8152">
                  <c:v>-839</c:v>
                </c:pt>
                <c:pt idx="8153">
                  <c:v>-839</c:v>
                </c:pt>
                <c:pt idx="8154">
                  <c:v>-839</c:v>
                </c:pt>
                <c:pt idx="8155">
                  <c:v>-375</c:v>
                </c:pt>
                <c:pt idx="8156">
                  <c:v>154</c:v>
                </c:pt>
                <c:pt idx="8157">
                  <c:v>565</c:v>
                </c:pt>
                <c:pt idx="8158">
                  <c:v>65</c:v>
                </c:pt>
                <c:pt idx="8159">
                  <c:v>-300</c:v>
                </c:pt>
                <c:pt idx="8160">
                  <c:v>236</c:v>
                </c:pt>
                <c:pt idx="8161">
                  <c:v>300</c:v>
                </c:pt>
                <c:pt idx="8162">
                  <c:v>326</c:v>
                </c:pt>
                <c:pt idx="8163">
                  <c:v>321</c:v>
                </c:pt>
                <c:pt idx="8164">
                  <c:v>300</c:v>
                </c:pt>
                <c:pt idx="8165">
                  <c:v>-375</c:v>
                </c:pt>
                <c:pt idx="8166">
                  <c:v>-535</c:v>
                </c:pt>
                <c:pt idx="8167">
                  <c:v>-450</c:v>
                </c:pt>
                <c:pt idx="8168">
                  <c:v>-496</c:v>
                </c:pt>
                <c:pt idx="8169">
                  <c:v>-466</c:v>
                </c:pt>
                <c:pt idx="8170">
                  <c:v>-471</c:v>
                </c:pt>
                <c:pt idx="8171">
                  <c:v>-526</c:v>
                </c:pt>
                <c:pt idx="8172">
                  <c:v>-501</c:v>
                </c:pt>
                <c:pt idx="8173">
                  <c:v>-531</c:v>
                </c:pt>
                <c:pt idx="8174">
                  <c:v>-602</c:v>
                </c:pt>
                <c:pt idx="8175">
                  <c:v>-602</c:v>
                </c:pt>
                <c:pt idx="8176">
                  <c:v>-556</c:v>
                </c:pt>
                <c:pt idx="8177">
                  <c:v>-597</c:v>
                </c:pt>
                <c:pt idx="8178">
                  <c:v>-537</c:v>
                </c:pt>
                <c:pt idx="8179">
                  <c:v>-705</c:v>
                </c:pt>
                <c:pt idx="8180">
                  <c:v>-501</c:v>
                </c:pt>
                <c:pt idx="8181">
                  <c:v>-146</c:v>
                </c:pt>
                <c:pt idx="8182">
                  <c:v>-432</c:v>
                </c:pt>
                <c:pt idx="8183">
                  <c:v>-550</c:v>
                </c:pt>
                <c:pt idx="8184">
                  <c:v>-793</c:v>
                </c:pt>
                <c:pt idx="8185">
                  <c:v>-1069</c:v>
                </c:pt>
                <c:pt idx="8186">
                  <c:v>-1025</c:v>
                </c:pt>
                <c:pt idx="8187">
                  <c:v>-118</c:v>
                </c:pt>
                <c:pt idx="8188">
                  <c:v>225</c:v>
                </c:pt>
                <c:pt idx="8189">
                  <c:v>121</c:v>
                </c:pt>
                <c:pt idx="8190">
                  <c:v>-989</c:v>
                </c:pt>
                <c:pt idx="8191">
                  <c:v>-839</c:v>
                </c:pt>
                <c:pt idx="8192">
                  <c:v>-839</c:v>
                </c:pt>
                <c:pt idx="8193">
                  <c:v>-839</c:v>
                </c:pt>
                <c:pt idx="8194">
                  <c:v>-864</c:v>
                </c:pt>
                <c:pt idx="8195">
                  <c:v>-864</c:v>
                </c:pt>
                <c:pt idx="8196">
                  <c:v>-567</c:v>
                </c:pt>
                <c:pt idx="8197">
                  <c:v>-764</c:v>
                </c:pt>
                <c:pt idx="8198">
                  <c:v>-864</c:v>
                </c:pt>
                <c:pt idx="8199">
                  <c:v>-839</c:v>
                </c:pt>
                <c:pt idx="8200">
                  <c:v>-839</c:v>
                </c:pt>
                <c:pt idx="8201">
                  <c:v>-839</c:v>
                </c:pt>
                <c:pt idx="8202">
                  <c:v>-839</c:v>
                </c:pt>
                <c:pt idx="8203">
                  <c:v>-864</c:v>
                </c:pt>
                <c:pt idx="8204">
                  <c:v>-881</c:v>
                </c:pt>
                <c:pt idx="8205">
                  <c:v>-624</c:v>
                </c:pt>
                <c:pt idx="8206">
                  <c:v>-818</c:v>
                </c:pt>
                <c:pt idx="8207">
                  <c:v>-965</c:v>
                </c:pt>
                <c:pt idx="8208">
                  <c:v>-502</c:v>
                </c:pt>
                <c:pt idx="8209">
                  <c:v>-279</c:v>
                </c:pt>
                <c:pt idx="8210">
                  <c:v>-800</c:v>
                </c:pt>
                <c:pt idx="8211">
                  <c:v>-170</c:v>
                </c:pt>
                <c:pt idx="8212">
                  <c:v>-85</c:v>
                </c:pt>
                <c:pt idx="8213">
                  <c:v>-97</c:v>
                </c:pt>
                <c:pt idx="8214">
                  <c:v>-569</c:v>
                </c:pt>
                <c:pt idx="8215">
                  <c:v>-939</c:v>
                </c:pt>
                <c:pt idx="8216">
                  <c:v>-939</c:v>
                </c:pt>
                <c:pt idx="8217">
                  <c:v>-939</c:v>
                </c:pt>
                <c:pt idx="8218">
                  <c:v>-939</c:v>
                </c:pt>
                <c:pt idx="8219">
                  <c:v>-939</c:v>
                </c:pt>
                <c:pt idx="8220">
                  <c:v>-939</c:v>
                </c:pt>
                <c:pt idx="8221">
                  <c:v>-939</c:v>
                </c:pt>
                <c:pt idx="8222">
                  <c:v>-719</c:v>
                </c:pt>
                <c:pt idx="8223">
                  <c:v>-839</c:v>
                </c:pt>
                <c:pt idx="8224">
                  <c:v>-939</c:v>
                </c:pt>
                <c:pt idx="8225">
                  <c:v>-939</c:v>
                </c:pt>
                <c:pt idx="8226">
                  <c:v>-839</c:v>
                </c:pt>
                <c:pt idx="8227">
                  <c:v>-864</c:v>
                </c:pt>
                <c:pt idx="8228">
                  <c:v>-890</c:v>
                </c:pt>
                <c:pt idx="8229">
                  <c:v>25</c:v>
                </c:pt>
                <c:pt idx="8230">
                  <c:v>-479</c:v>
                </c:pt>
                <c:pt idx="8231">
                  <c:v>-475</c:v>
                </c:pt>
                <c:pt idx="8232">
                  <c:v>30</c:v>
                </c:pt>
                <c:pt idx="8233">
                  <c:v>260</c:v>
                </c:pt>
                <c:pt idx="8234">
                  <c:v>108</c:v>
                </c:pt>
                <c:pt idx="8235">
                  <c:v>340</c:v>
                </c:pt>
                <c:pt idx="8236">
                  <c:v>480</c:v>
                </c:pt>
                <c:pt idx="8237">
                  <c:v>480</c:v>
                </c:pt>
                <c:pt idx="8238">
                  <c:v>381</c:v>
                </c:pt>
                <c:pt idx="8239">
                  <c:v>395</c:v>
                </c:pt>
                <c:pt idx="8240">
                  <c:v>-350</c:v>
                </c:pt>
                <c:pt idx="8241">
                  <c:v>-668</c:v>
                </c:pt>
                <c:pt idx="8242">
                  <c:v>-844</c:v>
                </c:pt>
                <c:pt idx="8243">
                  <c:v>-849</c:v>
                </c:pt>
                <c:pt idx="8244">
                  <c:v>-607</c:v>
                </c:pt>
                <c:pt idx="8245">
                  <c:v>-355</c:v>
                </c:pt>
                <c:pt idx="8246">
                  <c:v>435</c:v>
                </c:pt>
                <c:pt idx="8247">
                  <c:v>755</c:v>
                </c:pt>
                <c:pt idx="8248">
                  <c:v>350</c:v>
                </c:pt>
                <c:pt idx="8249">
                  <c:v>-485</c:v>
                </c:pt>
                <c:pt idx="8250">
                  <c:v>-380</c:v>
                </c:pt>
                <c:pt idx="8251">
                  <c:v>-191</c:v>
                </c:pt>
                <c:pt idx="8252">
                  <c:v>255</c:v>
                </c:pt>
                <c:pt idx="8253">
                  <c:v>300</c:v>
                </c:pt>
                <c:pt idx="8254">
                  <c:v>250</c:v>
                </c:pt>
                <c:pt idx="8255">
                  <c:v>250</c:v>
                </c:pt>
                <c:pt idx="8256">
                  <c:v>135</c:v>
                </c:pt>
                <c:pt idx="8257">
                  <c:v>553</c:v>
                </c:pt>
                <c:pt idx="8258">
                  <c:v>568</c:v>
                </c:pt>
                <c:pt idx="8259">
                  <c:v>705</c:v>
                </c:pt>
                <c:pt idx="8260">
                  <c:v>755</c:v>
                </c:pt>
                <c:pt idx="8261">
                  <c:v>571</c:v>
                </c:pt>
                <c:pt idx="8262">
                  <c:v>-1056</c:v>
                </c:pt>
                <c:pt idx="8263">
                  <c:v>-1059</c:v>
                </c:pt>
                <c:pt idx="8264">
                  <c:v>-805</c:v>
                </c:pt>
                <c:pt idx="8265">
                  <c:v>-804</c:v>
                </c:pt>
                <c:pt idx="8266">
                  <c:v>-865</c:v>
                </c:pt>
                <c:pt idx="8267">
                  <c:v>-865</c:v>
                </c:pt>
                <c:pt idx="8268">
                  <c:v>-915</c:v>
                </c:pt>
                <c:pt idx="8269">
                  <c:v>-915</c:v>
                </c:pt>
                <c:pt idx="8270">
                  <c:v>-915</c:v>
                </c:pt>
                <c:pt idx="8271">
                  <c:v>-890</c:v>
                </c:pt>
                <c:pt idx="8272">
                  <c:v>-864</c:v>
                </c:pt>
                <c:pt idx="8273">
                  <c:v>-779</c:v>
                </c:pt>
                <c:pt idx="8274">
                  <c:v>-830</c:v>
                </c:pt>
                <c:pt idx="8275">
                  <c:v>-470</c:v>
                </c:pt>
                <c:pt idx="8276">
                  <c:v>255</c:v>
                </c:pt>
                <c:pt idx="8277">
                  <c:v>386</c:v>
                </c:pt>
                <c:pt idx="8278">
                  <c:v>247</c:v>
                </c:pt>
                <c:pt idx="8279">
                  <c:v>-826</c:v>
                </c:pt>
                <c:pt idx="8280">
                  <c:v>11</c:v>
                </c:pt>
                <c:pt idx="8281">
                  <c:v>542</c:v>
                </c:pt>
                <c:pt idx="8282">
                  <c:v>505</c:v>
                </c:pt>
                <c:pt idx="8283">
                  <c:v>850</c:v>
                </c:pt>
                <c:pt idx="8284">
                  <c:v>900</c:v>
                </c:pt>
                <c:pt idx="8285">
                  <c:v>475</c:v>
                </c:pt>
                <c:pt idx="8286">
                  <c:v>-1080</c:v>
                </c:pt>
                <c:pt idx="8287">
                  <c:v>-865</c:v>
                </c:pt>
                <c:pt idx="8288">
                  <c:v>-779</c:v>
                </c:pt>
                <c:pt idx="8289">
                  <c:v>-778</c:v>
                </c:pt>
                <c:pt idx="8290">
                  <c:v>-838</c:v>
                </c:pt>
                <c:pt idx="8291">
                  <c:v>-839</c:v>
                </c:pt>
                <c:pt idx="8292">
                  <c:v>-680</c:v>
                </c:pt>
                <c:pt idx="8293">
                  <c:v>-800</c:v>
                </c:pt>
                <c:pt idx="8294">
                  <c:v>-760</c:v>
                </c:pt>
                <c:pt idx="8295">
                  <c:v>-864</c:v>
                </c:pt>
                <c:pt idx="8296">
                  <c:v>-783</c:v>
                </c:pt>
                <c:pt idx="8297">
                  <c:v>-779</c:v>
                </c:pt>
                <c:pt idx="8298">
                  <c:v>-779</c:v>
                </c:pt>
                <c:pt idx="8299">
                  <c:v>-344</c:v>
                </c:pt>
                <c:pt idx="8300">
                  <c:v>394</c:v>
                </c:pt>
                <c:pt idx="8301">
                  <c:v>530</c:v>
                </c:pt>
                <c:pt idx="8302">
                  <c:v>480</c:v>
                </c:pt>
                <c:pt idx="8303">
                  <c:v>-156</c:v>
                </c:pt>
                <c:pt idx="8304">
                  <c:v>315</c:v>
                </c:pt>
                <c:pt idx="8305">
                  <c:v>645</c:v>
                </c:pt>
                <c:pt idx="8306">
                  <c:v>-200</c:v>
                </c:pt>
                <c:pt idx="8307">
                  <c:v>350</c:v>
                </c:pt>
                <c:pt idx="8308">
                  <c:v>450</c:v>
                </c:pt>
                <c:pt idx="8309">
                  <c:v>-240</c:v>
                </c:pt>
                <c:pt idx="8310">
                  <c:v>-697</c:v>
                </c:pt>
                <c:pt idx="8311">
                  <c:v>-769</c:v>
                </c:pt>
                <c:pt idx="8312">
                  <c:v>-744</c:v>
                </c:pt>
                <c:pt idx="8313">
                  <c:v>-744</c:v>
                </c:pt>
                <c:pt idx="8314">
                  <c:v>-744</c:v>
                </c:pt>
                <c:pt idx="8315">
                  <c:v>-744</c:v>
                </c:pt>
                <c:pt idx="8316">
                  <c:v>-532</c:v>
                </c:pt>
                <c:pt idx="8317">
                  <c:v>-753</c:v>
                </c:pt>
                <c:pt idx="8318">
                  <c:v>-779</c:v>
                </c:pt>
                <c:pt idx="8319">
                  <c:v>-804</c:v>
                </c:pt>
                <c:pt idx="8320">
                  <c:v>-744</c:v>
                </c:pt>
                <c:pt idx="8321">
                  <c:v>-744</c:v>
                </c:pt>
                <c:pt idx="8322">
                  <c:v>-744</c:v>
                </c:pt>
                <c:pt idx="8323">
                  <c:v>-744</c:v>
                </c:pt>
                <c:pt idx="8324">
                  <c:v>-819</c:v>
                </c:pt>
                <c:pt idx="8325">
                  <c:v>-95</c:v>
                </c:pt>
                <c:pt idx="8326">
                  <c:v>-20</c:v>
                </c:pt>
                <c:pt idx="8327">
                  <c:v>-914</c:v>
                </c:pt>
                <c:pt idx="8328">
                  <c:v>-192</c:v>
                </c:pt>
                <c:pt idx="8329">
                  <c:v>-588</c:v>
                </c:pt>
                <c:pt idx="8330">
                  <c:v>-590</c:v>
                </c:pt>
                <c:pt idx="8331">
                  <c:v>-495</c:v>
                </c:pt>
                <c:pt idx="8332">
                  <c:v>-335</c:v>
                </c:pt>
                <c:pt idx="8333">
                  <c:v>-570</c:v>
                </c:pt>
                <c:pt idx="8334">
                  <c:v>-765</c:v>
                </c:pt>
                <c:pt idx="8335">
                  <c:v>-614</c:v>
                </c:pt>
                <c:pt idx="8336">
                  <c:v>-529</c:v>
                </c:pt>
                <c:pt idx="8337">
                  <c:v>-529</c:v>
                </c:pt>
                <c:pt idx="8338">
                  <c:v>-589</c:v>
                </c:pt>
                <c:pt idx="8339">
                  <c:v>-589</c:v>
                </c:pt>
                <c:pt idx="8340">
                  <c:v>-589</c:v>
                </c:pt>
                <c:pt idx="8341">
                  <c:v>-589</c:v>
                </c:pt>
                <c:pt idx="8342">
                  <c:v>-589</c:v>
                </c:pt>
                <c:pt idx="8343">
                  <c:v>-589</c:v>
                </c:pt>
                <c:pt idx="8344">
                  <c:v>-589</c:v>
                </c:pt>
                <c:pt idx="8345">
                  <c:v>-529</c:v>
                </c:pt>
                <c:pt idx="8346">
                  <c:v>-529</c:v>
                </c:pt>
                <c:pt idx="8347">
                  <c:v>-529</c:v>
                </c:pt>
                <c:pt idx="8348">
                  <c:v>-744</c:v>
                </c:pt>
                <c:pt idx="8349">
                  <c:v>-814</c:v>
                </c:pt>
                <c:pt idx="8350">
                  <c:v>-720</c:v>
                </c:pt>
                <c:pt idx="8351">
                  <c:v>-614</c:v>
                </c:pt>
                <c:pt idx="8352">
                  <c:v>-964</c:v>
                </c:pt>
                <c:pt idx="8353">
                  <c:v>-1065</c:v>
                </c:pt>
                <c:pt idx="8354">
                  <c:v>-1065</c:v>
                </c:pt>
                <c:pt idx="8355">
                  <c:v>-1040</c:v>
                </c:pt>
                <c:pt idx="8356">
                  <c:v>-1040</c:v>
                </c:pt>
                <c:pt idx="8357">
                  <c:v>-990</c:v>
                </c:pt>
                <c:pt idx="8358">
                  <c:v>-990</c:v>
                </c:pt>
                <c:pt idx="8359">
                  <c:v>-864</c:v>
                </c:pt>
                <c:pt idx="8360">
                  <c:v>-839</c:v>
                </c:pt>
                <c:pt idx="8361">
                  <c:v>-839</c:v>
                </c:pt>
                <c:pt idx="8362">
                  <c:v>-839</c:v>
                </c:pt>
                <c:pt idx="8363">
                  <c:v>-839</c:v>
                </c:pt>
                <c:pt idx="8364">
                  <c:v>-839</c:v>
                </c:pt>
                <c:pt idx="8365">
                  <c:v>-839</c:v>
                </c:pt>
                <c:pt idx="8366">
                  <c:v>-839</c:v>
                </c:pt>
                <c:pt idx="8367">
                  <c:v>-839</c:v>
                </c:pt>
                <c:pt idx="8368">
                  <c:v>-839</c:v>
                </c:pt>
                <c:pt idx="8369">
                  <c:v>-839</c:v>
                </c:pt>
                <c:pt idx="8370">
                  <c:v>-839</c:v>
                </c:pt>
                <c:pt idx="8371">
                  <c:v>-760</c:v>
                </c:pt>
                <c:pt idx="8372">
                  <c:v>-703</c:v>
                </c:pt>
                <c:pt idx="8373">
                  <c:v>425</c:v>
                </c:pt>
                <c:pt idx="8374">
                  <c:v>-730</c:v>
                </c:pt>
                <c:pt idx="8375">
                  <c:v>-551</c:v>
                </c:pt>
                <c:pt idx="8376">
                  <c:v>276</c:v>
                </c:pt>
                <c:pt idx="8377">
                  <c:v>-864</c:v>
                </c:pt>
                <c:pt idx="8378">
                  <c:v>-939</c:v>
                </c:pt>
                <c:pt idx="8379">
                  <c:v>-939</c:v>
                </c:pt>
                <c:pt idx="8380">
                  <c:v>-939</c:v>
                </c:pt>
                <c:pt idx="8381">
                  <c:v>-939</c:v>
                </c:pt>
                <c:pt idx="8382">
                  <c:v>-939</c:v>
                </c:pt>
                <c:pt idx="8383">
                  <c:v>-989</c:v>
                </c:pt>
                <c:pt idx="8384">
                  <c:v>-889</c:v>
                </c:pt>
                <c:pt idx="8385">
                  <c:v>-889</c:v>
                </c:pt>
                <c:pt idx="8386">
                  <c:v>-545</c:v>
                </c:pt>
                <c:pt idx="8387">
                  <c:v>-530</c:v>
                </c:pt>
                <c:pt idx="8388">
                  <c:v>-889</c:v>
                </c:pt>
                <c:pt idx="8389">
                  <c:v>-397</c:v>
                </c:pt>
                <c:pt idx="8390">
                  <c:v>-220</c:v>
                </c:pt>
                <c:pt idx="8391">
                  <c:v>-275</c:v>
                </c:pt>
                <c:pt idx="8392">
                  <c:v>-365</c:v>
                </c:pt>
                <c:pt idx="8393">
                  <c:v>-889</c:v>
                </c:pt>
                <c:pt idx="8394">
                  <c:v>-460</c:v>
                </c:pt>
                <c:pt idx="8395">
                  <c:v>753</c:v>
                </c:pt>
                <c:pt idx="8396">
                  <c:v>1126</c:v>
                </c:pt>
                <c:pt idx="8397">
                  <c:v>1111</c:v>
                </c:pt>
                <c:pt idx="8398">
                  <c:v>1076</c:v>
                </c:pt>
                <c:pt idx="8399">
                  <c:v>745</c:v>
                </c:pt>
                <c:pt idx="8400">
                  <c:v>855</c:v>
                </c:pt>
                <c:pt idx="8401">
                  <c:v>-252</c:v>
                </c:pt>
                <c:pt idx="8402">
                  <c:v>-1064</c:v>
                </c:pt>
                <c:pt idx="8403">
                  <c:v>-989</c:v>
                </c:pt>
                <c:pt idx="8404">
                  <c:v>-989</c:v>
                </c:pt>
                <c:pt idx="8405">
                  <c:v>-989</c:v>
                </c:pt>
                <c:pt idx="8406">
                  <c:v>-989</c:v>
                </c:pt>
                <c:pt idx="8407">
                  <c:v>-964</c:v>
                </c:pt>
                <c:pt idx="8408">
                  <c:v>-939</c:v>
                </c:pt>
                <c:pt idx="8409">
                  <c:v>-917</c:v>
                </c:pt>
                <c:pt idx="8410">
                  <c:v>-1160</c:v>
                </c:pt>
                <c:pt idx="8411">
                  <c:v>-1160</c:v>
                </c:pt>
                <c:pt idx="8412">
                  <c:v>-1160</c:v>
                </c:pt>
                <c:pt idx="8413">
                  <c:v>-1126</c:v>
                </c:pt>
                <c:pt idx="8414">
                  <c:v>-1126</c:v>
                </c:pt>
                <c:pt idx="8415">
                  <c:v>-1126</c:v>
                </c:pt>
                <c:pt idx="8416">
                  <c:v>-1126</c:v>
                </c:pt>
                <c:pt idx="8417">
                  <c:v>-1126</c:v>
                </c:pt>
                <c:pt idx="8418">
                  <c:v>-960</c:v>
                </c:pt>
                <c:pt idx="8419">
                  <c:v>-501</c:v>
                </c:pt>
                <c:pt idx="8420">
                  <c:v>715</c:v>
                </c:pt>
                <c:pt idx="8421">
                  <c:v>640</c:v>
                </c:pt>
                <c:pt idx="8422">
                  <c:v>640</c:v>
                </c:pt>
                <c:pt idx="8423">
                  <c:v>640</c:v>
                </c:pt>
                <c:pt idx="8424">
                  <c:v>705</c:v>
                </c:pt>
                <c:pt idx="8425">
                  <c:v>-659</c:v>
                </c:pt>
                <c:pt idx="8426">
                  <c:v>-1182</c:v>
                </c:pt>
                <c:pt idx="8427">
                  <c:v>-1158</c:v>
                </c:pt>
                <c:pt idx="8428">
                  <c:v>-1158</c:v>
                </c:pt>
                <c:pt idx="8429">
                  <c:v>-1087</c:v>
                </c:pt>
                <c:pt idx="8430">
                  <c:v>-757</c:v>
                </c:pt>
                <c:pt idx="8431">
                  <c:v>-750</c:v>
                </c:pt>
                <c:pt idx="8432">
                  <c:v>-865</c:v>
                </c:pt>
                <c:pt idx="8433">
                  <c:v>-822</c:v>
                </c:pt>
                <c:pt idx="8434">
                  <c:v>-733</c:v>
                </c:pt>
                <c:pt idx="8435">
                  <c:v>-865</c:v>
                </c:pt>
                <c:pt idx="8436">
                  <c:v>-556</c:v>
                </c:pt>
                <c:pt idx="8437">
                  <c:v>-640</c:v>
                </c:pt>
                <c:pt idx="8438">
                  <c:v>-490</c:v>
                </c:pt>
                <c:pt idx="8439">
                  <c:v>-382</c:v>
                </c:pt>
                <c:pt idx="8440">
                  <c:v>-612</c:v>
                </c:pt>
                <c:pt idx="8441">
                  <c:v>-865</c:v>
                </c:pt>
                <c:pt idx="8442">
                  <c:v>-385</c:v>
                </c:pt>
                <c:pt idx="8443">
                  <c:v>750</c:v>
                </c:pt>
                <c:pt idx="8444">
                  <c:v>815</c:v>
                </c:pt>
                <c:pt idx="8445">
                  <c:v>640</c:v>
                </c:pt>
                <c:pt idx="8446">
                  <c:v>740</c:v>
                </c:pt>
                <c:pt idx="8447">
                  <c:v>665</c:v>
                </c:pt>
                <c:pt idx="8448">
                  <c:v>829</c:v>
                </c:pt>
                <c:pt idx="8449">
                  <c:v>1156</c:v>
                </c:pt>
                <c:pt idx="8450">
                  <c:v>1031</c:v>
                </c:pt>
                <c:pt idx="8451">
                  <c:v>941</c:v>
                </c:pt>
                <c:pt idx="8452">
                  <c:v>816</c:v>
                </c:pt>
                <c:pt idx="8453">
                  <c:v>840</c:v>
                </c:pt>
                <c:pt idx="8454">
                  <c:v>-275</c:v>
                </c:pt>
                <c:pt idx="8455">
                  <c:v>-890</c:v>
                </c:pt>
                <c:pt idx="8456">
                  <c:v>-864</c:v>
                </c:pt>
                <c:pt idx="8457">
                  <c:v>-865</c:v>
                </c:pt>
                <c:pt idx="8458">
                  <c:v>-865</c:v>
                </c:pt>
                <c:pt idx="8459">
                  <c:v>-865</c:v>
                </c:pt>
                <c:pt idx="8460">
                  <c:v>-765</c:v>
                </c:pt>
                <c:pt idx="8461">
                  <c:v>-632</c:v>
                </c:pt>
                <c:pt idx="8462">
                  <c:v>-520</c:v>
                </c:pt>
                <c:pt idx="8463">
                  <c:v>-555</c:v>
                </c:pt>
                <c:pt idx="8464">
                  <c:v>-865</c:v>
                </c:pt>
                <c:pt idx="8465">
                  <c:v>-822</c:v>
                </c:pt>
                <c:pt idx="8466">
                  <c:v>-821</c:v>
                </c:pt>
                <c:pt idx="8467">
                  <c:v>-890</c:v>
                </c:pt>
                <c:pt idx="8468">
                  <c:v>0</c:v>
                </c:pt>
                <c:pt idx="8469">
                  <c:v>640</c:v>
                </c:pt>
                <c:pt idx="8470">
                  <c:v>370</c:v>
                </c:pt>
                <c:pt idx="8471">
                  <c:v>325</c:v>
                </c:pt>
                <c:pt idx="8472">
                  <c:v>605</c:v>
                </c:pt>
                <c:pt idx="8473">
                  <c:v>361</c:v>
                </c:pt>
                <c:pt idx="8474">
                  <c:v>882</c:v>
                </c:pt>
                <c:pt idx="8475">
                  <c:v>562</c:v>
                </c:pt>
                <c:pt idx="8476">
                  <c:v>655</c:v>
                </c:pt>
                <c:pt idx="8477">
                  <c:v>505</c:v>
                </c:pt>
                <c:pt idx="8478">
                  <c:v>-301</c:v>
                </c:pt>
                <c:pt idx="8479">
                  <c:v>-267</c:v>
                </c:pt>
                <c:pt idx="8480">
                  <c:v>-244</c:v>
                </c:pt>
                <c:pt idx="8481">
                  <c:v>-244</c:v>
                </c:pt>
                <c:pt idx="8482">
                  <c:v>-244</c:v>
                </c:pt>
                <c:pt idx="8483">
                  <c:v>-244</c:v>
                </c:pt>
                <c:pt idx="8484">
                  <c:v>-244</c:v>
                </c:pt>
                <c:pt idx="8485">
                  <c:v>-244</c:v>
                </c:pt>
                <c:pt idx="8486">
                  <c:v>-244</c:v>
                </c:pt>
                <c:pt idx="8487">
                  <c:v>-244</c:v>
                </c:pt>
                <c:pt idx="8488">
                  <c:v>-244</c:v>
                </c:pt>
                <c:pt idx="8489">
                  <c:v>-244</c:v>
                </c:pt>
                <c:pt idx="8490">
                  <c:v>-874</c:v>
                </c:pt>
                <c:pt idx="8491">
                  <c:v>-874</c:v>
                </c:pt>
                <c:pt idx="8492">
                  <c:v>-680</c:v>
                </c:pt>
                <c:pt idx="8493">
                  <c:v>82</c:v>
                </c:pt>
                <c:pt idx="8494">
                  <c:v>-135</c:v>
                </c:pt>
                <c:pt idx="8495">
                  <c:v>-1024</c:v>
                </c:pt>
                <c:pt idx="8496">
                  <c:v>-1174</c:v>
                </c:pt>
                <c:pt idx="8497">
                  <c:v>-1269</c:v>
                </c:pt>
                <c:pt idx="8498">
                  <c:v>-1049</c:v>
                </c:pt>
                <c:pt idx="8499">
                  <c:v>-1024</c:v>
                </c:pt>
                <c:pt idx="8500">
                  <c:v>-1024</c:v>
                </c:pt>
                <c:pt idx="8501">
                  <c:v>-1024</c:v>
                </c:pt>
                <c:pt idx="8502">
                  <c:v>-974</c:v>
                </c:pt>
                <c:pt idx="8503">
                  <c:v>-228</c:v>
                </c:pt>
                <c:pt idx="8504">
                  <c:v>-227</c:v>
                </c:pt>
                <c:pt idx="8505">
                  <c:v>-228</c:v>
                </c:pt>
                <c:pt idx="8506">
                  <c:v>-228</c:v>
                </c:pt>
                <c:pt idx="8507">
                  <c:v>-228</c:v>
                </c:pt>
                <c:pt idx="8508">
                  <c:v>-239</c:v>
                </c:pt>
                <c:pt idx="8509">
                  <c:v>-268</c:v>
                </c:pt>
                <c:pt idx="8510">
                  <c:v>-240</c:v>
                </c:pt>
                <c:pt idx="8511">
                  <c:v>-240</c:v>
                </c:pt>
                <c:pt idx="8512">
                  <c:v>-228</c:v>
                </c:pt>
                <c:pt idx="8513">
                  <c:v>-228</c:v>
                </c:pt>
                <c:pt idx="8514">
                  <c:v>-839</c:v>
                </c:pt>
                <c:pt idx="8515">
                  <c:v>-751</c:v>
                </c:pt>
                <c:pt idx="8516">
                  <c:v>68</c:v>
                </c:pt>
                <c:pt idx="8517">
                  <c:v>849</c:v>
                </c:pt>
                <c:pt idx="8518">
                  <c:v>312</c:v>
                </c:pt>
                <c:pt idx="8519">
                  <c:v>-949</c:v>
                </c:pt>
                <c:pt idx="8520">
                  <c:v>155</c:v>
                </c:pt>
                <c:pt idx="8521">
                  <c:v>-1013</c:v>
                </c:pt>
                <c:pt idx="8522">
                  <c:v>-1014</c:v>
                </c:pt>
                <c:pt idx="8523">
                  <c:v>-1014</c:v>
                </c:pt>
                <c:pt idx="8524">
                  <c:v>-1014</c:v>
                </c:pt>
                <c:pt idx="8525">
                  <c:v>-989</c:v>
                </c:pt>
                <c:pt idx="8526">
                  <c:v>-939</c:v>
                </c:pt>
                <c:pt idx="8527">
                  <c:v>-228</c:v>
                </c:pt>
                <c:pt idx="8528">
                  <c:v>-228</c:v>
                </c:pt>
                <c:pt idx="8529">
                  <c:v>-228</c:v>
                </c:pt>
                <c:pt idx="8530">
                  <c:v>-228</c:v>
                </c:pt>
                <c:pt idx="8531">
                  <c:v>-228</c:v>
                </c:pt>
                <c:pt idx="8532">
                  <c:v>-228</c:v>
                </c:pt>
                <c:pt idx="8533">
                  <c:v>-228</c:v>
                </c:pt>
                <c:pt idx="8534">
                  <c:v>-228</c:v>
                </c:pt>
                <c:pt idx="8535">
                  <c:v>-228</c:v>
                </c:pt>
                <c:pt idx="8536">
                  <c:v>-228</c:v>
                </c:pt>
                <c:pt idx="8537">
                  <c:v>-228</c:v>
                </c:pt>
                <c:pt idx="8538">
                  <c:v>-864</c:v>
                </c:pt>
                <c:pt idx="8539">
                  <c:v>-864</c:v>
                </c:pt>
                <c:pt idx="8540">
                  <c:v>-94</c:v>
                </c:pt>
                <c:pt idx="8541">
                  <c:v>754</c:v>
                </c:pt>
                <c:pt idx="8542">
                  <c:v>681</c:v>
                </c:pt>
                <c:pt idx="8543">
                  <c:v>620</c:v>
                </c:pt>
                <c:pt idx="8544">
                  <c:v>725</c:v>
                </c:pt>
                <c:pt idx="8545">
                  <c:v>329</c:v>
                </c:pt>
                <c:pt idx="8546">
                  <c:v>-120</c:v>
                </c:pt>
                <c:pt idx="8547">
                  <c:v>352</c:v>
                </c:pt>
                <c:pt idx="8548">
                  <c:v>510</c:v>
                </c:pt>
                <c:pt idx="8549">
                  <c:v>359</c:v>
                </c:pt>
                <c:pt idx="8550">
                  <c:v>30</c:v>
                </c:pt>
                <c:pt idx="8551">
                  <c:v>55</c:v>
                </c:pt>
                <c:pt idx="8552">
                  <c:v>-195</c:v>
                </c:pt>
                <c:pt idx="8553">
                  <c:v>685</c:v>
                </c:pt>
                <c:pt idx="8554">
                  <c:v>725</c:v>
                </c:pt>
                <c:pt idx="8555">
                  <c:v>725</c:v>
                </c:pt>
                <c:pt idx="8556">
                  <c:v>725</c:v>
                </c:pt>
                <c:pt idx="8557">
                  <c:v>725</c:v>
                </c:pt>
                <c:pt idx="8558">
                  <c:v>725</c:v>
                </c:pt>
                <c:pt idx="8559">
                  <c:v>725</c:v>
                </c:pt>
                <c:pt idx="8560">
                  <c:v>825</c:v>
                </c:pt>
                <c:pt idx="8561">
                  <c:v>825</c:v>
                </c:pt>
                <c:pt idx="8562">
                  <c:v>585</c:v>
                </c:pt>
                <c:pt idx="8563">
                  <c:v>725</c:v>
                </c:pt>
                <c:pt idx="8564">
                  <c:v>725</c:v>
                </c:pt>
                <c:pt idx="8565">
                  <c:v>724</c:v>
                </c:pt>
                <c:pt idx="8566">
                  <c:v>725</c:v>
                </c:pt>
                <c:pt idx="8567">
                  <c:v>725</c:v>
                </c:pt>
                <c:pt idx="8568">
                  <c:v>715</c:v>
                </c:pt>
                <c:pt idx="8569">
                  <c:v>915</c:v>
                </c:pt>
                <c:pt idx="8570">
                  <c:v>915</c:v>
                </c:pt>
                <c:pt idx="8571">
                  <c:v>915</c:v>
                </c:pt>
                <c:pt idx="8572">
                  <c:v>915</c:v>
                </c:pt>
                <c:pt idx="8573">
                  <c:v>915</c:v>
                </c:pt>
                <c:pt idx="8574">
                  <c:v>915</c:v>
                </c:pt>
                <c:pt idx="8575">
                  <c:v>915</c:v>
                </c:pt>
                <c:pt idx="8576">
                  <c:v>915</c:v>
                </c:pt>
                <c:pt idx="8577">
                  <c:v>629</c:v>
                </c:pt>
                <c:pt idx="8578">
                  <c:v>780</c:v>
                </c:pt>
                <c:pt idx="8579">
                  <c:v>680</c:v>
                </c:pt>
                <c:pt idx="8580">
                  <c:v>860</c:v>
                </c:pt>
                <c:pt idx="8581">
                  <c:v>860</c:v>
                </c:pt>
                <c:pt idx="8582">
                  <c:v>895</c:v>
                </c:pt>
                <c:pt idx="8583">
                  <c:v>825</c:v>
                </c:pt>
                <c:pt idx="8584">
                  <c:v>800</c:v>
                </c:pt>
                <c:pt idx="8585">
                  <c:v>754</c:v>
                </c:pt>
                <c:pt idx="8586">
                  <c:v>411</c:v>
                </c:pt>
                <c:pt idx="8587">
                  <c:v>665</c:v>
                </c:pt>
                <c:pt idx="8588">
                  <c:v>715</c:v>
                </c:pt>
                <c:pt idx="8589">
                  <c:v>715</c:v>
                </c:pt>
                <c:pt idx="8590">
                  <c:v>715</c:v>
                </c:pt>
                <c:pt idx="8591">
                  <c:v>715</c:v>
                </c:pt>
                <c:pt idx="8592">
                  <c:v>763</c:v>
                </c:pt>
                <c:pt idx="8593">
                  <c:v>-522</c:v>
                </c:pt>
                <c:pt idx="8594">
                  <c:v>-509</c:v>
                </c:pt>
                <c:pt idx="8595">
                  <c:v>-476</c:v>
                </c:pt>
                <c:pt idx="8596">
                  <c:v>-784</c:v>
                </c:pt>
                <c:pt idx="8597">
                  <c:v>-1151</c:v>
                </c:pt>
                <c:pt idx="8598">
                  <c:v>-1181</c:v>
                </c:pt>
                <c:pt idx="8599">
                  <c:v>-620</c:v>
                </c:pt>
                <c:pt idx="8600">
                  <c:v>-837</c:v>
                </c:pt>
                <c:pt idx="8601">
                  <c:v>-870</c:v>
                </c:pt>
                <c:pt idx="8602">
                  <c:v>-820</c:v>
                </c:pt>
                <c:pt idx="8603">
                  <c:v>-1089</c:v>
                </c:pt>
                <c:pt idx="8604">
                  <c:v>-920</c:v>
                </c:pt>
                <c:pt idx="8605">
                  <c:v>-825</c:v>
                </c:pt>
                <c:pt idx="8606">
                  <c:v>-745</c:v>
                </c:pt>
                <c:pt idx="8607">
                  <c:v>-950</c:v>
                </c:pt>
                <c:pt idx="8608">
                  <c:v>-1140</c:v>
                </c:pt>
                <c:pt idx="8609">
                  <c:v>-834</c:v>
                </c:pt>
                <c:pt idx="8610">
                  <c:v>345</c:v>
                </c:pt>
                <c:pt idx="8611">
                  <c:v>815</c:v>
                </c:pt>
                <c:pt idx="8612">
                  <c:v>815</c:v>
                </c:pt>
                <c:pt idx="8613">
                  <c:v>815</c:v>
                </c:pt>
                <c:pt idx="8614">
                  <c:v>815</c:v>
                </c:pt>
                <c:pt idx="8615">
                  <c:v>185</c:v>
                </c:pt>
                <c:pt idx="8616">
                  <c:v>765</c:v>
                </c:pt>
                <c:pt idx="8617">
                  <c:v>217</c:v>
                </c:pt>
                <c:pt idx="8618">
                  <c:v>93</c:v>
                </c:pt>
                <c:pt idx="8619">
                  <c:v>-179</c:v>
                </c:pt>
                <c:pt idx="8620">
                  <c:v>-120</c:v>
                </c:pt>
                <c:pt idx="8621">
                  <c:v>3</c:v>
                </c:pt>
                <c:pt idx="8622">
                  <c:v>-359</c:v>
                </c:pt>
                <c:pt idx="8623">
                  <c:v>-78</c:v>
                </c:pt>
                <c:pt idx="8624">
                  <c:v>-287</c:v>
                </c:pt>
                <c:pt idx="8625">
                  <c:v>-852</c:v>
                </c:pt>
                <c:pt idx="8626">
                  <c:v>-625</c:v>
                </c:pt>
                <c:pt idx="8627">
                  <c:v>-428</c:v>
                </c:pt>
                <c:pt idx="8628">
                  <c:v>-186</c:v>
                </c:pt>
                <c:pt idx="8629">
                  <c:v>-186</c:v>
                </c:pt>
                <c:pt idx="8630">
                  <c:v>-285</c:v>
                </c:pt>
                <c:pt idx="8631">
                  <c:v>-680</c:v>
                </c:pt>
                <c:pt idx="8632">
                  <c:v>-822</c:v>
                </c:pt>
                <c:pt idx="8633">
                  <c:v>-492</c:v>
                </c:pt>
                <c:pt idx="8634">
                  <c:v>625</c:v>
                </c:pt>
                <c:pt idx="8635">
                  <c:v>906</c:v>
                </c:pt>
                <c:pt idx="8636">
                  <c:v>940</c:v>
                </c:pt>
                <c:pt idx="8637">
                  <c:v>940</c:v>
                </c:pt>
                <c:pt idx="8638">
                  <c:v>965</c:v>
                </c:pt>
                <c:pt idx="8639">
                  <c:v>915</c:v>
                </c:pt>
                <c:pt idx="8640">
                  <c:v>773</c:v>
                </c:pt>
                <c:pt idx="8641">
                  <c:v>398</c:v>
                </c:pt>
                <c:pt idx="8642">
                  <c:v>-71</c:v>
                </c:pt>
                <c:pt idx="8643">
                  <c:v>417</c:v>
                </c:pt>
                <c:pt idx="8644">
                  <c:v>356</c:v>
                </c:pt>
                <c:pt idx="8645">
                  <c:v>96</c:v>
                </c:pt>
                <c:pt idx="8646">
                  <c:v>580</c:v>
                </c:pt>
                <c:pt idx="8647">
                  <c:v>825</c:v>
                </c:pt>
                <c:pt idx="8648">
                  <c:v>825</c:v>
                </c:pt>
                <c:pt idx="8649">
                  <c:v>1020</c:v>
                </c:pt>
                <c:pt idx="8650">
                  <c:v>1020</c:v>
                </c:pt>
                <c:pt idx="8651">
                  <c:v>1020</c:v>
                </c:pt>
                <c:pt idx="8652">
                  <c:v>825</c:v>
                </c:pt>
                <c:pt idx="8653">
                  <c:v>825</c:v>
                </c:pt>
                <c:pt idx="8654">
                  <c:v>1020</c:v>
                </c:pt>
                <c:pt idx="8655">
                  <c:v>1020</c:v>
                </c:pt>
                <c:pt idx="8656">
                  <c:v>1020</c:v>
                </c:pt>
                <c:pt idx="8657">
                  <c:v>1020</c:v>
                </c:pt>
                <c:pt idx="8658">
                  <c:v>825</c:v>
                </c:pt>
                <c:pt idx="8659">
                  <c:v>825</c:v>
                </c:pt>
                <c:pt idx="8660">
                  <c:v>825</c:v>
                </c:pt>
                <c:pt idx="8661">
                  <c:v>825</c:v>
                </c:pt>
                <c:pt idx="8662">
                  <c:v>825</c:v>
                </c:pt>
                <c:pt idx="8663">
                  <c:v>825</c:v>
                </c:pt>
                <c:pt idx="8664">
                  <c:v>775</c:v>
                </c:pt>
                <c:pt idx="8665">
                  <c:v>955</c:v>
                </c:pt>
                <c:pt idx="8666">
                  <c:v>440</c:v>
                </c:pt>
                <c:pt idx="8667">
                  <c:v>530</c:v>
                </c:pt>
                <c:pt idx="8668">
                  <c:v>505</c:v>
                </c:pt>
                <c:pt idx="8669">
                  <c:v>598</c:v>
                </c:pt>
                <c:pt idx="8670">
                  <c:v>855</c:v>
                </c:pt>
                <c:pt idx="8671">
                  <c:v>825</c:v>
                </c:pt>
                <c:pt idx="8672">
                  <c:v>825</c:v>
                </c:pt>
                <c:pt idx="8673">
                  <c:v>950</c:v>
                </c:pt>
                <c:pt idx="8674">
                  <c:v>1020</c:v>
                </c:pt>
                <c:pt idx="8675">
                  <c:v>950</c:v>
                </c:pt>
                <c:pt idx="8676">
                  <c:v>825</c:v>
                </c:pt>
                <c:pt idx="8677">
                  <c:v>825</c:v>
                </c:pt>
                <c:pt idx="8678">
                  <c:v>1020</c:v>
                </c:pt>
                <c:pt idx="8679">
                  <c:v>931</c:v>
                </c:pt>
                <c:pt idx="8680">
                  <c:v>899</c:v>
                </c:pt>
                <c:pt idx="8681">
                  <c:v>885</c:v>
                </c:pt>
                <c:pt idx="8682">
                  <c:v>750</c:v>
                </c:pt>
                <c:pt idx="8683">
                  <c:v>825</c:v>
                </c:pt>
                <c:pt idx="8684">
                  <c:v>825</c:v>
                </c:pt>
                <c:pt idx="8685">
                  <c:v>825</c:v>
                </c:pt>
                <c:pt idx="8686">
                  <c:v>825</c:v>
                </c:pt>
                <c:pt idx="8687">
                  <c:v>825</c:v>
                </c:pt>
                <c:pt idx="8688">
                  <c:v>825</c:v>
                </c:pt>
                <c:pt idx="8689">
                  <c:v>1075</c:v>
                </c:pt>
                <c:pt idx="8690">
                  <c:v>1075</c:v>
                </c:pt>
                <c:pt idx="8691">
                  <c:v>1075</c:v>
                </c:pt>
                <c:pt idx="8692">
                  <c:v>1075</c:v>
                </c:pt>
                <c:pt idx="8693">
                  <c:v>1050</c:v>
                </c:pt>
                <c:pt idx="8694">
                  <c:v>1075</c:v>
                </c:pt>
                <c:pt idx="8695">
                  <c:v>825</c:v>
                </c:pt>
                <c:pt idx="8696">
                  <c:v>775</c:v>
                </c:pt>
                <c:pt idx="8697">
                  <c:v>1020</c:v>
                </c:pt>
                <c:pt idx="8698">
                  <c:v>1020</c:v>
                </c:pt>
                <c:pt idx="8699">
                  <c:v>1020</c:v>
                </c:pt>
                <c:pt idx="8700">
                  <c:v>825</c:v>
                </c:pt>
                <c:pt idx="8701">
                  <c:v>825</c:v>
                </c:pt>
                <c:pt idx="8702">
                  <c:v>1020</c:v>
                </c:pt>
                <c:pt idx="8703">
                  <c:v>1020</c:v>
                </c:pt>
                <c:pt idx="8704">
                  <c:v>1020</c:v>
                </c:pt>
                <c:pt idx="8705">
                  <c:v>920</c:v>
                </c:pt>
                <c:pt idx="8706">
                  <c:v>825</c:v>
                </c:pt>
                <c:pt idx="8707">
                  <c:v>825</c:v>
                </c:pt>
                <c:pt idx="8708">
                  <c:v>825</c:v>
                </c:pt>
                <c:pt idx="8709">
                  <c:v>825</c:v>
                </c:pt>
                <c:pt idx="8710">
                  <c:v>825</c:v>
                </c:pt>
                <c:pt idx="8711">
                  <c:v>825</c:v>
                </c:pt>
                <c:pt idx="8712">
                  <c:v>825</c:v>
                </c:pt>
                <c:pt idx="8713">
                  <c:v>875</c:v>
                </c:pt>
                <c:pt idx="8714">
                  <c:v>735</c:v>
                </c:pt>
                <c:pt idx="8715">
                  <c:v>701</c:v>
                </c:pt>
                <c:pt idx="8716">
                  <c:v>303</c:v>
                </c:pt>
                <c:pt idx="8717">
                  <c:v>-359</c:v>
                </c:pt>
                <c:pt idx="8718">
                  <c:v>-550</c:v>
                </c:pt>
                <c:pt idx="8719">
                  <c:v>-558</c:v>
                </c:pt>
                <c:pt idx="8720">
                  <c:v>-903</c:v>
                </c:pt>
                <c:pt idx="8721">
                  <c:v>-489</c:v>
                </c:pt>
                <c:pt idx="8722">
                  <c:v>15</c:v>
                </c:pt>
                <c:pt idx="8723">
                  <c:v>93</c:v>
                </c:pt>
                <c:pt idx="8724">
                  <c:v>-418</c:v>
                </c:pt>
                <c:pt idx="8725">
                  <c:v>-265</c:v>
                </c:pt>
                <c:pt idx="8726">
                  <c:v>98</c:v>
                </c:pt>
                <c:pt idx="8727">
                  <c:v>-271</c:v>
                </c:pt>
                <c:pt idx="8728">
                  <c:v>-521</c:v>
                </c:pt>
                <c:pt idx="8729">
                  <c:v>-127</c:v>
                </c:pt>
                <c:pt idx="8730">
                  <c:v>315</c:v>
                </c:pt>
                <c:pt idx="8731">
                  <c:v>825</c:v>
                </c:pt>
                <c:pt idx="8732">
                  <c:v>825</c:v>
                </c:pt>
                <c:pt idx="8733">
                  <c:v>825</c:v>
                </c:pt>
                <c:pt idx="8734">
                  <c:v>825</c:v>
                </c:pt>
                <c:pt idx="8735">
                  <c:v>825</c:v>
                </c:pt>
                <c:pt idx="8736">
                  <c:v>815</c:v>
                </c:pt>
                <c:pt idx="8737">
                  <c:v>1065</c:v>
                </c:pt>
                <c:pt idx="8738">
                  <c:v>972</c:v>
                </c:pt>
                <c:pt idx="8739">
                  <c:v>820</c:v>
                </c:pt>
                <c:pt idx="8740">
                  <c:v>709</c:v>
                </c:pt>
                <c:pt idx="8741">
                  <c:v>815</c:v>
                </c:pt>
                <c:pt idx="8742">
                  <c:v>967</c:v>
                </c:pt>
                <c:pt idx="8743">
                  <c:v>1015</c:v>
                </c:pt>
                <c:pt idx="8744">
                  <c:v>520</c:v>
                </c:pt>
                <c:pt idx="8745">
                  <c:v>1015</c:v>
                </c:pt>
                <c:pt idx="8746">
                  <c:v>1014</c:v>
                </c:pt>
                <c:pt idx="8747">
                  <c:v>1015</c:v>
                </c:pt>
                <c:pt idx="8748">
                  <c:v>1015</c:v>
                </c:pt>
                <c:pt idx="8749">
                  <c:v>1014</c:v>
                </c:pt>
                <c:pt idx="8750">
                  <c:v>1015</c:v>
                </c:pt>
                <c:pt idx="8751">
                  <c:v>1015</c:v>
                </c:pt>
                <c:pt idx="8752">
                  <c:v>1015</c:v>
                </c:pt>
                <c:pt idx="8753">
                  <c:v>1015</c:v>
                </c:pt>
                <c:pt idx="8754">
                  <c:v>815</c:v>
                </c:pt>
                <c:pt idx="8755">
                  <c:v>815</c:v>
                </c:pt>
                <c:pt idx="8756">
                  <c:v>815</c:v>
                </c:pt>
                <c:pt idx="8757">
                  <c:v>815</c:v>
                </c:pt>
                <c:pt idx="8758">
                  <c:v>815</c:v>
                </c:pt>
                <c:pt idx="8759">
                  <c:v>815</c:v>
                </c:pt>
                <c:pt idx="8760">
                  <c:v>815</c:v>
                </c:pt>
                <c:pt idx="8761">
                  <c:v>1064</c:v>
                </c:pt>
                <c:pt idx="8762">
                  <c:v>1050</c:v>
                </c:pt>
                <c:pt idx="8763">
                  <c:v>1032</c:v>
                </c:pt>
                <c:pt idx="8764">
                  <c:v>1016</c:v>
                </c:pt>
                <c:pt idx="8765">
                  <c:v>1015</c:v>
                </c:pt>
                <c:pt idx="8766">
                  <c:v>1062</c:v>
                </c:pt>
                <c:pt idx="8767">
                  <c:v>815</c:v>
                </c:pt>
                <c:pt idx="8768">
                  <c:v>815</c:v>
                </c:pt>
                <c:pt idx="8769">
                  <c:v>815</c:v>
                </c:pt>
                <c:pt idx="8770">
                  <c:v>815</c:v>
                </c:pt>
                <c:pt idx="8771">
                  <c:v>815</c:v>
                </c:pt>
                <c:pt idx="8772">
                  <c:v>814</c:v>
                </c:pt>
                <c:pt idx="8773">
                  <c:v>755</c:v>
                </c:pt>
                <c:pt idx="8774">
                  <c:v>805</c:v>
                </c:pt>
                <c:pt idx="8775">
                  <c:v>24</c:v>
                </c:pt>
                <c:pt idx="8776">
                  <c:v>-98</c:v>
                </c:pt>
                <c:pt idx="8777">
                  <c:v>-8</c:v>
                </c:pt>
                <c:pt idx="8778">
                  <c:v>697</c:v>
                </c:pt>
                <c:pt idx="8779">
                  <c:v>815</c:v>
                </c:pt>
                <c:pt idx="8780">
                  <c:v>815</c:v>
                </c:pt>
                <c:pt idx="8781">
                  <c:v>815</c:v>
                </c:pt>
                <c:pt idx="8782">
                  <c:v>815</c:v>
                </c:pt>
                <c:pt idx="8783">
                  <c:v>814</c:v>
                </c:pt>
                <c:pt idx="8784">
                  <c:v>678</c:v>
                </c:pt>
                <c:pt idx="8785">
                  <c:v>878</c:v>
                </c:pt>
                <c:pt idx="8786">
                  <c:v>813</c:v>
                </c:pt>
                <c:pt idx="8787">
                  <c:v>779</c:v>
                </c:pt>
                <c:pt idx="8788">
                  <c:v>776</c:v>
                </c:pt>
                <c:pt idx="8789">
                  <c:v>776</c:v>
                </c:pt>
                <c:pt idx="8790">
                  <c:v>775</c:v>
                </c:pt>
                <c:pt idx="8791">
                  <c:v>788</c:v>
                </c:pt>
                <c:pt idx="8792">
                  <c:v>813</c:v>
                </c:pt>
                <c:pt idx="8793">
                  <c:v>878</c:v>
                </c:pt>
                <c:pt idx="8794">
                  <c:v>850</c:v>
                </c:pt>
                <c:pt idx="8795">
                  <c:v>878</c:v>
                </c:pt>
                <c:pt idx="8796">
                  <c:v>878</c:v>
                </c:pt>
                <c:pt idx="8797">
                  <c:v>878</c:v>
                </c:pt>
                <c:pt idx="8798">
                  <c:v>878</c:v>
                </c:pt>
                <c:pt idx="8799">
                  <c:v>855</c:v>
                </c:pt>
                <c:pt idx="8800">
                  <c:v>800</c:v>
                </c:pt>
                <c:pt idx="8801">
                  <c:v>402</c:v>
                </c:pt>
                <c:pt idx="8802">
                  <c:v>678</c:v>
                </c:pt>
                <c:pt idx="8803">
                  <c:v>678</c:v>
                </c:pt>
                <c:pt idx="8804">
                  <c:v>613</c:v>
                </c:pt>
                <c:pt idx="8805">
                  <c:v>613</c:v>
                </c:pt>
                <c:pt idx="8806">
                  <c:v>613</c:v>
                </c:pt>
                <c:pt idx="8807">
                  <c:v>613</c:v>
                </c:pt>
                <c:pt idx="8808">
                  <c:v>613</c:v>
                </c:pt>
                <c:pt idx="8809">
                  <c:v>813</c:v>
                </c:pt>
                <c:pt idx="8810">
                  <c:v>713</c:v>
                </c:pt>
                <c:pt idx="8811">
                  <c:v>813</c:v>
                </c:pt>
                <c:pt idx="8812">
                  <c:v>813</c:v>
                </c:pt>
                <c:pt idx="8813">
                  <c:v>759</c:v>
                </c:pt>
                <c:pt idx="8814">
                  <c:v>-110</c:v>
                </c:pt>
                <c:pt idx="8815">
                  <c:v>648</c:v>
                </c:pt>
                <c:pt idx="8816">
                  <c:v>449</c:v>
                </c:pt>
                <c:pt idx="8817">
                  <c:v>848</c:v>
                </c:pt>
                <c:pt idx="8818">
                  <c:v>913</c:v>
                </c:pt>
                <c:pt idx="8819">
                  <c:v>913</c:v>
                </c:pt>
                <c:pt idx="8820">
                  <c:v>913</c:v>
                </c:pt>
                <c:pt idx="8821">
                  <c:v>913</c:v>
                </c:pt>
                <c:pt idx="8822">
                  <c:v>913</c:v>
                </c:pt>
                <c:pt idx="8823">
                  <c:v>913</c:v>
                </c:pt>
                <c:pt idx="8824">
                  <c:v>913</c:v>
                </c:pt>
                <c:pt idx="8825">
                  <c:v>943</c:v>
                </c:pt>
                <c:pt idx="8826">
                  <c:v>993</c:v>
                </c:pt>
                <c:pt idx="8827">
                  <c:v>993</c:v>
                </c:pt>
                <c:pt idx="8828">
                  <c:v>913</c:v>
                </c:pt>
                <c:pt idx="8829">
                  <c:v>713</c:v>
                </c:pt>
                <c:pt idx="8830">
                  <c:v>678</c:v>
                </c:pt>
                <c:pt idx="8831">
                  <c:v>678</c:v>
                </c:pt>
                <c:pt idx="8832">
                  <c:v>778</c:v>
                </c:pt>
                <c:pt idx="8833">
                  <c:v>1129</c:v>
                </c:pt>
                <c:pt idx="8834">
                  <c:v>659</c:v>
                </c:pt>
                <c:pt idx="8835">
                  <c:v>789</c:v>
                </c:pt>
                <c:pt idx="8836">
                  <c:v>770</c:v>
                </c:pt>
                <c:pt idx="8837">
                  <c:v>455</c:v>
                </c:pt>
                <c:pt idx="8838">
                  <c:v>125</c:v>
                </c:pt>
                <c:pt idx="8839">
                  <c:v>300</c:v>
                </c:pt>
                <c:pt idx="8840">
                  <c:v>205</c:v>
                </c:pt>
                <c:pt idx="8841">
                  <c:v>425</c:v>
                </c:pt>
                <c:pt idx="8842">
                  <c:v>197</c:v>
                </c:pt>
                <c:pt idx="8843">
                  <c:v>170</c:v>
                </c:pt>
                <c:pt idx="8844">
                  <c:v>419</c:v>
                </c:pt>
                <c:pt idx="8845">
                  <c:v>698</c:v>
                </c:pt>
                <c:pt idx="8846">
                  <c:v>748</c:v>
                </c:pt>
                <c:pt idx="8847">
                  <c:v>748</c:v>
                </c:pt>
                <c:pt idx="8848">
                  <c:v>748</c:v>
                </c:pt>
                <c:pt idx="8849">
                  <c:v>849</c:v>
                </c:pt>
                <c:pt idx="8850">
                  <c:v>800</c:v>
                </c:pt>
                <c:pt idx="8851">
                  <c:v>858</c:v>
                </c:pt>
                <c:pt idx="8852">
                  <c:v>713</c:v>
                </c:pt>
                <c:pt idx="8853">
                  <c:v>713</c:v>
                </c:pt>
                <c:pt idx="8854">
                  <c:v>713</c:v>
                </c:pt>
                <c:pt idx="8855">
                  <c:v>713</c:v>
                </c:pt>
                <c:pt idx="8856">
                  <c:v>588</c:v>
                </c:pt>
                <c:pt idx="8857">
                  <c:v>788</c:v>
                </c:pt>
                <c:pt idx="8858">
                  <c:v>788</c:v>
                </c:pt>
                <c:pt idx="8859">
                  <c:v>788</c:v>
                </c:pt>
                <c:pt idx="8860">
                  <c:v>788</c:v>
                </c:pt>
                <c:pt idx="8861">
                  <c:v>788</c:v>
                </c:pt>
                <c:pt idx="8862">
                  <c:v>788</c:v>
                </c:pt>
                <c:pt idx="8863">
                  <c:v>613</c:v>
                </c:pt>
                <c:pt idx="8864">
                  <c:v>588</c:v>
                </c:pt>
                <c:pt idx="8865">
                  <c:v>588</c:v>
                </c:pt>
                <c:pt idx="8866">
                  <c:v>588</c:v>
                </c:pt>
                <c:pt idx="8867">
                  <c:v>588</c:v>
                </c:pt>
                <c:pt idx="8868">
                  <c:v>588</c:v>
                </c:pt>
                <c:pt idx="8869">
                  <c:v>588</c:v>
                </c:pt>
                <c:pt idx="8870">
                  <c:v>588</c:v>
                </c:pt>
                <c:pt idx="8871">
                  <c:v>588</c:v>
                </c:pt>
                <c:pt idx="8872">
                  <c:v>588</c:v>
                </c:pt>
                <c:pt idx="8873">
                  <c:v>613</c:v>
                </c:pt>
                <c:pt idx="8874">
                  <c:v>356</c:v>
                </c:pt>
                <c:pt idx="8875">
                  <c:v>588</c:v>
                </c:pt>
                <c:pt idx="8876">
                  <c:v>588</c:v>
                </c:pt>
                <c:pt idx="8877">
                  <c:v>588</c:v>
                </c:pt>
                <c:pt idx="8878">
                  <c:v>588</c:v>
                </c:pt>
                <c:pt idx="8879">
                  <c:v>588</c:v>
                </c:pt>
                <c:pt idx="8880">
                  <c:v>488</c:v>
                </c:pt>
                <c:pt idx="8881">
                  <c:v>488</c:v>
                </c:pt>
                <c:pt idx="8882">
                  <c:v>788</c:v>
                </c:pt>
                <c:pt idx="8883">
                  <c:v>788</c:v>
                </c:pt>
                <c:pt idx="8884">
                  <c:v>788</c:v>
                </c:pt>
                <c:pt idx="8885">
                  <c:v>788</c:v>
                </c:pt>
                <c:pt idx="8886">
                  <c:v>788</c:v>
                </c:pt>
                <c:pt idx="8887">
                  <c:v>788</c:v>
                </c:pt>
                <c:pt idx="8888">
                  <c:v>488</c:v>
                </c:pt>
                <c:pt idx="8889">
                  <c:v>488</c:v>
                </c:pt>
                <c:pt idx="8890">
                  <c:v>488</c:v>
                </c:pt>
                <c:pt idx="8891">
                  <c:v>513</c:v>
                </c:pt>
                <c:pt idx="8892">
                  <c:v>513</c:v>
                </c:pt>
                <c:pt idx="8893">
                  <c:v>488</c:v>
                </c:pt>
                <c:pt idx="8894">
                  <c:v>488</c:v>
                </c:pt>
                <c:pt idx="8895">
                  <c:v>488</c:v>
                </c:pt>
                <c:pt idx="8896">
                  <c:v>513</c:v>
                </c:pt>
                <c:pt idx="8897">
                  <c:v>538</c:v>
                </c:pt>
                <c:pt idx="8898">
                  <c:v>537</c:v>
                </c:pt>
                <c:pt idx="8899">
                  <c:v>513</c:v>
                </c:pt>
                <c:pt idx="8900">
                  <c:v>488</c:v>
                </c:pt>
                <c:pt idx="8901">
                  <c:v>488</c:v>
                </c:pt>
                <c:pt idx="8902">
                  <c:v>488</c:v>
                </c:pt>
                <c:pt idx="8903">
                  <c:v>488</c:v>
                </c:pt>
                <c:pt idx="8904">
                  <c:v>488</c:v>
                </c:pt>
                <c:pt idx="8905">
                  <c:v>788</c:v>
                </c:pt>
                <c:pt idx="8906">
                  <c:v>788</c:v>
                </c:pt>
                <c:pt idx="8907">
                  <c:v>788</c:v>
                </c:pt>
                <c:pt idx="8908">
                  <c:v>788</c:v>
                </c:pt>
                <c:pt idx="8909">
                  <c:v>788</c:v>
                </c:pt>
                <c:pt idx="8910">
                  <c:v>788</c:v>
                </c:pt>
                <c:pt idx="8911">
                  <c:v>788</c:v>
                </c:pt>
                <c:pt idx="8912">
                  <c:v>788</c:v>
                </c:pt>
                <c:pt idx="8913">
                  <c:v>788</c:v>
                </c:pt>
                <c:pt idx="8914">
                  <c:v>788</c:v>
                </c:pt>
                <c:pt idx="8915">
                  <c:v>788</c:v>
                </c:pt>
                <c:pt idx="8916">
                  <c:v>788</c:v>
                </c:pt>
                <c:pt idx="8917">
                  <c:v>788</c:v>
                </c:pt>
                <c:pt idx="8918">
                  <c:v>788</c:v>
                </c:pt>
                <c:pt idx="8919">
                  <c:v>788</c:v>
                </c:pt>
                <c:pt idx="8920">
                  <c:v>788</c:v>
                </c:pt>
                <c:pt idx="8921">
                  <c:v>788</c:v>
                </c:pt>
                <c:pt idx="8922">
                  <c:v>488</c:v>
                </c:pt>
                <c:pt idx="8923">
                  <c:v>488</c:v>
                </c:pt>
                <c:pt idx="8924">
                  <c:v>488</c:v>
                </c:pt>
                <c:pt idx="8925">
                  <c:v>488</c:v>
                </c:pt>
                <c:pt idx="8926">
                  <c:v>488</c:v>
                </c:pt>
                <c:pt idx="8927">
                  <c:v>488</c:v>
                </c:pt>
                <c:pt idx="8928">
                  <c:v>488</c:v>
                </c:pt>
                <c:pt idx="8929">
                  <c:v>788</c:v>
                </c:pt>
                <c:pt idx="8930">
                  <c:v>788</c:v>
                </c:pt>
                <c:pt idx="8931">
                  <c:v>788</c:v>
                </c:pt>
                <c:pt idx="8932">
                  <c:v>788</c:v>
                </c:pt>
                <c:pt idx="8933">
                  <c:v>788</c:v>
                </c:pt>
                <c:pt idx="8934">
                  <c:v>878</c:v>
                </c:pt>
                <c:pt idx="8935">
                  <c:v>783</c:v>
                </c:pt>
                <c:pt idx="8936">
                  <c:v>441</c:v>
                </c:pt>
                <c:pt idx="8937">
                  <c:v>375</c:v>
                </c:pt>
                <c:pt idx="8938">
                  <c:v>-5</c:v>
                </c:pt>
                <c:pt idx="8939">
                  <c:v>-2</c:v>
                </c:pt>
                <c:pt idx="8940">
                  <c:v>428</c:v>
                </c:pt>
                <c:pt idx="8941">
                  <c:v>588</c:v>
                </c:pt>
                <c:pt idx="8942">
                  <c:v>588</c:v>
                </c:pt>
                <c:pt idx="8943">
                  <c:v>588</c:v>
                </c:pt>
                <c:pt idx="8944">
                  <c:v>588</c:v>
                </c:pt>
                <c:pt idx="8945">
                  <c:v>-91</c:v>
                </c:pt>
                <c:pt idx="8946">
                  <c:v>-124</c:v>
                </c:pt>
                <c:pt idx="8947">
                  <c:v>703</c:v>
                </c:pt>
                <c:pt idx="8948">
                  <c:v>488</c:v>
                </c:pt>
                <c:pt idx="8949">
                  <c:v>488</c:v>
                </c:pt>
                <c:pt idx="8950">
                  <c:v>488</c:v>
                </c:pt>
                <c:pt idx="8951">
                  <c:v>488</c:v>
                </c:pt>
                <c:pt idx="8952">
                  <c:v>488</c:v>
                </c:pt>
                <c:pt idx="8953">
                  <c:v>788</c:v>
                </c:pt>
                <c:pt idx="8954">
                  <c:v>788</c:v>
                </c:pt>
                <c:pt idx="8955">
                  <c:v>788</c:v>
                </c:pt>
                <c:pt idx="8956">
                  <c:v>788</c:v>
                </c:pt>
                <c:pt idx="8957">
                  <c:v>788</c:v>
                </c:pt>
                <c:pt idx="8958">
                  <c:v>813</c:v>
                </c:pt>
                <c:pt idx="8959">
                  <c:v>571</c:v>
                </c:pt>
                <c:pt idx="8960">
                  <c:v>435</c:v>
                </c:pt>
                <c:pt idx="8961">
                  <c:v>540</c:v>
                </c:pt>
                <c:pt idx="8962">
                  <c:v>562</c:v>
                </c:pt>
                <c:pt idx="8963">
                  <c:v>560</c:v>
                </c:pt>
                <c:pt idx="8964">
                  <c:v>588</c:v>
                </c:pt>
                <c:pt idx="8965">
                  <c:v>588</c:v>
                </c:pt>
                <c:pt idx="8966">
                  <c:v>588</c:v>
                </c:pt>
                <c:pt idx="8967">
                  <c:v>588</c:v>
                </c:pt>
                <c:pt idx="8968">
                  <c:v>565</c:v>
                </c:pt>
                <c:pt idx="8969">
                  <c:v>-45</c:v>
                </c:pt>
                <c:pt idx="8970">
                  <c:v>120</c:v>
                </c:pt>
                <c:pt idx="8971">
                  <c:v>613</c:v>
                </c:pt>
                <c:pt idx="8972">
                  <c:v>488</c:v>
                </c:pt>
                <c:pt idx="8973">
                  <c:v>488</c:v>
                </c:pt>
                <c:pt idx="8974">
                  <c:v>488</c:v>
                </c:pt>
                <c:pt idx="8975">
                  <c:v>488</c:v>
                </c:pt>
                <c:pt idx="8976">
                  <c:v>488</c:v>
                </c:pt>
                <c:pt idx="8977">
                  <c:v>788</c:v>
                </c:pt>
                <c:pt idx="8978">
                  <c:v>788</c:v>
                </c:pt>
                <c:pt idx="8979">
                  <c:v>788</c:v>
                </c:pt>
                <c:pt idx="8980">
                  <c:v>788</c:v>
                </c:pt>
                <c:pt idx="8981">
                  <c:v>813</c:v>
                </c:pt>
                <c:pt idx="8982">
                  <c:v>813</c:v>
                </c:pt>
                <c:pt idx="8983">
                  <c:v>513</c:v>
                </c:pt>
                <c:pt idx="8984">
                  <c:v>488</c:v>
                </c:pt>
                <c:pt idx="8985">
                  <c:v>488</c:v>
                </c:pt>
                <c:pt idx="8986">
                  <c:v>487</c:v>
                </c:pt>
                <c:pt idx="8987">
                  <c:v>488</c:v>
                </c:pt>
                <c:pt idx="8988">
                  <c:v>488</c:v>
                </c:pt>
                <c:pt idx="8989">
                  <c:v>488</c:v>
                </c:pt>
                <c:pt idx="8990">
                  <c:v>488</c:v>
                </c:pt>
                <c:pt idx="8991">
                  <c:v>488</c:v>
                </c:pt>
                <c:pt idx="8992">
                  <c:v>488</c:v>
                </c:pt>
                <c:pt idx="8993">
                  <c:v>363</c:v>
                </c:pt>
                <c:pt idx="8994">
                  <c:v>-250</c:v>
                </c:pt>
                <c:pt idx="8995">
                  <c:v>503</c:v>
                </c:pt>
                <c:pt idx="8996">
                  <c:v>503</c:v>
                </c:pt>
                <c:pt idx="8997">
                  <c:v>503</c:v>
                </c:pt>
                <c:pt idx="8998">
                  <c:v>503</c:v>
                </c:pt>
                <c:pt idx="8999">
                  <c:v>403</c:v>
                </c:pt>
                <c:pt idx="9000">
                  <c:v>488</c:v>
                </c:pt>
                <c:pt idx="9001">
                  <c:v>325</c:v>
                </c:pt>
                <c:pt idx="9002">
                  <c:v>-235</c:v>
                </c:pt>
                <c:pt idx="9003">
                  <c:v>-361</c:v>
                </c:pt>
                <c:pt idx="9004">
                  <c:v>-395</c:v>
                </c:pt>
                <c:pt idx="9005">
                  <c:v>-162</c:v>
                </c:pt>
                <c:pt idx="9006">
                  <c:v>-215</c:v>
                </c:pt>
                <c:pt idx="9007">
                  <c:v>-101</c:v>
                </c:pt>
                <c:pt idx="9008">
                  <c:v>7</c:v>
                </c:pt>
                <c:pt idx="9009">
                  <c:v>513</c:v>
                </c:pt>
                <c:pt idx="9010">
                  <c:v>488</c:v>
                </c:pt>
                <c:pt idx="9011">
                  <c:v>488</c:v>
                </c:pt>
                <c:pt idx="9012">
                  <c:v>488</c:v>
                </c:pt>
                <c:pt idx="9013">
                  <c:v>488</c:v>
                </c:pt>
                <c:pt idx="9014">
                  <c:v>488</c:v>
                </c:pt>
                <c:pt idx="9015">
                  <c:v>488</c:v>
                </c:pt>
                <c:pt idx="9016">
                  <c:v>513</c:v>
                </c:pt>
                <c:pt idx="9017">
                  <c:v>578</c:v>
                </c:pt>
                <c:pt idx="9018">
                  <c:v>823</c:v>
                </c:pt>
                <c:pt idx="9019">
                  <c:v>488</c:v>
                </c:pt>
                <c:pt idx="9020">
                  <c:v>488</c:v>
                </c:pt>
                <c:pt idx="9021">
                  <c:v>488</c:v>
                </c:pt>
                <c:pt idx="9022">
                  <c:v>488</c:v>
                </c:pt>
                <c:pt idx="9023">
                  <c:v>488</c:v>
                </c:pt>
                <c:pt idx="9024">
                  <c:v>488</c:v>
                </c:pt>
                <c:pt idx="9025">
                  <c:v>788</c:v>
                </c:pt>
                <c:pt idx="9026">
                  <c:v>788</c:v>
                </c:pt>
                <c:pt idx="9027">
                  <c:v>788</c:v>
                </c:pt>
                <c:pt idx="9028">
                  <c:v>788</c:v>
                </c:pt>
                <c:pt idx="9029">
                  <c:v>813</c:v>
                </c:pt>
                <c:pt idx="9030">
                  <c:v>813</c:v>
                </c:pt>
                <c:pt idx="9031">
                  <c:v>488</c:v>
                </c:pt>
                <c:pt idx="9032">
                  <c:v>488</c:v>
                </c:pt>
                <c:pt idx="9033">
                  <c:v>488</c:v>
                </c:pt>
                <c:pt idx="9034">
                  <c:v>488</c:v>
                </c:pt>
                <c:pt idx="9035">
                  <c:v>488</c:v>
                </c:pt>
                <c:pt idx="9036">
                  <c:v>488</c:v>
                </c:pt>
                <c:pt idx="9037">
                  <c:v>488</c:v>
                </c:pt>
                <c:pt idx="9038">
                  <c:v>488</c:v>
                </c:pt>
                <c:pt idx="9039">
                  <c:v>488</c:v>
                </c:pt>
                <c:pt idx="9040">
                  <c:v>488</c:v>
                </c:pt>
                <c:pt idx="9041">
                  <c:v>488</c:v>
                </c:pt>
                <c:pt idx="9042">
                  <c:v>513</c:v>
                </c:pt>
                <c:pt idx="9043">
                  <c:v>488</c:v>
                </c:pt>
                <c:pt idx="9044">
                  <c:v>488</c:v>
                </c:pt>
                <c:pt idx="9045">
                  <c:v>488</c:v>
                </c:pt>
                <c:pt idx="9046">
                  <c:v>488</c:v>
                </c:pt>
                <c:pt idx="9047">
                  <c:v>488</c:v>
                </c:pt>
                <c:pt idx="9048">
                  <c:v>387</c:v>
                </c:pt>
                <c:pt idx="9049">
                  <c:v>388</c:v>
                </c:pt>
                <c:pt idx="9050">
                  <c:v>748</c:v>
                </c:pt>
                <c:pt idx="9051">
                  <c:v>788</c:v>
                </c:pt>
                <c:pt idx="9052">
                  <c:v>788</c:v>
                </c:pt>
                <c:pt idx="9053">
                  <c:v>713</c:v>
                </c:pt>
                <c:pt idx="9054">
                  <c:v>706</c:v>
                </c:pt>
                <c:pt idx="9055">
                  <c:v>648</c:v>
                </c:pt>
                <c:pt idx="9056">
                  <c:v>-128</c:v>
                </c:pt>
                <c:pt idx="9057">
                  <c:v>-169</c:v>
                </c:pt>
                <c:pt idx="9058">
                  <c:v>21</c:v>
                </c:pt>
                <c:pt idx="9059">
                  <c:v>-479</c:v>
                </c:pt>
                <c:pt idx="9060">
                  <c:v>-525</c:v>
                </c:pt>
                <c:pt idx="9061">
                  <c:v>-496</c:v>
                </c:pt>
                <c:pt idx="9062">
                  <c:v>-243</c:v>
                </c:pt>
                <c:pt idx="9063">
                  <c:v>-286</c:v>
                </c:pt>
                <c:pt idx="9064">
                  <c:v>-530</c:v>
                </c:pt>
                <c:pt idx="9065">
                  <c:v>-942</c:v>
                </c:pt>
                <c:pt idx="9066">
                  <c:v>-87</c:v>
                </c:pt>
                <c:pt idx="9067">
                  <c:v>488</c:v>
                </c:pt>
                <c:pt idx="9068">
                  <c:v>388</c:v>
                </c:pt>
                <c:pt idx="9069">
                  <c:v>388</c:v>
                </c:pt>
                <c:pt idx="9070">
                  <c:v>388</c:v>
                </c:pt>
                <c:pt idx="9071">
                  <c:v>107</c:v>
                </c:pt>
                <c:pt idx="9072">
                  <c:v>515</c:v>
                </c:pt>
                <c:pt idx="9073">
                  <c:v>182</c:v>
                </c:pt>
                <c:pt idx="9074">
                  <c:v>-115</c:v>
                </c:pt>
                <c:pt idx="9075">
                  <c:v>-399</c:v>
                </c:pt>
                <c:pt idx="9076">
                  <c:v>-661</c:v>
                </c:pt>
                <c:pt idx="9077">
                  <c:v>-845</c:v>
                </c:pt>
                <c:pt idx="9078">
                  <c:v>-770</c:v>
                </c:pt>
                <c:pt idx="9079">
                  <c:v>-394</c:v>
                </c:pt>
                <c:pt idx="9080">
                  <c:v>-525</c:v>
                </c:pt>
                <c:pt idx="9081">
                  <c:v>-500</c:v>
                </c:pt>
                <c:pt idx="9082">
                  <c:v>-3</c:v>
                </c:pt>
                <c:pt idx="9083">
                  <c:v>73</c:v>
                </c:pt>
                <c:pt idx="9084">
                  <c:v>-255</c:v>
                </c:pt>
                <c:pt idx="9085">
                  <c:v>-110</c:v>
                </c:pt>
                <c:pt idx="9086">
                  <c:v>310</c:v>
                </c:pt>
                <c:pt idx="9087">
                  <c:v>450</c:v>
                </c:pt>
                <c:pt idx="9088">
                  <c:v>50</c:v>
                </c:pt>
                <c:pt idx="9089">
                  <c:v>-680</c:v>
                </c:pt>
                <c:pt idx="9090">
                  <c:v>-812</c:v>
                </c:pt>
                <c:pt idx="9091">
                  <c:v>215</c:v>
                </c:pt>
                <c:pt idx="9092">
                  <c:v>510</c:v>
                </c:pt>
                <c:pt idx="9093">
                  <c:v>510</c:v>
                </c:pt>
                <c:pt idx="9094">
                  <c:v>510</c:v>
                </c:pt>
                <c:pt idx="9095">
                  <c:v>510</c:v>
                </c:pt>
                <c:pt idx="9096">
                  <c:v>-60</c:v>
                </c:pt>
                <c:pt idx="9097">
                  <c:v>-237</c:v>
                </c:pt>
                <c:pt idx="9098">
                  <c:v>-795</c:v>
                </c:pt>
                <c:pt idx="9099">
                  <c:v>-795</c:v>
                </c:pt>
                <c:pt idx="9100">
                  <c:v>-795</c:v>
                </c:pt>
                <c:pt idx="9101">
                  <c:v>-770</c:v>
                </c:pt>
                <c:pt idx="9102">
                  <c:v>-770</c:v>
                </c:pt>
                <c:pt idx="9103">
                  <c:v>-670</c:v>
                </c:pt>
                <c:pt idx="9104">
                  <c:v>-415</c:v>
                </c:pt>
                <c:pt idx="9105">
                  <c:v>-325</c:v>
                </c:pt>
                <c:pt idx="9106">
                  <c:v>-366</c:v>
                </c:pt>
                <c:pt idx="9107">
                  <c:v>-400</c:v>
                </c:pt>
                <c:pt idx="9108">
                  <c:v>-290</c:v>
                </c:pt>
                <c:pt idx="9109">
                  <c:v>-255</c:v>
                </c:pt>
                <c:pt idx="9110">
                  <c:v>-145</c:v>
                </c:pt>
                <c:pt idx="9111">
                  <c:v>-335</c:v>
                </c:pt>
                <c:pt idx="9112">
                  <c:v>-400</c:v>
                </c:pt>
                <c:pt idx="9113">
                  <c:v>-670</c:v>
                </c:pt>
                <c:pt idx="9114">
                  <c:v>-375</c:v>
                </c:pt>
                <c:pt idx="9115">
                  <c:v>115</c:v>
                </c:pt>
                <c:pt idx="9116">
                  <c:v>779</c:v>
                </c:pt>
                <c:pt idx="9117">
                  <c:v>880</c:v>
                </c:pt>
                <c:pt idx="9118">
                  <c:v>980</c:v>
                </c:pt>
                <c:pt idx="9119">
                  <c:v>339</c:v>
                </c:pt>
                <c:pt idx="9120">
                  <c:v>721</c:v>
                </c:pt>
                <c:pt idx="9121">
                  <c:v>150</c:v>
                </c:pt>
                <c:pt idx="9122">
                  <c:v>200</c:v>
                </c:pt>
                <c:pt idx="9123">
                  <c:v>212</c:v>
                </c:pt>
                <c:pt idx="9124">
                  <c:v>495</c:v>
                </c:pt>
                <c:pt idx="9125">
                  <c:v>126</c:v>
                </c:pt>
                <c:pt idx="9126">
                  <c:v>-745</c:v>
                </c:pt>
                <c:pt idx="9127">
                  <c:v>251</c:v>
                </c:pt>
                <c:pt idx="9128">
                  <c:v>-685</c:v>
                </c:pt>
                <c:pt idx="9129">
                  <c:v>-336</c:v>
                </c:pt>
                <c:pt idx="9130">
                  <c:v>-765</c:v>
                </c:pt>
                <c:pt idx="9131">
                  <c:v>-775</c:v>
                </c:pt>
                <c:pt idx="9132">
                  <c:v>-775</c:v>
                </c:pt>
                <c:pt idx="9133">
                  <c:v>-775</c:v>
                </c:pt>
                <c:pt idx="9134">
                  <c:v>-775</c:v>
                </c:pt>
                <c:pt idx="9135">
                  <c:v>-775</c:v>
                </c:pt>
                <c:pt idx="9136">
                  <c:v>-775</c:v>
                </c:pt>
                <c:pt idx="9137">
                  <c:v>-775</c:v>
                </c:pt>
                <c:pt idx="9138">
                  <c:v>-650</c:v>
                </c:pt>
                <c:pt idx="9139">
                  <c:v>120</c:v>
                </c:pt>
                <c:pt idx="9140">
                  <c:v>509</c:v>
                </c:pt>
                <c:pt idx="9141">
                  <c:v>506</c:v>
                </c:pt>
                <c:pt idx="9142">
                  <c:v>739</c:v>
                </c:pt>
                <c:pt idx="9143">
                  <c:v>-746</c:v>
                </c:pt>
                <c:pt idx="9144">
                  <c:v>-408</c:v>
                </c:pt>
                <c:pt idx="9145">
                  <c:v>-795</c:v>
                </c:pt>
                <c:pt idx="9146">
                  <c:v>-795</c:v>
                </c:pt>
                <c:pt idx="9147">
                  <c:v>-795</c:v>
                </c:pt>
                <c:pt idx="9148">
                  <c:v>-795</c:v>
                </c:pt>
                <c:pt idx="9149">
                  <c:v>-795</c:v>
                </c:pt>
                <c:pt idx="9150">
                  <c:v>-770</c:v>
                </c:pt>
                <c:pt idx="9151">
                  <c:v>-670</c:v>
                </c:pt>
                <c:pt idx="9152">
                  <c:v>-670</c:v>
                </c:pt>
                <c:pt idx="9153">
                  <c:v>-670</c:v>
                </c:pt>
                <c:pt idx="9154">
                  <c:v>-670</c:v>
                </c:pt>
                <c:pt idx="9155">
                  <c:v>-670</c:v>
                </c:pt>
                <c:pt idx="9156">
                  <c:v>-670</c:v>
                </c:pt>
                <c:pt idx="9157">
                  <c:v>-670</c:v>
                </c:pt>
                <c:pt idx="9158">
                  <c:v>-670</c:v>
                </c:pt>
                <c:pt idx="9159">
                  <c:v>-670</c:v>
                </c:pt>
                <c:pt idx="9160">
                  <c:v>-670</c:v>
                </c:pt>
                <c:pt idx="9161">
                  <c:v>-670</c:v>
                </c:pt>
                <c:pt idx="9162">
                  <c:v>-670</c:v>
                </c:pt>
                <c:pt idx="9163">
                  <c:v>-670</c:v>
                </c:pt>
                <c:pt idx="9164">
                  <c:v>-1</c:v>
                </c:pt>
                <c:pt idx="9165">
                  <c:v>595</c:v>
                </c:pt>
                <c:pt idx="9166">
                  <c:v>-16</c:v>
                </c:pt>
                <c:pt idx="9167">
                  <c:v>-670</c:v>
                </c:pt>
                <c:pt idx="9168">
                  <c:v>-670</c:v>
                </c:pt>
                <c:pt idx="9169">
                  <c:v>-770</c:v>
                </c:pt>
                <c:pt idx="9170">
                  <c:v>-770</c:v>
                </c:pt>
                <c:pt idx="9171">
                  <c:v>-770</c:v>
                </c:pt>
                <c:pt idx="9172">
                  <c:v>-770</c:v>
                </c:pt>
                <c:pt idx="9173">
                  <c:v>-770</c:v>
                </c:pt>
                <c:pt idx="9174">
                  <c:v>-770</c:v>
                </c:pt>
                <c:pt idx="9175">
                  <c:v>-670</c:v>
                </c:pt>
                <c:pt idx="9176">
                  <c:v>-670</c:v>
                </c:pt>
                <c:pt idx="9177">
                  <c:v>-570</c:v>
                </c:pt>
                <c:pt idx="9178">
                  <c:v>-569</c:v>
                </c:pt>
                <c:pt idx="9179">
                  <c:v>-570</c:v>
                </c:pt>
                <c:pt idx="9180">
                  <c:v>-570</c:v>
                </c:pt>
                <c:pt idx="9181">
                  <c:v>-570</c:v>
                </c:pt>
                <c:pt idx="9182">
                  <c:v>-570</c:v>
                </c:pt>
                <c:pt idx="9183">
                  <c:v>-570</c:v>
                </c:pt>
                <c:pt idx="9184">
                  <c:v>-570</c:v>
                </c:pt>
                <c:pt idx="9185">
                  <c:v>-570</c:v>
                </c:pt>
                <c:pt idx="9186">
                  <c:v>-570</c:v>
                </c:pt>
                <c:pt idx="9187">
                  <c:v>-570</c:v>
                </c:pt>
                <c:pt idx="9188">
                  <c:v>-440</c:v>
                </c:pt>
                <c:pt idx="9189">
                  <c:v>804</c:v>
                </c:pt>
                <c:pt idx="9190">
                  <c:v>-101</c:v>
                </c:pt>
                <c:pt idx="9191">
                  <c:v>-570</c:v>
                </c:pt>
                <c:pt idx="9192">
                  <c:v>-570</c:v>
                </c:pt>
                <c:pt idx="9193">
                  <c:v>-770</c:v>
                </c:pt>
                <c:pt idx="9194">
                  <c:v>-770</c:v>
                </c:pt>
                <c:pt idx="9195">
                  <c:v>-770</c:v>
                </c:pt>
                <c:pt idx="9196">
                  <c:v>-770</c:v>
                </c:pt>
                <c:pt idx="9197">
                  <c:v>-770</c:v>
                </c:pt>
                <c:pt idx="9198">
                  <c:v>-770</c:v>
                </c:pt>
                <c:pt idx="9199">
                  <c:v>-570</c:v>
                </c:pt>
                <c:pt idx="9200">
                  <c:v>-570</c:v>
                </c:pt>
                <c:pt idx="9201">
                  <c:v>-570</c:v>
                </c:pt>
                <c:pt idx="9202">
                  <c:v>-570</c:v>
                </c:pt>
                <c:pt idx="9203">
                  <c:v>-570</c:v>
                </c:pt>
                <c:pt idx="9204">
                  <c:v>-570</c:v>
                </c:pt>
                <c:pt idx="9205">
                  <c:v>-570</c:v>
                </c:pt>
                <c:pt idx="9206">
                  <c:v>-570</c:v>
                </c:pt>
                <c:pt idx="9207">
                  <c:v>-570</c:v>
                </c:pt>
                <c:pt idx="9208">
                  <c:v>-570</c:v>
                </c:pt>
                <c:pt idx="9209">
                  <c:v>-570</c:v>
                </c:pt>
                <c:pt idx="9210">
                  <c:v>-570</c:v>
                </c:pt>
                <c:pt idx="9211">
                  <c:v>-650</c:v>
                </c:pt>
                <c:pt idx="9212">
                  <c:v>-135</c:v>
                </c:pt>
                <c:pt idx="9213">
                  <c:v>685</c:v>
                </c:pt>
                <c:pt idx="9214">
                  <c:v>-377</c:v>
                </c:pt>
                <c:pt idx="9215">
                  <c:v>-570</c:v>
                </c:pt>
                <c:pt idx="9216">
                  <c:v>-1000</c:v>
                </c:pt>
                <c:pt idx="9217">
                  <c:v>-1000</c:v>
                </c:pt>
                <c:pt idx="9218">
                  <c:v>-1099</c:v>
                </c:pt>
                <c:pt idx="9219">
                  <c:v>-1100</c:v>
                </c:pt>
                <c:pt idx="9220">
                  <c:v>-1100</c:v>
                </c:pt>
                <c:pt idx="9221">
                  <c:v>-1100</c:v>
                </c:pt>
                <c:pt idx="9222">
                  <c:v>-1100</c:v>
                </c:pt>
                <c:pt idx="9223">
                  <c:v>-1100</c:v>
                </c:pt>
                <c:pt idx="9224">
                  <c:v>-1000</c:v>
                </c:pt>
                <c:pt idx="9225">
                  <c:v>-1000</c:v>
                </c:pt>
                <c:pt idx="9226">
                  <c:v>-1000</c:v>
                </c:pt>
                <c:pt idx="9227">
                  <c:v>-1000</c:v>
                </c:pt>
                <c:pt idx="9228">
                  <c:v>-1000</c:v>
                </c:pt>
                <c:pt idx="9229">
                  <c:v>-1000</c:v>
                </c:pt>
                <c:pt idx="9230">
                  <c:v>-1000</c:v>
                </c:pt>
                <c:pt idx="9231">
                  <c:v>-1000</c:v>
                </c:pt>
                <c:pt idx="9232">
                  <c:v>-1000</c:v>
                </c:pt>
                <c:pt idx="9233">
                  <c:v>-1000</c:v>
                </c:pt>
                <c:pt idx="9234">
                  <c:v>-1000</c:v>
                </c:pt>
                <c:pt idx="9235">
                  <c:v>-1000</c:v>
                </c:pt>
                <c:pt idx="9236">
                  <c:v>-1065</c:v>
                </c:pt>
                <c:pt idx="9237">
                  <c:v>-1039</c:v>
                </c:pt>
                <c:pt idx="9238">
                  <c:v>-1000</c:v>
                </c:pt>
                <c:pt idx="9239">
                  <c:v>-1000</c:v>
                </c:pt>
                <c:pt idx="9240">
                  <c:v>-910</c:v>
                </c:pt>
                <c:pt idx="9241">
                  <c:v>-1010</c:v>
                </c:pt>
                <c:pt idx="9242">
                  <c:v>-1010</c:v>
                </c:pt>
                <c:pt idx="9243">
                  <c:v>-1010</c:v>
                </c:pt>
                <c:pt idx="9244">
                  <c:v>-1010</c:v>
                </c:pt>
                <c:pt idx="9245">
                  <c:v>-1010</c:v>
                </c:pt>
                <c:pt idx="9246">
                  <c:v>-1010</c:v>
                </c:pt>
                <c:pt idx="9247">
                  <c:v>-1010</c:v>
                </c:pt>
                <c:pt idx="9248">
                  <c:v>-1010</c:v>
                </c:pt>
                <c:pt idx="9249">
                  <c:v>-1010</c:v>
                </c:pt>
                <c:pt idx="9250">
                  <c:v>-1010</c:v>
                </c:pt>
                <c:pt idx="9251">
                  <c:v>-1010</c:v>
                </c:pt>
                <c:pt idx="9252">
                  <c:v>-1010</c:v>
                </c:pt>
                <c:pt idx="9253">
                  <c:v>-1010</c:v>
                </c:pt>
                <c:pt idx="9254">
                  <c:v>-1010</c:v>
                </c:pt>
                <c:pt idx="9255">
                  <c:v>-1010</c:v>
                </c:pt>
                <c:pt idx="9256">
                  <c:v>-1010</c:v>
                </c:pt>
                <c:pt idx="9257">
                  <c:v>-1010</c:v>
                </c:pt>
                <c:pt idx="9258">
                  <c:v>-910</c:v>
                </c:pt>
                <c:pt idx="9259">
                  <c:v>-910</c:v>
                </c:pt>
                <c:pt idx="9260">
                  <c:v>-910</c:v>
                </c:pt>
                <c:pt idx="9261">
                  <c:v>-563</c:v>
                </c:pt>
                <c:pt idx="9262">
                  <c:v>-910</c:v>
                </c:pt>
                <c:pt idx="9263">
                  <c:v>-910</c:v>
                </c:pt>
                <c:pt idx="9264">
                  <c:v>-695</c:v>
                </c:pt>
                <c:pt idx="9265">
                  <c:v>-795</c:v>
                </c:pt>
                <c:pt idx="9266">
                  <c:v>-795</c:v>
                </c:pt>
                <c:pt idx="9267">
                  <c:v>-795</c:v>
                </c:pt>
                <c:pt idx="9268">
                  <c:v>-795</c:v>
                </c:pt>
                <c:pt idx="9269">
                  <c:v>-795</c:v>
                </c:pt>
                <c:pt idx="9270">
                  <c:v>-795</c:v>
                </c:pt>
                <c:pt idx="9271">
                  <c:v>-695</c:v>
                </c:pt>
                <c:pt idx="9272">
                  <c:v>-670</c:v>
                </c:pt>
                <c:pt idx="9273">
                  <c:v>-479</c:v>
                </c:pt>
                <c:pt idx="9274">
                  <c:v>-670</c:v>
                </c:pt>
                <c:pt idx="9275">
                  <c:v>-669</c:v>
                </c:pt>
                <c:pt idx="9276">
                  <c:v>-670</c:v>
                </c:pt>
                <c:pt idx="9277">
                  <c:v>-670</c:v>
                </c:pt>
                <c:pt idx="9278">
                  <c:v>-670</c:v>
                </c:pt>
                <c:pt idx="9279">
                  <c:v>-670</c:v>
                </c:pt>
                <c:pt idx="9280">
                  <c:v>-670</c:v>
                </c:pt>
                <c:pt idx="9281">
                  <c:v>-670</c:v>
                </c:pt>
                <c:pt idx="9282">
                  <c:v>-565</c:v>
                </c:pt>
                <c:pt idx="9283">
                  <c:v>235</c:v>
                </c:pt>
                <c:pt idx="9284">
                  <c:v>1025</c:v>
                </c:pt>
                <c:pt idx="9285">
                  <c:v>860</c:v>
                </c:pt>
                <c:pt idx="9286">
                  <c:v>645</c:v>
                </c:pt>
                <c:pt idx="9287">
                  <c:v>-865</c:v>
                </c:pt>
                <c:pt idx="9288">
                  <c:v>-815</c:v>
                </c:pt>
                <c:pt idx="9289">
                  <c:v>-915</c:v>
                </c:pt>
                <c:pt idx="9290">
                  <c:v>-965</c:v>
                </c:pt>
                <c:pt idx="9291">
                  <c:v>-965</c:v>
                </c:pt>
                <c:pt idx="9292">
                  <c:v>-965</c:v>
                </c:pt>
                <c:pt idx="9293">
                  <c:v>-875</c:v>
                </c:pt>
                <c:pt idx="9294">
                  <c:v>-745</c:v>
                </c:pt>
                <c:pt idx="9295">
                  <c:v>-670</c:v>
                </c:pt>
                <c:pt idx="9296">
                  <c:v>-685</c:v>
                </c:pt>
                <c:pt idx="9297">
                  <c:v>-670</c:v>
                </c:pt>
                <c:pt idx="9298">
                  <c:v>-660</c:v>
                </c:pt>
                <c:pt idx="9299">
                  <c:v>-666</c:v>
                </c:pt>
                <c:pt idx="9300">
                  <c:v>-670</c:v>
                </c:pt>
                <c:pt idx="9301">
                  <c:v>-670</c:v>
                </c:pt>
                <c:pt idx="9302">
                  <c:v>-670</c:v>
                </c:pt>
                <c:pt idx="9303">
                  <c:v>-670</c:v>
                </c:pt>
                <c:pt idx="9304">
                  <c:v>-670</c:v>
                </c:pt>
                <c:pt idx="9305">
                  <c:v>-670</c:v>
                </c:pt>
                <c:pt idx="9306">
                  <c:v>-670</c:v>
                </c:pt>
                <c:pt idx="9307">
                  <c:v>-695</c:v>
                </c:pt>
                <c:pt idx="9308">
                  <c:v>-368</c:v>
                </c:pt>
                <c:pt idx="9309">
                  <c:v>-230</c:v>
                </c:pt>
                <c:pt idx="9310">
                  <c:v>-371</c:v>
                </c:pt>
                <c:pt idx="9311">
                  <c:v>-840</c:v>
                </c:pt>
                <c:pt idx="9312">
                  <c:v>-670</c:v>
                </c:pt>
                <c:pt idx="9313">
                  <c:v>-769</c:v>
                </c:pt>
                <c:pt idx="9314">
                  <c:v>-770</c:v>
                </c:pt>
                <c:pt idx="9315">
                  <c:v>-770</c:v>
                </c:pt>
                <c:pt idx="9316">
                  <c:v>-770</c:v>
                </c:pt>
                <c:pt idx="9317">
                  <c:v>-770</c:v>
                </c:pt>
                <c:pt idx="9318">
                  <c:v>-770</c:v>
                </c:pt>
                <c:pt idx="9319">
                  <c:v>-670</c:v>
                </c:pt>
                <c:pt idx="9320">
                  <c:v>-670</c:v>
                </c:pt>
                <c:pt idx="9321">
                  <c:v>-670</c:v>
                </c:pt>
                <c:pt idx="9322">
                  <c:v>-670</c:v>
                </c:pt>
                <c:pt idx="9323">
                  <c:v>-670</c:v>
                </c:pt>
                <c:pt idx="9324">
                  <c:v>-670</c:v>
                </c:pt>
                <c:pt idx="9325">
                  <c:v>-670</c:v>
                </c:pt>
                <c:pt idx="9326">
                  <c:v>-670</c:v>
                </c:pt>
                <c:pt idx="9327">
                  <c:v>-670</c:v>
                </c:pt>
                <c:pt idx="9328">
                  <c:v>-670</c:v>
                </c:pt>
                <c:pt idx="9329">
                  <c:v>-670</c:v>
                </c:pt>
                <c:pt idx="9330">
                  <c:v>-670</c:v>
                </c:pt>
                <c:pt idx="9331">
                  <c:v>-159</c:v>
                </c:pt>
                <c:pt idx="9332">
                  <c:v>481</c:v>
                </c:pt>
                <c:pt idx="9333">
                  <c:v>631</c:v>
                </c:pt>
                <c:pt idx="9334">
                  <c:v>-460</c:v>
                </c:pt>
                <c:pt idx="9335">
                  <c:v>-670</c:v>
                </c:pt>
                <c:pt idx="9336">
                  <c:v>-670</c:v>
                </c:pt>
                <c:pt idx="9337">
                  <c:v>-770</c:v>
                </c:pt>
                <c:pt idx="9338">
                  <c:v>-770</c:v>
                </c:pt>
                <c:pt idx="9339">
                  <c:v>-770</c:v>
                </c:pt>
                <c:pt idx="9340">
                  <c:v>-770</c:v>
                </c:pt>
                <c:pt idx="9341">
                  <c:v>-770</c:v>
                </c:pt>
                <c:pt idx="9342">
                  <c:v>-770</c:v>
                </c:pt>
                <c:pt idx="9343">
                  <c:v>-670</c:v>
                </c:pt>
                <c:pt idx="9344">
                  <c:v>-670</c:v>
                </c:pt>
                <c:pt idx="9345">
                  <c:v>-670</c:v>
                </c:pt>
                <c:pt idx="9346">
                  <c:v>-670</c:v>
                </c:pt>
                <c:pt idx="9347">
                  <c:v>-670</c:v>
                </c:pt>
                <c:pt idx="9348">
                  <c:v>-670</c:v>
                </c:pt>
                <c:pt idx="9349">
                  <c:v>-670</c:v>
                </c:pt>
                <c:pt idx="9350">
                  <c:v>-669</c:v>
                </c:pt>
                <c:pt idx="9351">
                  <c:v>-670</c:v>
                </c:pt>
                <c:pt idx="9352">
                  <c:v>-670</c:v>
                </c:pt>
                <c:pt idx="9353">
                  <c:v>-670</c:v>
                </c:pt>
                <c:pt idx="9354">
                  <c:v>-670</c:v>
                </c:pt>
                <c:pt idx="9355">
                  <c:v>664</c:v>
                </c:pt>
                <c:pt idx="9356">
                  <c:v>1075</c:v>
                </c:pt>
                <c:pt idx="9357">
                  <c:v>1115</c:v>
                </c:pt>
                <c:pt idx="9358">
                  <c:v>1145</c:v>
                </c:pt>
                <c:pt idx="9359">
                  <c:v>-670</c:v>
                </c:pt>
                <c:pt idx="9360">
                  <c:v>-315</c:v>
                </c:pt>
                <c:pt idx="9361">
                  <c:v>-770</c:v>
                </c:pt>
                <c:pt idx="9362">
                  <c:v>-770</c:v>
                </c:pt>
                <c:pt idx="9363">
                  <c:v>-710</c:v>
                </c:pt>
                <c:pt idx="9364">
                  <c:v>-730</c:v>
                </c:pt>
                <c:pt idx="9365">
                  <c:v>-756</c:v>
                </c:pt>
                <c:pt idx="9366">
                  <c:v>-750</c:v>
                </c:pt>
                <c:pt idx="9367">
                  <c:v>-640</c:v>
                </c:pt>
                <c:pt idx="9368">
                  <c:v>-670</c:v>
                </c:pt>
                <c:pt idx="9369">
                  <c:v>-360</c:v>
                </c:pt>
                <c:pt idx="9370">
                  <c:v>-345</c:v>
                </c:pt>
                <c:pt idx="9371">
                  <c:v>-131</c:v>
                </c:pt>
                <c:pt idx="9372">
                  <c:v>820</c:v>
                </c:pt>
                <c:pt idx="9373">
                  <c:v>872</c:v>
                </c:pt>
                <c:pt idx="9374">
                  <c:v>391</c:v>
                </c:pt>
                <c:pt idx="9375">
                  <c:v>-382</c:v>
                </c:pt>
                <c:pt idx="9376">
                  <c:v>-374</c:v>
                </c:pt>
                <c:pt idx="9377">
                  <c:v>-93</c:v>
                </c:pt>
                <c:pt idx="9378">
                  <c:v>50</c:v>
                </c:pt>
                <c:pt idx="9379">
                  <c:v>1049</c:v>
                </c:pt>
                <c:pt idx="9380">
                  <c:v>860</c:v>
                </c:pt>
                <c:pt idx="9381">
                  <c:v>860</c:v>
                </c:pt>
                <c:pt idx="9382">
                  <c:v>710</c:v>
                </c:pt>
                <c:pt idx="9383">
                  <c:v>-538</c:v>
                </c:pt>
                <c:pt idx="9384">
                  <c:v>359</c:v>
                </c:pt>
                <c:pt idx="9385">
                  <c:v>-1140</c:v>
                </c:pt>
                <c:pt idx="9386">
                  <c:v>-1020</c:v>
                </c:pt>
                <c:pt idx="9387">
                  <c:v>-995</c:v>
                </c:pt>
                <c:pt idx="9388">
                  <c:v>-995</c:v>
                </c:pt>
                <c:pt idx="9389">
                  <c:v>-995</c:v>
                </c:pt>
                <c:pt idx="9390">
                  <c:v>-895</c:v>
                </c:pt>
                <c:pt idx="9391">
                  <c:v>-895</c:v>
                </c:pt>
                <c:pt idx="9392">
                  <c:v>-670</c:v>
                </c:pt>
                <c:pt idx="9393">
                  <c:v>-670</c:v>
                </c:pt>
                <c:pt idx="9394">
                  <c:v>-750</c:v>
                </c:pt>
                <c:pt idx="9395">
                  <c:v>-750</c:v>
                </c:pt>
                <c:pt idx="9396">
                  <c:v>-670</c:v>
                </c:pt>
                <c:pt idx="9397">
                  <c:v>-669</c:v>
                </c:pt>
                <c:pt idx="9398">
                  <c:v>-670</c:v>
                </c:pt>
                <c:pt idx="9399">
                  <c:v>-820</c:v>
                </c:pt>
                <c:pt idx="9400">
                  <c:v>-814</c:v>
                </c:pt>
                <c:pt idx="9401">
                  <c:v>-870</c:v>
                </c:pt>
                <c:pt idx="9402">
                  <c:v>-179</c:v>
                </c:pt>
                <c:pt idx="9403">
                  <c:v>505</c:v>
                </c:pt>
                <c:pt idx="9404">
                  <c:v>824</c:v>
                </c:pt>
                <c:pt idx="9405">
                  <c:v>735</c:v>
                </c:pt>
                <c:pt idx="9406">
                  <c:v>189</c:v>
                </c:pt>
                <c:pt idx="9407">
                  <c:v>-645</c:v>
                </c:pt>
                <c:pt idx="9408">
                  <c:v>685</c:v>
                </c:pt>
                <c:pt idx="9409">
                  <c:v>-530</c:v>
                </c:pt>
                <c:pt idx="9410">
                  <c:v>-895</c:v>
                </c:pt>
                <c:pt idx="9411">
                  <c:v>-837</c:v>
                </c:pt>
                <c:pt idx="9412">
                  <c:v>-895</c:v>
                </c:pt>
                <c:pt idx="9413">
                  <c:v>-894</c:v>
                </c:pt>
                <c:pt idx="9414">
                  <c:v>-895</c:v>
                </c:pt>
                <c:pt idx="9415">
                  <c:v>-820</c:v>
                </c:pt>
                <c:pt idx="9416">
                  <c:v>-745</c:v>
                </c:pt>
                <c:pt idx="9417">
                  <c:v>-770</c:v>
                </c:pt>
                <c:pt idx="9418">
                  <c:v>-770</c:v>
                </c:pt>
                <c:pt idx="9419">
                  <c:v>-640</c:v>
                </c:pt>
                <c:pt idx="9420">
                  <c:v>-280</c:v>
                </c:pt>
                <c:pt idx="9421">
                  <c:v>-258</c:v>
                </c:pt>
                <c:pt idx="9422">
                  <c:v>-745</c:v>
                </c:pt>
                <c:pt idx="9423">
                  <c:v>-384</c:v>
                </c:pt>
                <c:pt idx="9424">
                  <c:v>-770</c:v>
                </c:pt>
                <c:pt idx="9425">
                  <c:v>-770</c:v>
                </c:pt>
                <c:pt idx="9426">
                  <c:v>-670</c:v>
                </c:pt>
                <c:pt idx="9427">
                  <c:v>120</c:v>
                </c:pt>
                <c:pt idx="9428">
                  <c:v>-133</c:v>
                </c:pt>
                <c:pt idx="9429">
                  <c:v>295</c:v>
                </c:pt>
                <c:pt idx="9430">
                  <c:v>-774</c:v>
                </c:pt>
                <c:pt idx="9431">
                  <c:v>-695</c:v>
                </c:pt>
                <c:pt idx="9432">
                  <c:v>-857</c:v>
                </c:pt>
                <c:pt idx="9433">
                  <c:v>-882</c:v>
                </c:pt>
                <c:pt idx="9434">
                  <c:v>-882</c:v>
                </c:pt>
                <c:pt idx="9435">
                  <c:v>-882</c:v>
                </c:pt>
                <c:pt idx="9436">
                  <c:v>-882</c:v>
                </c:pt>
                <c:pt idx="9437">
                  <c:v>-882</c:v>
                </c:pt>
                <c:pt idx="9438">
                  <c:v>-882</c:v>
                </c:pt>
                <c:pt idx="9439">
                  <c:v>-751</c:v>
                </c:pt>
                <c:pt idx="9440">
                  <c:v>-711</c:v>
                </c:pt>
                <c:pt idx="9441">
                  <c:v>180</c:v>
                </c:pt>
                <c:pt idx="9442">
                  <c:v>-99</c:v>
                </c:pt>
                <c:pt idx="9443">
                  <c:v>-217</c:v>
                </c:pt>
                <c:pt idx="9444">
                  <c:v>530</c:v>
                </c:pt>
                <c:pt idx="9445">
                  <c:v>609</c:v>
                </c:pt>
                <c:pt idx="9446">
                  <c:v>167</c:v>
                </c:pt>
                <c:pt idx="9447">
                  <c:v>484</c:v>
                </c:pt>
                <c:pt idx="9448">
                  <c:v>465</c:v>
                </c:pt>
                <c:pt idx="9449">
                  <c:v>656</c:v>
                </c:pt>
                <c:pt idx="9450">
                  <c:v>515</c:v>
                </c:pt>
                <c:pt idx="9451">
                  <c:v>688</c:v>
                </c:pt>
                <c:pt idx="9452">
                  <c:v>623</c:v>
                </c:pt>
                <c:pt idx="9453">
                  <c:v>623</c:v>
                </c:pt>
                <c:pt idx="9454">
                  <c:v>623</c:v>
                </c:pt>
                <c:pt idx="9455">
                  <c:v>386</c:v>
                </c:pt>
                <c:pt idx="9456">
                  <c:v>438</c:v>
                </c:pt>
                <c:pt idx="9457">
                  <c:v>-459</c:v>
                </c:pt>
                <c:pt idx="9458">
                  <c:v>-730</c:v>
                </c:pt>
                <c:pt idx="9459">
                  <c:v>98</c:v>
                </c:pt>
                <c:pt idx="9460">
                  <c:v>124</c:v>
                </c:pt>
                <c:pt idx="9461">
                  <c:v>-520</c:v>
                </c:pt>
                <c:pt idx="9462">
                  <c:v>-1060</c:v>
                </c:pt>
                <c:pt idx="9463">
                  <c:v>453</c:v>
                </c:pt>
                <c:pt idx="9464">
                  <c:v>743</c:v>
                </c:pt>
                <c:pt idx="9465">
                  <c:v>983</c:v>
                </c:pt>
                <c:pt idx="9466">
                  <c:v>918</c:v>
                </c:pt>
                <c:pt idx="9467">
                  <c:v>846</c:v>
                </c:pt>
                <c:pt idx="9468">
                  <c:v>848</c:v>
                </c:pt>
                <c:pt idx="9469">
                  <c:v>848</c:v>
                </c:pt>
                <c:pt idx="9470">
                  <c:v>873</c:v>
                </c:pt>
                <c:pt idx="9471">
                  <c:v>873</c:v>
                </c:pt>
                <c:pt idx="9472">
                  <c:v>873</c:v>
                </c:pt>
                <c:pt idx="9473">
                  <c:v>873</c:v>
                </c:pt>
                <c:pt idx="9474">
                  <c:v>500</c:v>
                </c:pt>
                <c:pt idx="9475">
                  <c:v>622</c:v>
                </c:pt>
                <c:pt idx="9476">
                  <c:v>623</c:v>
                </c:pt>
                <c:pt idx="9477">
                  <c:v>623</c:v>
                </c:pt>
                <c:pt idx="9478">
                  <c:v>623</c:v>
                </c:pt>
                <c:pt idx="9479">
                  <c:v>330</c:v>
                </c:pt>
                <c:pt idx="9480">
                  <c:v>678</c:v>
                </c:pt>
                <c:pt idx="9481">
                  <c:v>124</c:v>
                </c:pt>
                <c:pt idx="9482">
                  <c:v>25</c:v>
                </c:pt>
                <c:pt idx="9483">
                  <c:v>-257</c:v>
                </c:pt>
                <c:pt idx="9484">
                  <c:v>173</c:v>
                </c:pt>
                <c:pt idx="9485">
                  <c:v>457</c:v>
                </c:pt>
                <c:pt idx="9486">
                  <c:v>-516</c:v>
                </c:pt>
                <c:pt idx="9487">
                  <c:v>205</c:v>
                </c:pt>
                <c:pt idx="9488">
                  <c:v>612</c:v>
                </c:pt>
                <c:pt idx="9489">
                  <c:v>613</c:v>
                </c:pt>
                <c:pt idx="9490">
                  <c:v>613</c:v>
                </c:pt>
                <c:pt idx="9491">
                  <c:v>613</c:v>
                </c:pt>
                <c:pt idx="9492">
                  <c:v>613</c:v>
                </c:pt>
                <c:pt idx="9493">
                  <c:v>613</c:v>
                </c:pt>
                <c:pt idx="9494">
                  <c:v>612</c:v>
                </c:pt>
                <c:pt idx="9495">
                  <c:v>613</c:v>
                </c:pt>
                <c:pt idx="9496">
                  <c:v>613</c:v>
                </c:pt>
                <c:pt idx="9497">
                  <c:v>612</c:v>
                </c:pt>
                <c:pt idx="9498">
                  <c:v>595</c:v>
                </c:pt>
                <c:pt idx="9499">
                  <c:v>613</c:v>
                </c:pt>
                <c:pt idx="9500">
                  <c:v>613</c:v>
                </c:pt>
                <c:pt idx="9501">
                  <c:v>613</c:v>
                </c:pt>
                <c:pt idx="9502">
                  <c:v>612</c:v>
                </c:pt>
                <c:pt idx="9503">
                  <c:v>613</c:v>
                </c:pt>
                <c:pt idx="9504">
                  <c:v>588</c:v>
                </c:pt>
                <c:pt idx="9505">
                  <c:v>788</c:v>
                </c:pt>
                <c:pt idx="9506">
                  <c:v>281</c:v>
                </c:pt>
                <c:pt idx="9507">
                  <c:v>788</c:v>
                </c:pt>
                <c:pt idx="9508">
                  <c:v>813</c:v>
                </c:pt>
                <c:pt idx="9509">
                  <c:v>838</c:v>
                </c:pt>
                <c:pt idx="9510">
                  <c:v>314</c:v>
                </c:pt>
                <c:pt idx="9511">
                  <c:v>588</c:v>
                </c:pt>
                <c:pt idx="9512">
                  <c:v>588</c:v>
                </c:pt>
                <c:pt idx="9513">
                  <c:v>588</c:v>
                </c:pt>
                <c:pt idx="9514">
                  <c:v>588</c:v>
                </c:pt>
                <c:pt idx="9515">
                  <c:v>588</c:v>
                </c:pt>
                <c:pt idx="9516">
                  <c:v>588</c:v>
                </c:pt>
                <c:pt idx="9517">
                  <c:v>588</c:v>
                </c:pt>
                <c:pt idx="9518">
                  <c:v>588</c:v>
                </c:pt>
                <c:pt idx="9519">
                  <c:v>588</c:v>
                </c:pt>
                <c:pt idx="9520">
                  <c:v>588</c:v>
                </c:pt>
                <c:pt idx="9521">
                  <c:v>588</c:v>
                </c:pt>
                <c:pt idx="9522">
                  <c:v>587</c:v>
                </c:pt>
                <c:pt idx="9523">
                  <c:v>588</c:v>
                </c:pt>
                <c:pt idx="9524">
                  <c:v>588</c:v>
                </c:pt>
                <c:pt idx="9525">
                  <c:v>588</c:v>
                </c:pt>
                <c:pt idx="9526">
                  <c:v>588</c:v>
                </c:pt>
                <c:pt idx="9527">
                  <c:v>588</c:v>
                </c:pt>
                <c:pt idx="9528">
                  <c:v>642</c:v>
                </c:pt>
                <c:pt idx="9529">
                  <c:v>756</c:v>
                </c:pt>
                <c:pt idx="9530">
                  <c:v>475</c:v>
                </c:pt>
                <c:pt idx="9531">
                  <c:v>842</c:v>
                </c:pt>
                <c:pt idx="9532">
                  <c:v>842</c:v>
                </c:pt>
                <c:pt idx="9533">
                  <c:v>456</c:v>
                </c:pt>
                <c:pt idx="9534">
                  <c:v>-352</c:v>
                </c:pt>
                <c:pt idx="9535">
                  <c:v>493</c:v>
                </c:pt>
                <c:pt idx="9536">
                  <c:v>60</c:v>
                </c:pt>
                <c:pt idx="9537">
                  <c:v>540</c:v>
                </c:pt>
                <c:pt idx="9538">
                  <c:v>255</c:v>
                </c:pt>
                <c:pt idx="9539">
                  <c:v>-718</c:v>
                </c:pt>
                <c:pt idx="9540">
                  <c:v>-497</c:v>
                </c:pt>
                <c:pt idx="9541">
                  <c:v>-808</c:v>
                </c:pt>
                <c:pt idx="9542">
                  <c:v>-1121</c:v>
                </c:pt>
                <c:pt idx="9543">
                  <c:v>-946</c:v>
                </c:pt>
                <c:pt idx="9544">
                  <c:v>-946</c:v>
                </c:pt>
                <c:pt idx="9545">
                  <c:v>-1041</c:v>
                </c:pt>
                <c:pt idx="9546">
                  <c:v>-991</c:v>
                </c:pt>
                <c:pt idx="9547">
                  <c:v>-916</c:v>
                </c:pt>
                <c:pt idx="9548">
                  <c:v>-1133</c:v>
                </c:pt>
                <c:pt idx="9549">
                  <c:v>-868</c:v>
                </c:pt>
                <c:pt idx="9550">
                  <c:v>-941</c:v>
                </c:pt>
                <c:pt idx="9551">
                  <c:v>-1041</c:v>
                </c:pt>
                <c:pt idx="9552">
                  <c:v>-729</c:v>
                </c:pt>
                <c:pt idx="9553">
                  <c:v>-704</c:v>
                </c:pt>
                <c:pt idx="9554">
                  <c:v>-804</c:v>
                </c:pt>
                <c:pt idx="9555">
                  <c:v>-804</c:v>
                </c:pt>
                <c:pt idx="9556">
                  <c:v>-804</c:v>
                </c:pt>
                <c:pt idx="9557">
                  <c:v>-804</c:v>
                </c:pt>
                <c:pt idx="9558">
                  <c:v>-804</c:v>
                </c:pt>
                <c:pt idx="9559">
                  <c:v>-804</c:v>
                </c:pt>
                <c:pt idx="9560">
                  <c:v>-704</c:v>
                </c:pt>
                <c:pt idx="9561">
                  <c:v>-704</c:v>
                </c:pt>
                <c:pt idx="9562">
                  <c:v>-704</c:v>
                </c:pt>
                <c:pt idx="9563">
                  <c:v>-704</c:v>
                </c:pt>
                <c:pt idx="9564">
                  <c:v>-704</c:v>
                </c:pt>
                <c:pt idx="9565">
                  <c:v>-704</c:v>
                </c:pt>
                <c:pt idx="9566">
                  <c:v>-704</c:v>
                </c:pt>
                <c:pt idx="9567">
                  <c:v>-729</c:v>
                </c:pt>
                <c:pt idx="9568">
                  <c:v>-729</c:v>
                </c:pt>
                <c:pt idx="9569">
                  <c:v>-704</c:v>
                </c:pt>
                <c:pt idx="9570">
                  <c:v>-729</c:v>
                </c:pt>
                <c:pt idx="9571">
                  <c:v>-879</c:v>
                </c:pt>
                <c:pt idx="9572">
                  <c:v>-979</c:v>
                </c:pt>
                <c:pt idx="9573">
                  <c:v>-979</c:v>
                </c:pt>
                <c:pt idx="9574">
                  <c:v>-779</c:v>
                </c:pt>
                <c:pt idx="9575">
                  <c:v>-779</c:v>
                </c:pt>
                <c:pt idx="9576">
                  <c:v>-47</c:v>
                </c:pt>
                <c:pt idx="9577">
                  <c:v>-479</c:v>
                </c:pt>
                <c:pt idx="9578">
                  <c:v>-804</c:v>
                </c:pt>
                <c:pt idx="9579">
                  <c:v>-769</c:v>
                </c:pt>
                <c:pt idx="9580">
                  <c:v>-764</c:v>
                </c:pt>
                <c:pt idx="9581">
                  <c:v>-764</c:v>
                </c:pt>
                <c:pt idx="9582">
                  <c:v>-804</c:v>
                </c:pt>
                <c:pt idx="9583">
                  <c:v>-829</c:v>
                </c:pt>
                <c:pt idx="9584">
                  <c:v>-829</c:v>
                </c:pt>
                <c:pt idx="9585">
                  <c:v>-788</c:v>
                </c:pt>
                <c:pt idx="9586">
                  <c:v>-788</c:v>
                </c:pt>
                <c:pt idx="9587">
                  <c:v>-829</c:v>
                </c:pt>
                <c:pt idx="9588">
                  <c:v>-829</c:v>
                </c:pt>
                <c:pt idx="9589">
                  <c:v>-829</c:v>
                </c:pt>
                <c:pt idx="9590">
                  <c:v>-829</c:v>
                </c:pt>
                <c:pt idx="9591">
                  <c:v>-829</c:v>
                </c:pt>
                <c:pt idx="9592">
                  <c:v>-829</c:v>
                </c:pt>
                <c:pt idx="9593">
                  <c:v>-829</c:v>
                </c:pt>
                <c:pt idx="9594">
                  <c:v>-1049</c:v>
                </c:pt>
                <c:pt idx="9595">
                  <c:v>-184</c:v>
                </c:pt>
                <c:pt idx="9596">
                  <c:v>856</c:v>
                </c:pt>
                <c:pt idx="9597">
                  <c:v>914</c:v>
                </c:pt>
                <c:pt idx="9598">
                  <c:v>964</c:v>
                </c:pt>
                <c:pt idx="9599">
                  <c:v>964</c:v>
                </c:pt>
                <c:pt idx="9600">
                  <c:v>647</c:v>
                </c:pt>
                <c:pt idx="9601">
                  <c:v>168</c:v>
                </c:pt>
                <c:pt idx="9602">
                  <c:v>-758</c:v>
                </c:pt>
                <c:pt idx="9603">
                  <c:v>-525</c:v>
                </c:pt>
                <c:pt idx="9604">
                  <c:v>-335</c:v>
                </c:pt>
                <c:pt idx="9605">
                  <c:v>-917</c:v>
                </c:pt>
                <c:pt idx="9606">
                  <c:v>-558</c:v>
                </c:pt>
                <c:pt idx="9607">
                  <c:v>-75</c:v>
                </c:pt>
                <c:pt idx="9608">
                  <c:v>305</c:v>
                </c:pt>
                <c:pt idx="9609">
                  <c:v>622</c:v>
                </c:pt>
                <c:pt idx="9610">
                  <c:v>622</c:v>
                </c:pt>
                <c:pt idx="9611">
                  <c:v>271</c:v>
                </c:pt>
                <c:pt idx="9612">
                  <c:v>622</c:v>
                </c:pt>
                <c:pt idx="9613">
                  <c:v>622</c:v>
                </c:pt>
                <c:pt idx="9614">
                  <c:v>547</c:v>
                </c:pt>
                <c:pt idx="9615">
                  <c:v>547</c:v>
                </c:pt>
                <c:pt idx="9616">
                  <c:v>622</c:v>
                </c:pt>
                <c:pt idx="9617">
                  <c:v>752</c:v>
                </c:pt>
                <c:pt idx="9618">
                  <c:v>539</c:v>
                </c:pt>
                <c:pt idx="9619">
                  <c:v>802</c:v>
                </c:pt>
                <c:pt idx="9620">
                  <c:v>622</c:v>
                </c:pt>
                <c:pt idx="9621">
                  <c:v>622</c:v>
                </c:pt>
                <c:pt idx="9622">
                  <c:v>622</c:v>
                </c:pt>
                <c:pt idx="9623">
                  <c:v>647</c:v>
                </c:pt>
                <c:pt idx="9624">
                  <c:v>667</c:v>
                </c:pt>
                <c:pt idx="9625">
                  <c:v>867</c:v>
                </c:pt>
                <c:pt idx="9626">
                  <c:v>410</c:v>
                </c:pt>
                <c:pt idx="9627">
                  <c:v>764</c:v>
                </c:pt>
                <c:pt idx="9628">
                  <c:v>577</c:v>
                </c:pt>
                <c:pt idx="9629">
                  <c:v>280</c:v>
                </c:pt>
                <c:pt idx="9630">
                  <c:v>-258</c:v>
                </c:pt>
                <c:pt idx="9631">
                  <c:v>212</c:v>
                </c:pt>
                <c:pt idx="9632">
                  <c:v>362</c:v>
                </c:pt>
                <c:pt idx="9633">
                  <c:v>567</c:v>
                </c:pt>
                <c:pt idx="9634">
                  <c:v>617</c:v>
                </c:pt>
                <c:pt idx="9635">
                  <c:v>90</c:v>
                </c:pt>
                <c:pt idx="9636">
                  <c:v>467</c:v>
                </c:pt>
                <c:pt idx="9637">
                  <c:v>410</c:v>
                </c:pt>
                <c:pt idx="9638">
                  <c:v>130</c:v>
                </c:pt>
                <c:pt idx="9639">
                  <c:v>-591</c:v>
                </c:pt>
                <c:pt idx="9640">
                  <c:v>-919</c:v>
                </c:pt>
                <c:pt idx="9641">
                  <c:v>-1111</c:v>
                </c:pt>
                <c:pt idx="9642">
                  <c:v>-1012</c:v>
                </c:pt>
                <c:pt idx="9643">
                  <c:v>-688</c:v>
                </c:pt>
                <c:pt idx="9644">
                  <c:v>47</c:v>
                </c:pt>
                <c:pt idx="9645">
                  <c:v>217</c:v>
                </c:pt>
                <c:pt idx="9646">
                  <c:v>-839</c:v>
                </c:pt>
                <c:pt idx="9647">
                  <c:v>-1242</c:v>
                </c:pt>
                <c:pt idx="9648">
                  <c:v>-716</c:v>
                </c:pt>
                <c:pt idx="9649">
                  <c:v>-816</c:v>
                </c:pt>
                <c:pt idx="9650">
                  <c:v>-816</c:v>
                </c:pt>
                <c:pt idx="9651">
                  <c:v>-815</c:v>
                </c:pt>
                <c:pt idx="9652">
                  <c:v>-816</c:v>
                </c:pt>
                <c:pt idx="9653">
                  <c:v>-816</c:v>
                </c:pt>
                <c:pt idx="9654">
                  <c:v>-816</c:v>
                </c:pt>
                <c:pt idx="9655">
                  <c:v>-716</c:v>
                </c:pt>
                <c:pt idx="9656">
                  <c:v>-716</c:v>
                </c:pt>
                <c:pt idx="9657">
                  <c:v>-716</c:v>
                </c:pt>
                <c:pt idx="9658">
                  <c:v>-741</c:v>
                </c:pt>
                <c:pt idx="9659">
                  <c:v>-741</c:v>
                </c:pt>
                <c:pt idx="9660">
                  <c:v>-741</c:v>
                </c:pt>
                <c:pt idx="9661">
                  <c:v>-741</c:v>
                </c:pt>
                <c:pt idx="9662">
                  <c:v>-741</c:v>
                </c:pt>
                <c:pt idx="9663">
                  <c:v>-741</c:v>
                </c:pt>
                <c:pt idx="9664">
                  <c:v>-741</c:v>
                </c:pt>
                <c:pt idx="9665">
                  <c:v>-738</c:v>
                </c:pt>
                <c:pt idx="9666">
                  <c:v>-741</c:v>
                </c:pt>
                <c:pt idx="9667">
                  <c:v>-741</c:v>
                </c:pt>
                <c:pt idx="9668">
                  <c:v>-741</c:v>
                </c:pt>
                <c:pt idx="9669">
                  <c:v>-716</c:v>
                </c:pt>
                <c:pt idx="9670">
                  <c:v>-716</c:v>
                </c:pt>
                <c:pt idx="9671">
                  <c:v>-716</c:v>
                </c:pt>
                <c:pt idx="9672">
                  <c:v>-704</c:v>
                </c:pt>
                <c:pt idx="9673">
                  <c:v>-804</c:v>
                </c:pt>
                <c:pt idx="9674">
                  <c:v>-804</c:v>
                </c:pt>
                <c:pt idx="9675">
                  <c:v>-804</c:v>
                </c:pt>
                <c:pt idx="9676">
                  <c:v>-804</c:v>
                </c:pt>
                <c:pt idx="9677">
                  <c:v>-804</c:v>
                </c:pt>
                <c:pt idx="9678">
                  <c:v>-804</c:v>
                </c:pt>
                <c:pt idx="9679">
                  <c:v>-704</c:v>
                </c:pt>
                <c:pt idx="9680">
                  <c:v>-704</c:v>
                </c:pt>
                <c:pt idx="9681">
                  <c:v>-704</c:v>
                </c:pt>
                <c:pt idx="9682">
                  <c:v>-704</c:v>
                </c:pt>
                <c:pt idx="9683">
                  <c:v>-704</c:v>
                </c:pt>
                <c:pt idx="9684">
                  <c:v>-704</c:v>
                </c:pt>
                <c:pt idx="9685">
                  <c:v>-704</c:v>
                </c:pt>
                <c:pt idx="9686">
                  <c:v>-704</c:v>
                </c:pt>
                <c:pt idx="9687">
                  <c:v>-704</c:v>
                </c:pt>
                <c:pt idx="9688">
                  <c:v>-704</c:v>
                </c:pt>
                <c:pt idx="9689">
                  <c:v>-704</c:v>
                </c:pt>
                <c:pt idx="9690">
                  <c:v>-704</c:v>
                </c:pt>
                <c:pt idx="9691">
                  <c:v>56</c:v>
                </c:pt>
                <c:pt idx="9692">
                  <c:v>871</c:v>
                </c:pt>
                <c:pt idx="9693">
                  <c:v>1271</c:v>
                </c:pt>
                <c:pt idx="9694">
                  <c:v>922</c:v>
                </c:pt>
                <c:pt idx="9695">
                  <c:v>-345</c:v>
                </c:pt>
                <c:pt idx="9696">
                  <c:v>-275</c:v>
                </c:pt>
                <c:pt idx="9697">
                  <c:v>-679</c:v>
                </c:pt>
                <c:pt idx="9698">
                  <c:v>-779</c:v>
                </c:pt>
                <c:pt idx="9699">
                  <c:v>-779</c:v>
                </c:pt>
                <c:pt idx="9700">
                  <c:v>-754</c:v>
                </c:pt>
                <c:pt idx="9701">
                  <c:v>-779</c:v>
                </c:pt>
                <c:pt idx="9702">
                  <c:v>-779</c:v>
                </c:pt>
                <c:pt idx="9703">
                  <c:v>-704</c:v>
                </c:pt>
                <c:pt idx="9704">
                  <c:v>-704</c:v>
                </c:pt>
                <c:pt idx="9705">
                  <c:v>-654</c:v>
                </c:pt>
                <c:pt idx="9706">
                  <c:v>-604</c:v>
                </c:pt>
                <c:pt idx="9707">
                  <c:v>-604</c:v>
                </c:pt>
                <c:pt idx="9708">
                  <c:v>-654</c:v>
                </c:pt>
                <c:pt idx="9709">
                  <c:v>-604</c:v>
                </c:pt>
                <c:pt idx="9710">
                  <c:v>-638</c:v>
                </c:pt>
                <c:pt idx="9711">
                  <c:v>-654</c:v>
                </c:pt>
                <c:pt idx="9712">
                  <c:v>-704</c:v>
                </c:pt>
                <c:pt idx="9713">
                  <c:v>-704</c:v>
                </c:pt>
                <c:pt idx="9714">
                  <c:v>-637</c:v>
                </c:pt>
                <c:pt idx="9715">
                  <c:v>-729</c:v>
                </c:pt>
                <c:pt idx="9716">
                  <c:v>-729</c:v>
                </c:pt>
                <c:pt idx="9717">
                  <c:v>-246</c:v>
                </c:pt>
                <c:pt idx="9718">
                  <c:v>-729</c:v>
                </c:pt>
                <c:pt idx="9719">
                  <c:v>-729</c:v>
                </c:pt>
                <c:pt idx="9720">
                  <c:v>81</c:v>
                </c:pt>
                <c:pt idx="9721">
                  <c:v>-704</c:v>
                </c:pt>
                <c:pt idx="9722">
                  <c:v>-804</c:v>
                </c:pt>
                <c:pt idx="9723">
                  <c:v>-804</c:v>
                </c:pt>
                <c:pt idx="9724">
                  <c:v>-804</c:v>
                </c:pt>
                <c:pt idx="9725">
                  <c:v>-804</c:v>
                </c:pt>
                <c:pt idx="9726">
                  <c:v>-804</c:v>
                </c:pt>
                <c:pt idx="9727">
                  <c:v>-804</c:v>
                </c:pt>
                <c:pt idx="9728">
                  <c:v>-704</c:v>
                </c:pt>
                <c:pt idx="9729">
                  <c:v>-704</c:v>
                </c:pt>
                <c:pt idx="9730">
                  <c:v>-704</c:v>
                </c:pt>
                <c:pt idx="9731">
                  <c:v>-704</c:v>
                </c:pt>
                <c:pt idx="9732">
                  <c:v>-704</c:v>
                </c:pt>
                <c:pt idx="9733">
                  <c:v>-579</c:v>
                </c:pt>
                <c:pt idx="9734">
                  <c:v>-479</c:v>
                </c:pt>
                <c:pt idx="9735">
                  <c:v>-579</c:v>
                </c:pt>
                <c:pt idx="9736">
                  <c:v>-704</c:v>
                </c:pt>
                <c:pt idx="9737">
                  <c:v>-604</c:v>
                </c:pt>
                <c:pt idx="9738">
                  <c:v>-665</c:v>
                </c:pt>
                <c:pt idx="9739">
                  <c:v>40</c:v>
                </c:pt>
                <c:pt idx="9740">
                  <c:v>770</c:v>
                </c:pt>
                <c:pt idx="9741">
                  <c:v>779</c:v>
                </c:pt>
                <c:pt idx="9742">
                  <c:v>846</c:v>
                </c:pt>
                <c:pt idx="9743">
                  <c:v>984</c:v>
                </c:pt>
                <c:pt idx="9744">
                  <c:v>1270</c:v>
                </c:pt>
                <c:pt idx="9745">
                  <c:v>615</c:v>
                </c:pt>
                <c:pt idx="9746">
                  <c:v>-804</c:v>
                </c:pt>
                <c:pt idx="9747">
                  <c:v>-804</c:v>
                </c:pt>
                <c:pt idx="9748">
                  <c:v>-804</c:v>
                </c:pt>
                <c:pt idx="9749">
                  <c:v>-804</c:v>
                </c:pt>
                <c:pt idx="9750">
                  <c:v>-804</c:v>
                </c:pt>
                <c:pt idx="9751">
                  <c:v>-804</c:v>
                </c:pt>
                <c:pt idx="9752">
                  <c:v>-804</c:v>
                </c:pt>
                <c:pt idx="9753">
                  <c:v>-804</c:v>
                </c:pt>
                <c:pt idx="9754">
                  <c:v>-804</c:v>
                </c:pt>
                <c:pt idx="9755">
                  <c:v>-804</c:v>
                </c:pt>
                <c:pt idx="9756">
                  <c:v>-804</c:v>
                </c:pt>
                <c:pt idx="9757">
                  <c:v>-804</c:v>
                </c:pt>
                <c:pt idx="9758">
                  <c:v>-804</c:v>
                </c:pt>
                <c:pt idx="9759">
                  <c:v>-804</c:v>
                </c:pt>
                <c:pt idx="9760">
                  <c:v>-804</c:v>
                </c:pt>
                <c:pt idx="9761">
                  <c:v>-804</c:v>
                </c:pt>
                <c:pt idx="9762">
                  <c:v>-704</c:v>
                </c:pt>
                <c:pt idx="9763">
                  <c:v>-704</c:v>
                </c:pt>
                <c:pt idx="9764">
                  <c:v>-741</c:v>
                </c:pt>
                <c:pt idx="9765">
                  <c:v>-206</c:v>
                </c:pt>
                <c:pt idx="9766">
                  <c:v>-595</c:v>
                </c:pt>
                <c:pt idx="9767">
                  <c:v>-704</c:v>
                </c:pt>
                <c:pt idx="9768">
                  <c:v>-679</c:v>
                </c:pt>
                <c:pt idx="9769">
                  <c:v>-779</c:v>
                </c:pt>
                <c:pt idx="9770">
                  <c:v>-779</c:v>
                </c:pt>
                <c:pt idx="9771">
                  <c:v>-779</c:v>
                </c:pt>
                <c:pt idx="9772">
                  <c:v>-779</c:v>
                </c:pt>
                <c:pt idx="9773">
                  <c:v>-779</c:v>
                </c:pt>
                <c:pt idx="9774">
                  <c:v>-779</c:v>
                </c:pt>
                <c:pt idx="9775">
                  <c:v>-678</c:v>
                </c:pt>
                <c:pt idx="9776">
                  <c:v>-679</c:v>
                </c:pt>
                <c:pt idx="9777">
                  <c:v>-679</c:v>
                </c:pt>
                <c:pt idx="9778">
                  <c:v>-679</c:v>
                </c:pt>
                <c:pt idx="9779">
                  <c:v>-679</c:v>
                </c:pt>
                <c:pt idx="9780">
                  <c:v>-679</c:v>
                </c:pt>
                <c:pt idx="9781">
                  <c:v>-679</c:v>
                </c:pt>
                <c:pt idx="9782">
                  <c:v>-679</c:v>
                </c:pt>
                <c:pt idx="9783">
                  <c:v>-679</c:v>
                </c:pt>
                <c:pt idx="9784">
                  <c:v>-679</c:v>
                </c:pt>
                <c:pt idx="9785">
                  <c:v>-679</c:v>
                </c:pt>
                <c:pt idx="9786">
                  <c:v>-679</c:v>
                </c:pt>
                <c:pt idx="9787">
                  <c:v>-679</c:v>
                </c:pt>
                <c:pt idx="9788">
                  <c:v>-408</c:v>
                </c:pt>
                <c:pt idx="9789">
                  <c:v>595</c:v>
                </c:pt>
                <c:pt idx="9790">
                  <c:v>-329</c:v>
                </c:pt>
                <c:pt idx="9791">
                  <c:v>-679</c:v>
                </c:pt>
                <c:pt idx="9792">
                  <c:v>-679</c:v>
                </c:pt>
                <c:pt idx="9793">
                  <c:v>-779</c:v>
                </c:pt>
                <c:pt idx="9794">
                  <c:v>-779</c:v>
                </c:pt>
                <c:pt idx="9795">
                  <c:v>-779</c:v>
                </c:pt>
                <c:pt idx="9796">
                  <c:v>-779</c:v>
                </c:pt>
                <c:pt idx="9797">
                  <c:v>-779</c:v>
                </c:pt>
                <c:pt idx="9798">
                  <c:v>-779</c:v>
                </c:pt>
                <c:pt idx="9799">
                  <c:v>-679</c:v>
                </c:pt>
                <c:pt idx="9800">
                  <c:v>-679</c:v>
                </c:pt>
                <c:pt idx="9801">
                  <c:v>-679</c:v>
                </c:pt>
                <c:pt idx="9802">
                  <c:v>-679</c:v>
                </c:pt>
                <c:pt idx="9803">
                  <c:v>-679</c:v>
                </c:pt>
                <c:pt idx="9804">
                  <c:v>-679</c:v>
                </c:pt>
                <c:pt idx="9805">
                  <c:v>-647</c:v>
                </c:pt>
                <c:pt idx="9806">
                  <c:v>-679</c:v>
                </c:pt>
                <c:pt idx="9807">
                  <c:v>-679</c:v>
                </c:pt>
                <c:pt idx="9808">
                  <c:v>-679</c:v>
                </c:pt>
                <c:pt idx="9809">
                  <c:v>-679</c:v>
                </c:pt>
                <c:pt idx="9810">
                  <c:v>-679</c:v>
                </c:pt>
                <c:pt idx="9811">
                  <c:v>-145</c:v>
                </c:pt>
                <c:pt idx="9812">
                  <c:v>743</c:v>
                </c:pt>
                <c:pt idx="9813">
                  <c:v>1271</c:v>
                </c:pt>
                <c:pt idx="9814">
                  <c:v>845</c:v>
                </c:pt>
                <c:pt idx="9815">
                  <c:v>-417</c:v>
                </c:pt>
                <c:pt idx="9816">
                  <c:v>-678</c:v>
                </c:pt>
                <c:pt idx="9817">
                  <c:v>-779</c:v>
                </c:pt>
                <c:pt idx="9818">
                  <c:v>-779</c:v>
                </c:pt>
                <c:pt idx="9819">
                  <c:v>-779</c:v>
                </c:pt>
                <c:pt idx="9820">
                  <c:v>-779</c:v>
                </c:pt>
                <c:pt idx="9821">
                  <c:v>-779</c:v>
                </c:pt>
                <c:pt idx="9822">
                  <c:v>-779</c:v>
                </c:pt>
                <c:pt idx="9823">
                  <c:v>-679</c:v>
                </c:pt>
                <c:pt idx="9824">
                  <c:v>-679</c:v>
                </c:pt>
                <c:pt idx="9825">
                  <c:v>-729</c:v>
                </c:pt>
                <c:pt idx="9826">
                  <c:v>-679</c:v>
                </c:pt>
                <c:pt idx="9827">
                  <c:v>-679</c:v>
                </c:pt>
                <c:pt idx="9828">
                  <c:v>-729</c:v>
                </c:pt>
                <c:pt idx="9829">
                  <c:v>-729</c:v>
                </c:pt>
                <c:pt idx="9830">
                  <c:v>-729</c:v>
                </c:pt>
                <c:pt idx="9831">
                  <c:v>-729</c:v>
                </c:pt>
                <c:pt idx="9832">
                  <c:v>-729</c:v>
                </c:pt>
                <c:pt idx="9833">
                  <c:v>-728</c:v>
                </c:pt>
                <c:pt idx="9834">
                  <c:v>-679</c:v>
                </c:pt>
                <c:pt idx="9835">
                  <c:v>-779</c:v>
                </c:pt>
                <c:pt idx="9836">
                  <c:v>-284</c:v>
                </c:pt>
                <c:pt idx="9837">
                  <c:v>679</c:v>
                </c:pt>
                <c:pt idx="9838">
                  <c:v>37</c:v>
                </c:pt>
                <c:pt idx="9839">
                  <c:v>-188</c:v>
                </c:pt>
                <c:pt idx="9840">
                  <c:v>80</c:v>
                </c:pt>
                <c:pt idx="9841">
                  <c:v>-991</c:v>
                </c:pt>
                <c:pt idx="9842">
                  <c:v>-846</c:v>
                </c:pt>
                <c:pt idx="9843">
                  <c:v>-966</c:v>
                </c:pt>
                <c:pt idx="9844">
                  <c:v>-835</c:v>
                </c:pt>
                <c:pt idx="9845">
                  <c:v>-309</c:v>
                </c:pt>
                <c:pt idx="9846">
                  <c:v>-874</c:v>
                </c:pt>
                <c:pt idx="9847">
                  <c:v>-290</c:v>
                </c:pt>
                <c:pt idx="9848">
                  <c:v>-591</c:v>
                </c:pt>
                <c:pt idx="9849">
                  <c:v>-132</c:v>
                </c:pt>
                <c:pt idx="9850">
                  <c:v>-269</c:v>
                </c:pt>
                <c:pt idx="9851">
                  <c:v>-175</c:v>
                </c:pt>
                <c:pt idx="9852">
                  <c:v>614</c:v>
                </c:pt>
                <c:pt idx="9853">
                  <c:v>399</c:v>
                </c:pt>
                <c:pt idx="9854">
                  <c:v>554</c:v>
                </c:pt>
                <c:pt idx="9855">
                  <c:v>565</c:v>
                </c:pt>
                <c:pt idx="9856">
                  <c:v>565</c:v>
                </c:pt>
                <c:pt idx="9857">
                  <c:v>340</c:v>
                </c:pt>
                <c:pt idx="9858">
                  <c:v>-593</c:v>
                </c:pt>
                <c:pt idx="9859">
                  <c:v>79</c:v>
                </c:pt>
                <c:pt idx="9860">
                  <c:v>592</c:v>
                </c:pt>
                <c:pt idx="9861">
                  <c:v>592</c:v>
                </c:pt>
                <c:pt idx="9862">
                  <c:v>592</c:v>
                </c:pt>
                <c:pt idx="9863">
                  <c:v>592</c:v>
                </c:pt>
                <c:pt idx="9864">
                  <c:v>592</c:v>
                </c:pt>
                <c:pt idx="9865">
                  <c:v>374</c:v>
                </c:pt>
                <c:pt idx="9866">
                  <c:v>747</c:v>
                </c:pt>
                <c:pt idx="9867">
                  <c:v>917</c:v>
                </c:pt>
                <c:pt idx="9868">
                  <c:v>917</c:v>
                </c:pt>
                <c:pt idx="9869">
                  <c:v>715</c:v>
                </c:pt>
                <c:pt idx="9870">
                  <c:v>606</c:v>
                </c:pt>
                <c:pt idx="9871">
                  <c:v>168</c:v>
                </c:pt>
                <c:pt idx="9872">
                  <c:v>64</c:v>
                </c:pt>
                <c:pt idx="9873">
                  <c:v>-58</c:v>
                </c:pt>
                <c:pt idx="9874">
                  <c:v>-393</c:v>
                </c:pt>
                <c:pt idx="9875">
                  <c:v>-509</c:v>
                </c:pt>
                <c:pt idx="9876">
                  <c:v>396</c:v>
                </c:pt>
                <c:pt idx="9877">
                  <c:v>616</c:v>
                </c:pt>
                <c:pt idx="9878">
                  <c:v>617</c:v>
                </c:pt>
                <c:pt idx="9879">
                  <c:v>617</c:v>
                </c:pt>
                <c:pt idx="9880">
                  <c:v>616</c:v>
                </c:pt>
                <c:pt idx="9881">
                  <c:v>617</c:v>
                </c:pt>
                <c:pt idx="9882">
                  <c:v>-10</c:v>
                </c:pt>
                <c:pt idx="9883">
                  <c:v>507</c:v>
                </c:pt>
                <c:pt idx="9884">
                  <c:v>617</c:v>
                </c:pt>
                <c:pt idx="9885">
                  <c:v>617</c:v>
                </c:pt>
                <c:pt idx="9886">
                  <c:v>617</c:v>
                </c:pt>
                <c:pt idx="9887">
                  <c:v>617</c:v>
                </c:pt>
                <c:pt idx="9888">
                  <c:v>597</c:v>
                </c:pt>
                <c:pt idx="9889">
                  <c:v>597</c:v>
                </c:pt>
                <c:pt idx="9890">
                  <c:v>797</c:v>
                </c:pt>
                <c:pt idx="9891">
                  <c:v>797</c:v>
                </c:pt>
                <c:pt idx="9892">
                  <c:v>797</c:v>
                </c:pt>
                <c:pt idx="9893">
                  <c:v>797</c:v>
                </c:pt>
                <c:pt idx="9894">
                  <c:v>797</c:v>
                </c:pt>
                <c:pt idx="9895">
                  <c:v>797</c:v>
                </c:pt>
                <c:pt idx="9896">
                  <c:v>130</c:v>
                </c:pt>
                <c:pt idx="9897">
                  <c:v>210</c:v>
                </c:pt>
                <c:pt idx="9898">
                  <c:v>800</c:v>
                </c:pt>
                <c:pt idx="9899">
                  <c:v>666</c:v>
                </c:pt>
                <c:pt idx="9900">
                  <c:v>560</c:v>
                </c:pt>
                <c:pt idx="9901">
                  <c:v>847</c:v>
                </c:pt>
                <c:pt idx="9902">
                  <c:v>722</c:v>
                </c:pt>
                <c:pt idx="9903">
                  <c:v>597</c:v>
                </c:pt>
                <c:pt idx="9904">
                  <c:v>597</c:v>
                </c:pt>
                <c:pt idx="9905">
                  <c:v>597</c:v>
                </c:pt>
                <c:pt idx="9906">
                  <c:v>777</c:v>
                </c:pt>
                <c:pt idx="9907">
                  <c:v>501</c:v>
                </c:pt>
                <c:pt idx="9908">
                  <c:v>597</c:v>
                </c:pt>
                <c:pt idx="9909">
                  <c:v>597</c:v>
                </c:pt>
                <c:pt idx="9910">
                  <c:v>597</c:v>
                </c:pt>
                <c:pt idx="9911">
                  <c:v>597</c:v>
                </c:pt>
                <c:pt idx="9912">
                  <c:v>642</c:v>
                </c:pt>
                <c:pt idx="9913">
                  <c:v>742</c:v>
                </c:pt>
                <c:pt idx="9914">
                  <c:v>215</c:v>
                </c:pt>
                <c:pt idx="9915">
                  <c:v>742</c:v>
                </c:pt>
                <c:pt idx="9916">
                  <c:v>842</c:v>
                </c:pt>
                <c:pt idx="9917">
                  <c:v>842</c:v>
                </c:pt>
                <c:pt idx="9918">
                  <c:v>842</c:v>
                </c:pt>
                <c:pt idx="9919">
                  <c:v>842</c:v>
                </c:pt>
                <c:pt idx="9920">
                  <c:v>147</c:v>
                </c:pt>
                <c:pt idx="9921">
                  <c:v>-185</c:v>
                </c:pt>
                <c:pt idx="9922">
                  <c:v>165</c:v>
                </c:pt>
                <c:pt idx="9923">
                  <c:v>-60</c:v>
                </c:pt>
                <c:pt idx="9924">
                  <c:v>-385</c:v>
                </c:pt>
                <c:pt idx="9925">
                  <c:v>494</c:v>
                </c:pt>
                <c:pt idx="9926">
                  <c:v>1117</c:v>
                </c:pt>
                <c:pt idx="9927">
                  <c:v>1117</c:v>
                </c:pt>
                <c:pt idx="9928">
                  <c:v>1167</c:v>
                </c:pt>
                <c:pt idx="9929">
                  <c:v>582</c:v>
                </c:pt>
                <c:pt idx="9930">
                  <c:v>-427</c:v>
                </c:pt>
                <c:pt idx="9931">
                  <c:v>-530</c:v>
                </c:pt>
                <c:pt idx="9932">
                  <c:v>597</c:v>
                </c:pt>
                <c:pt idx="9933">
                  <c:v>597</c:v>
                </c:pt>
                <c:pt idx="9934">
                  <c:v>597</c:v>
                </c:pt>
                <c:pt idx="9935">
                  <c:v>517</c:v>
                </c:pt>
                <c:pt idx="9936">
                  <c:v>78</c:v>
                </c:pt>
                <c:pt idx="9937">
                  <c:v>-558</c:v>
                </c:pt>
                <c:pt idx="9938">
                  <c:v>-1140</c:v>
                </c:pt>
                <c:pt idx="9939">
                  <c:v>-525</c:v>
                </c:pt>
                <c:pt idx="9940">
                  <c:v>-280</c:v>
                </c:pt>
                <c:pt idx="9941">
                  <c:v>-150</c:v>
                </c:pt>
                <c:pt idx="9942">
                  <c:v>-732</c:v>
                </c:pt>
                <c:pt idx="9943">
                  <c:v>-250</c:v>
                </c:pt>
                <c:pt idx="9944">
                  <c:v>-55</c:v>
                </c:pt>
                <c:pt idx="9945">
                  <c:v>370</c:v>
                </c:pt>
                <c:pt idx="9946">
                  <c:v>467</c:v>
                </c:pt>
                <c:pt idx="9947">
                  <c:v>912</c:v>
                </c:pt>
                <c:pt idx="9948">
                  <c:v>767</c:v>
                </c:pt>
                <c:pt idx="9949">
                  <c:v>767</c:v>
                </c:pt>
                <c:pt idx="9950">
                  <c:v>767</c:v>
                </c:pt>
                <c:pt idx="9951">
                  <c:v>767</c:v>
                </c:pt>
                <c:pt idx="9952">
                  <c:v>767</c:v>
                </c:pt>
                <c:pt idx="9953">
                  <c:v>902</c:v>
                </c:pt>
                <c:pt idx="9954">
                  <c:v>-75</c:v>
                </c:pt>
                <c:pt idx="9955">
                  <c:v>647</c:v>
                </c:pt>
                <c:pt idx="9956">
                  <c:v>597</c:v>
                </c:pt>
                <c:pt idx="9957">
                  <c:v>597</c:v>
                </c:pt>
                <c:pt idx="9958">
                  <c:v>597</c:v>
                </c:pt>
                <c:pt idx="9959">
                  <c:v>597</c:v>
                </c:pt>
                <c:pt idx="9960">
                  <c:v>69</c:v>
                </c:pt>
                <c:pt idx="9961">
                  <c:v>-450</c:v>
                </c:pt>
                <c:pt idx="9962">
                  <c:v>-545</c:v>
                </c:pt>
                <c:pt idx="9963">
                  <c:v>-185</c:v>
                </c:pt>
                <c:pt idx="9964">
                  <c:v>-65</c:v>
                </c:pt>
                <c:pt idx="9965">
                  <c:v>-411</c:v>
                </c:pt>
                <c:pt idx="9966">
                  <c:v>-1341</c:v>
                </c:pt>
                <c:pt idx="9967">
                  <c:v>-1241</c:v>
                </c:pt>
                <c:pt idx="9968">
                  <c:v>-1000</c:v>
                </c:pt>
                <c:pt idx="9969">
                  <c:v>-886</c:v>
                </c:pt>
                <c:pt idx="9970">
                  <c:v>-560</c:v>
                </c:pt>
                <c:pt idx="9971">
                  <c:v>-235</c:v>
                </c:pt>
                <c:pt idx="9972">
                  <c:v>481</c:v>
                </c:pt>
                <c:pt idx="9973">
                  <c:v>574</c:v>
                </c:pt>
                <c:pt idx="9974">
                  <c:v>584</c:v>
                </c:pt>
                <c:pt idx="9975">
                  <c:v>584</c:v>
                </c:pt>
                <c:pt idx="9976">
                  <c:v>733</c:v>
                </c:pt>
                <c:pt idx="9977">
                  <c:v>599</c:v>
                </c:pt>
                <c:pt idx="9978">
                  <c:v>-536</c:v>
                </c:pt>
                <c:pt idx="9979">
                  <c:v>275</c:v>
                </c:pt>
                <c:pt idx="9980">
                  <c:v>584</c:v>
                </c:pt>
                <c:pt idx="9981">
                  <c:v>584</c:v>
                </c:pt>
                <c:pt idx="9982">
                  <c:v>584</c:v>
                </c:pt>
                <c:pt idx="9983">
                  <c:v>634</c:v>
                </c:pt>
                <c:pt idx="9984">
                  <c:v>1034</c:v>
                </c:pt>
                <c:pt idx="9985">
                  <c:v>790</c:v>
                </c:pt>
                <c:pt idx="9986">
                  <c:v>190</c:v>
                </c:pt>
                <c:pt idx="9987">
                  <c:v>279</c:v>
                </c:pt>
                <c:pt idx="9988">
                  <c:v>615</c:v>
                </c:pt>
                <c:pt idx="9989">
                  <c:v>655</c:v>
                </c:pt>
                <c:pt idx="9990">
                  <c:v>1055</c:v>
                </c:pt>
                <c:pt idx="9991">
                  <c:v>727</c:v>
                </c:pt>
                <c:pt idx="9992">
                  <c:v>135</c:v>
                </c:pt>
                <c:pt idx="9993">
                  <c:v>262</c:v>
                </c:pt>
                <c:pt idx="9994">
                  <c:v>918</c:v>
                </c:pt>
                <c:pt idx="9995">
                  <c:v>930</c:v>
                </c:pt>
                <c:pt idx="9996">
                  <c:v>904</c:v>
                </c:pt>
                <c:pt idx="9997">
                  <c:v>854</c:v>
                </c:pt>
                <c:pt idx="9998">
                  <c:v>809</c:v>
                </c:pt>
                <c:pt idx="9999">
                  <c:v>809</c:v>
                </c:pt>
                <c:pt idx="10000">
                  <c:v>859</c:v>
                </c:pt>
                <c:pt idx="10001">
                  <c:v>399</c:v>
                </c:pt>
                <c:pt idx="10002">
                  <c:v>-934</c:v>
                </c:pt>
                <c:pt idx="10003">
                  <c:v>-456</c:v>
                </c:pt>
                <c:pt idx="10004">
                  <c:v>634</c:v>
                </c:pt>
                <c:pt idx="10005">
                  <c:v>809</c:v>
                </c:pt>
                <c:pt idx="10006">
                  <c:v>155</c:v>
                </c:pt>
                <c:pt idx="10007">
                  <c:v>-581</c:v>
                </c:pt>
                <c:pt idx="10008">
                  <c:v>-435</c:v>
                </c:pt>
                <c:pt idx="10009">
                  <c:v>-788</c:v>
                </c:pt>
                <c:pt idx="10010">
                  <c:v>-829</c:v>
                </c:pt>
                <c:pt idx="10011">
                  <c:v>-534</c:v>
                </c:pt>
                <c:pt idx="10012">
                  <c:v>-649</c:v>
                </c:pt>
                <c:pt idx="10013">
                  <c:v>-759</c:v>
                </c:pt>
                <c:pt idx="10014">
                  <c:v>-804</c:v>
                </c:pt>
                <c:pt idx="10015">
                  <c:v>-679</c:v>
                </c:pt>
                <c:pt idx="10016">
                  <c:v>-679</c:v>
                </c:pt>
                <c:pt idx="10017">
                  <c:v>-679</c:v>
                </c:pt>
                <c:pt idx="10018">
                  <c:v>-679</c:v>
                </c:pt>
                <c:pt idx="10019">
                  <c:v>-679</c:v>
                </c:pt>
                <c:pt idx="10020">
                  <c:v>-679</c:v>
                </c:pt>
                <c:pt idx="10021">
                  <c:v>-679</c:v>
                </c:pt>
                <c:pt idx="10022">
                  <c:v>-679</c:v>
                </c:pt>
                <c:pt idx="10023">
                  <c:v>-679</c:v>
                </c:pt>
                <c:pt idx="10024">
                  <c:v>-679</c:v>
                </c:pt>
                <c:pt idx="10025">
                  <c:v>-679</c:v>
                </c:pt>
                <c:pt idx="10026">
                  <c:v>-679</c:v>
                </c:pt>
                <c:pt idx="10027">
                  <c:v>-679</c:v>
                </c:pt>
                <c:pt idx="10028">
                  <c:v>-383</c:v>
                </c:pt>
                <c:pt idx="10029">
                  <c:v>413</c:v>
                </c:pt>
                <c:pt idx="10030">
                  <c:v>-579</c:v>
                </c:pt>
                <c:pt idx="10031">
                  <c:v>-798</c:v>
                </c:pt>
                <c:pt idx="10032">
                  <c:v>-703</c:v>
                </c:pt>
                <c:pt idx="10033">
                  <c:v>-750</c:v>
                </c:pt>
                <c:pt idx="10034">
                  <c:v>-828</c:v>
                </c:pt>
                <c:pt idx="10035">
                  <c:v>-829</c:v>
                </c:pt>
                <c:pt idx="10036">
                  <c:v>-829</c:v>
                </c:pt>
                <c:pt idx="10037">
                  <c:v>-779</c:v>
                </c:pt>
                <c:pt idx="10038">
                  <c:v>-779</c:v>
                </c:pt>
                <c:pt idx="10039">
                  <c:v>-679</c:v>
                </c:pt>
                <c:pt idx="10040">
                  <c:v>-679</c:v>
                </c:pt>
                <c:pt idx="10041">
                  <c:v>-679</c:v>
                </c:pt>
                <c:pt idx="10042">
                  <c:v>-679</c:v>
                </c:pt>
                <c:pt idx="10043">
                  <c:v>-679</c:v>
                </c:pt>
                <c:pt idx="10044">
                  <c:v>-679</c:v>
                </c:pt>
                <c:pt idx="10045">
                  <c:v>-679</c:v>
                </c:pt>
                <c:pt idx="10046">
                  <c:v>-679</c:v>
                </c:pt>
                <c:pt idx="10047">
                  <c:v>-679</c:v>
                </c:pt>
                <c:pt idx="10048">
                  <c:v>-679</c:v>
                </c:pt>
                <c:pt idx="10049">
                  <c:v>-678</c:v>
                </c:pt>
                <c:pt idx="10050">
                  <c:v>-679</c:v>
                </c:pt>
                <c:pt idx="10051">
                  <c:v>-574</c:v>
                </c:pt>
                <c:pt idx="10052">
                  <c:v>-421</c:v>
                </c:pt>
                <c:pt idx="10053">
                  <c:v>101</c:v>
                </c:pt>
                <c:pt idx="10054">
                  <c:v>-679</c:v>
                </c:pt>
                <c:pt idx="10055">
                  <c:v>-679</c:v>
                </c:pt>
                <c:pt idx="10056">
                  <c:v>-794</c:v>
                </c:pt>
                <c:pt idx="10057">
                  <c:v>-794</c:v>
                </c:pt>
                <c:pt idx="10058">
                  <c:v>-894</c:v>
                </c:pt>
                <c:pt idx="10059">
                  <c:v>-894</c:v>
                </c:pt>
                <c:pt idx="10060">
                  <c:v>-894</c:v>
                </c:pt>
                <c:pt idx="10061">
                  <c:v>-894</c:v>
                </c:pt>
                <c:pt idx="10062">
                  <c:v>-894</c:v>
                </c:pt>
                <c:pt idx="10063">
                  <c:v>-894</c:v>
                </c:pt>
                <c:pt idx="10064">
                  <c:v>-794</c:v>
                </c:pt>
                <c:pt idx="10065">
                  <c:v>-794</c:v>
                </c:pt>
                <c:pt idx="10066">
                  <c:v>-794</c:v>
                </c:pt>
                <c:pt idx="10067">
                  <c:v>-794</c:v>
                </c:pt>
                <c:pt idx="10068">
                  <c:v>-793</c:v>
                </c:pt>
                <c:pt idx="10069">
                  <c:v>-794</c:v>
                </c:pt>
                <c:pt idx="10070">
                  <c:v>-794</c:v>
                </c:pt>
                <c:pt idx="10071">
                  <c:v>-794</c:v>
                </c:pt>
                <c:pt idx="10072">
                  <c:v>-794</c:v>
                </c:pt>
                <c:pt idx="10073">
                  <c:v>-794</c:v>
                </c:pt>
                <c:pt idx="10074">
                  <c:v>-794</c:v>
                </c:pt>
                <c:pt idx="10075">
                  <c:v>-794</c:v>
                </c:pt>
                <c:pt idx="10076">
                  <c:v>-785</c:v>
                </c:pt>
                <c:pt idx="10077">
                  <c:v>-159</c:v>
                </c:pt>
                <c:pt idx="10078">
                  <c:v>-644</c:v>
                </c:pt>
                <c:pt idx="10079">
                  <c:v>-659</c:v>
                </c:pt>
                <c:pt idx="10080">
                  <c:v>-234</c:v>
                </c:pt>
                <c:pt idx="10081">
                  <c:v>-565</c:v>
                </c:pt>
                <c:pt idx="10082">
                  <c:v>-804</c:v>
                </c:pt>
                <c:pt idx="10083">
                  <c:v>-800</c:v>
                </c:pt>
                <c:pt idx="10084">
                  <c:v>-804</c:v>
                </c:pt>
                <c:pt idx="10085">
                  <c:v>-804</c:v>
                </c:pt>
                <c:pt idx="10086">
                  <c:v>-804</c:v>
                </c:pt>
                <c:pt idx="10087">
                  <c:v>-804</c:v>
                </c:pt>
                <c:pt idx="10088">
                  <c:v>-804</c:v>
                </c:pt>
                <c:pt idx="10089">
                  <c:v>-804</c:v>
                </c:pt>
                <c:pt idx="10090">
                  <c:v>-804</c:v>
                </c:pt>
                <c:pt idx="10091">
                  <c:v>-804</c:v>
                </c:pt>
                <c:pt idx="10092">
                  <c:v>-804</c:v>
                </c:pt>
                <c:pt idx="10093">
                  <c:v>-804</c:v>
                </c:pt>
                <c:pt idx="10094">
                  <c:v>-804</c:v>
                </c:pt>
                <c:pt idx="10095">
                  <c:v>-804</c:v>
                </c:pt>
                <c:pt idx="10096">
                  <c:v>-804</c:v>
                </c:pt>
                <c:pt idx="10097">
                  <c:v>-804</c:v>
                </c:pt>
                <c:pt idx="10098">
                  <c:v>-702</c:v>
                </c:pt>
                <c:pt idx="10099">
                  <c:v>-704</c:v>
                </c:pt>
                <c:pt idx="10100">
                  <c:v>-644</c:v>
                </c:pt>
                <c:pt idx="10101">
                  <c:v>424</c:v>
                </c:pt>
                <c:pt idx="10102">
                  <c:v>357</c:v>
                </c:pt>
                <c:pt idx="10103">
                  <c:v>-250</c:v>
                </c:pt>
                <c:pt idx="10104">
                  <c:v>-475</c:v>
                </c:pt>
                <c:pt idx="10105">
                  <c:v>-854</c:v>
                </c:pt>
                <c:pt idx="10106">
                  <c:v>-854</c:v>
                </c:pt>
                <c:pt idx="10107">
                  <c:v>-854</c:v>
                </c:pt>
                <c:pt idx="10108">
                  <c:v>-804</c:v>
                </c:pt>
                <c:pt idx="10109">
                  <c:v>-842</c:v>
                </c:pt>
                <c:pt idx="10110">
                  <c:v>-804</c:v>
                </c:pt>
                <c:pt idx="10111">
                  <c:v>-704</c:v>
                </c:pt>
                <c:pt idx="10112">
                  <c:v>-704</c:v>
                </c:pt>
                <c:pt idx="10113">
                  <c:v>-704</c:v>
                </c:pt>
                <c:pt idx="10114">
                  <c:v>-704</c:v>
                </c:pt>
                <c:pt idx="10115">
                  <c:v>-704</c:v>
                </c:pt>
                <c:pt idx="10116">
                  <c:v>-664</c:v>
                </c:pt>
                <c:pt idx="10117">
                  <c:v>-703</c:v>
                </c:pt>
                <c:pt idx="10118">
                  <c:v>-679</c:v>
                </c:pt>
                <c:pt idx="10119">
                  <c:v>-679</c:v>
                </c:pt>
                <c:pt idx="10120">
                  <c:v>-679</c:v>
                </c:pt>
                <c:pt idx="10121">
                  <c:v>-729</c:v>
                </c:pt>
                <c:pt idx="10122">
                  <c:v>-704</c:v>
                </c:pt>
                <c:pt idx="10123">
                  <c:v>-779</c:v>
                </c:pt>
                <c:pt idx="10124">
                  <c:v>384</c:v>
                </c:pt>
                <c:pt idx="10125">
                  <c:v>1029</c:v>
                </c:pt>
                <c:pt idx="10126">
                  <c:v>69</c:v>
                </c:pt>
                <c:pt idx="10127">
                  <c:v>-779</c:v>
                </c:pt>
                <c:pt idx="10128">
                  <c:v>-367</c:v>
                </c:pt>
                <c:pt idx="10129">
                  <c:v>-1025</c:v>
                </c:pt>
                <c:pt idx="10130">
                  <c:v>-1025</c:v>
                </c:pt>
                <c:pt idx="10131">
                  <c:v>-830</c:v>
                </c:pt>
                <c:pt idx="10132">
                  <c:v>-630</c:v>
                </c:pt>
                <c:pt idx="10133">
                  <c:v>-1025</c:v>
                </c:pt>
                <c:pt idx="10134">
                  <c:v>-1000</c:v>
                </c:pt>
                <c:pt idx="10135">
                  <c:v>-600</c:v>
                </c:pt>
                <c:pt idx="10136">
                  <c:v>-625</c:v>
                </c:pt>
                <c:pt idx="10137">
                  <c:v>-625</c:v>
                </c:pt>
                <c:pt idx="10138">
                  <c:v>-625</c:v>
                </c:pt>
                <c:pt idx="10139">
                  <c:v>-625</c:v>
                </c:pt>
                <c:pt idx="10140">
                  <c:v>-675</c:v>
                </c:pt>
                <c:pt idx="10141">
                  <c:v>-675</c:v>
                </c:pt>
                <c:pt idx="10142">
                  <c:v>-675</c:v>
                </c:pt>
                <c:pt idx="10143">
                  <c:v>-593</c:v>
                </c:pt>
                <c:pt idx="10144">
                  <c:v>-334</c:v>
                </c:pt>
                <c:pt idx="10145">
                  <c:v>-593</c:v>
                </c:pt>
                <c:pt idx="10146">
                  <c:v>-900</c:v>
                </c:pt>
                <c:pt idx="10147">
                  <c:v>-900</c:v>
                </c:pt>
                <c:pt idx="10148">
                  <c:v>-289</c:v>
                </c:pt>
                <c:pt idx="10149">
                  <c:v>1015</c:v>
                </c:pt>
                <c:pt idx="10150">
                  <c:v>45</c:v>
                </c:pt>
                <c:pt idx="10151">
                  <c:v>-301</c:v>
                </c:pt>
                <c:pt idx="10152">
                  <c:v>105</c:v>
                </c:pt>
                <c:pt idx="10153">
                  <c:v>-589</c:v>
                </c:pt>
                <c:pt idx="10154">
                  <c:v>-588</c:v>
                </c:pt>
                <c:pt idx="10155">
                  <c:v>-260</c:v>
                </c:pt>
                <c:pt idx="10156">
                  <c:v>-330</c:v>
                </c:pt>
                <c:pt idx="10157">
                  <c:v>-677</c:v>
                </c:pt>
                <c:pt idx="10158">
                  <c:v>-854</c:v>
                </c:pt>
                <c:pt idx="10159">
                  <c:v>-704</c:v>
                </c:pt>
                <c:pt idx="10160">
                  <c:v>-704</c:v>
                </c:pt>
                <c:pt idx="10161">
                  <c:v>-704</c:v>
                </c:pt>
                <c:pt idx="10162">
                  <c:v>-704</c:v>
                </c:pt>
                <c:pt idx="10163">
                  <c:v>-704</c:v>
                </c:pt>
                <c:pt idx="10164">
                  <c:v>-704</c:v>
                </c:pt>
                <c:pt idx="10165">
                  <c:v>-704</c:v>
                </c:pt>
                <c:pt idx="10166">
                  <c:v>-704</c:v>
                </c:pt>
                <c:pt idx="10167">
                  <c:v>-704</c:v>
                </c:pt>
                <c:pt idx="10168">
                  <c:v>-704</c:v>
                </c:pt>
                <c:pt idx="10169">
                  <c:v>-704</c:v>
                </c:pt>
                <c:pt idx="10170">
                  <c:v>-704</c:v>
                </c:pt>
                <c:pt idx="10171">
                  <c:v>-704</c:v>
                </c:pt>
                <c:pt idx="10172">
                  <c:v>-791</c:v>
                </c:pt>
                <c:pt idx="10173">
                  <c:v>-966</c:v>
                </c:pt>
                <c:pt idx="10174">
                  <c:v>-766</c:v>
                </c:pt>
                <c:pt idx="10175">
                  <c:v>-766</c:v>
                </c:pt>
                <c:pt idx="10176">
                  <c:v>-704</c:v>
                </c:pt>
                <c:pt idx="10177">
                  <c:v>-804</c:v>
                </c:pt>
                <c:pt idx="10178">
                  <c:v>-794</c:v>
                </c:pt>
                <c:pt idx="10179">
                  <c:v>-436</c:v>
                </c:pt>
                <c:pt idx="10180">
                  <c:v>-180</c:v>
                </c:pt>
                <c:pt idx="10181">
                  <c:v>-476</c:v>
                </c:pt>
                <c:pt idx="10182">
                  <c:v>-829</c:v>
                </c:pt>
                <c:pt idx="10183">
                  <c:v>-704</c:v>
                </c:pt>
                <c:pt idx="10184">
                  <c:v>-704</c:v>
                </c:pt>
                <c:pt idx="10185">
                  <c:v>-704</c:v>
                </c:pt>
                <c:pt idx="10186">
                  <c:v>-704</c:v>
                </c:pt>
                <c:pt idx="10187">
                  <c:v>-704</c:v>
                </c:pt>
                <c:pt idx="10188">
                  <c:v>-704</c:v>
                </c:pt>
                <c:pt idx="10189">
                  <c:v>-704</c:v>
                </c:pt>
                <c:pt idx="10190">
                  <c:v>-704</c:v>
                </c:pt>
                <c:pt idx="10191">
                  <c:v>-704</c:v>
                </c:pt>
                <c:pt idx="10192">
                  <c:v>-704</c:v>
                </c:pt>
                <c:pt idx="10193">
                  <c:v>-704</c:v>
                </c:pt>
                <c:pt idx="10194">
                  <c:v>-704</c:v>
                </c:pt>
                <c:pt idx="10195">
                  <c:v>-704</c:v>
                </c:pt>
                <c:pt idx="10196">
                  <c:v>-729</c:v>
                </c:pt>
                <c:pt idx="10197">
                  <c:v>-754</c:v>
                </c:pt>
                <c:pt idx="10198">
                  <c:v>-754</c:v>
                </c:pt>
                <c:pt idx="10199">
                  <c:v>-704</c:v>
                </c:pt>
                <c:pt idx="10200">
                  <c:v>-815</c:v>
                </c:pt>
                <c:pt idx="10201">
                  <c:v>-915</c:v>
                </c:pt>
                <c:pt idx="10202">
                  <c:v>-915</c:v>
                </c:pt>
                <c:pt idx="10203">
                  <c:v>-959</c:v>
                </c:pt>
                <c:pt idx="10204">
                  <c:v>-959</c:v>
                </c:pt>
                <c:pt idx="10205">
                  <c:v>-914</c:v>
                </c:pt>
                <c:pt idx="10206">
                  <c:v>-915</c:v>
                </c:pt>
                <c:pt idx="10207">
                  <c:v>-815</c:v>
                </c:pt>
                <c:pt idx="10208">
                  <c:v>-815</c:v>
                </c:pt>
                <c:pt idx="10209">
                  <c:v>-815</c:v>
                </c:pt>
                <c:pt idx="10210">
                  <c:v>-815</c:v>
                </c:pt>
                <c:pt idx="10211">
                  <c:v>-815</c:v>
                </c:pt>
                <c:pt idx="10212">
                  <c:v>-815</c:v>
                </c:pt>
                <c:pt idx="10213">
                  <c:v>-815</c:v>
                </c:pt>
                <c:pt idx="10214">
                  <c:v>-815</c:v>
                </c:pt>
                <c:pt idx="10215">
                  <c:v>-812</c:v>
                </c:pt>
                <c:pt idx="10216">
                  <c:v>-815</c:v>
                </c:pt>
                <c:pt idx="10217">
                  <c:v>-815</c:v>
                </c:pt>
                <c:pt idx="10218">
                  <c:v>-815</c:v>
                </c:pt>
                <c:pt idx="10219">
                  <c:v>-815</c:v>
                </c:pt>
                <c:pt idx="10220">
                  <c:v>-228</c:v>
                </c:pt>
                <c:pt idx="10221">
                  <c:v>628</c:v>
                </c:pt>
                <c:pt idx="10222">
                  <c:v>-485</c:v>
                </c:pt>
                <c:pt idx="10223">
                  <c:v>-760</c:v>
                </c:pt>
                <c:pt idx="10224">
                  <c:v>-323</c:v>
                </c:pt>
                <c:pt idx="10225">
                  <c:v>-622</c:v>
                </c:pt>
                <c:pt idx="10226">
                  <c:v>-960</c:v>
                </c:pt>
                <c:pt idx="10227">
                  <c:v>-526</c:v>
                </c:pt>
                <c:pt idx="10228">
                  <c:v>-305</c:v>
                </c:pt>
                <c:pt idx="10229">
                  <c:v>-311</c:v>
                </c:pt>
                <c:pt idx="10230">
                  <c:v>-505</c:v>
                </c:pt>
                <c:pt idx="10231">
                  <c:v>-726</c:v>
                </c:pt>
                <c:pt idx="10232">
                  <c:v>-815</c:v>
                </c:pt>
                <c:pt idx="10233">
                  <c:v>-814</c:v>
                </c:pt>
                <c:pt idx="10234">
                  <c:v>-815</c:v>
                </c:pt>
                <c:pt idx="10235">
                  <c:v>-815</c:v>
                </c:pt>
                <c:pt idx="10236">
                  <c:v>-665</c:v>
                </c:pt>
                <c:pt idx="10237">
                  <c:v>137</c:v>
                </c:pt>
                <c:pt idx="10238">
                  <c:v>610</c:v>
                </c:pt>
                <c:pt idx="10239">
                  <c:v>1015</c:v>
                </c:pt>
                <c:pt idx="10240">
                  <c:v>1043</c:v>
                </c:pt>
                <c:pt idx="10241">
                  <c:v>450</c:v>
                </c:pt>
                <c:pt idx="10242">
                  <c:v>-282</c:v>
                </c:pt>
                <c:pt idx="10243">
                  <c:v>-815</c:v>
                </c:pt>
                <c:pt idx="10244">
                  <c:v>-47</c:v>
                </c:pt>
                <c:pt idx="10245">
                  <c:v>754</c:v>
                </c:pt>
                <c:pt idx="10246">
                  <c:v>13</c:v>
                </c:pt>
                <c:pt idx="10247">
                  <c:v>-610</c:v>
                </c:pt>
                <c:pt idx="10248">
                  <c:v>-375</c:v>
                </c:pt>
                <c:pt idx="10249">
                  <c:v>-560</c:v>
                </c:pt>
                <c:pt idx="10250">
                  <c:v>-895</c:v>
                </c:pt>
                <c:pt idx="10251">
                  <c:v>-280</c:v>
                </c:pt>
                <c:pt idx="10252">
                  <c:v>-275</c:v>
                </c:pt>
                <c:pt idx="10253">
                  <c:v>-75</c:v>
                </c:pt>
                <c:pt idx="10254">
                  <c:v>-30</c:v>
                </c:pt>
                <c:pt idx="10255">
                  <c:v>170</c:v>
                </c:pt>
                <c:pt idx="10256">
                  <c:v>-570</c:v>
                </c:pt>
                <c:pt idx="10257">
                  <c:v>-915</c:v>
                </c:pt>
                <c:pt idx="10258">
                  <c:v>-915</c:v>
                </c:pt>
                <c:pt idx="10259">
                  <c:v>-481</c:v>
                </c:pt>
                <c:pt idx="10260">
                  <c:v>-97</c:v>
                </c:pt>
                <c:pt idx="10261">
                  <c:v>435</c:v>
                </c:pt>
                <c:pt idx="10262">
                  <c:v>766</c:v>
                </c:pt>
                <c:pt idx="10263">
                  <c:v>1130</c:v>
                </c:pt>
                <c:pt idx="10264">
                  <c:v>1108</c:v>
                </c:pt>
                <c:pt idx="10265">
                  <c:v>665</c:v>
                </c:pt>
                <c:pt idx="10266">
                  <c:v>-815</c:v>
                </c:pt>
                <c:pt idx="10267">
                  <c:v>-565</c:v>
                </c:pt>
                <c:pt idx="10268">
                  <c:v>222</c:v>
                </c:pt>
                <c:pt idx="10269">
                  <c:v>557</c:v>
                </c:pt>
                <c:pt idx="10270">
                  <c:v>-28</c:v>
                </c:pt>
                <c:pt idx="10271">
                  <c:v>-654</c:v>
                </c:pt>
                <c:pt idx="10272">
                  <c:v>-685</c:v>
                </c:pt>
                <c:pt idx="10273">
                  <c:v>-985</c:v>
                </c:pt>
                <c:pt idx="10274">
                  <c:v>-985</c:v>
                </c:pt>
                <c:pt idx="10275">
                  <c:v>-985</c:v>
                </c:pt>
                <c:pt idx="10276">
                  <c:v>-985</c:v>
                </c:pt>
                <c:pt idx="10277">
                  <c:v>-985</c:v>
                </c:pt>
                <c:pt idx="10278">
                  <c:v>-985</c:v>
                </c:pt>
                <c:pt idx="10279">
                  <c:v>-885</c:v>
                </c:pt>
                <c:pt idx="10280">
                  <c:v>-285</c:v>
                </c:pt>
                <c:pt idx="10281">
                  <c:v>-285</c:v>
                </c:pt>
                <c:pt idx="10282">
                  <c:v>-284</c:v>
                </c:pt>
                <c:pt idx="10283">
                  <c:v>-285</c:v>
                </c:pt>
                <c:pt idx="10284">
                  <c:v>-285</c:v>
                </c:pt>
                <c:pt idx="10285">
                  <c:v>-285</c:v>
                </c:pt>
                <c:pt idx="10286">
                  <c:v>-285</c:v>
                </c:pt>
                <c:pt idx="10287">
                  <c:v>-285</c:v>
                </c:pt>
                <c:pt idx="10288">
                  <c:v>-285</c:v>
                </c:pt>
                <c:pt idx="10289">
                  <c:v>-285</c:v>
                </c:pt>
                <c:pt idx="10290">
                  <c:v>-285</c:v>
                </c:pt>
                <c:pt idx="10291">
                  <c:v>-885</c:v>
                </c:pt>
                <c:pt idx="10292">
                  <c:v>-281</c:v>
                </c:pt>
                <c:pt idx="10293">
                  <c:v>-125</c:v>
                </c:pt>
                <c:pt idx="10294">
                  <c:v>-784</c:v>
                </c:pt>
                <c:pt idx="10295">
                  <c:v>-785</c:v>
                </c:pt>
                <c:pt idx="10296">
                  <c:v>-950</c:v>
                </c:pt>
                <c:pt idx="10297">
                  <c:v>-1050</c:v>
                </c:pt>
                <c:pt idx="10298">
                  <c:v>-1050</c:v>
                </c:pt>
                <c:pt idx="10299">
                  <c:v>-1050</c:v>
                </c:pt>
                <c:pt idx="10300">
                  <c:v>-1050</c:v>
                </c:pt>
                <c:pt idx="10301">
                  <c:v>-1050</c:v>
                </c:pt>
                <c:pt idx="10302">
                  <c:v>-1050</c:v>
                </c:pt>
                <c:pt idx="10303">
                  <c:v>-950</c:v>
                </c:pt>
                <c:pt idx="10304">
                  <c:v>-310</c:v>
                </c:pt>
                <c:pt idx="10305">
                  <c:v>-310</c:v>
                </c:pt>
                <c:pt idx="10306">
                  <c:v>-310</c:v>
                </c:pt>
                <c:pt idx="10307">
                  <c:v>-310</c:v>
                </c:pt>
                <c:pt idx="10308">
                  <c:v>-20</c:v>
                </c:pt>
                <c:pt idx="10309">
                  <c:v>90</c:v>
                </c:pt>
                <c:pt idx="10310">
                  <c:v>275</c:v>
                </c:pt>
                <c:pt idx="10311">
                  <c:v>757</c:v>
                </c:pt>
                <c:pt idx="10312">
                  <c:v>580</c:v>
                </c:pt>
                <c:pt idx="10313">
                  <c:v>323</c:v>
                </c:pt>
                <c:pt idx="10314">
                  <c:v>-360</c:v>
                </c:pt>
                <c:pt idx="10315">
                  <c:v>637</c:v>
                </c:pt>
                <c:pt idx="10316">
                  <c:v>1049</c:v>
                </c:pt>
                <c:pt idx="10317">
                  <c:v>974</c:v>
                </c:pt>
                <c:pt idx="10318">
                  <c:v>733</c:v>
                </c:pt>
                <c:pt idx="10319">
                  <c:v>-101</c:v>
                </c:pt>
                <c:pt idx="10320">
                  <c:v>-474</c:v>
                </c:pt>
                <c:pt idx="10321">
                  <c:v>-648</c:v>
                </c:pt>
                <c:pt idx="10322">
                  <c:v>-610</c:v>
                </c:pt>
                <c:pt idx="10323">
                  <c:v>-263</c:v>
                </c:pt>
                <c:pt idx="10324">
                  <c:v>66</c:v>
                </c:pt>
                <c:pt idx="10325">
                  <c:v>91</c:v>
                </c:pt>
                <c:pt idx="10326">
                  <c:v>-1010</c:v>
                </c:pt>
                <c:pt idx="10327">
                  <c:v>-655</c:v>
                </c:pt>
                <c:pt idx="10328">
                  <c:v>-190</c:v>
                </c:pt>
                <c:pt idx="10329">
                  <c:v>89</c:v>
                </c:pt>
                <c:pt idx="10330">
                  <c:v>16</c:v>
                </c:pt>
                <c:pt idx="10331">
                  <c:v>-285</c:v>
                </c:pt>
                <c:pt idx="10332">
                  <c:v>-285</c:v>
                </c:pt>
                <c:pt idx="10333">
                  <c:v>-285</c:v>
                </c:pt>
                <c:pt idx="10334">
                  <c:v>-285</c:v>
                </c:pt>
                <c:pt idx="10335">
                  <c:v>-360</c:v>
                </c:pt>
                <c:pt idx="10336">
                  <c:v>-360</c:v>
                </c:pt>
                <c:pt idx="10337">
                  <c:v>-360</c:v>
                </c:pt>
                <c:pt idx="10338">
                  <c:v>-360</c:v>
                </c:pt>
                <c:pt idx="10339">
                  <c:v>-960</c:v>
                </c:pt>
                <c:pt idx="10340">
                  <c:v>-1171</c:v>
                </c:pt>
                <c:pt idx="10341">
                  <c:v>-975</c:v>
                </c:pt>
                <c:pt idx="10342">
                  <c:v>-1160</c:v>
                </c:pt>
                <c:pt idx="10343">
                  <c:v>-1051</c:v>
                </c:pt>
                <c:pt idx="10344">
                  <c:v>-885</c:v>
                </c:pt>
                <c:pt idx="10345">
                  <c:v>-985</c:v>
                </c:pt>
                <c:pt idx="10346">
                  <c:v>-985</c:v>
                </c:pt>
                <c:pt idx="10347">
                  <c:v>-985</c:v>
                </c:pt>
                <c:pt idx="10348">
                  <c:v>-985</c:v>
                </c:pt>
                <c:pt idx="10349">
                  <c:v>-985</c:v>
                </c:pt>
                <c:pt idx="10350">
                  <c:v>-985</c:v>
                </c:pt>
                <c:pt idx="10351">
                  <c:v>-885</c:v>
                </c:pt>
                <c:pt idx="10352">
                  <c:v>-285</c:v>
                </c:pt>
                <c:pt idx="10353">
                  <c:v>-285</c:v>
                </c:pt>
                <c:pt idx="10354">
                  <c:v>-285</c:v>
                </c:pt>
                <c:pt idx="10355">
                  <c:v>-285</c:v>
                </c:pt>
                <c:pt idx="10356">
                  <c:v>-285</c:v>
                </c:pt>
                <c:pt idx="10357">
                  <c:v>-284</c:v>
                </c:pt>
                <c:pt idx="10358">
                  <c:v>-285</c:v>
                </c:pt>
                <c:pt idx="10359">
                  <c:v>-285</c:v>
                </c:pt>
                <c:pt idx="10360">
                  <c:v>-285</c:v>
                </c:pt>
                <c:pt idx="10361">
                  <c:v>-285</c:v>
                </c:pt>
                <c:pt idx="10362">
                  <c:v>-285</c:v>
                </c:pt>
                <c:pt idx="10363">
                  <c:v>-885</c:v>
                </c:pt>
                <c:pt idx="10364">
                  <c:v>-885</c:v>
                </c:pt>
                <c:pt idx="10365">
                  <c:v>175</c:v>
                </c:pt>
                <c:pt idx="10366">
                  <c:v>-337</c:v>
                </c:pt>
                <c:pt idx="10367">
                  <c:v>-885</c:v>
                </c:pt>
                <c:pt idx="10368">
                  <c:v>-885</c:v>
                </c:pt>
                <c:pt idx="10369">
                  <c:v>-985</c:v>
                </c:pt>
                <c:pt idx="10370">
                  <c:v>-985</c:v>
                </c:pt>
                <c:pt idx="10371">
                  <c:v>-985</c:v>
                </c:pt>
                <c:pt idx="10372">
                  <c:v>-985</c:v>
                </c:pt>
                <c:pt idx="10373">
                  <c:v>-985</c:v>
                </c:pt>
                <c:pt idx="10374">
                  <c:v>-985</c:v>
                </c:pt>
                <c:pt idx="10375">
                  <c:v>-885</c:v>
                </c:pt>
                <c:pt idx="10376">
                  <c:v>-285</c:v>
                </c:pt>
                <c:pt idx="10377">
                  <c:v>-285</c:v>
                </c:pt>
                <c:pt idx="10378">
                  <c:v>-285</c:v>
                </c:pt>
                <c:pt idx="10379">
                  <c:v>-285</c:v>
                </c:pt>
                <c:pt idx="10380">
                  <c:v>-285</c:v>
                </c:pt>
                <c:pt idx="10381">
                  <c:v>-285</c:v>
                </c:pt>
                <c:pt idx="10382">
                  <c:v>-285</c:v>
                </c:pt>
                <c:pt idx="10383">
                  <c:v>-285</c:v>
                </c:pt>
                <c:pt idx="10384">
                  <c:v>-885</c:v>
                </c:pt>
                <c:pt idx="10385">
                  <c:v>-885</c:v>
                </c:pt>
                <c:pt idx="10386">
                  <c:v>-885</c:v>
                </c:pt>
                <c:pt idx="10387">
                  <c:v>-810</c:v>
                </c:pt>
                <c:pt idx="10388">
                  <c:v>-61</c:v>
                </c:pt>
                <c:pt idx="10389">
                  <c:v>543</c:v>
                </c:pt>
                <c:pt idx="10390">
                  <c:v>-614</c:v>
                </c:pt>
                <c:pt idx="10391">
                  <c:v>-910</c:v>
                </c:pt>
                <c:pt idx="10392">
                  <c:v>-735</c:v>
                </c:pt>
                <c:pt idx="10393">
                  <c:v>-885</c:v>
                </c:pt>
                <c:pt idx="10394">
                  <c:v>-985</c:v>
                </c:pt>
                <c:pt idx="10395">
                  <c:v>-985</c:v>
                </c:pt>
                <c:pt idx="10396">
                  <c:v>-985</c:v>
                </c:pt>
                <c:pt idx="10397">
                  <c:v>-985</c:v>
                </c:pt>
                <c:pt idx="10398">
                  <c:v>-985</c:v>
                </c:pt>
                <c:pt idx="10399">
                  <c:v>-985</c:v>
                </c:pt>
                <c:pt idx="10400">
                  <c:v>-885</c:v>
                </c:pt>
                <c:pt idx="10401">
                  <c:v>-885</c:v>
                </c:pt>
                <c:pt idx="10402">
                  <c:v>-885</c:v>
                </c:pt>
                <c:pt idx="10403">
                  <c:v>-885</c:v>
                </c:pt>
                <c:pt idx="10404">
                  <c:v>-885</c:v>
                </c:pt>
                <c:pt idx="10405">
                  <c:v>-884</c:v>
                </c:pt>
                <c:pt idx="10406">
                  <c:v>-885</c:v>
                </c:pt>
                <c:pt idx="10407">
                  <c:v>-885</c:v>
                </c:pt>
                <c:pt idx="10408">
                  <c:v>-885</c:v>
                </c:pt>
                <c:pt idx="10409">
                  <c:v>-885</c:v>
                </c:pt>
                <c:pt idx="10410">
                  <c:v>-885</c:v>
                </c:pt>
                <c:pt idx="10411">
                  <c:v>-910</c:v>
                </c:pt>
                <c:pt idx="10412">
                  <c:v>-760</c:v>
                </c:pt>
                <c:pt idx="10413">
                  <c:v>-156</c:v>
                </c:pt>
                <c:pt idx="10414">
                  <c:v>-910</c:v>
                </c:pt>
                <c:pt idx="10415">
                  <c:v>-910</c:v>
                </c:pt>
                <c:pt idx="10416">
                  <c:v>-815</c:v>
                </c:pt>
                <c:pt idx="10417">
                  <c:v>-915</c:v>
                </c:pt>
                <c:pt idx="10418">
                  <c:v>-915</c:v>
                </c:pt>
                <c:pt idx="10419">
                  <c:v>-915</c:v>
                </c:pt>
                <c:pt idx="10420">
                  <c:v>-915</c:v>
                </c:pt>
                <c:pt idx="10421">
                  <c:v>-915</c:v>
                </c:pt>
                <c:pt idx="10422">
                  <c:v>-915</c:v>
                </c:pt>
                <c:pt idx="10423">
                  <c:v>-915</c:v>
                </c:pt>
                <c:pt idx="10424">
                  <c:v>-915</c:v>
                </c:pt>
                <c:pt idx="10425">
                  <c:v>-915</c:v>
                </c:pt>
                <c:pt idx="10426">
                  <c:v>-915</c:v>
                </c:pt>
                <c:pt idx="10427">
                  <c:v>-915</c:v>
                </c:pt>
                <c:pt idx="10428">
                  <c:v>-915</c:v>
                </c:pt>
                <c:pt idx="10429">
                  <c:v>-915</c:v>
                </c:pt>
                <c:pt idx="10430">
                  <c:v>-915</c:v>
                </c:pt>
                <c:pt idx="10431">
                  <c:v>-915</c:v>
                </c:pt>
                <c:pt idx="10432">
                  <c:v>-915</c:v>
                </c:pt>
                <c:pt idx="10433">
                  <c:v>-915</c:v>
                </c:pt>
                <c:pt idx="10434">
                  <c:v>-815</c:v>
                </c:pt>
                <c:pt idx="10435">
                  <c:v>-815</c:v>
                </c:pt>
                <c:pt idx="10436">
                  <c:v>-815</c:v>
                </c:pt>
                <c:pt idx="10437">
                  <c:v>-860</c:v>
                </c:pt>
                <c:pt idx="10438">
                  <c:v>-815</c:v>
                </c:pt>
                <c:pt idx="10439">
                  <c:v>-815</c:v>
                </c:pt>
                <c:pt idx="10440">
                  <c:v>-815</c:v>
                </c:pt>
                <c:pt idx="10441">
                  <c:v>-915</c:v>
                </c:pt>
                <c:pt idx="10442">
                  <c:v>-915</c:v>
                </c:pt>
                <c:pt idx="10443">
                  <c:v>-915</c:v>
                </c:pt>
                <c:pt idx="10444">
                  <c:v>-915</c:v>
                </c:pt>
                <c:pt idx="10445">
                  <c:v>-915</c:v>
                </c:pt>
                <c:pt idx="10446">
                  <c:v>-915</c:v>
                </c:pt>
                <c:pt idx="10447">
                  <c:v>-815</c:v>
                </c:pt>
                <c:pt idx="10448">
                  <c:v>-815</c:v>
                </c:pt>
                <c:pt idx="10449">
                  <c:v>-815</c:v>
                </c:pt>
                <c:pt idx="10450">
                  <c:v>-815</c:v>
                </c:pt>
                <c:pt idx="10451">
                  <c:v>-815</c:v>
                </c:pt>
                <c:pt idx="10452">
                  <c:v>-815</c:v>
                </c:pt>
                <c:pt idx="10453">
                  <c:v>-815</c:v>
                </c:pt>
                <c:pt idx="10454">
                  <c:v>-815</c:v>
                </c:pt>
                <c:pt idx="10455">
                  <c:v>-815</c:v>
                </c:pt>
                <c:pt idx="10456">
                  <c:v>-815</c:v>
                </c:pt>
                <c:pt idx="10457">
                  <c:v>-815</c:v>
                </c:pt>
                <c:pt idx="10458">
                  <c:v>-815</c:v>
                </c:pt>
                <c:pt idx="10459">
                  <c:v>-815</c:v>
                </c:pt>
                <c:pt idx="10460">
                  <c:v>-815</c:v>
                </c:pt>
                <c:pt idx="10461">
                  <c:v>-860</c:v>
                </c:pt>
                <c:pt idx="10462">
                  <c:v>-815</c:v>
                </c:pt>
                <c:pt idx="10463">
                  <c:v>-815</c:v>
                </c:pt>
                <c:pt idx="10464">
                  <c:v>-815</c:v>
                </c:pt>
                <c:pt idx="10465">
                  <c:v>-914</c:v>
                </c:pt>
                <c:pt idx="10466">
                  <c:v>-915</c:v>
                </c:pt>
                <c:pt idx="10467">
                  <c:v>-915</c:v>
                </c:pt>
                <c:pt idx="10468">
                  <c:v>-915</c:v>
                </c:pt>
                <c:pt idx="10469">
                  <c:v>-915</c:v>
                </c:pt>
                <c:pt idx="10470">
                  <c:v>-915</c:v>
                </c:pt>
                <c:pt idx="10471">
                  <c:v>-415</c:v>
                </c:pt>
                <c:pt idx="10472">
                  <c:v>-415</c:v>
                </c:pt>
                <c:pt idx="10473">
                  <c:v>-415</c:v>
                </c:pt>
                <c:pt idx="10474">
                  <c:v>-415</c:v>
                </c:pt>
                <c:pt idx="10475">
                  <c:v>-415</c:v>
                </c:pt>
                <c:pt idx="10476">
                  <c:v>-415</c:v>
                </c:pt>
                <c:pt idx="10477">
                  <c:v>-415</c:v>
                </c:pt>
                <c:pt idx="10478">
                  <c:v>-415</c:v>
                </c:pt>
                <c:pt idx="10479">
                  <c:v>-415</c:v>
                </c:pt>
                <c:pt idx="10480">
                  <c:v>-415</c:v>
                </c:pt>
                <c:pt idx="10481">
                  <c:v>-415</c:v>
                </c:pt>
                <c:pt idx="10482">
                  <c:v>-524</c:v>
                </c:pt>
                <c:pt idx="10483">
                  <c:v>-187</c:v>
                </c:pt>
                <c:pt idx="10484">
                  <c:v>1121</c:v>
                </c:pt>
                <c:pt idx="10485">
                  <c:v>1227</c:v>
                </c:pt>
                <c:pt idx="10486">
                  <c:v>-792</c:v>
                </c:pt>
                <c:pt idx="10487">
                  <c:v>-815</c:v>
                </c:pt>
                <c:pt idx="10488">
                  <c:v>-670</c:v>
                </c:pt>
                <c:pt idx="10489">
                  <c:v>-770</c:v>
                </c:pt>
                <c:pt idx="10490">
                  <c:v>-769</c:v>
                </c:pt>
                <c:pt idx="10491">
                  <c:v>-770</c:v>
                </c:pt>
                <c:pt idx="10492">
                  <c:v>-770</c:v>
                </c:pt>
                <c:pt idx="10493">
                  <c:v>-770</c:v>
                </c:pt>
                <c:pt idx="10494">
                  <c:v>-770</c:v>
                </c:pt>
                <c:pt idx="10495">
                  <c:v>-670</c:v>
                </c:pt>
                <c:pt idx="10496">
                  <c:v>-670</c:v>
                </c:pt>
                <c:pt idx="10497">
                  <c:v>-670</c:v>
                </c:pt>
                <c:pt idx="10498">
                  <c:v>-670</c:v>
                </c:pt>
                <c:pt idx="10499">
                  <c:v>-670</c:v>
                </c:pt>
                <c:pt idx="10500">
                  <c:v>-670</c:v>
                </c:pt>
                <c:pt idx="10501">
                  <c:v>-669</c:v>
                </c:pt>
                <c:pt idx="10502">
                  <c:v>-670</c:v>
                </c:pt>
                <c:pt idx="10503">
                  <c:v>-670</c:v>
                </c:pt>
                <c:pt idx="10504">
                  <c:v>-670</c:v>
                </c:pt>
                <c:pt idx="10505">
                  <c:v>-670</c:v>
                </c:pt>
                <c:pt idx="10506">
                  <c:v>-669</c:v>
                </c:pt>
                <c:pt idx="10507">
                  <c:v>-670</c:v>
                </c:pt>
                <c:pt idx="10508">
                  <c:v>-815</c:v>
                </c:pt>
                <c:pt idx="10509">
                  <c:v>-860</c:v>
                </c:pt>
                <c:pt idx="10510">
                  <c:v>-815</c:v>
                </c:pt>
                <c:pt idx="10511">
                  <c:v>-815</c:v>
                </c:pt>
                <c:pt idx="10512">
                  <c:v>-845</c:v>
                </c:pt>
                <c:pt idx="10513">
                  <c:v>-945</c:v>
                </c:pt>
                <c:pt idx="10514">
                  <c:v>-945</c:v>
                </c:pt>
                <c:pt idx="10515">
                  <c:v>-945</c:v>
                </c:pt>
                <c:pt idx="10516">
                  <c:v>-945</c:v>
                </c:pt>
                <c:pt idx="10517">
                  <c:v>-945</c:v>
                </c:pt>
                <c:pt idx="10518">
                  <c:v>-945</c:v>
                </c:pt>
                <c:pt idx="10519">
                  <c:v>-845</c:v>
                </c:pt>
                <c:pt idx="10520">
                  <c:v>-845</c:v>
                </c:pt>
                <c:pt idx="10521">
                  <c:v>-845</c:v>
                </c:pt>
                <c:pt idx="10522">
                  <c:v>-845</c:v>
                </c:pt>
                <c:pt idx="10523">
                  <c:v>-845</c:v>
                </c:pt>
                <c:pt idx="10524">
                  <c:v>-845</c:v>
                </c:pt>
                <c:pt idx="10525">
                  <c:v>-845</c:v>
                </c:pt>
                <c:pt idx="10526">
                  <c:v>-845</c:v>
                </c:pt>
                <c:pt idx="10527">
                  <c:v>-845</c:v>
                </c:pt>
                <c:pt idx="10528">
                  <c:v>-845</c:v>
                </c:pt>
                <c:pt idx="10529">
                  <c:v>-845</c:v>
                </c:pt>
                <c:pt idx="10530">
                  <c:v>-845</c:v>
                </c:pt>
                <c:pt idx="10531">
                  <c:v>-845</c:v>
                </c:pt>
                <c:pt idx="10532">
                  <c:v>-845</c:v>
                </c:pt>
                <c:pt idx="10533">
                  <c:v>-910</c:v>
                </c:pt>
                <c:pt idx="10534">
                  <c:v>-885</c:v>
                </c:pt>
                <c:pt idx="10535">
                  <c:v>-885</c:v>
                </c:pt>
                <c:pt idx="10536">
                  <c:v>-815</c:v>
                </c:pt>
                <c:pt idx="10537">
                  <c:v>-915</c:v>
                </c:pt>
                <c:pt idx="10538">
                  <c:v>-915</c:v>
                </c:pt>
                <c:pt idx="10539">
                  <c:v>-915</c:v>
                </c:pt>
                <c:pt idx="10540">
                  <c:v>-915</c:v>
                </c:pt>
                <c:pt idx="10541">
                  <c:v>-915</c:v>
                </c:pt>
                <c:pt idx="10542">
                  <c:v>-915</c:v>
                </c:pt>
                <c:pt idx="10543">
                  <c:v>-815</c:v>
                </c:pt>
                <c:pt idx="10544">
                  <c:v>-815</c:v>
                </c:pt>
                <c:pt idx="10545">
                  <c:v>-815</c:v>
                </c:pt>
                <c:pt idx="10546">
                  <c:v>-815</c:v>
                </c:pt>
                <c:pt idx="10547">
                  <c:v>-815</c:v>
                </c:pt>
                <c:pt idx="10548">
                  <c:v>-805</c:v>
                </c:pt>
                <c:pt idx="10549">
                  <c:v>-800</c:v>
                </c:pt>
                <c:pt idx="10550">
                  <c:v>-860</c:v>
                </c:pt>
                <c:pt idx="10551">
                  <c:v>-850</c:v>
                </c:pt>
                <c:pt idx="10552">
                  <c:v>-800</c:v>
                </c:pt>
                <c:pt idx="10553">
                  <c:v>-850</c:v>
                </c:pt>
                <c:pt idx="10554">
                  <c:v>369</c:v>
                </c:pt>
                <c:pt idx="10555">
                  <c:v>178</c:v>
                </c:pt>
                <c:pt idx="10556">
                  <c:v>1019</c:v>
                </c:pt>
                <c:pt idx="10557">
                  <c:v>919</c:v>
                </c:pt>
                <c:pt idx="10558">
                  <c:v>138</c:v>
                </c:pt>
                <c:pt idx="10559">
                  <c:v>-860</c:v>
                </c:pt>
                <c:pt idx="10560">
                  <c:v>-160</c:v>
                </c:pt>
                <c:pt idx="10561">
                  <c:v>-815</c:v>
                </c:pt>
                <c:pt idx="10562">
                  <c:v>-915</c:v>
                </c:pt>
                <c:pt idx="10563">
                  <c:v>-915</c:v>
                </c:pt>
                <c:pt idx="10564">
                  <c:v>-915</c:v>
                </c:pt>
                <c:pt idx="10565">
                  <c:v>-915</c:v>
                </c:pt>
                <c:pt idx="10566">
                  <c:v>-915</c:v>
                </c:pt>
                <c:pt idx="10567">
                  <c:v>-915</c:v>
                </c:pt>
                <c:pt idx="10568">
                  <c:v>-815</c:v>
                </c:pt>
                <c:pt idx="10569">
                  <c:v>-815</c:v>
                </c:pt>
                <c:pt idx="10570">
                  <c:v>-815</c:v>
                </c:pt>
                <c:pt idx="10571">
                  <c:v>-815</c:v>
                </c:pt>
                <c:pt idx="10572">
                  <c:v>-815</c:v>
                </c:pt>
                <c:pt idx="10573">
                  <c:v>-815</c:v>
                </c:pt>
                <c:pt idx="10574">
                  <c:v>-815</c:v>
                </c:pt>
                <c:pt idx="10575">
                  <c:v>-815</c:v>
                </c:pt>
                <c:pt idx="10576">
                  <c:v>-815</c:v>
                </c:pt>
                <c:pt idx="10577">
                  <c:v>-815</c:v>
                </c:pt>
                <c:pt idx="10578">
                  <c:v>-815</c:v>
                </c:pt>
                <c:pt idx="10579">
                  <c:v>-815</c:v>
                </c:pt>
                <c:pt idx="10580">
                  <c:v>-445</c:v>
                </c:pt>
                <c:pt idx="10581">
                  <c:v>658</c:v>
                </c:pt>
                <c:pt idx="10582">
                  <c:v>-425</c:v>
                </c:pt>
                <c:pt idx="10583">
                  <c:v>-815</c:v>
                </c:pt>
                <c:pt idx="10584">
                  <c:v>-815</c:v>
                </c:pt>
                <c:pt idx="10585">
                  <c:v>-915</c:v>
                </c:pt>
                <c:pt idx="10586">
                  <c:v>-915</c:v>
                </c:pt>
                <c:pt idx="10587">
                  <c:v>-915</c:v>
                </c:pt>
                <c:pt idx="10588">
                  <c:v>-915</c:v>
                </c:pt>
                <c:pt idx="10589">
                  <c:v>-915</c:v>
                </c:pt>
                <c:pt idx="10590">
                  <c:v>-915</c:v>
                </c:pt>
                <c:pt idx="10591">
                  <c:v>-915</c:v>
                </c:pt>
                <c:pt idx="10592">
                  <c:v>-915</c:v>
                </c:pt>
                <c:pt idx="10593">
                  <c:v>-915</c:v>
                </c:pt>
                <c:pt idx="10594">
                  <c:v>-915</c:v>
                </c:pt>
                <c:pt idx="10595">
                  <c:v>-830</c:v>
                </c:pt>
                <c:pt idx="10596">
                  <c:v>-557</c:v>
                </c:pt>
                <c:pt idx="10597">
                  <c:v>145</c:v>
                </c:pt>
                <c:pt idx="10598">
                  <c:v>85</c:v>
                </c:pt>
                <c:pt idx="10599">
                  <c:v>-182</c:v>
                </c:pt>
                <c:pt idx="10600">
                  <c:v>-825</c:v>
                </c:pt>
                <c:pt idx="10601">
                  <c:v>-915</c:v>
                </c:pt>
                <c:pt idx="10602">
                  <c:v>-660</c:v>
                </c:pt>
                <c:pt idx="10603">
                  <c:v>-815</c:v>
                </c:pt>
                <c:pt idx="10604">
                  <c:v>-695</c:v>
                </c:pt>
                <c:pt idx="10605">
                  <c:v>-297</c:v>
                </c:pt>
                <c:pt idx="10606">
                  <c:v>-715</c:v>
                </c:pt>
                <c:pt idx="10607">
                  <c:v>-815</c:v>
                </c:pt>
                <c:pt idx="10608">
                  <c:v>-815</c:v>
                </c:pt>
                <c:pt idx="10609">
                  <c:v>-915</c:v>
                </c:pt>
                <c:pt idx="10610">
                  <c:v>-915</c:v>
                </c:pt>
                <c:pt idx="10611">
                  <c:v>-915</c:v>
                </c:pt>
                <c:pt idx="10612">
                  <c:v>-915</c:v>
                </c:pt>
                <c:pt idx="10613">
                  <c:v>-915</c:v>
                </c:pt>
                <c:pt idx="10614">
                  <c:v>-915</c:v>
                </c:pt>
                <c:pt idx="10615">
                  <c:v>-815</c:v>
                </c:pt>
                <c:pt idx="10616">
                  <c:v>-815</c:v>
                </c:pt>
                <c:pt idx="10617">
                  <c:v>-815</c:v>
                </c:pt>
                <c:pt idx="10618">
                  <c:v>-815</c:v>
                </c:pt>
                <c:pt idx="10619">
                  <c:v>-815</c:v>
                </c:pt>
                <c:pt idx="10620">
                  <c:v>-815</c:v>
                </c:pt>
                <c:pt idx="10621">
                  <c:v>-815</c:v>
                </c:pt>
                <c:pt idx="10622">
                  <c:v>-815</c:v>
                </c:pt>
                <c:pt idx="10623">
                  <c:v>-815</c:v>
                </c:pt>
                <c:pt idx="10624">
                  <c:v>-815</c:v>
                </c:pt>
                <c:pt idx="10625">
                  <c:v>-815</c:v>
                </c:pt>
                <c:pt idx="10626">
                  <c:v>-815</c:v>
                </c:pt>
                <c:pt idx="10627">
                  <c:v>-815</c:v>
                </c:pt>
                <c:pt idx="10628">
                  <c:v>-815</c:v>
                </c:pt>
                <c:pt idx="10629">
                  <c:v>-815</c:v>
                </c:pt>
                <c:pt idx="10630">
                  <c:v>-815</c:v>
                </c:pt>
                <c:pt idx="10631">
                  <c:v>-815</c:v>
                </c:pt>
                <c:pt idx="10632">
                  <c:v>-715</c:v>
                </c:pt>
                <c:pt idx="10633">
                  <c:v>-815</c:v>
                </c:pt>
                <c:pt idx="10634">
                  <c:v>-915</c:v>
                </c:pt>
                <c:pt idx="10635">
                  <c:v>-915</c:v>
                </c:pt>
                <c:pt idx="10636">
                  <c:v>-715</c:v>
                </c:pt>
                <c:pt idx="10637">
                  <c:v>-915</c:v>
                </c:pt>
                <c:pt idx="10638">
                  <c:v>-915</c:v>
                </c:pt>
                <c:pt idx="10639">
                  <c:v>-815</c:v>
                </c:pt>
                <c:pt idx="10640">
                  <c:v>-815</c:v>
                </c:pt>
                <c:pt idx="10641">
                  <c:v>-715</c:v>
                </c:pt>
                <c:pt idx="10642">
                  <c:v>-630</c:v>
                </c:pt>
                <c:pt idx="10643">
                  <c:v>-815</c:v>
                </c:pt>
                <c:pt idx="10644">
                  <c:v>-533</c:v>
                </c:pt>
                <c:pt idx="10645">
                  <c:v>-815</c:v>
                </c:pt>
                <c:pt idx="10646">
                  <c:v>-815</c:v>
                </c:pt>
                <c:pt idx="10647">
                  <c:v>-815</c:v>
                </c:pt>
                <c:pt idx="10648">
                  <c:v>-815</c:v>
                </c:pt>
                <c:pt idx="10649">
                  <c:v>-815</c:v>
                </c:pt>
                <c:pt idx="10650">
                  <c:v>-815</c:v>
                </c:pt>
                <c:pt idx="10651">
                  <c:v>-815</c:v>
                </c:pt>
                <c:pt idx="10652">
                  <c:v>-150</c:v>
                </c:pt>
                <c:pt idx="10653">
                  <c:v>300</c:v>
                </c:pt>
                <c:pt idx="10654">
                  <c:v>-450</c:v>
                </c:pt>
                <c:pt idx="10655">
                  <c:v>-815</c:v>
                </c:pt>
                <c:pt idx="10656">
                  <c:v>-825</c:v>
                </c:pt>
                <c:pt idx="10657">
                  <c:v>-1010</c:v>
                </c:pt>
                <c:pt idx="10658">
                  <c:v>-985</c:v>
                </c:pt>
                <c:pt idx="10659">
                  <c:v>-985</c:v>
                </c:pt>
                <c:pt idx="10660">
                  <c:v>-985</c:v>
                </c:pt>
                <c:pt idx="10661">
                  <c:v>-985</c:v>
                </c:pt>
                <c:pt idx="10662">
                  <c:v>-985</c:v>
                </c:pt>
                <c:pt idx="10663">
                  <c:v>-385</c:v>
                </c:pt>
                <c:pt idx="10664">
                  <c:v>-385</c:v>
                </c:pt>
                <c:pt idx="10665">
                  <c:v>-385</c:v>
                </c:pt>
                <c:pt idx="10666">
                  <c:v>-385</c:v>
                </c:pt>
                <c:pt idx="10667">
                  <c:v>-385</c:v>
                </c:pt>
                <c:pt idx="10668">
                  <c:v>-385</c:v>
                </c:pt>
                <c:pt idx="10669">
                  <c:v>-385</c:v>
                </c:pt>
                <c:pt idx="10670">
                  <c:v>-385</c:v>
                </c:pt>
                <c:pt idx="10671">
                  <c:v>-385</c:v>
                </c:pt>
                <c:pt idx="10672">
                  <c:v>-385</c:v>
                </c:pt>
                <c:pt idx="10673">
                  <c:v>-385</c:v>
                </c:pt>
                <c:pt idx="10674">
                  <c:v>-385</c:v>
                </c:pt>
                <c:pt idx="10675">
                  <c:v>-385</c:v>
                </c:pt>
                <c:pt idx="10676">
                  <c:v>-340</c:v>
                </c:pt>
                <c:pt idx="10677">
                  <c:v>-145</c:v>
                </c:pt>
                <c:pt idx="10678">
                  <c:v>-410</c:v>
                </c:pt>
                <c:pt idx="10679">
                  <c:v>-385</c:v>
                </c:pt>
                <c:pt idx="10680">
                  <c:v>-365</c:v>
                </c:pt>
                <c:pt idx="10681">
                  <c:v>-365</c:v>
                </c:pt>
                <c:pt idx="10682">
                  <c:v>-385</c:v>
                </c:pt>
                <c:pt idx="10683">
                  <c:v>-385</c:v>
                </c:pt>
                <c:pt idx="10684">
                  <c:v>-365</c:v>
                </c:pt>
                <c:pt idx="10685">
                  <c:v>-365</c:v>
                </c:pt>
                <c:pt idx="10686">
                  <c:v>-385</c:v>
                </c:pt>
                <c:pt idx="10687">
                  <c:v>-385</c:v>
                </c:pt>
                <c:pt idx="10688">
                  <c:v>-385</c:v>
                </c:pt>
                <c:pt idx="10689">
                  <c:v>-385</c:v>
                </c:pt>
                <c:pt idx="10690">
                  <c:v>-385</c:v>
                </c:pt>
                <c:pt idx="10691">
                  <c:v>-384</c:v>
                </c:pt>
                <c:pt idx="10692">
                  <c:v>-385</c:v>
                </c:pt>
                <c:pt idx="10693">
                  <c:v>-385</c:v>
                </c:pt>
                <c:pt idx="10694">
                  <c:v>-385</c:v>
                </c:pt>
                <c:pt idx="10695">
                  <c:v>-385</c:v>
                </c:pt>
                <c:pt idx="10696">
                  <c:v>-385</c:v>
                </c:pt>
                <c:pt idx="10697">
                  <c:v>-385</c:v>
                </c:pt>
                <c:pt idx="10698">
                  <c:v>-385</c:v>
                </c:pt>
                <c:pt idx="10699">
                  <c:v>-365</c:v>
                </c:pt>
                <c:pt idx="10700">
                  <c:v>-385</c:v>
                </c:pt>
                <c:pt idx="10701">
                  <c:v>-385</c:v>
                </c:pt>
                <c:pt idx="10702">
                  <c:v>-385</c:v>
                </c:pt>
                <c:pt idx="10703">
                  <c:v>-365</c:v>
                </c:pt>
                <c:pt idx="10704">
                  <c:v>-385</c:v>
                </c:pt>
                <c:pt idx="10705">
                  <c:v>-385</c:v>
                </c:pt>
                <c:pt idx="10706">
                  <c:v>-385</c:v>
                </c:pt>
                <c:pt idx="10707">
                  <c:v>-385</c:v>
                </c:pt>
                <c:pt idx="10708">
                  <c:v>-385</c:v>
                </c:pt>
                <c:pt idx="10709">
                  <c:v>-385</c:v>
                </c:pt>
                <c:pt idx="10710">
                  <c:v>-385</c:v>
                </c:pt>
                <c:pt idx="10711">
                  <c:v>-385</c:v>
                </c:pt>
                <c:pt idx="10712">
                  <c:v>-385</c:v>
                </c:pt>
                <c:pt idx="10713">
                  <c:v>-385</c:v>
                </c:pt>
                <c:pt idx="10714">
                  <c:v>-385</c:v>
                </c:pt>
                <c:pt idx="10715">
                  <c:v>-385</c:v>
                </c:pt>
                <c:pt idx="10716">
                  <c:v>-385</c:v>
                </c:pt>
                <c:pt idx="10717">
                  <c:v>-385</c:v>
                </c:pt>
                <c:pt idx="10718">
                  <c:v>-385</c:v>
                </c:pt>
                <c:pt idx="10719">
                  <c:v>-385</c:v>
                </c:pt>
                <c:pt idx="10720">
                  <c:v>-385</c:v>
                </c:pt>
                <c:pt idx="10721">
                  <c:v>-385</c:v>
                </c:pt>
                <c:pt idx="10722">
                  <c:v>-885</c:v>
                </c:pt>
                <c:pt idx="10723">
                  <c:v>-885</c:v>
                </c:pt>
                <c:pt idx="10724">
                  <c:v>-885</c:v>
                </c:pt>
                <c:pt idx="10725">
                  <c:v>-885</c:v>
                </c:pt>
                <c:pt idx="10726">
                  <c:v>-885</c:v>
                </c:pt>
                <c:pt idx="10727">
                  <c:v>-885</c:v>
                </c:pt>
                <c:pt idx="10728">
                  <c:v>274</c:v>
                </c:pt>
                <c:pt idx="10729">
                  <c:v>-815</c:v>
                </c:pt>
                <c:pt idx="10730">
                  <c:v>-915</c:v>
                </c:pt>
                <c:pt idx="10731">
                  <c:v>-914</c:v>
                </c:pt>
                <c:pt idx="10732">
                  <c:v>-503</c:v>
                </c:pt>
                <c:pt idx="10733">
                  <c:v>-914</c:v>
                </c:pt>
                <c:pt idx="10734">
                  <c:v>-915</c:v>
                </c:pt>
                <c:pt idx="10735">
                  <c:v>-915</c:v>
                </c:pt>
                <c:pt idx="10736">
                  <c:v>-815</c:v>
                </c:pt>
                <c:pt idx="10737">
                  <c:v>-815</c:v>
                </c:pt>
                <c:pt idx="10738">
                  <c:v>-814</c:v>
                </c:pt>
                <c:pt idx="10739">
                  <c:v>-815</c:v>
                </c:pt>
                <c:pt idx="10740">
                  <c:v>-815</c:v>
                </c:pt>
                <c:pt idx="10741">
                  <c:v>-815</c:v>
                </c:pt>
                <c:pt idx="10742">
                  <c:v>-774</c:v>
                </c:pt>
                <c:pt idx="10743">
                  <c:v>-815</c:v>
                </c:pt>
                <c:pt idx="10744">
                  <c:v>-815</c:v>
                </c:pt>
                <c:pt idx="10745">
                  <c:v>-670</c:v>
                </c:pt>
                <c:pt idx="10746">
                  <c:v>-310</c:v>
                </c:pt>
                <c:pt idx="10747">
                  <c:v>-815</c:v>
                </c:pt>
                <c:pt idx="10748">
                  <c:v>1384</c:v>
                </c:pt>
                <c:pt idx="10749">
                  <c:v>1284</c:v>
                </c:pt>
                <c:pt idx="10750">
                  <c:v>128</c:v>
                </c:pt>
                <c:pt idx="10751">
                  <c:v>-490</c:v>
                </c:pt>
                <c:pt idx="10752">
                  <c:v>-665</c:v>
                </c:pt>
                <c:pt idx="10753">
                  <c:v>-915</c:v>
                </c:pt>
                <c:pt idx="10754">
                  <c:v>-915</c:v>
                </c:pt>
                <c:pt idx="10755">
                  <c:v>-915</c:v>
                </c:pt>
                <c:pt idx="10756">
                  <c:v>-915</c:v>
                </c:pt>
                <c:pt idx="10757">
                  <c:v>-915</c:v>
                </c:pt>
                <c:pt idx="10758">
                  <c:v>-915</c:v>
                </c:pt>
                <c:pt idx="10759">
                  <c:v>-915</c:v>
                </c:pt>
                <c:pt idx="10760">
                  <c:v>-770</c:v>
                </c:pt>
                <c:pt idx="10761">
                  <c:v>-770</c:v>
                </c:pt>
                <c:pt idx="10762">
                  <c:v>-770</c:v>
                </c:pt>
                <c:pt idx="10763">
                  <c:v>-770</c:v>
                </c:pt>
                <c:pt idx="10764">
                  <c:v>-770</c:v>
                </c:pt>
                <c:pt idx="10765">
                  <c:v>-770</c:v>
                </c:pt>
                <c:pt idx="10766">
                  <c:v>-770</c:v>
                </c:pt>
                <c:pt idx="10767">
                  <c:v>-770</c:v>
                </c:pt>
                <c:pt idx="10768">
                  <c:v>-770</c:v>
                </c:pt>
                <c:pt idx="10769">
                  <c:v>-770</c:v>
                </c:pt>
                <c:pt idx="10770">
                  <c:v>-670</c:v>
                </c:pt>
                <c:pt idx="10771">
                  <c:v>-670</c:v>
                </c:pt>
                <c:pt idx="10772">
                  <c:v>-815</c:v>
                </c:pt>
                <c:pt idx="10773">
                  <c:v>-815</c:v>
                </c:pt>
                <c:pt idx="10774">
                  <c:v>-815</c:v>
                </c:pt>
                <c:pt idx="10775">
                  <c:v>-670</c:v>
                </c:pt>
                <c:pt idx="10776">
                  <c:v>-670</c:v>
                </c:pt>
                <c:pt idx="10777">
                  <c:v>-770</c:v>
                </c:pt>
                <c:pt idx="10778">
                  <c:v>-770</c:v>
                </c:pt>
                <c:pt idx="10779">
                  <c:v>-770</c:v>
                </c:pt>
                <c:pt idx="10780">
                  <c:v>-770</c:v>
                </c:pt>
                <c:pt idx="10781">
                  <c:v>-770</c:v>
                </c:pt>
                <c:pt idx="10782">
                  <c:v>-770</c:v>
                </c:pt>
                <c:pt idx="10783">
                  <c:v>-670</c:v>
                </c:pt>
                <c:pt idx="10784">
                  <c:v>-670</c:v>
                </c:pt>
                <c:pt idx="10785">
                  <c:v>-670</c:v>
                </c:pt>
                <c:pt idx="10786">
                  <c:v>-670</c:v>
                </c:pt>
                <c:pt idx="10787">
                  <c:v>-670</c:v>
                </c:pt>
                <c:pt idx="10788">
                  <c:v>-670</c:v>
                </c:pt>
                <c:pt idx="10789">
                  <c:v>-670</c:v>
                </c:pt>
                <c:pt idx="10790">
                  <c:v>-670</c:v>
                </c:pt>
                <c:pt idx="10791">
                  <c:v>-670</c:v>
                </c:pt>
                <c:pt idx="10792">
                  <c:v>-670</c:v>
                </c:pt>
                <c:pt idx="10793">
                  <c:v>-670</c:v>
                </c:pt>
                <c:pt idx="10794">
                  <c:v>-670</c:v>
                </c:pt>
                <c:pt idx="10795">
                  <c:v>-670</c:v>
                </c:pt>
                <c:pt idx="10796">
                  <c:v>-814</c:v>
                </c:pt>
                <c:pt idx="10797">
                  <c:v>-815</c:v>
                </c:pt>
                <c:pt idx="10798">
                  <c:v>-815</c:v>
                </c:pt>
                <c:pt idx="10799">
                  <c:v>-670</c:v>
                </c:pt>
                <c:pt idx="10800">
                  <c:v>-815</c:v>
                </c:pt>
                <c:pt idx="10801">
                  <c:v>-915</c:v>
                </c:pt>
                <c:pt idx="10802">
                  <c:v>-915</c:v>
                </c:pt>
                <c:pt idx="10803">
                  <c:v>-915</c:v>
                </c:pt>
                <c:pt idx="10804">
                  <c:v>-915</c:v>
                </c:pt>
                <c:pt idx="10805">
                  <c:v>-915</c:v>
                </c:pt>
                <c:pt idx="10806">
                  <c:v>-915</c:v>
                </c:pt>
                <c:pt idx="10807">
                  <c:v>-815</c:v>
                </c:pt>
                <c:pt idx="10808">
                  <c:v>-815</c:v>
                </c:pt>
                <c:pt idx="10809">
                  <c:v>-815</c:v>
                </c:pt>
                <c:pt idx="10810">
                  <c:v>-815</c:v>
                </c:pt>
                <c:pt idx="10811">
                  <c:v>-815</c:v>
                </c:pt>
                <c:pt idx="10812">
                  <c:v>-815</c:v>
                </c:pt>
                <c:pt idx="10813">
                  <c:v>-815</c:v>
                </c:pt>
                <c:pt idx="10814">
                  <c:v>-815</c:v>
                </c:pt>
                <c:pt idx="10815">
                  <c:v>-815</c:v>
                </c:pt>
                <c:pt idx="10816">
                  <c:v>-815</c:v>
                </c:pt>
                <c:pt idx="10817">
                  <c:v>-815</c:v>
                </c:pt>
                <c:pt idx="10818">
                  <c:v>-815</c:v>
                </c:pt>
                <c:pt idx="10819">
                  <c:v>-815</c:v>
                </c:pt>
                <c:pt idx="10820">
                  <c:v>-815</c:v>
                </c:pt>
                <c:pt idx="10821">
                  <c:v>-815</c:v>
                </c:pt>
                <c:pt idx="10822">
                  <c:v>-815</c:v>
                </c:pt>
                <c:pt idx="10823">
                  <c:v>-815</c:v>
                </c:pt>
                <c:pt idx="10824">
                  <c:v>-815</c:v>
                </c:pt>
                <c:pt idx="10825">
                  <c:v>-915</c:v>
                </c:pt>
                <c:pt idx="10826">
                  <c:v>-915</c:v>
                </c:pt>
                <c:pt idx="10827">
                  <c:v>-915</c:v>
                </c:pt>
                <c:pt idx="10828">
                  <c:v>-915</c:v>
                </c:pt>
                <c:pt idx="10829">
                  <c:v>-915</c:v>
                </c:pt>
                <c:pt idx="10830">
                  <c:v>-915</c:v>
                </c:pt>
                <c:pt idx="10831">
                  <c:v>-815</c:v>
                </c:pt>
                <c:pt idx="10832">
                  <c:v>-815</c:v>
                </c:pt>
                <c:pt idx="10833">
                  <c:v>-815</c:v>
                </c:pt>
                <c:pt idx="10834">
                  <c:v>-815</c:v>
                </c:pt>
                <c:pt idx="10835">
                  <c:v>-815</c:v>
                </c:pt>
                <c:pt idx="10836">
                  <c:v>-815</c:v>
                </c:pt>
                <c:pt idx="10837">
                  <c:v>-815</c:v>
                </c:pt>
                <c:pt idx="10838">
                  <c:v>-815</c:v>
                </c:pt>
                <c:pt idx="10839">
                  <c:v>-815</c:v>
                </c:pt>
                <c:pt idx="10840">
                  <c:v>-815</c:v>
                </c:pt>
                <c:pt idx="10841">
                  <c:v>-815</c:v>
                </c:pt>
                <c:pt idx="10842">
                  <c:v>-815</c:v>
                </c:pt>
                <c:pt idx="10843">
                  <c:v>-815</c:v>
                </c:pt>
                <c:pt idx="10844">
                  <c:v>-815</c:v>
                </c:pt>
                <c:pt idx="10845">
                  <c:v>-815</c:v>
                </c:pt>
                <c:pt idx="10846">
                  <c:v>-815</c:v>
                </c:pt>
                <c:pt idx="10847">
                  <c:v>-815</c:v>
                </c:pt>
                <c:pt idx="10848">
                  <c:v>-660</c:v>
                </c:pt>
                <c:pt idx="10849">
                  <c:v>-760</c:v>
                </c:pt>
                <c:pt idx="10850">
                  <c:v>-760</c:v>
                </c:pt>
                <c:pt idx="10851">
                  <c:v>-840</c:v>
                </c:pt>
                <c:pt idx="10852">
                  <c:v>-760</c:v>
                </c:pt>
                <c:pt idx="10853">
                  <c:v>-760</c:v>
                </c:pt>
                <c:pt idx="10854">
                  <c:v>-810</c:v>
                </c:pt>
                <c:pt idx="10855">
                  <c:v>-765</c:v>
                </c:pt>
                <c:pt idx="10856">
                  <c:v>-790</c:v>
                </c:pt>
                <c:pt idx="10857">
                  <c:v>-790</c:v>
                </c:pt>
                <c:pt idx="10858">
                  <c:v>-790</c:v>
                </c:pt>
                <c:pt idx="10859">
                  <c:v>-710</c:v>
                </c:pt>
                <c:pt idx="10860">
                  <c:v>-660</c:v>
                </c:pt>
                <c:pt idx="10861">
                  <c:v>-660</c:v>
                </c:pt>
                <c:pt idx="10862">
                  <c:v>-710</c:v>
                </c:pt>
                <c:pt idx="10863">
                  <c:v>-790</c:v>
                </c:pt>
                <c:pt idx="10864">
                  <c:v>-790</c:v>
                </c:pt>
                <c:pt idx="10865">
                  <c:v>-790</c:v>
                </c:pt>
                <c:pt idx="10866">
                  <c:v>-790</c:v>
                </c:pt>
                <c:pt idx="10867">
                  <c:v>-790</c:v>
                </c:pt>
                <c:pt idx="10868">
                  <c:v>-753</c:v>
                </c:pt>
                <c:pt idx="10869">
                  <c:v>-759</c:v>
                </c:pt>
                <c:pt idx="10870">
                  <c:v>-710</c:v>
                </c:pt>
                <c:pt idx="10871">
                  <c:v>-740</c:v>
                </c:pt>
                <c:pt idx="10872">
                  <c:v>-620</c:v>
                </c:pt>
                <c:pt idx="10873">
                  <c:v>-695</c:v>
                </c:pt>
                <c:pt idx="10874">
                  <c:v>-695</c:v>
                </c:pt>
                <c:pt idx="10875">
                  <c:v>-695</c:v>
                </c:pt>
                <c:pt idx="10876">
                  <c:v>-670</c:v>
                </c:pt>
                <c:pt idx="10877">
                  <c:v>-695</c:v>
                </c:pt>
                <c:pt idx="10878">
                  <c:v>-720</c:v>
                </c:pt>
                <c:pt idx="10879">
                  <c:v>-770</c:v>
                </c:pt>
                <c:pt idx="10880">
                  <c:v>-770</c:v>
                </c:pt>
                <c:pt idx="10881">
                  <c:v>-770</c:v>
                </c:pt>
                <c:pt idx="10882">
                  <c:v>-770</c:v>
                </c:pt>
                <c:pt idx="10883">
                  <c:v>-770</c:v>
                </c:pt>
                <c:pt idx="10884">
                  <c:v>-745</c:v>
                </c:pt>
                <c:pt idx="10885">
                  <c:v>-745</c:v>
                </c:pt>
                <c:pt idx="10886">
                  <c:v>-745</c:v>
                </c:pt>
                <c:pt idx="10887">
                  <c:v>-745</c:v>
                </c:pt>
                <c:pt idx="10888">
                  <c:v>-720</c:v>
                </c:pt>
                <c:pt idx="10889">
                  <c:v>-753</c:v>
                </c:pt>
                <c:pt idx="10890">
                  <c:v>-670</c:v>
                </c:pt>
                <c:pt idx="10891">
                  <c:v>-670</c:v>
                </c:pt>
                <c:pt idx="10892">
                  <c:v>-670</c:v>
                </c:pt>
                <c:pt idx="10893">
                  <c:v>-620</c:v>
                </c:pt>
                <c:pt idx="10894">
                  <c:v>-620</c:v>
                </c:pt>
                <c:pt idx="10895">
                  <c:v>-620</c:v>
                </c:pt>
                <c:pt idx="10896">
                  <c:v>-670</c:v>
                </c:pt>
                <c:pt idx="10897">
                  <c:v>-670</c:v>
                </c:pt>
                <c:pt idx="10898">
                  <c:v>-770</c:v>
                </c:pt>
                <c:pt idx="10899">
                  <c:v>-770</c:v>
                </c:pt>
                <c:pt idx="10900">
                  <c:v>-770</c:v>
                </c:pt>
                <c:pt idx="10901">
                  <c:v>-770</c:v>
                </c:pt>
                <c:pt idx="10902">
                  <c:v>-770</c:v>
                </c:pt>
                <c:pt idx="10903">
                  <c:v>-770</c:v>
                </c:pt>
                <c:pt idx="10904">
                  <c:v>-670</c:v>
                </c:pt>
                <c:pt idx="10905">
                  <c:v>-670</c:v>
                </c:pt>
                <c:pt idx="10906">
                  <c:v>-670</c:v>
                </c:pt>
                <c:pt idx="10907">
                  <c:v>-670</c:v>
                </c:pt>
                <c:pt idx="10908">
                  <c:v>-670</c:v>
                </c:pt>
                <c:pt idx="10909">
                  <c:v>-670</c:v>
                </c:pt>
                <c:pt idx="10910">
                  <c:v>-670</c:v>
                </c:pt>
                <c:pt idx="10911">
                  <c:v>-670</c:v>
                </c:pt>
                <c:pt idx="10912">
                  <c:v>-670</c:v>
                </c:pt>
                <c:pt idx="10913">
                  <c:v>-670</c:v>
                </c:pt>
                <c:pt idx="10914">
                  <c:v>-670</c:v>
                </c:pt>
                <c:pt idx="10915">
                  <c:v>-670</c:v>
                </c:pt>
                <c:pt idx="10916">
                  <c:v>-669</c:v>
                </c:pt>
                <c:pt idx="10917">
                  <c:v>-670</c:v>
                </c:pt>
                <c:pt idx="10918">
                  <c:v>-670</c:v>
                </c:pt>
                <c:pt idx="10919">
                  <c:v>-670</c:v>
                </c:pt>
                <c:pt idx="10920">
                  <c:v>-670</c:v>
                </c:pt>
                <c:pt idx="10921">
                  <c:v>-770</c:v>
                </c:pt>
                <c:pt idx="10922">
                  <c:v>-765</c:v>
                </c:pt>
                <c:pt idx="10923">
                  <c:v>-765</c:v>
                </c:pt>
                <c:pt idx="10924">
                  <c:v>-770</c:v>
                </c:pt>
                <c:pt idx="10925">
                  <c:v>-770</c:v>
                </c:pt>
                <c:pt idx="10926">
                  <c:v>-740</c:v>
                </c:pt>
                <c:pt idx="10927">
                  <c:v>-765</c:v>
                </c:pt>
                <c:pt idx="10928">
                  <c:v>-770</c:v>
                </c:pt>
                <c:pt idx="10929">
                  <c:v>-765</c:v>
                </c:pt>
                <c:pt idx="10930">
                  <c:v>-765</c:v>
                </c:pt>
                <c:pt idx="10931">
                  <c:v>-765</c:v>
                </c:pt>
                <c:pt idx="10932">
                  <c:v>-765</c:v>
                </c:pt>
                <c:pt idx="10933">
                  <c:v>-765</c:v>
                </c:pt>
                <c:pt idx="10934">
                  <c:v>-765</c:v>
                </c:pt>
                <c:pt idx="10935">
                  <c:v>-765</c:v>
                </c:pt>
                <c:pt idx="10936">
                  <c:v>-770</c:v>
                </c:pt>
                <c:pt idx="10937">
                  <c:v>-670</c:v>
                </c:pt>
                <c:pt idx="10938">
                  <c:v>-670</c:v>
                </c:pt>
                <c:pt idx="10939">
                  <c:v>-815</c:v>
                </c:pt>
                <c:pt idx="10940">
                  <c:v>-810</c:v>
                </c:pt>
                <c:pt idx="10941">
                  <c:v>-815</c:v>
                </c:pt>
                <c:pt idx="10942">
                  <c:v>-815</c:v>
                </c:pt>
                <c:pt idx="10943">
                  <c:v>-1000</c:v>
                </c:pt>
                <c:pt idx="10944">
                  <c:v>-1100</c:v>
                </c:pt>
                <c:pt idx="10945">
                  <c:v>-1100</c:v>
                </c:pt>
                <c:pt idx="10946">
                  <c:v>-1100</c:v>
                </c:pt>
                <c:pt idx="10947">
                  <c:v>-1100</c:v>
                </c:pt>
                <c:pt idx="10948">
                  <c:v>-1100</c:v>
                </c:pt>
                <c:pt idx="10949">
                  <c:v>-1100</c:v>
                </c:pt>
                <c:pt idx="10950">
                  <c:v>-1000</c:v>
                </c:pt>
                <c:pt idx="10951">
                  <c:v>-1000</c:v>
                </c:pt>
                <c:pt idx="10952">
                  <c:v>-1000</c:v>
                </c:pt>
                <c:pt idx="10953">
                  <c:v>-1000</c:v>
                </c:pt>
                <c:pt idx="10954">
                  <c:v>-1000</c:v>
                </c:pt>
                <c:pt idx="10955">
                  <c:v>-1000</c:v>
                </c:pt>
                <c:pt idx="10956">
                  <c:v>-1000</c:v>
                </c:pt>
                <c:pt idx="10957">
                  <c:v>-1000</c:v>
                </c:pt>
                <c:pt idx="10958">
                  <c:v>-1000</c:v>
                </c:pt>
                <c:pt idx="10959">
                  <c:v>-1000</c:v>
                </c:pt>
                <c:pt idx="10960">
                  <c:v>-1000</c:v>
                </c:pt>
                <c:pt idx="10961">
                  <c:v>-1000</c:v>
                </c:pt>
                <c:pt idx="10962">
                  <c:v>-1000</c:v>
                </c:pt>
                <c:pt idx="10963">
                  <c:v>-1000</c:v>
                </c:pt>
                <c:pt idx="10964">
                  <c:v>-1000</c:v>
                </c:pt>
                <c:pt idx="10965">
                  <c:v>-1000</c:v>
                </c:pt>
                <c:pt idx="10966">
                  <c:v>-1000</c:v>
                </c:pt>
                <c:pt idx="10967">
                  <c:v>-1000</c:v>
                </c:pt>
                <c:pt idx="10968">
                  <c:v>-1100</c:v>
                </c:pt>
                <c:pt idx="10969">
                  <c:v>-1100</c:v>
                </c:pt>
                <c:pt idx="10970">
                  <c:v>-1100</c:v>
                </c:pt>
                <c:pt idx="10971">
                  <c:v>-1100</c:v>
                </c:pt>
                <c:pt idx="10972">
                  <c:v>-1100</c:v>
                </c:pt>
                <c:pt idx="10973">
                  <c:v>-1100</c:v>
                </c:pt>
                <c:pt idx="10974">
                  <c:v>-1000</c:v>
                </c:pt>
                <c:pt idx="10975">
                  <c:v>-500</c:v>
                </c:pt>
                <c:pt idx="10976">
                  <c:v>-500</c:v>
                </c:pt>
                <c:pt idx="10977">
                  <c:v>-500</c:v>
                </c:pt>
                <c:pt idx="10978">
                  <c:v>-500</c:v>
                </c:pt>
                <c:pt idx="10979">
                  <c:v>-500</c:v>
                </c:pt>
                <c:pt idx="10980">
                  <c:v>-499</c:v>
                </c:pt>
                <c:pt idx="10981">
                  <c:v>-500</c:v>
                </c:pt>
                <c:pt idx="10982">
                  <c:v>-500</c:v>
                </c:pt>
                <c:pt idx="10983">
                  <c:v>-500</c:v>
                </c:pt>
                <c:pt idx="10984">
                  <c:v>-500</c:v>
                </c:pt>
                <c:pt idx="10985">
                  <c:v>-500</c:v>
                </c:pt>
                <c:pt idx="10986">
                  <c:v>-1000</c:v>
                </c:pt>
                <c:pt idx="10987">
                  <c:v>-1000</c:v>
                </c:pt>
                <c:pt idx="10988">
                  <c:v>-1000</c:v>
                </c:pt>
                <c:pt idx="10989">
                  <c:v>-1000</c:v>
                </c:pt>
                <c:pt idx="10990">
                  <c:v>-1000</c:v>
                </c:pt>
                <c:pt idx="10991">
                  <c:v>-1000</c:v>
                </c:pt>
                <c:pt idx="10992">
                  <c:v>-1100</c:v>
                </c:pt>
                <c:pt idx="10993">
                  <c:v>-1100</c:v>
                </c:pt>
                <c:pt idx="10994">
                  <c:v>-1100</c:v>
                </c:pt>
                <c:pt idx="10995">
                  <c:v>-1100</c:v>
                </c:pt>
                <c:pt idx="10996">
                  <c:v>-1100</c:v>
                </c:pt>
                <c:pt idx="10997">
                  <c:v>-1100</c:v>
                </c:pt>
                <c:pt idx="10998">
                  <c:v>-1000</c:v>
                </c:pt>
                <c:pt idx="10999">
                  <c:v>-500</c:v>
                </c:pt>
                <c:pt idx="11000">
                  <c:v>-500</c:v>
                </c:pt>
                <c:pt idx="11001">
                  <c:v>-500</c:v>
                </c:pt>
                <c:pt idx="11002">
                  <c:v>-500</c:v>
                </c:pt>
                <c:pt idx="11003">
                  <c:v>-500</c:v>
                </c:pt>
                <c:pt idx="11004">
                  <c:v>-500</c:v>
                </c:pt>
                <c:pt idx="11005">
                  <c:v>-500</c:v>
                </c:pt>
                <c:pt idx="11006">
                  <c:v>-499</c:v>
                </c:pt>
                <c:pt idx="11007">
                  <c:v>-500</c:v>
                </c:pt>
                <c:pt idx="11008">
                  <c:v>-500</c:v>
                </c:pt>
                <c:pt idx="11009">
                  <c:v>-500</c:v>
                </c:pt>
                <c:pt idx="11010">
                  <c:v>-1000</c:v>
                </c:pt>
                <c:pt idx="11011">
                  <c:v>-1000</c:v>
                </c:pt>
                <c:pt idx="11012">
                  <c:v>-1000</c:v>
                </c:pt>
                <c:pt idx="11013">
                  <c:v>-1000</c:v>
                </c:pt>
                <c:pt idx="11014">
                  <c:v>-1000</c:v>
                </c:pt>
                <c:pt idx="11015">
                  <c:v>-1000</c:v>
                </c:pt>
                <c:pt idx="11016">
                  <c:v>-1100</c:v>
                </c:pt>
                <c:pt idx="11017">
                  <c:v>-1100</c:v>
                </c:pt>
                <c:pt idx="11018">
                  <c:v>-1100</c:v>
                </c:pt>
                <c:pt idx="11019">
                  <c:v>-1100</c:v>
                </c:pt>
                <c:pt idx="11020">
                  <c:v>-1100</c:v>
                </c:pt>
                <c:pt idx="11021">
                  <c:v>-1100</c:v>
                </c:pt>
                <c:pt idx="11022">
                  <c:v>-1000</c:v>
                </c:pt>
                <c:pt idx="11023">
                  <c:v>-499</c:v>
                </c:pt>
                <c:pt idx="11024">
                  <c:v>-500</c:v>
                </c:pt>
                <c:pt idx="11025">
                  <c:v>-500</c:v>
                </c:pt>
                <c:pt idx="11026">
                  <c:v>-500</c:v>
                </c:pt>
                <c:pt idx="11027">
                  <c:v>-500</c:v>
                </c:pt>
                <c:pt idx="11028">
                  <c:v>-500</c:v>
                </c:pt>
                <c:pt idx="11029">
                  <c:v>-500</c:v>
                </c:pt>
                <c:pt idx="11030">
                  <c:v>-500</c:v>
                </c:pt>
                <c:pt idx="11031">
                  <c:v>-500</c:v>
                </c:pt>
                <c:pt idx="11032">
                  <c:v>-500</c:v>
                </c:pt>
                <c:pt idx="11033">
                  <c:v>-500</c:v>
                </c:pt>
                <c:pt idx="11034">
                  <c:v>-1000</c:v>
                </c:pt>
                <c:pt idx="11035">
                  <c:v>-1000</c:v>
                </c:pt>
                <c:pt idx="11036">
                  <c:v>-1000</c:v>
                </c:pt>
                <c:pt idx="11037">
                  <c:v>-1000</c:v>
                </c:pt>
                <c:pt idx="11038">
                  <c:v>-1000</c:v>
                </c:pt>
                <c:pt idx="11039">
                  <c:v>-885</c:v>
                </c:pt>
                <c:pt idx="11040">
                  <c:v>-985</c:v>
                </c:pt>
                <c:pt idx="11041">
                  <c:v>-985</c:v>
                </c:pt>
                <c:pt idx="11042">
                  <c:v>-985</c:v>
                </c:pt>
                <c:pt idx="11043">
                  <c:v>-985</c:v>
                </c:pt>
                <c:pt idx="11044">
                  <c:v>-985</c:v>
                </c:pt>
                <c:pt idx="11045">
                  <c:v>-985</c:v>
                </c:pt>
                <c:pt idx="11046">
                  <c:v>-885</c:v>
                </c:pt>
                <c:pt idx="11047">
                  <c:v>-385</c:v>
                </c:pt>
                <c:pt idx="11048">
                  <c:v>-385</c:v>
                </c:pt>
                <c:pt idx="11049">
                  <c:v>-385</c:v>
                </c:pt>
                <c:pt idx="11050">
                  <c:v>-385</c:v>
                </c:pt>
                <c:pt idx="11051">
                  <c:v>-385</c:v>
                </c:pt>
                <c:pt idx="11052">
                  <c:v>-385</c:v>
                </c:pt>
                <c:pt idx="11053">
                  <c:v>-385</c:v>
                </c:pt>
                <c:pt idx="11054">
                  <c:v>-385</c:v>
                </c:pt>
                <c:pt idx="11055">
                  <c:v>-385</c:v>
                </c:pt>
                <c:pt idx="11056">
                  <c:v>-385</c:v>
                </c:pt>
                <c:pt idx="11057">
                  <c:v>-385</c:v>
                </c:pt>
                <c:pt idx="11058">
                  <c:v>-885</c:v>
                </c:pt>
                <c:pt idx="11059">
                  <c:v>-885</c:v>
                </c:pt>
                <c:pt idx="11060">
                  <c:v>-885</c:v>
                </c:pt>
                <c:pt idx="11061">
                  <c:v>-885</c:v>
                </c:pt>
                <c:pt idx="11062">
                  <c:v>-885</c:v>
                </c:pt>
                <c:pt idx="11063">
                  <c:v>-775</c:v>
                </c:pt>
                <c:pt idx="11064">
                  <c:v>-775</c:v>
                </c:pt>
                <c:pt idx="11065">
                  <c:v>-875</c:v>
                </c:pt>
                <c:pt idx="11066">
                  <c:v>-875</c:v>
                </c:pt>
                <c:pt idx="11067">
                  <c:v>-875</c:v>
                </c:pt>
                <c:pt idx="11068">
                  <c:v>-875</c:v>
                </c:pt>
                <c:pt idx="11069">
                  <c:v>-875</c:v>
                </c:pt>
                <c:pt idx="11070">
                  <c:v>-875</c:v>
                </c:pt>
                <c:pt idx="11071">
                  <c:v>-775</c:v>
                </c:pt>
                <c:pt idx="11072">
                  <c:v>-775</c:v>
                </c:pt>
                <c:pt idx="11073">
                  <c:v>-775</c:v>
                </c:pt>
                <c:pt idx="11074">
                  <c:v>-775</c:v>
                </c:pt>
                <c:pt idx="11075">
                  <c:v>-775</c:v>
                </c:pt>
                <c:pt idx="11076">
                  <c:v>-775</c:v>
                </c:pt>
                <c:pt idx="11077">
                  <c:v>-775</c:v>
                </c:pt>
                <c:pt idx="11078">
                  <c:v>-775</c:v>
                </c:pt>
                <c:pt idx="11079">
                  <c:v>-775</c:v>
                </c:pt>
                <c:pt idx="11080">
                  <c:v>-775</c:v>
                </c:pt>
                <c:pt idx="11081">
                  <c:v>-775</c:v>
                </c:pt>
                <c:pt idx="11082">
                  <c:v>-775</c:v>
                </c:pt>
                <c:pt idx="11083">
                  <c:v>-775</c:v>
                </c:pt>
                <c:pt idx="11084">
                  <c:v>-775</c:v>
                </c:pt>
                <c:pt idx="11085">
                  <c:v>-775</c:v>
                </c:pt>
                <c:pt idx="11086">
                  <c:v>-775</c:v>
                </c:pt>
                <c:pt idx="11087">
                  <c:v>-845</c:v>
                </c:pt>
                <c:pt idx="11088">
                  <c:v>-945</c:v>
                </c:pt>
                <c:pt idx="11089">
                  <c:v>-945</c:v>
                </c:pt>
                <c:pt idx="11090">
                  <c:v>-945</c:v>
                </c:pt>
                <c:pt idx="11091">
                  <c:v>-945</c:v>
                </c:pt>
                <c:pt idx="11092">
                  <c:v>-945</c:v>
                </c:pt>
                <c:pt idx="11093">
                  <c:v>-945</c:v>
                </c:pt>
                <c:pt idx="11094">
                  <c:v>-945</c:v>
                </c:pt>
                <c:pt idx="11095">
                  <c:v>-945</c:v>
                </c:pt>
                <c:pt idx="11096">
                  <c:v>-945</c:v>
                </c:pt>
                <c:pt idx="11097">
                  <c:v>-945</c:v>
                </c:pt>
                <c:pt idx="11098">
                  <c:v>-945</c:v>
                </c:pt>
                <c:pt idx="11099">
                  <c:v>-945</c:v>
                </c:pt>
                <c:pt idx="11100">
                  <c:v>-945</c:v>
                </c:pt>
                <c:pt idx="11101">
                  <c:v>-945</c:v>
                </c:pt>
                <c:pt idx="11102">
                  <c:v>-945</c:v>
                </c:pt>
                <c:pt idx="11103">
                  <c:v>-945</c:v>
                </c:pt>
                <c:pt idx="11104">
                  <c:v>-945</c:v>
                </c:pt>
                <c:pt idx="11105">
                  <c:v>-845</c:v>
                </c:pt>
                <c:pt idx="11106">
                  <c:v>-845</c:v>
                </c:pt>
                <c:pt idx="11107">
                  <c:v>-845</c:v>
                </c:pt>
                <c:pt idx="11108">
                  <c:v>-845</c:v>
                </c:pt>
                <c:pt idx="11109">
                  <c:v>-845</c:v>
                </c:pt>
                <c:pt idx="11110">
                  <c:v>-845</c:v>
                </c:pt>
                <c:pt idx="11111">
                  <c:v>-730</c:v>
                </c:pt>
                <c:pt idx="11112">
                  <c:v>-830</c:v>
                </c:pt>
                <c:pt idx="11113">
                  <c:v>-830</c:v>
                </c:pt>
                <c:pt idx="11114">
                  <c:v>-830</c:v>
                </c:pt>
                <c:pt idx="11115">
                  <c:v>-830</c:v>
                </c:pt>
                <c:pt idx="11116">
                  <c:v>-830</c:v>
                </c:pt>
                <c:pt idx="11117">
                  <c:v>-830</c:v>
                </c:pt>
                <c:pt idx="11118">
                  <c:v>-730</c:v>
                </c:pt>
                <c:pt idx="11119">
                  <c:v>-730</c:v>
                </c:pt>
                <c:pt idx="11120">
                  <c:v>-730</c:v>
                </c:pt>
                <c:pt idx="11121">
                  <c:v>-730</c:v>
                </c:pt>
                <c:pt idx="11122">
                  <c:v>-730</c:v>
                </c:pt>
                <c:pt idx="11123">
                  <c:v>-730</c:v>
                </c:pt>
                <c:pt idx="11124">
                  <c:v>-730</c:v>
                </c:pt>
                <c:pt idx="11125">
                  <c:v>-730</c:v>
                </c:pt>
                <c:pt idx="11126">
                  <c:v>-730</c:v>
                </c:pt>
                <c:pt idx="11127">
                  <c:v>-730</c:v>
                </c:pt>
                <c:pt idx="11128">
                  <c:v>-730</c:v>
                </c:pt>
                <c:pt idx="11129">
                  <c:v>-730</c:v>
                </c:pt>
                <c:pt idx="11130">
                  <c:v>-730</c:v>
                </c:pt>
                <c:pt idx="11131">
                  <c:v>-730</c:v>
                </c:pt>
                <c:pt idx="11132">
                  <c:v>-730</c:v>
                </c:pt>
                <c:pt idx="11133">
                  <c:v>-730</c:v>
                </c:pt>
                <c:pt idx="11134">
                  <c:v>-730</c:v>
                </c:pt>
                <c:pt idx="11135">
                  <c:v>-775</c:v>
                </c:pt>
                <c:pt idx="11136">
                  <c:v>-675</c:v>
                </c:pt>
                <c:pt idx="11137">
                  <c:v>-675</c:v>
                </c:pt>
                <c:pt idx="11138">
                  <c:v>-675</c:v>
                </c:pt>
                <c:pt idx="11139">
                  <c:v>-675</c:v>
                </c:pt>
                <c:pt idx="11140">
                  <c:v>-675</c:v>
                </c:pt>
                <c:pt idx="11141">
                  <c:v>-675</c:v>
                </c:pt>
                <c:pt idx="11142">
                  <c:v>-775</c:v>
                </c:pt>
                <c:pt idx="11143">
                  <c:v>-775</c:v>
                </c:pt>
                <c:pt idx="11144">
                  <c:v>-775</c:v>
                </c:pt>
                <c:pt idx="11145">
                  <c:v>-775</c:v>
                </c:pt>
                <c:pt idx="11146">
                  <c:v>-774</c:v>
                </c:pt>
                <c:pt idx="11147">
                  <c:v>-775</c:v>
                </c:pt>
                <c:pt idx="11148">
                  <c:v>-775</c:v>
                </c:pt>
                <c:pt idx="11149">
                  <c:v>-775</c:v>
                </c:pt>
                <c:pt idx="11150">
                  <c:v>-775</c:v>
                </c:pt>
                <c:pt idx="11151">
                  <c:v>-775</c:v>
                </c:pt>
                <c:pt idx="11152">
                  <c:v>-775</c:v>
                </c:pt>
                <c:pt idx="11153">
                  <c:v>-775</c:v>
                </c:pt>
                <c:pt idx="11154">
                  <c:v>-775</c:v>
                </c:pt>
                <c:pt idx="11155">
                  <c:v>-775</c:v>
                </c:pt>
                <c:pt idx="11156">
                  <c:v>-775</c:v>
                </c:pt>
                <c:pt idx="11157">
                  <c:v>-775</c:v>
                </c:pt>
                <c:pt idx="11158">
                  <c:v>-775</c:v>
                </c:pt>
                <c:pt idx="11159">
                  <c:v>-775</c:v>
                </c:pt>
                <c:pt idx="11160">
                  <c:v>-675</c:v>
                </c:pt>
                <c:pt idx="11161">
                  <c:v>-675</c:v>
                </c:pt>
                <c:pt idx="11162">
                  <c:v>-675</c:v>
                </c:pt>
                <c:pt idx="11163">
                  <c:v>-675</c:v>
                </c:pt>
                <c:pt idx="11164">
                  <c:v>-675</c:v>
                </c:pt>
                <c:pt idx="11165">
                  <c:v>-674</c:v>
                </c:pt>
                <c:pt idx="11166">
                  <c:v>-775</c:v>
                </c:pt>
                <c:pt idx="11167">
                  <c:v>-775</c:v>
                </c:pt>
                <c:pt idx="11168">
                  <c:v>-774</c:v>
                </c:pt>
                <c:pt idx="11169">
                  <c:v>-775</c:v>
                </c:pt>
                <c:pt idx="11170">
                  <c:v>-775</c:v>
                </c:pt>
                <c:pt idx="11171">
                  <c:v>-775</c:v>
                </c:pt>
                <c:pt idx="11172">
                  <c:v>-775</c:v>
                </c:pt>
                <c:pt idx="11173">
                  <c:v>-775</c:v>
                </c:pt>
                <c:pt idx="11174">
                  <c:v>-775</c:v>
                </c:pt>
                <c:pt idx="11175">
                  <c:v>-775</c:v>
                </c:pt>
                <c:pt idx="11176">
                  <c:v>-775</c:v>
                </c:pt>
                <c:pt idx="11177">
                  <c:v>-775</c:v>
                </c:pt>
                <c:pt idx="11178">
                  <c:v>-775</c:v>
                </c:pt>
                <c:pt idx="11179">
                  <c:v>-775</c:v>
                </c:pt>
                <c:pt idx="11180">
                  <c:v>-775</c:v>
                </c:pt>
                <c:pt idx="11181">
                  <c:v>-775</c:v>
                </c:pt>
                <c:pt idx="11182">
                  <c:v>-775</c:v>
                </c:pt>
                <c:pt idx="11183">
                  <c:v>-775</c:v>
                </c:pt>
                <c:pt idx="11184">
                  <c:v>-675</c:v>
                </c:pt>
                <c:pt idx="11185">
                  <c:v>-675</c:v>
                </c:pt>
                <c:pt idx="11186">
                  <c:v>-674</c:v>
                </c:pt>
                <c:pt idx="11187">
                  <c:v>-674</c:v>
                </c:pt>
                <c:pt idx="11188">
                  <c:v>-675</c:v>
                </c:pt>
                <c:pt idx="11189">
                  <c:v>-675</c:v>
                </c:pt>
                <c:pt idx="11190">
                  <c:v>-775</c:v>
                </c:pt>
                <c:pt idx="11191">
                  <c:v>-775</c:v>
                </c:pt>
                <c:pt idx="11192">
                  <c:v>-775</c:v>
                </c:pt>
                <c:pt idx="11193">
                  <c:v>-775</c:v>
                </c:pt>
                <c:pt idx="11194">
                  <c:v>-775</c:v>
                </c:pt>
                <c:pt idx="11195">
                  <c:v>-775</c:v>
                </c:pt>
                <c:pt idx="11196">
                  <c:v>-775</c:v>
                </c:pt>
                <c:pt idx="11197">
                  <c:v>-775</c:v>
                </c:pt>
                <c:pt idx="11198">
                  <c:v>-775</c:v>
                </c:pt>
                <c:pt idx="11199">
                  <c:v>-775</c:v>
                </c:pt>
                <c:pt idx="11200">
                  <c:v>-775</c:v>
                </c:pt>
                <c:pt idx="11201">
                  <c:v>-775</c:v>
                </c:pt>
                <c:pt idx="11202">
                  <c:v>-775</c:v>
                </c:pt>
                <c:pt idx="11203">
                  <c:v>-775</c:v>
                </c:pt>
                <c:pt idx="11204">
                  <c:v>-775</c:v>
                </c:pt>
                <c:pt idx="11205">
                  <c:v>-775</c:v>
                </c:pt>
                <c:pt idx="11206">
                  <c:v>-775</c:v>
                </c:pt>
                <c:pt idx="11207">
                  <c:v>-775</c:v>
                </c:pt>
                <c:pt idx="11208">
                  <c:v>-875</c:v>
                </c:pt>
                <c:pt idx="11209">
                  <c:v>-875</c:v>
                </c:pt>
                <c:pt idx="11210">
                  <c:v>-875</c:v>
                </c:pt>
                <c:pt idx="11211">
                  <c:v>-875</c:v>
                </c:pt>
                <c:pt idx="11212">
                  <c:v>-875</c:v>
                </c:pt>
                <c:pt idx="11213">
                  <c:v>-875</c:v>
                </c:pt>
                <c:pt idx="11214">
                  <c:v>-775</c:v>
                </c:pt>
                <c:pt idx="11215">
                  <c:v>-775</c:v>
                </c:pt>
                <c:pt idx="11216">
                  <c:v>-775</c:v>
                </c:pt>
                <c:pt idx="11217">
                  <c:v>-775</c:v>
                </c:pt>
                <c:pt idx="11218">
                  <c:v>-775</c:v>
                </c:pt>
                <c:pt idx="11219">
                  <c:v>-775</c:v>
                </c:pt>
                <c:pt idx="11220">
                  <c:v>-775</c:v>
                </c:pt>
                <c:pt idx="11221">
                  <c:v>-775</c:v>
                </c:pt>
                <c:pt idx="11222">
                  <c:v>-775</c:v>
                </c:pt>
                <c:pt idx="11223">
                  <c:v>-775</c:v>
                </c:pt>
                <c:pt idx="11224">
                  <c:v>-775</c:v>
                </c:pt>
                <c:pt idx="11225">
                  <c:v>-774</c:v>
                </c:pt>
                <c:pt idx="11226">
                  <c:v>-775</c:v>
                </c:pt>
                <c:pt idx="11227">
                  <c:v>-775</c:v>
                </c:pt>
                <c:pt idx="11228">
                  <c:v>-775</c:v>
                </c:pt>
                <c:pt idx="11229">
                  <c:v>-775</c:v>
                </c:pt>
                <c:pt idx="11230">
                  <c:v>-775</c:v>
                </c:pt>
                <c:pt idx="11231">
                  <c:v>-775</c:v>
                </c:pt>
                <c:pt idx="11232">
                  <c:v>-775</c:v>
                </c:pt>
                <c:pt idx="11233">
                  <c:v>-875</c:v>
                </c:pt>
                <c:pt idx="11234">
                  <c:v>-875</c:v>
                </c:pt>
                <c:pt idx="11235">
                  <c:v>-875</c:v>
                </c:pt>
                <c:pt idx="11236">
                  <c:v>-875</c:v>
                </c:pt>
                <c:pt idx="11237">
                  <c:v>-875</c:v>
                </c:pt>
                <c:pt idx="11238">
                  <c:v>-875</c:v>
                </c:pt>
                <c:pt idx="11239">
                  <c:v>-775</c:v>
                </c:pt>
                <c:pt idx="11240">
                  <c:v>-775</c:v>
                </c:pt>
                <c:pt idx="11241">
                  <c:v>-775</c:v>
                </c:pt>
                <c:pt idx="11242">
                  <c:v>-775</c:v>
                </c:pt>
                <c:pt idx="11243">
                  <c:v>-775</c:v>
                </c:pt>
                <c:pt idx="11244">
                  <c:v>-775</c:v>
                </c:pt>
                <c:pt idx="11245">
                  <c:v>-775</c:v>
                </c:pt>
                <c:pt idx="11246">
                  <c:v>-775</c:v>
                </c:pt>
                <c:pt idx="11247">
                  <c:v>-775</c:v>
                </c:pt>
                <c:pt idx="11248">
                  <c:v>-775</c:v>
                </c:pt>
                <c:pt idx="11249">
                  <c:v>-775</c:v>
                </c:pt>
                <c:pt idx="11250">
                  <c:v>-775</c:v>
                </c:pt>
                <c:pt idx="11251">
                  <c:v>-775</c:v>
                </c:pt>
                <c:pt idx="11252">
                  <c:v>-775</c:v>
                </c:pt>
                <c:pt idx="11253">
                  <c:v>-775</c:v>
                </c:pt>
                <c:pt idx="11254">
                  <c:v>-775</c:v>
                </c:pt>
                <c:pt idx="11255">
                  <c:v>-775</c:v>
                </c:pt>
                <c:pt idx="11256">
                  <c:v>-875</c:v>
                </c:pt>
                <c:pt idx="11257">
                  <c:v>-875</c:v>
                </c:pt>
                <c:pt idx="11258">
                  <c:v>-875</c:v>
                </c:pt>
                <c:pt idx="11259">
                  <c:v>-875</c:v>
                </c:pt>
                <c:pt idx="11260">
                  <c:v>-875</c:v>
                </c:pt>
                <c:pt idx="11261">
                  <c:v>-875</c:v>
                </c:pt>
                <c:pt idx="11262">
                  <c:v>-875</c:v>
                </c:pt>
                <c:pt idx="11263">
                  <c:v>-875</c:v>
                </c:pt>
                <c:pt idx="11264">
                  <c:v>-875</c:v>
                </c:pt>
                <c:pt idx="11265">
                  <c:v>-875</c:v>
                </c:pt>
                <c:pt idx="11266">
                  <c:v>-875</c:v>
                </c:pt>
                <c:pt idx="11267">
                  <c:v>-875</c:v>
                </c:pt>
                <c:pt idx="11268">
                  <c:v>-875</c:v>
                </c:pt>
                <c:pt idx="11269">
                  <c:v>-875</c:v>
                </c:pt>
                <c:pt idx="11270">
                  <c:v>-875</c:v>
                </c:pt>
                <c:pt idx="11271">
                  <c:v>-875</c:v>
                </c:pt>
                <c:pt idx="11272">
                  <c:v>-875</c:v>
                </c:pt>
                <c:pt idx="11273">
                  <c:v>-775</c:v>
                </c:pt>
                <c:pt idx="11274">
                  <c:v>-775</c:v>
                </c:pt>
                <c:pt idx="11275">
                  <c:v>-775</c:v>
                </c:pt>
                <c:pt idx="11276">
                  <c:v>-775</c:v>
                </c:pt>
                <c:pt idx="11277">
                  <c:v>-335</c:v>
                </c:pt>
                <c:pt idx="11278">
                  <c:v>-299</c:v>
                </c:pt>
                <c:pt idx="11279">
                  <c:v>532</c:v>
                </c:pt>
                <c:pt idx="11280">
                  <c:v>285</c:v>
                </c:pt>
                <c:pt idx="11281">
                  <c:v>-64</c:v>
                </c:pt>
                <c:pt idx="11282">
                  <c:v>-654</c:v>
                </c:pt>
                <c:pt idx="11283">
                  <c:v>-633</c:v>
                </c:pt>
                <c:pt idx="11284">
                  <c:v>-760</c:v>
                </c:pt>
                <c:pt idx="11285">
                  <c:v>-935</c:v>
                </c:pt>
                <c:pt idx="11286">
                  <c:v>-775</c:v>
                </c:pt>
                <c:pt idx="11287">
                  <c:v>-73</c:v>
                </c:pt>
                <c:pt idx="11288">
                  <c:v>-146</c:v>
                </c:pt>
                <c:pt idx="11289">
                  <c:v>-430</c:v>
                </c:pt>
                <c:pt idx="11290">
                  <c:v>-715</c:v>
                </c:pt>
                <c:pt idx="11291">
                  <c:v>-408</c:v>
                </c:pt>
                <c:pt idx="11292">
                  <c:v>-140</c:v>
                </c:pt>
                <c:pt idx="11293">
                  <c:v>-475</c:v>
                </c:pt>
                <c:pt idx="11294">
                  <c:v>-410</c:v>
                </c:pt>
                <c:pt idx="11295">
                  <c:v>-416</c:v>
                </c:pt>
                <c:pt idx="11296">
                  <c:v>-622</c:v>
                </c:pt>
                <c:pt idx="11297">
                  <c:v>-935</c:v>
                </c:pt>
                <c:pt idx="11298">
                  <c:v>-1015</c:v>
                </c:pt>
                <c:pt idx="11299">
                  <c:v>-750</c:v>
                </c:pt>
                <c:pt idx="11300">
                  <c:v>950</c:v>
                </c:pt>
                <c:pt idx="11301">
                  <c:v>-450</c:v>
                </c:pt>
                <c:pt idx="11302">
                  <c:v>-207</c:v>
                </c:pt>
                <c:pt idx="11303">
                  <c:v>301</c:v>
                </c:pt>
                <c:pt idx="11304">
                  <c:v>-44</c:v>
                </c:pt>
                <c:pt idx="11305">
                  <c:v>-637</c:v>
                </c:pt>
                <c:pt idx="11306">
                  <c:v>-405</c:v>
                </c:pt>
                <c:pt idx="11307">
                  <c:v>-510</c:v>
                </c:pt>
                <c:pt idx="11308">
                  <c:v>-385</c:v>
                </c:pt>
                <c:pt idx="11309">
                  <c:v>-1075</c:v>
                </c:pt>
                <c:pt idx="11310">
                  <c:v>-975</c:v>
                </c:pt>
                <c:pt idx="11311">
                  <c:v>-518</c:v>
                </c:pt>
                <c:pt idx="11312">
                  <c:v>-380</c:v>
                </c:pt>
                <c:pt idx="11313">
                  <c:v>-473</c:v>
                </c:pt>
                <c:pt idx="11314">
                  <c:v>-426</c:v>
                </c:pt>
                <c:pt idx="11315">
                  <c:v>561</c:v>
                </c:pt>
                <c:pt idx="11316">
                  <c:v>890</c:v>
                </c:pt>
                <c:pt idx="11317">
                  <c:v>-508</c:v>
                </c:pt>
                <c:pt idx="11318">
                  <c:v>31</c:v>
                </c:pt>
                <c:pt idx="11319">
                  <c:v>-244</c:v>
                </c:pt>
                <c:pt idx="11320">
                  <c:v>-578</c:v>
                </c:pt>
                <c:pt idx="11321">
                  <c:v>-975</c:v>
                </c:pt>
                <c:pt idx="11322">
                  <c:v>-975</c:v>
                </c:pt>
                <c:pt idx="11323">
                  <c:v>-246</c:v>
                </c:pt>
                <c:pt idx="11324">
                  <c:v>1050</c:v>
                </c:pt>
                <c:pt idx="11325">
                  <c:v>-553</c:v>
                </c:pt>
                <c:pt idx="11326">
                  <c:v>-560</c:v>
                </c:pt>
                <c:pt idx="11327">
                  <c:v>900</c:v>
                </c:pt>
                <c:pt idx="11328">
                  <c:v>1050</c:v>
                </c:pt>
                <c:pt idx="11329">
                  <c:v>273</c:v>
                </c:pt>
                <c:pt idx="11330">
                  <c:v>272</c:v>
                </c:pt>
                <c:pt idx="11331">
                  <c:v>245</c:v>
                </c:pt>
                <c:pt idx="11332">
                  <c:v>-525</c:v>
                </c:pt>
                <c:pt idx="11333">
                  <c:v>-896</c:v>
                </c:pt>
                <c:pt idx="11334">
                  <c:v>-780</c:v>
                </c:pt>
                <c:pt idx="11335">
                  <c:v>-775</c:v>
                </c:pt>
                <c:pt idx="11336">
                  <c:v>-775</c:v>
                </c:pt>
                <c:pt idx="11337">
                  <c:v>-671</c:v>
                </c:pt>
                <c:pt idx="11338">
                  <c:v>-800</c:v>
                </c:pt>
                <c:pt idx="11339">
                  <c:v>-799</c:v>
                </c:pt>
                <c:pt idx="11340">
                  <c:v>-623</c:v>
                </c:pt>
                <c:pt idx="11341">
                  <c:v>-775</c:v>
                </c:pt>
                <c:pt idx="11342">
                  <c:v>-775</c:v>
                </c:pt>
                <c:pt idx="11343">
                  <c:v>-800</c:v>
                </c:pt>
                <c:pt idx="11344">
                  <c:v>-800</c:v>
                </c:pt>
                <c:pt idx="11345">
                  <c:v>-800</c:v>
                </c:pt>
                <c:pt idx="11346">
                  <c:v>-799</c:v>
                </c:pt>
                <c:pt idx="11347">
                  <c:v>-900</c:v>
                </c:pt>
                <c:pt idx="11348">
                  <c:v>224</c:v>
                </c:pt>
                <c:pt idx="11349">
                  <c:v>25</c:v>
                </c:pt>
                <c:pt idx="11350">
                  <c:v>61</c:v>
                </c:pt>
                <c:pt idx="11351">
                  <c:v>808</c:v>
                </c:pt>
                <c:pt idx="11352">
                  <c:v>1008</c:v>
                </c:pt>
                <c:pt idx="11353">
                  <c:v>1008</c:v>
                </c:pt>
                <c:pt idx="11354">
                  <c:v>1008</c:v>
                </c:pt>
                <c:pt idx="11355">
                  <c:v>898</c:v>
                </c:pt>
                <c:pt idx="11356">
                  <c:v>683</c:v>
                </c:pt>
                <c:pt idx="11357">
                  <c:v>105</c:v>
                </c:pt>
                <c:pt idx="11358">
                  <c:v>415</c:v>
                </c:pt>
                <c:pt idx="11359">
                  <c:v>500</c:v>
                </c:pt>
                <c:pt idx="11360">
                  <c:v>-233</c:v>
                </c:pt>
                <c:pt idx="11361">
                  <c:v>37</c:v>
                </c:pt>
                <c:pt idx="11362">
                  <c:v>-460</c:v>
                </c:pt>
                <c:pt idx="11363">
                  <c:v>280</c:v>
                </c:pt>
                <c:pt idx="11364">
                  <c:v>659</c:v>
                </c:pt>
                <c:pt idx="11365">
                  <c:v>-262</c:v>
                </c:pt>
                <c:pt idx="11366">
                  <c:v>-250</c:v>
                </c:pt>
                <c:pt idx="11367">
                  <c:v>-475</c:v>
                </c:pt>
                <c:pt idx="11368">
                  <c:v>-550</c:v>
                </c:pt>
                <c:pt idx="11369">
                  <c:v>-525</c:v>
                </c:pt>
                <c:pt idx="11370">
                  <c:v>-525</c:v>
                </c:pt>
                <c:pt idx="11371">
                  <c:v>-475</c:v>
                </c:pt>
                <c:pt idx="11372">
                  <c:v>-752</c:v>
                </c:pt>
                <c:pt idx="11373">
                  <c:v>-550</c:v>
                </c:pt>
                <c:pt idx="11374">
                  <c:v>-875</c:v>
                </c:pt>
                <c:pt idx="11375">
                  <c:v>-775</c:v>
                </c:pt>
                <c:pt idx="11376">
                  <c:v>-875</c:v>
                </c:pt>
                <c:pt idx="11377">
                  <c:v>-875</c:v>
                </c:pt>
                <c:pt idx="11378">
                  <c:v>-875</c:v>
                </c:pt>
                <c:pt idx="11379">
                  <c:v>-875</c:v>
                </c:pt>
                <c:pt idx="11380">
                  <c:v>-875</c:v>
                </c:pt>
                <c:pt idx="11381">
                  <c:v>-875</c:v>
                </c:pt>
                <c:pt idx="11382">
                  <c:v>-525</c:v>
                </c:pt>
                <c:pt idx="11383">
                  <c:v>-525</c:v>
                </c:pt>
                <c:pt idx="11384">
                  <c:v>-525</c:v>
                </c:pt>
                <c:pt idx="11385">
                  <c:v>-525</c:v>
                </c:pt>
                <c:pt idx="11386">
                  <c:v>-525</c:v>
                </c:pt>
                <c:pt idx="11387">
                  <c:v>-525</c:v>
                </c:pt>
                <c:pt idx="11388">
                  <c:v>-525</c:v>
                </c:pt>
                <c:pt idx="11389">
                  <c:v>-525</c:v>
                </c:pt>
                <c:pt idx="11390">
                  <c:v>-525</c:v>
                </c:pt>
                <c:pt idx="11391">
                  <c:v>-525</c:v>
                </c:pt>
                <c:pt idx="11392">
                  <c:v>-525</c:v>
                </c:pt>
                <c:pt idx="11393">
                  <c:v>-775</c:v>
                </c:pt>
                <c:pt idx="11394">
                  <c:v>-774</c:v>
                </c:pt>
                <c:pt idx="11395">
                  <c:v>-775</c:v>
                </c:pt>
                <c:pt idx="11396">
                  <c:v>-775</c:v>
                </c:pt>
                <c:pt idx="11397">
                  <c:v>-775</c:v>
                </c:pt>
                <c:pt idx="11398">
                  <c:v>-775</c:v>
                </c:pt>
                <c:pt idx="11399">
                  <c:v>-736</c:v>
                </c:pt>
                <c:pt idx="11400">
                  <c:v>-736</c:v>
                </c:pt>
                <c:pt idx="11401">
                  <c:v>-831</c:v>
                </c:pt>
                <c:pt idx="11402">
                  <c:v>-831</c:v>
                </c:pt>
                <c:pt idx="11403">
                  <c:v>-830</c:v>
                </c:pt>
                <c:pt idx="11404">
                  <c:v>-831</c:v>
                </c:pt>
                <c:pt idx="11405">
                  <c:v>-831</c:v>
                </c:pt>
                <c:pt idx="11406">
                  <c:v>-875</c:v>
                </c:pt>
                <c:pt idx="11407">
                  <c:v>-775</c:v>
                </c:pt>
                <c:pt idx="11408">
                  <c:v>-775</c:v>
                </c:pt>
                <c:pt idx="11409">
                  <c:v>-775</c:v>
                </c:pt>
                <c:pt idx="11410">
                  <c:v>-775</c:v>
                </c:pt>
                <c:pt idx="11411">
                  <c:v>-774</c:v>
                </c:pt>
                <c:pt idx="11412">
                  <c:v>-736</c:v>
                </c:pt>
                <c:pt idx="11413">
                  <c:v>-736</c:v>
                </c:pt>
                <c:pt idx="11414">
                  <c:v>-775</c:v>
                </c:pt>
                <c:pt idx="11415">
                  <c:v>-775</c:v>
                </c:pt>
                <c:pt idx="11416">
                  <c:v>-775</c:v>
                </c:pt>
                <c:pt idx="11417">
                  <c:v>-775</c:v>
                </c:pt>
                <c:pt idx="11418">
                  <c:v>-775</c:v>
                </c:pt>
                <c:pt idx="11419">
                  <c:v>-775</c:v>
                </c:pt>
                <c:pt idx="11420">
                  <c:v>-225</c:v>
                </c:pt>
                <c:pt idx="11421">
                  <c:v>-416</c:v>
                </c:pt>
                <c:pt idx="11422">
                  <c:v>-452</c:v>
                </c:pt>
                <c:pt idx="11423">
                  <c:v>-55</c:v>
                </c:pt>
                <c:pt idx="11424">
                  <c:v>-784</c:v>
                </c:pt>
                <c:pt idx="11425">
                  <c:v>-930</c:v>
                </c:pt>
                <c:pt idx="11426">
                  <c:v>-960</c:v>
                </c:pt>
                <c:pt idx="11427">
                  <c:v>-960</c:v>
                </c:pt>
                <c:pt idx="11428">
                  <c:v>-975</c:v>
                </c:pt>
                <c:pt idx="11429">
                  <c:v>-970</c:v>
                </c:pt>
                <c:pt idx="11430">
                  <c:v>-965</c:v>
                </c:pt>
                <c:pt idx="11431">
                  <c:v>-870</c:v>
                </c:pt>
                <c:pt idx="11432">
                  <c:v>-865</c:v>
                </c:pt>
                <c:pt idx="11433">
                  <c:v>-774</c:v>
                </c:pt>
                <c:pt idx="11434">
                  <c:v>-655</c:v>
                </c:pt>
                <c:pt idx="11435">
                  <c:v>-700</c:v>
                </c:pt>
                <c:pt idx="11436">
                  <c:v>120</c:v>
                </c:pt>
                <c:pt idx="11437">
                  <c:v>340</c:v>
                </c:pt>
                <c:pt idx="11438">
                  <c:v>-252</c:v>
                </c:pt>
                <c:pt idx="11439">
                  <c:v>-963</c:v>
                </c:pt>
                <c:pt idx="11440">
                  <c:v>-975</c:v>
                </c:pt>
                <c:pt idx="11441">
                  <c:v>-875</c:v>
                </c:pt>
                <c:pt idx="11442">
                  <c:v>-875</c:v>
                </c:pt>
                <c:pt idx="11443">
                  <c:v>-875</c:v>
                </c:pt>
                <c:pt idx="11444">
                  <c:v>-605</c:v>
                </c:pt>
                <c:pt idx="11445">
                  <c:v>-375</c:v>
                </c:pt>
                <c:pt idx="11446">
                  <c:v>-605</c:v>
                </c:pt>
                <c:pt idx="11447">
                  <c:v>-270</c:v>
                </c:pt>
                <c:pt idx="11448">
                  <c:v>-974</c:v>
                </c:pt>
                <c:pt idx="11449">
                  <c:v>-975</c:v>
                </c:pt>
                <c:pt idx="11450">
                  <c:v>-975</c:v>
                </c:pt>
                <c:pt idx="11451">
                  <c:v>-975</c:v>
                </c:pt>
                <c:pt idx="11452">
                  <c:v>-975</c:v>
                </c:pt>
                <c:pt idx="11453">
                  <c:v>-975</c:v>
                </c:pt>
                <c:pt idx="11454">
                  <c:v>-775</c:v>
                </c:pt>
                <c:pt idx="11455">
                  <c:v>-775</c:v>
                </c:pt>
                <c:pt idx="11456">
                  <c:v>-775</c:v>
                </c:pt>
                <c:pt idx="11457">
                  <c:v>-775</c:v>
                </c:pt>
                <c:pt idx="11458">
                  <c:v>-775</c:v>
                </c:pt>
                <c:pt idx="11459">
                  <c:v>-875</c:v>
                </c:pt>
                <c:pt idx="11460">
                  <c:v>-664</c:v>
                </c:pt>
                <c:pt idx="11461">
                  <c:v>-765</c:v>
                </c:pt>
                <c:pt idx="11462">
                  <c:v>-702</c:v>
                </c:pt>
                <c:pt idx="11463">
                  <c:v>-765</c:v>
                </c:pt>
                <c:pt idx="11464">
                  <c:v>-775</c:v>
                </c:pt>
                <c:pt idx="11465">
                  <c:v>-775</c:v>
                </c:pt>
                <c:pt idx="11466">
                  <c:v>-775</c:v>
                </c:pt>
                <c:pt idx="11467">
                  <c:v>-775</c:v>
                </c:pt>
                <c:pt idx="11468">
                  <c:v>-900</c:v>
                </c:pt>
                <c:pt idx="11469">
                  <c:v>-775</c:v>
                </c:pt>
                <c:pt idx="11470">
                  <c:v>-775</c:v>
                </c:pt>
                <c:pt idx="11471">
                  <c:v>305</c:v>
                </c:pt>
                <c:pt idx="11472">
                  <c:v>-919</c:v>
                </c:pt>
                <c:pt idx="11473">
                  <c:v>-244</c:v>
                </c:pt>
                <c:pt idx="11474">
                  <c:v>540</c:v>
                </c:pt>
                <c:pt idx="11475">
                  <c:v>-347</c:v>
                </c:pt>
                <c:pt idx="11476">
                  <c:v>-935</c:v>
                </c:pt>
                <c:pt idx="11477">
                  <c:v>-361</c:v>
                </c:pt>
                <c:pt idx="11478">
                  <c:v>-775</c:v>
                </c:pt>
                <c:pt idx="11479">
                  <c:v>-775</c:v>
                </c:pt>
                <c:pt idx="11480">
                  <c:v>-775</c:v>
                </c:pt>
                <c:pt idx="11481">
                  <c:v>-775</c:v>
                </c:pt>
                <c:pt idx="11482">
                  <c:v>-775</c:v>
                </c:pt>
                <c:pt idx="11483">
                  <c:v>-875</c:v>
                </c:pt>
                <c:pt idx="11484">
                  <c:v>-206</c:v>
                </c:pt>
                <c:pt idx="11485">
                  <c:v>-583</c:v>
                </c:pt>
                <c:pt idx="11486">
                  <c:v>-179</c:v>
                </c:pt>
                <c:pt idx="11487">
                  <c:v>374</c:v>
                </c:pt>
                <c:pt idx="11488">
                  <c:v>788</c:v>
                </c:pt>
                <c:pt idx="11489">
                  <c:v>-20</c:v>
                </c:pt>
                <c:pt idx="11490">
                  <c:v>-687</c:v>
                </c:pt>
                <c:pt idx="11491">
                  <c:v>-775</c:v>
                </c:pt>
                <c:pt idx="11492">
                  <c:v>654</c:v>
                </c:pt>
                <c:pt idx="11493">
                  <c:v>13</c:v>
                </c:pt>
                <c:pt idx="11494">
                  <c:v>300</c:v>
                </c:pt>
                <c:pt idx="11495">
                  <c:v>608</c:v>
                </c:pt>
                <c:pt idx="11496">
                  <c:v>1008</c:v>
                </c:pt>
                <c:pt idx="11497">
                  <c:v>1007</c:v>
                </c:pt>
                <c:pt idx="11498">
                  <c:v>1008</c:v>
                </c:pt>
                <c:pt idx="11499">
                  <c:v>1008</c:v>
                </c:pt>
                <c:pt idx="11500">
                  <c:v>1172</c:v>
                </c:pt>
                <c:pt idx="11501">
                  <c:v>1260</c:v>
                </c:pt>
                <c:pt idx="11502">
                  <c:v>-325</c:v>
                </c:pt>
                <c:pt idx="11503">
                  <c:v>-775</c:v>
                </c:pt>
                <c:pt idx="11504">
                  <c:v>-476</c:v>
                </c:pt>
                <c:pt idx="11505">
                  <c:v>165</c:v>
                </c:pt>
                <c:pt idx="11506">
                  <c:v>357</c:v>
                </c:pt>
                <c:pt idx="11507">
                  <c:v>552</c:v>
                </c:pt>
                <c:pt idx="11508">
                  <c:v>1040</c:v>
                </c:pt>
                <c:pt idx="11509">
                  <c:v>895</c:v>
                </c:pt>
                <c:pt idx="11510">
                  <c:v>935</c:v>
                </c:pt>
                <c:pt idx="11511">
                  <c:v>935</c:v>
                </c:pt>
                <c:pt idx="11512">
                  <c:v>835</c:v>
                </c:pt>
                <c:pt idx="11513">
                  <c:v>735</c:v>
                </c:pt>
                <c:pt idx="11514">
                  <c:v>-93</c:v>
                </c:pt>
                <c:pt idx="11515">
                  <c:v>351</c:v>
                </c:pt>
                <c:pt idx="11516">
                  <c:v>543</c:v>
                </c:pt>
                <c:pt idx="11517">
                  <c:v>658</c:v>
                </c:pt>
                <c:pt idx="11518">
                  <c:v>608</c:v>
                </c:pt>
                <c:pt idx="11519">
                  <c:v>518</c:v>
                </c:pt>
                <c:pt idx="11520">
                  <c:v>918</c:v>
                </c:pt>
                <c:pt idx="11521">
                  <c:v>918</c:v>
                </c:pt>
                <c:pt idx="11522">
                  <c:v>918</c:v>
                </c:pt>
                <c:pt idx="11523">
                  <c:v>918</c:v>
                </c:pt>
                <c:pt idx="11524">
                  <c:v>918</c:v>
                </c:pt>
                <c:pt idx="11525">
                  <c:v>918</c:v>
                </c:pt>
                <c:pt idx="11526">
                  <c:v>393</c:v>
                </c:pt>
                <c:pt idx="11527">
                  <c:v>-68</c:v>
                </c:pt>
                <c:pt idx="11528">
                  <c:v>518</c:v>
                </c:pt>
                <c:pt idx="11529">
                  <c:v>518</c:v>
                </c:pt>
                <c:pt idx="11530">
                  <c:v>518</c:v>
                </c:pt>
                <c:pt idx="11531">
                  <c:v>518</c:v>
                </c:pt>
                <c:pt idx="11532">
                  <c:v>518</c:v>
                </c:pt>
                <c:pt idx="11533">
                  <c:v>518</c:v>
                </c:pt>
                <c:pt idx="11534">
                  <c:v>518</c:v>
                </c:pt>
                <c:pt idx="11535">
                  <c:v>518</c:v>
                </c:pt>
                <c:pt idx="11536">
                  <c:v>518</c:v>
                </c:pt>
                <c:pt idx="11537">
                  <c:v>518</c:v>
                </c:pt>
                <c:pt idx="11538">
                  <c:v>518</c:v>
                </c:pt>
                <c:pt idx="11539">
                  <c:v>518</c:v>
                </c:pt>
                <c:pt idx="11540">
                  <c:v>518</c:v>
                </c:pt>
                <c:pt idx="11541">
                  <c:v>518</c:v>
                </c:pt>
                <c:pt idx="11542">
                  <c:v>518</c:v>
                </c:pt>
                <c:pt idx="11543">
                  <c:v>518</c:v>
                </c:pt>
                <c:pt idx="11544">
                  <c:v>918</c:v>
                </c:pt>
                <c:pt idx="11545">
                  <c:v>918</c:v>
                </c:pt>
                <c:pt idx="11546">
                  <c:v>918</c:v>
                </c:pt>
                <c:pt idx="11547">
                  <c:v>918</c:v>
                </c:pt>
                <c:pt idx="11548">
                  <c:v>918</c:v>
                </c:pt>
                <c:pt idx="11549">
                  <c:v>918</c:v>
                </c:pt>
                <c:pt idx="11550">
                  <c:v>-68</c:v>
                </c:pt>
                <c:pt idx="11551">
                  <c:v>593</c:v>
                </c:pt>
                <c:pt idx="11552">
                  <c:v>593</c:v>
                </c:pt>
                <c:pt idx="11553">
                  <c:v>593</c:v>
                </c:pt>
                <c:pt idx="11554">
                  <c:v>593</c:v>
                </c:pt>
                <c:pt idx="11555">
                  <c:v>593</c:v>
                </c:pt>
                <c:pt idx="11556">
                  <c:v>593</c:v>
                </c:pt>
                <c:pt idx="11557">
                  <c:v>60</c:v>
                </c:pt>
                <c:pt idx="11558">
                  <c:v>220</c:v>
                </c:pt>
                <c:pt idx="11559">
                  <c:v>-873</c:v>
                </c:pt>
                <c:pt idx="11560">
                  <c:v>-927</c:v>
                </c:pt>
                <c:pt idx="11561">
                  <c:v>-887</c:v>
                </c:pt>
                <c:pt idx="11562">
                  <c:v>-887</c:v>
                </c:pt>
                <c:pt idx="11563">
                  <c:v>-862</c:v>
                </c:pt>
                <c:pt idx="11564">
                  <c:v>-862</c:v>
                </c:pt>
                <c:pt idx="11565">
                  <c:v>-922</c:v>
                </c:pt>
                <c:pt idx="11566">
                  <c:v>-922</c:v>
                </c:pt>
                <c:pt idx="11567">
                  <c:v>-775</c:v>
                </c:pt>
                <c:pt idx="11568">
                  <c:v>-775</c:v>
                </c:pt>
                <c:pt idx="11569">
                  <c:v>-875</c:v>
                </c:pt>
                <c:pt idx="11570">
                  <c:v>-875</c:v>
                </c:pt>
                <c:pt idx="11571">
                  <c:v>-875</c:v>
                </c:pt>
                <c:pt idx="11572">
                  <c:v>-875</c:v>
                </c:pt>
                <c:pt idx="11573">
                  <c:v>-875</c:v>
                </c:pt>
                <c:pt idx="11574">
                  <c:v>-875</c:v>
                </c:pt>
                <c:pt idx="11575">
                  <c:v>-775</c:v>
                </c:pt>
                <c:pt idx="11576">
                  <c:v>-775</c:v>
                </c:pt>
                <c:pt idx="11577">
                  <c:v>-775</c:v>
                </c:pt>
                <c:pt idx="11578">
                  <c:v>-775</c:v>
                </c:pt>
                <c:pt idx="11579">
                  <c:v>-775</c:v>
                </c:pt>
                <c:pt idx="11580">
                  <c:v>-775</c:v>
                </c:pt>
                <c:pt idx="11581">
                  <c:v>-775</c:v>
                </c:pt>
                <c:pt idx="11582">
                  <c:v>-775</c:v>
                </c:pt>
                <c:pt idx="11583">
                  <c:v>-775</c:v>
                </c:pt>
                <c:pt idx="11584">
                  <c:v>-775</c:v>
                </c:pt>
                <c:pt idx="11585">
                  <c:v>-774</c:v>
                </c:pt>
                <c:pt idx="11586">
                  <c:v>-775</c:v>
                </c:pt>
                <c:pt idx="11587">
                  <c:v>-775</c:v>
                </c:pt>
                <c:pt idx="11588">
                  <c:v>-655</c:v>
                </c:pt>
                <c:pt idx="11589">
                  <c:v>-775</c:v>
                </c:pt>
                <c:pt idx="11590">
                  <c:v>-627</c:v>
                </c:pt>
                <c:pt idx="11591">
                  <c:v>-775</c:v>
                </c:pt>
                <c:pt idx="11592">
                  <c:v>-875</c:v>
                </c:pt>
                <c:pt idx="11593">
                  <c:v>-875</c:v>
                </c:pt>
                <c:pt idx="11594">
                  <c:v>-682</c:v>
                </c:pt>
                <c:pt idx="11595">
                  <c:v>-875</c:v>
                </c:pt>
                <c:pt idx="11596">
                  <c:v>-875</c:v>
                </c:pt>
                <c:pt idx="11597">
                  <c:v>-875</c:v>
                </c:pt>
                <c:pt idx="11598">
                  <c:v>-875</c:v>
                </c:pt>
                <c:pt idx="11599">
                  <c:v>-875</c:v>
                </c:pt>
                <c:pt idx="11600">
                  <c:v>-875</c:v>
                </c:pt>
                <c:pt idx="11601">
                  <c:v>-875</c:v>
                </c:pt>
                <c:pt idx="11602">
                  <c:v>-875</c:v>
                </c:pt>
                <c:pt idx="11603">
                  <c:v>-875</c:v>
                </c:pt>
                <c:pt idx="11604">
                  <c:v>-875</c:v>
                </c:pt>
                <c:pt idx="11605">
                  <c:v>-875</c:v>
                </c:pt>
                <c:pt idx="11606">
                  <c:v>-875</c:v>
                </c:pt>
                <c:pt idx="11607">
                  <c:v>-875</c:v>
                </c:pt>
                <c:pt idx="11608">
                  <c:v>-875</c:v>
                </c:pt>
                <c:pt idx="11609">
                  <c:v>-775</c:v>
                </c:pt>
                <c:pt idx="11610">
                  <c:v>-775</c:v>
                </c:pt>
                <c:pt idx="11611">
                  <c:v>-775</c:v>
                </c:pt>
                <c:pt idx="11612">
                  <c:v>-775</c:v>
                </c:pt>
                <c:pt idx="11613">
                  <c:v>-775</c:v>
                </c:pt>
                <c:pt idx="11614">
                  <c:v>-775</c:v>
                </c:pt>
                <c:pt idx="11615">
                  <c:v>-775</c:v>
                </c:pt>
                <c:pt idx="11616">
                  <c:v>-875</c:v>
                </c:pt>
                <c:pt idx="11617">
                  <c:v>-875</c:v>
                </c:pt>
                <c:pt idx="11618">
                  <c:v>-874</c:v>
                </c:pt>
                <c:pt idx="11619">
                  <c:v>-874</c:v>
                </c:pt>
                <c:pt idx="11620">
                  <c:v>-875</c:v>
                </c:pt>
                <c:pt idx="11621">
                  <c:v>-875</c:v>
                </c:pt>
                <c:pt idx="11622">
                  <c:v>-775</c:v>
                </c:pt>
                <c:pt idx="11623">
                  <c:v>-775</c:v>
                </c:pt>
                <c:pt idx="11624">
                  <c:v>-775</c:v>
                </c:pt>
                <c:pt idx="11625">
                  <c:v>-775</c:v>
                </c:pt>
                <c:pt idx="11626">
                  <c:v>-775</c:v>
                </c:pt>
                <c:pt idx="11627">
                  <c:v>-775</c:v>
                </c:pt>
                <c:pt idx="11628">
                  <c:v>-775</c:v>
                </c:pt>
                <c:pt idx="11629">
                  <c:v>-775</c:v>
                </c:pt>
                <c:pt idx="11630">
                  <c:v>-775</c:v>
                </c:pt>
                <c:pt idx="11631">
                  <c:v>-775</c:v>
                </c:pt>
                <c:pt idx="11632">
                  <c:v>-775</c:v>
                </c:pt>
                <c:pt idx="11633">
                  <c:v>-775</c:v>
                </c:pt>
                <c:pt idx="11634">
                  <c:v>-775</c:v>
                </c:pt>
                <c:pt idx="11635">
                  <c:v>-775</c:v>
                </c:pt>
                <c:pt idx="11636">
                  <c:v>-477</c:v>
                </c:pt>
                <c:pt idx="11637">
                  <c:v>-276</c:v>
                </c:pt>
                <c:pt idx="11638">
                  <c:v>-514</c:v>
                </c:pt>
                <c:pt idx="11639">
                  <c:v>-422</c:v>
                </c:pt>
                <c:pt idx="11640">
                  <c:v>-715</c:v>
                </c:pt>
                <c:pt idx="11641">
                  <c:v>-715</c:v>
                </c:pt>
                <c:pt idx="11642">
                  <c:v>46</c:v>
                </c:pt>
                <c:pt idx="11643">
                  <c:v>-294</c:v>
                </c:pt>
                <c:pt idx="11644">
                  <c:v>-711</c:v>
                </c:pt>
                <c:pt idx="11645">
                  <c:v>-560</c:v>
                </c:pt>
                <c:pt idx="11646">
                  <c:v>-315</c:v>
                </c:pt>
                <c:pt idx="11647">
                  <c:v>-615</c:v>
                </c:pt>
                <c:pt idx="11648">
                  <c:v>5</c:v>
                </c:pt>
                <c:pt idx="11649">
                  <c:v>-18</c:v>
                </c:pt>
                <c:pt idx="11650">
                  <c:v>-143</c:v>
                </c:pt>
                <c:pt idx="11651">
                  <c:v>7</c:v>
                </c:pt>
                <c:pt idx="11652">
                  <c:v>146</c:v>
                </c:pt>
                <c:pt idx="11653">
                  <c:v>187</c:v>
                </c:pt>
                <c:pt idx="11654">
                  <c:v>650</c:v>
                </c:pt>
                <c:pt idx="11655">
                  <c:v>785</c:v>
                </c:pt>
                <c:pt idx="11656">
                  <c:v>1060</c:v>
                </c:pt>
                <c:pt idx="11657">
                  <c:v>947</c:v>
                </c:pt>
                <c:pt idx="11658">
                  <c:v>100</c:v>
                </c:pt>
                <c:pt idx="11659">
                  <c:v>905</c:v>
                </c:pt>
                <c:pt idx="11660">
                  <c:v>1060</c:v>
                </c:pt>
                <c:pt idx="11661">
                  <c:v>1060</c:v>
                </c:pt>
                <c:pt idx="11662">
                  <c:v>1060</c:v>
                </c:pt>
                <c:pt idx="11663">
                  <c:v>367</c:v>
                </c:pt>
                <c:pt idx="11664">
                  <c:v>767</c:v>
                </c:pt>
                <c:pt idx="11665">
                  <c:v>767</c:v>
                </c:pt>
                <c:pt idx="11666">
                  <c:v>767</c:v>
                </c:pt>
                <c:pt idx="11667">
                  <c:v>766</c:v>
                </c:pt>
                <c:pt idx="11668">
                  <c:v>767</c:v>
                </c:pt>
                <c:pt idx="11669">
                  <c:v>767</c:v>
                </c:pt>
                <c:pt idx="11670">
                  <c:v>767</c:v>
                </c:pt>
                <c:pt idx="11671">
                  <c:v>997</c:v>
                </c:pt>
                <c:pt idx="11672">
                  <c:v>997</c:v>
                </c:pt>
                <c:pt idx="11673">
                  <c:v>892</c:v>
                </c:pt>
                <c:pt idx="11674">
                  <c:v>892</c:v>
                </c:pt>
                <c:pt idx="11675">
                  <c:v>892</c:v>
                </c:pt>
                <c:pt idx="11676">
                  <c:v>767</c:v>
                </c:pt>
                <c:pt idx="11677">
                  <c:v>766</c:v>
                </c:pt>
                <c:pt idx="11678">
                  <c:v>766</c:v>
                </c:pt>
                <c:pt idx="11679">
                  <c:v>767</c:v>
                </c:pt>
                <c:pt idx="11680">
                  <c:v>892</c:v>
                </c:pt>
                <c:pt idx="11681">
                  <c:v>597</c:v>
                </c:pt>
                <c:pt idx="11682">
                  <c:v>597</c:v>
                </c:pt>
                <c:pt idx="11683">
                  <c:v>597</c:v>
                </c:pt>
                <c:pt idx="11684">
                  <c:v>367</c:v>
                </c:pt>
                <c:pt idx="11685">
                  <c:v>367</c:v>
                </c:pt>
                <c:pt idx="11686">
                  <c:v>367</c:v>
                </c:pt>
                <c:pt idx="11687">
                  <c:v>367</c:v>
                </c:pt>
                <c:pt idx="11688">
                  <c:v>767</c:v>
                </c:pt>
                <c:pt idx="11689">
                  <c:v>767</c:v>
                </c:pt>
                <c:pt idx="11690">
                  <c:v>767</c:v>
                </c:pt>
                <c:pt idx="11691">
                  <c:v>767</c:v>
                </c:pt>
                <c:pt idx="11692">
                  <c:v>767</c:v>
                </c:pt>
                <c:pt idx="11693">
                  <c:v>767</c:v>
                </c:pt>
                <c:pt idx="11694">
                  <c:v>392</c:v>
                </c:pt>
                <c:pt idx="11695">
                  <c:v>-44</c:v>
                </c:pt>
                <c:pt idx="11696">
                  <c:v>179</c:v>
                </c:pt>
                <c:pt idx="11697">
                  <c:v>317</c:v>
                </c:pt>
                <c:pt idx="11698">
                  <c:v>253</c:v>
                </c:pt>
                <c:pt idx="11699">
                  <c:v>367</c:v>
                </c:pt>
                <c:pt idx="11700">
                  <c:v>367</c:v>
                </c:pt>
                <c:pt idx="11701">
                  <c:v>367</c:v>
                </c:pt>
                <c:pt idx="11702">
                  <c:v>367</c:v>
                </c:pt>
                <c:pt idx="11703">
                  <c:v>367</c:v>
                </c:pt>
                <c:pt idx="11704">
                  <c:v>367</c:v>
                </c:pt>
                <c:pt idx="11705">
                  <c:v>492</c:v>
                </c:pt>
                <c:pt idx="11706">
                  <c:v>492</c:v>
                </c:pt>
                <c:pt idx="11707">
                  <c:v>492</c:v>
                </c:pt>
                <c:pt idx="11708">
                  <c:v>367</c:v>
                </c:pt>
                <c:pt idx="11709">
                  <c:v>367</c:v>
                </c:pt>
                <c:pt idx="11710">
                  <c:v>367</c:v>
                </c:pt>
                <c:pt idx="11711">
                  <c:v>367</c:v>
                </c:pt>
                <c:pt idx="11712">
                  <c:v>767</c:v>
                </c:pt>
                <c:pt idx="11713">
                  <c:v>767</c:v>
                </c:pt>
                <c:pt idx="11714">
                  <c:v>767</c:v>
                </c:pt>
                <c:pt idx="11715">
                  <c:v>767</c:v>
                </c:pt>
                <c:pt idx="11716">
                  <c:v>767</c:v>
                </c:pt>
                <c:pt idx="11717">
                  <c:v>767</c:v>
                </c:pt>
                <c:pt idx="11718">
                  <c:v>292</c:v>
                </c:pt>
                <c:pt idx="11719">
                  <c:v>-309</c:v>
                </c:pt>
                <c:pt idx="11720">
                  <c:v>23</c:v>
                </c:pt>
                <c:pt idx="11721">
                  <c:v>145</c:v>
                </c:pt>
                <c:pt idx="11722">
                  <c:v>214</c:v>
                </c:pt>
                <c:pt idx="11723">
                  <c:v>367</c:v>
                </c:pt>
                <c:pt idx="11724">
                  <c:v>367</c:v>
                </c:pt>
                <c:pt idx="11725">
                  <c:v>367</c:v>
                </c:pt>
                <c:pt idx="11726">
                  <c:v>367</c:v>
                </c:pt>
                <c:pt idx="11727">
                  <c:v>367</c:v>
                </c:pt>
                <c:pt idx="11728">
                  <c:v>367</c:v>
                </c:pt>
                <c:pt idx="11729">
                  <c:v>667</c:v>
                </c:pt>
                <c:pt idx="11730">
                  <c:v>667</c:v>
                </c:pt>
                <c:pt idx="11731">
                  <c:v>667</c:v>
                </c:pt>
                <c:pt idx="11732">
                  <c:v>667</c:v>
                </c:pt>
                <c:pt idx="11733">
                  <c:v>667</c:v>
                </c:pt>
                <c:pt idx="11734">
                  <c:v>667</c:v>
                </c:pt>
                <c:pt idx="11735">
                  <c:v>667</c:v>
                </c:pt>
                <c:pt idx="11736">
                  <c:v>667</c:v>
                </c:pt>
                <c:pt idx="11737">
                  <c:v>767</c:v>
                </c:pt>
                <c:pt idx="11738">
                  <c:v>767</c:v>
                </c:pt>
                <c:pt idx="11739">
                  <c:v>767</c:v>
                </c:pt>
                <c:pt idx="11740">
                  <c:v>767</c:v>
                </c:pt>
                <c:pt idx="11741">
                  <c:v>767</c:v>
                </c:pt>
                <c:pt idx="11742">
                  <c:v>767</c:v>
                </c:pt>
                <c:pt idx="11743">
                  <c:v>667</c:v>
                </c:pt>
                <c:pt idx="11744">
                  <c:v>667</c:v>
                </c:pt>
                <c:pt idx="11745">
                  <c:v>667</c:v>
                </c:pt>
                <c:pt idx="11746">
                  <c:v>667</c:v>
                </c:pt>
                <c:pt idx="11747">
                  <c:v>667</c:v>
                </c:pt>
                <c:pt idx="11748">
                  <c:v>667</c:v>
                </c:pt>
                <c:pt idx="11749">
                  <c:v>667</c:v>
                </c:pt>
                <c:pt idx="11750">
                  <c:v>667</c:v>
                </c:pt>
                <c:pt idx="11751">
                  <c:v>667</c:v>
                </c:pt>
                <c:pt idx="11752">
                  <c:v>667</c:v>
                </c:pt>
                <c:pt idx="11753">
                  <c:v>666</c:v>
                </c:pt>
                <c:pt idx="11754">
                  <c:v>667</c:v>
                </c:pt>
                <c:pt idx="11755">
                  <c:v>667</c:v>
                </c:pt>
                <c:pt idx="11756">
                  <c:v>667</c:v>
                </c:pt>
                <c:pt idx="11757">
                  <c:v>667</c:v>
                </c:pt>
                <c:pt idx="11758">
                  <c:v>667</c:v>
                </c:pt>
                <c:pt idx="11759">
                  <c:v>667</c:v>
                </c:pt>
                <c:pt idx="11760">
                  <c:v>767</c:v>
                </c:pt>
                <c:pt idx="11761">
                  <c:v>767</c:v>
                </c:pt>
                <c:pt idx="11762">
                  <c:v>767</c:v>
                </c:pt>
                <c:pt idx="11763">
                  <c:v>767</c:v>
                </c:pt>
                <c:pt idx="11764">
                  <c:v>767</c:v>
                </c:pt>
                <c:pt idx="11765">
                  <c:v>767</c:v>
                </c:pt>
                <c:pt idx="11766">
                  <c:v>767</c:v>
                </c:pt>
                <c:pt idx="11767">
                  <c:v>767</c:v>
                </c:pt>
                <c:pt idx="11768">
                  <c:v>767</c:v>
                </c:pt>
                <c:pt idx="11769">
                  <c:v>767</c:v>
                </c:pt>
                <c:pt idx="11770">
                  <c:v>767</c:v>
                </c:pt>
                <c:pt idx="11771">
                  <c:v>767</c:v>
                </c:pt>
                <c:pt idx="11772">
                  <c:v>767</c:v>
                </c:pt>
                <c:pt idx="11773">
                  <c:v>767</c:v>
                </c:pt>
                <c:pt idx="11774">
                  <c:v>767</c:v>
                </c:pt>
                <c:pt idx="11775">
                  <c:v>767</c:v>
                </c:pt>
                <c:pt idx="11776">
                  <c:v>767</c:v>
                </c:pt>
                <c:pt idx="11777">
                  <c:v>667</c:v>
                </c:pt>
                <c:pt idx="11778">
                  <c:v>667</c:v>
                </c:pt>
                <c:pt idx="11779">
                  <c:v>667</c:v>
                </c:pt>
                <c:pt idx="11780">
                  <c:v>667</c:v>
                </c:pt>
                <c:pt idx="11781">
                  <c:v>667</c:v>
                </c:pt>
                <c:pt idx="11782">
                  <c:v>667</c:v>
                </c:pt>
                <c:pt idx="11783">
                  <c:v>667</c:v>
                </c:pt>
                <c:pt idx="11784">
                  <c:v>767</c:v>
                </c:pt>
                <c:pt idx="11785">
                  <c:v>767</c:v>
                </c:pt>
                <c:pt idx="11786">
                  <c:v>767</c:v>
                </c:pt>
                <c:pt idx="11787">
                  <c:v>767</c:v>
                </c:pt>
                <c:pt idx="11788">
                  <c:v>767</c:v>
                </c:pt>
                <c:pt idx="11789">
                  <c:v>767</c:v>
                </c:pt>
                <c:pt idx="11790">
                  <c:v>667</c:v>
                </c:pt>
                <c:pt idx="11791">
                  <c:v>625</c:v>
                </c:pt>
                <c:pt idx="11792">
                  <c:v>667</c:v>
                </c:pt>
                <c:pt idx="11793">
                  <c:v>667</c:v>
                </c:pt>
                <c:pt idx="11794">
                  <c:v>667</c:v>
                </c:pt>
                <c:pt idx="11795">
                  <c:v>667</c:v>
                </c:pt>
                <c:pt idx="11796">
                  <c:v>667</c:v>
                </c:pt>
                <c:pt idx="11797">
                  <c:v>667</c:v>
                </c:pt>
                <c:pt idx="11798">
                  <c:v>667</c:v>
                </c:pt>
                <c:pt idx="11799">
                  <c:v>667</c:v>
                </c:pt>
                <c:pt idx="11800">
                  <c:v>667</c:v>
                </c:pt>
                <c:pt idx="11801">
                  <c:v>667</c:v>
                </c:pt>
                <c:pt idx="11802">
                  <c:v>667</c:v>
                </c:pt>
                <c:pt idx="11803">
                  <c:v>667</c:v>
                </c:pt>
                <c:pt idx="11804">
                  <c:v>667</c:v>
                </c:pt>
                <c:pt idx="11805">
                  <c:v>667</c:v>
                </c:pt>
                <c:pt idx="11806">
                  <c:v>667</c:v>
                </c:pt>
                <c:pt idx="11807">
                  <c:v>657</c:v>
                </c:pt>
                <c:pt idx="11808">
                  <c:v>757</c:v>
                </c:pt>
                <c:pt idx="11809">
                  <c:v>757</c:v>
                </c:pt>
                <c:pt idx="11810">
                  <c:v>757</c:v>
                </c:pt>
                <c:pt idx="11811">
                  <c:v>757</c:v>
                </c:pt>
                <c:pt idx="11812">
                  <c:v>757</c:v>
                </c:pt>
                <c:pt idx="11813">
                  <c:v>757</c:v>
                </c:pt>
                <c:pt idx="11814">
                  <c:v>657</c:v>
                </c:pt>
                <c:pt idx="11815">
                  <c:v>316</c:v>
                </c:pt>
                <c:pt idx="11816">
                  <c:v>302</c:v>
                </c:pt>
                <c:pt idx="11817">
                  <c:v>667</c:v>
                </c:pt>
                <c:pt idx="11818">
                  <c:v>567</c:v>
                </c:pt>
                <c:pt idx="11819">
                  <c:v>657</c:v>
                </c:pt>
                <c:pt idx="11820">
                  <c:v>667</c:v>
                </c:pt>
                <c:pt idx="11821">
                  <c:v>667</c:v>
                </c:pt>
                <c:pt idx="11822">
                  <c:v>667</c:v>
                </c:pt>
                <c:pt idx="11823">
                  <c:v>667</c:v>
                </c:pt>
                <c:pt idx="11824">
                  <c:v>467</c:v>
                </c:pt>
                <c:pt idx="11825">
                  <c:v>81</c:v>
                </c:pt>
                <c:pt idx="11826">
                  <c:v>-283</c:v>
                </c:pt>
                <c:pt idx="11827">
                  <c:v>526</c:v>
                </c:pt>
                <c:pt idx="11828">
                  <c:v>667</c:v>
                </c:pt>
                <c:pt idx="11829">
                  <c:v>667</c:v>
                </c:pt>
                <c:pt idx="11830">
                  <c:v>667</c:v>
                </c:pt>
                <c:pt idx="11831">
                  <c:v>667</c:v>
                </c:pt>
                <c:pt idx="11832">
                  <c:v>767</c:v>
                </c:pt>
                <c:pt idx="11833">
                  <c:v>767</c:v>
                </c:pt>
                <c:pt idx="11834">
                  <c:v>767</c:v>
                </c:pt>
                <c:pt idx="11835">
                  <c:v>767</c:v>
                </c:pt>
                <c:pt idx="11836">
                  <c:v>767</c:v>
                </c:pt>
                <c:pt idx="11837">
                  <c:v>767</c:v>
                </c:pt>
                <c:pt idx="11838">
                  <c:v>667</c:v>
                </c:pt>
                <c:pt idx="11839">
                  <c:v>667</c:v>
                </c:pt>
                <c:pt idx="11840">
                  <c:v>667</c:v>
                </c:pt>
                <c:pt idx="11841">
                  <c:v>667</c:v>
                </c:pt>
                <c:pt idx="11842">
                  <c:v>667</c:v>
                </c:pt>
                <c:pt idx="11843">
                  <c:v>667</c:v>
                </c:pt>
                <c:pt idx="11844">
                  <c:v>667</c:v>
                </c:pt>
                <c:pt idx="11845">
                  <c:v>667</c:v>
                </c:pt>
                <c:pt idx="11846">
                  <c:v>667</c:v>
                </c:pt>
                <c:pt idx="11847">
                  <c:v>667</c:v>
                </c:pt>
                <c:pt idx="11848">
                  <c:v>667</c:v>
                </c:pt>
                <c:pt idx="11849">
                  <c:v>667</c:v>
                </c:pt>
                <c:pt idx="11850">
                  <c:v>667</c:v>
                </c:pt>
                <c:pt idx="11851">
                  <c:v>667</c:v>
                </c:pt>
                <c:pt idx="11852">
                  <c:v>667</c:v>
                </c:pt>
                <c:pt idx="11853">
                  <c:v>667</c:v>
                </c:pt>
                <c:pt idx="11854">
                  <c:v>667</c:v>
                </c:pt>
                <c:pt idx="11855">
                  <c:v>647</c:v>
                </c:pt>
                <c:pt idx="11856">
                  <c:v>747</c:v>
                </c:pt>
                <c:pt idx="11857">
                  <c:v>747</c:v>
                </c:pt>
                <c:pt idx="11858">
                  <c:v>757</c:v>
                </c:pt>
                <c:pt idx="11859">
                  <c:v>757</c:v>
                </c:pt>
                <c:pt idx="11860">
                  <c:v>747</c:v>
                </c:pt>
                <c:pt idx="11861">
                  <c:v>747</c:v>
                </c:pt>
                <c:pt idx="11862">
                  <c:v>657</c:v>
                </c:pt>
                <c:pt idx="11863">
                  <c:v>667</c:v>
                </c:pt>
                <c:pt idx="11864">
                  <c:v>667</c:v>
                </c:pt>
                <c:pt idx="11865">
                  <c:v>657</c:v>
                </c:pt>
                <c:pt idx="11866">
                  <c:v>657</c:v>
                </c:pt>
                <c:pt idx="11867">
                  <c:v>657</c:v>
                </c:pt>
                <c:pt idx="11868">
                  <c:v>667</c:v>
                </c:pt>
                <c:pt idx="11869">
                  <c:v>667</c:v>
                </c:pt>
                <c:pt idx="11870">
                  <c:v>657</c:v>
                </c:pt>
                <c:pt idx="11871">
                  <c:v>657</c:v>
                </c:pt>
                <c:pt idx="11872">
                  <c:v>657</c:v>
                </c:pt>
                <c:pt idx="11873">
                  <c:v>657</c:v>
                </c:pt>
                <c:pt idx="11874">
                  <c:v>657</c:v>
                </c:pt>
                <c:pt idx="11875">
                  <c:v>647</c:v>
                </c:pt>
                <c:pt idx="11876">
                  <c:v>647</c:v>
                </c:pt>
                <c:pt idx="11877">
                  <c:v>647</c:v>
                </c:pt>
                <c:pt idx="11878">
                  <c:v>646</c:v>
                </c:pt>
                <c:pt idx="11879">
                  <c:v>667</c:v>
                </c:pt>
                <c:pt idx="11880">
                  <c:v>767</c:v>
                </c:pt>
                <c:pt idx="11881">
                  <c:v>767</c:v>
                </c:pt>
                <c:pt idx="11882">
                  <c:v>767</c:v>
                </c:pt>
                <c:pt idx="11883">
                  <c:v>767</c:v>
                </c:pt>
                <c:pt idx="11884">
                  <c:v>767</c:v>
                </c:pt>
                <c:pt idx="11885">
                  <c:v>767</c:v>
                </c:pt>
                <c:pt idx="11886">
                  <c:v>667</c:v>
                </c:pt>
                <c:pt idx="11887">
                  <c:v>667</c:v>
                </c:pt>
                <c:pt idx="11888">
                  <c:v>667</c:v>
                </c:pt>
                <c:pt idx="11889">
                  <c:v>667</c:v>
                </c:pt>
                <c:pt idx="11890">
                  <c:v>667</c:v>
                </c:pt>
                <c:pt idx="11891">
                  <c:v>667</c:v>
                </c:pt>
                <c:pt idx="11892">
                  <c:v>667</c:v>
                </c:pt>
                <c:pt idx="11893">
                  <c:v>667</c:v>
                </c:pt>
                <c:pt idx="11894">
                  <c:v>667</c:v>
                </c:pt>
                <c:pt idx="11895">
                  <c:v>667</c:v>
                </c:pt>
                <c:pt idx="11896">
                  <c:v>667</c:v>
                </c:pt>
                <c:pt idx="11897">
                  <c:v>667</c:v>
                </c:pt>
                <c:pt idx="11898">
                  <c:v>667</c:v>
                </c:pt>
                <c:pt idx="11899">
                  <c:v>667</c:v>
                </c:pt>
                <c:pt idx="11900">
                  <c:v>667</c:v>
                </c:pt>
                <c:pt idx="11901">
                  <c:v>667</c:v>
                </c:pt>
                <c:pt idx="11902">
                  <c:v>667</c:v>
                </c:pt>
                <c:pt idx="11903">
                  <c:v>667</c:v>
                </c:pt>
                <c:pt idx="11904">
                  <c:v>667</c:v>
                </c:pt>
                <c:pt idx="11905">
                  <c:v>767</c:v>
                </c:pt>
                <c:pt idx="11906">
                  <c:v>767</c:v>
                </c:pt>
                <c:pt idx="11907">
                  <c:v>766</c:v>
                </c:pt>
                <c:pt idx="11908">
                  <c:v>767</c:v>
                </c:pt>
                <c:pt idx="11909">
                  <c:v>767</c:v>
                </c:pt>
                <c:pt idx="11910">
                  <c:v>767</c:v>
                </c:pt>
                <c:pt idx="11911">
                  <c:v>667</c:v>
                </c:pt>
                <c:pt idx="11912">
                  <c:v>667</c:v>
                </c:pt>
                <c:pt idx="11913">
                  <c:v>667</c:v>
                </c:pt>
                <c:pt idx="11914">
                  <c:v>667</c:v>
                </c:pt>
                <c:pt idx="11915">
                  <c:v>667</c:v>
                </c:pt>
                <c:pt idx="11916">
                  <c:v>667</c:v>
                </c:pt>
                <c:pt idx="11917">
                  <c:v>667</c:v>
                </c:pt>
                <c:pt idx="11918">
                  <c:v>667</c:v>
                </c:pt>
                <c:pt idx="11919">
                  <c:v>667</c:v>
                </c:pt>
                <c:pt idx="11920">
                  <c:v>667</c:v>
                </c:pt>
                <c:pt idx="11921">
                  <c:v>667</c:v>
                </c:pt>
                <c:pt idx="11922">
                  <c:v>667</c:v>
                </c:pt>
                <c:pt idx="11923">
                  <c:v>667</c:v>
                </c:pt>
                <c:pt idx="11924">
                  <c:v>667</c:v>
                </c:pt>
                <c:pt idx="11925">
                  <c:v>667</c:v>
                </c:pt>
                <c:pt idx="11926">
                  <c:v>667</c:v>
                </c:pt>
                <c:pt idx="11927">
                  <c:v>667</c:v>
                </c:pt>
                <c:pt idx="11928">
                  <c:v>767</c:v>
                </c:pt>
                <c:pt idx="11929">
                  <c:v>767</c:v>
                </c:pt>
                <c:pt idx="11930">
                  <c:v>767</c:v>
                </c:pt>
                <c:pt idx="11931">
                  <c:v>767</c:v>
                </c:pt>
                <c:pt idx="11932">
                  <c:v>767</c:v>
                </c:pt>
                <c:pt idx="11933">
                  <c:v>767</c:v>
                </c:pt>
                <c:pt idx="11934">
                  <c:v>767</c:v>
                </c:pt>
                <c:pt idx="11935">
                  <c:v>741</c:v>
                </c:pt>
                <c:pt idx="11936">
                  <c:v>767</c:v>
                </c:pt>
                <c:pt idx="11937">
                  <c:v>767</c:v>
                </c:pt>
                <c:pt idx="11938">
                  <c:v>767</c:v>
                </c:pt>
                <c:pt idx="11939">
                  <c:v>767</c:v>
                </c:pt>
                <c:pt idx="11940">
                  <c:v>767</c:v>
                </c:pt>
                <c:pt idx="11941">
                  <c:v>767</c:v>
                </c:pt>
                <c:pt idx="11942">
                  <c:v>767</c:v>
                </c:pt>
                <c:pt idx="11943">
                  <c:v>767</c:v>
                </c:pt>
                <c:pt idx="11944">
                  <c:v>767</c:v>
                </c:pt>
                <c:pt idx="11945">
                  <c:v>667</c:v>
                </c:pt>
                <c:pt idx="11946">
                  <c:v>667</c:v>
                </c:pt>
                <c:pt idx="11947">
                  <c:v>667</c:v>
                </c:pt>
                <c:pt idx="11948">
                  <c:v>667</c:v>
                </c:pt>
                <c:pt idx="11949">
                  <c:v>667</c:v>
                </c:pt>
                <c:pt idx="11950">
                  <c:v>667</c:v>
                </c:pt>
                <c:pt idx="11951">
                  <c:v>667</c:v>
                </c:pt>
                <c:pt idx="11952">
                  <c:v>767</c:v>
                </c:pt>
                <c:pt idx="11953">
                  <c:v>767</c:v>
                </c:pt>
                <c:pt idx="11954">
                  <c:v>737</c:v>
                </c:pt>
                <c:pt idx="11955">
                  <c:v>767</c:v>
                </c:pt>
                <c:pt idx="11956">
                  <c:v>767</c:v>
                </c:pt>
                <c:pt idx="11957">
                  <c:v>767</c:v>
                </c:pt>
                <c:pt idx="11958">
                  <c:v>667</c:v>
                </c:pt>
                <c:pt idx="11959">
                  <c:v>667</c:v>
                </c:pt>
                <c:pt idx="11960">
                  <c:v>667</c:v>
                </c:pt>
                <c:pt idx="11961">
                  <c:v>667</c:v>
                </c:pt>
                <c:pt idx="11962">
                  <c:v>667</c:v>
                </c:pt>
                <c:pt idx="11963">
                  <c:v>667</c:v>
                </c:pt>
                <c:pt idx="11964">
                  <c:v>667</c:v>
                </c:pt>
                <c:pt idx="11965">
                  <c:v>667</c:v>
                </c:pt>
                <c:pt idx="11966">
                  <c:v>667</c:v>
                </c:pt>
                <c:pt idx="11967">
                  <c:v>667</c:v>
                </c:pt>
                <c:pt idx="11968">
                  <c:v>667</c:v>
                </c:pt>
                <c:pt idx="11969">
                  <c:v>667</c:v>
                </c:pt>
                <c:pt idx="11970">
                  <c:v>667</c:v>
                </c:pt>
                <c:pt idx="11971">
                  <c:v>667</c:v>
                </c:pt>
                <c:pt idx="11972">
                  <c:v>667</c:v>
                </c:pt>
                <c:pt idx="11973">
                  <c:v>667</c:v>
                </c:pt>
                <c:pt idx="11974">
                  <c:v>667</c:v>
                </c:pt>
                <c:pt idx="11975">
                  <c:v>667</c:v>
                </c:pt>
                <c:pt idx="11976">
                  <c:v>767</c:v>
                </c:pt>
                <c:pt idx="11977">
                  <c:v>767</c:v>
                </c:pt>
                <c:pt idx="11978">
                  <c:v>767</c:v>
                </c:pt>
                <c:pt idx="11979">
                  <c:v>767</c:v>
                </c:pt>
                <c:pt idx="11980">
                  <c:v>767</c:v>
                </c:pt>
                <c:pt idx="11981">
                  <c:v>767</c:v>
                </c:pt>
                <c:pt idx="11982">
                  <c:v>667</c:v>
                </c:pt>
                <c:pt idx="11983">
                  <c:v>667</c:v>
                </c:pt>
                <c:pt idx="11984">
                  <c:v>667</c:v>
                </c:pt>
                <c:pt idx="11985">
                  <c:v>667</c:v>
                </c:pt>
                <c:pt idx="11986">
                  <c:v>667</c:v>
                </c:pt>
                <c:pt idx="11987">
                  <c:v>667</c:v>
                </c:pt>
                <c:pt idx="11988">
                  <c:v>667</c:v>
                </c:pt>
                <c:pt idx="11989">
                  <c:v>667</c:v>
                </c:pt>
                <c:pt idx="11990">
                  <c:v>667</c:v>
                </c:pt>
                <c:pt idx="11991">
                  <c:v>667</c:v>
                </c:pt>
                <c:pt idx="11992">
                  <c:v>667</c:v>
                </c:pt>
                <c:pt idx="11993">
                  <c:v>-353</c:v>
                </c:pt>
                <c:pt idx="11994">
                  <c:v>-444</c:v>
                </c:pt>
                <c:pt idx="11995">
                  <c:v>353</c:v>
                </c:pt>
                <c:pt idx="11996">
                  <c:v>667</c:v>
                </c:pt>
                <c:pt idx="11997">
                  <c:v>667</c:v>
                </c:pt>
                <c:pt idx="11998">
                  <c:v>480</c:v>
                </c:pt>
                <c:pt idx="11999">
                  <c:v>533</c:v>
                </c:pt>
                <c:pt idx="12000">
                  <c:v>767</c:v>
                </c:pt>
                <c:pt idx="12001">
                  <c:v>767</c:v>
                </c:pt>
                <c:pt idx="12002">
                  <c:v>767</c:v>
                </c:pt>
                <c:pt idx="12003">
                  <c:v>767</c:v>
                </c:pt>
                <c:pt idx="12004">
                  <c:v>767</c:v>
                </c:pt>
                <c:pt idx="12005">
                  <c:v>236</c:v>
                </c:pt>
                <c:pt idx="12006">
                  <c:v>-206</c:v>
                </c:pt>
                <c:pt idx="12007">
                  <c:v>-526</c:v>
                </c:pt>
                <c:pt idx="12008">
                  <c:v>104</c:v>
                </c:pt>
                <c:pt idx="12009">
                  <c:v>621</c:v>
                </c:pt>
                <c:pt idx="12010">
                  <c:v>442</c:v>
                </c:pt>
                <c:pt idx="12011">
                  <c:v>475</c:v>
                </c:pt>
                <c:pt idx="12012">
                  <c:v>567</c:v>
                </c:pt>
                <c:pt idx="12013">
                  <c:v>-171</c:v>
                </c:pt>
                <c:pt idx="12014">
                  <c:v>-166</c:v>
                </c:pt>
                <c:pt idx="12015">
                  <c:v>-185</c:v>
                </c:pt>
                <c:pt idx="12016">
                  <c:v>-800</c:v>
                </c:pt>
                <c:pt idx="12017">
                  <c:v>-932</c:v>
                </c:pt>
                <c:pt idx="12018">
                  <c:v>-932</c:v>
                </c:pt>
                <c:pt idx="12019">
                  <c:v>-832</c:v>
                </c:pt>
                <c:pt idx="12020">
                  <c:v>106</c:v>
                </c:pt>
                <c:pt idx="12021">
                  <c:v>59</c:v>
                </c:pt>
                <c:pt idx="12022">
                  <c:v>-137</c:v>
                </c:pt>
                <c:pt idx="12023">
                  <c:v>330</c:v>
                </c:pt>
                <c:pt idx="12024">
                  <c:v>334</c:v>
                </c:pt>
                <c:pt idx="12025">
                  <c:v>752</c:v>
                </c:pt>
                <c:pt idx="12026">
                  <c:v>588</c:v>
                </c:pt>
                <c:pt idx="12027">
                  <c:v>588</c:v>
                </c:pt>
                <c:pt idx="12028">
                  <c:v>752</c:v>
                </c:pt>
                <c:pt idx="12029">
                  <c:v>-49</c:v>
                </c:pt>
                <c:pt idx="12030">
                  <c:v>-486</c:v>
                </c:pt>
                <c:pt idx="12031">
                  <c:v>-666</c:v>
                </c:pt>
                <c:pt idx="12032">
                  <c:v>-566</c:v>
                </c:pt>
                <c:pt idx="12033">
                  <c:v>-275</c:v>
                </c:pt>
                <c:pt idx="12034">
                  <c:v>-178</c:v>
                </c:pt>
                <c:pt idx="12035">
                  <c:v>386</c:v>
                </c:pt>
                <c:pt idx="12036">
                  <c:v>285</c:v>
                </c:pt>
                <c:pt idx="12037">
                  <c:v>-216</c:v>
                </c:pt>
                <c:pt idx="12038">
                  <c:v>-181</c:v>
                </c:pt>
                <c:pt idx="12039">
                  <c:v>-281</c:v>
                </c:pt>
                <c:pt idx="12040">
                  <c:v>-215</c:v>
                </c:pt>
                <c:pt idx="12041">
                  <c:v>-401</c:v>
                </c:pt>
                <c:pt idx="12042">
                  <c:v>-379</c:v>
                </c:pt>
                <c:pt idx="12043">
                  <c:v>214</c:v>
                </c:pt>
                <c:pt idx="12044">
                  <c:v>1005</c:v>
                </c:pt>
                <c:pt idx="12045">
                  <c:v>1040</c:v>
                </c:pt>
                <c:pt idx="12046">
                  <c:v>996</c:v>
                </c:pt>
                <c:pt idx="12047">
                  <c:v>792</c:v>
                </c:pt>
                <c:pt idx="12048">
                  <c:v>836</c:v>
                </c:pt>
                <c:pt idx="12049">
                  <c:v>808</c:v>
                </c:pt>
                <c:pt idx="12050">
                  <c:v>842</c:v>
                </c:pt>
                <c:pt idx="12051">
                  <c:v>607</c:v>
                </c:pt>
                <c:pt idx="12052">
                  <c:v>119</c:v>
                </c:pt>
                <c:pt idx="12053">
                  <c:v>140</c:v>
                </c:pt>
                <c:pt idx="12054">
                  <c:v>-209</c:v>
                </c:pt>
                <c:pt idx="12055">
                  <c:v>-16</c:v>
                </c:pt>
                <c:pt idx="12056">
                  <c:v>330</c:v>
                </c:pt>
                <c:pt idx="12057">
                  <c:v>587</c:v>
                </c:pt>
                <c:pt idx="12058">
                  <c:v>485</c:v>
                </c:pt>
                <c:pt idx="12059">
                  <c:v>645</c:v>
                </c:pt>
                <c:pt idx="12060">
                  <c:v>792</c:v>
                </c:pt>
                <c:pt idx="12061">
                  <c:v>720</c:v>
                </c:pt>
                <c:pt idx="12062">
                  <c:v>892</c:v>
                </c:pt>
                <c:pt idx="12063">
                  <c:v>847</c:v>
                </c:pt>
                <c:pt idx="12064">
                  <c:v>912</c:v>
                </c:pt>
                <c:pt idx="12065">
                  <c:v>823</c:v>
                </c:pt>
                <c:pt idx="12066">
                  <c:v>923</c:v>
                </c:pt>
                <c:pt idx="12067">
                  <c:v>993</c:v>
                </c:pt>
                <c:pt idx="12068">
                  <c:v>953</c:v>
                </c:pt>
                <c:pt idx="12069">
                  <c:v>792</c:v>
                </c:pt>
                <c:pt idx="12070">
                  <c:v>792</c:v>
                </c:pt>
                <c:pt idx="12071">
                  <c:v>622</c:v>
                </c:pt>
                <c:pt idx="12072">
                  <c:v>622</c:v>
                </c:pt>
                <c:pt idx="12073">
                  <c:v>822</c:v>
                </c:pt>
                <c:pt idx="12074">
                  <c:v>560</c:v>
                </c:pt>
                <c:pt idx="12075">
                  <c:v>609</c:v>
                </c:pt>
                <c:pt idx="12076">
                  <c:v>599</c:v>
                </c:pt>
                <c:pt idx="12077">
                  <c:v>583</c:v>
                </c:pt>
                <c:pt idx="12078">
                  <c:v>513</c:v>
                </c:pt>
                <c:pt idx="12079">
                  <c:v>-195</c:v>
                </c:pt>
                <c:pt idx="12080">
                  <c:v>-147</c:v>
                </c:pt>
                <c:pt idx="12081">
                  <c:v>-91</c:v>
                </c:pt>
                <c:pt idx="12082">
                  <c:v>-160</c:v>
                </c:pt>
                <c:pt idx="12083">
                  <c:v>-76</c:v>
                </c:pt>
                <c:pt idx="12084">
                  <c:v>381</c:v>
                </c:pt>
                <c:pt idx="12085">
                  <c:v>577</c:v>
                </c:pt>
                <c:pt idx="12086">
                  <c:v>393</c:v>
                </c:pt>
                <c:pt idx="12087">
                  <c:v>-83</c:v>
                </c:pt>
                <c:pt idx="12088">
                  <c:v>-76</c:v>
                </c:pt>
                <c:pt idx="12089">
                  <c:v>-629</c:v>
                </c:pt>
                <c:pt idx="12090">
                  <c:v>-108</c:v>
                </c:pt>
                <c:pt idx="12091">
                  <c:v>522</c:v>
                </c:pt>
                <c:pt idx="12092">
                  <c:v>622</c:v>
                </c:pt>
                <c:pt idx="12093">
                  <c:v>622</c:v>
                </c:pt>
                <c:pt idx="12094">
                  <c:v>622</c:v>
                </c:pt>
                <c:pt idx="12095">
                  <c:v>567</c:v>
                </c:pt>
                <c:pt idx="12096">
                  <c:v>767</c:v>
                </c:pt>
                <c:pt idx="12097">
                  <c:v>767</c:v>
                </c:pt>
                <c:pt idx="12098">
                  <c:v>767</c:v>
                </c:pt>
                <c:pt idx="12099">
                  <c:v>767</c:v>
                </c:pt>
                <c:pt idx="12100">
                  <c:v>767</c:v>
                </c:pt>
                <c:pt idx="12101">
                  <c:v>766</c:v>
                </c:pt>
                <c:pt idx="12102">
                  <c:v>767</c:v>
                </c:pt>
                <c:pt idx="12103">
                  <c:v>767</c:v>
                </c:pt>
                <c:pt idx="12104">
                  <c:v>767</c:v>
                </c:pt>
                <c:pt idx="12105">
                  <c:v>767</c:v>
                </c:pt>
                <c:pt idx="12106">
                  <c:v>767</c:v>
                </c:pt>
                <c:pt idx="12107">
                  <c:v>767</c:v>
                </c:pt>
                <c:pt idx="12108">
                  <c:v>767</c:v>
                </c:pt>
                <c:pt idx="12109">
                  <c:v>766</c:v>
                </c:pt>
                <c:pt idx="12110">
                  <c:v>767</c:v>
                </c:pt>
                <c:pt idx="12111">
                  <c:v>767</c:v>
                </c:pt>
                <c:pt idx="12112">
                  <c:v>766</c:v>
                </c:pt>
                <c:pt idx="12113">
                  <c:v>567</c:v>
                </c:pt>
                <c:pt idx="12114">
                  <c:v>567</c:v>
                </c:pt>
                <c:pt idx="12115">
                  <c:v>567</c:v>
                </c:pt>
                <c:pt idx="12116">
                  <c:v>567</c:v>
                </c:pt>
                <c:pt idx="12117">
                  <c:v>567</c:v>
                </c:pt>
                <c:pt idx="12118">
                  <c:v>567</c:v>
                </c:pt>
                <c:pt idx="12119">
                  <c:v>567</c:v>
                </c:pt>
                <c:pt idx="12120">
                  <c:v>767</c:v>
                </c:pt>
                <c:pt idx="12121">
                  <c:v>767</c:v>
                </c:pt>
                <c:pt idx="12122">
                  <c:v>767</c:v>
                </c:pt>
                <c:pt idx="12123">
                  <c:v>767</c:v>
                </c:pt>
                <c:pt idx="12124">
                  <c:v>767</c:v>
                </c:pt>
                <c:pt idx="12125">
                  <c:v>767</c:v>
                </c:pt>
                <c:pt idx="12126">
                  <c:v>567</c:v>
                </c:pt>
                <c:pt idx="12127">
                  <c:v>567</c:v>
                </c:pt>
                <c:pt idx="12128">
                  <c:v>567</c:v>
                </c:pt>
                <c:pt idx="12129">
                  <c:v>567</c:v>
                </c:pt>
                <c:pt idx="12130">
                  <c:v>567</c:v>
                </c:pt>
                <c:pt idx="12131">
                  <c:v>567</c:v>
                </c:pt>
                <c:pt idx="12132">
                  <c:v>567</c:v>
                </c:pt>
                <c:pt idx="12133">
                  <c:v>567</c:v>
                </c:pt>
                <c:pt idx="12134">
                  <c:v>567</c:v>
                </c:pt>
                <c:pt idx="12135">
                  <c:v>567</c:v>
                </c:pt>
                <c:pt idx="12136">
                  <c:v>567</c:v>
                </c:pt>
                <c:pt idx="12137">
                  <c:v>567</c:v>
                </c:pt>
                <c:pt idx="12138">
                  <c:v>567</c:v>
                </c:pt>
                <c:pt idx="12139">
                  <c:v>567</c:v>
                </c:pt>
                <c:pt idx="12140">
                  <c:v>567</c:v>
                </c:pt>
                <c:pt idx="12141">
                  <c:v>567</c:v>
                </c:pt>
                <c:pt idx="12142">
                  <c:v>567</c:v>
                </c:pt>
                <c:pt idx="12143">
                  <c:v>567</c:v>
                </c:pt>
                <c:pt idx="12144">
                  <c:v>767</c:v>
                </c:pt>
                <c:pt idx="12145">
                  <c:v>766</c:v>
                </c:pt>
                <c:pt idx="12146">
                  <c:v>767</c:v>
                </c:pt>
                <c:pt idx="12147">
                  <c:v>767</c:v>
                </c:pt>
                <c:pt idx="12148">
                  <c:v>767</c:v>
                </c:pt>
                <c:pt idx="12149">
                  <c:v>667</c:v>
                </c:pt>
                <c:pt idx="12150">
                  <c:v>140</c:v>
                </c:pt>
                <c:pt idx="12151">
                  <c:v>145</c:v>
                </c:pt>
                <c:pt idx="12152">
                  <c:v>267</c:v>
                </c:pt>
                <c:pt idx="12153">
                  <c:v>198</c:v>
                </c:pt>
                <c:pt idx="12154">
                  <c:v>182</c:v>
                </c:pt>
                <c:pt idx="12155">
                  <c:v>-8</c:v>
                </c:pt>
                <c:pt idx="12156">
                  <c:v>267</c:v>
                </c:pt>
                <c:pt idx="12157">
                  <c:v>267</c:v>
                </c:pt>
                <c:pt idx="12158">
                  <c:v>267</c:v>
                </c:pt>
                <c:pt idx="12159">
                  <c:v>267</c:v>
                </c:pt>
                <c:pt idx="12160">
                  <c:v>267</c:v>
                </c:pt>
                <c:pt idx="12161">
                  <c:v>-42</c:v>
                </c:pt>
                <c:pt idx="12162">
                  <c:v>-430</c:v>
                </c:pt>
                <c:pt idx="12163">
                  <c:v>70</c:v>
                </c:pt>
                <c:pt idx="12164">
                  <c:v>267</c:v>
                </c:pt>
                <c:pt idx="12165">
                  <c:v>267</c:v>
                </c:pt>
                <c:pt idx="12166">
                  <c:v>267</c:v>
                </c:pt>
                <c:pt idx="12167">
                  <c:v>409</c:v>
                </c:pt>
                <c:pt idx="12168">
                  <c:v>709</c:v>
                </c:pt>
                <c:pt idx="12169">
                  <c:v>809</c:v>
                </c:pt>
                <c:pt idx="12170">
                  <c:v>809</c:v>
                </c:pt>
                <c:pt idx="12171">
                  <c:v>899</c:v>
                </c:pt>
                <c:pt idx="12172">
                  <c:v>375</c:v>
                </c:pt>
                <c:pt idx="12173">
                  <c:v>-154</c:v>
                </c:pt>
                <c:pt idx="12174">
                  <c:v>-115</c:v>
                </c:pt>
                <c:pt idx="12175">
                  <c:v>-668</c:v>
                </c:pt>
                <c:pt idx="12176">
                  <c:v>-875</c:v>
                </c:pt>
                <c:pt idx="12177">
                  <c:v>-875</c:v>
                </c:pt>
                <c:pt idx="12178">
                  <c:v>-845</c:v>
                </c:pt>
                <c:pt idx="12179">
                  <c:v>-696</c:v>
                </c:pt>
                <c:pt idx="12180">
                  <c:v>-141</c:v>
                </c:pt>
                <c:pt idx="12181">
                  <c:v>135</c:v>
                </c:pt>
                <c:pt idx="12182">
                  <c:v>234</c:v>
                </c:pt>
                <c:pt idx="12183">
                  <c:v>347</c:v>
                </c:pt>
                <c:pt idx="12184">
                  <c:v>394</c:v>
                </c:pt>
                <c:pt idx="12185">
                  <c:v>132</c:v>
                </c:pt>
                <c:pt idx="12186">
                  <c:v>265</c:v>
                </c:pt>
                <c:pt idx="12187">
                  <c:v>790</c:v>
                </c:pt>
                <c:pt idx="12188">
                  <c:v>740</c:v>
                </c:pt>
                <c:pt idx="12189">
                  <c:v>626</c:v>
                </c:pt>
                <c:pt idx="12190">
                  <c:v>695</c:v>
                </c:pt>
                <c:pt idx="12191">
                  <c:v>49</c:v>
                </c:pt>
                <c:pt idx="12192">
                  <c:v>410</c:v>
                </c:pt>
                <c:pt idx="12193">
                  <c:v>525</c:v>
                </c:pt>
                <c:pt idx="12194">
                  <c:v>726</c:v>
                </c:pt>
                <c:pt idx="12195">
                  <c:v>626</c:v>
                </c:pt>
                <c:pt idx="12196">
                  <c:v>147</c:v>
                </c:pt>
                <c:pt idx="12197">
                  <c:v>-990</c:v>
                </c:pt>
                <c:pt idx="12198">
                  <c:v>-1035</c:v>
                </c:pt>
                <c:pt idx="12199">
                  <c:v>-975</c:v>
                </c:pt>
                <c:pt idx="12200">
                  <c:v>-850</c:v>
                </c:pt>
                <c:pt idx="12201">
                  <c:v>-810</c:v>
                </c:pt>
                <c:pt idx="12202">
                  <c:v>-835</c:v>
                </c:pt>
                <c:pt idx="12203">
                  <c:v>-706</c:v>
                </c:pt>
                <c:pt idx="12204">
                  <c:v>-195</c:v>
                </c:pt>
                <c:pt idx="12205">
                  <c:v>-381</c:v>
                </c:pt>
                <c:pt idx="12206">
                  <c:v>-561</c:v>
                </c:pt>
                <c:pt idx="12207">
                  <c:v>-726</c:v>
                </c:pt>
                <c:pt idx="12208">
                  <c:v>-726</c:v>
                </c:pt>
                <c:pt idx="12209">
                  <c:v>-1141</c:v>
                </c:pt>
                <c:pt idx="12210">
                  <c:v>-1241</c:v>
                </c:pt>
                <c:pt idx="12211">
                  <c:v>-970</c:v>
                </c:pt>
                <c:pt idx="12212">
                  <c:v>-475</c:v>
                </c:pt>
                <c:pt idx="12213">
                  <c:v>-236</c:v>
                </c:pt>
                <c:pt idx="12214">
                  <c:v>309</c:v>
                </c:pt>
                <c:pt idx="12215">
                  <c:v>-815</c:v>
                </c:pt>
                <c:pt idx="12216">
                  <c:v>-701</c:v>
                </c:pt>
                <c:pt idx="12217">
                  <c:v>-676</c:v>
                </c:pt>
                <c:pt idx="12218">
                  <c:v>-121</c:v>
                </c:pt>
                <c:pt idx="12219">
                  <c:v>-310</c:v>
                </c:pt>
                <c:pt idx="12220">
                  <c:v>-605</c:v>
                </c:pt>
                <c:pt idx="12221">
                  <c:v>-935</c:v>
                </c:pt>
                <c:pt idx="12222">
                  <c:v>-760</c:v>
                </c:pt>
                <c:pt idx="12223">
                  <c:v>-760</c:v>
                </c:pt>
                <c:pt idx="12224">
                  <c:v>-885</c:v>
                </c:pt>
                <c:pt idx="12225">
                  <c:v>-885</c:v>
                </c:pt>
                <c:pt idx="12226">
                  <c:v>-885</c:v>
                </c:pt>
                <c:pt idx="12227">
                  <c:v>-960</c:v>
                </c:pt>
                <c:pt idx="12228">
                  <c:v>-798</c:v>
                </c:pt>
                <c:pt idx="12229">
                  <c:v>-738</c:v>
                </c:pt>
                <c:pt idx="12230">
                  <c:v>-31</c:v>
                </c:pt>
                <c:pt idx="12231">
                  <c:v>30</c:v>
                </c:pt>
                <c:pt idx="12232">
                  <c:v>-71</c:v>
                </c:pt>
                <c:pt idx="12233">
                  <c:v>-1010</c:v>
                </c:pt>
                <c:pt idx="12234">
                  <c:v>-1010</c:v>
                </c:pt>
                <c:pt idx="12235">
                  <c:v>-696</c:v>
                </c:pt>
                <c:pt idx="12236">
                  <c:v>198</c:v>
                </c:pt>
                <c:pt idx="12237">
                  <c:v>-226</c:v>
                </c:pt>
                <c:pt idx="12238">
                  <c:v>-40</c:v>
                </c:pt>
                <c:pt idx="12239">
                  <c:v>-218</c:v>
                </c:pt>
                <c:pt idx="12240">
                  <c:v>623</c:v>
                </c:pt>
                <c:pt idx="12241">
                  <c:v>330</c:v>
                </c:pt>
                <c:pt idx="12242">
                  <c:v>440</c:v>
                </c:pt>
                <c:pt idx="12243">
                  <c:v>289</c:v>
                </c:pt>
                <c:pt idx="12244">
                  <c:v>560</c:v>
                </c:pt>
                <c:pt idx="12245">
                  <c:v>443</c:v>
                </c:pt>
                <c:pt idx="12246">
                  <c:v>362</c:v>
                </c:pt>
                <c:pt idx="12247">
                  <c:v>59</c:v>
                </c:pt>
                <c:pt idx="12248">
                  <c:v>-11</c:v>
                </c:pt>
                <c:pt idx="12249">
                  <c:v>-14</c:v>
                </c:pt>
                <c:pt idx="12250">
                  <c:v>223</c:v>
                </c:pt>
                <c:pt idx="12251">
                  <c:v>-265</c:v>
                </c:pt>
                <c:pt idx="12252">
                  <c:v>493</c:v>
                </c:pt>
                <c:pt idx="12253">
                  <c:v>643</c:v>
                </c:pt>
                <c:pt idx="12254">
                  <c:v>763</c:v>
                </c:pt>
                <c:pt idx="12255">
                  <c:v>428</c:v>
                </c:pt>
                <c:pt idx="12256">
                  <c:v>299</c:v>
                </c:pt>
                <c:pt idx="12257">
                  <c:v>67</c:v>
                </c:pt>
                <c:pt idx="12258">
                  <c:v>-65</c:v>
                </c:pt>
                <c:pt idx="12259">
                  <c:v>528</c:v>
                </c:pt>
                <c:pt idx="12260">
                  <c:v>528</c:v>
                </c:pt>
                <c:pt idx="12261">
                  <c:v>653</c:v>
                </c:pt>
                <c:pt idx="12262">
                  <c:v>302</c:v>
                </c:pt>
                <c:pt idx="12263">
                  <c:v>367</c:v>
                </c:pt>
                <c:pt idx="12264">
                  <c:v>667</c:v>
                </c:pt>
                <c:pt idx="12265">
                  <c:v>667</c:v>
                </c:pt>
                <c:pt idx="12266">
                  <c:v>667</c:v>
                </c:pt>
                <c:pt idx="12267">
                  <c:v>667</c:v>
                </c:pt>
                <c:pt idx="12268">
                  <c:v>667</c:v>
                </c:pt>
                <c:pt idx="12269">
                  <c:v>667</c:v>
                </c:pt>
                <c:pt idx="12270">
                  <c:v>667</c:v>
                </c:pt>
                <c:pt idx="12271">
                  <c:v>667</c:v>
                </c:pt>
                <c:pt idx="12272">
                  <c:v>667</c:v>
                </c:pt>
                <c:pt idx="12273">
                  <c:v>667</c:v>
                </c:pt>
                <c:pt idx="12274">
                  <c:v>667</c:v>
                </c:pt>
                <c:pt idx="12275">
                  <c:v>667</c:v>
                </c:pt>
                <c:pt idx="12276">
                  <c:v>667</c:v>
                </c:pt>
                <c:pt idx="12277">
                  <c:v>667</c:v>
                </c:pt>
                <c:pt idx="12278">
                  <c:v>667</c:v>
                </c:pt>
                <c:pt idx="12279">
                  <c:v>667</c:v>
                </c:pt>
                <c:pt idx="12280">
                  <c:v>649</c:v>
                </c:pt>
                <c:pt idx="12281">
                  <c:v>367</c:v>
                </c:pt>
                <c:pt idx="12282">
                  <c:v>367</c:v>
                </c:pt>
                <c:pt idx="12283">
                  <c:v>367</c:v>
                </c:pt>
                <c:pt idx="12284">
                  <c:v>367</c:v>
                </c:pt>
                <c:pt idx="12285">
                  <c:v>367</c:v>
                </c:pt>
                <c:pt idx="12286">
                  <c:v>367</c:v>
                </c:pt>
                <c:pt idx="12287">
                  <c:v>367</c:v>
                </c:pt>
                <c:pt idx="12288">
                  <c:v>667</c:v>
                </c:pt>
                <c:pt idx="12289">
                  <c:v>667</c:v>
                </c:pt>
                <c:pt idx="12290">
                  <c:v>667</c:v>
                </c:pt>
                <c:pt idx="12291">
                  <c:v>667</c:v>
                </c:pt>
                <c:pt idx="12292">
                  <c:v>627</c:v>
                </c:pt>
                <c:pt idx="12293">
                  <c:v>815</c:v>
                </c:pt>
                <c:pt idx="12294">
                  <c:v>-283</c:v>
                </c:pt>
                <c:pt idx="12295">
                  <c:v>-536</c:v>
                </c:pt>
                <c:pt idx="12296">
                  <c:v>-813</c:v>
                </c:pt>
                <c:pt idx="12297">
                  <c:v>-911</c:v>
                </c:pt>
                <c:pt idx="12298">
                  <c:v>-917</c:v>
                </c:pt>
                <c:pt idx="12299">
                  <c:v>-249</c:v>
                </c:pt>
                <c:pt idx="12300">
                  <c:v>554</c:v>
                </c:pt>
                <c:pt idx="12301">
                  <c:v>360</c:v>
                </c:pt>
                <c:pt idx="12302">
                  <c:v>410</c:v>
                </c:pt>
                <c:pt idx="12303">
                  <c:v>400</c:v>
                </c:pt>
                <c:pt idx="12304">
                  <c:v>-76</c:v>
                </c:pt>
                <c:pt idx="12305">
                  <c:v>-972</c:v>
                </c:pt>
                <c:pt idx="12306">
                  <c:v>-922</c:v>
                </c:pt>
                <c:pt idx="12307">
                  <c:v>-687</c:v>
                </c:pt>
                <c:pt idx="12308">
                  <c:v>15</c:v>
                </c:pt>
                <c:pt idx="12309">
                  <c:v>-466</c:v>
                </c:pt>
                <c:pt idx="12310">
                  <c:v>-212</c:v>
                </c:pt>
                <c:pt idx="12311">
                  <c:v>633</c:v>
                </c:pt>
                <c:pt idx="12312">
                  <c:v>933</c:v>
                </c:pt>
                <c:pt idx="12313">
                  <c:v>933</c:v>
                </c:pt>
                <c:pt idx="12314">
                  <c:v>933</c:v>
                </c:pt>
                <c:pt idx="12315">
                  <c:v>933</c:v>
                </c:pt>
                <c:pt idx="12316">
                  <c:v>783</c:v>
                </c:pt>
                <c:pt idx="12317">
                  <c:v>509</c:v>
                </c:pt>
                <c:pt idx="12318">
                  <c:v>-902</c:v>
                </c:pt>
                <c:pt idx="12319">
                  <c:v>-1102</c:v>
                </c:pt>
                <c:pt idx="12320">
                  <c:v>-977</c:v>
                </c:pt>
                <c:pt idx="12321">
                  <c:v>-977</c:v>
                </c:pt>
                <c:pt idx="12322">
                  <c:v>-977</c:v>
                </c:pt>
                <c:pt idx="12323">
                  <c:v>-942</c:v>
                </c:pt>
                <c:pt idx="12324">
                  <c:v>-602</c:v>
                </c:pt>
                <c:pt idx="12325">
                  <c:v>-907</c:v>
                </c:pt>
                <c:pt idx="12326">
                  <c:v>-899</c:v>
                </c:pt>
                <c:pt idx="12327">
                  <c:v>-907</c:v>
                </c:pt>
                <c:pt idx="12328">
                  <c:v>-922</c:v>
                </c:pt>
                <c:pt idx="12329">
                  <c:v>-922</c:v>
                </c:pt>
                <c:pt idx="12330">
                  <c:v>-977</c:v>
                </c:pt>
                <c:pt idx="12331">
                  <c:v>-977</c:v>
                </c:pt>
                <c:pt idx="12332">
                  <c:v>-687</c:v>
                </c:pt>
                <c:pt idx="12333">
                  <c:v>-1012</c:v>
                </c:pt>
                <c:pt idx="12334">
                  <c:v>-477</c:v>
                </c:pt>
                <c:pt idx="12335">
                  <c:v>528</c:v>
                </c:pt>
                <c:pt idx="12336">
                  <c:v>828</c:v>
                </c:pt>
                <c:pt idx="12337">
                  <c:v>828</c:v>
                </c:pt>
                <c:pt idx="12338">
                  <c:v>828</c:v>
                </c:pt>
                <c:pt idx="12339">
                  <c:v>828</c:v>
                </c:pt>
                <c:pt idx="12340">
                  <c:v>653</c:v>
                </c:pt>
                <c:pt idx="12341">
                  <c:v>480</c:v>
                </c:pt>
                <c:pt idx="12342">
                  <c:v>-785</c:v>
                </c:pt>
                <c:pt idx="12343">
                  <c:v>-847</c:v>
                </c:pt>
                <c:pt idx="12344">
                  <c:v>-847</c:v>
                </c:pt>
                <c:pt idx="12345">
                  <c:v>-847</c:v>
                </c:pt>
                <c:pt idx="12346">
                  <c:v>-846</c:v>
                </c:pt>
                <c:pt idx="12347">
                  <c:v>-847</c:v>
                </c:pt>
                <c:pt idx="12348">
                  <c:v>-847</c:v>
                </c:pt>
                <c:pt idx="12349">
                  <c:v>-847</c:v>
                </c:pt>
                <c:pt idx="12350">
                  <c:v>-847</c:v>
                </c:pt>
                <c:pt idx="12351">
                  <c:v>-847</c:v>
                </c:pt>
                <c:pt idx="12352">
                  <c:v>-847</c:v>
                </c:pt>
                <c:pt idx="12353">
                  <c:v>-847</c:v>
                </c:pt>
                <c:pt idx="12354">
                  <c:v>-846</c:v>
                </c:pt>
                <c:pt idx="12355">
                  <c:v>-1047</c:v>
                </c:pt>
                <c:pt idx="12356">
                  <c:v>-656</c:v>
                </c:pt>
                <c:pt idx="12357">
                  <c:v>-897</c:v>
                </c:pt>
                <c:pt idx="12358">
                  <c:v>-851</c:v>
                </c:pt>
                <c:pt idx="12359">
                  <c:v>615</c:v>
                </c:pt>
                <c:pt idx="12360">
                  <c:v>915</c:v>
                </c:pt>
                <c:pt idx="12361">
                  <c:v>915</c:v>
                </c:pt>
                <c:pt idx="12362">
                  <c:v>915</c:v>
                </c:pt>
                <c:pt idx="12363">
                  <c:v>915</c:v>
                </c:pt>
                <c:pt idx="12364">
                  <c:v>915</c:v>
                </c:pt>
                <c:pt idx="12365">
                  <c:v>989</c:v>
                </c:pt>
                <c:pt idx="12366">
                  <c:v>330</c:v>
                </c:pt>
                <c:pt idx="12367">
                  <c:v>-510</c:v>
                </c:pt>
                <c:pt idx="12368">
                  <c:v>-785</c:v>
                </c:pt>
                <c:pt idx="12369">
                  <c:v>-770</c:v>
                </c:pt>
                <c:pt idx="12370">
                  <c:v>-785</c:v>
                </c:pt>
                <c:pt idx="12371">
                  <c:v>-610</c:v>
                </c:pt>
                <c:pt idx="12372">
                  <c:v>-497</c:v>
                </c:pt>
                <c:pt idx="12373">
                  <c:v>-465</c:v>
                </c:pt>
                <c:pt idx="12374">
                  <c:v>-82</c:v>
                </c:pt>
                <c:pt idx="12375">
                  <c:v>-39</c:v>
                </c:pt>
                <c:pt idx="12376">
                  <c:v>115</c:v>
                </c:pt>
                <c:pt idx="12377">
                  <c:v>-405</c:v>
                </c:pt>
                <c:pt idx="12378">
                  <c:v>-300</c:v>
                </c:pt>
                <c:pt idx="12379">
                  <c:v>439</c:v>
                </c:pt>
                <c:pt idx="12380">
                  <c:v>890</c:v>
                </c:pt>
                <c:pt idx="12381">
                  <c:v>658</c:v>
                </c:pt>
                <c:pt idx="12382">
                  <c:v>630</c:v>
                </c:pt>
                <c:pt idx="12383">
                  <c:v>367</c:v>
                </c:pt>
                <c:pt idx="12384">
                  <c:v>667</c:v>
                </c:pt>
                <c:pt idx="12385">
                  <c:v>667</c:v>
                </c:pt>
                <c:pt idx="12386">
                  <c:v>667</c:v>
                </c:pt>
                <c:pt idx="12387">
                  <c:v>667</c:v>
                </c:pt>
                <c:pt idx="12388">
                  <c:v>667</c:v>
                </c:pt>
                <c:pt idx="12389">
                  <c:v>667</c:v>
                </c:pt>
                <c:pt idx="12390">
                  <c:v>623</c:v>
                </c:pt>
                <c:pt idx="12391">
                  <c:v>214</c:v>
                </c:pt>
                <c:pt idx="12392">
                  <c:v>110</c:v>
                </c:pt>
                <c:pt idx="12393">
                  <c:v>-22</c:v>
                </c:pt>
                <c:pt idx="12394">
                  <c:v>-356</c:v>
                </c:pt>
                <c:pt idx="12395">
                  <c:v>-95</c:v>
                </c:pt>
                <c:pt idx="12396">
                  <c:v>217</c:v>
                </c:pt>
                <c:pt idx="12397">
                  <c:v>135</c:v>
                </c:pt>
                <c:pt idx="12398">
                  <c:v>129</c:v>
                </c:pt>
                <c:pt idx="12399">
                  <c:v>84</c:v>
                </c:pt>
                <c:pt idx="12400">
                  <c:v>-137</c:v>
                </c:pt>
                <c:pt idx="12401">
                  <c:v>478</c:v>
                </c:pt>
                <c:pt idx="12402">
                  <c:v>488</c:v>
                </c:pt>
                <c:pt idx="12403">
                  <c:v>528</c:v>
                </c:pt>
                <c:pt idx="12404">
                  <c:v>366</c:v>
                </c:pt>
                <c:pt idx="12405">
                  <c:v>367</c:v>
                </c:pt>
                <c:pt idx="12406">
                  <c:v>367</c:v>
                </c:pt>
                <c:pt idx="12407">
                  <c:v>387</c:v>
                </c:pt>
                <c:pt idx="12408">
                  <c:v>387</c:v>
                </c:pt>
                <c:pt idx="12409">
                  <c:v>687</c:v>
                </c:pt>
                <c:pt idx="12410">
                  <c:v>687</c:v>
                </c:pt>
                <c:pt idx="12411">
                  <c:v>687</c:v>
                </c:pt>
                <c:pt idx="12412">
                  <c:v>687</c:v>
                </c:pt>
                <c:pt idx="12413">
                  <c:v>687</c:v>
                </c:pt>
                <c:pt idx="12414">
                  <c:v>687</c:v>
                </c:pt>
                <c:pt idx="12415">
                  <c:v>387</c:v>
                </c:pt>
                <c:pt idx="12416">
                  <c:v>387</c:v>
                </c:pt>
                <c:pt idx="12417">
                  <c:v>387</c:v>
                </c:pt>
                <c:pt idx="12418">
                  <c:v>387</c:v>
                </c:pt>
                <c:pt idx="12419">
                  <c:v>387</c:v>
                </c:pt>
                <c:pt idx="12420">
                  <c:v>387</c:v>
                </c:pt>
                <c:pt idx="12421">
                  <c:v>387</c:v>
                </c:pt>
                <c:pt idx="12422">
                  <c:v>422</c:v>
                </c:pt>
                <c:pt idx="12423">
                  <c:v>422</c:v>
                </c:pt>
                <c:pt idx="12424">
                  <c:v>422</c:v>
                </c:pt>
                <c:pt idx="12425">
                  <c:v>421</c:v>
                </c:pt>
                <c:pt idx="12426">
                  <c:v>422</c:v>
                </c:pt>
                <c:pt idx="12427">
                  <c:v>387</c:v>
                </c:pt>
                <c:pt idx="12428">
                  <c:v>387</c:v>
                </c:pt>
                <c:pt idx="12429">
                  <c:v>387</c:v>
                </c:pt>
                <c:pt idx="12430">
                  <c:v>387</c:v>
                </c:pt>
                <c:pt idx="12431">
                  <c:v>387</c:v>
                </c:pt>
                <c:pt idx="12432">
                  <c:v>681</c:v>
                </c:pt>
                <c:pt idx="12433">
                  <c:v>371</c:v>
                </c:pt>
                <c:pt idx="12434">
                  <c:v>-36</c:v>
                </c:pt>
                <c:pt idx="12435">
                  <c:v>9</c:v>
                </c:pt>
                <c:pt idx="12436">
                  <c:v>100</c:v>
                </c:pt>
                <c:pt idx="12437">
                  <c:v>-272</c:v>
                </c:pt>
                <c:pt idx="12438">
                  <c:v>-641</c:v>
                </c:pt>
                <c:pt idx="12439">
                  <c:v>-731</c:v>
                </c:pt>
                <c:pt idx="12440">
                  <c:v>-450</c:v>
                </c:pt>
                <c:pt idx="12441">
                  <c:v>21</c:v>
                </c:pt>
                <c:pt idx="12442">
                  <c:v>672</c:v>
                </c:pt>
                <c:pt idx="12443">
                  <c:v>687</c:v>
                </c:pt>
                <c:pt idx="12444">
                  <c:v>687</c:v>
                </c:pt>
                <c:pt idx="12445">
                  <c:v>687</c:v>
                </c:pt>
                <c:pt idx="12446">
                  <c:v>687</c:v>
                </c:pt>
                <c:pt idx="12447">
                  <c:v>686</c:v>
                </c:pt>
                <c:pt idx="12448">
                  <c:v>817</c:v>
                </c:pt>
                <c:pt idx="12449">
                  <c:v>517</c:v>
                </c:pt>
                <c:pt idx="12450">
                  <c:v>500</c:v>
                </c:pt>
                <c:pt idx="12451">
                  <c:v>387</c:v>
                </c:pt>
                <c:pt idx="12452">
                  <c:v>387</c:v>
                </c:pt>
                <c:pt idx="12453">
                  <c:v>387</c:v>
                </c:pt>
                <c:pt idx="12454">
                  <c:v>387</c:v>
                </c:pt>
                <c:pt idx="12455">
                  <c:v>347</c:v>
                </c:pt>
                <c:pt idx="12456">
                  <c:v>196</c:v>
                </c:pt>
                <c:pt idx="12457">
                  <c:v>-898</c:v>
                </c:pt>
                <c:pt idx="12458">
                  <c:v>-912</c:v>
                </c:pt>
                <c:pt idx="12459">
                  <c:v>-855</c:v>
                </c:pt>
                <c:pt idx="12460">
                  <c:v>-391</c:v>
                </c:pt>
                <c:pt idx="12461">
                  <c:v>225</c:v>
                </c:pt>
                <c:pt idx="12462">
                  <c:v>165</c:v>
                </c:pt>
                <c:pt idx="12463">
                  <c:v>447</c:v>
                </c:pt>
                <c:pt idx="12464">
                  <c:v>448</c:v>
                </c:pt>
                <c:pt idx="12465">
                  <c:v>448</c:v>
                </c:pt>
                <c:pt idx="12466">
                  <c:v>426</c:v>
                </c:pt>
                <c:pt idx="12467">
                  <c:v>347</c:v>
                </c:pt>
                <c:pt idx="12468">
                  <c:v>347</c:v>
                </c:pt>
                <c:pt idx="12469">
                  <c:v>347</c:v>
                </c:pt>
                <c:pt idx="12470">
                  <c:v>347</c:v>
                </c:pt>
                <c:pt idx="12471">
                  <c:v>347</c:v>
                </c:pt>
                <c:pt idx="12472">
                  <c:v>347</c:v>
                </c:pt>
                <c:pt idx="12473">
                  <c:v>347</c:v>
                </c:pt>
                <c:pt idx="12474">
                  <c:v>347</c:v>
                </c:pt>
                <c:pt idx="12475">
                  <c:v>347</c:v>
                </c:pt>
                <c:pt idx="12476">
                  <c:v>347</c:v>
                </c:pt>
                <c:pt idx="12477">
                  <c:v>347</c:v>
                </c:pt>
                <c:pt idx="12478">
                  <c:v>347</c:v>
                </c:pt>
                <c:pt idx="12479">
                  <c:v>387</c:v>
                </c:pt>
                <c:pt idx="12480">
                  <c:v>687</c:v>
                </c:pt>
                <c:pt idx="12481">
                  <c:v>687</c:v>
                </c:pt>
                <c:pt idx="12482">
                  <c:v>687</c:v>
                </c:pt>
                <c:pt idx="12483">
                  <c:v>687</c:v>
                </c:pt>
                <c:pt idx="12484">
                  <c:v>687</c:v>
                </c:pt>
                <c:pt idx="12485">
                  <c:v>687</c:v>
                </c:pt>
                <c:pt idx="12486">
                  <c:v>340</c:v>
                </c:pt>
                <c:pt idx="12487">
                  <c:v>125</c:v>
                </c:pt>
                <c:pt idx="12488">
                  <c:v>387</c:v>
                </c:pt>
                <c:pt idx="12489">
                  <c:v>387</c:v>
                </c:pt>
                <c:pt idx="12490">
                  <c:v>387</c:v>
                </c:pt>
                <c:pt idx="12491">
                  <c:v>387</c:v>
                </c:pt>
                <c:pt idx="12492">
                  <c:v>387</c:v>
                </c:pt>
                <c:pt idx="12493">
                  <c:v>386</c:v>
                </c:pt>
                <c:pt idx="12494">
                  <c:v>387</c:v>
                </c:pt>
                <c:pt idx="12495">
                  <c:v>387</c:v>
                </c:pt>
                <c:pt idx="12496">
                  <c:v>387</c:v>
                </c:pt>
                <c:pt idx="12497">
                  <c:v>387</c:v>
                </c:pt>
                <c:pt idx="12498">
                  <c:v>387</c:v>
                </c:pt>
                <c:pt idx="12499">
                  <c:v>387</c:v>
                </c:pt>
                <c:pt idx="12500">
                  <c:v>387</c:v>
                </c:pt>
                <c:pt idx="12501">
                  <c:v>387</c:v>
                </c:pt>
                <c:pt idx="12502">
                  <c:v>387</c:v>
                </c:pt>
                <c:pt idx="12503">
                  <c:v>387</c:v>
                </c:pt>
                <c:pt idx="12504">
                  <c:v>687</c:v>
                </c:pt>
                <c:pt idx="12505">
                  <c:v>687</c:v>
                </c:pt>
                <c:pt idx="12506">
                  <c:v>687</c:v>
                </c:pt>
                <c:pt idx="12507">
                  <c:v>687</c:v>
                </c:pt>
                <c:pt idx="12508">
                  <c:v>687</c:v>
                </c:pt>
                <c:pt idx="12509">
                  <c:v>687</c:v>
                </c:pt>
                <c:pt idx="12510">
                  <c:v>295</c:v>
                </c:pt>
                <c:pt idx="12511">
                  <c:v>-105</c:v>
                </c:pt>
                <c:pt idx="12512">
                  <c:v>387</c:v>
                </c:pt>
                <c:pt idx="12513">
                  <c:v>387</c:v>
                </c:pt>
                <c:pt idx="12514">
                  <c:v>387</c:v>
                </c:pt>
                <c:pt idx="12515">
                  <c:v>387</c:v>
                </c:pt>
                <c:pt idx="12516">
                  <c:v>387</c:v>
                </c:pt>
                <c:pt idx="12517">
                  <c:v>387</c:v>
                </c:pt>
                <c:pt idx="12518">
                  <c:v>387</c:v>
                </c:pt>
                <c:pt idx="12519">
                  <c:v>387</c:v>
                </c:pt>
                <c:pt idx="12520">
                  <c:v>349</c:v>
                </c:pt>
                <c:pt idx="12521">
                  <c:v>349</c:v>
                </c:pt>
                <c:pt idx="12522">
                  <c:v>387</c:v>
                </c:pt>
                <c:pt idx="12523">
                  <c:v>349</c:v>
                </c:pt>
                <c:pt idx="12524">
                  <c:v>387</c:v>
                </c:pt>
                <c:pt idx="12525">
                  <c:v>387</c:v>
                </c:pt>
                <c:pt idx="12526">
                  <c:v>387</c:v>
                </c:pt>
                <c:pt idx="12527">
                  <c:v>386</c:v>
                </c:pt>
                <c:pt idx="12528">
                  <c:v>687</c:v>
                </c:pt>
                <c:pt idx="12529">
                  <c:v>687</c:v>
                </c:pt>
                <c:pt idx="12530">
                  <c:v>687</c:v>
                </c:pt>
                <c:pt idx="12531">
                  <c:v>687</c:v>
                </c:pt>
                <c:pt idx="12532">
                  <c:v>687</c:v>
                </c:pt>
                <c:pt idx="12533">
                  <c:v>687</c:v>
                </c:pt>
                <c:pt idx="12534">
                  <c:v>419</c:v>
                </c:pt>
                <c:pt idx="12535">
                  <c:v>145</c:v>
                </c:pt>
                <c:pt idx="12536">
                  <c:v>387</c:v>
                </c:pt>
                <c:pt idx="12537">
                  <c:v>387</c:v>
                </c:pt>
                <c:pt idx="12538">
                  <c:v>387</c:v>
                </c:pt>
                <c:pt idx="12539">
                  <c:v>387</c:v>
                </c:pt>
                <c:pt idx="12540">
                  <c:v>387</c:v>
                </c:pt>
                <c:pt idx="12541">
                  <c:v>387</c:v>
                </c:pt>
                <c:pt idx="12542">
                  <c:v>387</c:v>
                </c:pt>
                <c:pt idx="12543">
                  <c:v>387</c:v>
                </c:pt>
                <c:pt idx="12544">
                  <c:v>387</c:v>
                </c:pt>
                <c:pt idx="12545">
                  <c:v>387</c:v>
                </c:pt>
                <c:pt idx="12546">
                  <c:v>387</c:v>
                </c:pt>
                <c:pt idx="12547">
                  <c:v>387</c:v>
                </c:pt>
                <c:pt idx="12548">
                  <c:v>387</c:v>
                </c:pt>
                <c:pt idx="12549">
                  <c:v>387</c:v>
                </c:pt>
                <c:pt idx="12550">
                  <c:v>387</c:v>
                </c:pt>
                <c:pt idx="12551">
                  <c:v>387</c:v>
                </c:pt>
                <c:pt idx="12552">
                  <c:v>687</c:v>
                </c:pt>
                <c:pt idx="12553">
                  <c:v>687</c:v>
                </c:pt>
                <c:pt idx="12554">
                  <c:v>687</c:v>
                </c:pt>
                <c:pt idx="12555">
                  <c:v>687</c:v>
                </c:pt>
                <c:pt idx="12556">
                  <c:v>687</c:v>
                </c:pt>
                <c:pt idx="12557">
                  <c:v>637</c:v>
                </c:pt>
                <c:pt idx="12558">
                  <c:v>337</c:v>
                </c:pt>
                <c:pt idx="12559">
                  <c:v>387</c:v>
                </c:pt>
                <c:pt idx="12560">
                  <c:v>337</c:v>
                </c:pt>
                <c:pt idx="12561">
                  <c:v>346</c:v>
                </c:pt>
                <c:pt idx="12562">
                  <c:v>337</c:v>
                </c:pt>
                <c:pt idx="12563">
                  <c:v>337</c:v>
                </c:pt>
                <c:pt idx="12564">
                  <c:v>337</c:v>
                </c:pt>
                <c:pt idx="12565">
                  <c:v>337</c:v>
                </c:pt>
                <c:pt idx="12566">
                  <c:v>337</c:v>
                </c:pt>
                <c:pt idx="12567">
                  <c:v>337</c:v>
                </c:pt>
                <c:pt idx="12568">
                  <c:v>337</c:v>
                </c:pt>
                <c:pt idx="12569">
                  <c:v>337</c:v>
                </c:pt>
                <c:pt idx="12570">
                  <c:v>337</c:v>
                </c:pt>
                <c:pt idx="12571">
                  <c:v>387</c:v>
                </c:pt>
                <c:pt idx="12572">
                  <c:v>376</c:v>
                </c:pt>
                <c:pt idx="12573">
                  <c:v>351</c:v>
                </c:pt>
                <c:pt idx="12574">
                  <c:v>337</c:v>
                </c:pt>
                <c:pt idx="12575">
                  <c:v>487</c:v>
                </c:pt>
                <c:pt idx="12576">
                  <c:v>487</c:v>
                </c:pt>
                <c:pt idx="12577">
                  <c:v>687</c:v>
                </c:pt>
                <c:pt idx="12578">
                  <c:v>687</c:v>
                </c:pt>
                <c:pt idx="12579">
                  <c:v>687</c:v>
                </c:pt>
                <c:pt idx="12580">
                  <c:v>687</c:v>
                </c:pt>
                <c:pt idx="12581">
                  <c:v>687</c:v>
                </c:pt>
                <c:pt idx="12582">
                  <c:v>687</c:v>
                </c:pt>
                <c:pt idx="12583">
                  <c:v>487</c:v>
                </c:pt>
                <c:pt idx="12584">
                  <c:v>487</c:v>
                </c:pt>
                <c:pt idx="12585">
                  <c:v>487</c:v>
                </c:pt>
                <c:pt idx="12586">
                  <c:v>487</c:v>
                </c:pt>
                <c:pt idx="12587">
                  <c:v>487</c:v>
                </c:pt>
                <c:pt idx="12588">
                  <c:v>487</c:v>
                </c:pt>
                <c:pt idx="12589">
                  <c:v>487</c:v>
                </c:pt>
                <c:pt idx="12590">
                  <c:v>487</c:v>
                </c:pt>
                <c:pt idx="12591">
                  <c:v>487</c:v>
                </c:pt>
                <c:pt idx="12592">
                  <c:v>487</c:v>
                </c:pt>
                <c:pt idx="12593">
                  <c:v>487</c:v>
                </c:pt>
                <c:pt idx="12594">
                  <c:v>487</c:v>
                </c:pt>
                <c:pt idx="12595">
                  <c:v>487</c:v>
                </c:pt>
                <c:pt idx="12596">
                  <c:v>487</c:v>
                </c:pt>
                <c:pt idx="12597">
                  <c:v>487</c:v>
                </c:pt>
                <c:pt idx="12598">
                  <c:v>487</c:v>
                </c:pt>
                <c:pt idx="12599">
                  <c:v>450</c:v>
                </c:pt>
                <c:pt idx="12600">
                  <c:v>650</c:v>
                </c:pt>
                <c:pt idx="12601">
                  <c:v>650</c:v>
                </c:pt>
                <c:pt idx="12602">
                  <c:v>650</c:v>
                </c:pt>
                <c:pt idx="12603">
                  <c:v>650</c:v>
                </c:pt>
                <c:pt idx="12604">
                  <c:v>650</c:v>
                </c:pt>
                <c:pt idx="12605">
                  <c:v>650</c:v>
                </c:pt>
                <c:pt idx="12606">
                  <c:v>650</c:v>
                </c:pt>
                <c:pt idx="12607">
                  <c:v>650</c:v>
                </c:pt>
                <c:pt idx="12608">
                  <c:v>650</c:v>
                </c:pt>
                <c:pt idx="12609">
                  <c:v>650</c:v>
                </c:pt>
                <c:pt idx="12610">
                  <c:v>650</c:v>
                </c:pt>
                <c:pt idx="12611">
                  <c:v>650</c:v>
                </c:pt>
                <c:pt idx="12612">
                  <c:v>650</c:v>
                </c:pt>
                <c:pt idx="12613">
                  <c:v>650</c:v>
                </c:pt>
                <c:pt idx="12614">
                  <c:v>650</c:v>
                </c:pt>
                <c:pt idx="12615">
                  <c:v>650</c:v>
                </c:pt>
                <c:pt idx="12616">
                  <c:v>650</c:v>
                </c:pt>
                <c:pt idx="12617">
                  <c:v>450</c:v>
                </c:pt>
                <c:pt idx="12618">
                  <c:v>450</c:v>
                </c:pt>
                <c:pt idx="12619">
                  <c:v>450</c:v>
                </c:pt>
                <c:pt idx="12620">
                  <c:v>450</c:v>
                </c:pt>
                <c:pt idx="12621">
                  <c:v>450</c:v>
                </c:pt>
                <c:pt idx="12622">
                  <c:v>450</c:v>
                </c:pt>
                <c:pt idx="12623">
                  <c:v>450</c:v>
                </c:pt>
                <c:pt idx="12624">
                  <c:v>649</c:v>
                </c:pt>
                <c:pt idx="12625">
                  <c:v>650</c:v>
                </c:pt>
                <c:pt idx="12626">
                  <c:v>650</c:v>
                </c:pt>
                <c:pt idx="12627">
                  <c:v>650</c:v>
                </c:pt>
                <c:pt idx="12628">
                  <c:v>650</c:v>
                </c:pt>
                <c:pt idx="12629">
                  <c:v>650</c:v>
                </c:pt>
                <c:pt idx="12630">
                  <c:v>450</c:v>
                </c:pt>
                <c:pt idx="12631">
                  <c:v>435</c:v>
                </c:pt>
                <c:pt idx="12632">
                  <c:v>487</c:v>
                </c:pt>
                <c:pt idx="12633">
                  <c:v>487</c:v>
                </c:pt>
                <c:pt idx="12634">
                  <c:v>487</c:v>
                </c:pt>
                <c:pt idx="12635">
                  <c:v>487</c:v>
                </c:pt>
                <c:pt idx="12636">
                  <c:v>487</c:v>
                </c:pt>
                <c:pt idx="12637">
                  <c:v>450</c:v>
                </c:pt>
                <c:pt idx="12638">
                  <c:v>450</c:v>
                </c:pt>
                <c:pt idx="12639">
                  <c:v>450</c:v>
                </c:pt>
                <c:pt idx="12640">
                  <c:v>450</c:v>
                </c:pt>
                <c:pt idx="12641">
                  <c:v>450</c:v>
                </c:pt>
                <c:pt idx="12642">
                  <c:v>450</c:v>
                </c:pt>
                <c:pt idx="12643">
                  <c:v>450</c:v>
                </c:pt>
                <c:pt idx="12644">
                  <c:v>450</c:v>
                </c:pt>
                <c:pt idx="12645">
                  <c:v>450</c:v>
                </c:pt>
                <c:pt idx="12646">
                  <c:v>450</c:v>
                </c:pt>
                <c:pt idx="12647">
                  <c:v>487</c:v>
                </c:pt>
                <c:pt idx="12648">
                  <c:v>687</c:v>
                </c:pt>
                <c:pt idx="12649">
                  <c:v>687</c:v>
                </c:pt>
                <c:pt idx="12650">
                  <c:v>687</c:v>
                </c:pt>
                <c:pt idx="12651">
                  <c:v>687</c:v>
                </c:pt>
                <c:pt idx="12652">
                  <c:v>687</c:v>
                </c:pt>
                <c:pt idx="12653">
                  <c:v>687</c:v>
                </c:pt>
                <c:pt idx="12654">
                  <c:v>487</c:v>
                </c:pt>
                <c:pt idx="12655">
                  <c:v>487</c:v>
                </c:pt>
                <c:pt idx="12656">
                  <c:v>486</c:v>
                </c:pt>
                <c:pt idx="12657">
                  <c:v>487</c:v>
                </c:pt>
                <c:pt idx="12658">
                  <c:v>487</c:v>
                </c:pt>
                <c:pt idx="12659">
                  <c:v>487</c:v>
                </c:pt>
                <c:pt idx="12660">
                  <c:v>487</c:v>
                </c:pt>
                <c:pt idx="12661">
                  <c:v>487</c:v>
                </c:pt>
                <c:pt idx="12662">
                  <c:v>487</c:v>
                </c:pt>
                <c:pt idx="12663">
                  <c:v>487</c:v>
                </c:pt>
                <c:pt idx="12664">
                  <c:v>486</c:v>
                </c:pt>
                <c:pt idx="12665">
                  <c:v>487</c:v>
                </c:pt>
                <c:pt idx="12666">
                  <c:v>487</c:v>
                </c:pt>
                <c:pt idx="12667">
                  <c:v>487</c:v>
                </c:pt>
                <c:pt idx="12668">
                  <c:v>486</c:v>
                </c:pt>
                <c:pt idx="12669">
                  <c:v>487</c:v>
                </c:pt>
                <c:pt idx="12670">
                  <c:v>487</c:v>
                </c:pt>
                <c:pt idx="12671">
                  <c:v>487</c:v>
                </c:pt>
                <c:pt idx="12672">
                  <c:v>687</c:v>
                </c:pt>
                <c:pt idx="12673">
                  <c:v>687</c:v>
                </c:pt>
                <c:pt idx="12674">
                  <c:v>687</c:v>
                </c:pt>
                <c:pt idx="12675">
                  <c:v>687</c:v>
                </c:pt>
                <c:pt idx="12676">
                  <c:v>687</c:v>
                </c:pt>
                <c:pt idx="12677">
                  <c:v>687</c:v>
                </c:pt>
                <c:pt idx="12678">
                  <c:v>487</c:v>
                </c:pt>
                <c:pt idx="12679">
                  <c:v>487</c:v>
                </c:pt>
                <c:pt idx="12680">
                  <c:v>487</c:v>
                </c:pt>
                <c:pt idx="12681">
                  <c:v>487</c:v>
                </c:pt>
                <c:pt idx="12682">
                  <c:v>487</c:v>
                </c:pt>
                <c:pt idx="12683">
                  <c:v>487</c:v>
                </c:pt>
                <c:pt idx="12684">
                  <c:v>487</c:v>
                </c:pt>
                <c:pt idx="12685">
                  <c:v>487</c:v>
                </c:pt>
                <c:pt idx="12686">
                  <c:v>487</c:v>
                </c:pt>
                <c:pt idx="12687">
                  <c:v>487</c:v>
                </c:pt>
                <c:pt idx="12688">
                  <c:v>487</c:v>
                </c:pt>
                <c:pt idx="12689">
                  <c:v>487</c:v>
                </c:pt>
                <c:pt idx="12690">
                  <c:v>487</c:v>
                </c:pt>
                <c:pt idx="12691">
                  <c:v>487</c:v>
                </c:pt>
                <c:pt idx="12692">
                  <c:v>487</c:v>
                </c:pt>
                <c:pt idx="12693">
                  <c:v>487</c:v>
                </c:pt>
                <c:pt idx="12694">
                  <c:v>487</c:v>
                </c:pt>
                <c:pt idx="12695">
                  <c:v>487</c:v>
                </c:pt>
                <c:pt idx="12696">
                  <c:v>686</c:v>
                </c:pt>
                <c:pt idx="12697">
                  <c:v>687</c:v>
                </c:pt>
                <c:pt idx="12698">
                  <c:v>687</c:v>
                </c:pt>
                <c:pt idx="12699">
                  <c:v>687</c:v>
                </c:pt>
                <c:pt idx="12700">
                  <c:v>687</c:v>
                </c:pt>
                <c:pt idx="12701">
                  <c:v>687</c:v>
                </c:pt>
                <c:pt idx="12702">
                  <c:v>487</c:v>
                </c:pt>
                <c:pt idx="12703">
                  <c:v>487</c:v>
                </c:pt>
                <c:pt idx="12704">
                  <c:v>487</c:v>
                </c:pt>
                <c:pt idx="12705">
                  <c:v>487</c:v>
                </c:pt>
                <c:pt idx="12706">
                  <c:v>487</c:v>
                </c:pt>
                <c:pt idx="12707">
                  <c:v>487</c:v>
                </c:pt>
                <c:pt idx="12708">
                  <c:v>487</c:v>
                </c:pt>
                <c:pt idx="12709">
                  <c:v>487</c:v>
                </c:pt>
                <c:pt idx="12710">
                  <c:v>487</c:v>
                </c:pt>
                <c:pt idx="12711">
                  <c:v>487</c:v>
                </c:pt>
                <c:pt idx="12712">
                  <c:v>487</c:v>
                </c:pt>
                <c:pt idx="12713">
                  <c:v>486</c:v>
                </c:pt>
                <c:pt idx="12714">
                  <c:v>487</c:v>
                </c:pt>
                <c:pt idx="12715">
                  <c:v>487</c:v>
                </c:pt>
                <c:pt idx="12716">
                  <c:v>487</c:v>
                </c:pt>
                <c:pt idx="12717">
                  <c:v>487</c:v>
                </c:pt>
                <c:pt idx="12718">
                  <c:v>487</c:v>
                </c:pt>
                <c:pt idx="12719">
                  <c:v>487</c:v>
                </c:pt>
                <c:pt idx="12720">
                  <c:v>687</c:v>
                </c:pt>
                <c:pt idx="12721">
                  <c:v>687</c:v>
                </c:pt>
                <c:pt idx="12722">
                  <c:v>687</c:v>
                </c:pt>
                <c:pt idx="12723">
                  <c:v>687</c:v>
                </c:pt>
                <c:pt idx="12724">
                  <c:v>687</c:v>
                </c:pt>
                <c:pt idx="12725">
                  <c:v>687</c:v>
                </c:pt>
                <c:pt idx="12726">
                  <c:v>487</c:v>
                </c:pt>
                <c:pt idx="12727">
                  <c:v>487</c:v>
                </c:pt>
                <c:pt idx="12728">
                  <c:v>486</c:v>
                </c:pt>
                <c:pt idx="12729">
                  <c:v>487</c:v>
                </c:pt>
                <c:pt idx="12730">
                  <c:v>486</c:v>
                </c:pt>
                <c:pt idx="12731">
                  <c:v>487</c:v>
                </c:pt>
                <c:pt idx="12732">
                  <c:v>487</c:v>
                </c:pt>
                <c:pt idx="12733">
                  <c:v>487</c:v>
                </c:pt>
                <c:pt idx="12734">
                  <c:v>487</c:v>
                </c:pt>
                <c:pt idx="12735">
                  <c:v>487</c:v>
                </c:pt>
                <c:pt idx="12736">
                  <c:v>487</c:v>
                </c:pt>
                <c:pt idx="12737">
                  <c:v>487</c:v>
                </c:pt>
                <c:pt idx="12738">
                  <c:v>487</c:v>
                </c:pt>
                <c:pt idx="12739">
                  <c:v>487</c:v>
                </c:pt>
                <c:pt idx="12740">
                  <c:v>487</c:v>
                </c:pt>
                <c:pt idx="12741">
                  <c:v>487</c:v>
                </c:pt>
                <c:pt idx="12742">
                  <c:v>487</c:v>
                </c:pt>
                <c:pt idx="12743">
                  <c:v>587</c:v>
                </c:pt>
                <c:pt idx="12744">
                  <c:v>587</c:v>
                </c:pt>
                <c:pt idx="12745">
                  <c:v>387</c:v>
                </c:pt>
                <c:pt idx="12746">
                  <c:v>387</c:v>
                </c:pt>
                <c:pt idx="12747">
                  <c:v>387</c:v>
                </c:pt>
                <c:pt idx="12748">
                  <c:v>387</c:v>
                </c:pt>
                <c:pt idx="12749">
                  <c:v>387</c:v>
                </c:pt>
                <c:pt idx="12750">
                  <c:v>387</c:v>
                </c:pt>
                <c:pt idx="12751">
                  <c:v>587</c:v>
                </c:pt>
                <c:pt idx="12752">
                  <c:v>587</c:v>
                </c:pt>
                <c:pt idx="12753">
                  <c:v>587</c:v>
                </c:pt>
                <c:pt idx="12754">
                  <c:v>587</c:v>
                </c:pt>
                <c:pt idx="12755">
                  <c:v>587</c:v>
                </c:pt>
                <c:pt idx="12756">
                  <c:v>587</c:v>
                </c:pt>
                <c:pt idx="12757">
                  <c:v>587</c:v>
                </c:pt>
                <c:pt idx="12758">
                  <c:v>587</c:v>
                </c:pt>
                <c:pt idx="12759">
                  <c:v>587</c:v>
                </c:pt>
                <c:pt idx="12760">
                  <c:v>587</c:v>
                </c:pt>
                <c:pt idx="12761">
                  <c:v>587</c:v>
                </c:pt>
                <c:pt idx="12762">
                  <c:v>587</c:v>
                </c:pt>
                <c:pt idx="12763">
                  <c:v>587</c:v>
                </c:pt>
                <c:pt idx="12764">
                  <c:v>587</c:v>
                </c:pt>
                <c:pt idx="12765">
                  <c:v>587</c:v>
                </c:pt>
                <c:pt idx="12766">
                  <c:v>587</c:v>
                </c:pt>
                <c:pt idx="12767">
                  <c:v>550</c:v>
                </c:pt>
                <c:pt idx="12768">
                  <c:v>350</c:v>
                </c:pt>
                <c:pt idx="12769">
                  <c:v>350</c:v>
                </c:pt>
                <c:pt idx="12770">
                  <c:v>350</c:v>
                </c:pt>
                <c:pt idx="12771">
                  <c:v>350</c:v>
                </c:pt>
                <c:pt idx="12772">
                  <c:v>350</c:v>
                </c:pt>
                <c:pt idx="12773">
                  <c:v>350</c:v>
                </c:pt>
                <c:pt idx="12774">
                  <c:v>350</c:v>
                </c:pt>
                <c:pt idx="12775">
                  <c:v>350</c:v>
                </c:pt>
                <c:pt idx="12776">
                  <c:v>350</c:v>
                </c:pt>
                <c:pt idx="12777">
                  <c:v>350</c:v>
                </c:pt>
                <c:pt idx="12778">
                  <c:v>350</c:v>
                </c:pt>
                <c:pt idx="12779">
                  <c:v>350</c:v>
                </c:pt>
                <c:pt idx="12780">
                  <c:v>350</c:v>
                </c:pt>
                <c:pt idx="12781">
                  <c:v>350</c:v>
                </c:pt>
                <c:pt idx="12782">
                  <c:v>350</c:v>
                </c:pt>
                <c:pt idx="12783">
                  <c:v>350</c:v>
                </c:pt>
                <c:pt idx="12784">
                  <c:v>350</c:v>
                </c:pt>
                <c:pt idx="12785">
                  <c:v>550</c:v>
                </c:pt>
                <c:pt idx="12786">
                  <c:v>550</c:v>
                </c:pt>
                <c:pt idx="12787">
                  <c:v>550</c:v>
                </c:pt>
                <c:pt idx="12788">
                  <c:v>550</c:v>
                </c:pt>
                <c:pt idx="12789">
                  <c:v>550</c:v>
                </c:pt>
                <c:pt idx="12790">
                  <c:v>550</c:v>
                </c:pt>
                <c:pt idx="12791">
                  <c:v>550</c:v>
                </c:pt>
                <c:pt idx="12792">
                  <c:v>350</c:v>
                </c:pt>
                <c:pt idx="12793">
                  <c:v>350</c:v>
                </c:pt>
                <c:pt idx="12794">
                  <c:v>350</c:v>
                </c:pt>
                <c:pt idx="12795">
                  <c:v>350</c:v>
                </c:pt>
                <c:pt idx="12796">
                  <c:v>350</c:v>
                </c:pt>
                <c:pt idx="12797">
                  <c:v>350</c:v>
                </c:pt>
                <c:pt idx="12798">
                  <c:v>550</c:v>
                </c:pt>
                <c:pt idx="12799">
                  <c:v>587</c:v>
                </c:pt>
                <c:pt idx="12800">
                  <c:v>587</c:v>
                </c:pt>
                <c:pt idx="12801">
                  <c:v>587</c:v>
                </c:pt>
                <c:pt idx="12802">
                  <c:v>550</c:v>
                </c:pt>
                <c:pt idx="12803">
                  <c:v>550</c:v>
                </c:pt>
                <c:pt idx="12804">
                  <c:v>550</c:v>
                </c:pt>
                <c:pt idx="12805">
                  <c:v>550</c:v>
                </c:pt>
                <c:pt idx="12806">
                  <c:v>415</c:v>
                </c:pt>
                <c:pt idx="12807">
                  <c:v>365</c:v>
                </c:pt>
                <c:pt idx="12808">
                  <c:v>305</c:v>
                </c:pt>
                <c:pt idx="12809">
                  <c:v>75</c:v>
                </c:pt>
                <c:pt idx="12810">
                  <c:v>129</c:v>
                </c:pt>
                <c:pt idx="12811">
                  <c:v>550</c:v>
                </c:pt>
                <c:pt idx="12812">
                  <c:v>550</c:v>
                </c:pt>
                <c:pt idx="12813">
                  <c:v>549</c:v>
                </c:pt>
                <c:pt idx="12814">
                  <c:v>550</c:v>
                </c:pt>
                <c:pt idx="12815">
                  <c:v>587</c:v>
                </c:pt>
                <c:pt idx="12816">
                  <c:v>387</c:v>
                </c:pt>
                <c:pt idx="12817">
                  <c:v>387</c:v>
                </c:pt>
                <c:pt idx="12818">
                  <c:v>387</c:v>
                </c:pt>
                <c:pt idx="12819">
                  <c:v>387</c:v>
                </c:pt>
                <c:pt idx="12820">
                  <c:v>387</c:v>
                </c:pt>
                <c:pt idx="12821">
                  <c:v>387</c:v>
                </c:pt>
                <c:pt idx="12822">
                  <c:v>337</c:v>
                </c:pt>
                <c:pt idx="12823">
                  <c:v>587</c:v>
                </c:pt>
                <c:pt idx="12824">
                  <c:v>587</c:v>
                </c:pt>
                <c:pt idx="12825">
                  <c:v>587</c:v>
                </c:pt>
                <c:pt idx="12826">
                  <c:v>587</c:v>
                </c:pt>
                <c:pt idx="12827">
                  <c:v>587</c:v>
                </c:pt>
                <c:pt idx="12828">
                  <c:v>587</c:v>
                </c:pt>
                <c:pt idx="12829">
                  <c:v>587</c:v>
                </c:pt>
                <c:pt idx="12830">
                  <c:v>587</c:v>
                </c:pt>
                <c:pt idx="12831">
                  <c:v>587</c:v>
                </c:pt>
                <c:pt idx="12832">
                  <c:v>537</c:v>
                </c:pt>
                <c:pt idx="12833">
                  <c:v>406</c:v>
                </c:pt>
                <c:pt idx="12834">
                  <c:v>6</c:v>
                </c:pt>
                <c:pt idx="12835">
                  <c:v>537</c:v>
                </c:pt>
                <c:pt idx="12836">
                  <c:v>587</c:v>
                </c:pt>
                <c:pt idx="12837">
                  <c:v>587</c:v>
                </c:pt>
                <c:pt idx="12838">
                  <c:v>587</c:v>
                </c:pt>
                <c:pt idx="12839">
                  <c:v>562</c:v>
                </c:pt>
                <c:pt idx="12840">
                  <c:v>362</c:v>
                </c:pt>
                <c:pt idx="12841">
                  <c:v>362</c:v>
                </c:pt>
                <c:pt idx="12842">
                  <c:v>362</c:v>
                </c:pt>
                <c:pt idx="12843">
                  <c:v>362</c:v>
                </c:pt>
                <c:pt idx="12844">
                  <c:v>361</c:v>
                </c:pt>
                <c:pt idx="12845">
                  <c:v>361</c:v>
                </c:pt>
                <c:pt idx="12846">
                  <c:v>587</c:v>
                </c:pt>
                <c:pt idx="12847">
                  <c:v>562</c:v>
                </c:pt>
                <c:pt idx="12848">
                  <c:v>562</c:v>
                </c:pt>
                <c:pt idx="12849">
                  <c:v>512</c:v>
                </c:pt>
                <c:pt idx="12850">
                  <c:v>562</c:v>
                </c:pt>
                <c:pt idx="12851">
                  <c:v>562</c:v>
                </c:pt>
                <c:pt idx="12852">
                  <c:v>562</c:v>
                </c:pt>
                <c:pt idx="12853">
                  <c:v>562</c:v>
                </c:pt>
                <c:pt idx="12854">
                  <c:v>562</c:v>
                </c:pt>
                <c:pt idx="12855">
                  <c:v>562</c:v>
                </c:pt>
                <c:pt idx="12856">
                  <c:v>562</c:v>
                </c:pt>
                <c:pt idx="12857">
                  <c:v>587</c:v>
                </c:pt>
                <c:pt idx="12858">
                  <c:v>587</c:v>
                </c:pt>
                <c:pt idx="12859">
                  <c:v>587</c:v>
                </c:pt>
                <c:pt idx="12860">
                  <c:v>562</c:v>
                </c:pt>
                <c:pt idx="12861">
                  <c:v>512</c:v>
                </c:pt>
                <c:pt idx="12862">
                  <c:v>562</c:v>
                </c:pt>
                <c:pt idx="12863">
                  <c:v>512</c:v>
                </c:pt>
                <c:pt idx="12864">
                  <c:v>312</c:v>
                </c:pt>
                <c:pt idx="12865">
                  <c:v>312</c:v>
                </c:pt>
                <c:pt idx="12866">
                  <c:v>312</c:v>
                </c:pt>
                <c:pt idx="12867">
                  <c:v>312</c:v>
                </c:pt>
                <c:pt idx="12868">
                  <c:v>334</c:v>
                </c:pt>
                <c:pt idx="12869">
                  <c:v>312</c:v>
                </c:pt>
                <c:pt idx="12870">
                  <c:v>512</c:v>
                </c:pt>
                <c:pt idx="12871">
                  <c:v>512</c:v>
                </c:pt>
                <c:pt idx="12872">
                  <c:v>512</c:v>
                </c:pt>
                <c:pt idx="12873">
                  <c:v>512</c:v>
                </c:pt>
                <c:pt idx="12874">
                  <c:v>323</c:v>
                </c:pt>
                <c:pt idx="12875">
                  <c:v>293</c:v>
                </c:pt>
                <c:pt idx="12876">
                  <c:v>512</c:v>
                </c:pt>
                <c:pt idx="12877">
                  <c:v>512</c:v>
                </c:pt>
                <c:pt idx="12878">
                  <c:v>512</c:v>
                </c:pt>
                <c:pt idx="12879">
                  <c:v>512</c:v>
                </c:pt>
                <c:pt idx="12880">
                  <c:v>512</c:v>
                </c:pt>
                <c:pt idx="12881">
                  <c:v>432</c:v>
                </c:pt>
                <c:pt idx="12882">
                  <c:v>417</c:v>
                </c:pt>
                <c:pt idx="12883">
                  <c:v>512</c:v>
                </c:pt>
                <c:pt idx="12884">
                  <c:v>512</c:v>
                </c:pt>
                <c:pt idx="12885">
                  <c:v>512</c:v>
                </c:pt>
                <c:pt idx="12886">
                  <c:v>512</c:v>
                </c:pt>
                <c:pt idx="12887">
                  <c:v>587</c:v>
                </c:pt>
                <c:pt idx="12888">
                  <c:v>387</c:v>
                </c:pt>
                <c:pt idx="12889">
                  <c:v>387</c:v>
                </c:pt>
                <c:pt idx="12890">
                  <c:v>387</c:v>
                </c:pt>
                <c:pt idx="12891">
                  <c:v>387</c:v>
                </c:pt>
                <c:pt idx="12892">
                  <c:v>387</c:v>
                </c:pt>
                <c:pt idx="12893">
                  <c:v>387</c:v>
                </c:pt>
                <c:pt idx="12894">
                  <c:v>587</c:v>
                </c:pt>
                <c:pt idx="12895">
                  <c:v>587</c:v>
                </c:pt>
                <c:pt idx="12896">
                  <c:v>587</c:v>
                </c:pt>
                <c:pt idx="12897">
                  <c:v>587</c:v>
                </c:pt>
                <c:pt idx="12898">
                  <c:v>587</c:v>
                </c:pt>
                <c:pt idx="12899">
                  <c:v>587</c:v>
                </c:pt>
                <c:pt idx="12900">
                  <c:v>587</c:v>
                </c:pt>
                <c:pt idx="12901">
                  <c:v>587</c:v>
                </c:pt>
                <c:pt idx="12902">
                  <c:v>586</c:v>
                </c:pt>
                <c:pt idx="12903">
                  <c:v>587</c:v>
                </c:pt>
                <c:pt idx="12904">
                  <c:v>587</c:v>
                </c:pt>
                <c:pt idx="12905">
                  <c:v>587</c:v>
                </c:pt>
                <c:pt idx="12906">
                  <c:v>587</c:v>
                </c:pt>
                <c:pt idx="12907">
                  <c:v>587</c:v>
                </c:pt>
                <c:pt idx="12908">
                  <c:v>587</c:v>
                </c:pt>
                <c:pt idx="12909">
                  <c:v>587</c:v>
                </c:pt>
                <c:pt idx="12910">
                  <c:v>587</c:v>
                </c:pt>
                <c:pt idx="12911">
                  <c:v>586</c:v>
                </c:pt>
                <c:pt idx="12912">
                  <c:v>586</c:v>
                </c:pt>
                <c:pt idx="12913">
                  <c:v>387</c:v>
                </c:pt>
                <c:pt idx="12914">
                  <c:v>387</c:v>
                </c:pt>
                <c:pt idx="12915">
                  <c:v>387</c:v>
                </c:pt>
                <c:pt idx="12916">
                  <c:v>387</c:v>
                </c:pt>
                <c:pt idx="12917">
                  <c:v>387</c:v>
                </c:pt>
                <c:pt idx="12918">
                  <c:v>387</c:v>
                </c:pt>
                <c:pt idx="12919">
                  <c:v>586</c:v>
                </c:pt>
                <c:pt idx="12920">
                  <c:v>586</c:v>
                </c:pt>
                <c:pt idx="12921">
                  <c:v>586</c:v>
                </c:pt>
                <c:pt idx="12922">
                  <c:v>586</c:v>
                </c:pt>
                <c:pt idx="12923">
                  <c:v>586</c:v>
                </c:pt>
                <c:pt idx="12924">
                  <c:v>586</c:v>
                </c:pt>
                <c:pt idx="12925">
                  <c:v>586</c:v>
                </c:pt>
                <c:pt idx="12926">
                  <c:v>586</c:v>
                </c:pt>
                <c:pt idx="12927">
                  <c:v>586</c:v>
                </c:pt>
                <c:pt idx="12928">
                  <c:v>586</c:v>
                </c:pt>
                <c:pt idx="12929">
                  <c:v>586</c:v>
                </c:pt>
                <c:pt idx="12930">
                  <c:v>586</c:v>
                </c:pt>
                <c:pt idx="12931">
                  <c:v>586</c:v>
                </c:pt>
                <c:pt idx="12932">
                  <c:v>586</c:v>
                </c:pt>
                <c:pt idx="12933">
                  <c:v>586</c:v>
                </c:pt>
                <c:pt idx="12934">
                  <c:v>586</c:v>
                </c:pt>
                <c:pt idx="12935">
                  <c:v>550</c:v>
                </c:pt>
                <c:pt idx="12936">
                  <c:v>350</c:v>
                </c:pt>
                <c:pt idx="12937">
                  <c:v>350</c:v>
                </c:pt>
                <c:pt idx="12938">
                  <c:v>350</c:v>
                </c:pt>
                <c:pt idx="12939">
                  <c:v>350</c:v>
                </c:pt>
                <c:pt idx="12940">
                  <c:v>350</c:v>
                </c:pt>
                <c:pt idx="12941">
                  <c:v>350</c:v>
                </c:pt>
                <c:pt idx="12942">
                  <c:v>350</c:v>
                </c:pt>
                <c:pt idx="12943">
                  <c:v>350</c:v>
                </c:pt>
                <c:pt idx="12944">
                  <c:v>350</c:v>
                </c:pt>
                <c:pt idx="12945">
                  <c:v>350</c:v>
                </c:pt>
                <c:pt idx="12946">
                  <c:v>350</c:v>
                </c:pt>
                <c:pt idx="12947">
                  <c:v>350</c:v>
                </c:pt>
                <c:pt idx="12948">
                  <c:v>350</c:v>
                </c:pt>
                <c:pt idx="12949">
                  <c:v>350</c:v>
                </c:pt>
                <c:pt idx="12950">
                  <c:v>350</c:v>
                </c:pt>
                <c:pt idx="12951">
                  <c:v>348</c:v>
                </c:pt>
                <c:pt idx="12952">
                  <c:v>300</c:v>
                </c:pt>
                <c:pt idx="12953">
                  <c:v>270</c:v>
                </c:pt>
                <c:pt idx="12954">
                  <c:v>220</c:v>
                </c:pt>
                <c:pt idx="12955">
                  <c:v>550</c:v>
                </c:pt>
                <c:pt idx="12956">
                  <c:v>550</c:v>
                </c:pt>
                <c:pt idx="12957">
                  <c:v>550</c:v>
                </c:pt>
                <c:pt idx="12958">
                  <c:v>550</c:v>
                </c:pt>
                <c:pt idx="12959">
                  <c:v>-465</c:v>
                </c:pt>
                <c:pt idx="12960">
                  <c:v>-865</c:v>
                </c:pt>
                <c:pt idx="12961">
                  <c:v>-936</c:v>
                </c:pt>
                <c:pt idx="12962">
                  <c:v>-936</c:v>
                </c:pt>
                <c:pt idx="12963">
                  <c:v>-936</c:v>
                </c:pt>
                <c:pt idx="12964">
                  <c:v>-936</c:v>
                </c:pt>
                <c:pt idx="12965">
                  <c:v>-866</c:v>
                </c:pt>
                <c:pt idx="12966">
                  <c:v>-1035</c:v>
                </c:pt>
                <c:pt idx="12967">
                  <c:v>-1165</c:v>
                </c:pt>
                <c:pt idx="12968">
                  <c:v>-1164</c:v>
                </c:pt>
                <c:pt idx="12969">
                  <c:v>-1115</c:v>
                </c:pt>
                <c:pt idx="12970">
                  <c:v>-1165</c:v>
                </c:pt>
                <c:pt idx="12971">
                  <c:v>-885</c:v>
                </c:pt>
                <c:pt idx="12972">
                  <c:v>-429</c:v>
                </c:pt>
                <c:pt idx="12973">
                  <c:v>-661</c:v>
                </c:pt>
                <c:pt idx="12974">
                  <c:v>-636</c:v>
                </c:pt>
                <c:pt idx="12975">
                  <c:v>-584</c:v>
                </c:pt>
                <c:pt idx="12976">
                  <c:v>-760</c:v>
                </c:pt>
                <c:pt idx="12977">
                  <c:v>-956</c:v>
                </c:pt>
                <c:pt idx="12978">
                  <c:v>-729</c:v>
                </c:pt>
                <c:pt idx="12979">
                  <c:v>-391</c:v>
                </c:pt>
                <c:pt idx="12980">
                  <c:v>215</c:v>
                </c:pt>
                <c:pt idx="12981">
                  <c:v>33</c:v>
                </c:pt>
                <c:pt idx="12982">
                  <c:v>-192</c:v>
                </c:pt>
                <c:pt idx="12983">
                  <c:v>-517</c:v>
                </c:pt>
                <c:pt idx="12984">
                  <c:v>-634</c:v>
                </c:pt>
                <c:pt idx="12985">
                  <c:v>-826</c:v>
                </c:pt>
                <c:pt idx="12986">
                  <c:v>-776</c:v>
                </c:pt>
                <c:pt idx="12987">
                  <c:v>-668</c:v>
                </c:pt>
                <c:pt idx="12988">
                  <c:v>-552</c:v>
                </c:pt>
                <c:pt idx="12989">
                  <c:v>-181</c:v>
                </c:pt>
                <c:pt idx="12990">
                  <c:v>454</c:v>
                </c:pt>
                <c:pt idx="12991">
                  <c:v>275</c:v>
                </c:pt>
                <c:pt idx="12992">
                  <c:v>325</c:v>
                </c:pt>
                <c:pt idx="12993">
                  <c:v>647</c:v>
                </c:pt>
                <c:pt idx="12994">
                  <c:v>554</c:v>
                </c:pt>
                <c:pt idx="12995">
                  <c:v>844</c:v>
                </c:pt>
                <c:pt idx="12996">
                  <c:v>947</c:v>
                </c:pt>
                <c:pt idx="12997">
                  <c:v>936</c:v>
                </c:pt>
                <c:pt idx="12998">
                  <c:v>953</c:v>
                </c:pt>
                <c:pt idx="12999">
                  <c:v>970</c:v>
                </c:pt>
                <c:pt idx="13000">
                  <c:v>919</c:v>
                </c:pt>
                <c:pt idx="13001">
                  <c:v>999</c:v>
                </c:pt>
                <c:pt idx="13002">
                  <c:v>986</c:v>
                </c:pt>
                <c:pt idx="13003">
                  <c:v>869</c:v>
                </c:pt>
                <c:pt idx="13004">
                  <c:v>869</c:v>
                </c:pt>
                <c:pt idx="13005">
                  <c:v>810</c:v>
                </c:pt>
                <c:pt idx="13006">
                  <c:v>332</c:v>
                </c:pt>
                <c:pt idx="13007">
                  <c:v>450</c:v>
                </c:pt>
                <c:pt idx="13008">
                  <c:v>225</c:v>
                </c:pt>
                <c:pt idx="13009">
                  <c:v>-781</c:v>
                </c:pt>
                <c:pt idx="13010">
                  <c:v>-393</c:v>
                </c:pt>
                <c:pt idx="13011">
                  <c:v>-713</c:v>
                </c:pt>
                <c:pt idx="13012">
                  <c:v>-831</c:v>
                </c:pt>
                <c:pt idx="13013">
                  <c:v>-633</c:v>
                </c:pt>
                <c:pt idx="13014">
                  <c:v>312</c:v>
                </c:pt>
                <c:pt idx="13015">
                  <c:v>670</c:v>
                </c:pt>
                <c:pt idx="13016">
                  <c:v>195</c:v>
                </c:pt>
                <c:pt idx="13017">
                  <c:v>488</c:v>
                </c:pt>
                <c:pt idx="13018">
                  <c:v>244</c:v>
                </c:pt>
                <c:pt idx="13019">
                  <c:v>404</c:v>
                </c:pt>
                <c:pt idx="13020">
                  <c:v>723</c:v>
                </c:pt>
                <c:pt idx="13021">
                  <c:v>723</c:v>
                </c:pt>
                <c:pt idx="13022">
                  <c:v>622</c:v>
                </c:pt>
                <c:pt idx="13023">
                  <c:v>622</c:v>
                </c:pt>
                <c:pt idx="13024">
                  <c:v>622</c:v>
                </c:pt>
                <c:pt idx="13025">
                  <c:v>622</c:v>
                </c:pt>
                <c:pt idx="13026">
                  <c:v>622</c:v>
                </c:pt>
                <c:pt idx="13027">
                  <c:v>622</c:v>
                </c:pt>
                <c:pt idx="13028">
                  <c:v>622</c:v>
                </c:pt>
                <c:pt idx="13029">
                  <c:v>622</c:v>
                </c:pt>
                <c:pt idx="13030">
                  <c:v>-78</c:v>
                </c:pt>
                <c:pt idx="13031">
                  <c:v>-696</c:v>
                </c:pt>
                <c:pt idx="13032">
                  <c:v>-745</c:v>
                </c:pt>
                <c:pt idx="13033">
                  <c:v>-745</c:v>
                </c:pt>
                <c:pt idx="13034">
                  <c:v>-745</c:v>
                </c:pt>
                <c:pt idx="13035">
                  <c:v>-745</c:v>
                </c:pt>
                <c:pt idx="13036">
                  <c:v>-744</c:v>
                </c:pt>
                <c:pt idx="13037">
                  <c:v>-745</c:v>
                </c:pt>
                <c:pt idx="13038">
                  <c:v>-425</c:v>
                </c:pt>
                <c:pt idx="13039">
                  <c:v>-388</c:v>
                </c:pt>
                <c:pt idx="13040">
                  <c:v>33</c:v>
                </c:pt>
                <c:pt idx="13041">
                  <c:v>155</c:v>
                </c:pt>
                <c:pt idx="13042">
                  <c:v>-398</c:v>
                </c:pt>
                <c:pt idx="13043">
                  <c:v>-438</c:v>
                </c:pt>
                <c:pt idx="13044">
                  <c:v>75</c:v>
                </c:pt>
                <c:pt idx="13045">
                  <c:v>610</c:v>
                </c:pt>
                <c:pt idx="13046">
                  <c:v>709</c:v>
                </c:pt>
                <c:pt idx="13047">
                  <c:v>709</c:v>
                </c:pt>
                <c:pt idx="13048">
                  <c:v>709</c:v>
                </c:pt>
                <c:pt idx="13049">
                  <c:v>253</c:v>
                </c:pt>
                <c:pt idx="13050">
                  <c:v>160</c:v>
                </c:pt>
                <c:pt idx="13051">
                  <c:v>318</c:v>
                </c:pt>
                <c:pt idx="13052">
                  <c:v>498</c:v>
                </c:pt>
                <c:pt idx="13053">
                  <c:v>-87</c:v>
                </c:pt>
                <c:pt idx="13054">
                  <c:v>-910</c:v>
                </c:pt>
                <c:pt idx="13055">
                  <c:v>-37</c:v>
                </c:pt>
                <c:pt idx="13056">
                  <c:v>-300</c:v>
                </c:pt>
                <c:pt idx="13057">
                  <c:v>-251</c:v>
                </c:pt>
                <c:pt idx="13058">
                  <c:v>-76</c:v>
                </c:pt>
                <c:pt idx="13059">
                  <c:v>-153</c:v>
                </c:pt>
                <c:pt idx="13060">
                  <c:v>-243</c:v>
                </c:pt>
                <c:pt idx="13061">
                  <c:v>-424</c:v>
                </c:pt>
                <c:pt idx="13062">
                  <c:v>-129</c:v>
                </c:pt>
                <c:pt idx="13063">
                  <c:v>-585</c:v>
                </c:pt>
                <c:pt idx="13064">
                  <c:v>-412</c:v>
                </c:pt>
                <c:pt idx="13065">
                  <c:v>-357</c:v>
                </c:pt>
                <c:pt idx="13066">
                  <c:v>-190</c:v>
                </c:pt>
                <c:pt idx="13067">
                  <c:v>470</c:v>
                </c:pt>
                <c:pt idx="13068">
                  <c:v>692</c:v>
                </c:pt>
                <c:pt idx="13069">
                  <c:v>710</c:v>
                </c:pt>
                <c:pt idx="13070">
                  <c:v>709</c:v>
                </c:pt>
                <c:pt idx="13071">
                  <c:v>810</c:v>
                </c:pt>
                <c:pt idx="13072">
                  <c:v>870</c:v>
                </c:pt>
                <c:pt idx="13073">
                  <c:v>545</c:v>
                </c:pt>
                <c:pt idx="13074">
                  <c:v>71</c:v>
                </c:pt>
                <c:pt idx="13075">
                  <c:v>900</c:v>
                </c:pt>
                <c:pt idx="13076">
                  <c:v>970</c:v>
                </c:pt>
                <c:pt idx="13077">
                  <c:v>870</c:v>
                </c:pt>
                <c:pt idx="13078">
                  <c:v>1000</c:v>
                </c:pt>
                <c:pt idx="13079">
                  <c:v>587</c:v>
                </c:pt>
                <c:pt idx="13080">
                  <c:v>587</c:v>
                </c:pt>
                <c:pt idx="13081">
                  <c:v>387</c:v>
                </c:pt>
                <c:pt idx="13082">
                  <c:v>387</c:v>
                </c:pt>
                <c:pt idx="13083">
                  <c:v>387</c:v>
                </c:pt>
                <c:pt idx="13084">
                  <c:v>387</c:v>
                </c:pt>
                <c:pt idx="13085">
                  <c:v>387</c:v>
                </c:pt>
                <c:pt idx="13086">
                  <c:v>387</c:v>
                </c:pt>
                <c:pt idx="13087">
                  <c:v>527</c:v>
                </c:pt>
                <c:pt idx="13088">
                  <c:v>587</c:v>
                </c:pt>
                <c:pt idx="13089">
                  <c:v>587</c:v>
                </c:pt>
                <c:pt idx="13090">
                  <c:v>587</c:v>
                </c:pt>
                <c:pt idx="13091">
                  <c:v>587</c:v>
                </c:pt>
                <c:pt idx="13092">
                  <c:v>587</c:v>
                </c:pt>
                <c:pt idx="13093">
                  <c:v>587</c:v>
                </c:pt>
                <c:pt idx="13094">
                  <c:v>587</c:v>
                </c:pt>
                <c:pt idx="13095">
                  <c:v>587</c:v>
                </c:pt>
                <c:pt idx="13096">
                  <c:v>587</c:v>
                </c:pt>
                <c:pt idx="13097">
                  <c:v>587</c:v>
                </c:pt>
                <c:pt idx="13098">
                  <c:v>587</c:v>
                </c:pt>
                <c:pt idx="13099">
                  <c:v>587</c:v>
                </c:pt>
                <c:pt idx="13100">
                  <c:v>587</c:v>
                </c:pt>
                <c:pt idx="13101">
                  <c:v>587</c:v>
                </c:pt>
                <c:pt idx="13102">
                  <c:v>587</c:v>
                </c:pt>
                <c:pt idx="13103">
                  <c:v>587</c:v>
                </c:pt>
                <c:pt idx="13104">
                  <c:v>387</c:v>
                </c:pt>
                <c:pt idx="13105">
                  <c:v>-25</c:v>
                </c:pt>
                <c:pt idx="13106">
                  <c:v>363</c:v>
                </c:pt>
                <c:pt idx="13107">
                  <c:v>366</c:v>
                </c:pt>
                <c:pt idx="13108">
                  <c:v>374</c:v>
                </c:pt>
                <c:pt idx="13109">
                  <c:v>158</c:v>
                </c:pt>
                <c:pt idx="13110">
                  <c:v>-85</c:v>
                </c:pt>
                <c:pt idx="13111">
                  <c:v>-419</c:v>
                </c:pt>
                <c:pt idx="13112">
                  <c:v>-175</c:v>
                </c:pt>
                <c:pt idx="13113">
                  <c:v>387</c:v>
                </c:pt>
                <c:pt idx="13114">
                  <c:v>387</c:v>
                </c:pt>
                <c:pt idx="13115">
                  <c:v>387</c:v>
                </c:pt>
                <c:pt idx="13116">
                  <c:v>387</c:v>
                </c:pt>
                <c:pt idx="13117">
                  <c:v>387</c:v>
                </c:pt>
                <c:pt idx="13118">
                  <c:v>387</c:v>
                </c:pt>
                <c:pt idx="13119">
                  <c:v>387</c:v>
                </c:pt>
                <c:pt idx="13120">
                  <c:v>387</c:v>
                </c:pt>
                <c:pt idx="13121">
                  <c:v>587</c:v>
                </c:pt>
                <c:pt idx="13122">
                  <c:v>587</c:v>
                </c:pt>
                <c:pt idx="13123">
                  <c:v>587</c:v>
                </c:pt>
                <c:pt idx="13124">
                  <c:v>587</c:v>
                </c:pt>
                <c:pt idx="13125">
                  <c:v>587</c:v>
                </c:pt>
                <c:pt idx="13126">
                  <c:v>587</c:v>
                </c:pt>
                <c:pt idx="13127">
                  <c:v>799</c:v>
                </c:pt>
                <c:pt idx="13128">
                  <c:v>599</c:v>
                </c:pt>
                <c:pt idx="13129">
                  <c:v>599</c:v>
                </c:pt>
                <c:pt idx="13130">
                  <c:v>599</c:v>
                </c:pt>
                <c:pt idx="13131">
                  <c:v>599</c:v>
                </c:pt>
                <c:pt idx="13132">
                  <c:v>599</c:v>
                </c:pt>
                <c:pt idx="13133">
                  <c:v>599</c:v>
                </c:pt>
                <c:pt idx="13134">
                  <c:v>734</c:v>
                </c:pt>
                <c:pt idx="13135">
                  <c:v>734</c:v>
                </c:pt>
                <c:pt idx="13136">
                  <c:v>669</c:v>
                </c:pt>
                <c:pt idx="13137">
                  <c:v>648</c:v>
                </c:pt>
                <c:pt idx="13138">
                  <c:v>605</c:v>
                </c:pt>
                <c:pt idx="13139">
                  <c:v>724</c:v>
                </c:pt>
                <c:pt idx="13140">
                  <c:v>734</c:v>
                </c:pt>
                <c:pt idx="13141">
                  <c:v>734</c:v>
                </c:pt>
                <c:pt idx="13142">
                  <c:v>734</c:v>
                </c:pt>
                <c:pt idx="13143">
                  <c:v>734</c:v>
                </c:pt>
                <c:pt idx="13144">
                  <c:v>734</c:v>
                </c:pt>
                <c:pt idx="13145">
                  <c:v>734</c:v>
                </c:pt>
                <c:pt idx="13146">
                  <c:v>545</c:v>
                </c:pt>
                <c:pt idx="13147">
                  <c:v>699</c:v>
                </c:pt>
                <c:pt idx="13148">
                  <c:v>734</c:v>
                </c:pt>
                <c:pt idx="13149">
                  <c:v>734</c:v>
                </c:pt>
                <c:pt idx="13150">
                  <c:v>734</c:v>
                </c:pt>
                <c:pt idx="13151">
                  <c:v>908</c:v>
                </c:pt>
                <c:pt idx="13152">
                  <c:v>708</c:v>
                </c:pt>
                <c:pt idx="13153">
                  <c:v>708</c:v>
                </c:pt>
                <c:pt idx="13154">
                  <c:v>708</c:v>
                </c:pt>
                <c:pt idx="13155">
                  <c:v>708</c:v>
                </c:pt>
                <c:pt idx="13156">
                  <c:v>708</c:v>
                </c:pt>
                <c:pt idx="13157">
                  <c:v>708</c:v>
                </c:pt>
                <c:pt idx="13158">
                  <c:v>723</c:v>
                </c:pt>
                <c:pt idx="13159">
                  <c:v>696</c:v>
                </c:pt>
                <c:pt idx="13160">
                  <c:v>819</c:v>
                </c:pt>
                <c:pt idx="13161">
                  <c:v>801</c:v>
                </c:pt>
                <c:pt idx="13162">
                  <c:v>873</c:v>
                </c:pt>
                <c:pt idx="13163">
                  <c:v>873</c:v>
                </c:pt>
                <c:pt idx="13164">
                  <c:v>873</c:v>
                </c:pt>
                <c:pt idx="13165">
                  <c:v>873</c:v>
                </c:pt>
                <c:pt idx="13166">
                  <c:v>873</c:v>
                </c:pt>
                <c:pt idx="13167">
                  <c:v>873</c:v>
                </c:pt>
                <c:pt idx="13168">
                  <c:v>873</c:v>
                </c:pt>
                <c:pt idx="13169">
                  <c:v>873</c:v>
                </c:pt>
                <c:pt idx="13170">
                  <c:v>872</c:v>
                </c:pt>
                <c:pt idx="13171">
                  <c:v>873</c:v>
                </c:pt>
                <c:pt idx="13172">
                  <c:v>873</c:v>
                </c:pt>
                <c:pt idx="13173">
                  <c:v>873</c:v>
                </c:pt>
                <c:pt idx="13174">
                  <c:v>873</c:v>
                </c:pt>
                <c:pt idx="13175">
                  <c:v>873</c:v>
                </c:pt>
                <c:pt idx="13176">
                  <c:v>673</c:v>
                </c:pt>
                <c:pt idx="13177">
                  <c:v>673</c:v>
                </c:pt>
                <c:pt idx="13178">
                  <c:v>673</c:v>
                </c:pt>
                <c:pt idx="13179">
                  <c:v>673</c:v>
                </c:pt>
                <c:pt idx="13180">
                  <c:v>673</c:v>
                </c:pt>
                <c:pt idx="13181">
                  <c:v>673</c:v>
                </c:pt>
                <c:pt idx="13182">
                  <c:v>872</c:v>
                </c:pt>
                <c:pt idx="13183">
                  <c:v>734</c:v>
                </c:pt>
                <c:pt idx="13184">
                  <c:v>673</c:v>
                </c:pt>
                <c:pt idx="13185">
                  <c:v>873</c:v>
                </c:pt>
                <c:pt idx="13186">
                  <c:v>308</c:v>
                </c:pt>
                <c:pt idx="13187">
                  <c:v>543</c:v>
                </c:pt>
                <c:pt idx="13188">
                  <c:v>873</c:v>
                </c:pt>
                <c:pt idx="13189">
                  <c:v>873</c:v>
                </c:pt>
                <c:pt idx="13190">
                  <c:v>873</c:v>
                </c:pt>
                <c:pt idx="13191">
                  <c:v>873</c:v>
                </c:pt>
                <c:pt idx="13192">
                  <c:v>873</c:v>
                </c:pt>
                <c:pt idx="13193">
                  <c:v>873</c:v>
                </c:pt>
                <c:pt idx="13194">
                  <c:v>872</c:v>
                </c:pt>
                <c:pt idx="13195">
                  <c:v>873</c:v>
                </c:pt>
                <c:pt idx="13196">
                  <c:v>873</c:v>
                </c:pt>
                <c:pt idx="13197">
                  <c:v>873</c:v>
                </c:pt>
                <c:pt idx="13198">
                  <c:v>873</c:v>
                </c:pt>
                <c:pt idx="13199">
                  <c:v>873</c:v>
                </c:pt>
                <c:pt idx="13200">
                  <c:v>673</c:v>
                </c:pt>
                <c:pt idx="13201">
                  <c:v>673</c:v>
                </c:pt>
                <c:pt idx="13202">
                  <c:v>673</c:v>
                </c:pt>
                <c:pt idx="13203">
                  <c:v>673</c:v>
                </c:pt>
                <c:pt idx="13204">
                  <c:v>673</c:v>
                </c:pt>
                <c:pt idx="13205">
                  <c:v>673</c:v>
                </c:pt>
                <c:pt idx="13206">
                  <c:v>673</c:v>
                </c:pt>
                <c:pt idx="13207">
                  <c:v>-1</c:v>
                </c:pt>
                <c:pt idx="13208">
                  <c:v>-408</c:v>
                </c:pt>
                <c:pt idx="13209">
                  <c:v>-440</c:v>
                </c:pt>
                <c:pt idx="13210">
                  <c:v>-863</c:v>
                </c:pt>
                <c:pt idx="13211">
                  <c:v>-255</c:v>
                </c:pt>
                <c:pt idx="13212">
                  <c:v>938</c:v>
                </c:pt>
                <c:pt idx="13213">
                  <c:v>988</c:v>
                </c:pt>
                <c:pt idx="13214">
                  <c:v>873</c:v>
                </c:pt>
                <c:pt idx="13215">
                  <c:v>873</c:v>
                </c:pt>
                <c:pt idx="13216">
                  <c:v>873</c:v>
                </c:pt>
                <c:pt idx="13217">
                  <c:v>853</c:v>
                </c:pt>
                <c:pt idx="13218">
                  <c:v>753</c:v>
                </c:pt>
                <c:pt idx="13219">
                  <c:v>952</c:v>
                </c:pt>
                <c:pt idx="13220">
                  <c:v>873</c:v>
                </c:pt>
                <c:pt idx="13221">
                  <c:v>873</c:v>
                </c:pt>
                <c:pt idx="13222">
                  <c:v>847</c:v>
                </c:pt>
                <c:pt idx="13223">
                  <c:v>873</c:v>
                </c:pt>
                <c:pt idx="13224">
                  <c:v>69</c:v>
                </c:pt>
                <c:pt idx="13225">
                  <c:v>-376</c:v>
                </c:pt>
                <c:pt idx="13226">
                  <c:v>303</c:v>
                </c:pt>
                <c:pt idx="13227">
                  <c:v>454</c:v>
                </c:pt>
                <c:pt idx="13228">
                  <c:v>185</c:v>
                </c:pt>
                <c:pt idx="13229">
                  <c:v>489</c:v>
                </c:pt>
                <c:pt idx="13230">
                  <c:v>663</c:v>
                </c:pt>
                <c:pt idx="13231">
                  <c:v>-120</c:v>
                </c:pt>
                <c:pt idx="13232">
                  <c:v>459</c:v>
                </c:pt>
                <c:pt idx="13233">
                  <c:v>644</c:v>
                </c:pt>
                <c:pt idx="13234">
                  <c:v>515</c:v>
                </c:pt>
                <c:pt idx="13235">
                  <c:v>848</c:v>
                </c:pt>
                <c:pt idx="13236">
                  <c:v>873</c:v>
                </c:pt>
                <c:pt idx="13237">
                  <c:v>873</c:v>
                </c:pt>
                <c:pt idx="13238">
                  <c:v>873</c:v>
                </c:pt>
                <c:pt idx="13239">
                  <c:v>873</c:v>
                </c:pt>
                <c:pt idx="13240">
                  <c:v>973</c:v>
                </c:pt>
                <c:pt idx="13241">
                  <c:v>973</c:v>
                </c:pt>
                <c:pt idx="13242">
                  <c:v>973</c:v>
                </c:pt>
                <c:pt idx="13243">
                  <c:v>972</c:v>
                </c:pt>
                <c:pt idx="13244">
                  <c:v>973</c:v>
                </c:pt>
                <c:pt idx="13245">
                  <c:v>973</c:v>
                </c:pt>
                <c:pt idx="13246">
                  <c:v>973</c:v>
                </c:pt>
                <c:pt idx="13247">
                  <c:v>734</c:v>
                </c:pt>
                <c:pt idx="13248">
                  <c:v>734</c:v>
                </c:pt>
                <c:pt idx="13249">
                  <c:v>634</c:v>
                </c:pt>
                <c:pt idx="13250">
                  <c:v>634</c:v>
                </c:pt>
                <c:pt idx="13251">
                  <c:v>634</c:v>
                </c:pt>
                <c:pt idx="13252">
                  <c:v>634</c:v>
                </c:pt>
                <c:pt idx="13253">
                  <c:v>634</c:v>
                </c:pt>
                <c:pt idx="13254">
                  <c:v>634</c:v>
                </c:pt>
                <c:pt idx="13255">
                  <c:v>734</c:v>
                </c:pt>
                <c:pt idx="13256">
                  <c:v>734</c:v>
                </c:pt>
                <c:pt idx="13257">
                  <c:v>734</c:v>
                </c:pt>
                <c:pt idx="13258">
                  <c:v>734</c:v>
                </c:pt>
                <c:pt idx="13259">
                  <c:v>734</c:v>
                </c:pt>
                <c:pt idx="13260">
                  <c:v>734</c:v>
                </c:pt>
                <c:pt idx="13261">
                  <c:v>734</c:v>
                </c:pt>
                <c:pt idx="13262">
                  <c:v>734</c:v>
                </c:pt>
                <c:pt idx="13263">
                  <c:v>734</c:v>
                </c:pt>
                <c:pt idx="13264">
                  <c:v>734</c:v>
                </c:pt>
                <c:pt idx="13265">
                  <c:v>734</c:v>
                </c:pt>
                <c:pt idx="13266">
                  <c:v>734</c:v>
                </c:pt>
                <c:pt idx="13267">
                  <c:v>734</c:v>
                </c:pt>
                <c:pt idx="13268">
                  <c:v>734</c:v>
                </c:pt>
                <c:pt idx="13269">
                  <c:v>734</c:v>
                </c:pt>
                <c:pt idx="13270">
                  <c:v>734</c:v>
                </c:pt>
                <c:pt idx="13271">
                  <c:v>850</c:v>
                </c:pt>
                <c:pt idx="13272">
                  <c:v>750</c:v>
                </c:pt>
                <c:pt idx="13273">
                  <c:v>750</c:v>
                </c:pt>
                <c:pt idx="13274">
                  <c:v>750</c:v>
                </c:pt>
                <c:pt idx="13275">
                  <c:v>750</c:v>
                </c:pt>
                <c:pt idx="13276">
                  <c:v>750</c:v>
                </c:pt>
                <c:pt idx="13277">
                  <c:v>750</c:v>
                </c:pt>
                <c:pt idx="13278">
                  <c:v>150</c:v>
                </c:pt>
                <c:pt idx="13279">
                  <c:v>35</c:v>
                </c:pt>
                <c:pt idx="13280">
                  <c:v>35</c:v>
                </c:pt>
                <c:pt idx="13281">
                  <c:v>35</c:v>
                </c:pt>
                <c:pt idx="13282">
                  <c:v>35</c:v>
                </c:pt>
                <c:pt idx="13283">
                  <c:v>35</c:v>
                </c:pt>
                <c:pt idx="13284">
                  <c:v>35</c:v>
                </c:pt>
                <c:pt idx="13285">
                  <c:v>35</c:v>
                </c:pt>
                <c:pt idx="13286">
                  <c:v>35</c:v>
                </c:pt>
                <c:pt idx="13287">
                  <c:v>35</c:v>
                </c:pt>
                <c:pt idx="13288">
                  <c:v>35</c:v>
                </c:pt>
                <c:pt idx="13289">
                  <c:v>35</c:v>
                </c:pt>
                <c:pt idx="13290">
                  <c:v>150</c:v>
                </c:pt>
                <c:pt idx="13291">
                  <c:v>850</c:v>
                </c:pt>
                <c:pt idx="13292">
                  <c:v>850</c:v>
                </c:pt>
                <c:pt idx="13293">
                  <c:v>850</c:v>
                </c:pt>
                <c:pt idx="13294">
                  <c:v>850</c:v>
                </c:pt>
                <c:pt idx="13295">
                  <c:v>734</c:v>
                </c:pt>
                <c:pt idx="13296">
                  <c:v>634</c:v>
                </c:pt>
                <c:pt idx="13297">
                  <c:v>584</c:v>
                </c:pt>
                <c:pt idx="13298">
                  <c:v>441</c:v>
                </c:pt>
                <c:pt idx="13299">
                  <c:v>634</c:v>
                </c:pt>
                <c:pt idx="13300">
                  <c:v>634</c:v>
                </c:pt>
                <c:pt idx="13301">
                  <c:v>634</c:v>
                </c:pt>
                <c:pt idx="13302">
                  <c:v>734</c:v>
                </c:pt>
                <c:pt idx="13303">
                  <c:v>734</c:v>
                </c:pt>
                <c:pt idx="13304">
                  <c:v>734</c:v>
                </c:pt>
                <c:pt idx="13305">
                  <c:v>734</c:v>
                </c:pt>
                <c:pt idx="13306">
                  <c:v>734</c:v>
                </c:pt>
                <c:pt idx="13307">
                  <c:v>734</c:v>
                </c:pt>
                <c:pt idx="13308">
                  <c:v>734</c:v>
                </c:pt>
                <c:pt idx="13309">
                  <c:v>734</c:v>
                </c:pt>
                <c:pt idx="13310">
                  <c:v>734</c:v>
                </c:pt>
                <c:pt idx="13311">
                  <c:v>734</c:v>
                </c:pt>
                <c:pt idx="13312">
                  <c:v>734</c:v>
                </c:pt>
                <c:pt idx="13313">
                  <c:v>734</c:v>
                </c:pt>
                <c:pt idx="13314">
                  <c:v>734</c:v>
                </c:pt>
                <c:pt idx="13315">
                  <c:v>734</c:v>
                </c:pt>
                <c:pt idx="13316">
                  <c:v>734</c:v>
                </c:pt>
                <c:pt idx="13317">
                  <c:v>734</c:v>
                </c:pt>
                <c:pt idx="13318">
                  <c:v>734</c:v>
                </c:pt>
                <c:pt idx="13319">
                  <c:v>734</c:v>
                </c:pt>
                <c:pt idx="13320">
                  <c:v>634</c:v>
                </c:pt>
                <c:pt idx="13321">
                  <c:v>634</c:v>
                </c:pt>
                <c:pt idx="13322">
                  <c:v>634</c:v>
                </c:pt>
                <c:pt idx="13323">
                  <c:v>634</c:v>
                </c:pt>
                <c:pt idx="13324">
                  <c:v>634</c:v>
                </c:pt>
                <c:pt idx="13325">
                  <c:v>634</c:v>
                </c:pt>
                <c:pt idx="13326">
                  <c:v>734</c:v>
                </c:pt>
                <c:pt idx="13327">
                  <c:v>734</c:v>
                </c:pt>
                <c:pt idx="13328">
                  <c:v>734</c:v>
                </c:pt>
                <c:pt idx="13329">
                  <c:v>733</c:v>
                </c:pt>
                <c:pt idx="13330">
                  <c:v>734</c:v>
                </c:pt>
                <c:pt idx="13331">
                  <c:v>734</c:v>
                </c:pt>
                <c:pt idx="13332">
                  <c:v>733</c:v>
                </c:pt>
                <c:pt idx="13333">
                  <c:v>734</c:v>
                </c:pt>
                <c:pt idx="13334">
                  <c:v>734</c:v>
                </c:pt>
                <c:pt idx="13335">
                  <c:v>734</c:v>
                </c:pt>
                <c:pt idx="13336">
                  <c:v>733</c:v>
                </c:pt>
                <c:pt idx="13337">
                  <c:v>734</c:v>
                </c:pt>
                <c:pt idx="13338">
                  <c:v>734</c:v>
                </c:pt>
                <c:pt idx="13339">
                  <c:v>734</c:v>
                </c:pt>
                <c:pt idx="13340">
                  <c:v>734</c:v>
                </c:pt>
                <c:pt idx="13341">
                  <c:v>734</c:v>
                </c:pt>
                <c:pt idx="13342">
                  <c:v>734</c:v>
                </c:pt>
                <c:pt idx="13343">
                  <c:v>734</c:v>
                </c:pt>
                <c:pt idx="13344">
                  <c:v>634</c:v>
                </c:pt>
                <c:pt idx="13345">
                  <c:v>634</c:v>
                </c:pt>
                <c:pt idx="13346">
                  <c:v>634</c:v>
                </c:pt>
                <c:pt idx="13347">
                  <c:v>634</c:v>
                </c:pt>
                <c:pt idx="13348">
                  <c:v>634</c:v>
                </c:pt>
                <c:pt idx="13349">
                  <c:v>634</c:v>
                </c:pt>
                <c:pt idx="13350">
                  <c:v>734</c:v>
                </c:pt>
                <c:pt idx="13351">
                  <c:v>734</c:v>
                </c:pt>
                <c:pt idx="13352">
                  <c:v>734</c:v>
                </c:pt>
                <c:pt idx="13353">
                  <c:v>734</c:v>
                </c:pt>
                <c:pt idx="13354">
                  <c:v>734</c:v>
                </c:pt>
                <c:pt idx="13355">
                  <c:v>734</c:v>
                </c:pt>
                <c:pt idx="13356">
                  <c:v>734</c:v>
                </c:pt>
                <c:pt idx="13357">
                  <c:v>734</c:v>
                </c:pt>
                <c:pt idx="13358">
                  <c:v>734</c:v>
                </c:pt>
                <c:pt idx="13359">
                  <c:v>734</c:v>
                </c:pt>
                <c:pt idx="13360">
                  <c:v>734</c:v>
                </c:pt>
                <c:pt idx="13361">
                  <c:v>734</c:v>
                </c:pt>
                <c:pt idx="13362">
                  <c:v>734</c:v>
                </c:pt>
                <c:pt idx="13363">
                  <c:v>734</c:v>
                </c:pt>
                <c:pt idx="13364">
                  <c:v>734</c:v>
                </c:pt>
                <c:pt idx="13365">
                  <c:v>734</c:v>
                </c:pt>
                <c:pt idx="13366">
                  <c:v>734</c:v>
                </c:pt>
                <c:pt idx="13367">
                  <c:v>734</c:v>
                </c:pt>
                <c:pt idx="13368">
                  <c:v>634</c:v>
                </c:pt>
                <c:pt idx="13369">
                  <c:v>634</c:v>
                </c:pt>
                <c:pt idx="13370">
                  <c:v>634</c:v>
                </c:pt>
                <c:pt idx="13371">
                  <c:v>634</c:v>
                </c:pt>
                <c:pt idx="13372">
                  <c:v>634</c:v>
                </c:pt>
                <c:pt idx="13373">
                  <c:v>634</c:v>
                </c:pt>
                <c:pt idx="13374">
                  <c:v>734</c:v>
                </c:pt>
                <c:pt idx="13375">
                  <c:v>734</c:v>
                </c:pt>
                <c:pt idx="13376">
                  <c:v>734</c:v>
                </c:pt>
                <c:pt idx="13377">
                  <c:v>734</c:v>
                </c:pt>
                <c:pt idx="13378">
                  <c:v>734</c:v>
                </c:pt>
                <c:pt idx="13379">
                  <c:v>734</c:v>
                </c:pt>
                <c:pt idx="13380">
                  <c:v>734</c:v>
                </c:pt>
                <c:pt idx="13381">
                  <c:v>724</c:v>
                </c:pt>
                <c:pt idx="13382">
                  <c:v>734</c:v>
                </c:pt>
                <c:pt idx="13383">
                  <c:v>734</c:v>
                </c:pt>
                <c:pt idx="13384">
                  <c:v>734</c:v>
                </c:pt>
                <c:pt idx="13385">
                  <c:v>734</c:v>
                </c:pt>
                <c:pt idx="13386">
                  <c:v>734</c:v>
                </c:pt>
                <c:pt idx="13387">
                  <c:v>734</c:v>
                </c:pt>
                <c:pt idx="13388">
                  <c:v>734</c:v>
                </c:pt>
                <c:pt idx="13389">
                  <c:v>734</c:v>
                </c:pt>
                <c:pt idx="13390">
                  <c:v>734</c:v>
                </c:pt>
                <c:pt idx="13391">
                  <c:v>734</c:v>
                </c:pt>
                <c:pt idx="13392">
                  <c:v>634</c:v>
                </c:pt>
                <c:pt idx="13393">
                  <c:v>634</c:v>
                </c:pt>
                <c:pt idx="13394">
                  <c:v>634</c:v>
                </c:pt>
                <c:pt idx="13395">
                  <c:v>634</c:v>
                </c:pt>
                <c:pt idx="13396">
                  <c:v>634</c:v>
                </c:pt>
                <c:pt idx="13397">
                  <c:v>634</c:v>
                </c:pt>
                <c:pt idx="13398">
                  <c:v>734</c:v>
                </c:pt>
                <c:pt idx="13399">
                  <c:v>734</c:v>
                </c:pt>
                <c:pt idx="13400">
                  <c:v>734</c:v>
                </c:pt>
                <c:pt idx="13401">
                  <c:v>734</c:v>
                </c:pt>
                <c:pt idx="13402">
                  <c:v>734</c:v>
                </c:pt>
                <c:pt idx="13403">
                  <c:v>734</c:v>
                </c:pt>
                <c:pt idx="13404">
                  <c:v>734</c:v>
                </c:pt>
                <c:pt idx="13405">
                  <c:v>734</c:v>
                </c:pt>
                <c:pt idx="13406">
                  <c:v>734</c:v>
                </c:pt>
                <c:pt idx="13407">
                  <c:v>734</c:v>
                </c:pt>
                <c:pt idx="13408">
                  <c:v>734</c:v>
                </c:pt>
                <c:pt idx="13409">
                  <c:v>734</c:v>
                </c:pt>
                <c:pt idx="13410">
                  <c:v>729</c:v>
                </c:pt>
                <c:pt idx="13411">
                  <c:v>734</c:v>
                </c:pt>
                <c:pt idx="13412">
                  <c:v>734</c:v>
                </c:pt>
                <c:pt idx="13413">
                  <c:v>734</c:v>
                </c:pt>
                <c:pt idx="13414">
                  <c:v>734</c:v>
                </c:pt>
                <c:pt idx="13415">
                  <c:v>734</c:v>
                </c:pt>
                <c:pt idx="13416">
                  <c:v>734</c:v>
                </c:pt>
                <c:pt idx="13417">
                  <c:v>634</c:v>
                </c:pt>
                <c:pt idx="13418">
                  <c:v>634</c:v>
                </c:pt>
                <c:pt idx="13419">
                  <c:v>633</c:v>
                </c:pt>
                <c:pt idx="13420">
                  <c:v>634</c:v>
                </c:pt>
                <c:pt idx="13421">
                  <c:v>634</c:v>
                </c:pt>
                <c:pt idx="13422">
                  <c:v>634</c:v>
                </c:pt>
                <c:pt idx="13423">
                  <c:v>734</c:v>
                </c:pt>
                <c:pt idx="13424">
                  <c:v>734</c:v>
                </c:pt>
                <c:pt idx="13425">
                  <c:v>734</c:v>
                </c:pt>
                <c:pt idx="13426">
                  <c:v>734</c:v>
                </c:pt>
                <c:pt idx="13427">
                  <c:v>734</c:v>
                </c:pt>
                <c:pt idx="13428">
                  <c:v>734</c:v>
                </c:pt>
                <c:pt idx="13429">
                  <c:v>734</c:v>
                </c:pt>
                <c:pt idx="13430">
                  <c:v>734</c:v>
                </c:pt>
                <c:pt idx="13431">
                  <c:v>734</c:v>
                </c:pt>
                <c:pt idx="13432">
                  <c:v>734</c:v>
                </c:pt>
                <c:pt idx="13433">
                  <c:v>734</c:v>
                </c:pt>
                <c:pt idx="13434">
                  <c:v>734</c:v>
                </c:pt>
                <c:pt idx="13435">
                  <c:v>734</c:v>
                </c:pt>
                <c:pt idx="13436">
                  <c:v>734</c:v>
                </c:pt>
                <c:pt idx="13437">
                  <c:v>734</c:v>
                </c:pt>
                <c:pt idx="13438">
                  <c:v>734</c:v>
                </c:pt>
                <c:pt idx="13439">
                  <c:v>734</c:v>
                </c:pt>
                <c:pt idx="13440">
                  <c:v>634</c:v>
                </c:pt>
                <c:pt idx="13441">
                  <c:v>634</c:v>
                </c:pt>
                <c:pt idx="13442">
                  <c:v>634</c:v>
                </c:pt>
                <c:pt idx="13443">
                  <c:v>634</c:v>
                </c:pt>
                <c:pt idx="13444">
                  <c:v>634</c:v>
                </c:pt>
                <c:pt idx="13445">
                  <c:v>634</c:v>
                </c:pt>
                <c:pt idx="13446">
                  <c:v>634</c:v>
                </c:pt>
                <c:pt idx="13447">
                  <c:v>634</c:v>
                </c:pt>
                <c:pt idx="13448">
                  <c:v>634</c:v>
                </c:pt>
                <c:pt idx="13449">
                  <c:v>634</c:v>
                </c:pt>
                <c:pt idx="13450">
                  <c:v>634</c:v>
                </c:pt>
                <c:pt idx="13451">
                  <c:v>634</c:v>
                </c:pt>
                <c:pt idx="13452">
                  <c:v>634</c:v>
                </c:pt>
                <c:pt idx="13453">
                  <c:v>634</c:v>
                </c:pt>
                <c:pt idx="13454">
                  <c:v>634</c:v>
                </c:pt>
                <c:pt idx="13455">
                  <c:v>634</c:v>
                </c:pt>
                <c:pt idx="13456">
                  <c:v>634</c:v>
                </c:pt>
                <c:pt idx="13457">
                  <c:v>734</c:v>
                </c:pt>
                <c:pt idx="13458">
                  <c:v>734</c:v>
                </c:pt>
                <c:pt idx="13459">
                  <c:v>734</c:v>
                </c:pt>
                <c:pt idx="13460">
                  <c:v>734</c:v>
                </c:pt>
                <c:pt idx="13461">
                  <c:v>734</c:v>
                </c:pt>
                <c:pt idx="13462">
                  <c:v>734</c:v>
                </c:pt>
                <c:pt idx="13463">
                  <c:v>873</c:v>
                </c:pt>
                <c:pt idx="13464">
                  <c:v>773</c:v>
                </c:pt>
                <c:pt idx="13465">
                  <c:v>773</c:v>
                </c:pt>
                <c:pt idx="13466">
                  <c:v>773</c:v>
                </c:pt>
                <c:pt idx="13467">
                  <c:v>773</c:v>
                </c:pt>
                <c:pt idx="13468">
                  <c:v>773</c:v>
                </c:pt>
                <c:pt idx="13469">
                  <c:v>773</c:v>
                </c:pt>
                <c:pt idx="13470">
                  <c:v>73</c:v>
                </c:pt>
                <c:pt idx="13471">
                  <c:v>73</c:v>
                </c:pt>
                <c:pt idx="13472">
                  <c:v>73</c:v>
                </c:pt>
                <c:pt idx="13473">
                  <c:v>73</c:v>
                </c:pt>
                <c:pt idx="13474">
                  <c:v>73</c:v>
                </c:pt>
                <c:pt idx="13475">
                  <c:v>73</c:v>
                </c:pt>
                <c:pt idx="13476">
                  <c:v>73</c:v>
                </c:pt>
                <c:pt idx="13477">
                  <c:v>73</c:v>
                </c:pt>
                <c:pt idx="13478">
                  <c:v>73</c:v>
                </c:pt>
                <c:pt idx="13479">
                  <c:v>73</c:v>
                </c:pt>
                <c:pt idx="13480">
                  <c:v>73</c:v>
                </c:pt>
                <c:pt idx="13481">
                  <c:v>73</c:v>
                </c:pt>
                <c:pt idx="13482">
                  <c:v>73</c:v>
                </c:pt>
                <c:pt idx="13483">
                  <c:v>73</c:v>
                </c:pt>
                <c:pt idx="13484">
                  <c:v>73</c:v>
                </c:pt>
                <c:pt idx="13485">
                  <c:v>73</c:v>
                </c:pt>
                <c:pt idx="13486">
                  <c:v>73</c:v>
                </c:pt>
                <c:pt idx="13487">
                  <c:v>73</c:v>
                </c:pt>
                <c:pt idx="13488">
                  <c:v>73</c:v>
                </c:pt>
                <c:pt idx="13489">
                  <c:v>73</c:v>
                </c:pt>
                <c:pt idx="13490">
                  <c:v>73</c:v>
                </c:pt>
                <c:pt idx="13491">
                  <c:v>73</c:v>
                </c:pt>
                <c:pt idx="13492">
                  <c:v>73</c:v>
                </c:pt>
                <c:pt idx="13493">
                  <c:v>73</c:v>
                </c:pt>
                <c:pt idx="13494">
                  <c:v>73</c:v>
                </c:pt>
                <c:pt idx="13495">
                  <c:v>73</c:v>
                </c:pt>
                <c:pt idx="13496">
                  <c:v>73</c:v>
                </c:pt>
                <c:pt idx="13497">
                  <c:v>73</c:v>
                </c:pt>
                <c:pt idx="13498">
                  <c:v>73</c:v>
                </c:pt>
                <c:pt idx="13499">
                  <c:v>73</c:v>
                </c:pt>
                <c:pt idx="13500">
                  <c:v>73</c:v>
                </c:pt>
                <c:pt idx="13501">
                  <c:v>73</c:v>
                </c:pt>
                <c:pt idx="13502">
                  <c:v>73</c:v>
                </c:pt>
                <c:pt idx="13503">
                  <c:v>73</c:v>
                </c:pt>
                <c:pt idx="13504">
                  <c:v>73</c:v>
                </c:pt>
                <c:pt idx="13505">
                  <c:v>73</c:v>
                </c:pt>
                <c:pt idx="13506">
                  <c:v>73</c:v>
                </c:pt>
                <c:pt idx="13507">
                  <c:v>73</c:v>
                </c:pt>
                <c:pt idx="13508">
                  <c:v>73</c:v>
                </c:pt>
                <c:pt idx="13509">
                  <c:v>73</c:v>
                </c:pt>
                <c:pt idx="13510">
                  <c:v>73</c:v>
                </c:pt>
                <c:pt idx="13511">
                  <c:v>195</c:v>
                </c:pt>
                <c:pt idx="13512">
                  <c:v>195</c:v>
                </c:pt>
                <c:pt idx="13513">
                  <c:v>170</c:v>
                </c:pt>
                <c:pt idx="13514">
                  <c:v>170</c:v>
                </c:pt>
                <c:pt idx="13515">
                  <c:v>170</c:v>
                </c:pt>
                <c:pt idx="13516">
                  <c:v>140</c:v>
                </c:pt>
                <c:pt idx="13517">
                  <c:v>195</c:v>
                </c:pt>
                <c:pt idx="13518">
                  <c:v>127</c:v>
                </c:pt>
                <c:pt idx="13519">
                  <c:v>-24</c:v>
                </c:pt>
                <c:pt idx="13520">
                  <c:v>153</c:v>
                </c:pt>
                <c:pt idx="13521">
                  <c:v>170</c:v>
                </c:pt>
                <c:pt idx="13522">
                  <c:v>174</c:v>
                </c:pt>
                <c:pt idx="13523">
                  <c:v>195</c:v>
                </c:pt>
                <c:pt idx="13524">
                  <c:v>195</c:v>
                </c:pt>
                <c:pt idx="13525">
                  <c:v>195</c:v>
                </c:pt>
                <c:pt idx="13526">
                  <c:v>195</c:v>
                </c:pt>
                <c:pt idx="13527">
                  <c:v>195</c:v>
                </c:pt>
                <c:pt idx="13528">
                  <c:v>195</c:v>
                </c:pt>
                <c:pt idx="13529">
                  <c:v>140</c:v>
                </c:pt>
                <c:pt idx="13530">
                  <c:v>170</c:v>
                </c:pt>
                <c:pt idx="13531">
                  <c:v>195</c:v>
                </c:pt>
                <c:pt idx="13532">
                  <c:v>195</c:v>
                </c:pt>
                <c:pt idx="13533">
                  <c:v>170</c:v>
                </c:pt>
                <c:pt idx="13534">
                  <c:v>195</c:v>
                </c:pt>
                <c:pt idx="13535">
                  <c:v>160</c:v>
                </c:pt>
                <c:pt idx="13536">
                  <c:v>160</c:v>
                </c:pt>
                <c:pt idx="13537">
                  <c:v>160</c:v>
                </c:pt>
                <c:pt idx="13538">
                  <c:v>160</c:v>
                </c:pt>
                <c:pt idx="13539">
                  <c:v>160</c:v>
                </c:pt>
                <c:pt idx="13540">
                  <c:v>160</c:v>
                </c:pt>
                <c:pt idx="13541">
                  <c:v>160</c:v>
                </c:pt>
                <c:pt idx="13542">
                  <c:v>40</c:v>
                </c:pt>
                <c:pt idx="13543">
                  <c:v>120</c:v>
                </c:pt>
                <c:pt idx="13544">
                  <c:v>160</c:v>
                </c:pt>
                <c:pt idx="13545">
                  <c:v>160</c:v>
                </c:pt>
                <c:pt idx="13546">
                  <c:v>160</c:v>
                </c:pt>
                <c:pt idx="13547">
                  <c:v>160</c:v>
                </c:pt>
                <c:pt idx="13548">
                  <c:v>160</c:v>
                </c:pt>
                <c:pt idx="13549">
                  <c:v>160</c:v>
                </c:pt>
                <c:pt idx="13550">
                  <c:v>160</c:v>
                </c:pt>
                <c:pt idx="13551">
                  <c:v>160</c:v>
                </c:pt>
                <c:pt idx="13552">
                  <c:v>159</c:v>
                </c:pt>
                <c:pt idx="13553">
                  <c:v>160</c:v>
                </c:pt>
                <c:pt idx="13554">
                  <c:v>160</c:v>
                </c:pt>
                <c:pt idx="13555">
                  <c:v>160</c:v>
                </c:pt>
                <c:pt idx="13556">
                  <c:v>160</c:v>
                </c:pt>
                <c:pt idx="13557">
                  <c:v>160</c:v>
                </c:pt>
                <c:pt idx="13558">
                  <c:v>159</c:v>
                </c:pt>
                <c:pt idx="13559">
                  <c:v>73</c:v>
                </c:pt>
                <c:pt idx="13560">
                  <c:v>73</c:v>
                </c:pt>
                <c:pt idx="13561">
                  <c:v>73</c:v>
                </c:pt>
                <c:pt idx="13562">
                  <c:v>73</c:v>
                </c:pt>
                <c:pt idx="13563">
                  <c:v>73</c:v>
                </c:pt>
                <c:pt idx="13564">
                  <c:v>73</c:v>
                </c:pt>
                <c:pt idx="13565">
                  <c:v>73</c:v>
                </c:pt>
                <c:pt idx="13566">
                  <c:v>73</c:v>
                </c:pt>
                <c:pt idx="13567">
                  <c:v>73</c:v>
                </c:pt>
                <c:pt idx="13568">
                  <c:v>73</c:v>
                </c:pt>
                <c:pt idx="13569">
                  <c:v>73</c:v>
                </c:pt>
                <c:pt idx="13570">
                  <c:v>73</c:v>
                </c:pt>
                <c:pt idx="13571">
                  <c:v>73</c:v>
                </c:pt>
                <c:pt idx="13572">
                  <c:v>73</c:v>
                </c:pt>
                <c:pt idx="13573">
                  <c:v>73</c:v>
                </c:pt>
                <c:pt idx="13574">
                  <c:v>72</c:v>
                </c:pt>
                <c:pt idx="13575">
                  <c:v>73</c:v>
                </c:pt>
                <c:pt idx="13576">
                  <c:v>73</c:v>
                </c:pt>
                <c:pt idx="13577">
                  <c:v>73</c:v>
                </c:pt>
                <c:pt idx="13578">
                  <c:v>73</c:v>
                </c:pt>
                <c:pt idx="13579">
                  <c:v>73</c:v>
                </c:pt>
                <c:pt idx="13580">
                  <c:v>73</c:v>
                </c:pt>
                <c:pt idx="13581">
                  <c:v>73</c:v>
                </c:pt>
                <c:pt idx="13582">
                  <c:v>73</c:v>
                </c:pt>
                <c:pt idx="13583">
                  <c:v>73</c:v>
                </c:pt>
                <c:pt idx="13584">
                  <c:v>73</c:v>
                </c:pt>
                <c:pt idx="13585">
                  <c:v>73</c:v>
                </c:pt>
                <c:pt idx="13586">
                  <c:v>73</c:v>
                </c:pt>
                <c:pt idx="13587">
                  <c:v>73</c:v>
                </c:pt>
                <c:pt idx="13588">
                  <c:v>73</c:v>
                </c:pt>
                <c:pt idx="13589">
                  <c:v>73</c:v>
                </c:pt>
                <c:pt idx="13590">
                  <c:v>73</c:v>
                </c:pt>
                <c:pt idx="13591">
                  <c:v>73</c:v>
                </c:pt>
                <c:pt idx="13592">
                  <c:v>73</c:v>
                </c:pt>
                <c:pt idx="13593">
                  <c:v>73</c:v>
                </c:pt>
                <c:pt idx="13594">
                  <c:v>73</c:v>
                </c:pt>
                <c:pt idx="13595">
                  <c:v>73</c:v>
                </c:pt>
                <c:pt idx="13596">
                  <c:v>73</c:v>
                </c:pt>
                <c:pt idx="13597">
                  <c:v>73</c:v>
                </c:pt>
                <c:pt idx="13598">
                  <c:v>73</c:v>
                </c:pt>
                <c:pt idx="13599">
                  <c:v>73</c:v>
                </c:pt>
                <c:pt idx="13600">
                  <c:v>73</c:v>
                </c:pt>
                <c:pt idx="13601">
                  <c:v>73</c:v>
                </c:pt>
                <c:pt idx="13602">
                  <c:v>73</c:v>
                </c:pt>
                <c:pt idx="13603">
                  <c:v>73</c:v>
                </c:pt>
                <c:pt idx="13604">
                  <c:v>73</c:v>
                </c:pt>
                <c:pt idx="13605">
                  <c:v>73</c:v>
                </c:pt>
                <c:pt idx="13606">
                  <c:v>73</c:v>
                </c:pt>
                <c:pt idx="13607">
                  <c:v>73</c:v>
                </c:pt>
                <c:pt idx="13608">
                  <c:v>73</c:v>
                </c:pt>
                <c:pt idx="13609">
                  <c:v>73</c:v>
                </c:pt>
                <c:pt idx="13610">
                  <c:v>73</c:v>
                </c:pt>
                <c:pt idx="13611">
                  <c:v>73</c:v>
                </c:pt>
                <c:pt idx="13612">
                  <c:v>73</c:v>
                </c:pt>
                <c:pt idx="13613">
                  <c:v>73</c:v>
                </c:pt>
                <c:pt idx="13614">
                  <c:v>73</c:v>
                </c:pt>
                <c:pt idx="13615">
                  <c:v>73</c:v>
                </c:pt>
                <c:pt idx="13616">
                  <c:v>73</c:v>
                </c:pt>
                <c:pt idx="13617">
                  <c:v>73</c:v>
                </c:pt>
                <c:pt idx="13618">
                  <c:v>73</c:v>
                </c:pt>
                <c:pt idx="13619">
                  <c:v>73</c:v>
                </c:pt>
                <c:pt idx="13620">
                  <c:v>73</c:v>
                </c:pt>
                <c:pt idx="13621">
                  <c:v>73</c:v>
                </c:pt>
                <c:pt idx="13622">
                  <c:v>73</c:v>
                </c:pt>
                <c:pt idx="13623">
                  <c:v>73</c:v>
                </c:pt>
                <c:pt idx="13624">
                  <c:v>73</c:v>
                </c:pt>
                <c:pt idx="13625">
                  <c:v>73</c:v>
                </c:pt>
                <c:pt idx="13626">
                  <c:v>73</c:v>
                </c:pt>
                <c:pt idx="13627">
                  <c:v>73</c:v>
                </c:pt>
                <c:pt idx="13628">
                  <c:v>73</c:v>
                </c:pt>
                <c:pt idx="13629">
                  <c:v>73</c:v>
                </c:pt>
                <c:pt idx="13630">
                  <c:v>73</c:v>
                </c:pt>
                <c:pt idx="13631">
                  <c:v>73</c:v>
                </c:pt>
                <c:pt idx="13632">
                  <c:v>73</c:v>
                </c:pt>
                <c:pt idx="13633">
                  <c:v>73</c:v>
                </c:pt>
                <c:pt idx="13634">
                  <c:v>73</c:v>
                </c:pt>
                <c:pt idx="13635">
                  <c:v>73</c:v>
                </c:pt>
                <c:pt idx="13636">
                  <c:v>73</c:v>
                </c:pt>
                <c:pt idx="13637">
                  <c:v>108</c:v>
                </c:pt>
                <c:pt idx="13638">
                  <c:v>108</c:v>
                </c:pt>
                <c:pt idx="13639">
                  <c:v>108</c:v>
                </c:pt>
                <c:pt idx="13640">
                  <c:v>108</c:v>
                </c:pt>
                <c:pt idx="13641">
                  <c:v>73</c:v>
                </c:pt>
                <c:pt idx="13642">
                  <c:v>73</c:v>
                </c:pt>
                <c:pt idx="13643">
                  <c:v>73</c:v>
                </c:pt>
                <c:pt idx="13644">
                  <c:v>73</c:v>
                </c:pt>
                <c:pt idx="13645">
                  <c:v>73</c:v>
                </c:pt>
                <c:pt idx="13646">
                  <c:v>73</c:v>
                </c:pt>
                <c:pt idx="13647">
                  <c:v>73</c:v>
                </c:pt>
                <c:pt idx="13648">
                  <c:v>73</c:v>
                </c:pt>
                <c:pt idx="13649">
                  <c:v>73</c:v>
                </c:pt>
                <c:pt idx="13650">
                  <c:v>73</c:v>
                </c:pt>
                <c:pt idx="13651">
                  <c:v>73</c:v>
                </c:pt>
                <c:pt idx="13652">
                  <c:v>73</c:v>
                </c:pt>
                <c:pt idx="13653">
                  <c:v>73</c:v>
                </c:pt>
                <c:pt idx="13654">
                  <c:v>73</c:v>
                </c:pt>
                <c:pt idx="13655">
                  <c:v>68</c:v>
                </c:pt>
                <c:pt idx="13656">
                  <c:v>73</c:v>
                </c:pt>
                <c:pt idx="13657">
                  <c:v>73</c:v>
                </c:pt>
                <c:pt idx="13658">
                  <c:v>48</c:v>
                </c:pt>
                <c:pt idx="13659">
                  <c:v>48</c:v>
                </c:pt>
                <c:pt idx="13660">
                  <c:v>48</c:v>
                </c:pt>
                <c:pt idx="13661">
                  <c:v>73</c:v>
                </c:pt>
                <c:pt idx="13662">
                  <c:v>73</c:v>
                </c:pt>
                <c:pt idx="13663">
                  <c:v>73</c:v>
                </c:pt>
                <c:pt idx="13664">
                  <c:v>73</c:v>
                </c:pt>
                <c:pt idx="13665">
                  <c:v>72</c:v>
                </c:pt>
                <c:pt idx="13666">
                  <c:v>73</c:v>
                </c:pt>
                <c:pt idx="13667">
                  <c:v>73</c:v>
                </c:pt>
                <c:pt idx="13668">
                  <c:v>73</c:v>
                </c:pt>
                <c:pt idx="13669">
                  <c:v>73</c:v>
                </c:pt>
                <c:pt idx="13670">
                  <c:v>73</c:v>
                </c:pt>
                <c:pt idx="13671">
                  <c:v>73</c:v>
                </c:pt>
                <c:pt idx="13672">
                  <c:v>73</c:v>
                </c:pt>
                <c:pt idx="13673">
                  <c:v>73</c:v>
                </c:pt>
                <c:pt idx="13674">
                  <c:v>48</c:v>
                </c:pt>
                <c:pt idx="13675">
                  <c:v>48</c:v>
                </c:pt>
                <c:pt idx="13676">
                  <c:v>73</c:v>
                </c:pt>
                <c:pt idx="13677">
                  <c:v>73</c:v>
                </c:pt>
                <c:pt idx="13678">
                  <c:v>73</c:v>
                </c:pt>
                <c:pt idx="13679">
                  <c:v>73</c:v>
                </c:pt>
                <c:pt idx="13680">
                  <c:v>73</c:v>
                </c:pt>
                <c:pt idx="13681">
                  <c:v>73</c:v>
                </c:pt>
                <c:pt idx="13682">
                  <c:v>73</c:v>
                </c:pt>
                <c:pt idx="13683">
                  <c:v>73</c:v>
                </c:pt>
                <c:pt idx="13684">
                  <c:v>73</c:v>
                </c:pt>
                <c:pt idx="13685">
                  <c:v>73</c:v>
                </c:pt>
                <c:pt idx="13686">
                  <c:v>47</c:v>
                </c:pt>
                <c:pt idx="13687">
                  <c:v>107</c:v>
                </c:pt>
                <c:pt idx="13688">
                  <c:v>108</c:v>
                </c:pt>
                <c:pt idx="13689">
                  <c:v>73</c:v>
                </c:pt>
                <c:pt idx="13690">
                  <c:v>40</c:v>
                </c:pt>
                <c:pt idx="13691">
                  <c:v>73</c:v>
                </c:pt>
                <c:pt idx="13692">
                  <c:v>47</c:v>
                </c:pt>
                <c:pt idx="13693">
                  <c:v>73</c:v>
                </c:pt>
                <c:pt idx="13694">
                  <c:v>73</c:v>
                </c:pt>
                <c:pt idx="13695">
                  <c:v>73</c:v>
                </c:pt>
                <c:pt idx="13696">
                  <c:v>50</c:v>
                </c:pt>
                <c:pt idx="13697">
                  <c:v>-142</c:v>
                </c:pt>
                <c:pt idx="13698">
                  <c:v>11</c:v>
                </c:pt>
                <c:pt idx="13699">
                  <c:v>30</c:v>
                </c:pt>
                <c:pt idx="13700">
                  <c:v>73</c:v>
                </c:pt>
                <c:pt idx="13701">
                  <c:v>73</c:v>
                </c:pt>
                <c:pt idx="13702">
                  <c:v>73</c:v>
                </c:pt>
                <c:pt idx="13703">
                  <c:v>108</c:v>
                </c:pt>
                <c:pt idx="13704">
                  <c:v>108</c:v>
                </c:pt>
                <c:pt idx="13705">
                  <c:v>108</c:v>
                </c:pt>
                <c:pt idx="13706">
                  <c:v>108</c:v>
                </c:pt>
                <c:pt idx="13707">
                  <c:v>108</c:v>
                </c:pt>
                <c:pt idx="13708">
                  <c:v>108</c:v>
                </c:pt>
                <c:pt idx="13709">
                  <c:v>108</c:v>
                </c:pt>
                <c:pt idx="13710">
                  <c:v>108</c:v>
                </c:pt>
                <c:pt idx="13711">
                  <c:v>-21</c:v>
                </c:pt>
                <c:pt idx="13712">
                  <c:v>14</c:v>
                </c:pt>
                <c:pt idx="13713">
                  <c:v>40</c:v>
                </c:pt>
                <c:pt idx="13714">
                  <c:v>-87</c:v>
                </c:pt>
                <c:pt idx="13715">
                  <c:v>156</c:v>
                </c:pt>
                <c:pt idx="13716">
                  <c:v>92</c:v>
                </c:pt>
                <c:pt idx="13717">
                  <c:v>66</c:v>
                </c:pt>
                <c:pt idx="13718">
                  <c:v>-39</c:v>
                </c:pt>
                <c:pt idx="13719">
                  <c:v>213</c:v>
                </c:pt>
                <c:pt idx="13720">
                  <c:v>107</c:v>
                </c:pt>
                <c:pt idx="13721">
                  <c:v>-87</c:v>
                </c:pt>
                <c:pt idx="13722">
                  <c:v>-37</c:v>
                </c:pt>
                <c:pt idx="13723">
                  <c:v>-21</c:v>
                </c:pt>
                <c:pt idx="13724">
                  <c:v>133</c:v>
                </c:pt>
                <c:pt idx="13725">
                  <c:v>67</c:v>
                </c:pt>
                <c:pt idx="13726">
                  <c:v>108</c:v>
                </c:pt>
                <c:pt idx="13727">
                  <c:v>73</c:v>
                </c:pt>
                <c:pt idx="13728">
                  <c:v>73</c:v>
                </c:pt>
                <c:pt idx="13729">
                  <c:v>73</c:v>
                </c:pt>
                <c:pt idx="13730">
                  <c:v>73</c:v>
                </c:pt>
                <c:pt idx="13731">
                  <c:v>73</c:v>
                </c:pt>
                <c:pt idx="13732">
                  <c:v>73</c:v>
                </c:pt>
                <c:pt idx="13733">
                  <c:v>73</c:v>
                </c:pt>
                <c:pt idx="13734">
                  <c:v>23</c:v>
                </c:pt>
                <c:pt idx="13735">
                  <c:v>111</c:v>
                </c:pt>
                <c:pt idx="13736">
                  <c:v>117</c:v>
                </c:pt>
                <c:pt idx="13737">
                  <c:v>153</c:v>
                </c:pt>
                <c:pt idx="13738">
                  <c:v>153</c:v>
                </c:pt>
                <c:pt idx="13739">
                  <c:v>153</c:v>
                </c:pt>
                <c:pt idx="13740">
                  <c:v>153</c:v>
                </c:pt>
                <c:pt idx="13741">
                  <c:v>791</c:v>
                </c:pt>
                <c:pt idx="13742">
                  <c:v>748</c:v>
                </c:pt>
                <c:pt idx="13743">
                  <c:v>612</c:v>
                </c:pt>
                <c:pt idx="13744">
                  <c:v>223</c:v>
                </c:pt>
                <c:pt idx="13745">
                  <c:v>-295</c:v>
                </c:pt>
                <c:pt idx="13746">
                  <c:v>-85</c:v>
                </c:pt>
                <c:pt idx="13747">
                  <c:v>723</c:v>
                </c:pt>
                <c:pt idx="13748">
                  <c:v>773</c:v>
                </c:pt>
                <c:pt idx="13749">
                  <c:v>773</c:v>
                </c:pt>
                <c:pt idx="13750">
                  <c:v>773</c:v>
                </c:pt>
                <c:pt idx="13751">
                  <c:v>773</c:v>
                </c:pt>
                <c:pt idx="13752">
                  <c:v>773</c:v>
                </c:pt>
                <c:pt idx="13753">
                  <c:v>773</c:v>
                </c:pt>
                <c:pt idx="13754">
                  <c:v>773</c:v>
                </c:pt>
                <c:pt idx="13755">
                  <c:v>773</c:v>
                </c:pt>
                <c:pt idx="13756">
                  <c:v>773</c:v>
                </c:pt>
                <c:pt idx="13757">
                  <c:v>773</c:v>
                </c:pt>
                <c:pt idx="13758">
                  <c:v>773</c:v>
                </c:pt>
                <c:pt idx="13759">
                  <c:v>773</c:v>
                </c:pt>
                <c:pt idx="13760">
                  <c:v>773</c:v>
                </c:pt>
                <c:pt idx="13761">
                  <c:v>773</c:v>
                </c:pt>
                <c:pt idx="13762">
                  <c:v>773</c:v>
                </c:pt>
                <c:pt idx="13763">
                  <c:v>773</c:v>
                </c:pt>
                <c:pt idx="13764">
                  <c:v>772</c:v>
                </c:pt>
                <c:pt idx="13765">
                  <c:v>773</c:v>
                </c:pt>
                <c:pt idx="13766">
                  <c:v>773</c:v>
                </c:pt>
                <c:pt idx="13767">
                  <c:v>772</c:v>
                </c:pt>
                <c:pt idx="13768">
                  <c:v>773</c:v>
                </c:pt>
                <c:pt idx="13769">
                  <c:v>-134</c:v>
                </c:pt>
                <c:pt idx="13770">
                  <c:v>150</c:v>
                </c:pt>
                <c:pt idx="13771">
                  <c:v>772</c:v>
                </c:pt>
                <c:pt idx="13772">
                  <c:v>773</c:v>
                </c:pt>
                <c:pt idx="13773">
                  <c:v>673</c:v>
                </c:pt>
                <c:pt idx="13774">
                  <c:v>773</c:v>
                </c:pt>
                <c:pt idx="13775">
                  <c:v>773</c:v>
                </c:pt>
                <c:pt idx="13776">
                  <c:v>773</c:v>
                </c:pt>
                <c:pt idx="13777">
                  <c:v>773</c:v>
                </c:pt>
                <c:pt idx="13778">
                  <c:v>773</c:v>
                </c:pt>
                <c:pt idx="13779">
                  <c:v>441</c:v>
                </c:pt>
                <c:pt idx="13780">
                  <c:v>646</c:v>
                </c:pt>
                <c:pt idx="13781">
                  <c:v>464</c:v>
                </c:pt>
                <c:pt idx="13782">
                  <c:v>304</c:v>
                </c:pt>
                <c:pt idx="13783">
                  <c:v>223</c:v>
                </c:pt>
                <c:pt idx="13784">
                  <c:v>227</c:v>
                </c:pt>
                <c:pt idx="13785">
                  <c:v>388</c:v>
                </c:pt>
                <c:pt idx="13786">
                  <c:v>537</c:v>
                </c:pt>
                <c:pt idx="13787">
                  <c:v>773</c:v>
                </c:pt>
                <c:pt idx="13788">
                  <c:v>773</c:v>
                </c:pt>
                <c:pt idx="13789">
                  <c:v>773</c:v>
                </c:pt>
                <c:pt idx="13790">
                  <c:v>768</c:v>
                </c:pt>
                <c:pt idx="13791">
                  <c:v>670</c:v>
                </c:pt>
                <c:pt idx="13792">
                  <c:v>516</c:v>
                </c:pt>
                <c:pt idx="13793">
                  <c:v>282</c:v>
                </c:pt>
                <c:pt idx="13794">
                  <c:v>551</c:v>
                </c:pt>
                <c:pt idx="13795">
                  <c:v>853</c:v>
                </c:pt>
                <c:pt idx="13796">
                  <c:v>773</c:v>
                </c:pt>
                <c:pt idx="13797">
                  <c:v>773</c:v>
                </c:pt>
                <c:pt idx="13798">
                  <c:v>773</c:v>
                </c:pt>
                <c:pt idx="13799">
                  <c:v>644</c:v>
                </c:pt>
                <c:pt idx="13800">
                  <c:v>644</c:v>
                </c:pt>
                <c:pt idx="13801">
                  <c:v>215</c:v>
                </c:pt>
                <c:pt idx="13802">
                  <c:v>-73</c:v>
                </c:pt>
                <c:pt idx="13803">
                  <c:v>234</c:v>
                </c:pt>
                <c:pt idx="13804">
                  <c:v>74</c:v>
                </c:pt>
                <c:pt idx="13805">
                  <c:v>422</c:v>
                </c:pt>
                <c:pt idx="13806">
                  <c:v>358</c:v>
                </c:pt>
                <c:pt idx="13807">
                  <c:v>-263</c:v>
                </c:pt>
                <c:pt idx="13808">
                  <c:v>-101</c:v>
                </c:pt>
                <c:pt idx="13809">
                  <c:v>545</c:v>
                </c:pt>
                <c:pt idx="13810">
                  <c:v>115</c:v>
                </c:pt>
                <c:pt idx="13811">
                  <c:v>599</c:v>
                </c:pt>
                <c:pt idx="13812">
                  <c:v>644</c:v>
                </c:pt>
                <c:pt idx="13813">
                  <c:v>644</c:v>
                </c:pt>
                <c:pt idx="13814">
                  <c:v>644</c:v>
                </c:pt>
                <c:pt idx="13815">
                  <c:v>644</c:v>
                </c:pt>
                <c:pt idx="13816">
                  <c:v>644</c:v>
                </c:pt>
                <c:pt idx="13817">
                  <c:v>594</c:v>
                </c:pt>
                <c:pt idx="13818">
                  <c:v>594</c:v>
                </c:pt>
                <c:pt idx="13819">
                  <c:v>644</c:v>
                </c:pt>
                <c:pt idx="13820">
                  <c:v>644</c:v>
                </c:pt>
                <c:pt idx="13821">
                  <c:v>644</c:v>
                </c:pt>
                <c:pt idx="13822">
                  <c:v>644</c:v>
                </c:pt>
                <c:pt idx="13823">
                  <c:v>644</c:v>
                </c:pt>
                <c:pt idx="13824">
                  <c:v>644</c:v>
                </c:pt>
                <c:pt idx="13825">
                  <c:v>644</c:v>
                </c:pt>
                <c:pt idx="13826">
                  <c:v>644</c:v>
                </c:pt>
                <c:pt idx="13827">
                  <c:v>644</c:v>
                </c:pt>
                <c:pt idx="13828">
                  <c:v>644</c:v>
                </c:pt>
                <c:pt idx="13829">
                  <c:v>644</c:v>
                </c:pt>
                <c:pt idx="13830">
                  <c:v>644</c:v>
                </c:pt>
                <c:pt idx="13831">
                  <c:v>644</c:v>
                </c:pt>
                <c:pt idx="13832">
                  <c:v>644</c:v>
                </c:pt>
                <c:pt idx="13833">
                  <c:v>644</c:v>
                </c:pt>
                <c:pt idx="13834">
                  <c:v>644</c:v>
                </c:pt>
                <c:pt idx="13835">
                  <c:v>644</c:v>
                </c:pt>
                <c:pt idx="13836">
                  <c:v>644</c:v>
                </c:pt>
                <c:pt idx="13837">
                  <c:v>644</c:v>
                </c:pt>
                <c:pt idx="13838">
                  <c:v>644</c:v>
                </c:pt>
                <c:pt idx="13839">
                  <c:v>644</c:v>
                </c:pt>
                <c:pt idx="13840">
                  <c:v>644</c:v>
                </c:pt>
                <c:pt idx="13841">
                  <c:v>644</c:v>
                </c:pt>
                <c:pt idx="13842">
                  <c:v>644</c:v>
                </c:pt>
                <c:pt idx="13843">
                  <c:v>644</c:v>
                </c:pt>
                <c:pt idx="13844">
                  <c:v>644</c:v>
                </c:pt>
                <c:pt idx="13845">
                  <c:v>644</c:v>
                </c:pt>
                <c:pt idx="13846">
                  <c:v>644</c:v>
                </c:pt>
                <c:pt idx="13847">
                  <c:v>583</c:v>
                </c:pt>
                <c:pt idx="13848">
                  <c:v>584</c:v>
                </c:pt>
                <c:pt idx="13849">
                  <c:v>584</c:v>
                </c:pt>
                <c:pt idx="13850">
                  <c:v>584</c:v>
                </c:pt>
                <c:pt idx="13851">
                  <c:v>634</c:v>
                </c:pt>
                <c:pt idx="13852">
                  <c:v>634</c:v>
                </c:pt>
                <c:pt idx="13853">
                  <c:v>584</c:v>
                </c:pt>
                <c:pt idx="13854">
                  <c:v>584</c:v>
                </c:pt>
                <c:pt idx="13855">
                  <c:v>634</c:v>
                </c:pt>
                <c:pt idx="13856">
                  <c:v>633</c:v>
                </c:pt>
                <c:pt idx="13857">
                  <c:v>634</c:v>
                </c:pt>
                <c:pt idx="13858">
                  <c:v>634</c:v>
                </c:pt>
                <c:pt idx="13859">
                  <c:v>634</c:v>
                </c:pt>
                <c:pt idx="13860">
                  <c:v>634</c:v>
                </c:pt>
                <c:pt idx="13861">
                  <c:v>634</c:v>
                </c:pt>
                <c:pt idx="13862">
                  <c:v>634</c:v>
                </c:pt>
                <c:pt idx="13863">
                  <c:v>634</c:v>
                </c:pt>
                <c:pt idx="13864">
                  <c:v>634</c:v>
                </c:pt>
                <c:pt idx="13865">
                  <c:v>634</c:v>
                </c:pt>
                <c:pt idx="13866">
                  <c:v>634</c:v>
                </c:pt>
                <c:pt idx="13867">
                  <c:v>634</c:v>
                </c:pt>
                <c:pt idx="13868">
                  <c:v>634</c:v>
                </c:pt>
                <c:pt idx="13869">
                  <c:v>634</c:v>
                </c:pt>
                <c:pt idx="13870">
                  <c:v>634</c:v>
                </c:pt>
                <c:pt idx="13871">
                  <c:v>433</c:v>
                </c:pt>
                <c:pt idx="13872">
                  <c:v>433</c:v>
                </c:pt>
                <c:pt idx="13873">
                  <c:v>433</c:v>
                </c:pt>
                <c:pt idx="13874">
                  <c:v>433</c:v>
                </c:pt>
                <c:pt idx="13875">
                  <c:v>433</c:v>
                </c:pt>
                <c:pt idx="13876">
                  <c:v>435</c:v>
                </c:pt>
                <c:pt idx="13877">
                  <c:v>618</c:v>
                </c:pt>
                <c:pt idx="13878">
                  <c:v>402</c:v>
                </c:pt>
                <c:pt idx="13879">
                  <c:v>433</c:v>
                </c:pt>
                <c:pt idx="13880">
                  <c:v>433</c:v>
                </c:pt>
                <c:pt idx="13881">
                  <c:v>433</c:v>
                </c:pt>
                <c:pt idx="13882">
                  <c:v>433</c:v>
                </c:pt>
                <c:pt idx="13883">
                  <c:v>433</c:v>
                </c:pt>
                <c:pt idx="13884">
                  <c:v>433</c:v>
                </c:pt>
                <c:pt idx="13885">
                  <c:v>433</c:v>
                </c:pt>
                <c:pt idx="13886">
                  <c:v>433</c:v>
                </c:pt>
                <c:pt idx="13887">
                  <c:v>433</c:v>
                </c:pt>
                <c:pt idx="13888">
                  <c:v>372</c:v>
                </c:pt>
                <c:pt idx="13889">
                  <c:v>274</c:v>
                </c:pt>
                <c:pt idx="13890">
                  <c:v>-120</c:v>
                </c:pt>
                <c:pt idx="13891">
                  <c:v>368</c:v>
                </c:pt>
                <c:pt idx="13892">
                  <c:v>396</c:v>
                </c:pt>
                <c:pt idx="13893">
                  <c:v>433</c:v>
                </c:pt>
                <c:pt idx="13894">
                  <c:v>433</c:v>
                </c:pt>
                <c:pt idx="13895">
                  <c:v>433</c:v>
                </c:pt>
                <c:pt idx="13896">
                  <c:v>433</c:v>
                </c:pt>
                <c:pt idx="13897">
                  <c:v>432</c:v>
                </c:pt>
                <c:pt idx="13898">
                  <c:v>433</c:v>
                </c:pt>
                <c:pt idx="13899">
                  <c:v>603</c:v>
                </c:pt>
                <c:pt idx="13900">
                  <c:v>603</c:v>
                </c:pt>
                <c:pt idx="13901">
                  <c:v>652</c:v>
                </c:pt>
                <c:pt idx="13902">
                  <c:v>618</c:v>
                </c:pt>
                <c:pt idx="13903">
                  <c:v>618</c:v>
                </c:pt>
                <c:pt idx="13904">
                  <c:v>433</c:v>
                </c:pt>
                <c:pt idx="13905">
                  <c:v>433</c:v>
                </c:pt>
                <c:pt idx="13906">
                  <c:v>433</c:v>
                </c:pt>
                <c:pt idx="13907">
                  <c:v>433</c:v>
                </c:pt>
                <c:pt idx="13908">
                  <c:v>433</c:v>
                </c:pt>
                <c:pt idx="13909">
                  <c:v>433</c:v>
                </c:pt>
                <c:pt idx="13910">
                  <c:v>433</c:v>
                </c:pt>
                <c:pt idx="13911">
                  <c:v>433</c:v>
                </c:pt>
                <c:pt idx="13912">
                  <c:v>553</c:v>
                </c:pt>
                <c:pt idx="13913">
                  <c:v>535</c:v>
                </c:pt>
                <c:pt idx="13914">
                  <c:v>512</c:v>
                </c:pt>
                <c:pt idx="13915">
                  <c:v>618</c:v>
                </c:pt>
                <c:pt idx="13916">
                  <c:v>433</c:v>
                </c:pt>
                <c:pt idx="13917">
                  <c:v>433</c:v>
                </c:pt>
                <c:pt idx="13918">
                  <c:v>433</c:v>
                </c:pt>
                <c:pt idx="13919">
                  <c:v>433</c:v>
                </c:pt>
                <c:pt idx="13920">
                  <c:v>433</c:v>
                </c:pt>
                <c:pt idx="13921">
                  <c:v>533</c:v>
                </c:pt>
                <c:pt idx="13922">
                  <c:v>533</c:v>
                </c:pt>
                <c:pt idx="13923">
                  <c:v>533</c:v>
                </c:pt>
                <c:pt idx="13924">
                  <c:v>533</c:v>
                </c:pt>
                <c:pt idx="13925">
                  <c:v>533</c:v>
                </c:pt>
                <c:pt idx="13926">
                  <c:v>533</c:v>
                </c:pt>
                <c:pt idx="13927">
                  <c:v>433</c:v>
                </c:pt>
                <c:pt idx="13928">
                  <c:v>433</c:v>
                </c:pt>
                <c:pt idx="13929">
                  <c:v>433</c:v>
                </c:pt>
                <c:pt idx="13930">
                  <c:v>433</c:v>
                </c:pt>
                <c:pt idx="13931">
                  <c:v>433</c:v>
                </c:pt>
                <c:pt idx="13932">
                  <c:v>433</c:v>
                </c:pt>
                <c:pt idx="13933">
                  <c:v>432</c:v>
                </c:pt>
                <c:pt idx="13934">
                  <c:v>433</c:v>
                </c:pt>
                <c:pt idx="13935">
                  <c:v>433</c:v>
                </c:pt>
                <c:pt idx="13936">
                  <c:v>433</c:v>
                </c:pt>
                <c:pt idx="13937">
                  <c:v>433</c:v>
                </c:pt>
                <c:pt idx="13938">
                  <c:v>433</c:v>
                </c:pt>
                <c:pt idx="13939">
                  <c:v>432</c:v>
                </c:pt>
                <c:pt idx="13940">
                  <c:v>433</c:v>
                </c:pt>
                <c:pt idx="13941">
                  <c:v>433</c:v>
                </c:pt>
                <c:pt idx="13942">
                  <c:v>433</c:v>
                </c:pt>
                <c:pt idx="13943">
                  <c:v>398</c:v>
                </c:pt>
                <c:pt idx="13944">
                  <c:v>498</c:v>
                </c:pt>
                <c:pt idx="13945">
                  <c:v>498</c:v>
                </c:pt>
                <c:pt idx="13946">
                  <c:v>498</c:v>
                </c:pt>
                <c:pt idx="13947">
                  <c:v>498</c:v>
                </c:pt>
                <c:pt idx="13948">
                  <c:v>498</c:v>
                </c:pt>
                <c:pt idx="13949">
                  <c:v>498</c:v>
                </c:pt>
                <c:pt idx="13950">
                  <c:v>498</c:v>
                </c:pt>
                <c:pt idx="13951">
                  <c:v>498</c:v>
                </c:pt>
                <c:pt idx="13952">
                  <c:v>498</c:v>
                </c:pt>
                <c:pt idx="13953">
                  <c:v>498</c:v>
                </c:pt>
                <c:pt idx="13954">
                  <c:v>498</c:v>
                </c:pt>
                <c:pt idx="13955">
                  <c:v>498</c:v>
                </c:pt>
                <c:pt idx="13956">
                  <c:v>498</c:v>
                </c:pt>
                <c:pt idx="13957">
                  <c:v>498</c:v>
                </c:pt>
                <c:pt idx="13958">
                  <c:v>498</c:v>
                </c:pt>
                <c:pt idx="13959">
                  <c:v>498</c:v>
                </c:pt>
                <c:pt idx="13960">
                  <c:v>498</c:v>
                </c:pt>
                <c:pt idx="13961">
                  <c:v>398</c:v>
                </c:pt>
                <c:pt idx="13962">
                  <c:v>398</c:v>
                </c:pt>
                <c:pt idx="13963">
                  <c:v>398</c:v>
                </c:pt>
                <c:pt idx="13964">
                  <c:v>398</c:v>
                </c:pt>
                <c:pt idx="13965">
                  <c:v>398</c:v>
                </c:pt>
                <c:pt idx="13966">
                  <c:v>398</c:v>
                </c:pt>
                <c:pt idx="13967">
                  <c:v>433</c:v>
                </c:pt>
                <c:pt idx="13968">
                  <c:v>533</c:v>
                </c:pt>
                <c:pt idx="13969">
                  <c:v>533</c:v>
                </c:pt>
                <c:pt idx="13970">
                  <c:v>533</c:v>
                </c:pt>
                <c:pt idx="13971">
                  <c:v>533</c:v>
                </c:pt>
                <c:pt idx="13972">
                  <c:v>533</c:v>
                </c:pt>
                <c:pt idx="13973">
                  <c:v>533</c:v>
                </c:pt>
                <c:pt idx="13974">
                  <c:v>433</c:v>
                </c:pt>
                <c:pt idx="13975">
                  <c:v>335</c:v>
                </c:pt>
                <c:pt idx="13976">
                  <c:v>275</c:v>
                </c:pt>
                <c:pt idx="13977">
                  <c:v>433</c:v>
                </c:pt>
                <c:pt idx="13978">
                  <c:v>433</c:v>
                </c:pt>
                <c:pt idx="13979">
                  <c:v>433</c:v>
                </c:pt>
                <c:pt idx="13980">
                  <c:v>433</c:v>
                </c:pt>
                <c:pt idx="13981">
                  <c:v>433</c:v>
                </c:pt>
                <c:pt idx="13982">
                  <c:v>433</c:v>
                </c:pt>
                <c:pt idx="13983">
                  <c:v>433</c:v>
                </c:pt>
                <c:pt idx="13984">
                  <c:v>433</c:v>
                </c:pt>
                <c:pt idx="13985">
                  <c:v>401</c:v>
                </c:pt>
                <c:pt idx="13986">
                  <c:v>316</c:v>
                </c:pt>
                <c:pt idx="13987">
                  <c:v>433</c:v>
                </c:pt>
                <c:pt idx="13988">
                  <c:v>433</c:v>
                </c:pt>
                <c:pt idx="13989">
                  <c:v>433</c:v>
                </c:pt>
                <c:pt idx="13990">
                  <c:v>433</c:v>
                </c:pt>
                <c:pt idx="13991">
                  <c:v>1000</c:v>
                </c:pt>
                <c:pt idx="13992">
                  <c:v>1100</c:v>
                </c:pt>
                <c:pt idx="13993">
                  <c:v>1100</c:v>
                </c:pt>
                <c:pt idx="13994">
                  <c:v>1100</c:v>
                </c:pt>
                <c:pt idx="13995">
                  <c:v>1100</c:v>
                </c:pt>
                <c:pt idx="13996">
                  <c:v>1100</c:v>
                </c:pt>
                <c:pt idx="13997">
                  <c:v>1100</c:v>
                </c:pt>
                <c:pt idx="13998">
                  <c:v>200</c:v>
                </c:pt>
                <c:pt idx="13999">
                  <c:v>200</c:v>
                </c:pt>
                <c:pt idx="14000">
                  <c:v>200</c:v>
                </c:pt>
                <c:pt idx="14001">
                  <c:v>200</c:v>
                </c:pt>
                <c:pt idx="14002">
                  <c:v>200</c:v>
                </c:pt>
                <c:pt idx="14003">
                  <c:v>200</c:v>
                </c:pt>
                <c:pt idx="14004">
                  <c:v>200</c:v>
                </c:pt>
                <c:pt idx="14005">
                  <c:v>200</c:v>
                </c:pt>
                <c:pt idx="14006">
                  <c:v>200</c:v>
                </c:pt>
                <c:pt idx="14007">
                  <c:v>200</c:v>
                </c:pt>
                <c:pt idx="14008">
                  <c:v>200</c:v>
                </c:pt>
                <c:pt idx="14009">
                  <c:v>533</c:v>
                </c:pt>
                <c:pt idx="14010">
                  <c:v>243</c:v>
                </c:pt>
                <c:pt idx="14011">
                  <c:v>995</c:v>
                </c:pt>
                <c:pt idx="14012">
                  <c:v>1000</c:v>
                </c:pt>
                <c:pt idx="14013">
                  <c:v>1000</c:v>
                </c:pt>
                <c:pt idx="14014">
                  <c:v>1000</c:v>
                </c:pt>
                <c:pt idx="14015">
                  <c:v>358</c:v>
                </c:pt>
                <c:pt idx="14016">
                  <c:v>473</c:v>
                </c:pt>
                <c:pt idx="14017">
                  <c:v>533</c:v>
                </c:pt>
                <c:pt idx="14018">
                  <c:v>496</c:v>
                </c:pt>
                <c:pt idx="14019">
                  <c:v>524</c:v>
                </c:pt>
                <c:pt idx="14020">
                  <c:v>458</c:v>
                </c:pt>
                <c:pt idx="14021">
                  <c:v>458</c:v>
                </c:pt>
                <c:pt idx="14022">
                  <c:v>183</c:v>
                </c:pt>
                <c:pt idx="14023">
                  <c:v>323</c:v>
                </c:pt>
                <c:pt idx="14024">
                  <c:v>323</c:v>
                </c:pt>
                <c:pt idx="14025">
                  <c:v>233</c:v>
                </c:pt>
                <c:pt idx="14026">
                  <c:v>183</c:v>
                </c:pt>
                <c:pt idx="14027">
                  <c:v>183</c:v>
                </c:pt>
                <c:pt idx="14028">
                  <c:v>183</c:v>
                </c:pt>
                <c:pt idx="14029">
                  <c:v>183</c:v>
                </c:pt>
                <c:pt idx="14030">
                  <c:v>183</c:v>
                </c:pt>
                <c:pt idx="14031">
                  <c:v>273</c:v>
                </c:pt>
                <c:pt idx="14032">
                  <c:v>323</c:v>
                </c:pt>
                <c:pt idx="14033">
                  <c:v>493</c:v>
                </c:pt>
                <c:pt idx="14034">
                  <c:v>508</c:v>
                </c:pt>
                <c:pt idx="14035">
                  <c:v>508</c:v>
                </c:pt>
                <c:pt idx="14036">
                  <c:v>323</c:v>
                </c:pt>
                <c:pt idx="14037">
                  <c:v>323</c:v>
                </c:pt>
                <c:pt idx="14038">
                  <c:v>190</c:v>
                </c:pt>
                <c:pt idx="14039">
                  <c:v>233</c:v>
                </c:pt>
                <c:pt idx="14040">
                  <c:v>433</c:v>
                </c:pt>
                <c:pt idx="14041">
                  <c:v>433</c:v>
                </c:pt>
                <c:pt idx="14042">
                  <c:v>433</c:v>
                </c:pt>
                <c:pt idx="14043">
                  <c:v>433</c:v>
                </c:pt>
                <c:pt idx="14044">
                  <c:v>433</c:v>
                </c:pt>
                <c:pt idx="14045">
                  <c:v>433</c:v>
                </c:pt>
                <c:pt idx="14046">
                  <c:v>233</c:v>
                </c:pt>
                <c:pt idx="14047">
                  <c:v>233</c:v>
                </c:pt>
                <c:pt idx="14048">
                  <c:v>233</c:v>
                </c:pt>
                <c:pt idx="14049">
                  <c:v>233</c:v>
                </c:pt>
                <c:pt idx="14050">
                  <c:v>233</c:v>
                </c:pt>
                <c:pt idx="14051">
                  <c:v>233</c:v>
                </c:pt>
                <c:pt idx="14052">
                  <c:v>233</c:v>
                </c:pt>
                <c:pt idx="14053">
                  <c:v>233</c:v>
                </c:pt>
                <c:pt idx="14054">
                  <c:v>233</c:v>
                </c:pt>
                <c:pt idx="14055">
                  <c:v>233</c:v>
                </c:pt>
                <c:pt idx="14056">
                  <c:v>233</c:v>
                </c:pt>
                <c:pt idx="14057">
                  <c:v>523</c:v>
                </c:pt>
                <c:pt idx="14058">
                  <c:v>523</c:v>
                </c:pt>
                <c:pt idx="14059">
                  <c:v>523</c:v>
                </c:pt>
                <c:pt idx="14060">
                  <c:v>433</c:v>
                </c:pt>
                <c:pt idx="14061">
                  <c:v>433</c:v>
                </c:pt>
                <c:pt idx="14062">
                  <c:v>433</c:v>
                </c:pt>
                <c:pt idx="14063">
                  <c:v>433</c:v>
                </c:pt>
                <c:pt idx="14064">
                  <c:v>533</c:v>
                </c:pt>
                <c:pt idx="14065">
                  <c:v>533</c:v>
                </c:pt>
                <c:pt idx="14066">
                  <c:v>533</c:v>
                </c:pt>
                <c:pt idx="14067">
                  <c:v>533</c:v>
                </c:pt>
                <c:pt idx="14068">
                  <c:v>533</c:v>
                </c:pt>
                <c:pt idx="14069">
                  <c:v>533</c:v>
                </c:pt>
                <c:pt idx="14070">
                  <c:v>433</c:v>
                </c:pt>
                <c:pt idx="14071">
                  <c:v>433</c:v>
                </c:pt>
                <c:pt idx="14072">
                  <c:v>433</c:v>
                </c:pt>
                <c:pt idx="14073">
                  <c:v>433</c:v>
                </c:pt>
                <c:pt idx="14074">
                  <c:v>433</c:v>
                </c:pt>
                <c:pt idx="14075">
                  <c:v>433</c:v>
                </c:pt>
                <c:pt idx="14076">
                  <c:v>433</c:v>
                </c:pt>
                <c:pt idx="14077">
                  <c:v>433</c:v>
                </c:pt>
                <c:pt idx="14078">
                  <c:v>433</c:v>
                </c:pt>
                <c:pt idx="14079">
                  <c:v>433</c:v>
                </c:pt>
                <c:pt idx="14080">
                  <c:v>433</c:v>
                </c:pt>
                <c:pt idx="14081">
                  <c:v>433</c:v>
                </c:pt>
                <c:pt idx="14082">
                  <c:v>433</c:v>
                </c:pt>
                <c:pt idx="14083">
                  <c:v>433</c:v>
                </c:pt>
                <c:pt idx="14084">
                  <c:v>433</c:v>
                </c:pt>
                <c:pt idx="14085">
                  <c:v>433</c:v>
                </c:pt>
                <c:pt idx="14086">
                  <c:v>433</c:v>
                </c:pt>
                <c:pt idx="14087">
                  <c:v>532</c:v>
                </c:pt>
                <c:pt idx="14088">
                  <c:v>533</c:v>
                </c:pt>
                <c:pt idx="14089">
                  <c:v>633</c:v>
                </c:pt>
                <c:pt idx="14090">
                  <c:v>633</c:v>
                </c:pt>
                <c:pt idx="14091">
                  <c:v>633</c:v>
                </c:pt>
                <c:pt idx="14092">
                  <c:v>633</c:v>
                </c:pt>
                <c:pt idx="14093">
                  <c:v>633</c:v>
                </c:pt>
                <c:pt idx="14094">
                  <c:v>633</c:v>
                </c:pt>
                <c:pt idx="14095">
                  <c:v>533</c:v>
                </c:pt>
                <c:pt idx="14096">
                  <c:v>533</c:v>
                </c:pt>
                <c:pt idx="14097">
                  <c:v>533</c:v>
                </c:pt>
                <c:pt idx="14098">
                  <c:v>533</c:v>
                </c:pt>
                <c:pt idx="14099">
                  <c:v>533</c:v>
                </c:pt>
                <c:pt idx="14100">
                  <c:v>533</c:v>
                </c:pt>
                <c:pt idx="14101">
                  <c:v>533</c:v>
                </c:pt>
                <c:pt idx="14102">
                  <c:v>533</c:v>
                </c:pt>
                <c:pt idx="14103">
                  <c:v>533</c:v>
                </c:pt>
                <c:pt idx="14104">
                  <c:v>533</c:v>
                </c:pt>
                <c:pt idx="14105">
                  <c:v>533</c:v>
                </c:pt>
                <c:pt idx="14106">
                  <c:v>533</c:v>
                </c:pt>
                <c:pt idx="14107">
                  <c:v>533</c:v>
                </c:pt>
                <c:pt idx="14108">
                  <c:v>533</c:v>
                </c:pt>
                <c:pt idx="14109">
                  <c:v>533</c:v>
                </c:pt>
                <c:pt idx="14110">
                  <c:v>533</c:v>
                </c:pt>
                <c:pt idx="14111">
                  <c:v>498</c:v>
                </c:pt>
                <c:pt idx="14112">
                  <c:v>598</c:v>
                </c:pt>
                <c:pt idx="14113">
                  <c:v>598</c:v>
                </c:pt>
                <c:pt idx="14114">
                  <c:v>598</c:v>
                </c:pt>
                <c:pt idx="14115">
                  <c:v>598</c:v>
                </c:pt>
                <c:pt idx="14116">
                  <c:v>598</c:v>
                </c:pt>
                <c:pt idx="14117">
                  <c:v>598</c:v>
                </c:pt>
                <c:pt idx="14118">
                  <c:v>598</c:v>
                </c:pt>
                <c:pt idx="14119">
                  <c:v>598</c:v>
                </c:pt>
                <c:pt idx="14120">
                  <c:v>598</c:v>
                </c:pt>
                <c:pt idx="14121">
                  <c:v>598</c:v>
                </c:pt>
                <c:pt idx="14122">
                  <c:v>598</c:v>
                </c:pt>
                <c:pt idx="14123">
                  <c:v>598</c:v>
                </c:pt>
                <c:pt idx="14124">
                  <c:v>598</c:v>
                </c:pt>
                <c:pt idx="14125">
                  <c:v>598</c:v>
                </c:pt>
                <c:pt idx="14126">
                  <c:v>598</c:v>
                </c:pt>
                <c:pt idx="14127">
                  <c:v>598</c:v>
                </c:pt>
                <c:pt idx="14128">
                  <c:v>598</c:v>
                </c:pt>
                <c:pt idx="14129">
                  <c:v>498</c:v>
                </c:pt>
                <c:pt idx="14130">
                  <c:v>498</c:v>
                </c:pt>
                <c:pt idx="14131">
                  <c:v>498</c:v>
                </c:pt>
                <c:pt idx="14132">
                  <c:v>498</c:v>
                </c:pt>
                <c:pt idx="14133">
                  <c:v>498</c:v>
                </c:pt>
                <c:pt idx="14134">
                  <c:v>498</c:v>
                </c:pt>
                <c:pt idx="14135">
                  <c:v>533</c:v>
                </c:pt>
                <c:pt idx="14136">
                  <c:v>633</c:v>
                </c:pt>
                <c:pt idx="14137">
                  <c:v>723</c:v>
                </c:pt>
                <c:pt idx="14138">
                  <c:v>723</c:v>
                </c:pt>
                <c:pt idx="14139">
                  <c:v>723</c:v>
                </c:pt>
                <c:pt idx="14140">
                  <c:v>723</c:v>
                </c:pt>
                <c:pt idx="14141">
                  <c:v>633</c:v>
                </c:pt>
                <c:pt idx="14142">
                  <c:v>533</c:v>
                </c:pt>
                <c:pt idx="14143">
                  <c:v>532</c:v>
                </c:pt>
                <c:pt idx="14144">
                  <c:v>533</c:v>
                </c:pt>
                <c:pt idx="14145">
                  <c:v>533</c:v>
                </c:pt>
                <c:pt idx="14146">
                  <c:v>533</c:v>
                </c:pt>
                <c:pt idx="14147">
                  <c:v>533</c:v>
                </c:pt>
                <c:pt idx="14148">
                  <c:v>533</c:v>
                </c:pt>
                <c:pt idx="14149">
                  <c:v>533</c:v>
                </c:pt>
                <c:pt idx="14150">
                  <c:v>533</c:v>
                </c:pt>
                <c:pt idx="14151">
                  <c:v>533</c:v>
                </c:pt>
                <c:pt idx="14152">
                  <c:v>533</c:v>
                </c:pt>
                <c:pt idx="14153">
                  <c:v>533</c:v>
                </c:pt>
                <c:pt idx="14154">
                  <c:v>533</c:v>
                </c:pt>
                <c:pt idx="14155">
                  <c:v>533</c:v>
                </c:pt>
                <c:pt idx="14156">
                  <c:v>533</c:v>
                </c:pt>
                <c:pt idx="14157">
                  <c:v>533</c:v>
                </c:pt>
                <c:pt idx="14158">
                  <c:v>533</c:v>
                </c:pt>
                <c:pt idx="14159">
                  <c:v>533</c:v>
                </c:pt>
                <c:pt idx="14160">
                  <c:v>633</c:v>
                </c:pt>
                <c:pt idx="14161">
                  <c:v>723</c:v>
                </c:pt>
                <c:pt idx="14162">
                  <c:v>723</c:v>
                </c:pt>
                <c:pt idx="14163">
                  <c:v>723</c:v>
                </c:pt>
                <c:pt idx="14164">
                  <c:v>681</c:v>
                </c:pt>
                <c:pt idx="14165">
                  <c:v>633</c:v>
                </c:pt>
                <c:pt idx="14166">
                  <c:v>533</c:v>
                </c:pt>
                <c:pt idx="14167">
                  <c:v>533</c:v>
                </c:pt>
                <c:pt idx="14168">
                  <c:v>533</c:v>
                </c:pt>
                <c:pt idx="14169">
                  <c:v>533</c:v>
                </c:pt>
                <c:pt idx="14170">
                  <c:v>532</c:v>
                </c:pt>
                <c:pt idx="14171">
                  <c:v>533</c:v>
                </c:pt>
                <c:pt idx="14172">
                  <c:v>533</c:v>
                </c:pt>
                <c:pt idx="14173">
                  <c:v>533</c:v>
                </c:pt>
                <c:pt idx="14174">
                  <c:v>533</c:v>
                </c:pt>
                <c:pt idx="14175">
                  <c:v>533</c:v>
                </c:pt>
                <c:pt idx="14176">
                  <c:v>533</c:v>
                </c:pt>
                <c:pt idx="14177">
                  <c:v>623</c:v>
                </c:pt>
                <c:pt idx="14178">
                  <c:v>623</c:v>
                </c:pt>
                <c:pt idx="14179">
                  <c:v>623</c:v>
                </c:pt>
                <c:pt idx="14180">
                  <c:v>533</c:v>
                </c:pt>
                <c:pt idx="14181">
                  <c:v>533</c:v>
                </c:pt>
                <c:pt idx="14182">
                  <c:v>533</c:v>
                </c:pt>
                <c:pt idx="14183">
                  <c:v>533</c:v>
                </c:pt>
                <c:pt idx="14184">
                  <c:v>633</c:v>
                </c:pt>
                <c:pt idx="14185">
                  <c:v>633</c:v>
                </c:pt>
                <c:pt idx="14186">
                  <c:v>633</c:v>
                </c:pt>
                <c:pt idx="14187">
                  <c:v>633</c:v>
                </c:pt>
                <c:pt idx="14188">
                  <c:v>633</c:v>
                </c:pt>
                <c:pt idx="14189">
                  <c:v>633</c:v>
                </c:pt>
                <c:pt idx="14190">
                  <c:v>533</c:v>
                </c:pt>
                <c:pt idx="14191">
                  <c:v>533</c:v>
                </c:pt>
                <c:pt idx="14192">
                  <c:v>533</c:v>
                </c:pt>
                <c:pt idx="14193">
                  <c:v>533</c:v>
                </c:pt>
                <c:pt idx="14194">
                  <c:v>533</c:v>
                </c:pt>
                <c:pt idx="14195">
                  <c:v>533</c:v>
                </c:pt>
                <c:pt idx="14196">
                  <c:v>533</c:v>
                </c:pt>
                <c:pt idx="14197">
                  <c:v>533</c:v>
                </c:pt>
                <c:pt idx="14198">
                  <c:v>533</c:v>
                </c:pt>
                <c:pt idx="14199">
                  <c:v>533</c:v>
                </c:pt>
                <c:pt idx="14200">
                  <c:v>533</c:v>
                </c:pt>
                <c:pt idx="14201">
                  <c:v>533</c:v>
                </c:pt>
                <c:pt idx="14202">
                  <c:v>533</c:v>
                </c:pt>
                <c:pt idx="14203">
                  <c:v>533</c:v>
                </c:pt>
                <c:pt idx="14204">
                  <c:v>533</c:v>
                </c:pt>
                <c:pt idx="14205">
                  <c:v>533</c:v>
                </c:pt>
                <c:pt idx="14206">
                  <c:v>533</c:v>
                </c:pt>
                <c:pt idx="14207">
                  <c:v>533</c:v>
                </c:pt>
                <c:pt idx="14208">
                  <c:v>633</c:v>
                </c:pt>
                <c:pt idx="14209">
                  <c:v>633</c:v>
                </c:pt>
                <c:pt idx="14210">
                  <c:v>633</c:v>
                </c:pt>
                <c:pt idx="14211">
                  <c:v>633</c:v>
                </c:pt>
                <c:pt idx="14212">
                  <c:v>633</c:v>
                </c:pt>
                <c:pt idx="14213">
                  <c:v>633</c:v>
                </c:pt>
                <c:pt idx="14214">
                  <c:v>633</c:v>
                </c:pt>
                <c:pt idx="14215">
                  <c:v>633</c:v>
                </c:pt>
                <c:pt idx="14216">
                  <c:v>633</c:v>
                </c:pt>
                <c:pt idx="14217">
                  <c:v>633</c:v>
                </c:pt>
                <c:pt idx="14218">
                  <c:v>633</c:v>
                </c:pt>
                <c:pt idx="14219">
                  <c:v>633</c:v>
                </c:pt>
                <c:pt idx="14220">
                  <c:v>633</c:v>
                </c:pt>
                <c:pt idx="14221">
                  <c:v>633</c:v>
                </c:pt>
                <c:pt idx="14222">
                  <c:v>633</c:v>
                </c:pt>
                <c:pt idx="14223">
                  <c:v>633</c:v>
                </c:pt>
                <c:pt idx="14224">
                  <c:v>633</c:v>
                </c:pt>
                <c:pt idx="14225">
                  <c:v>533</c:v>
                </c:pt>
                <c:pt idx="14226">
                  <c:v>533</c:v>
                </c:pt>
                <c:pt idx="14227">
                  <c:v>533</c:v>
                </c:pt>
                <c:pt idx="14228">
                  <c:v>533</c:v>
                </c:pt>
                <c:pt idx="14229">
                  <c:v>533</c:v>
                </c:pt>
                <c:pt idx="14230">
                  <c:v>533</c:v>
                </c:pt>
                <c:pt idx="14231">
                  <c:v>533</c:v>
                </c:pt>
                <c:pt idx="14232">
                  <c:v>633</c:v>
                </c:pt>
                <c:pt idx="14233">
                  <c:v>633</c:v>
                </c:pt>
                <c:pt idx="14234">
                  <c:v>633</c:v>
                </c:pt>
                <c:pt idx="14235">
                  <c:v>633</c:v>
                </c:pt>
                <c:pt idx="14236">
                  <c:v>633</c:v>
                </c:pt>
                <c:pt idx="14237">
                  <c:v>633</c:v>
                </c:pt>
                <c:pt idx="14238">
                  <c:v>533</c:v>
                </c:pt>
                <c:pt idx="14239">
                  <c:v>533</c:v>
                </c:pt>
                <c:pt idx="14240">
                  <c:v>533</c:v>
                </c:pt>
                <c:pt idx="14241">
                  <c:v>533</c:v>
                </c:pt>
                <c:pt idx="14242">
                  <c:v>533</c:v>
                </c:pt>
                <c:pt idx="14243">
                  <c:v>533</c:v>
                </c:pt>
                <c:pt idx="14244">
                  <c:v>533</c:v>
                </c:pt>
                <c:pt idx="14245">
                  <c:v>533</c:v>
                </c:pt>
                <c:pt idx="14246">
                  <c:v>533</c:v>
                </c:pt>
                <c:pt idx="14247">
                  <c:v>533</c:v>
                </c:pt>
                <c:pt idx="14248">
                  <c:v>533</c:v>
                </c:pt>
                <c:pt idx="14249">
                  <c:v>533</c:v>
                </c:pt>
                <c:pt idx="14250">
                  <c:v>533</c:v>
                </c:pt>
                <c:pt idx="14251">
                  <c:v>533</c:v>
                </c:pt>
                <c:pt idx="14252">
                  <c:v>533</c:v>
                </c:pt>
                <c:pt idx="14253">
                  <c:v>533</c:v>
                </c:pt>
                <c:pt idx="14254">
                  <c:v>533</c:v>
                </c:pt>
                <c:pt idx="14255">
                  <c:v>533</c:v>
                </c:pt>
                <c:pt idx="14256">
                  <c:v>532</c:v>
                </c:pt>
                <c:pt idx="14257">
                  <c:v>633</c:v>
                </c:pt>
                <c:pt idx="14258">
                  <c:v>633</c:v>
                </c:pt>
                <c:pt idx="14259">
                  <c:v>633</c:v>
                </c:pt>
                <c:pt idx="14260">
                  <c:v>633</c:v>
                </c:pt>
                <c:pt idx="14261">
                  <c:v>633</c:v>
                </c:pt>
                <c:pt idx="14262">
                  <c:v>633</c:v>
                </c:pt>
                <c:pt idx="14263">
                  <c:v>423</c:v>
                </c:pt>
                <c:pt idx="14264">
                  <c:v>533</c:v>
                </c:pt>
                <c:pt idx="14265">
                  <c:v>533</c:v>
                </c:pt>
                <c:pt idx="14266">
                  <c:v>533</c:v>
                </c:pt>
                <c:pt idx="14267">
                  <c:v>533</c:v>
                </c:pt>
                <c:pt idx="14268">
                  <c:v>533</c:v>
                </c:pt>
                <c:pt idx="14269">
                  <c:v>533</c:v>
                </c:pt>
                <c:pt idx="14270">
                  <c:v>533</c:v>
                </c:pt>
                <c:pt idx="14271">
                  <c:v>533</c:v>
                </c:pt>
                <c:pt idx="14272">
                  <c:v>533</c:v>
                </c:pt>
                <c:pt idx="14273">
                  <c:v>533</c:v>
                </c:pt>
                <c:pt idx="14274">
                  <c:v>533</c:v>
                </c:pt>
                <c:pt idx="14275">
                  <c:v>533</c:v>
                </c:pt>
                <c:pt idx="14276">
                  <c:v>533</c:v>
                </c:pt>
                <c:pt idx="14277">
                  <c:v>533</c:v>
                </c:pt>
                <c:pt idx="14278">
                  <c:v>533</c:v>
                </c:pt>
                <c:pt idx="14279">
                  <c:v>533</c:v>
                </c:pt>
                <c:pt idx="14280">
                  <c:v>633</c:v>
                </c:pt>
                <c:pt idx="14281">
                  <c:v>633</c:v>
                </c:pt>
                <c:pt idx="14282">
                  <c:v>633</c:v>
                </c:pt>
                <c:pt idx="14283">
                  <c:v>633</c:v>
                </c:pt>
                <c:pt idx="14284">
                  <c:v>633</c:v>
                </c:pt>
                <c:pt idx="14285">
                  <c:v>633</c:v>
                </c:pt>
                <c:pt idx="14286">
                  <c:v>633</c:v>
                </c:pt>
                <c:pt idx="14287">
                  <c:v>633</c:v>
                </c:pt>
                <c:pt idx="14288">
                  <c:v>633</c:v>
                </c:pt>
                <c:pt idx="14289">
                  <c:v>633</c:v>
                </c:pt>
                <c:pt idx="14290">
                  <c:v>633</c:v>
                </c:pt>
                <c:pt idx="14291">
                  <c:v>633</c:v>
                </c:pt>
                <c:pt idx="14292">
                  <c:v>633</c:v>
                </c:pt>
                <c:pt idx="14293">
                  <c:v>633</c:v>
                </c:pt>
                <c:pt idx="14294">
                  <c:v>633</c:v>
                </c:pt>
                <c:pt idx="14295">
                  <c:v>633</c:v>
                </c:pt>
                <c:pt idx="14296">
                  <c:v>633</c:v>
                </c:pt>
                <c:pt idx="14297">
                  <c:v>533</c:v>
                </c:pt>
                <c:pt idx="14298">
                  <c:v>533</c:v>
                </c:pt>
                <c:pt idx="14299">
                  <c:v>533</c:v>
                </c:pt>
                <c:pt idx="14300">
                  <c:v>533</c:v>
                </c:pt>
                <c:pt idx="14301">
                  <c:v>533</c:v>
                </c:pt>
                <c:pt idx="14302">
                  <c:v>533</c:v>
                </c:pt>
                <c:pt idx="14303">
                  <c:v>533</c:v>
                </c:pt>
                <c:pt idx="14304">
                  <c:v>633</c:v>
                </c:pt>
                <c:pt idx="14305">
                  <c:v>633</c:v>
                </c:pt>
                <c:pt idx="14306">
                  <c:v>633</c:v>
                </c:pt>
                <c:pt idx="14307">
                  <c:v>723</c:v>
                </c:pt>
                <c:pt idx="14308">
                  <c:v>723</c:v>
                </c:pt>
                <c:pt idx="14309">
                  <c:v>513</c:v>
                </c:pt>
                <c:pt idx="14310">
                  <c:v>362</c:v>
                </c:pt>
                <c:pt idx="14311">
                  <c:v>-383</c:v>
                </c:pt>
                <c:pt idx="14312">
                  <c:v>-380</c:v>
                </c:pt>
                <c:pt idx="14313">
                  <c:v>-63</c:v>
                </c:pt>
                <c:pt idx="14314">
                  <c:v>-123</c:v>
                </c:pt>
                <c:pt idx="14315">
                  <c:v>358</c:v>
                </c:pt>
                <c:pt idx="14316">
                  <c:v>533</c:v>
                </c:pt>
                <c:pt idx="14317">
                  <c:v>241</c:v>
                </c:pt>
                <c:pt idx="14318">
                  <c:v>533</c:v>
                </c:pt>
                <c:pt idx="14319">
                  <c:v>506</c:v>
                </c:pt>
                <c:pt idx="14320">
                  <c:v>336</c:v>
                </c:pt>
                <c:pt idx="14321">
                  <c:v>359</c:v>
                </c:pt>
                <c:pt idx="14322">
                  <c:v>211</c:v>
                </c:pt>
                <c:pt idx="14323">
                  <c:v>175</c:v>
                </c:pt>
                <c:pt idx="14324">
                  <c:v>376</c:v>
                </c:pt>
                <c:pt idx="14325">
                  <c:v>533</c:v>
                </c:pt>
                <c:pt idx="14326">
                  <c:v>533</c:v>
                </c:pt>
                <c:pt idx="14327">
                  <c:v>800</c:v>
                </c:pt>
                <c:pt idx="14328">
                  <c:v>900</c:v>
                </c:pt>
                <c:pt idx="14329">
                  <c:v>825</c:v>
                </c:pt>
                <c:pt idx="14330">
                  <c:v>900</c:v>
                </c:pt>
                <c:pt idx="14331">
                  <c:v>990</c:v>
                </c:pt>
                <c:pt idx="14332">
                  <c:v>965</c:v>
                </c:pt>
                <c:pt idx="14333">
                  <c:v>890</c:v>
                </c:pt>
                <c:pt idx="14334">
                  <c:v>530</c:v>
                </c:pt>
                <c:pt idx="14335">
                  <c:v>409</c:v>
                </c:pt>
                <c:pt idx="14336">
                  <c:v>-255</c:v>
                </c:pt>
                <c:pt idx="14337">
                  <c:v>560</c:v>
                </c:pt>
                <c:pt idx="14338">
                  <c:v>525</c:v>
                </c:pt>
                <c:pt idx="14339">
                  <c:v>765</c:v>
                </c:pt>
                <c:pt idx="14340">
                  <c:v>765</c:v>
                </c:pt>
                <c:pt idx="14341">
                  <c:v>765</c:v>
                </c:pt>
                <c:pt idx="14342">
                  <c:v>765</c:v>
                </c:pt>
                <c:pt idx="14343">
                  <c:v>765</c:v>
                </c:pt>
                <c:pt idx="14344">
                  <c:v>765</c:v>
                </c:pt>
                <c:pt idx="14345">
                  <c:v>790</c:v>
                </c:pt>
                <c:pt idx="14346">
                  <c:v>790</c:v>
                </c:pt>
                <c:pt idx="14347">
                  <c:v>765</c:v>
                </c:pt>
                <c:pt idx="14348">
                  <c:v>765</c:v>
                </c:pt>
                <c:pt idx="14349">
                  <c:v>764</c:v>
                </c:pt>
                <c:pt idx="14350">
                  <c:v>765</c:v>
                </c:pt>
                <c:pt idx="14351">
                  <c:v>765</c:v>
                </c:pt>
                <c:pt idx="14352">
                  <c:v>865</c:v>
                </c:pt>
                <c:pt idx="14353">
                  <c:v>865</c:v>
                </c:pt>
                <c:pt idx="14354">
                  <c:v>865</c:v>
                </c:pt>
                <c:pt idx="14355">
                  <c:v>865</c:v>
                </c:pt>
                <c:pt idx="14356">
                  <c:v>865</c:v>
                </c:pt>
                <c:pt idx="14357">
                  <c:v>865</c:v>
                </c:pt>
                <c:pt idx="14358">
                  <c:v>765</c:v>
                </c:pt>
                <c:pt idx="14359">
                  <c:v>765</c:v>
                </c:pt>
                <c:pt idx="14360">
                  <c:v>765</c:v>
                </c:pt>
                <c:pt idx="14361">
                  <c:v>764</c:v>
                </c:pt>
                <c:pt idx="14362">
                  <c:v>765</c:v>
                </c:pt>
                <c:pt idx="14363">
                  <c:v>765</c:v>
                </c:pt>
                <c:pt idx="14364">
                  <c:v>765</c:v>
                </c:pt>
                <c:pt idx="14365">
                  <c:v>765</c:v>
                </c:pt>
                <c:pt idx="14366">
                  <c:v>765</c:v>
                </c:pt>
                <c:pt idx="14367">
                  <c:v>765</c:v>
                </c:pt>
                <c:pt idx="14368">
                  <c:v>765</c:v>
                </c:pt>
                <c:pt idx="14369">
                  <c:v>765</c:v>
                </c:pt>
                <c:pt idx="14370">
                  <c:v>765</c:v>
                </c:pt>
                <c:pt idx="14371">
                  <c:v>765</c:v>
                </c:pt>
                <c:pt idx="14372">
                  <c:v>765</c:v>
                </c:pt>
                <c:pt idx="14373">
                  <c:v>765</c:v>
                </c:pt>
                <c:pt idx="14374">
                  <c:v>765</c:v>
                </c:pt>
                <c:pt idx="14375">
                  <c:v>533</c:v>
                </c:pt>
                <c:pt idx="14376">
                  <c:v>633</c:v>
                </c:pt>
                <c:pt idx="14377">
                  <c:v>632</c:v>
                </c:pt>
                <c:pt idx="14378">
                  <c:v>633</c:v>
                </c:pt>
                <c:pt idx="14379">
                  <c:v>633</c:v>
                </c:pt>
                <c:pt idx="14380">
                  <c:v>633</c:v>
                </c:pt>
                <c:pt idx="14381">
                  <c:v>633</c:v>
                </c:pt>
                <c:pt idx="14382">
                  <c:v>533</c:v>
                </c:pt>
                <c:pt idx="14383">
                  <c:v>315</c:v>
                </c:pt>
                <c:pt idx="14384">
                  <c:v>529</c:v>
                </c:pt>
                <c:pt idx="14385">
                  <c:v>533</c:v>
                </c:pt>
                <c:pt idx="14386">
                  <c:v>533</c:v>
                </c:pt>
                <c:pt idx="14387">
                  <c:v>533</c:v>
                </c:pt>
                <c:pt idx="14388">
                  <c:v>533</c:v>
                </c:pt>
                <c:pt idx="14389">
                  <c:v>533</c:v>
                </c:pt>
                <c:pt idx="14390">
                  <c:v>533</c:v>
                </c:pt>
                <c:pt idx="14391">
                  <c:v>533</c:v>
                </c:pt>
                <c:pt idx="14392">
                  <c:v>532</c:v>
                </c:pt>
                <c:pt idx="14393">
                  <c:v>533</c:v>
                </c:pt>
                <c:pt idx="14394">
                  <c:v>533</c:v>
                </c:pt>
                <c:pt idx="14395">
                  <c:v>533</c:v>
                </c:pt>
                <c:pt idx="14396">
                  <c:v>533</c:v>
                </c:pt>
                <c:pt idx="14397">
                  <c:v>533</c:v>
                </c:pt>
                <c:pt idx="14398">
                  <c:v>533</c:v>
                </c:pt>
                <c:pt idx="14399">
                  <c:v>533</c:v>
                </c:pt>
                <c:pt idx="14400">
                  <c:v>633</c:v>
                </c:pt>
                <c:pt idx="14401">
                  <c:v>633</c:v>
                </c:pt>
                <c:pt idx="14402">
                  <c:v>633</c:v>
                </c:pt>
                <c:pt idx="14403">
                  <c:v>633</c:v>
                </c:pt>
                <c:pt idx="14404">
                  <c:v>633</c:v>
                </c:pt>
                <c:pt idx="14405">
                  <c:v>633</c:v>
                </c:pt>
                <c:pt idx="14406">
                  <c:v>398</c:v>
                </c:pt>
                <c:pt idx="14407">
                  <c:v>-1</c:v>
                </c:pt>
                <c:pt idx="14408">
                  <c:v>-129</c:v>
                </c:pt>
                <c:pt idx="14409">
                  <c:v>420</c:v>
                </c:pt>
                <c:pt idx="14410">
                  <c:v>533</c:v>
                </c:pt>
                <c:pt idx="14411">
                  <c:v>533</c:v>
                </c:pt>
                <c:pt idx="14412">
                  <c:v>533</c:v>
                </c:pt>
                <c:pt idx="14413">
                  <c:v>533</c:v>
                </c:pt>
                <c:pt idx="14414">
                  <c:v>533</c:v>
                </c:pt>
                <c:pt idx="14415">
                  <c:v>533</c:v>
                </c:pt>
                <c:pt idx="14416">
                  <c:v>718</c:v>
                </c:pt>
                <c:pt idx="14417">
                  <c:v>718</c:v>
                </c:pt>
                <c:pt idx="14418">
                  <c:v>718</c:v>
                </c:pt>
                <c:pt idx="14419">
                  <c:v>718</c:v>
                </c:pt>
                <c:pt idx="14420">
                  <c:v>533</c:v>
                </c:pt>
                <c:pt idx="14421">
                  <c:v>533</c:v>
                </c:pt>
                <c:pt idx="14422">
                  <c:v>533</c:v>
                </c:pt>
                <c:pt idx="14423">
                  <c:v>333</c:v>
                </c:pt>
                <c:pt idx="14424">
                  <c:v>333</c:v>
                </c:pt>
                <c:pt idx="14425">
                  <c:v>633</c:v>
                </c:pt>
                <c:pt idx="14426">
                  <c:v>633</c:v>
                </c:pt>
                <c:pt idx="14427">
                  <c:v>633</c:v>
                </c:pt>
                <c:pt idx="14428">
                  <c:v>633</c:v>
                </c:pt>
                <c:pt idx="14429">
                  <c:v>633</c:v>
                </c:pt>
                <c:pt idx="14430">
                  <c:v>633</c:v>
                </c:pt>
                <c:pt idx="14431">
                  <c:v>333</c:v>
                </c:pt>
                <c:pt idx="14432">
                  <c:v>333</c:v>
                </c:pt>
                <c:pt idx="14433">
                  <c:v>333</c:v>
                </c:pt>
                <c:pt idx="14434">
                  <c:v>333</c:v>
                </c:pt>
                <c:pt idx="14435">
                  <c:v>333</c:v>
                </c:pt>
                <c:pt idx="14436">
                  <c:v>333</c:v>
                </c:pt>
                <c:pt idx="14437">
                  <c:v>368</c:v>
                </c:pt>
                <c:pt idx="14438">
                  <c:v>368</c:v>
                </c:pt>
                <c:pt idx="14439">
                  <c:v>368</c:v>
                </c:pt>
                <c:pt idx="14440">
                  <c:v>368</c:v>
                </c:pt>
                <c:pt idx="14441">
                  <c:v>368</c:v>
                </c:pt>
                <c:pt idx="14442">
                  <c:v>368</c:v>
                </c:pt>
                <c:pt idx="14443">
                  <c:v>368</c:v>
                </c:pt>
                <c:pt idx="14444">
                  <c:v>368</c:v>
                </c:pt>
                <c:pt idx="14445">
                  <c:v>368</c:v>
                </c:pt>
                <c:pt idx="14446">
                  <c:v>368</c:v>
                </c:pt>
                <c:pt idx="14447">
                  <c:v>333</c:v>
                </c:pt>
                <c:pt idx="14448">
                  <c:v>533</c:v>
                </c:pt>
                <c:pt idx="14449">
                  <c:v>533</c:v>
                </c:pt>
                <c:pt idx="14450">
                  <c:v>533</c:v>
                </c:pt>
                <c:pt idx="14451">
                  <c:v>533</c:v>
                </c:pt>
                <c:pt idx="14452">
                  <c:v>533</c:v>
                </c:pt>
                <c:pt idx="14453">
                  <c:v>533</c:v>
                </c:pt>
                <c:pt idx="14454">
                  <c:v>533</c:v>
                </c:pt>
                <c:pt idx="14455">
                  <c:v>533</c:v>
                </c:pt>
                <c:pt idx="14456">
                  <c:v>532</c:v>
                </c:pt>
                <c:pt idx="14457">
                  <c:v>533</c:v>
                </c:pt>
                <c:pt idx="14458">
                  <c:v>533</c:v>
                </c:pt>
                <c:pt idx="14459">
                  <c:v>533</c:v>
                </c:pt>
                <c:pt idx="14460">
                  <c:v>533</c:v>
                </c:pt>
                <c:pt idx="14461">
                  <c:v>533</c:v>
                </c:pt>
                <c:pt idx="14462">
                  <c:v>533</c:v>
                </c:pt>
                <c:pt idx="14463">
                  <c:v>533</c:v>
                </c:pt>
                <c:pt idx="14464">
                  <c:v>533</c:v>
                </c:pt>
                <c:pt idx="14465">
                  <c:v>333</c:v>
                </c:pt>
                <c:pt idx="14466">
                  <c:v>333</c:v>
                </c:pt>
                <c:pt idx="14467">
                  <c:v>333</c:v>
                </c:pt>
                <c:pt idx="14468">
                  <c:v>333</c:v>
                </c:pt>
                <c:pt idx="14469">
                  <c:v>333</c:v>
                </c:pt>
                <c:pt idx="14470">
                  <c:v>333</c:v>
                </c:pt>
                <c:pt idx="14471">
                  <c:v>565</c:v>
                </c:pt>
                <c:pt idx="14472">
                  <c:v>865</c:v>
                </c:pt>
                <c:pt idx="14473">
                  <c:v>865</c:v>
                </c:pt>
                <c:pt idx="14474">
                  <c:v>865</c:v>
                </c:pt>
                <c:pt idx="14475">
                  <c:v>865</c:v>
                </c:pt>
                <c:pt idx="14476">
                  <c:v>865</c:v>
                </c:pt>
                <c:pt idx="14477">
                  <c:v>324</c:v>
                </c:pt>
                <c:pt idx="14478">
                  <c:v>-425</c:v>
                </c:pt>
                <c:pt idx="14479">
                  <c:v>-10</c:v>
                </c:pt>
                <c:pt idx="14480">
                  <c:v>-50</c:v>
                </c:pt>
                <c:pt idx="14481">
                  <c:v>250</c:v>
                </c:pt>
                <c:pt idx="14482">
                  <c:v>414</c:v>
                </c:pt>
                <c:pt idx="14483">
                  <c:v>670</c:v>
                </c:pt>
                <c:pt idx="14484">
                  <c:v>840</c:v>
                </c:pt>
                <c:pt idx="14485">
                  <c:v>840</c:v>
                </c:pt>
                <c:pt idx="14486">
                  <c:v>840</c:v>
                </c:pt>
                <c:pt idx="14487">
                  <c:v>840</c:v>
                </c:pt>
                <c:pt idx="14488">
                  <c:v>840</c:v>
                </c:pt>
                <c:pt idx="14489">
                  <c:v>446</c:v>
                </c:pt>
                <c:pt idx="14490">
                  <c:v>-250</c:v>
                </c:pt>
                <c:pt idx="14491">
                  <c:v>-315</c:v>
                </c:pt>
                <c:pt idx="14492">
                  <c:v>211</c:v>
                </c:pt>
                <c:pt idx="14493">
                  <c:v>225</c:v>
                </c:pt>
                <c:pt idx="14494">
                  <c:v>560</c:v>
                </c:pt>
                <c:pt idx="14495">
                  <c:v>600</c:v>
                </c:pt>
                <c:pt idx="14496">
                  <c:v>900</c:v>
                </c:pt>
                <c:pt idx="14497">
                  <c:v>900</c:v>
                </c:pt>
                <c:pt idx="14498">
                  <c:v>865</c:v>
                </c:pt>
                <c:pt idx="14499">
                  <c:v>865</c:v>
                </c:pt>
                <c:pt idx="14500">
                  <c:v>830</c:v>
                </c:pt>
                <c:pt idx="14501">
                  <c:v>1</c:v>
                </c:pt>
                <c:pt idx="14502">
                  <c:v>-745</c:v>
                </c:pt>
                <c:pt idx="14503">
                  <c:v>-360</c:v>
                </c:pt>
                <c:pt idx="14504">
                  <c:v>-360</c:v>
                </c:pt>
                <c:pt idx="14505">
                  <c:v>-222</c:v>
                </c:pt>
                <c:pt idx="14506">
                  <c:v>-259</c:v>
                </c:pt>
                <c:pt idx="14507">
                  <c:v>541</c:v>
                </c:pt>
                <c:pt idx="14508">
                  <c:v>625</c:v>
                </c:pt>
                <c:pt idx="14509">
                  <c:v>470</c:v>
                </c:pt>
                <c:pt idx="14510">
                  <c:v>765</c:v>
                </c:pt>
                <c:pt idx="14511">
                  <c:v>790</c:v>
                </c:pt>
                <c:pt idx="14512">
                  <c:v>630</c:v>
                </c:pt>
                <c:pt idx="14513">
                  <c:v>70</c:v>
                </c:pt>
                <c:pt idx="14514">
                  <c:v>-40</c:v>
                </c:pt>
                <c:pt idx="14515">
                  <c:v>-56</c:v>
                </c:pt>
                <c:pt idx="14516">
                  <c:v>234</c:v>
                </c:pt>
                <c:pt idx="14517">
                  <c:v>150</c:v>
                </c:pt>
                <c:pt idx="14518">
                  <c:v>565</c:v>
                </c:pt>
                <c:pt idx="14519">
                  <c:v>333</c:v>
                </c:pt>
                <c:pt idx="14520">
                  <c:v>633</c:v>
                </c:pt>
                <c:pt idx="14521">
                  <c:v>633</c:v>
                </c:pt>
                <c:pt idx="14522">
                  <c:v>613</c:v>
                </c:pt>
                <c:pt idx="14523">
                  <c:v>-161</c:v>
                </c:pt>
                <c:pt idx="14524">
                  <c:v>90</c:v>
                </c:pt>
                <c:pt idx="14525">
                  <c:v>-493</c:v>
                </c:pt>
                <c:pt idx="14526">
                  <c:v>-757</c:v>
                </c:pt>
                <c:pt idx="14527">
                  <c:v>-557</c:v>
                </c:pt>
                <c:pt idx="14528">
                  <c:v>-557</c:v>
                </c:pt>
                <c:pt idx="14529">
                  <c:v>-557</c:v>
                </c:pt>
                <c:pt idx="14530">
                  <c:v>-592</c:v>
                </c:pt>
                <c:pt idx="14531">
                  <c:v>-682</c:v>
                </c:pt>
                <c:pt idx="14532">
                  <c:v>-350</c:v>
                </c:pt>
                <c:pt idx="14533">
                  <c:v>-364</c:v>
                </c:pt>
                <c:pt idx="14534">
                  <c:v>-314</c:v>
                </c:pt>
                <c:pt idx="14535">
                  <c:v>-324</c:v>
                </c:pt>
                <c:pt idx="14536">
                  <c:v>-477</c:v>
                </c:pt>
                <c:pt idx="14537">
                  <c:v>-492</c:v>
                </c:pt>
                <c:pt idx="14538">
                  <c:v>-692</c:v>
                </c:pt>
                <c:pt idx="14539">
                  <c:v>-692</c:v>
                </c:pt>
                <c:pt idx="14540">
                  <c:v>-815</c:v>
                </c:pt>
                <c:pt idx="14541">
                  <c:v>-741</c:v>
                </c:pt>
                <c:pt idx="14542">
                  <c:v>-545</c:v>
                </c:pt>
                <c:pt idx="14543">
                  <c:v>218</c:v>
                </c:pt>
                <c:pt idx="14544">
                  <c:v>-592</c:v>
                </c:pt>
                <c:pt idx="14545">
                  <c:v>-883</c:v>
                </c:pt>
                <c:pt idx="14546">
                  <c:v>-830</c:v>
                </c:pt>
                <c:pt idx="14547">
                  <c:v>-910</c:v>
                </c:pt>
                <c:pt idx="14548">
                  <c:v>-834</c:v>
                </c:pt>
                <c:pt idx="14549">
                  <c:v>-893</c:v>
                </c:pt>
                <c:pt idx="14550">
                  <c:v>-672</c:v>
                </c:pt>
                <c:pt idx="14551">
                  <c:v>-232</c:v>
                </c:pt>
                <c:pt idx="14552">
                  <c:v>-232</c:v>
                </c:pt>
                <c:pt idx="14553">
                  <c:v>18</c:v>
                </c:pt>
                <c:pt idx="14554">
                  <c:v>-39</c:v>
                </c:pt>
                <c:pt idx="14555">
                  <c:v>68</c:v>
                </c:pt>
                <c:pt idx="14556">
                  <c:v>199</c:v>
                </c:pt>
                <c:pt idx="14557">
                  <c:v>58</c:v>
                </c:pt>
                <c:pt idx="14558">
                  <c:v>219</c:v>
                </c:pt>
                <c:pt idx="14559">
                  <c:v>-7</c:v>
                </c:pt>
                <c:pt idx="14560">
                  <c:v>-197</c:v>
                </c:pt>
                <c:pt idx="14561">
                  <c:v>-232</c:v>
                </c:pt>
                <c:pt idx="14562">
                  <c:v>-672</c:v>
                </c:pt>
                <c:pt idx="14563">
                  <c:v>-422</c:v>
                </c:pt>
                <c:pt idx="14564">
                  <c:v>-632</c:v>
                </c:pt>
                <c:pt idx="14565">
                  <c:v>-323</c:v>
                </c:pt>
                <c:pt idx="14566">
                  <c:v>-32</c:v>
                </c:pt>
                <c:pt idx="14567">
                  <c:v>5</c:v>
                </c:pt>
                <c:pt idx="14568">
                  <c:v>153</c:v>
                </c:pt>
                <c:pt idx="14569">
                  <c:v>672</c:v>
                </c:pt>
                <c:pt idx="14570">
                  <c:v>758</c:v>
                </c:pt>
                <c:pt idx="14571">
                  <c:v>758</c:v>
                </c:pt>
                <c:pt idx="14572">
                  <c:v>629</c:v>
                </c:pt>
                <c:pt idx="14573">
                  <c:v>-621</c:v>
                </c:pt>
                <c:pt idx="14574">
                  <c:v>-597</c:v>
                </c:pt>
                <c:pt idx="14575">
                  <c:v>-598</c:v>
                </c:pt>
                <c:pt idx="14576">
                  <c:v>-573</c:v>
                </c:pt>
                <c:pt idx="14577">
                  <c:v>143</c:v>
                </c:pt>
                <c:pt idx="14578">
                  <c:v>167</c:v>
                </c:pt>
                <c:pt idx="14579">
                  <c:v>303</c:v>
                </c:pt>
                <c:pt idx="14580">
                  <c:v>553</c:v>
                </c:pt>
                <c:pt idx="14581">
                  <c:v>553</c:v>
                </c:pt>
                <c:pt idx="14582">
                  <c:v>553</c:v>
                </c:pt>
                <c:pt idx="14583">
                  <c:v>553</c:v>
                </c:pt>
                <c:pt idx="14584">
                  <c:v>417</c:v>
                </c:pt>
                <c:pt idx="14585">
                  <c:v>113</c:v>
                </c:pt>
                <c:pt idx="14586">
                  <c:v>107</c:v>
                </c:pt>
                <c:pt idx="14587">
                  <c:v>-31</c:v>
                </c:pt>
                <c:pt idx="14588">
                  <c:v>231</c:v>
                </c:pt>
                <c:pt idx="14589">
                  <c:v>233</c:v>
                </c:pt>
                <c:pt idx="14590">
                  <c:v>398</c:v>
                </c:pt>
                <c:pt idx="14591">
                  <c:v>533</c:v>
                </c:pt>
                <c:pt idx="14592">
                  <c:v>533</c:v>
                </c:pt>
                <c:pt idx="14593">
                  <c:v>633</c:v>
                </c:pt>
                <c:pt idx="14594">
                  <c:v>633</c:v>
                </c:pt>
                <c:pt idx="14595">
                  <c:v>633</c:v>
                </c:pt>
                <c:pt idx="14596">
                  <c:v>550</c:v>
                </c:pt>
                <c:pt idx="14597">
                  <c:v>614</c:v>
                </c:pt>
                <c:pt idx="14598">
                  <c:v>520</c:v>
                </c:pt>
                <c:pt idx="14599">
                  <c:v>-133</c:v>
                </c:pt>
                <c:pt idx="14600">
                  <c:v>113</c:v>
                </c:pt>
                <c:pt idx="14601">
                  <c:v>533</c:v>
                </c:pt>
                <c:pt idx="14602">
                  <c:v>533</c:v>
                </c:pt>
                <c:pt idx="14603">
                  <c:v>533</c:v>
                </c:pt>
                <c:pt idx="14604">
                  <c:v>533</c:v>
                </c:pt>
                <c:pt idx="14605">
                  <c:v>533</c:v>
                </c:pt>
                <c:pt idx="14606">
                  <c:v>533</c:v>
                </c:pt>
                <c:pt idx="14607">
                  <c:v>533</c:v>
                </c:pt>
                <c:pt idx="14608">
                  <c:v>533</c:v>
                </c:pt>
                <c:pt idx="14609">
                  <c:v>278</c:v>
                </c:pt>
                <c:pt idx="14610">
                  <c:v>311</c:v>
                </c:pt>
                <c:pt idx="14611">
                  <c:v>75</c:v>
                </c:pt>
                <c:pt idx="14612">
                  <c:v>533</c:v>
                </c:pt>
                <c:pt idx="14613">
                  <c:v>533</c:v>
                </c:pt>
                <c:pt idx="14614">
                  <c:v>438</c:v>
                </c:pt>
                <c:pt idx="14615">
                  <c:v>749</c:v>
                </c:pt>
                <c:pt idx="14616">
                  <c:v>849</c:v>
                </c:pt>
                <c:pt idx="14617">
                  <c:v>849</c:v>
                </c:pt>
                <c:pt idx="14618">
                  <c:v>849</c:v>
                </c:pt>
                <c:pt idx="14619">
                  <c:v>849</c:v>
                </c:pt>
                <c:pt idx="14620">
                  <c:v>839</c:v>
                </c:pt>
                <c:pt idx="14621">
                  <c:v>799</c:v>
                </c:pt>
                <c:pt idx="14622">
                  <c:v>804</c:v>
                </c:pt>
                <c:pt idx="14623">
                  <c:v>774</c:v>
                </c:pt>
                <c:pt idx="14624">
                  <c:v>849</c:v>
                </c:pt>
                <c:pt idx="14625">
                  <c:v>849</c:v>
                </c:pt>
                <c:pt idx="14626">
                  <c:v>848</c:v>
                </c:pt>
                <c:pt idx="14627">
                  <c:v>849</c:v>
                </c:pt>
                <c:pt idx="14628">
                  <c:v>849</c:v>
                </c:pt>
                <c:pt idx="14629">
                  <c:v>849</c:v>
                </c:pt>
                <c:pt idx="14630">
                  <c:v>849</c:v>
                </c:pt>
                <c:pt idx="14631">
                  <c:v>849</c:v>
                </c:pt>
                <c:pt idx="14632">
                  <c:v>849</c:v>
                </c:pt>
                <c:pt idx="14633">
                  <c:v>749</c:v>
                </c:pt>
                <c:pt idx="14634">
                  <c:v>644</c:v>
                </c:pt>
                <c:pt idx="14635">
                  <c:v>749</c:v>
                </c:pt>
                <c:pt idx="14636">
                  <c:v>749</c:v>
                </c:pt>
                <c:pt idx="14637">
                  <c:v>749</c:v>
                </c:pt>
                <c:pt idx="14638">
                  <c:v>749</c:v>
                </c:pt>
                <c:pt idx="14639">
                  <c:v>749</c:v>
                </c:pt>
                <c:pt idx="14640">
                  <c:v>739</c:v>
                </c:pt>
                <c:pt idx="14641">
                  <c:v>704</c:v>
                </c:pt>
                <c:pt idx="14642">
                  <c:v>834</c:v>
                </c:pt>
                <c:pt idx="14643">
                  <c:v>864</c:v>
                </c:pt>
                <c:pt idx="14644">
                  <c:v>864</c:v>
                </c:pt>
                <c:pt idx="14645">
                  <c:v>1020</c:v>
                </c:pt>
                <c:pt idx="14646">
                  <c:v>693</c:v>
                </c:pt>
                <c:pt idx="14647">
                  <c:v>737</c:v>
                </c:pt>
                <c:pt idx="14648">
                  <c:v>455</c:v>
                </c:pt>
                <c:pt idx="14649">
                  <c:v>424</c:v>
                </c:pt>
                <c:pt idx="14650">
                  <c:v>274</c:v>
                </c:pt>
                <c:pt idx="14651">
                  <c:v>568</c:v>
                </c:pt>
                <c:pt idx="14652">
                  <c:v>405</c:v>
                </c:pt>
                <c:pt idx="14653">
                  <c:v>350</c:v>
                </c:pt>
                <c:pt idx="14654">
                  <c:v>574</c:v>
                </c:pt>
                <c:pt idx="14655">
                  <c:v>719</c:v>
                </c:pt>
                <c:pt idx="14656">
                  <c:v>738</c:v>
                </c:pt>
                <c:pt idx="14657">
                  <c:v>778</c:v>
                </c:pt>
                <c:pt idx="14658">
                  <c:v>688</c:v>
                </c:pt>
                <c:pt idx="14659">
                  <c:v>818</c:v>
                </c:pt>
                <c:pt idx="14660">
                  <c:v>599</c:v>
                </c:pt>
                <c:pt idx="14661">
                  <c:v>494</c:v>
                </c:pt>
                <c:pt idx="14662">
                  <c:v>569</c:v>
                </c:pt>
                <c:pt idx="14663">
                  <c:v>564</c:v>
                </c:pt>
                <c:pt idx="14664">
                  <c:v>849</c:v>
                </c:pt>
                <c:pt idx="14665">
                  <c:v>849</c:v>
                </c:pt>
                <c:pt idx="14666">
                  <c:v>849</c:v>
                </c:pt>
                <c:pt idx="14667">
                  <c:v>849</c:v>
                </c:pt>
                <c:pt idx="14668">
                  <c:v>863</c:v>
                </c:pt>
                <c:pt idx="14669">
                  <c:v>923</c:v>
                </c:pt>
                <c:pt idx="14670">
                  <c:v>69</c:v>
                </c:pt>
                <c:pt idx="14671">
                  <c:v>-69</c:v>
                </c:pt>
                <c:pt idx="14672">
                  <c:v>215</c:v>
                </c:pt>
                <c:pt idx="14673">
                  <c:v>459</c:v>
                </c:pt>
                <c:pt idx="14674">
                  <c:v>335</c:v>
                </c:pt>
                <c:pt idx="14675">
                  <c:v>499</c:v>
                </c:pt>
                <c:pt idx="14676">
                  <c:v>584</c:v>
                </c:pt>
                <c:pt idx="14677">
                  <c:v>549</c:v>
                </c:pt>
                <c:pt idx="14678">
                  <c:v>509</c:v>
                </c:pt>
                <c:pt idx="14679">
                  <c:v>666</c:v>
                </c:pt>
                <c:pt idx="14680">
                  <c:v>668</c:v>
                </c:pt>
                <c:pt idx="14681">
                  <c:v>-352</c:v>
                </c:pt>
                <c:pt idx="14682">
                  <c:v>-855</c:v>
                </c:pt>
                <c:pt idx="14683">
                  <c:v>-665</c:v>
                </c:pt>
                <c:pt idx="14684">
                  <c:v>489</c:v>
                </c:pt>
                <c:pt idx="14685">
                  <c:v>599</c:v>
                </c:pt>
                <c:pt idx="14686">
                  <c:v>599</c:v>
                </c:pt>
                <c:pt idx="14687">
                  <c:v>549</c:v>
                </c:pt>
                <c:pt idx="14688">
                  <c:v>848</c:v>
                </c:pt>
                <c:pt idx="14689">
                  <c:v>849</c:v>
                </c:pt>
                <c:pt idx="14690">
                  <c:v>849</c:v>
                </c:pt>
                <c:pt idx="14691">
                  <c:v>644</c:v>
                </c:pt>
                <c:pt idx="14692">
                  <c:v>211</c:v>
                </c:pt>
                <c:pt idx="14693">
                  <c:v>5</c:v>
                </c:pt>
                <c:pt idx="14694">
                  <c:v>-265</c:v>
                </c:pt>
                <c:pt idx="14695">
                  <c:v>-580</c:v>
                </c:pt>
                <c:pt idx="14696">
                  <c:v>-42</c:v>
                </c:pt>
                <c:pt idx="14697">
                  <c:v>175</c:v>
                </c:pt>
                <c:pt idx="14698">
                  <c:v>-301</c:v>
                </c:pt>
                <c:pt idx="14699">
                  <c:v>296</c:v>
                </c:pt>
                <c:pt idx="14700">
                  <c:v>715</c:v>
                </c:pt>
                <c:pt idx="14701">
                  <c:v>116</c:v>
                </c:pt>
                <c:pt idx="14702">
                  <c:v>380</c:v>
                </c:pt>
                <c:pt idx="14703">
                  <c:v>585</c:v>
                </c:pt>
                <c:pt idx="14704">
                  <c:v>-250</c:v>
                </c:pt>
                <c:pt idx="14705">
                  <c:v>-963</c:v>
                </c:pt>
                <c:pt idx="14706">
                  <c:v>-892</c:v>
                </c:pt>
                <c:pt idx="14707">
                  <c:v>-892</c:v>
                </c:pt>
                <c:pt idx="14708">
                  <c:v>-226</c:v>
                </c:pt>
                <c:pt idx="14709">
                  <c:v>254</c:v>
                </c:pt>
                <c:pt idx="14710">
                  <c:v>123</c:v>
                </c:pt>
                <c:pt idx="14711">
                  <c:v>549</c:v>
                </c:pt>
                <c:pt idx="14712">
                  <c:v>539</c:v>
                </c:pt>
                <c:pt idx="14713">
                  <c:v>177</c:v>
                </c:pt>
                <c:pt idx="14714">
                  <c:v>65</c:v>
                </c:pt>
                <c:pt idx="14715">
                  <c:v>-94</c:v>
                </c:pt>
                <c:pt idx="14716">
                  <c:v>83</c:v>
                </c:pt>
                <c:pt idx="14717">
                  <c:v>-162</c:v>
                </c:pt>
                <c:pt idx="14718">
                  <c:v>-27</c:v>
                </c:pt>
                <c:pt idx="14719">
                  <c:v>-445</c:v>
                </c:pt>
                <c:pt idx="14720">
                  <c:v>-273</c:v>
                </c:pt>
                <c:pt idx="14721">
                  <c:v>588</c:v>
                </c:pt>
                <c:pt idx="14722">
                  <c:v>446</c:v>
                </c:pt>
                <c:pt idx="14723">
                  <c:v>743</c:v>
                </c:pt>
                <c:pt idx="14724">
                  <c:v>698</c:v>
                </c:pt>
                <c:pt idx="14725">
                  <c:v>240</c:v>
                </c:pt>
                <c:pt idx="14726">
                  <c:v>427</c:v>
                </c:pt>
                <c:pt idx="14727">
                  <c:v>519</c:v>
                </c:pt>
                <c:pt idx="14728">
                  <c:v>421</c:v>
                </c:pt>
                <c:pt idx="14729">
                  <c:v>-330</c:v>
                </c:pt>
                <c:pt idx="14730">
                  <c:v>-456</c:v>
                </c:pt>
                <c:pt idx="14731">
                  <c:v>-158</c:v>
                </c:pt>
                <c:pt idx="14732">
                  <c:v>624</c:v>
                </c:pt>
                <c:pt idx="14733">
                  <c:v>624</c:v>
                </c:pt>
                <c:pt idx="14734">
                  <c:v>549</c:v>
                </c:pt>
                <c:pt idx="14735">
                  <c:v>549</c:v>
                </c:pt>
                <c:pt idx="14736">
                  <c:v>849</c:v>
                </c:pt>
                <c:pt idx="14737">
                  <c:v>849</c:v>
                </c:pt>
                <c:pt idx="14738">
                  <c:v>924</c:v>
                </c:pt>
                <c:pt idx="14739">
                  <c:v>924</c:v>
                </c:pt>
                <c:pt idx="14740">
                  <c:v>924</c:v>
                </c:pt>
                <c:pt idx="14741">
                  <c:v>949</c:v>
                </c:pt>
                <c:pt idx="14742">
                  <c:v>498</c:v>
                </c:pt>
                <c:pt idx="14743">
                  <c:v>465</c:v>
                </c:pt>
                <c:pt idx="14744">
                  <c:v>728</c:v>
                </c:pt>
                <c:pt idx="14745">
                  <c:v>604</c:v>
                </c:pt>
                <c:pt idx="14746">
                  <c:v>486</c:v>
                </c:pt>
                <c:pt idx="14747">
                  <c:v>618</c:v>
                </c:pt>
                <c:pt idx="14748">
                  <c:v>624</c:v>
                </c:pt>
                <c:pt idx="14749">
                  <c:v>624</c:v>
                </c:pt>
                <c:pt idx="14750">
                  <c:v>624</c:v>
                </c:pt>
                <c:pt idx="14751">
                  <c:v>624</c:v>
                </c:pt>
                <c:pt idx="14752">
                  <c:v>813</c:v>
                </c:pt>
                <c:pt idx="14753">
                  <c:v>588</c:v>
                </c:pt>
                <c:pt idx="14754">
                  <c:v>353</c:v>
                </c:pt>
                <c:pt idx="14755">
                  <c:v>537</c:v>
                </c:pt>
                <c:pt idx="14756">
                  <c:v>649</c:v>
                </c:pt>
                <c:pt idx="14757">
                  <c:v>549</c:v>
                </c:pt>
                <c:pt idx="14758">
                  <c:v>508</c:v>
                </c:pt>
                <c:pt idx="14759">
                  <c:v>549</c:v>
                </c:pt>
                <c:pt idx="14760">
                  <c:v>549</c:v>
                </c:pt>
                <c:pt idx="14761">
                  <c:v>849</c:v>
                </c:pt>
                <c:pt idx="14762">
                  <c:v>849</c:v>
                </c:pt>
                <c:pt idx="14763">
                  <c:v>849</c:v>
                </c:pt>
                <c:pt idx="14764">
                  <c:v>849</c:v>
                </c:pt>
                <c:pt idx="14765">
                  <c:v>849</c:v>
                </c:pt>
                <c:pt idx="14766">
                  <c:v>849</c:v>
                </c:pt>
                <c:pt idx="14767">
                  <c:v>549</c:v>
                </c:pt>
                <c:pt idx="14768">
                  <c:v>549</c:v>
                </c:pt>
                <c:pt idx="14769">
                  <c:v>549</c:v>
                </c:pt>
                <c:pt idx="14770">
                  <c:v>549</c:v>
                </c:pt>
                <c:pt idx="14771">
                  <c:v>549</c:v>
                </c:pt>
                <c:pt idx="14772">
                  <c:v>549</c:v>
                </c:pt>
                <c:pt idx="14773">
                  <c:v>549</c:v>
                </c:pt>
                <c:pt idx="14774">
                  <c:v>549</c:v>
                </c:pt>
                <c:pt idx="14775">
                  <c:v>549</c:v>
                </c:pt>
                <c:pt idx="14776">
                  <c:v>549</c:v>
                </c:pt>
                <c:pt idx="14777">
                  <c:v>564</c:v>
                </c:pt>
                <c:pt idx="14778">
                  <c:v>559</c:v>
                </c:pt>
                <c:pt idx="14779">
                  <c:v>564</c:v>
                </c:pt>
                <c:pt idx="14780">
                  <c:v>549</c:v>
                </c:pt>
                <c:pt idx="14781">
                  <c:v>549</c:v>
                </c:pt>
                <c:pt idx="14782">
                  <c:v>549</c:v>
                </c:pt>
                <c:pt idx="14783">
                  <c:v>549</c:v>
                </c:pt>
                <c:pt idx="14784">
                  <c:v>849</c:v>
                </c:pt>
                <c:pt idx="14785">
                  <c:v>849</c:v>
                </c:pt>
                <c:pt idx="14786">
                  <c:v>849</c:v>
                </c:pt>
                <c:pt idx="14787">
                  <c:v>849</c:v>
                </c:pt>
                <c:pt idx="14788">
                  <c:v>849</c:v>
                </c:pt>
                <c:pt idx="14789">
                  <c:v>849</c:v>
                </c:pt>
                <c:pt idx="14790">
                  <c:v>849</c:v>
                </c:pt>
                <c:pt idx="14791">
                  <c:v>849</c:v>
                </c:pt>
                <c:pt idx="14792">
                  <c:v>849</c:v>
                </c:pt>
                <c:pt idx="14793">
                  <c:v>849</c:v>
                </c:pt>
                <c:pt idx="14794">
                  <c:v>849</c:v>
                </c:pt>
                <c:pt idx="14795">
                  <c:v>849</c:v>
                </c:pt>
                <c:pt idx="14796">
                  <c:v>849</c:v>
                </c:pt>
                <c:pt idx="14797">
                  <c:v>849</c:v>
                </c:pt>
                <c:pt idx="14798">
                  <c:v>849</c:v>
                </c:pt>
                <c:pt idx="14799">
                  <c:v>849</c:v>
                </c:pt>
                <c:pt idx="14800">
                  <c:v>849</c:v>
                </c:pt>
                <c:pt idx="14801">
                  <c:v>549</c:v>
                </c:pt>
                <c:pt idx="14802">
                  <c:v>549</c:v>
                </c:pt>
                <c:pt idx="14803">
                  <c:v>549</c:v>
                </c:pt>
                <c:pt idx="14804">
                  <c:v>549</c:v>
                </c:pt>
                <c:pt idx="14805">
                  <c:v>549</c:v>
                </c:pt>
                <c:pt idx="14806">
                  <c:v>549</c:v>
                </c:pt>
                <c:pt idx="14807">
                  <c:v>0</c:v>
                </c:pt>
                <c:pt idx="14808">
                  <c:v>0</c:v>
                </c:pt>
                <c:pt idx="14809">
                  <c:v>0</c:v>
                </c:pt>
                <c:pt idx="14810">
                  <c:v>0</c:v>
                </c:pt>
                <c:pt idx="14811">
                  <c:v>0</c:v>
                </c:pt>
                <c:pt idx="14812">
                  <c:v>0</c:v>
                </c:pt>
                <c:pt idx="14813">
                  <c:v>0</c:v>
                </c:pt>
                <c:pt idx="14814">
                  <c:v>0</c:v>
                </c:pt>
                <c:pt idx="14815">
                  <c:v>0</c:v>
                </c:pt>
                <c:pt idx="14816">
                  <c:v>0</c:v>
                </c:pt>
                <c:pt idx="14817">
                  <c:v>0</c:v>
                </c:pt>
                <c:pt idx="14818">
                  <c:v>0</c:v>
                </c:pt>
                <c:pt idx="14819">
                  <c:v>0</c:v>
                </c:pt>
                <c:pt idx="14820">
                  <c:v>0</c:v>
                </c:pt>
                <c:pt idx="14821">
                  <c:v>0</c:v>
                </c:pt>
                <c:pt idx="14822">
                  <c:v>0</c:v>
                </c:pt>
                <c:pt idx="14823">
                  <c:v>0</c:v>
                </c:pt>
                <c:pt idx="14824">
                  <c:v>0</c:v>
                </c:pt>
                <c:pt idx="14825">
                  <c:v>0</c:v>
                </c:pt>
                <c:pt idx="14826">
                  <c:v>0</c:v>
                </c:pt>
                <c:pt idx="14827">
                  <c:v>0</c:v>
                </c:pt>
                <c:pt idx="14828">
                  <c:v>0</c:v>
                </c:pt>
                <c:pt idx="14829">
                  <c:v>0</c:v>
                </c:pt>
                <c:pt idx="14830">
                  <c:v>0</c:v>
                </c:pt>
                <c:pt idx="14831">
                  <c:v>574</c:v>
                </c:pt>
                <c:pt idx="14832">
                  <c:v>674</c:v>
                </c:pt>
                <c:pt idx="14833">
                  <c:v>674</c:v>
                </c:pt>
                <c:pt idx="14834">
                  <c:v>749</c:v>
                </c:pt>
                <c:pt idx="14835">
                  <c:v>749</c:v>
                </c:pt>
                <c:pt idx="14836">
                  <c:v>913</c:v>
                </c:pt>
                <c:pt idx="14837">
                  <c:v>828</c:v>
                </c:pt>
                <c:pt idx="14838">
                  <c:v>-262</c:v>
                </c:pt>
                <c:pt idx="14839">
                  <c:v>-411</c:v>
                </c:pt>
                <c:pt idx="14840">
                  <c:v>-289</c:v>
                </c:pt>
                <c:pt idx="14841">
                  <c:v>-389</c:v>
                </c:pt>
                <c:pt idx="14842">
                  <c:v>-336</c:v>
                </c:pt>
                <c:pt idx="14843">
                  <c:v>224</c:v>
                </c:pt>
                <c:pt idx="14844">
                  <c:v>430</c:v>
                </c:pt>
                <c:pt idx="14845">
                  <c:v>206</c:v>
                </c:pt>
                <c:pt idx="14846">
                  <c:v>-99</c:v>
                </c:pt>
                <c:pt idx="14847">
                  <c:v>-21</c:v>
                </c:pt>
                <c:pt idx="14848">
                  <c:v>-487</c:v>
                </c:pt>
                <c:pt idx="14849">
                  <c:v>-487</c:v>
                </c:pt>
                <c:pt idx="14850">
                  <c:v>-411</c:v>
                </c:pt>
                <c:pt idx="14851">
                  <c:v>-411</c:v>
                </c:pt>
                <c:pt idx="14852">
                  <c:v>-150</c:v>
                </c:pt>
                <c:pt idx="14853">
                  <c:v>192</c:v>
                </c:pt>
                <c:pt idx="14854">
                  <c:v>-3</c:v>
                </c:pt>
                <c:pt idx="14855">
                  <c:v>-462</c:v>
                </c:pt>
                <c:pt idx="14856">
                  <c:v>-1061</c:v>
                </c:pt>
                <c:pt idx="14857">
                  <c:v>-986</c:v>
                </c:pt>
                <c:pt idx="14858">
                  <c:v>-987</c:v>
                </c:pt>
                <c:pt idx="14859">
                  <c:v>-1137</c:v>
                </c:pt>
                <c:pt idx="14860">
                  <c:v>-1137</c:v>
                </c:pt>
                <c:pt idx="14861">
                  <c:v>-1072</c:v>
                </c:pt>
                <c:pt idx="14862">
                  <c:v>-422</c:v>
                </c:pt>
                <c:pt idx="14863">
                  <c:v>-346</c:v>
                </c:pt>
                <c:pt idx="14864">
                  <c:v>-346</c:v>
                </c:pt>
                <c:pt idx="14865">
                  <c:v>-346</c:v>
                </c:pt>
                <c:pt idx="14866">
                  <c:v>-346</c:v>
                </c:pt>
                <c:pt idx="14867">
                  <c:v>-346</c:v>
                </c:pt>
                <c:pt idx="14868">
                  <c:v>-346</c:v>
                </c:pt>
                <c:pt idx="14869">
                  <c:v>-346</c:v>
                </c:pt>
                <c:pt idx="14870">
                  <c:v>-346</c:v>
                </c:pt>
                <c:pt idx="14871">
                  <c:v>-346</c:v>
                </c:pt>
                <c:pt idx="14872">
                  <c:v>-346</c:v>
                </c:pt>
                <c:pt idx="14873">
                  <c:v>-346</c:v>
                </c:pt>
                <c:pt idx="14874">
                  <c:v>-346</c:v>
                </c:pt>
                <c:pt idx="14875">
                  <c:v>-346</c:v>
                </c:pt>
                <c:pt idx="14876">
                  <c:v>-458</c:v>
                </c:pt>
                <c:pt idx="14877">
                  <c:v>-358</c:v>
                </c:pt>
                <c:pt idx="14878">
                  <c:v>-433</c:v>
                </c:pt>
                <c:pt idx="14879">
                  <c:v>-178</c:v>
                </c:pt>
                <c:pt idx="14880">
                  <c:v>-373</c:v>
                </c:pt>
                <c:pt idx="14881">
                  <c:v>-260</c:v>
                </c:pt>
                <c:pt idx="14882">
                  <c:v>367</c:v>
                </c:pt>
                <c:pt idx="14883">
                  <c:v>299</c:v>
                </c:pt>
                <c:pt idx="14884">
                  <c:v>-356</c:v>
                </c:pt>
                <c:pt idx="14885">
                  <c:v>-666</c:v>
                </c:pt>
                <c:pt idx="14886">
                  <c:v>-262</c:v>
                </c:pt>
                <c:pt idx="14887">
                  <c:v>-284</c:v>
                </c:pt>
                <c:pt idx="14888">
                  <c:v>-287</c:v>
                </c:pt>
                <c:pt idx="14889">
                  <c:v>-287</c:v>
                </c:pt>
                <c:pt idx="14890">
                  <c:v>-287</c:v>
                </c:pt>
                <c:pt idx="14891">
                  <c:v>-363</c:v>
                </c:pt>
                <c:pt idx="14892">
                  <c:v>-213</c:v>
                </c:pt>
                <c:pt idx="14893">
                  <c:v>-363</c:v>
                </c:pt>
                <c:pt idx="14894">
                  <c:v>-363</c:v>
                </c:pt>
                <c:pt idx="14895">
                  <c:v>-313</c:v>
                </c:pt>
                <c:pt idx="14896">
                  <c:v>-362</c:v>
                </c:pt>
                <c:pt idx="14897">
                  <c:v>-363</c:v>
                </c:pt>
                <c:pt idx="14898">
                  <c:v>-910</c:v>
                </c:pt>
                <c:pt idx="14899">
                  <c:v>-675</c:v>
                </c:pt>
                <c:pt idx="14900">
                  <c:v>323</c:v>
                </c:pt>
                <c:pt idx="14901">
                  <c:v>578</c:v>
                </c:pt>
                <c:pt idx="14902">
                  <c:v>740</c:v>
                </c:pt>
                <c:pt idx="14903">
                  <c:v>813</c:v>
                </c:pt>
                <c:pt idx="14904">
                  <c:v>98</c:v>
                </c:pt>
                <c:pt idx="14905">
                  <c:v>8</c:v>
                </c:pt>
                <c:pt idx="14906">
                  <c:v>230</c:v>
                </c:pt>
                <c:pt idx="14907">
                  <c:v>763</c:v>
                </c:pt>
                <c:pt idx="14908">
                  <c:v>-180</c:v>
                </c:pt>
                <c:pt idx="14909">
                  <c:v>-415</c:v>
                </c:pt>
                <c:pt idx="14910">
                  <c:v>-1022</c:v>
                </c:pt>
                <c:pt idx="14911">
                  <c:v>-672</c:v>
                </c:pt>
                <c:pt idx="14912">
                  <c:v>-423</c:v>
                </c:pt>
                <c:pt idx="14913">
                  <c:v>-295</c:v>
                </c:pt>
                <c:pt idx="14914">
                  <c:v>-305</c:v>
                </c:pt>
                <c:pt idx="14915">
                  <c:v>553</c:v>
                </c:pt>
                <c:pt idx="14916">
                  <c:v>648</c:v>
                </c:pt>
                <c:pt idx="14917">
                  <c:v>649</c:v>
                </c:pt>
                <c:pt idx="14918">
                  <c:v>649</c:v>
                </c:pt>
                <c:pt idx="14919">
                  <c:v>616</c:v>
                </c:pt>
                <c:pt idx="14920">
                  <c:v>649</c:v>
                </c:pt>
                <c:pt idx="14921">
                  <c:v>649</c:v>
                </c:pt>
                <c:pt idx="14922">
                  <c:v>464</c:v>
                </c:pt>
                <c:pt idx="14923">
                  <c:v>558</c:v>
                </c:pt>
                <c:pt idx="14924">
                  <c:v>599</c:v>
                </c:pt>
                <c:pt idx="14925">
                  <c:v>599</c:v>
                </c:pt>
                <c:pt idx="14926">
                  <c:v>649</c:v>
                </c:pt>
                <c:pt idx="14927">
                  <c:v>574</c:v>
                </c:pt>
                <c:pt idx="14928">
                  <c:v>573</c:v>
                </c:pt>
                <c:pt idx="14929">
                  <c:v>874</c:v>
                </c:pt>
                <c:pt idx="14930">
                  <c:v>874</c:v>
                </c:pt>
                <c:pt idx="14931">
                  <c:v>874</c:v>
                </c:pt>
                <c:pt idx="14932">
                  <c:v>874</c:v>
                </c:pt>
                <c:pt idx="14933">
                  <c:v>874</c:v>
                </c:pt>
                <c:pt idx="14934">
                  <c:v>874</c:v>
                </c:pt>
                <c:pt idx="14935">
                  <c:v>574</c:v>
                </c:pt>
                <c:pt idx="14936">
                  <c:v>574</c:v>
                </c:pt>
                <c:pt idx="14937">
                  <c:v>574</c:v>
                </c:pt>
                <c:pt idx="14938">
                  <c:v>574</c:v>
                </c:pt>
                <c:pt idx="14939">
                  <c:v>574</c:v>
                </c:pt>
                <c:pt idx="14940">
                  <c:v>573</c:v>
                </c:pt>
                <c:pt idx="14941">
                  <c:v>574</c:v>
                </c:pt>
                <c:pt idx="14942">
                  <c:v>574</c:v>
                </c:pt>
                <c:pt idx="14943">
                  <c:v>574</c:v>
                </c:pt>
                <c:pt idx="14944">
                  <c:v>574</c:v>
                </c:pt>
                <c:pt idx="14945">
                  <c:v>573</c:v>
                </c:pt>
                <c:pt idx="14946">
                  <c:v>574</c:v>
                </c:pt>
                <c:pt idx="14947">
                  <c:v>574</c:v>
                </c:pt>
                <c:pt idx="14948">
                  <c:v>574</c:v>
                </c:pt>
                <c:pt idx="14949">
                  <c:v>574</c:v>
                </c:pt>
                <c:pt idx="14950">
                  <c:v>574</c:v>
                </c:pt>
                <c:pt idx="14951">
                  <c:v>549</c:v>
                </c:pt>
                <c:pt idx="14952">
                  <c:v>849</c:v>
                </c:pt>
                <c:pt idx="14953">
                  <c:v>849</c:v>
                </c:pt>
                <c:pt idx="14954">
                  <c:v>849</c:v>
                </c:pt>
                <c:pt idx="14955">
                  <c:v>849</c:v>
                </c:pt>
                <c:pt idx="14956">
                  <c:v>849</c:v>
                </c:pt>
                <c:pt idx="14957">
                  <c:v>718</c:v>
                </c:pt>
                <c:pt idx="14958">
                  <c:v>529</c:v>
                </c:pt>
                <c:pt idx="14959">
                  <c:v>344</c:v>
                </c:pt>
                <c:pt idx="14960">
                  <c:v>-502</c:v>
                </c:pt>
                <c:pt idx="14961">
                  <c:v>200</c:v>
                </c:pt>
                <c:pt idx="14962">
                  <c:v>-45</c:v>
                </c:pt>
                <c:pt idx="14963">
                  <c:v>240</c:v>
                </c:pt>
                <c:pt idx="14964">
                  <c:v>849</c:v>
                </c:pt>
                <c:pt idx="14965">
                  <c:v>849</c:v>
                </c:pt>
                <c:pt idx="14966">
                  <c:v>849</c:v>
                </c:pt>
                <c:pt idx="14967">
                  <c:v>479</c:v>
                </c:pt>
                <c:pt idx="14968">
                  <c:v>849</c:v>
                </c:pt>
                <c:pt idx="14969">
                  <c:v>549</c:v>
                </c:pt>
                <c:pt idx="14970">
                  <c:v>549</c:v>
                </c:pt>
                <c:pt idx="14971">
                  <c:v>549</c:v>
                </c:pt>
                <c:pt idx="14972">
                  <c:v>549</c:v>
                </c:pt>
                <c:pt idx="14973">
                  <c:v>549</c:v>
                </c:pt>
                <c:pt idx="14974">
                  <c:v>549</c:v>
                </c:pt>
                <c:pt idx="14975">
                  <c:v>574</c:v>
                </c:pt>
                <c:pt idx="14976">
                  <c:v>874</c:v>
                </c:pt>
                <c:pt idx="14977">
                  <c:v>874</c:v>
                </c:pt>
                <c:pt idx="14978">
                  <c:v>874</c:v>
                </c:pt>
                <c:pt idx="14979">
                  <c:v>874</c:v>
                </c:pt>
                <c:pt idx="14980">
                  <c:v>874</c:v>
                </c:pt>
                <c:pt idx="14981">
                  <c:v>874</c:v>
                </c:pt>
                <c:pt idx="14982">
                  <c:v>574</c:v>
                </c:pt>
                <c:pt idx="14983">
                  <c:v>524</c:v>
                </c:pt>
                <c:pt idx="14984">
                  <c:v>574</c:v>
                </c:pt>
                <c:pt idx="14985">
                  <c:v>574</c:v>
                </c:pt>
                <c:pt idx="14986">
                  <c:v>574</c:v>
                </c:pt>
                <c:pt idx="14987">
                  <c:v>574</c:v>
                </c:pt>
                <c:pt idx="14988">
                  <c:v>574</c:v>
                </c:pt>
                <c:pt idx="14989">
                  <c:v>574</c:v>
                </c:pt>
                <c:pt idx="14990">
                  <c:v>574</c:v>
                </c:pt>
                <c:pt idx="14991">
                  <c:v>574</c:v>
                </c:pt>
                <c:pt idx="14992">
                  <c:v>420</c:v>
                </c:pt>
                <c:pt idx="14993">
                  <c:v>-280</c:v>
                </c:pt>
                <c:pt idx="14994">
                  <c:v>-711</c:v>
                </c:pt>
                <c:pt idx="14995">
                  <c:v>-480</c:v>
                </c:pt>
                <c:pt idx="14996">
                  <c:v>649</c:v>
                </c:pt>
                <c:pt idx="14997">
                  <c:v>649</c:v>
                </c:pt>
                <c:pt idx="14998">
                  <c:v>574</c:v>
                </c:pt>
                <c:pt idx="14999">
                  <c:v>688</c:v>
                </c:pt>
                <c:pt idx="15000">
                  <c:v>988</c:v>
                </c:pt>
                <c:pt idx="15001">
                  <c:v>880</c:v>
                </c:pt>
                <c:pt idx="15002">
                  <c:v>928</c:v>
                </c:pt>
                <c:pt idx="15003">
                  <c:v>508</c:v>
                </c:pt>
                <c:pt idx="15004">
                  <c:v>607</c:v>
                </c:pt>
                <c:pt idx="15005">
                  <c:v>-78</c:v>
                </c:pt>
                <c:pt idx="15006">
                  <c:v>-829</c:v>
                </c:pt>
                <c:pt idx="15007">
                  <c:v>-912</c:v>
                </c:pt>
                <c:pt idx="15008">
                  <c:v>-75</c:v>
                </c:pt>
                <c:pt idx="15009">
                  <c:v>-3</c:v>
                </c:pt>
                <c:pt idx="15010">
                  <c:v>-83</c:v>
                </c:pt>
                <c:pt idx="15011">
                  <c:v>616</c:v>
                </c:pt>
                <c:pt idx="15012">
                  <c:v>787</c:v>
                </c:pt>
                <c:pt idx="15013">
                  <c:v>580</c:v>
                </c:pt>
                <c:pt idx="15014">
                  <c:v>663</c:v>
                </c:pt>
                <c:pt idx="15015">
                  <c:v>732</c:v>
                </c:pt>
                <c:pt idx="15016">
                  <c:v>788</c:v>
                </c:pt>
                <c:pt idx="15017">
                  <c:v>344</c:v>
                </c:pt>
                <c:pt idx="15018">
                  <c:v>-105</c:v>
                </c:pt>
                <c:pt idx="15019">
                  <c:v>738</c:v>
                </c:pt>
                <c:pt idx="15020">
                  <c:v>713</c:v>
                </c:pt>
                <c:pt idx="15021">
                  <c:v>712</c:v>
                </c:pt>
                <c:pt idx="15022">
                  <c:v>713</c:v>
                </c:pt>
                <c:pt idx="15023">
                  <c:v>549</c:v>
                </c:pt>
                <c:pt idx="15024">
                  <c:v>849</c:v>
                </c:pt>
                <c:pt idx="15025">
                  <c:v>849</c:v>
                </c:pt>
                <c:pt idx="15026">
                  <c:v>849</c:v>
                </c:pt>
                <c:pt idx="15027">
                  <c:v>849</c:v>
                </c:pt>
                <c:pt idx="15028">
                  <c:v>849</c:v>
                </c:pt>
                <c:pt idx="15029">
                  <c:v>824</c:v>
                </c:pt>
                <c:pt idx="15030">
                  <c:v>-61</c:v>
                </c:pt>
                <c:pt idx="15031">
                  <c:v>-675</c:v>
                </c:pt>
                <c:pt idx="15032">
                  <c:v>0</c:v>
                </c:pt>
                <c:pt idx="15033">
                  <c:v>-8</c:v>
                </c:pt>
                <c:pt idx="15034">
                  <c:v>-375</c:v>
                </c:pt>
                <c:pt idx="15035">
                  <c:v>343</c:v>
                </c:pt>
                <c:pt idx="15036">
                  <c:v>220</c:v>
                </c:pt>
                <c:pt idx="15037">
                  <c:v>-60</c:v>
                </c:pt>
                <c:pt idx="15038">
                  <c:v>-211</c:v>
                </c:pt>
                <c:pt idx="15039">
                  <c:v>-163</c:v>
                </c:pt>
                <c:pt idx="15040">
                  <c:v>693</c:v>
                </c:pt>
                <c:pt idx="15041">
                  <c:v>-410</c:v>
                </c:pt>
                <c:pt idx="15042">
                  <c:v>-1025</c:v>
                </c:pt>
                <c:pt idx="15043">
                  <c:v>-45</c:v>
                </c:pt>
                <c:pt idx="15044">
                  <c:v>548</c:v>
                </c:pt>
                <c:pt idx="15045">
                  <c:v>549</c:v>
                </c:pt>
                <c:pt idx="15046">
                  <c:v>549</c:v>
                </c:pt>
                <c:pt idx="15047">
                  <c:v>549</c:v>
                </c:pt>
                <c:pt idx="15048">
                  <c:v>849</c:v>
                </c:pt>
                <c:pt idx="15049">
                  <c:v>849</c:v>
                </c:pt>
                <c:pt idx="15050">
                  <c:v>849</c:v>
                </c:pt>
                <c:pt idx="15051">
                  <c:v>849</c:v>
                </c:pt>
                <c:pt idx="15052">
                  <c:v>849</c:v>
                </c:pt>
                <c:pt idx="15053">
                  <c:v>-558</c:v>
                </c:pt>
                <c:pt idx="15054">
                  <c:v>-739</c:v>
                </c:pt>
                <c:pt idx="15055">
                  <c:v>-730</c:v>
                </c:pt>
                <c:pt idx="15056">
                  <c:v>-274</c:v>
                </c:pt>
                <c:pt idx="15057">
                  <c:v>-223</c:v>
                </c:pt>
                <c:pt idx="15058">
                  <c:v>163</c:v>
                </c:pt>
                <c:pt idx="15059">
                  <c:v>549</c:v>
                </c:pt>
                <c:pt idx="15060">
                  <c:v>713</c:v>
                </c:pt>
                <c:pt idx="15061">
                  <c:v>521</c:v>
                </c:pt>
                <c:pt idx="15062">
                  <c:v>761</c:v>
                </c:pt>
                <c:pt idx="15063">
                  <c:v>758</c:v>
                </c:pt>
                <c:pt idx="15064">
                  <c:v>682</c:v>
                </c:pt>
                <c:pt idx="15065">
                  <c:v>-455</c:v>
                </c:pt>
                <c:pt idx="15066">
                  <c:v>-760</c:v>
                </c:pt>
                <c:pt idx="15067">
                  <c:v>-247</c:v>
                </c:pt>
                <c:pt idx="15068">
                  <c:v>549</c:v>
                </c:pt>
                <c:pt idx="15069">
                  <c:v>549</c:v>
                </c:pt>
                <c:pt idx="15070">
                  <c:v>549</c:v>
                </c:pt>
                <c:pt idx="15071">
                  <c:v>549</c:v>
                </c:pt>
                <c:pt idx="15072">
                  <c:v>924</c:v>
                </c:pt>
                <c:pt idx="15073">
                  <c:v>924</c:v>
                </c:pt>
                <c:pt idx="15074">
                  <c:v>924</c:v>
                </c:pt>
                <c:pt idx="15075">
                  <c:v>924</c:v>
                </c:pt>
                <c:pt idx="15076">
                  <c:v>924</c:v>
                </c:pt>
                <c:pt idx="15077">
                  <c:v>-255</c:v>
                </c:pt>
                <c:pt idx="15078">
                  <c:v>-791</c:v>
                </c:pt>
                <c:pt idx="15079">
                  <c:v>-841</c:v>
                </c:pt>
                <c:pt idx="15080">
                  <c:v>-645</c:v>
                </c:pt>
                <c:pt idx="15081">
                  <c:v>-629</c:v>
                </c:pt>
                <c:pt idx="15082">
                  <c:v>-660</c:v>
                </c:pt>
                <c:pt idx="15083">
                  <c:v>234</c:v>
                </c:pt>
                <c:pt idx="15084">
                  <c:v>785</c:v>
                </c:pt>
                <c:pt idx="15085">
                  <c:v>863</c:v>
                </c:pt>
                <c:pt idx="15086">
                  <c:v>863</c:v>
                </c:pt>
                <c:pt idx="15087">
                  <c:v>863</c:v>
                </c:pt>
                <c:pt idx="15088">
                  <c:v>863</c:v>
                </c:pt>
                <c:pt idx="15089">
                  <c:v>248</c:v>
                </c:pt>
                <c:pt idx="15090">
                  <c:v>-370</c:v>
                </c:pt>
                <c:pt idx="15091">
                  <c:v>100</c:v>
                </c:pt>
                <c:pt idx="15092">
                  <c:v>549</c:v>
                </c:pt>
                <c:pt idx="15093">
                  <c:v>549</c:v>
                </c:pt>
                <c:pt idx="15094">
                  <c:v>549</c:v>
                </c:pt>
                <c:pt idx="15095">
                  <c:v>649</c:v>
                </c:pt>
                <c:pt idx="15096">
                  <c:v>649</c:v>
                </c:pt>
                <c:pt idx="15097">
                  <c:v>924</c:v>
                </c:pt>
                <c:pt idx="15098">
                  <c:v>924</c:v>
                </c:pt>
                <c:pt idx="15099">
                  <c:v>924</c:v>
                </c:pt>
                <c:pt idx="15100">
                  <c:v>765</c:v>
                </c:pt>
                <c:pt idx="15101">
                  <c:v>754</c:v>
                </c:pt>
                <c:pt idx="15102">
                  <c:v>715</c:v>
                </c:pt>
                <c:pt idx="15103">
                  <c:v>300</c:v>
                </c:pt>
                <c:pt idx="15104">
                  <c:v>210</c:v>
                </c:pt>
                <c:pt idx="15105">
                  <c:v>350</c:v>
                </c:pt>
                <c:pt idx="15106">
                  <c:v>630</c:v>
                </c:pt>
                <c:pt idx="15107">
                  <c:v>649</c:v>
                </c:pt>
                <c:pt idx="15108">
                  <c:v>649</c:v>
                </c:pt>
                <c:pt idx="15109">
                  <c:v>649</c:v>
                </c:pt>
                <c:pt idx="15110">
                  <c:v>649</c:v>
                </c:pt>
                <c:pt idx="15111">
                  <c:v>649</c:v>
                </c:pt>
                <c:pt idx="15112">
                  <c:v>649</c:v>
                </c:pt>
                <c:pt idx="15113">
                  <c:v>724</c:v>
                </c:pt>
                <c:pt idx="15114">
                  <c:v>590</c:v>
                </c:pt>
                <c:pt idx="15115">
                  <c:v>724</c:v>
                </c:pt>
                <c:pt idx="15116">
                  <c:v>649</c:v>
                </c:pt>
                <c:pt idx="15117">
                  <c:v>649</c:v>
                </c:pt>
                <c:pt idx="15118">
                  <c:v>649</c:v>
                </c:pt>
                <c:pt idx="15119">
                  <c:v>649</c:v>
                </c:pt>
                <c:pt idx="15120">
                  <c:v>849</c:v>
                </c:pt>
                <c:pt idx="15121">
                  <c:v>849</c:v>
                </c:pt>
                <c:pt idx="15122">
                  <c:v>849</c:v>
                </c:pt>
                <c:pt idx="15123">
                  <c:v>807</c:v>
                </c:pt>
                <c:pt idx="15124">
                  <c:v>807</c:v>
                </c:pt>
                <c:pt idx="15125">
                  <c:v>849</c:v>
                </c:pt>
                <c:pt idx="15126">
                  <c:v>849</c:v>
                </c:pt>
                <c:pt idx="15127">
                  <c:v>849</c:v>
                </c:pt>
                <c:pt idx="15128">
                  <c:v>849</c:v>
                </c:pt>
                <c:pt idx="15129">
                  <c:v>849</c:v>
                </c:pt>
                <c:pt idx="15130">
                  <c:v>849</c:v>
                </c:pt>
                <c:pt idx="15131">
                  <c:v>849</c:v>
                </c:pt>
                <c:pt idx="15132">
                  <c:v>849</c:v>
                </c:pt>
                <c:pt idx="15133">
                  <c:v>849</c:v>
                </c:pt>
                <c:pt idx="15134">
                  <c:v>849</c:v>
                </c:pt>
                <c:pt idx="15135">
                  <c:v>849</c:v>
                </c:pt>
                <c:pt idx="15136">
                  <c:v>849</c:v>
                </c:pt>
                <c:pt idx="15137">
                  <c:v>649</c:v>
                </c:pt>
                <c:pt idx="15138">
                  <c:v>649</c:v>
                </c:pt>
                <c:pt idx="15139">
                  <c:v>649</c:v>
                </c:pt>
                <c:pt idx="15140">
                  <c:v>649</c:v>
                </c:pt>
                <c:pt idx="15141">
                  <c:v>649</c:v>
                </c:pt>
                <c:pt idx="15142">
                  <c:v>649</c:v>
                </c:pt>
                <c:pt idx="15143">
                  <c:v>649</c:v>
                </c:pt>
                <c:pt idx="15144">
                  <c:v>849</c:v>
                </c:pt>
                <c:pt idx="15145">
                  <c:v>849</c:v>
                </c:pt>
                <c:pt idx="15146">
                  <c:v>849</c:v>
                </c:pt>
                <c:pt idx="15147">
                  <c:v>849</c:v>
                </c:pt>
                <c:pt idx="15148">
                  <c:v>849</c:v>
                </c:pt>
                <c:pt idx="15149">
                  <c:v>390</c:v>
                </c:pt>
                <c:pt idx="15150">
                  <c:v>525</c:v>
                </c:pt>
                <c:pt idx="15151">
                  <c:v>273</c:v>
                </c:pt>
                <c:pt idx="15152">
                  <c:v>475</c:v>
                </c:pt>
                <c:pt idx="15153">
                  <c:v>544</c:v>
                </c:pt>
                <c:pt idx="15154">
                  <c:v>419</c:v>
                </c:pt>
                <c:pt idx="15155">
                  <c:v>674</c:v>
                </c:pt>
                <c:pt idx="15156">
                  <c:v>674</c:v>
                </c:pt>
                <c:pt idx="15157">
                  <c:v>659</c:v>
                </c:pt>
                <c:pt idx="15158">
                  <c:v>674</c:v>
                </c:pt>
                <c:pt idx="15159">
                  <c:v>674</c:v>
                </c:pt>
                <c:pt idx="15160">
                  <c:v>674</c:v>
                </c:pt>
                <c:pt idx="15161">
                  <c:v>232</c:v>
                </c:pt>
                <c:pt idx="15162">
                  <c:v>-926</c:v>
                </c:pt>
                <c:pt idx="15163">
                  <c:v>165</c:v>
                </c:pt>
                <c:pt idx="15164">
                  <c:v>649</c:v>
                </c:pt>
                <c:pt idx="15165">
                  <c:v>649</c:v>
                </c:pt>
                <c:pt idx="15166">
                  <c:v>649</c:v>
                </c:pt>
                <c:pt idx="15167">
                  <c:v>649</c:v>
                </c:pt>
                <c:pt idx="15168">
                  <c:v>849</c:v>
                </c:pt>
                <c:pt idx="15169">
                  <c:v>849</c:v>
                </c:pt>
                <c:pt idx="15170">
                  <c:v>849</c:v>
                </c:pt>
                <c:pt idx="15171">
                  <c:v>849</c:v>
                </c:pt>
                <c:pt idx="15172">
                  <c:v>849</c:v>
                </c:pt>
                <c:pt idx="15173">
                  <c:v>923</c:v>
                </c:pt>
                <c:pt idx="15174">
                  <c:v>640</c:v>
                </c:pt>
                <c:pt idx="15175">
                  <c:v>539</c:v>
                </c:pt>
                <c:pt idx="15176">
                  <c:v>679</c:v>
                </c:pt>
                <c:pt idx="15177">
                  <c:v>724</c:v>
                </c:pt>
                <c:pt idx="15178">
                  <c:v>724</c:v>
                </c:pt>
                <c:pt idx="15179">
                  <c:v>674</c:v>
                </c:pt>
                <c:pt idx="15180">
                  <c:v>674</c:v>
                </c:pt>
                <c:pt idx="15181">
                  <c:v>674</c:v>
                </c:pt>
                <c:pt idx="15182">
                  <c:v>674</c:v>
                </c:pt>
                <c:pt idx="15183">
                  <c:v>674</c:v>
                </c:pt>
                <c:pt idx="15184">
                  <c:v>674</c:v>
                </c:pt>
                <c:pt idx="15185">
                  <c:v>402</c:v>
                </c:pt>
                <c:pt idx="15186">
                  <c:v>-332</c:v>
                </c:pt>
                <c:pt idx="15187">
                  <c:v>642</c:v>
                </c:pt>
                <c:pt idx="15188">
                  <c:v>649</c:v>
                </c:pt>
                <c:pt idx="15189">
                  <c:v>649</c:v>
                </c:pt>
                <c:pt idx="15190">
                  <c:v>649</c:v>
                </c:pt>
                <c:pt idx="15191">
                  <c:v>649</c:v>
                </c:pt>
                <c:pt idx="15192">
                  <c:v>849</c:v>
                </c:pt>
                <c:pt idx="15193">
                  <c:v>849</c:v>
                </c:pt>
                <c:pt idx="15194">
                  <c:v>849</c:v>
                </c:pt>
                <c:pt idx="15195">
                  <c:v>849</c:v>
                </c:pt>
                <c:pt idx="15196">
                  <c:v>849</c:v>
                </c:pt>
                <c:pt idx="15197">
                  <c:v>890</c:v>
                </c:pt>
                <c:pt idx="15198">
                  <c:v>495</c:v>
                </c:pt>
                <c:pt idx="15199">
                  <c:v>-135</c:v>
                </c:pt>
                <c:pt idx="15200">
                  <c:v>340</c:v>
                </c:pt>
                <c:pt idx="15201">
                  <c:v>724</c:v>
                </c:pt>
                <c:pt idx="15202">
                  <c:v>649</c:v>
                </c:pt>
                <c:pt idx="15203">
                  <c:v>649</c:v>
                </c:pt>
                <c:pt idx="15204">
                  <c:v>649</c:v>
                </c:pt>
                <c:pt idx="15205">
                  <c:v>649</c:v>
                </c:pt>
                <c:pt idx="15206">
                  <c:v>649</c:v>
                </c:pt>
                <c:pt idx="15207">
                  <c:v>649</c:v>
                </c:pt>
                <c:pt idx="15208">
                  <c:v>649</c:v>
                </c:pt>
                <c:pt idx="15209">
                  <c:v>-200</c:v>
                </c:pt>
                <c:pt idx="15210">
                  <c:v>-957</c:v>
                </c:pt>
                <c:pt idx="15211">
                  <c:v>437</c:v>
                </c:pt>
                <c:pt idx="15212">
                  <c:v>649</c:v>
                </c:pt>
                <c:pt idx="15213">
                  <c:v>649</c:v>
                </c:pt>
                <c:pt idx="15214">
                  <c:v>649</c:v>
                </c:pt>
                <c:pt idx="15215">
                  <c:v>649</c:v>
                </c:pt>
                <c:pt idx="15216">
                  <c:v>849</c:v>
                </c:pt>
                <c:pt idx="15217">
                  <c:v>849</c:v>
                </c:pt>
                <c:pt idx="15218">
                  <c:v>849</c:v>
                </c:pt>
                <c:pt idx="15219">
                  <c:v>849</c:v>
                </c:pt>
                <c:pt idx="15220">
                  <c:v>849</c:v>
                </c:pt>
                <c:pt idx="15221">
                  <c:v>874</c:v>
                </c:pt>
                <c:pt idx="15222">
                  <c:v>799</c:v>
                </c:pt>
                <c:pt idx="15223">
                  <c:v>326</c:v>
                </c:pt>
                <c:pt idx="15224">
                  <c:v>550</c:v>
                </c:pt>
                <c:pt idx="15225">
                  <c:v>631</c:v>
                </c:pt>
                <c:pt idx="15226">
                  <c:v>589</c:v>
                </c:pt>
                <c:pt idx="15227">
                  <c:v>649</c:v>
                </c:pt>
                <c:pt idx="15228">
                  <c:v>649</c:v>
                </c:pt>
                <c:pt idx="15229">
                  <c:v>-54</c:v>
                </c:pt>
                <c:pt idx="15230">
                  <c:v>187</c:v>
                </c:pt>
                <c:pt idx="15231">
                  <c:v>186</c:v>
                </c:pt>
                <c:pt idx="15232">
                  <c:v>-535</c:v>
                </c:pt>
                <c:pt idx="15233">
                  <c:v>-916</c:v>
                </c:pt>
                <c:pt idx="15234">
                  <c:v>-1022</c:v>
                </c:pt>
                <c:pt idx="15235">
                  <c:v>-295</c:v>
                </c:pt>
                <c:pt idx="15236">
                  <c:v>649</c:v>
                </c:pt>
                <c:pt idx="15237">
                  <c:v>649</c:v>
                </c:pt>
                <c:pt idx="15238">
                  <c:v>544</c:v>
                </c:pt>
                <c:pt idx="15239">
                  <c:v>648</c:v>
                </c:pt>
                <c:pt idx="15240">
                  <c:v>849</c:v>
                </c:pt>
                <c:pt idx="15241">
                  <c:v>849</c:v>
                </c:pt>
                <c:pt idx="15242">
                  <c:v>849</c:v>
                </c:pt>
                <c:pt idx="15243">
                  <c:v>849</c:v>
                </c:pt>
                <c:pt idx="15244">
                  <c:v>121</c:v>
                </c:pt>
                <c:pt idx="15245">
                  <c:v>-1010</c:v>
                </c:pt>
                <c:pt idx="15246">
                  <c:v>-995</c:v>
                </c:pt>
                <c:pt idx="15247">
                  <c:v>-1175</c:v>
                </c:pt>
                <c:pt idx="15248">
                  <c:v>-1100</c:v>
                </c:pt>
                <c:pt idx="15249">
                  <c:v>-900</c:v>
                </c:pt>
                <c:pt idx="15250">
                  <c:v>-717</c:v>
                </c:pt>
                <c:pt idx="15251">
                  <c:v>90</c:v>
                </c:pt>
                <c:pt idx="15252">
                  <c:v>389</c:v>
                </c:pt>
                <c:pt idx="15253">
                  <c:v>-718</c:v>
                </c:pt>
                <c:pt idx="15254">
                  <c:v>-428</c:v>
                </c:pt>
                <c:pt idx="15255">
                  <c:v>-930</c:v>
                </c:pt>
                <c:pt idx="15256">
                  <c:v>-906</c:v>
                </c:pt>
                <c:pt idx="15257">
                  <c:v>-1051</c:v>
                </c:pt>
                <c:pt idx="15258">
                  <c:v>-937</c:v>
                </c:pt>
                <c:pt idx="15259">
                  <c:v>-198</c:v>
                </c:pt>
                <c:pt idx="15260">
                  <c:v>649</c:v>
                </c:pt>
                <c:pt idx="15261">
                  <c:v>175</c:v>
                </c:pt>
                <c:pt idx="15262">
                  <c:v>-25</c:v>
                </c:pt>
                <c:pt idx="15263">
                  <c:v>649</c:v>
                </c:pt>
                <c:pt idx="15264">
                  <c:v>649</c:v>
                </c:pt>
                <c:pt idx="15265">
                  <c:v>849</c:v>
                </c:pt>
                <c:pt idx="15266">
                  <c:v>849</c:v>
                </c:pt>
                <c:pt idx="15267">
                  <c:v>924</c:v>
                </c:pt>
                <c:pt idx="15268">
                  <c:v>987</c:v>
                </c:pt>
                <c:pt idx="15269">
                  <c:v>1113</c:v>
                </c:pt>
                <c:pt idx="15270">
                  <c:v>787</c:v>
                </c:pt>
                <c:pt idx="15271">
                  <c:v>-94</c:v>
                </c:pt>
                <c:pt idx="15272">
                  <c:v>-537</c:v>
                </c:pt>
                <c:pt idx="15273">
                  <c:v>133</c:v>
                </c:pt>
                <c:pt idx="15274">
                  <c:v>208</c:v>
                </c:pt>
                <c:pt idx="15275">
                  <c:v>-177</c:v>
                </c:pt>
                <c:pt idx="15276">
                  <c:v>369</c:v>
                </c:pt>
                <c:pt idx="15277">
                  <c:v>621</c:v>
                </c:pt>
                <c:pt idx="15278">
                  <c:v>813</c:v>
                </c:pt>
                <c:pt idx="15279">
                  <c:v>680</c:v>
                </c:pt>
                <c:pt idx="15280">
                  <c:v>302</c:v>
                </c:pt>
                <c:pt idx="15281">
                  <c:v>-445</c:v>
                </c:pt>
                <c:pt idx="15282">
                  <c:v>-592</c:v>
                </c:pt>
                <c:pt idx="15283">
                  <c:v>963</c:v>
                </c:pt>
                <c:pt idx="15284">
                  <c:v>649</c:v>
                </c:pt>
                <c:pt idx="15285">
                  <c:v>724</c:v>
                </c:pt>
                <c:pt idx="15286">
                  <c:v>724</c:v>
                </c:pt>
                <c:pt idx="15287">
                  <c:v>900</c:v>
                </c:pt>
                <c:pt idx="15288">
                  <c:v>1100</c:v>
                </c:pt>
                <c:pt idx="15289">
                  <c:v>1050</c:v>
                </c:pt>
                <c:pt idx="15290">
                  <c:v>1150</c:v>
                </c:pt>
                <c:pt idx="15291">
                  <c:v>955</c:v>
                </c:pt>
                <c:pt idx="15292">
                  <c:v>1200</c:v>
                </c:pt>
                <c:pt idx="15293">
                  <c:v>1240</c:v>
                </c:pt>
                <c:pt idx="15294">
                  <c:v>1181</c:v>
                </c:pt>
                <c:pt idx="15295">
                  <c:v>509</c:v>
                </c:pt>
                <c:pt idx="15296">
                  <c:v>1175</c:v>
                </c:pt>
                <c:pt idx="15297">
                  <c:v>1225</c:v>
                </c:pt>
                <c:pt idx="15298">
                  <c:v>1175</c:v>
                </c:pt>
                <c:pt idx="15299">
                  <c:v>1080</c:v>
                </c:pt>
                <c:pt idx="15300">
                  <c:v>1175</c:v>
                </c:pt>
                <c:pt idx="15301">
                  <c:v>1149</c:v>
                </c:pt>
                <c:pt idx="15302">
                  <c:v>749</c:v>
                </c:pt>
                <c:pt idx="15303">
                  <c:v>584</c:v>
                </c:pt>
                <c:pt idx="15304">
                  <c:v>90</c:v>
                </c:pt>
                <c:pt idx="15305">
                  <c:v>-152</c:v>
                </c:pt>
                <c:pt idx="15306">
                  <c:v>-293</c:v>
                </c:pt>
                <c:pt idx="15307">
                  <c:v>1050</c:v>
                </c:pt>
                <c:pt idx="15308">
                  <c:v>736</c:v>
                </c:pt>
                <c:pt idx="15309">
                  <c:v>736</c:v>
                </c:pt>
                <c:pt idx="15310">
                  <c:v>736</c:v>
                </c:pt>
                <c:pt idx="15311">
                  <c:v>859</c:v>
                </c:pt>
                <c:pt idx="15312">
                  <c:v>614</c:v>
                </c:pt>
                <c:pt idx="15313">
                  <c:v>-617</c:v>
                </c:pt>
                <c:pt idx="15314">
                  <c:v>-729</c:v>
                </c:pt>
                <c:pt idx="15315">
                  <c:v>-809</c:v>
                </c:pt>
                <c:pt idx="15316">
                  <c:v>-995</c:v>
                </c:pt>
                <c:pt idx="15317">
                  <c:v>-693</c:v>
                </c:pt>
                <c:pt idx="15318">
                  <c:v>-840</c:v>
                </c:pt>
                <c:pt idx="15319">
                  <c:v>56</c:v>
                </c:pt>
                <c:pt idx="15320">
                  <c:v>812</c:v>
                </c:pt>
                <c:pt idx="15321">
                  <c:v>885</c:v>
                </c:pt>
                <c:pt idx="15322">
                  <c:v>669</c:v>
                </c:pt>
                <c:pt idx="15323">
                  <c:v>836</c:v>
                </c:pt>
                <c:pt idx="15324">
                  <c:v>836</c:v>
                </c:pt>
                <c:pt idx="15325">
                  <c:v>781</c:v>
                </c:pt>
                <c:pt idx="15326">
                  <c:v>786</c:v>
                </c:pt>
                <c:pt idx="15327">
                  <c:v>1000</c:v>
                </c:pt>
                <c:pt idx="15328">
                  <c:v>1000</c:v>
                </c:pt>
                <c:pt idx="15329">
                  <c:v>627</c:v>
                </c:pt>
                <c:pt idx="15330">
                  <c:v>-49</c:v>
                </c:pt>
                <c:pt idx="15331">
                  <c:v>1050</c:v>
                </c:pt>
                <c:pt idx="15332">
                  <c:v>736</c:v>
                </c:pt>
                <c:pt idx="15333">
                  <c:v>736</c:v>
                </c:pt>
                <c:pt idx="15334">
                  <c:v>736</c:v>
                </c:pt>
                <c:pt idx="15335">
                  <c:v>608</c:v>
                </c:pt>
                <c:pt idx="15336">
                  <c:v>808</c:v>
                </c:pt>
                <c:pt idx="15337">
                  <c:v>80</c:v>
                </c:pt>
                <c:pt idx="15338">
                  <c:v>-25</c:v>
                </c:pt>
                <c:pt idx="15339">
                  <c:v>-288</c:v>
                </c:pt>
                <c:pt idx="15340">
                  <c:v>-600</c:v>
                </c:pt>
                <c:pt idx="15341">
                  <c:v>-1031</c:v>
                </c:pt>
                <c:pt idx="15342">
                  <c:v>-1117</c:v>
                </c:pt>
                <c:pt idx="15343">
                  <c:v>-1017</c:v>
                </c:pt>
                <c:pt idx="15344">
                  <c:v>-732</c:v>
                </c:pt>
                <c:pt idx="15345">
                  <c:v>-547</c:v>
                </c:pt>
                <c:pt idx="15346">
                  <c:v>-221</c:v>
                </c:pt>
                <c:pt idx="15347">
                  <c:v>370</c:v>
                </c:pt>
                <c:pt idx="15348">
                  <c:v>353</c:v>
                </c:pt>
                <c:pt idx="15349">
                  <c:v>-418</c:v>
                </c:pt>
                <c:pt idx="15350">
                  <c:v>20</c:v>
                </c:pt>
                <c:pt idx="15351">
                  <c:v>440</c:v>
                </c:pt>
                <c:pt idx="15352">
                  <c:v>773</c:v>
                </c:pt>
                <c:pt idx="15353">
                  <c:v>-470</c:v>
                </c:pt>
                <c:pt idx="15354">
                  <c:v>-792</c:v>
                </c:pt>
                <c:pt idx="15355">
                  <c:v>779</c:v>
                </c:pt>
                <c:pt idx="15356">
                  <c:v>673</c:v>
                </c:pt>
                <c:pt idx="15357">
                  <c:v>673</c:v>
                </c:pt>
                <c:pt idx="15358">
                  <c:v>673</c:v>
                </c:pt>
                <c:pt idx="15359">
                  <c:v>583</c:v>
                </c:pt>
                <c:pt idx="15360">
                  <c:v>783</c:v>
                </c:pt>
                <c:pt idx="15361">
                  <c:v>783</c:v>
                </c:pt>
                <c:pt idx="15362">
                  <c:v>733</c:v>
                </c:pt>
                <c:pt idx="15363">
                  <c:v>733</c:v>
                </c:pt>
                <c:pt idx="15364">
                  <c:v>733</c:v>
                </c:pt>
                <c:pt idx="15365">
                  <c:v>708</c:v>
                </c:pt>
                <c:pt idx="15366">
                  <c:v>718</c:v>
                </c:pt>
                <c:pt idx="15367">
                  <c:v>618</c:v>
                </c:pt>
                <c:pt idx="15368">
                  <c:v>557</c:v>
                </c:pt>
                <c:pt idx="15369">
                  <c:v>533</c:v>
                </c:pt>
                <c:pt idx="15370">
                  <c:v>533</c:v>
                </c:pt>
                <c:pt idx="15371">
                  <c:v>533</c:v>
                </c:pt>
                <c:pt idx="15372">
                  <c:v>545</c:v>
                </c:pt>
                <c:pt idx="15373">
                  <c:v>533</c:v>
                </c:pt>
                <c:pt idx="15374">
                  <c:v>533</c:v>
                </c:pt>
                <c:pt idx="15375">
                  <c:v>533</c:v>
                </c:pt>
                <c:pt idx="15376">
                  <c:v>533</c:v>
                </c:pt>
                <c:pt idx="15377">
                  <c:v>608</c:v>
                </c:pt>
                <c:pt idx="15378">
                  <c:v>209</c:v>
                </c:pt>
                <c:pt idx="15379">
                  <c:v>608</c:v>
                </c:pt>
                <c:pt idx="15380">
                  <c:v>583</c:v>
                </c:pt>
                <c:pt idx="15381">
                  <c:v>533</c:v>
                </c:pt>
                <c:pt idx="15382">
                  <c:v>533</c:v>
                </c:pt>
                <c:pt idx="15383">
                  <c:v>583</c:v>
                </c:pt>
                <c:pt idx="15384">
                  <c:v>783</c:v>
                </c:pt>
                <c:pt idx="15385">
                  <c:v>783</c:v>
                </c:pt>
                <c:pt idx="15386">
                  <c:v>783</c:v>
                </c:pt>
                <c:pt idx="15387">
                  <c:v>808</c:v>
                </c:pt>
                <c:pt idx="15388">
                  <c:v>783</c:v>
                </c:pt>
                <c:pt idx="15389">
                  <c:v>706</c:v>
                </c:pt>
                <c:pt idx="15390">
                  <c:v>-207</c:v>
                </c:pt>
                <c:pt idx="15391">
                  <c:v>-130</c:v>
                </c:pt>
                <c:pt idx="15392">
                  <c:v>330</c:v>
                </c:pt>
                <c:pt idx="15393">
                  <c:v>41</c:v>
                </c:pt>
                <c:pt idx="15394">
                  <c:v>-565</c:v>
                </c:pt>
                <c:pt idx="15395">
                  <c:v>-577</c:v>
                </c:pt>
                <c:pt idx="15396">
                  <c:v>-472</c:v>
                </c:pt>
                <c:pt idx="15397">
                  <c:v>-280</c:v>
                </c:pt>
                <c:pt idx="15398">
                  <c:v>257</c:v>
                </c:pt>
                <c:pt idx="15399">
                  <c:v>414</c:v>
                </c:pt>
                <c:pt idx="15400">
                  <c:v>583</c:v>
                </c:pt>
                <c:pt idx="15401">
                  <c:v>558</c:v>
                </c:pt>
                <c:pt idx="15402">
                  <c:v>147</c:v>
                </c:pt>
                <c:pt idx="15403">
                  <c:v>583</c:v>
                </c:pt>
                <c:pt idx="15404">
                  <c:v>583</c:v>
                </c:pt>
                <c:pt idx="15405">
                  <c:v>583</c:v>
                </c:pt>
                <c:pt idx="15406">
                  <c:v>583</c:v>
                </c:pt>
                <c:pt idx="15407">
                  <c:v>582</c:v>
                </c:pt>
                <c:pt idx="15408">
                  <c:v>783</c:v>
                </c:pt>
                <c:pt idx="15409">
                  <c:v>783</c:v>
                </c:pt>
                <c:pt idx="15410">
                  <c:v>783</c:v>
                </c:pt>
                <c:pt idx="15411">
                  <c:v>783</c:v>
                </c:pt>
                <c:pt idx="15412">
                  <c:v>783</c:v>
                </c:pt>
                <c:pt idx="15413">
                  <c:v>783</c:v>
                </c:pt>
                <c:pt idx="15414">
                  <c:v>583</c:v>
                </c:pt>
                <c:pt idx="15415">
                  <c:v>583</c:v>
                </c:pt>
                <c:pt idx="15416">
                  <c:v>583</c:v>
                </c:pt>
                <c:pt idx="15417">
                  <c:v>583</c:v>
                </c:pt>
                <c:pt idx="15418">
                  <c:v>583</c:v>
                </c:pt>
                <c:pt idx="15419">
                  <c:v>583</c:v>
                </c:pt>
                <c:pt idx="15420">
                  <c:v>583</c:v>
                </c:pt>
                <c:pt idx="15421">
                  <c:v>582</c:v>
                </c:pt>
                <c:pt idx="15422">
                  <c:v>583</c:v>
                </c:pt>
                <c:pt idx="15423">
                  <c:v>583</c:v>
                </c:pt>
                <c:pt idx="15424">
                  <c:v>583</c:v>
                </c:pt>
                <c:pt idx="15425">
                  <c:v>583</c:v>
                </c:pt>
                <c:pt idx="15426">
                  <c:v>583</c:v>
                </c:pt>
                <c:pt idx="15427">
                  <c:v>583</c:v>
                </c:pt>
                <c:pt idx="15428">
                  <c:v>583</c:v>
                </c:pt>
                <c:pt idx="15429">
                  <c:v>583</c:v>
                </c:pt>
                <c:pt idx="15430">
                  <c:v>582</c:v>
                </c:pt>
                <c:pt idx="15431">
                  <c:v>582</c:v>
                </c:pt>
                <c:pt idx="15432">
                  <c:v>583</c:v>
                </c:pt>
                <c:pt idx="15433">
                  <c:v>783</c:v>
                </c:pt>
                <c:pt idx="15434">
                  <c:v>783</c:v>
                </c:pt>
                <c:pt idx="15435">
                  <c:v>783</c:v>
                </c:pt>
                <c:pt idx="15436">
                  <c:v>783</c:v>
                </c:pt>
                <c:pt idx="15437">
                  <c:v>783</c:v>
                </c:pt>
                <c:pt idx="15438">
                  <c:v>783</c:v>
                </c:pt>
                <c:pt idx="15439">
                  <c:v>583</c:v>
                </c:pt>
                <c:pt idx="15440">
                  <c:v>583</c:v>
                </c:pt>
                <c:pt idx="15441">
                  <c:v>583</c:v>
                </c:pt>
                <c:pt idx="15442">
                  <c:v>583</c:v>
                </c:pt>
                <c:pt idx="15443">
                  <c:v>583</c:v>
                </c:pt>
                <c:pt idx="15444">
                  <c:v>583</c:v>
                </c:pt>
                <c:pt idx="15445">
                  <c:v>583</c:v>
                </c:pt>
                <c:pt idx="15446">
                  <c:v>583</c:v>
                </c:pt>
                <c:pt idx="15447">
                  <c:v>583</c:v>
                </c:pt>
                <c:pt idx="15448">
                  <c:v>583</c:v>
                </c:pt>
                <c:pt idx="15449">
                  <c:v>583</c:v>
                </c:pt>
                <c:pt idx="15450">
                  <c:v>-9</c:v>
                </c:pt>
                <c:pt idx="15451">
                  <c:v>583</c:v>
                </c:pt>
                <c:pt idx="15452">
                  <c:v>583</c:v>
                </c:pt>
                <c:pt idx="15453">
                  <c:v>582</c:v>
                </c:pt>
                <c:pt idx="15454">
                  <c:v>583</c:v>
                </c:pt>
                <c:pt idx="15455">
                  <c:v>583</c:v>
                </c:pt>
                <c:pt idx="15456">
                  <c:v>783</c:v>
                </c:pt>
                <c:pt idx="15457">
                  <c:v>783</c:v>
                </c:pt>
                <c:pt idx="15458">
                  <c:v>783</c:v>
                </c:pt>
                <c:pt idx="15459">
                  <c:v>783</c:v>
                </c:pt>
                <c:pt idx="15460">
                  <c:v>783</c:v>
                </c:pt>
                <c:pt idx="15461">
                  <c:v>783</c:v>
                </c:pt>
                <c:pt idx="15462">
                  <c:v>783</c:v>
                </c:pt>
                <c:pt idx="15463">
                  <c:v>783</c:v>
                </c:pt>
                <c:pt idx="15464">
                  <c:v>783</c:v>
                </c:pt>
                <c:pt idx="15465">
                  <c:v>783</c:v>
                </c:pt>
                <c:pt idx="15466">
                  <c:v>783</c:v>
                </c:pt>
                <c:pt idx="15467">
                  <c:v>783</c:v>
                </c:pt>
                <c:pt idx="15468">
                  <c:v>783</c:v>
                </c:pt>
                <c:pt idx="15469">
                  <c:v>783</c:v>
                </c:pt>
                <c:pt idx="15470">
                  <c:v>783</c:v>
                </c:pt>
                <c:pt idx="15471">
                  <c:v>783</c:v>
                </c:pt>
                <c:pt idx="15472">
                  <c:v>783</c:v>
                </c:pt>
                <c:pt idx="15473">
                  <c:v>583</c:v>
                </c:pt>
                <c:pt idx="15474">
                  <c:v>55</c:v>
                </c:pt>
                <c:pt idx="15475">
                  <c:v>583</c:v>
                </c:pt>
                <c:pt idx="15476">
                  <c:v>583</c:v>
                </c:pt>
                <c:pt idx="15477">
                  <c:v>583</c:v>
                </c:pt>
                <c:pt idx="15478">
                  <c:v>583</c:v>
                </c:pt>
                <c:pt idx="15479">
                  <c:v>583</c:v>
                </c:pt>
                <c:pt idx="15480">
                  <c:v>783</c:v>
                </c:pt>
                <c:pt idx="15481">
                  <c:v>783</c:v>
                </c:pt>
                <c:pt idx="15482">
                  <c:v>783</c:v>
                </c:pt>
                <c:pt idx="15483">
                  <c:v>782</c:v>
                </c:pt>
                <c:pt idx="15484">
                  <c:v>783</c:v>
                </c:pt>
                <c:pt idx="15485">
                  <c:v>350</c:v>
                </c:pt>
                <c:pt idx="15486">
                  <c:v>203</c:v>
                </c:pt>
                <c:pt idx="15487">
                  <c:v>648</c:v>
                </c:pt>
                <c:pt idx="15488">
                  <c:v>648</c:v>
                </c:pt>
                <c:pt idx="15489">
                  <c:v>648</c:v>
                </c:pt>
                <c:pt idx="15490">
                  <c:v>648</c:v>
                </c:pt>
                <c:pt idx="15491">
                  <c:v>583</c:v>
                </c:pt>
                <c:pt idx="15492">
                  <c:v>583</c:v>
                </c:pt>
                <c:pt idx="15493">
                  <c:v>583</c:v>
                </c:pt>
                <c:pt idx="15494">
                  <c:v>582</c:v>
                </c:pt>
                <c:pt idx="15495">
                  <c:v>582</c:v>
                </c:pt>
                <c:pt idx="15496">
                  <c:v>583</c:v>
                </c:pt>
                <c:pt idx="15497">
                  <c:v>648</c:v>
                </c:pt>
                <c:pt idx="15498">
                  <c:v>-650</c:v>
                </c:pt>
                <c:pt idx="15499">
                  <c:v>318</c:v>
                </c:pt>
                <c:pt idx="15500">
                  <c:v>583</c:v>
                </c:pt>
                <c:pt idx="15501">
                  <c:v>583</c:v>
                </c:pt>
                <c:pt idx="15502">
                  <c:v>583</c:v>
                </c:pt>
                <c:pt idx="15503">
                  <c:v>583</c:v>
                </c:pt>
                <c:pt idx="15504">
                  <c:v>783</c:v>
                </c:pt>
                <c:pt idx="15505">
                  <c:v>783</c:v>
                </c:pt>
                <c:pt idx="15506">
                  <c:v>783</c:v>
                </c:pt>
                <c:pt idx="15507">
                  <c:v>783</c:v>
                </c:pt>
                <c:pt idx="15508">
                  <c:v>783</c:v>
                </c:pt>
                <c:pt idx="15509">
                  <c:v>618</c:v>
                </c:pt>
                <c:pt idx="15510">
                  <c:v>448</c:v>
                </c:pt>
                <c:pt idx="15511">
                  <c:v>323</c:v>
                </c:pt>
                <c:pt idx="15512">
                  <c:v>473</c:v>
                </c:pt>
                <c:pt idx="15513">
                  <c:v>523</c:v>
                </c:pt>
                <c:pt idx="15514">
                  <c:v>403</c:v>
                </c:pt>
                <c:pt idx="15515">
                  <c:v>583</c:v>
                </c:pt>
                <c:pt idx="15516">
                  <c:v>583</c:v>
                </c:pt>
                <c:pt idx="15517">
                  <c:v>583</c:v>
                </c:pt>
                <c:pt idx="15518">
                  <c:v>583</c:v>
                </c:pt>
                <c:pt idx="15519">
                  <c:v>583</c:v>
                </c:pt>
                <c:pt idx="15520">
                  <c:v>583</c:v>
                </c:pt>
                <c:pt idx="15521">
                  <c:v>151</c:v>
                </c:pt>
                <c:pt idx="15522">
                  <c:v>-1232</c:v>
                </c:pt>
                <c:pt idx="15523">
                  <c:v>266</c:v>
                </c:pt>
                <c:pt idx="15524">
                  <c:v>583</c:v>
                </c:pt>
                <c:pt idx="15525">
                  <c:v>566</c:v>
                </c:pt>
                <c:pt idx="15526">
                  <c:v>-135</c:v>
                </c:pt>
                <c:pt idx="15527">
                  <c:v>148</c:v>
                </c:pt>
                <c:pt idx="15528">
                  <c:v>-45</c:v>
                </c:pt>
                <c:pt idx="15529">
                  <c:v>-34</c:v>
                </c:pt>
                <c:pt idx="15530">
                  <c:v>-87</c:v>
                </c:pt>
                <c:pt idx="15531">
                  <c:v>-580</c:v>
                </c:pt>
                <c:pt idx="15532">
                  <c:v>-158</c:v>
                </c:pt>
                <c:pt idx="15533">
                  <c:v>-760</c:v>
                </c:pt>
                <c:pt idx="15534">
                  <c:v>-927</c:v>
                </c:pt>
                <c:pt idx="15535">
                  <c:v>-827</c:v>
                </c:pt>
                <c:pt idx="15536">
                  <c:v>-917</c:v>
                </c:pt>
                <c:pt idx="15537">
                  <c:v>-775</c:v>
                </c:pt>
                <c:pt idx="15538">
                  <c:v>-930</c:v>
                </c:pt>
                <c:pt idx="15539">
                  <c:v>-450</c:v>
                </c:pt>
                <c:pt idx="15540">
                  <c:v>50</c:v>
                </c:pt>
                <c:pt idx="15541">
                  <c:v>273</c:v>
                </c:pt>
                <c:pt idx="15542">
                  <c:v>583</c:v>
                </c:pt>
                <c:pt idx="15543">
                  <c:v>583</c:v>
                </c:pt>
                <c:pt idx="15544">
                  <c:v>583</c:v>
                </c:pt>
                <c:pt idx="15545">
                  <c:v>317</c:v>
                </c:pt>
                <c:pt idx="15546">
                  <c:v>-932</c:v>
                </c:pt>
                <c:pt idx="15547">
                  <c:v>638</c:v>
                </c:pt>
                <c:pt idx="15548">
                  <c:v>583</c:v>
                </c:pt>
                <c:pt idx="15549">
                  <c:v>583</c:v>
                </c:pt>
                <c:pt idx="15550">
                  <c:v>398</c:v>
                </c:pt>
                <c:pt idx="15551">
                  <c:v>-286</c:v>
                </c:pt>
                <c:pt idx="15552">
                  <c:v>-417</c:v>
                </c:pt>
                <c:pt idx="15553">
                  <c:v>-101</c:v>
                </c:pt>
                <c:pt idx="15554">
                  <c:v>152</c:v>
                </c:pt>
                <c:pt idx="15555">
                  <c:v>-306</c:v>
                </c:pt>
                <c:pt idx="15556">
                  <c:v>-376</c:v>
                </c:pt>
                <c:pt idx="15557">
                  <c:v>-382</c:v>
                </c:pt>
                <c:pt idx="15558">
                  <c:v>-862</c:v>
                </c:pt>
                <c:pt idx="15559">
                  <c:v>-749</c:v>
                </c:pt>
                <c:pt idx="15560">
                  <c:v>-705</c:v>
                </c:pt>
                <c:pt idx="15561">
                  <c:v>-705</c:v>
                </c:pt>
                <c:pt idx="15562">
                  <c:v>-730</c:v>
                </c:pt>
                <c:pt idx="15563">
                  <c:v>-944</c:v>
                </c:pt>
                <c:pt idx="15564">
                  <c:v>-1020</c:v>
                </c:pt>
                <c:pt idx="15565">
                  <c:v>-1000</c:v>
                </c:pt>
                <c:pt idx="15566">
                  <c:v>-905</c:v>
                </c:pt>
                <c:pt idx="15567">
                  <c:v>-539</c:v>
                </c:pt>
                <c:pt idx="15568">
                  <c:v>-715</c:v>
                </c:pt>
                <c:pt idx="15569">
                  <c:v>-1029</c:v>
                </c:pt>
                <c:pt idx="15570">
                  <c:v>-845</c:v>
                </c:pt>
                <c:pt idx="15571">
                  <c:v>-980</c:v>
                </c:pt>
                <c:pt idx="15572">
                  <c:v>250</c:v>
                </c:pt>
                <c:pt idx="15573">
                  <c:v>-827</c:v>
                </c:pt>
                <c:pt idx="15574">
                  <c:v>-877</c:v>
                </c:pt>
                <c:pt idx="15575">
                  <c:v>470</c:v>
                </c:pt>
                <c:pt idx="15576">
                  <c:v>-291</c:v>
                </c:pt>
                <c:pt idx="15577">
                  <c:v>118</c:v>
                </c:pt>
                <c:pt idx="15578">
                  <c:v>-33</c:v>
                </c:pt>
                <c:pt idx="15579">
                  <c:v>229</c:v>
                </c:pt>
                <c:pt idx="15580">
                  <c:v>24</c:v>
                </c:pt>
                <c:pt idx="15581">
                  <c:v>370</c:v>
                </c:pt>
                <c:pt idx="15582">
                  <c:v>-575</c:v>
                </c:pt>
                <c:pt idx="15583">
                  <c:v>-534</c:v>
                </c:pt>
                <c:pt idx="15584">
                  <c:v>-775</c:v>
                </c:pt>
                <c:pt idx="15585">
                  <c:v>-775</c:v>
                </c:pt>
                <c:pt idx="15586">
                  <c:v>-775</c:v>
                </c:pt>
                <c:pt idx="15587">
                  <c:v>-775</c:v>
                </c:pt>
                <c:pt idx="15588">
                  <c:v>-369</c:v>
                </c:pt>
                <c:pt idx="15589">
                  <c:v>-409</c:v>
                </c:pt>
                <c:pt idx="15590">
                  <c:v>70</c:v>
                </c:pt>
                <c:pt idx="15591">
                  <c:v>-130</c:v>
                </c:pt>
                <c:pt idx="15592">
                  <c:v>-463</c:v>
                </c:pt>
                <c:pt idx="15593">
                  <c:v>-700</c:v>
                </c:pt>
                <c:pt idx="15594">
                  <c:v>-730</c:v>
                </c:pt>
                <c:pt idx="15595">
                  <c:v>-908</c:v>
                </c:pt>
                <c:pt idx="15596">
                  <c:v>370</c:v>
                </c:pt>
                <c:pt idx="15597">
                  <c:v>-193</c:v>
                </c:pt>
                <c:pt idx="15598">
                  <c:v>-107</c:v>
                </c:pt>
                <c:pt idx="15599">
                  <c:v>583</c:v>
                </c:pt>
                <c:pt idx="15600">
                  <c:v>783</c:v>
                </c:pt>
                <c:pt idx="15601">
                  <c:v>783</c:v>
                </c:pt>
                <c:pt idx="15602">
                  <c:v>783</c:v>
                </c:pt>
                <c:pt idx="15603">
                  <c:v>783</c:v>
                </c:pt>
                <c:pt idx="15604">
                  <c:v>783</c:v>
                </c:pt>
                <c:pt idx="15605">
                  <c:v>783</c:v>
                </c:pt>
                <c:pt idx="15606">
                  <c:v>923</c:v>
                </c:pt>
                <c:pt idx="15607">
                  <c:v>385</c:v>
                </c:pt>
                <c:pt idx="15608">
                  <c:v>-77</c:v>
                </c:pt>
                <c:pt idx="15609">
                  <c:v>120</c:v>
                </c:pt>
                <c:pt idx="15610">
                  <c:v>53</c:v>
                </c:pt>
                <c:pt idx="15611">
                  <c:v>50</c:v>
                </c:pt>
                <c:pt idx="15612">
                  <c:v>454</c:v>
                </c:pt>
                <c:pt idx="15613">
                  <c:v>883</c:v>
                </c:pt>
                <c:pt idx="15614">
                  <c:v>883</c:v>
                </c:pt>
                <c:pt idx="15615">
                  <c:v>1023</c:v>
                </c:pt>
                <c:pt idx="15616">
                  <c:v>855</c:v>
                </c:pt>
                <c:pt idx="15617">
                  <c:v>-162</c:v>
                </c:pt>
                <c:pt idx="15618">
                  <c:v>-977</c:v>
                </c:pt>
                <c:pt idx="15619">
                  <c:v>172</c:v>
                </c:pt>
                <c:pt idx="15620">
                  <c:v>583</c:v>
                </c:pt>
                <c:pt idx="15621">
                  <c:v>583</c:v>
                </c:pt>
                <c:pt idx="15622">
                  <c:v>328</c:v>
                </c:pt>
                <c:pt idx="15623">
                  <c:v>583</c:v>
                </c:pt>
                <c:pt idx="15624">
                  <c:v>783</c:v>
                </c:pt>
                <c:pt idx="15625">
                  <c:v>783</c:v>
                </c:pt>
                <c:pt idx="15626">
                  <c:v>783</c:v>
                </c:pt>
                <c:pt idx="15627">
                  <c:v>783</c:v>
                </c:pt>
                <c:pt idx="15628">
                  <c:v>783</c:v>
                </c:pt>
                <c:pt idx="15629">
                  <c:v>783</c:v>
                </c:pt>
                <c:pt idx="15630">
                  <c:v>783</c:v>
                </c:pt>
                <c:pt idx="15631">
                  <c:v>772</c:v>
                </c:pt>
                <c:pt idx="15632">
                  <c:v>783</c:v>
                </c:pt>
                <c:pt idx="15633">
                  <c:v>858</c:v>
                </c:pt>
                <c:pt idx="15634">
                  <c:v>858</c:v>
                </c:pt>
                <c:pt idx="15635">
                  <c:v>648</c:v>
                </c:pt>
                <c:pt idx="15636">
                  <c:v>733</c:v>
                </c:pt>
                <c:pt idx="15637">
                  <c:v>783</c:v>
                </c:pt>
                <c:pt idx="15638">
                  <c:v>783</c:v>
                </c:pt>
                <c:pt idx="15639">
                  <c:v>783</c:v>
                </c:pt>
                <c:pt idx="15640">
                  <c:v>763</c:v>
                </c:pt>
                <c:pt idx="15641">
                  <c:v>422</c:v>
                </c:pt>
                <c:pt idx="15642">
                  <c:v>-655</c:v>
                </c:pt>
                <c:pt idx="15643">
                  <c:v>583</c:v>
                </c:pt>
                <c:pt idx="15644">
                  <c:v>583</c:v>
                </c:pt>
                <c:pt idx="15645">
                  <c:v>583</c:v>
                </c:pt>
                <c:pt idx="15646">
                  <c:v>583</c:v>
                </c:pt>
                <c:pt idx="15647">
                  <c:v>583</c:v>
                </c:pt>
                <c:pt idx="15648">
                  <c:v>783</c:v>
                </c:pt>
                <c:pt idx="15649">
                  <c:v>783</c:v>
                </c:pt>
                <c:pt idx="15650">
                  <c:v>783</c:v>
                </c:pt>
                <c:pt idx="15651">
                  <c:v>783</c:v>
                </c:pt>
                <c:pt idx="15652">
                  <c:v>783</c:v>
                </c:pt>
                <c:pt idx="15653">
                  <c:v>758</c:v>
                </c:pt>
                <c:pt idx="15654">
                  <c:v>450</c:v>
                </c:pt>
                <c:pt idx="15655">
                  <c:v>753</c:v>
                </c:pt>
                <c:pt idx="15656">
                  <c:v>718</c:v>
                </c:pt>
                <c:pt idx="15657">
                  <c:v>718</c:v>
                </c:pt>
                <c:pt idx="15658">
                  <c:v>718</c:v>
                </c:pt>
                <c:pt idx="15659">
                  <c:v>583</c:v>
                </c:pt>
                <c:pt idx="15660">
                  <c:v>583</c:v>
                </c:pt>
                <c:pt idx="15661">
                  <c:v>583</c:v>
                </c:pt>
                <c:pt idx="15662">
                  <c:v>583</c:v>
                </c:pt>
                <c:pt idx="15663">
                  <c:v>583</c:v>
                </c:pt>
                <c:pt idx="15664">
                  <c:v>583</c:v>
                </c:pt>
                <c:pt idx="15665">
                  <c:v>548</c:v>
                </c:pt>
                <c:pt idx="15666">
                  <c:v>-656</c:v>
                </c:pt>
                <c:pt idx="15667">
                  <c:v>648</c:v>
                </c:pt>
                <c:pt idx="15668">
                  <c:v>583</c:v>
                </c:pt>
                <c:pt idx="15669">
                  <c:v>583</c:v>
                </c:pt>
                <c:pt idx="15670">
                  <c:v>583</c:v>
                </c:pt>
                <c:pt idx="15671">
                  <c:v>679</c:v>
                </c:pt>
                <c:pt idx="15672">
                  <c:v>948</c:v>
                </c:pt>
                <c:pt idx="15673">
                  <c:v>811</c:v>
                </c:pt>
                <c:pt idx="15674">
                  <c:v>948</c:v>
                </c:pt>
                <c:pt idx="15675">
                  <c:v>782</c:v>
                </c:pt>
                <c:pt idx="15676">
                  <c:v>440</c:v>
                </c:pt>
                <c:pt idx="15677">
                  <c:v>-417</c:v>
                </c:pt>
                <c:pt idx="15678">
                  <c:v>-577</c:v>
                </c:pt>
                <c:pt idx="15679">
                  <c:v>-576</c:v>
                </c:pt>
                <c:pt idx="15680">
                  <c:v>-477</c:v>
                </c:pt>
                <c:pt idx="15681">
                  <c:v>-377</c:v>
                </c:pt>
                <c:pt idx="15682">
                  <c:v>-577</c:v>
                </c:pt>
                <c:pt idx="15683">
                  <c:v>-647</c:v>
                </c:pt>
                <c:pt idx="15684">
                  <c:v>-570</c:v>
                </c:pt>
                <c:pt idx="15685">
                  <c:v>-687</c:v>
                </c:pt>
                <c:pt idx="15686">
                  <c:v>-517</c:v>
                </c:pt>
                <c:pt idx="15687">
                  <c:v>-587</c:v>
                </c:pt>
                <c:pt idx="15688">
                  <c:v>-687</c:v>
                </c:pt>
                <c:pt idx="15689">
                  <c:v>-687</c:v>
                </c:pt>
                <c:pt idx="15690">
                  <c:v>-577</c:v>
                </c:pt>
                <c:pt idx="15691">
                  <c:v>628</c:v>
                </c:pt>
                <c:pt idx="15692">
                  <c:v>748</c:v>
                </c:pt>
                <c:pt idx="15693">
                  <c:v>748</c:v>
                </c:pt>
                <c:pt idx="15694">
                  <c:v>-309</c:v>
                </c:pt>
                <c:pt idx="15695">
                  <c:v>-330</c:v>
                </c:pt>
                <c:pt idx="15696">
                  <c:v>-370</c:v>
                </c:pt>
                <c:pt idx="15697">
                  <c:v>-320</c:v>
                </c:pt>
                <c:pt idx="15698">
                  <c:v>-280</c:v>
                </c:pt>
                <c:pt idx="15699">
                  <c:v>-361</c:v>
                </c:pt>
                <c:pt idx="15700">
                  <c:v>-380</c:v>
                </c:pt>
                <c:pt idx="15701">
                  <c:v>-664</c:v>
                </c:pt>
                <c:pt idx="15702">
                  <c:v>-687</c:v>
                </c:pt>
                <c:pt idx="15703">
                  <c:v>-577</c:v>
                </c:pt>
                <c:pt idx="15704">
                  <c:v>-277</c:v>
                </c:pt>
                <c:pt idx="15705">
                  <c:v>-55</c:v>
                </c:pt>
                <c:pt idx="15706">
                  <c:v>-122</c:v>
                </c:pt>
                <c:pt idx="15707">
                  <c:v>430</c:v>
                </c:pt>
                <c:pt idx="15708">
                  <c:v>699</c:v>
                </c:pt>
                <c:pt idx="15709">
                  <c:v>573</c:v>
                </c:pt>
                <c:pt idx="15710">
                  <c:v>673</c:v>
                </c:pt>
                <c:pt idx="15711">
                  <c:v>673</c:v>
                </c:pt>
                <c:pt idx="15712">
                  <c:v>573</c:v>
                </c:pt>
                <c:pt idx="15713">
                  <c:v>230</c:v>
                </c:pt>
                <c:pt idx="15714">
                  <c:v>-81</c:v>
                </c:pt>
                <c:pt idx="15715">
                  <c:v>648</c:v>
                </c:pt>
                <c:pt idx="15716">
                  <c:v>583</c:v>
                </c:pt>
                <c:pt idx="15717">
                  <c:v>583</c:v>
                </c:pt>
                <c:pt idx="15718">
                  <c:v>648</c:v>
                </c:pt>
                <c:pt idx="15719">
                  <c:v>583</c:v>
                </c:pt>
                <c:pt idx="15720">
                  <c:v>783</c:v>
                </c:pt>
                <c:pt idx="15721">
                  <c:v>783</c:v>
                </c:pt>
                <c:pt idx="15722">
                  <c:v>783</c:v>
                </c:pt>
                <c:pt idx="15723">
                  <c:v>783</c:v>
                </c:pt>
                <c:pt idx="15724">
                  <c:v>782</c:v>
                </c:pt>
                <c:pt idx="15725">
                  <c:v>783</c:v>
                </c:pt>
                <c:pt idx="15726">
                  <c:v>583</c:v>
                </c:pt>
                <c:pt idx="15727">
                  <c:v>483</c:v>
                </c:pt>
                <c:pt idx="15728">
                  <c:v>533</c:v>
                </c:pt>
                <c:pt idx="15729">
                  <c:v>583</c:v>
                </c:pt>
                <c:pt idx="15730">
                  <c:v>475</c:v>
                </c:pt>
                <c:pt idx="15731">
                  <c:v>583</c:v>
                </c:pt>
                <c:pt idx="15732">
                  <c:v>582</c:v>
                </c:pt>
                <c:pt idx="15733">
                  <c:v>583</c:v>
                </c:pt>
                <c:pt idx="15734">
                  <c:v>583</c:v>
                </c:pt>
                <c:pt idx="15735">
                  <c:v>583</c:v>
                </c:pt>
                <c:pt idx="15736">
                  <c:v>583</c:v>
                </c:pt>
                <c:pt idx="15737">
                  <c:v>583</c:v>
                </c:pt>
                <c:pt idx="15738">
                  <c:v>-8</c:v>
                </c:pt>
                <c:pt idx="15739">
                  <c:v>583</c:v>
                </c:pt>
                <c:pt idx="15740">
                  <c:v>583</c:v>
                </c:pt>
                <c:pt idx="15741">
                  <c:v>583</c:v>
                </c:pt>
                <c:pt idx="15742">
                  <c:v>404</c:v>
                </c:pt>
                <c:pt idx="15743">
                  <c:v>583</c:v>
                </c:pt>
                <c:pt idx="15744">
                  <c:v>783</c:v>
                </c:pt>
                <c:pt idx="15745">
                  <c:v>783</c:v>
                </c:pt>
                <c:pt idx="15746">
                  <c:v>783</c:v>
                </c:pt>
                <c:pt idx="15747">
                  <c:v>783</c:v>
                </c:pt>
                <c:pt idx="15748">
                  <c:v>502</c:v>
                </c:pt>
                <c:pt idx="15749">
                  <c:v>426</c:v>
                </c:pt>
                <c:pt idx="15750">
                  <c:v>-389</c:v>
                </c:pt>
                <c:pt idx="15751">
                  <c:v>-457</c:v>
                </c:pt>
                <c:pt idx="15752">
                  <c:v>-225</c:v>
                </c:pt>
                <c:pt idx="15753">
                  <c:v>-138</c:v>
                </c:pt>
                <c:pt idx="15754">
                  <c:v>-435</c:v>
                </c:pt>
                <c:pt idx="15755">
                  <c:v>259</c:v>
                </c:pt>
                <c:pt idx="15756">
                  <c:v>203</c:v>
                </c:pt>
                <c:pt idx="15757">
                  <c:v>403</c:v>
                </c:pt>
                <c:pt idx="15758">
                  <c:v>294</c:v>
                </c:pt>
                <c:pt idx="15759">
                  <c:v>280</c:v>
                </c:pt>
                <c:pt idx="15760">
                  <c:v>13</c:v>
                </c:pt>
                <c:pt idx="15761">
                  <c:v>-987</c:v>
                </c:pt>
                <c:pt idx="15762">
                  <c:v>-927</c:v>
                </c:pt>
                <c:pt idx="15763">
                  <c:v>-80</c:v>
                </c:pt>
                <c:pt idx="15764">
                  <c:v>528</c:v>
                </c:pt>
                <c:pt idx="15765">
                  <c:v>395</c:v>
                </c:pt>
                <c:pt idx="15766">
                  <c:v>358</c:v>
                </c:pt>
                <c:pt idx="15767">
                  <c:v>635</c:v>
                </c:pt>
                <c:pt idx="15768">
                  <c:v>683</c:v>
                </c:pt>
                <c:pt idx="15769">
                  <c:v>783</c:v>
                </c:pt>
                <c:pt idx="15770">
                  <c:v>783</c:v>
                </c:pt>
                <c:pt idx="15771">
                  <c:v>783</c:v>
                </c:pt>
                <c:pt idx="15772">
                  <c:v>615</c:v>
                </c:pt>
                <c:pt idx="15773">
                  <c:v>605</c:v>
                </c:pt>
                <c:pt idx="15774">
                  <c:v>-346</c:v>
                </c:pt>
                <c:pt idx="15775">
                  <c:v>-613</c:v>
                </c:pt>
                <c:pt idx="15776">
                  <c:v>-402</c:v>
                </c:pt>
                <c:pt idx="15777">
                  <c:v>495</c:v>
                </c:pt>
                <c:pt idx="15778">
                  <c:v>595</c:v>
                </c:pt>
                <c:pt idx="15779">
                  <c:v>745</c:v>
                </c:pt>
                <c:pt idx="15780">
                  <c:v>893</c:v>
                </c:pt>
                <c:pt idx="15781">
                  <c:v>783</c:v>
                </c:pt>
                <c:pt idx="15782">
                  <c:v>783</c:v>
                </c:pt>
                <c:pt idx="15783">
                  <c:v>783</c:v>
                </c:pt>
                <c:pt idx="15784">
                  <c:v>783</c:v>
                </c:pt>
                <c:pt idx="15785">
                  <c:v>755</c:v>
                </c:pt>
                <c:pt idx="15786">
                  <c:v>210</c:v>
                </c:pt>
                <c:pt idx="15787">
                  <c:v>893</c:v>
                </c:pt>
                <c:pt idx="15788">
                  <c:v>683</c:v>
                </c:pt>
                <c:pt idx="15789">
                  <c:v>683</c:v>
                </c:pt>
                <c:pt idx="15790">
                  <c:v>635</c:v>
                </c:pt>
                <c:pt idx="15791">
                  <c:v>872</c:v>
                </c:pt>
                <c:pt idx="15792">
                  <c:v>973</c:v>
                </c:pt>
                <c:pt idx="15793">
                  <c:v>973</c:v>
                </c:pt>
                <c:pt idx="15794">
                  <c:v>973</c:v>
                </c:pt>
                <c:pt idx="15795">
                  <c:v>973</c:v>
                </c:pt>
                <c:pt idx="15796">
                  <c:v>973</c:v>
                </c:pt>
                <c:pt idx="15797">
                  <c:v>973</c:v>
                </c:pt>
                <c:pt idx="15798">
                  <c:v>973</c:v>
                </c:pt>
                <c:pt idx="15799">
                  <c:v>73</c:v>
                </c:pt>
                <c:pt idx="15800">
                  <c:v>73</c:v>
                </c:pt>
                <c:pt idx="15801">
                  <c:v>73</c:v>
                </c:pt>
                <c:pt idx="15802">
                  <c:v>73</c:v>
                </c:pt>
                <c:pt idx="15803">
                  <c:v>73</c:v>
                </c:pt>
                <c:pt idx="15804">
                  <c:v>73</c:v>
                </c:pt>
                <c:pt idx="15805">
                  <c:v>73</c:v>
                </c:pt>
                <c:pt idx="15806">
                  <c:v>973</c:v>
                </c:pt>
                <c:pt idx="15807">
                  <c:v>973</c:v>
                </c:pt>
                <c:pt idx="15808">
                  <c:v>725</c:v>
                </c:pt>
                <c:pt idx="15809">
                  <c:v>506</c:v>
                </c:pt>
                <c:pt idx="15810">
                  <c:v>395</c:v>
                </c:pt>
                <c:pt idx="15811">
                  <c:v>873</c:v>
                </c:pt>
                <c:pt idx="15812">
                  <c:v>873</c:v>
                </c:pt>
                <c:pt idx="15813">
                  <c:v>873</c:v>
                </c:pt>
                <c:pt idx="15814">
                  <c:v>873</c:v>
                </c:pt>
                <c:pt idx="15815">
                  <c:v>770</c:v>
                </c:pt>
                <c:pt idx="15816">
                  <c:v>870</c:v>
                </c:pt>
                <c:pt idx="15817">
                  <c:v>870</c:v>
                </c:pt>
                <c:pt idx="15818">
                  <c:v>870</c:v>
                </c:pt>
                <c:pt idx="15819">
                  <c:v>870</c:v>
                </c:pt>
                <c:pt idx="15820">
                  <c:v>870</c:v>
                </c:pt>
                <c:pt idx="15821">
                  <c:v>667</c:v>
                </c:pt>
                <c:pt idx="15822">
                  <c:v>-55</c:v>
                </c:pt>
                <c:pt idx="15823">
                  <c:v>-83</c:v>
                </c:pt>
                <c:pt idx="15824">
                  <c:v>222</c:v>
                </c:pt>
                <c:pt idx="15825">
                  <c:v>122</c:v>
                </c:pt>
                <c:pt idx="15826">
                  <c:v>-275</c:v>
                </c:pt>
                <c:pt idx="15827">
                  <c:v>-175</c:v>
                </c:pt>
                <c:pt idx="15828">
                  <c:v>-288</c:v>
                </c:pt>
                <c:pt idx="15829">
                  <c:v>-305</c:v>
                </c:pt>
                <c:pt idx="15830">
                  <c:v>-380</c:v>
                </c:pt>
                <c:pt idx="15831">
                  <c:v>-480</c:v>
                </c:pt>
                <c:pt idx="15832">
                  <c:v>-650</c:v>
                </c:pt>
                <c:pt idx="15833">
                  <c:v>-840</c:v>
                </c:pt>
                <c:pt idx="15834">
                  <c:v>-840</c:v>
                </c:pt>
                <c:pt idx="15835">
                  <c:v>135</c:v>
                </c:pt>
                <c:pt idx="15836">
                  <c:v>770</c:v>
                </c:pt>
                <c:pt idx="15837">
                  <c:v>553</c:v>
                </c:pt>
                <c:pt idx="15838">
                  <c:v>-242</c:v>
                </c:pt>
                <c:pt idx="15839">
                  <c:v>-699</c:v>
                </c:pt>
                <c:pt idx="15840">
                  <c:v>-940</c:v>
                </c:pt>
                <c:pt idx="15841">
                  <c:v>-710</c:v>
                </c:pt>
                <c:pt idx="15842">
                  <c:v>-635</c:v>
                </c:pt>
                <c:pt idx="15843">
                  <c:v>-735</c:v>
                </c:pt>
                <c:pt idx="15844">
                  <c:v>-940</c:v>
                </c:pt>
                <c:pt idx="15845">
                  <c:v>-990</c:v>
                </c:pt>
                <c:pt idx="15846">
                  <c:v>-890</c:v>
                </c:pt>
                <c:pt idx="15847">
                  <c:v>-890</c:v>
                </c:pt>
                <c:pt idx="15848">
                  <c:v>-890</c:v>
                </c:pt>
                <c:pt idx="15849">
                  <c:v>-810</c:v>
                </c:pt>
                <c:pt idx="15850">
                  <c:v>-810</c:v>
                </c:pt>
                <c:pt idx="15851">
                  <c:v>-680</c:v>
                </c:pt>
                <c:pt idx="15852">
                  <c:v>-455</c:v>
                </c:pt>
                <c:pt idx="15853">
                  <c:v>-665</c:v>
                </c:pt>
                <c:pt idx="15854">
                  <c:v>-785</c:v>
                </c:pt>
                <c:pt idx="15855">
                  <c:v>-840</c:v>
                </c:pt>
                <c:pt idx="15856">
                  <c:v>-840</c:v>
                </c:pt>
                <c:pt idx="15857">
                  <c:v>-810</c:v>
                </c:pt>
                <c:pt idx="15858">
                  <c:v>-890</c:v>
                </c:pt>
                <c:pt idx="15859">
                  <c:v>-260</c:v>
                </c:pt>
                <c:pt idx="15860">
                  <c:v>902</c:v>
                </c:pt>
                <c:pt idx="15861">
                  <c:v>-151</c:v>
                </c:pt>
                <c:pt idx="15862">
                  <c:v>-665</c:v>
                </c:pt>
                <c:pt idx="15863">
                  <c:v>-211</c:v>
                </c:pt>
                <c:pt idx="15864">
                  <c:v>115</c:v>
                </c:pt>
                <c:pt idx="15865">
                  <c:v>400</c:v>
                </c:pt>
                <c:pt idx="15866">
                  <c:v>460</c:v>
                </c:pt>
                <c:pt idx="15867">
                  <c:v>95</c:v>
                </c:pt>
                <c:pt idx="15868">
                  <c:v>39</c:v>
                </c:pt>
                <c:pt idx="15869">
                  <c:v>-700</c:v>
                </c:pt>
                <c:pt idx="15870">
                  <c:v>-212</c:v>
                </c:pt>
                <c:pt idx="15871">
                  <c:v>89</c:v>
                </c:pt>
                <c:pt idx="15872">
                  <c:v>180</c:v>
                </c:pt>
                <c:pt idx="15873">
                  <c:v>412</c:v>
                </c:pt>
                <c:pt idx="15874">
                  <c:v>390</c:v>
                </c:pt>
                <c:pt idx="15875">
                  <c:v>373</c:v>
                </c:pt>
                <c:pt idx="15876">
                  <c:v>370</c:v>
                </c:pt>
                <c:pt idx="15877">
                  <c:v>365</c:v>
                </c:pt>
                <c:pt idx="15878">
                  <c:v>613</c:v>
                </c:pt>
                <c:pt idx="15879">
                  <c:v>613</c:v>
                </c:pt>
                <c:pt idx="15880">
                  <c:v>613</c:v>
                </c:pt>
                <c:pt idx="15881">
                  <c:v>413</c:v>
                </c:pt>
                <c:pt idx="15882">
                  <c:v>230</c:v>
                </c:pt>
                <c:pt idx="15883">
                  <c:v>553</c:v>
                </c:pt>
                <c:pt idx="15884">
                  <c:v>473</c:v>
                </c:pt>
                <c:pt idx="15885">
                  <c:v>473</c:v>
                </c:pt>
                <c:pt idx="15886">
                  <c:v>473</c:v>
                </c:pt>
                <c:pt idx="15887">
                  <c:v>595</c:v>
                </c:pt>
                <c:pt idx="15888">
                  <c:v>395</c:v>
                </c:pt>
                <c:pt idx="15889">
                  <c:v>395</c:v>
                </c:pt>
                <c:pt idx="15890">
                  <c:v>475</c:v>
                </c:pt>
                <c:pt idx="15891">
                  <c:v>400</c:v>
                </c:pt>
                <c:pt idx="15892">
                  <c:v>400</c:v>
                </c:pt>
                <c:pt idx="15893">
                  <c:v>175</c:v>
                </c:pt>
                <c:pt idx="15894">
                  <c:v>70</c:v>
                </c:pt>
                <c:pt idx="15895">
                  <c:v>25</c:v>
                </c:pt>
                <c:pt idx="15896">
                  <c:v>75</c:v>
                </c:pt>
                <c:pt idx="15897">
                  <c:v>-75</c:v>
                </c:pt>
                <c:pt idx="15898">
                  <c:v>-125</c:v>
                </c:pt>
                <c:pt idx="15899">
                  <c:v>0</c:v>
                </c:pt>
                <c:pt idx="15900">
                  <c:v>120</c:v>
                </c:pt>
                <c:pt idx="15901">
                  <c:v>-200</c:v>
                </c:pt>
                <c:pt idx="15902">
                  <c:v>-55</c:v>
                </c:pt>
                <c:pt idx="15903">
                  <c:v>-125</c:v>
                </c:pt>
                <c:pt idx="15904">
                  <c:v>-125</c:v>
                </c:pt>
                <c:pt idx="15905">
                  <c:v>-200</c:v>
                </c:pt>
                <c:pt idx="15906">
                  <c:v>-200</c:v>
                </c:pt>
                <c:pt idx="15907">
                  <c:v>-198</c:v>
                </c:pt>
                <c:pt idx="15908">
                  <c:v>420</c:v>
                </c:pt>
                <c:pt idx="15909">
                  <c:v>5</c:v>
                </c:pt>
                <c:pt idx="15910">
                  <c:v>-235</c:v>
                </c:pt>
                <c:pt idx="15911">
                  <c:v>-105</c:v>
                </c:pt>
                <c:pt idx="15912">
                  <c:v>-330</c:v>
                </c:pt>
                <c:pt idx="15913">
                  <c:v>-3</c:v>
                </c:pt>
                <c:pt idx="15914">
                  <c:v>-30</c:v>
                </c:pt>
                <c:pt idx="15915">
                  <c:v>-15</c:v>
                </c:pt>
                <c:pt idx="15916">
                  <c:v>-245</c:v>
                </c:pt>
                <c:pt idx="15917">
                  <c:v>-460</c:v>
                </c:pt>
                <c:pt idx="15918">
                  <c:v>-79</c:v>
                </c:pt>
                <c:pt idx="15919">
                  <c:v>-100</c:v>
                </c:pt>
                <c:pt idx="15920">
                  <c:v>-10</c:v>
                </c:pt>
                <c:pt idx="15921">
                  <c:v>460</c:v>
                </c:pt>
                <c:pt idx="15922">
                  <c:v>615</c:v>
                </c:pt>
                <c:pt idx="15923">
                  <c:v>635</c:v>
                </c:pt>
                <c:pt idx="15924">
                  <c:v>700</c:v>
                </c:pt>
                <c:pt idx="15925">
                  <c:v>700</c:v>
                </c:pt>
                <c:pt idx="15926">
                  <c:v>675</c:v>
                </c:pt>
                <c:pt idx="15927">
                  <c:v>675</c:v>
                </c:pt>
                <c:pt idx="15928">
                  <c:v>675</c:v>
                </c:pt>
                <c:pt idx="15929">
                  <c:v>378</c:v>
                </c:pt>
                <c:pt idx="15930">
                  <c:v>27</c:v>
                </c:pt>
                <c:pt idx="15931">
                  <c:v>640</c:v>
                </c:pt>
                <c:pt idx="15932">
                  <c:v>560</c:v>
                </c:pt>
                <c:pt idx="15933">
                  <c:v>560</c:v>
                </c:pt>
                <c:pt idx="15934">
                  <c:v>595</c:v>
                </c:pt>
                <c:pt idx="15935">
                  <c:v>573</c:v>
                </c:pt>
                <c:pt idx="15936">
                  <c:v>573</c:v>
                </c:pt>
                <c:pt idx="15937">
                  <c:v>373</c:v>
                </c:pt>
                <c:pt idx="15938">
                  <c:v>373</c:v>
                </c:pt>
                <c:pt idx="15939">
                  <c:v>373</c:v>
                </c:pt>
                <c:pt idx="15940">
                  <c:v>373</c:v>
                </c:pt>
                <c:pt idx="15941">
                  <c:v>373</c:v>
                </c:pt>
                <c:pt idx="15942">
                  <c:v>373</c:v>
                </c:pt>
                <c:pt idx="15943">
                  <c:v>573</c:v>
                </c:pt>
                <c:pt idx="15944">
                  <c:v>573</c:v>
                </c:pt>
                <c:pt idx="15945">
                  <c:v>573</c:v>
                </c:pt>
                <c:pt idx="15946">
                  <c:v>573</c:v>
                </c:pt>
                <c:pt idx="15947">
                  <c:v>573</c:v>
                </c:pt>
                <c:pt idx="15948">
                  <c:v>573</c:v>
                </c:pt>
                <c:pt idx="15949">
                  <c:v>573</c:v>
                </c:pt>
                <c:pt idx="15950">
                  <c:v>573</c:v>
                </c:pt>
                <c:pt idx="15951">
                  <c:v>573</c:v>
                </c:pt>
                <c:pt idx="15952">
                  <c:v>573</c:v>
                </c:pt>
                <c:pt idx="15953">
                  <c:v>573</c:v>
                </c:pt>
                <c:pt idx="15954">
                  <c:v>573</c:v>
                </c:pt>
                <c:pt idx="15955">
                  <c:v>573</c:v>
                </c:pt>
                <c:pt idx="15956">
                  <c:v>573</c:v>
                </c:pt>
                <c:pt idx="15957">
                  <c:v>573</c:v>
                </c:pt>
                <c:pt idx="15958">
                  <c:v>573</c:v>
                </c:pt>
                <c:pt idx="15959">
                  <c:v>573</c:v>
                </c:pt>
                <c:pt idx="15960">
                  <c:v>373</c:v>
                </c:pt>
                <c:pt idx="15961">
                  <c:v>373</c:v>
                </c:pt>
                <c:pt idx="15962">
                  <c:v>373</c:v>
                </c:pt>
                <c:pt idx="15963">
                  <c:v>373</c:v>
                </c:pt>
                <c:pt idx="15964">
                  <c:v>373</c:v>
                </c:pt>
                <c:pt idx="15965">
                  <c:v>373</c:v>
                </c:pt>
                <c:pt idx="15966">
                  <c:v>373</c:v>
                </c:pt>
                <c:pt idx="15967">
                  <c:v>373</c:v>
                </c:pt>
                <c:pt idx="15968">
                  <c:v>373</c:v>
                </c:pt>
                <c:pt idx="15969">
                  <c:v>373</c:v>
                </c:pt>
                <c:pt idx="15970">
                  <c:v>373</c:v>
                </c:pt>
                <c:pt idx="15971">
                  <c:v>373</c:v>
                </c:pt>
                <c:pt idx="15972">
                  <c:v>373</c:v>
                </c:pt>
                <c:pt idx="15973">
                  <c:v>373</c:v>
                </c:pt>
                <c:pt idx="15974">
                  <c:v>373</c:v>
                </c:pt>
                <c:pt idx="15975">
                  <c:v>373</c:v>
                </c:pt>
                <c:pt idx="15976">
                  <c:v>373</c:v>
                </c:pt>
                <c:pt idx="15977">
                  <c:v>573</c:v>
                </c:pt>
                <c:pt idx="15978">
                  <c:v>573</c:v>
                </c:pt>
                <c:pt idx="15979">
                  <c:v>573</c:v>
                </c:pt>
                <c:pt idx="15980">
                  <c:v>573</c:v>
                </c:pt>
                <c:pt idx="15981">
                  <c:v>573</c:v>
                </c:pt>
                <c:pt idx="15982">
                  <c:v>573</c:v>
                </c:pt>
                <c:pt idx="15983">
                  <c:v>373</c:v>
                </c:pt>
                <c:pt idx="15984">
                  <c:v>373</c:v>
                </c:pt>
                <c:pt idx="15985">
                  <c:v>163</c:v>
                </c:pt>
                <c:pt idx="15986">
                  <c:v>205</c:v>
                </c:pt>
                <c:pt idx="15987">
                  <c:v>213</c:v>
                </c:pt>
                <c:pt idx="15988">
                  <c:v>213</c:v>
                </c:pt>
                <c:pt idx="15989">
                  <c:v>288</c:v>
                </c:pt>
                <c:pt idx="15990">
                  <c:v>318</c:v>
                </c:pt>
                <c:pt idx="15991">
                  <c:v>265</c:v>
                </c:pt>
                <c:pt idx="15992">
                  <c:v>498</c:v>
                </c:pt>
                <c:pt idx="15993">
                  <c:v>573</c:v>
                </c:pt>
                <c:pt idx="15994">
                  <c:v>573</c:v>
                </c:pt>
                <c:pt idx="15995">
                  <c:v>573</c:v>
                </c:pt>
                <c:pt idx="15996">
                  <c:v>573</c:v>
                </c:pt>
                <c:pt idx="15997">
                  <c:v>573</c:v>
                </c:pt>
                <c:pt idx="15998">
                  <c:v>573</c:v>
                </c:pt>
                <c:pt idx="15999">
                  <c:v>573</c:v>
                </c:pt>
                <c:pt idx="16000">
                  <c:v>573</c:v>
                </c:pt>
                <c:pt idx="16001">
                  <c:v>543</c:v>
                </c:pt>
                <c:pt idx="16002">
                  <c:v>300</c:v>
                </c:pt>
                <c:pt idx="16003">
                  <c:v>430</c:v>
                </c:pt>
                <c:pt idx="16004">
                  <c:v>573</c:v>
                </c:pt>
                <c:pt idx="16005">
                  <c:v>573</c:v>
                </c:pt>
                <c:pt idx="16006">
                  <c:v>543</c:v>
                </c:pt>
                <c:pt idx="16007">
                  <c:v>573</c:v>
                </c:pt>
                <c:pt idx="16008">
                  <c:v>653</c:v>
                </c:pt>
                <c:pt idx="16009">
                  <c:v>488</c:v>
                </c:pt>
                <c:pt idx="16010">
                  <c:v>504</c:v>
                </c:pt>
                <c:pt idx="16011">
                  <c:v>513</c:v>
                </c:pt>
                <c:pt idx="16012">
                  <c:v>513</c:v>
                </c:pt>
                <c:pt idx="16013">
                  <c:v>513</c:v>
                </c:pt>
                <c:pt idx="16014">
                  <c:v>293</c:v>
                </c:pt>
                <c:pt idx="16015">
                  <c:v>-175</c:v>
                </c:pt>
                <c:pt idx="16016">
                  <c:v>-237</c:v>
                </c:pt>
                <c:pt idx="16017">
                  <c:v>-287</c:v>
                </c:pt>
                <c:pt idx="16018">
                  <c:v>-287</c:v>
                </c:pt>
                <c:pt idx="16019">
                  <c:v>-227</c:v>
                </c:pt>
                <c:pt idx="16020">
                  <c:v>-230</c:v>
                </c:pt>
                <c:pt idx="16021">
                  <c:v>-237</c:v>
                </c:pt>
                <c:pt idx="16022">
                  <c:v>-287</c:v>
                </c:pt>
                <c:pt idx="16023">
                  <c:v>-154</c:v>
                </c:pt>
                <c:pt idx="16024">
                  <c:v>-287</c:v>
                </c:pt>
                <c:pt idx="16025">
                  <c:v>-287</c:v>
                </c:pt>
                <c:pt idx="16026">
                  <c:v>-287</c:v>
                </c:pt>
                <c:pt idx="16027">
                  <c:v>-287</c:v>
                </c:pt>
                <c:pt idx="16028">
                  <c:v>-322</c:v>
                </c:pt>
                <c:pt idx="16029">
                  <c:v>129</c:v>
                </c:pt>
                <c:pt idx="16030">
                  <c:v>-255</c:v>
                </c:pt>
                <c:pt idx="16031">
                  <c:v>-297</c:v>
                </c:pt>
                <c:pt idx="16032">
                  <c:v>586</c:v>
                </c:pt>
                <c:pt idx="16033">
                  <c:v>332</c:v>
                </c:pt>
                <c:pt idx="16034">
                  <c:v>276</c:v>
                </c:pt>
                <c:pt idx="16035">
                  <c:v>550</c:v>
                </c:pt>
                <c:pt idx="16036">
                  <c:v>324</c:v>
                </c:pt>
                <c:pt idx="16037">
                  <c:v>-300</c:v>
                </c:pt>
                <c:pt idx="16038">
                  <c:v>-400</c:v>
                </c:pt>
                <c:pt idx="16039">
                  <c:v>-125</c:v>
                </c:pt>
                <c:pt idx="16040">
                  <c:v>-175</c:v>
                </c:pt>
                <c:pt idx="16041">
                  <c:v>-200</c:v>
                </c:pt>
                <c:pt idx="16042">
                  <c:v>-200</c:v>
                </c:pt>
                <c:pt idx="16043">
                  <c:v>-125</c:v>
                </c:pt>
                <c:pt idx="16044">
                  <c:v>-15</c:v>
                </c:pt>
                <c:pt idx="16045">
                  <c:v>-55</c:v>
                </c:pt>
                <c:pt idx="16046">
                  <c:v>-55</c:v>
                </c:pt>
                <c:pt idx="16047">
                  <c:v>10</c:v>
                </c:pt>
                <c:pt idx="16048">
                  <c:v>-25</c:v>
                </c:pt>
                <c:pt idx="16049">
                  <c:v>-200</c:v>
                </c:pt>
                <c:pt idx="16050">
                  <c:v>-200</c:v>
                </c:pt>
                <c:pt idx="16051">
                  <c:v>-200</c:v>
                </c:pt>
                <c:pt idx="16052">
                  <c:v>55</c:v>
                </c:pt>
                <c:pt idx="16053">
                  <c:v>475</c:v>
                </c:pt>
                <c:pt idx="16054">
                  <c:v>-100</c:v>
                </c:pt>
                <c:pt idx="16055">
                  <c:v>-75</c:v>
                </c:pt>
                <c:pt idx="16056">
                  <c:v>573</c:v>
                </c:pt>
                <c:pt idx="16057">
                  <c:v>373</c:v>
                </c:pt>
                <c:pt idx="16058">
                  <c:v>373</c:v>
                </c:pt>
                <c:pt idx="16059">
                  <c:v>373</c:v>
                </c:pt>
                <c:pt idx="16060">
                  <c:v>373</c:v>
                </c:pt>
                <c:pt idx="16061">
                  <c:v>453</c:v>
                </c:pt>
                <c:pt idx="16062">
                  <c:v>478</c:v>
                </c:pt>
                <c:pt idx="16063">
                  <c:v>523</c:v>
                </c:pt>
                <c:pt idx="16064">
                  <c:v>305</c:v>
                </c:pt>
                <c:pt idx="16065">
                  <c:v>148</c:v>
                </c:pt>
                <c:pt idx="16066">
                  <c:v>495</c:v>
                </c:pt>
                <c:pt idx="16067">
                  <c:v>435</c:v>
                </c:pt>
                <c:pt idx="16068">
                  <c:v>598</c:v>
                </c:pt>
                <c:pt idx="16069">
                  <c:v>573</c:v>
                </c:pt>
                <c:pt idx="16070">
                  <c:v>573</c:v>
                </c:pt>
                <c:pt idx="16071">
                  <c:v>573</c:v>
                </c:pt>
                <c:pt idx="16072">
                  <c:v>598</c:v>
                </c:pt>
                <c:pt idx="16073">
                  <c:v>597</c:v>
                </c:pt>
                <c:pt idx="16074">
                  <c:v>-102</c:v>
                </c:pt>
                <c:pt idx="16075">
                  <c:v>470</c:v>
                </c:pt>
                <c:pt idx="16076">
                  <c:v>573</c:v>
                </c:pt>
                <c:pt idx="16077">
                  <c:v>573</c:v>
                </c:pt>
                <c:pt idx="16078">
                  <c:v>573</c:v>
                </c:pt>
                <c:pt idx="16079">
                  <c:v>573</c:v>
                </c:pt>
                <c:pt idx="16080">
                  <c:v>573</c:v>
                </c:pt>
                <c:pt idx="16081">
                  <c:v>373</c:v>
                </c:pt>
                <c:pt idx="16082">
                  <c:v>373</c:v>
                </c:pt>
                <c:pt idx="16083">
                  <c:v>373</c:v>
                </c:pt>
                <c:pt idx="16084">
                  <c:v>373</c:v>
                </c:pt>
                <c:pt idx="16085">
                  <c:v>373</c:v>
                </c:pt>
                <c:pt idx="16086">
                  <c:v>373</c:v>
                </c:pt>
                <c:pt idx="16087">
                  <c:v>354</c:v>
                </c:pt>
                <c:pt idx="16088">
                  <c:v>348</c:v>
                </c:pt>
                <c:pt idx="16089">
                  <c:v>373</c:v>
                </c:pt>
                <c:pt idx="16090">
                  <c:v>373</c:v>
                </c:pt>
                <c:pt idx="16091">
                  <c:v>373</c:v>
                </c:pt>
                <c:pt idx="16092">
                  <c:v>373</c:v>
                </c:pt>
                <c:pt idx="16093">
                  <c:v>373</c:v>
                </c:pt>
                <c:pt idx="16094">
                  <c:v>373</c:v>
                </c:pt>
                <c:pt idx="16095">
                  <c:v>373</c:v>
                </c:pt>
                <c:pt idx="16096">
                  <c:v>373</c:v>
                </c:pt>
                <c:pt idx="16097">
                  <c:v>300</c:v>
                </c:pt>
                <c:pt idx="16098">
                  <c:v>565</c:v>
                </c:pt>
                <c:pt idx="16099">
                  <c:v>573</c:v>
                </c:pt>
                <c:pt idx="16100">
                  <c:v>573</c:v>
                </c:pt>
                <c:pt idx="16101">
                  <c:v>573</c:v>
                </c:pt>
                <c:pt idx="16102">
                  <c:v>573</c:v>
                </c:pt>
                <c:pt idx="16103">
                  <c:v>573</c:v>
                </c:pt>
                <c:pt idx="16104">
                  <c:v>573</c:v>
                </c:pt>
                <c:pt idx="16105">
                  <c:v>470</c:v>
                </c:pt>
                <c:pt idx="16106">
                  <c:v>415</c:v>
                </c:pt>
                <c:pt idx="16107">
                  <c:v>473</c:v>
                </c:pt>
                <c:pt idx="16108">
                  <c:v>473</c:v>
                </c:pt>
                <c:pt idx="16109">
                  <c:v>473</c:v>
                </c:pt>
                <c:pt idx="16110">
                  <c:v>473</c:v>
                </c:pt>
                <c:pt idx="16111">
                  <c:v>410</c:v>
                </c:pt>
                <c:pt idx="16112">
                  <c:v>225</c:v>
                </c:pt>
                <c:pt idx="16113">
                  <c:v>277</c:v>
                </c:pt>
                <c:pt idx="16114">
                  <c:v>480</c:v>
                </c:pt>
                <c:pt idx="16115">
                  <c:v>291</c:v>
                </c:pt>
                <c:pt idx="16116">
                  <c:v>573</c:v>
                </c:pt>
                <c:pt idx="16117">
                  <c:v>573</c:v>
                </c:pt>
                <c:pt idx="16118">
                  <c:v>573</c:v>
                </c:pt>
                <c:pt idx="16119">
                  <c:v>573</c:v>
                </c:pt>
                <c:pt idx="16120">
                  <c:v>573</c:v>
                </c:pt>
                <c:pt idx="16121">
                  <c:v>573</c:v>
                </c:pt>
                <c:pt idx="16122">
                  <c:v>573</c:v>
                </c:pt>
                <c:pt idx="16123">
                  <c:v>573</c:v>
                </c:pt>
                <c:pt idx="16124">
                  <c:v>573</c:v>
                </c:pt>
                <c:pt idx="16125">
                  <c:v>573</c:v>
                </c:pt>
                <c:pt idx="16126">
                  <c:v>573</c:v>
                </c:pt>
                <c:pt idx="16127">
                  <c:v>573</c:v>
                </c:pt>
                <c:pt idx="16128">
                  <c:v>573</c:v>
                </c:pt>
                <c:pt idx="16129">
                  <c:v>473</c:v>
                </c:pt>
                <c:pt idx="16130">
                  <c:v>473</c:v>
                </c:pt>
                <c:pt idx="16131">
                  <c:v>473</c:v>
                </c:pt>
                <c:pt idx="16132">
                  <c:v>473</c:v>
                </c:pt>
                <c:pt idx="16133">
                  <c:v>473</c:v>
                </c:pt>
                <c:pt idx="16134">
                  <c:v>473</c:v>
                </c:pt>
                <c:pt idx="16135">
                  <c:v>473</c:v>
                </c:pt>
                <c:pt idx="16136">
                  <c:v>473</c:v>
                </c:pt>
                <c:pt idx="16137">
                  <c:v>473</c:v>
                </c:pt>
                <c:pt idx="16138">
                  <c:v>472</c:v>
                </c:pt>
                <c:pt idx="16139">
                  <c:v>473</c:v>
                </c:pt>
                <c:pt idx="16140">
                  <c:v>473</c:v>
                </c:pt>
                <c:pt idx="16141">
                  <c:v>473</c:v>
                </c:pt>
                <c:pt idx="16142">
                  <c:v>473</c:v>
                </c:pt>
                <c:pt idx="16143">
                  <c:v>473</c:v>
                </c:pt>
                <c:pt idx="16144">
                  <c:v>473</c:v>
                </c:pt>
                <c:pt idx="16145">
                  <c:v>473</c:v>
                </c:pt>
                <c:pt idx="16146">
                  <c:v>573</c:v>
                </c:pt>
                <c:pt idx="16147">
                  <c:v>573</c:v>
                </c:pt>
                <c:pt idx="16148">
                  <c:v>573</c:v>
                </c:pt>
                <c:pt idx="16149">
                  <c:v>573</c:v>
                </c:pt>
                <c:pt idx="16150">
                  <c:v>573</c:v>
                </c:pt>
                <c:pt idx="16151">
                  <c:v>573</c:v>
                </c:pt>
                <c:pt idx="16152">
                  <c:v>770</c:v>
                </c:pt>
                <c:pt idx="16153">
                  <c:v>-25</c:v>
                </c:pt>
                <c:pt idx="16154">
                  <c:v>-440</c:v>
                </c:pt>
                <c:pt idx="16155">
                  <c:v>-260</c:v>
                </c:pt>
                <c:pt idx="16156">
                  <c:v>-335</c:v>
                </c:pt>
                <c:pt idx="16157">
                  <c:v>-485</c:v>
                </c:pt>
                <c:pt idx="16158">
                  <c:v>-500</c:v>
                </c:pt>
                <c:pt idx="16159">
                  <c:v>0</c:v>
                </c:pt>
                <c:pt idx="16160">
                  <c:v>0</c:v>
                </c:pt>
                <c:pt idx="16161">
                  <c:v>0</c:v>
                </c:pt>
                <c:pt idx="16162">
                  <c:v>0</c:v>
                </c:pt>
                <c:pt idx="16163">
                  <c:v>0</c:v>
                </c:pt>
                <c:pt idx="16164">
                  <c:v>0</c:v>
                </c:pt>
                <c:pt idx="16165">
                  <c:v>0</c:v>
                </c:pt>
                <c:pt idx="16166">
                  <c:v>0</c:v>
                </c:pt>
                <c:pt idx="16167">
                  <c:v>0</c:v>
                </c:pt>
                <c:pt idx="16168">
                  <c:v>0</c:v>
                </c:pt>
                <c:pt idx="16169">
                  <c:v>0</c:v>
                </c:pt>
                <c:pt idx="16170">
                  <c:v>0</c:v>
                </c:pt>
                <c:pt idx="16171">
                  <c:v>0</c:v>
                </c:pt>
                <c:pt idx="16172">
                  <c:v>0</c:v>
                </c:pt>
                <c:pt idx="16173">
                  <c:v>40</c:v>
                </c:pt>
                <c:pt idx="16174">
                  <c:v>0</c:v>
                </c:pt>
                <c:pt idx="16175">
                  <c:v>0</c:v>
                </c:pt>
                <c:pt idx="16176">
                  <c:v>0</c:v>
                </c:pt>
                <c:pt idx="16177">
                  <c:v>-500</c:v>
                </c:pt>
                <c:pt idx="16178">
                  <c:v>-500</c:v>
                </c:pt>
                <c:pt idx="16179">
                  <c:v>-500</c:v>
                </c:pt>
                <c:pt idx="16180">
                  <c:v>-500</c:v>
                </c:pt>
                <c:pt idx="16181">
                  <c:v>-500</c:v>
                </c:pt>
                <c:pt idx="16182">
                  <c:v>-500</c:v>
                </c:pt>
                <c:pt idx="16183">
                  <c:v>0</c:v>
                </c:pt>
                <c:pt idx="16184">
                  <c:v>0</c:v>
                </c:pt>
                <c:pt idx="16185">
                  <c:v>0</c:v>
                </c:pt>
                <c:pt idx="16186">
                  <c:v>0</c:v>
                </c:pt>
                <c:pt idx="16187">
                  <c:v>0</c:v>
                </c:pt>
                <c:pt idx="16188">
                  <c:v>0</c:v>
                </c:pt>
                <c:pt idx="16189">
                  <c:v>0</c:v>
                </c:pt>
                <c:pt idx="16190">
                  <c:v>0</c:v>
                </c:pt>
                <c:pt idx="16191">
                  <c:v>0</c:v>
                </c:pt>
                <c:pt idx="16192">
                  <c:v>0</c:v>
                </c:pt>
                <c:pt idx="16193">
                  <c:v>0</c:v>
                </c:pt>
                <c:pt idx="16194">
                  <c:v>0</c:v>
                </c:pt>
                <c:pt idx="16195">
                  <c:v>0</c:v>
                </c:pt>
                <c:pt idx="16196">
                  <c:v>569</c:v>
                </c:pt>
                <c:pt idx="16197">
                  <c:v>725</c:v>
                </c:pt>
                <c:pt idx="16198">
                  <c:v>510</c:v>
                </c:pt>
                <c:pt idx="16199">
                  <c:v>300</c:v>
                </c:pt>
                <c:pt idx="16200">
                  <c:v>393</c:v>
                </c:pt>
                <c:pt idx="16201">
                  <c:v>126</c:v>
                </c:pt>
                <c:pt idx="16202">
                  <c:v>388</c:v>
                </c:pt>
                <c:pt idx="16203">
                  <c:v>568</c:v>
                </c:pt>
                <c:pt idx="16204">
                  <c:v>568</c:v>
                </c:pt>
                <c:pt idx="16205">
                  <c:v>568</c:v>
                </c:pt>
                <c:pt idx="16206">
                  <c:v>387</c:v>
                </c:pt>
                <c:pt idx="16207">
                  <c:v>347</c:v>
                </c:pt>
                <c:pt idx="16208">
                  <c:v>218</c:v>
                </c:pt>
                <c:pt idx="16209">
                  <c:v>312</c:v>
                </c:pt>
                <c:pt idx="16210">
                  <c:v>653</c:v>
                </c:pt>
                <c:pt idx="16211">
                  <c:v>568</c:v>
                </c:pt>
                <c:pt idx="16212">
                  <c:v>573</c:v>
                </c:pt>
                <c:pt idx="16213">
                  <c:v>573</c:v>
                </c:pt>
                <c:pt idx="16214">
                  <c:v>573</c:v>
                </c:pt>
                <c:pt idx="16215">
                  <c:v>573</c:v>
                </c:pt>
                <c:pt idx="16216">
                  <c:v>573</c:v>
                </c:pt>
                <c:pt idx="16217">
                  <c:v>421</c:v>
                </c:pt>
                <c:pt idx="16218">
                  <c:v>133</c:v>
                </c:pt>
                <c:pt idx="16219">
                  <c:v>666</c:v>
                </c:pt>
                <c:pt idx="16220">
                  <c:v>573</c:v>
                </c:pt>
                <c:pt idx="16221">
                  <c:v>573</c:v>
                </c:pt>
                <c:pt idx="16222">
                  <c:v>573</c:v>
                </c:pt>
                <c:pt idx="16223">
                  <c:v>573</c:v>
                </c:pt>
                <c:pt idx="16224">
                  <c:v>573</c:v>
                </c:pt>
                <c:pt idx="16225">
                  <c:v>473</c:v>
                </c:pt>
                <c:pt idx="16226">
                  <c:v>473</c:v>
                </c:pt>
                <c:pt idx="16227">
                  <c:v>473</c:v>
                </c:pt>
                <c:pt idx="16228">
                  <c:v>473</c:v>
                </c:pt>
                <c:pt idx="16229">
                  <c:v>473</c:v>
                </c:pt>
                <c:pt idx="16230">
                  <c:v>473</c:v>
                </c:pt>
                <c:pt idx="16231">
                  <c:v>458</c:v>
                </c:pt>
                <c:pt idx="16232">
                  <c:v>351</c:v>
                </c:pt>
                <c:pt idx="16233">
                  <c:v>583</c:v>
                </c:pt>
                <c:pt idx="16234">
                  <c:v>523</c:v>
                </c:pt>
                <c:pt idx="16235">
                  <c:v>522</c:v>
                </c:pt>
                <c:pt idx="16236">
                  <c:v>573</c:v>
                </c:pt>
                <c:pt idx="16237">
                  <c:v>523</c:v>
                </c:pt>
                <c:pt idx="16238">
                  <c:v>453</c:v>
                </c:pt>
                <c:pt idx="16239">
                  <c:v>523</c:v>
                </c:pt>
                <c:pt idx="16240">
                  <c:v>385</c:v>
                </c:pt>
                <c:pt idx="16241">
                  <c:v>-92</c:v>
                </c:pt>
                <c:pt idx="16242">
                  <c:v>-87</c:v>
                </c:pt>
                <c:pt idx="16243">
                  <c:v>256</c:v>
                </c:pt>
                <c:pt idx="16244">
                  <c:v>533</c:v>
                </c:pt>
                <c:pt idx="16245">
                  <c:v>548</c:v>
                </c:pt>
                <c:pt idx="16246">
                  <c:v>573</c:v>
                </c:pt>
                <c:pt idx="16247">
                  <c:v>523</c:v>
                </c:pt>
                <c:pt idx="16248">
                  <c:v>653</c:v>
                </c:pt>
                <c:pt idx="16249">
                  <c:v>553</c:v>
                </c:pt>
                <c:pt idx="16250">
                  <c:v>553</c:v>
                </c:pt>
                <c:pt idx="16251">
                  <c:v>553</c:v>
                </c:pt>
                <c:pt idx="16252">
                  <c:v>553</c:v>
                </c:pt>
                <c:pt idx="16253">
                  <c:v>199</c:v>
                </c:pt>
                <c:pt idx="16254">
                  <c:v>-517</c:v>
                </c:pt>
                <c:pt idx="16255">
                  <c:v>-87</c:v>
                </c:pt>
                <c:pt idx="16256">
                  <c:v>0</c:v>
                </c:pt>
                <c:pt idx="16257">
                  <c:v>0</c:v>
                </c:pt>
                <c:pt idx="16258">
                  <c:v>0</c:v>
                </c:pt>
                <c:pt idx="16259">
                  <c:v>0</c:v>
                </c:pt>
                <c:pt idx="16260">
                  <c:v>-35</c:v>
                </c:pt>
                <c:pt idx="16261">
                  <c:v>-35</c:v>
                </c:pt>
                <c:pt idx="16262">
                  <c:v>0</c:v>
                </c:pt>
                <c:pt idx="16263">
                  <c:v>0</c:v>
                </c:pt>
                <c:pt idx="16264">
                  <c:v>0</c:v>
                </c:pt>
                <c:pt idx="16265">
                  <c:v>0</c:v>
                </c:pt>
                <c:pt idx="16266">
                  <c:v>0</c:v>
                </c:pt>
                <c:pt idx="16267">
                  <c:v>0</c:v>
                </c:pt>
                <c:pt idx="16268">
                  <c:v>460</c:v>
                </c:pt>
                <c:pt idx="16269">
                  <c:v>573</c:v>
                </c:pt>
                <c:pt idx="16270">
                  <c:v>267</c:v>
                </c:pt>
                <c:pt idx="16271">
                  <c:v>391</c:v>
                </c:pt>
                <c:pt idx="16272">
                  <c:v>653</c:v>
                </c:pt>
                <c:pt idx="16273">
                  <c:v>653</c:v>
                </c:pt>
                <c:pt idx="16274">
                  <c:v>553</c:v>
                </c:pt>
                <c:pt idx="16275">
                  <c:v>553</c:v>
                </c:pt>
                <c:pt idx="16276">
                  <c:v>553</c:v>
                </c:pt>
                <c:pt idx="16277">
                  <c:v>553</c:v>
                </c:pt>
                <c:pt idx="16278">
                  <c:v>553</c:v>
                </c:pt>
                <c:pt idx="16279">
                  <c:v>578</c:v>
                </c:pt>
                <c:pt idx="16280">
                  <c:v>13</c:v>
                </c:pt>
                <c:pt idx="16281">
                  <c:v>83</c:v>
                </c:pt>
                <c:pt idx="16282">
                  <c:v>58</c:v>
                </c:pt>
                <c:pt idx="16283">
                  <c:v>235</c:v>
                </c:pt>
                <c:pt idx="16284">
                  <c:v>380</c:v>
                </c:pt>
                <c:pt idx="16285">
                  <c:v>368</c:v>
                </c:pt>
                <c:pt idx="16286">
                  <c:v>398</c:v>
                </c:pt>
                <c:pt idx="16287">
                  <c:v>264</c:v>
                </c:pt>
                <c:pt idx="16288">
                  <c:v>-87</c:v>
                </c:pt>
                <c:pt idx="16289">
                  <c:v>-87</c:v>
                </c:pt>
                <c:pt idx="16290">
                  <c:v>-87</c:v>
                </c:pt>
                <c:pt idx="16291">
                  <c:v>23</c:v>
                </c:pt>
                <c:pt idx="16292">
                  <c:v>653</c:v>
                </c:pt>
                <c:pt idx="16293">
                  <c:v>573</c:v>
                </c:pt>
                <c:pt idx="16294">
                  <c:v>310</c:v>
                </c:pt>
                <c:pt idx="16295">
                  <c:v>298</c:v>
                </c:pt>
                <c:pt idx="16296">
                  <c:v>590</c:v>
                </c:pt>
                <c:pt idx="16297">
                  <c:v>328</c:v>
                </c:pt>
                <c:pt idx="16298">
                  <c:v>7</c:v>
                </c:pt>
                <c:pt idx="16299">
                  <c:v>5</c:v>
                </c:pt>
                <c:pt idx="16300">
                  <c:v>-175</c:v>
                </c:pt>
                <c:pt idx="16301">
                  <c:v>-425</c:v>
                </c:pt>
                <c:pt idx="16302">
                  <c:v>-310</c:v>
                </c:pt>
                <c:pt idx="16303">
                  <c:v>-226</c:v>
                </c:pt>
                <c:pt idx="16304">
                  <c:v>-495</c:v>
                </c:pt>
                <c:pt idx="16305">
                  <c:v>-465</c:v>
                </c:pt>
                <c:pt idx="16306">
                  <c:v>-415</c:v>
                </c:pt>
                <c:pt idx="16307">
                  <c:v>-275</c:v>
                </c:pt>
                <c:pt idx="16308">
                  <c:v>-335</c:v>
                </c:pt>
                <c:pt idx="16309">
                  <c:v>-250</c:v>
                </c:pt>
                <c:pt idx="16310">
                  <c:v>150</c:v>
                </c:pt>
                <c:pt idx="16311">
                  <c:v>-435</c:v>
                </c:pt>
                <c:pt idx="16312">
                  <c:v>-625</c:v>
                </c:pt>
                <c:pt idx="16313">
                  <c:v>-625</c:v>
                </c:pt>
                <c:pt idx="16314">
                  <c:v>-25</c:v>
                </c:pt>
                <c:pt idx="16315">
                  <c:v>-25</c:v>
                </c:pt>
                <c:pt idx="16316">
                  <c:v>687</c:v>
                </c:pt>
                <c:pt idx="16317">
                  <c:v>695</c:v>
                </c:pt>
                <c:pt idx="16318">
                  <c:v>568</c:v>
                </c:pt>
                <c:pt idx="16319">
                  <c:v>487</c:v>
                </c:pt>
                <c:pt idx="16320">
                  <c:v>429</c:v>
                </c:pt>
                <c:pt idx="16321">
                  <c:v>-40</c:v>
                </c:pt>
                <c:pt idx="16322">
                  <c:v>-304</c:v>
                </c:pt>
                <c:pt idx="16323">
                  <c:v>-183</c:v>
                </c:pt>
                <c:pt idx="16324">
                  <c:v>-124</c:v>
                </c:pt>
                <c:pt idx="16325">
                  <c:v>-95</c:v>
                </c:pt>
                <c:pt idx="16326">
                  <c:v>0</c:v>
                </c:pt>
                <c:pt idx="16327">
                  <c:v>385</c:v>
                </c:pt>
                <c:pt idx="16328">
                  <c:v>410</c:v>
                </c:pt>
                <c:pt idx="16329">
                  <c:v>518</c:v>
                </c:pt>
                <c:pt idx="16330">
                  <c:v>608</c:v>
                </c:pt>
                <c:pt idx="16331">
                  <c:v>601</c:v>
                </c:pt>
                <c:pt idx="16332">
                  <c:v>385</c:v>
                </c:pt>
                <c:pt idx="16333">
                  <c:v>493</c:v>
                </c:pt>
                <c:pt idx="16334">
                  <c:v>493</c:v>
                </c:pt>
                <c:pt idx="16335">
                  <c:v>493</c:v>
                </c:pt>
                <c:pt idx="16336">
                  <c:v>587</c:v>
                </c:pt>
                <c:pt idx="16337">
                  <c:v>-82</c:v>
                </c:pt>
                <c:pt idx="16338">
                  <c:v>-112</c:v>
                </c:pt>
                <c:pt idx="16339">
                  <c:v>14</c:v>
                </c:pt>
                <c:pt idx="16340">
                  <c:v>553</c:v>
                </c:pt>
                <c:pt idx="16341">
                  <c:v>573</c:v>
                </c:pt>
                <c:pt idx="16342">
                  <c:v>491</c:v>
                </c:pt>
                <c:pt idx="16343">
                  <c:v>473</c:v>
                </c:pt>
                <c:pt idx="16344">
                  <c:v>105</c:v>
                </c:pt>
                <c:pt idx="16345">
                  <c:v>-22</c:v>
                </c:pt>
                <c:pt idx="16346">
                  <c:v>-15</c:v>
                </c:pt>
                <c:pt idx="16347">
                  <c:v>350</c:v>
                </c:pt>
                <c:pt idx="16348">
                  <c:v>367</c:v>
                </c:pt>
                <c:pt idx="16349">
                  <c:v>-224</c:v>
                </c:pt>
                <c:pt idx="16350">
                  <c:v>-550</c:v>
                </c:pt>
                <c:pt idx="16351">
                  <c:v>0</c:v>
                </c:pt>
                <c:pt idx="16352">
                  <c:v>0</c:v>
                </c:pt>
                <c:pt idx="16353">
                  <c:v>0</c:v>
                </c:pt>
                <c:pt idx="16354">
                  <c:v>0</c:v>
                </c:pt>
                <c:pt idx="16355">
                  <c:v>0</c:v>
                </c:pt>
                <c:pt idx="16356">
                  <c:v>0</c:v>
                </c:pt>
                <c:pt idx="16357">
                  <c:v>0</c:v>
                </c:pt>
                <c:pt idx="16358">
                  <c:v>0</c:v>
                </c:pt>
                <c:pt idx="16359">
                  <c:v>0</c:v>
                </c:pt>
                <c:pt idx="16360">
                  <c:v>0</c:v>
                </c:pt>
                <c:pt idx="16361">
                  <c:v>0</c:v>
                </c:pt>
                <c:pt idx="16362">
                  <c:v>0</c:v>
                </c:pt>
                <c:pt idx="16363">
                  <c:v>0</c:v>
                </c:pt>
                <c:pt idx="16364">
                  <c:v>0</c:v>
                </c:pt>
                <c:pt idx="16365">
                  <c:v>175</c:v>
                </c:pt>
                <c:pt idx="16366">
                  <c:v>0</c:v>
                </c:pt>
                <c:pt idx="16367">
                  <c:v>0</c:v>
                </c:pt>
                <c:pt idx="16368">
                  <c:v>0</c:v>
                </c:pt>
                <c:pt idx="16369">
                  <c:v>-600</c:v>
                </c:pt>
                <c:pt idx="16370">
                  <c:v>-600</c:v>
                </c:pt>
                <c:pt idx="16371">
                  <c:v>-599</c:v>
                </c:pt>
                <c:pt idx="16372">
                  <c:v>-600</c:v>
                </c:pt>
                <c:pt idx="16373">
                  <c:v>-600</c:v>
                </c:pt>
                <c:pt idx="16374">
                  <c:v>-600</c:v>
                </c:pt>
                <c:pt idx="16375">
                  <c:v>0</c:v>
                </c:pt>
                <c:pt idx="16376">
                  <c:v>0</c:v>
                </c:pt>
                <c:pt idx="16377">
                  <c:v>0</c:v>
                </c:pt>
                <c:pt idx="16378">
                  <c:v>0</c:v>
                </c:pt>
                <c:pt idx="16379">
                  <c:v>0</c:v>
                </c:pt>
                <c:pt idx="16380">
                  <c:v>0</c:v>
                </c:pt>
                <c:pt idx="16381">
                  <c:v>0</c:v>
                </c:pt>
                <c:pt idx="16382">
                  <c:v>0</c:v>
                </c:pt>
                <c:pt idx="16383">
                  <c:v>0</c:v>
                </c:pt>
                <c:pt idx="16384">
                  <c:v>0</c:v>
                </c:pt>
                <c:pt idx="16385">
                  <c:v>0</c:v>
                </c:pt>
                <c:pt idx="16386">
                  <c:v>0</c:v>
                </c:pt>
                <c:pt idx="16387">
                  <c:v>-925</c:v>
                </c:pt>
                <c:pt idx="16388">
                  <c:v>-1000</c:v>
                </c:pt>
                <c:pt idx="16389">
                  <c:v>-885</c:v>
                </c:pt>
                <c:pt idx="16390">
                  <c:v>-950</c:v>
                </c:pt>
                <c:pt idx="16391">
                  <c:v>-850</c:v>
                </c:pt>
                <c:pt idx="16392">
                  <c:v>-685</c:v>
                </c:pt>
                <c:pt idx="16393">
                  <c:v>-785</c:v>
                </c:pt>
                <c:pt idx="16394">
                  <c:v>-960</c:v>
                </c:pt>
                <c:pt idx="16395">
                  <c:v>-960</c:v>
                </c:pt>
                <c:pt idx="16396">
                  <c:v>-960</c:v>
                </c:pt>
                <c:pt idx="16397">
                  <c:v>-960</c:v>
                </c:pt>
                <c:pt idx="16398">
                  <c:v>-785</c:v>
                </c:pt>
                <c:pt idx="16399">
                  <c:v>-685</c:v>
                </c:pt>
                <c:pt idx="16400">
                  <c:v>-685</c:v>
                </c:pt>
                <c:pt idx="16401">
                  <c:v>-685</c:v>
                </c:pt>
                <c:pt idx="16402">
                  <c:v>-685</c:v>
                </c:pt>
                <c:pt idx="16403">
                  <c:v>-685</c:v>
                </c:pt>
                <c:pt idx="16404">
                  <c:v>-685</c:v>
                </c:pt>
                <c:pt idx="16405">
                  <c:v>-685</c:v>
                </c:pt>
                <c:pt idx="16406">
                  <c:v>-685</c:v>
                </c:pt>
                <c:pt idx="16407">
                  <c:v>-685</c:v>
                </c:pt>
                <c:pt idx="16408">
                  <c:v>-685</c:v>
                </c:pt>
                <c:pt idx="16409">
                  <c:v>-685</c:v>
                </c:pt>
                <c:pt idx="16410">
                  <c:v>-685</c:v>
                </c:pt>
                <c:pt idx="16411">
                  <c:v>-685</c:v>
                </c:pt>
                <c:pt idx="16412">
                  <c:v>-685</c:v>
                </c:pt>
                <c:pt idx="16413">
                  <c:v>-685</c:v>
                </c:pt>
                <c:pt idx="16414">
                  <c:v>-685</c:v>
                </c:pt>
                <c:pt idx="16415">
                  <c:v>-685</c:v>
                </c:pt>
                <c:pt idx="16416">
                  <c:v>-685</c:v>
                </c:pt>
                <c:pt idx="16417">
                  <c:v>-755</c:v>
                </c:pt>
                <c:pt idx="16418">
                  <c:v>-755</c:v>
                </c:pt>
                <c:pt idx="16419">
                  <c:v>-755</c:v>
                </c:pt>
                <c:pt idx="16420">
                  <c:v>-755</c:v>
                </c:pt>
                <c:pt idx="16421">
                  <c:v>-755</c:v>
                </c:pt>
                <c:pt idx="16422">
                  <c:v>-755</c:v>
                </c:pt>
                <c:pt idx="16423">
                  <c:v>-655</c:v>
                </c:pt>
                <c:pt idx="16424">
                  <c:v>-655</c:v>
                </c:pt>
                <c:pt idx="16425">
                  <c:v>-655</c:v>
                </c:pt>
                <c:pt idx="16426">
                  <c:v>-655</c:v>
                </c:pt>
                <c:pt idx="16427">
                  <c:v>-655</c:v>
                </c:pt>
                <c:pt idx="16428">
                  <c:v>-655</c:v>
                </c:pt>
                <c:pt idx="16429">
                  <c:v>-655</c:v>
                </c:pt>
                <c:pt idx="16430">
                  <c:v>-655</c:v>
                </c:pt>
                <c:pt idx="16431">
                  <c:v>-655</c:v>
                </c:pt>
                <c:pt idx="16432">
                  <c:v>-655</c:v>
                </c:pt>
                <c:pt idx="16433">
                  <c:v>-655</c:v>
                </c:pt>
                <c:pt idx="16434">
                  <c:v>-655</c:v>
                </c:pt>
                <c:pt idx="16435">
                  <c:v>-655</c:v>
                </c:pt>
                <c:pt idx="16436">
                  <c:v>-655</c:v>
                </c:pt>
                <c:pt idx="16437">
                  <c:v>-685</c:v>
                </c:pt>
                <c:pt idx="16438">
                  <c:v>-655</c:v>
                </c:pt>
                <c:pt idx="16439">
                  <c:v>-655</c:v>
                </c:pt>
                <c:pt idx="16440">
                  <c:v>-563</c:v>
                </c:pt>
                <c:pt idx="16441">
                  <c:v>-460</c:v>
                </c:pt>
                <c:pt idx="16442">
                  <c:v>630</c:v>
                </c:pt>
                <c:pt idx="16443">
                  <c:v>541</c:v>
                </c:pt>
                <c:pt idx="16444">
                  <c:v>900</c:v>
                </c:pt>
                <c:pt idx="16445">
                  <c:v>345</c:v>
                </c:pt>
                <c:pt idx="16446">
                  <c:v>-166</c:v>
                </c:pt>
                <c:pt idx="16447">
                  <c:v>-975</c:v>
                </c:pt>
                <c:pt idx="16448">
                  <c:v>-810</c:v>
                </c:pt>
                <c:pt idx="16449">
                  <c:v>-855</c:v>
                </c:pt>
                <c:pt idx="16450">
                  <c:v>-855</c:v>
                </c:pt>
                <c:pt idx="16451">
                  <c:v>-855</c:v>
                </c:pt>
                <c:pt idx="16452">
                  <c:v>-809</c:v>
                </c:pt>
                <c:pt idx="16453">
                  <c:v>-710</c:v>
                </c:pt>
                <c:pt idx="16454">
                  <c:v>-710</c:v>
                </c:pt>
                <c:pt idx="16455">
                  <c:v>-885</c:v>
                </c:pt>
                <c:pt idx="16456">
                  <c:v>-875</c:v>
                </c:pt>
                <c:pt idx="16457">
                  <c:v>-485</c:v>
                </c:pt>
                <c:pt idx="16458">
                  <c:v>-485</c:v>
                </c:pt>
                <c:pt idx="16459">
                  <c:v>-810</c:v>
                </c:pt>
                <c:pt idx="16460">
                  <c:v>-835</c:v>
                </c:pt>
                <c:pt idx="16461">
                  <c:v>-885</c:v>
                </c:pt>
                <c:pt idx="16462">
                  <c:v>-830</c:v>
                </c:pt>
                <c:pt idx="16463">
                  <c:v>-785</c:v>
                </c:pt>
                <c:pt idx="16464">
                  <c:v>-676</c:v>
                </c:pt>
                <c:pt idx="16465">
                  <c:v>-676</c:v>
                </c:pt>
                <c:pt idx="16466">
                  <c:v>-560</c:v>
                </c:pt>
                <c:pt idx="16467">
                  <c:v>-260</c:v>
                </c:pt>
                <c:pt idx="16468">
                  <c:v>-220</c:v>
                </c:pt>
                <c:pt idx="16469">
                  <c:v>-260</c:v>
                </c:pt>
                <c:pt idx="16470">
                  <c:v>-451</c:v>
                </c:pt>
                <c:pt idx="16471">
                  <c:v>-555</c:v>
                </c:pt>
                <c:pt idx="16472">
                  <c:v>-785</c:v>
                </c:pt>
                <c:pt idx="16473">
                  <c:v>-925</c:v>
                </c:pt>
                <c:pt idx="16474">
                  <c:v>-825</c:v>
                </c:pt>
                <c:pt idx="16475">
                  <c:v>-616</c:v>
                </c:pt>
                <c:pt idx="16476">
                  <c:v>-665</c:v>
                </c:pt>
                <c:pt idx="16477">
                  <c:v>-161</c:v>
                </c:pt>
                <c:pt idx="16478">
                  <c:v>85</c:v>
                </c:pt>
                <c:pt idx="16479">
                  <c:v>154</c:v>
                </c:pt>
                <c:pt idx="16480">
                  <c:v>-254</c:v>
                </c:pt>
                <c:pt idx="16481">
                  <c:v>-851</c:v>
                </c:pt>
                <c:pt idx="16482">
                  <c:v>-825</c:v>
                </c:pt>
                <c:pt idx="16483">
                  <c:v>-601</c:v>
                </c:pt>
                <c:pt idx="16484">
                  <c:v>131</c:v>
                </c:pt>
                <c:pt idx="16485">
                  <c:v>739</c:v>
                </c:pt>
                <c:pt idx="16486">
                  <c:v>40</c:v>
                </c:pt>
                <c:pt idx="16487">
                  <c:v>-501</c:v>
                </c:pt>
                <c:pt idx="16488">
                  <c:v>-491</c:v>
                </c:pt>
                <c:pt idx="16489">
                  <c:v>-496</c:v>
                </c:pt>
                <c:pt idx="16490">
                  <c:v>-546</c:v>
                </c:pt>
                <c:pt idx="16491">
                  <c:v>-561</c:v>
                </c:pt>
                <c:pt idx="16492">
                  <c:v>-661</c:v>
                </c:pt>
                <c:pt idx="16493">
                  <c:v>-746</c:v>
                </c:pt>
                <c:pt idx="16494">
                  <c:v>-665</c:v>
                </c:pt>
                <c:pt idx="16495">
                  <c:v>-566</c:v>
                </c:pt>
                <c:pt idx="16496">
                  <c:v>-566</c:v>
                </c:pt>
                <c:pt idx="16497">
                  <c:v>-566</c:v>
                </c:pt>
                <c:pt idx="16498">
                  <c:v>-566</c:v>
                </c:pt>
                <c:pt idx="16499">
                  <c:v>-566</c:v>
                </c:pt>
                <c:pt idx="16500">
                  <c:v>-581</c:v>
                </c:pt>
                <c:pt idx="16501">
                  <c:v>-581</c:v>
                </c:pt>
                <c:pt idx="16502">
                  <c:v>-581</c:v>
                </c:pt>
                <c:pt idx="16503">
                  <c:v>-566</c:v>
                </c:pt>
                <c:pt idx="16504">
                  <c:v>-566</c:v>
                </c:pt>
                <c:pt idx="16505">
                  <c:v>-566</c:v>
                </c:pt>
                <c:pt idx="16506">
                  <c:v>-566</c:v>
                </c:pt>
                <c:pt idx="16507">
                  <c:v>-566</c:v>
                </c:pt>
                <c:pt idx="16508">
                  <c:v>-566</c:v>
                </c:pt>
                <c:pt idx="16509">
                  <c:v>-670</c:v>
                </c:pt>
                <c:pt idx="16510">
                  <c:v>-566</c:v>
                </c:pt>
                <c:pt idx="16511">
                  <c:v>-566</c:v>
                </c:pt>
                <c:pt idx="16512">
                  <c:v>-670</c:v>
                </c:pt>
                <c:pt idx="16513">
                  <c:v>-770</c:v>
                </c:pt>
                <c:pt idx="16514">
                  <c:v>-770</c:v>
                </c:pt>
                <c:pt idx="16515">
                  <c:v>-770</c:v>
                </c:pt>
                <c:pt idx="16516">
                  <c:v>-770</c:v>
                </c:pt>
                <c:pt idx="16517">
                  <c:v>-770</c:v>
                </c:pt>
                <c:pt idx="16518">
                  <c:v>-770</c:v>
                </c:pt>
                <c:pt idx="16519">
                  <c:v>-670</c:v>
                </c:pt>
                <c:pt idx="16520">
                  <c:v>-670</c:v>
                </c:pt>
                <c:pt idx="16521">
                  <c:v>-670</c:v>
                </c:pt>
                <c:pt idx="16522">
                  <c:v>-670</c:v>
                </c:pt>
                <c:pt idx="16523">
                  <c:v>-670</c:v>
                </c:pt>
                <c:pt idx="16524">
                  <c:v>-670</c:v>
                </c:pt>
                <c:pt idx="16525">
                  <c:v>-670</c:v>
                </c:pt>
                <c:pt idx="16526">
                  <c:v>-670</c:v>
                </c:pt>
                <c:pt idx="16527">
                  <c:v>-670</c:v>
                </c:pt>
                <c:pt idx="16528">
                  <c:v>-670</c:v>
                </c:pt>
                <c:pt idx="16529">
                  <c:v>-670</c:v>
                </c:pt>
                <c:pt idx="16530">
                  <c:v>-670</c:v>
                </c:pt>
                <c:pt idx="16531">
                  <c:v>-669</c:v>
                </c:pt>
                <c:pt idx="16532">
                  <c:v>-670</c:v>
                </c:pt>
                <c:pt idx="16533">
                  <c:v>-670</c:v>
                </c:pt>
                <c:pt idx="16534">
                  <c:v>-670</c:v>
                </c:pt>
                <c:pt idx="16535">
                  <c:v>-670</c:v>
                </c:pt>
                <c:pt idx="16536">
                  <c:v>-670</c:v>
                </c:pt>
                <c:pt idx="16537">
                  <c:v>-770</c:v>
                </c:pt>
                <c:pt idx="16538">
                  <c:v>-770</c:v>
                </c:pt>
                <c:pt idx="16539">
                  <c:v>-770</c:v>
                </c:pt>
                <c:pt idx="16540">
                  <c:v>-770</c:v>
                </c:pt>
                <c:pt idx="16541">
                  <c:v>-770</c:v>
                </c:pt>
                <c:pt idx="16542">
                  <c:v>-770</c:v>
                </c:pt>
                <c:pt idx="16543">
                  <c:v>-670</c:v>
                </c:pt>
                <c:pt idx="16544">
                  <c:v>-670</c:v>
                </c:pt>
                <c:pt idx="16545">
                  <c:v>-670</c:v>
                </c:pt>
                <c:pt idx="16546">
                  <c:v>-670</c:v>
                </c:pt>
                <c:pt idx="16547">
                  <c:v>-670</c:v>
                </c:pt>
                <c:pt idx="16548">
                  <c:v>-670</c:v>
                </c:pt>
                <c:pt idx="16549">
                  <c:v>-670</c:v>
                </c:pt>
                <c:pt idx="16550">
                  <c:v>-670</c:v>
                </c:pt>
                <c:pt idx="16551">
                  <c:v>-670</c:v>
                </c:pt>
                <c:pt idx="16552">
                  <c:v>-670</c:v>
                </c:pt>
                <c:pt idx="16553">
                  <c:v>-670</c:v>
                </c:pt>
                <c:pt idx="16554">
                  <c:v>-670</c:v>
                </c:pt>
                <c:pt idx="16555">
                  <c:v>-511</c:v>
                </c:pt>
                <c:pt idx="16556">
                  <c:v>-56</c:v>
                </c:pt>
                <c:pt idx="16557">
                  <c:v>115</c:v>
                </c:pt>
                <c:pt idx="16558">
                  <c:v>-571</c:v>
                </c:pt>
                <c:pt idx="16559">
                  <c:v>-670</c:v>
                </c:pt>
                <c:pt idx="16560">
                  <c:v>-561</c:v>
                </c:pt>
                <c:pt idx="16561">
                  <c:v>-668</c:v>
                </c:pt>
                <c:pt idx="16562">
                  <c:v>-617</c:v>
                </c:pt>
                <c:pt idx="16563">
                  <c:v>-449</c:v>
                </c:pt>
                <c:pt idx="16564">
                  <c:v>-700</c:v>
                </c:pt>
                <c:pt idx="16565">
                  <c:v>-750</c:v>
                </c:pt>
                <c:pt idx="16566">
                  <c:v>-770</c:v>
                </c:pt>
                <c:pt idx="16567">
                  <c:v>-670</c:v>
                </c:pt>
                <c:pt idx="16568">
                  <c:v>-670</c:v>
                </c:pt>
                <c:pt idx="16569">
                  <c:v>-670</c:v>
                </c:pt>
                <c:pt idx="16570">
                  <c:v>-670</c:v>
                </c:pt>
                <c:pt idx="16571">
                  <c:v>-670</c:v>
                </c:pt>
                <c:pt idx="16572">
                  <c:v>-670</c:v>
                </c:pt>
                <c:pt idx="16573">
                  <c:v>-670</c:v>
                </c:pt>
                <c:pt idx="16574">
                  <c:v>-670</c:v>
                </c:pt>
                <c:pt idx="16575">
                  <c:v>-670</c:v>
                </c:pt>
                <c:pt idx="16576">
                  <c:v>-670</c:v>
                </c:pt>
                <c:pt idx="16577">
                  <c:v>-670</c:v>
                </c:pt>
                <c:pt idx="16578">
                  <c:v>-670</c:v>
                </c:pt>
                <c:pt idx="16579">
                  <c:v>-670</c:v>
                </c:pt>
                <c:pt idx="16580">
                  <c:v>-670</c:v>
                </c:pt>
                <c:pt idx="16581">
                  <c:v>-670</c:v>
                </c:pt>
                <c:pt idx="16582">
                  <c:v>-669</c:v>
                </c:pt>
                <c:pt idx="16583">
                  <c:v>-670</c:v>
                </c:pt>
                <c:pt idx="16584">
                  <c:v>-885</c:v>
                </c:pt>
                <c:pt idx="16585">
                  <c:v>-985</c:v>
                </c:pt>
                <c:pt idx="16586">
                  <c:v>-985</c:v>
                </c:pt>
                <c:pt idx="16587">
                  <c:v>-672</c:v>
                </c:pt>
                <c:pt idx="16588">
                  <c:v>-764</c:v>
                </c:pt>
                <c:pt idx="16589">
                  <c:v>-785</c:v>
                </c:pt>
                <c:pt idx="16590">
                  <c:v>-785</c:v>
                </c:pt>
                <c:pt idx="16591">
                  <c:v>-684</c:v>
                </c:pt>
                <c:pt idx="16592">
                  <c:v>-685</c:v>
                </c:pt>
                <c:pt idx="16593">
                  <c:v>-684</c:v>
                </c:pt>
                <c:pt idx="16594">
                  <c:v>-684</c:v>
                </c:pt>
                <c:pt idx="16595">
                  <c:v>-685</c:v>
                </c:pt>
                <c:pt idx="16596">
                  <c:v>-685</c:v>
                </c:pt>
                <c:pt idx="16597">
                  <c:v>-685</c:v>
                </c:pt>
                <c:pt idx="16598">
                  <c:v>-685</c:v>
                </c:pt>
                <c:pt idx="16599">
                  <c:v>-685</c:v>
                </c:pt>
                <c:pt idx="16600">
                  <c:v>-685</c:v>
                </c:pt>
                <c:pt idx="16601">
                  <c:v>-685</c:v>
                </c:pt>
                <c:pt idx="16602">
                  <c:v>-685</c:v>
                </c:pt>
                <c:pt idx="16603">
                  <c:v>-860</c:v>
                </c:pt>
                <c:pt idx="16604">
                  <c:v>-688</c:v>
                </c:pt>
                <c:pt idx="16605">
                  <c:v>-240</c:v>
                </c:pt>
                <c:pt idx="16606">
                  <c:v>-858</c:v>
                </c:pt>
                <c:pt idx="16607">
                  <c:v>-775</c:v>
                </c:pt>
                <c:pt idx="16608">
                  <c:v>-860</c:v>
                </c:pt>
                <c:pt idx="16609">
                  <c:v>-860</c:v>
                </c:pt>
                <c:pt idx="16610">
                  <c:v>-960</c:v>
                </c:pt>
                <c:pt idx="16611">
                  <c:v>-750</c:v>
                </c:pt>
                <c:pt idx="16612">
                  <c:v>-240</c:v>
                </c:pt>
                <c:pt idx="16613">
                  <c:v>-760</c:v>
                </c:pt>
                <c:pt idx="16614">
                  <c:v>-885</c:v>
                </c:pt>
                <c:pt idx="16615">
                  <c:v>-585</c:v>
                </c:pt>
                <c:pt idx="16616">
                  <c:v>-585</c:v>
                </c:pt>
                <c:pt idx="16617">
                  <c:v>-585</c:v>
                </c:pt>
                <c:pt idx="16618">
                  <c:v>-585</c:v>
                </c:pt>
                <c:pt idx="16619">
                  <c:v>-585</c:v>
                </c:pt>
                <c:pt idx="16620">
                  <c:v>-585</c:v>
                </c:pt>
                <c:pt idx="16621">
                  <c:v>-585</c:v>
                </c:pt>
                <c:pt idx="16622">
                  <c:v>-585</c:v>
                </c:pt>
                <c:pt idx="16623">
                  <c:v>-317</c:v>
                </c:pt>
                <c:pt idx="16624">
                  <c:v>-317</c:v>
                </c:pt>
                <c:pt idx="16625">
                  <c:v>-317</c:v>
                </c:pt>
                <c:pt idx="16626">
                  <c:v>-317</c:v>
                </c:pt>
                <c:pt idx="16627">
                  <c:v>-685</c:v>
                </c:pt>
                <c:pt idx="16628">
                  <c:v>-860</c:v>
                </c:pt>
                <c:pt idx="16629">
                  <c:v>-325</c:v>
                </c:pt>
                <c:pt idx="16630">
                  <c:v>-685</c:v>
                </c:pt>
                <c:pt idx="16631">
                  <c:v>-685</c:v>
                </c:pt>
                <c:pt idx="16632">
                  <c:v>-910</c:v>
                </c:pt>
                <c:pt idx="16633">
                  <c:v>-985</c:v>
                </c:pt>
                <c:pt idx="16634">
                  <c:v>-985</c:v>
                </c:pt>
                <c:pt idx="16635">
                  <c:v>-985</c:v>
                </c:pt>
                <c:pt idx="16636">
                  <c:v>-985</c:v>
                </c:pt>
                <c:pt idx="16637">
                  <c:v>-985</c:v>
                </c:pt>
                <c:pt idx="16638">
                  <c:v>-985</c:v>
                </c:pt>
                <c:pt idx="16639">
                  <c:v>-985</c:v>
                </c:pt>
                <c:pt idx="16640">
                  <c:v>-985</c:v>
                </c:pt>
                <c:pt idx="16641">
                  <c:v>-985</c:v>
                </c:pt>
                <c:pt idx="16642">
                  <c:v>-985</c:v>
                </c:pt>
                <c:pt idx="16643">
                  <c:v>-985</c:v>
                </c:pt>
                <c:pt idx="16644">
                  <c:v>-985</c:v>
                </c:pt>
                <c:pt idx="16645">
                  <c:v>-985</c:v>
                </c:pt>
                <c:pt idx="16646">
                  <c:v>-985</c:v>
                </c:pt>
                <c:pt idx="16647">
                  <c:v>-985</c:v>
                </c:pt>
                <c:pt idx="16648">
                  <c:v>-985</c:v>
                </c:pt>
                <c:pt idx="16649">
                  <c:v>-985</c:v>
                </c:pt>
                <c:pt idx="16650">
                  <c:v>-885</c:v>
                </c:pt>
                <c:pt idx="16651">
                  <c:v>-885</c:v>
                </c:pt>
                <c:pt idx="16652">
                  <c:v>-885</c:v>
                </c:pt>
                <c:pt idx="16653">
                  <c:v>-769</c:v>
                </c:pt>
                <c:pt idx="16654">
                  <c:v>-835</c:v>
                </c:pt>
                <c:pt idx="16655">
                  <c:v>-885</c:v>
                </c:pt>
                <c:pt idx="16656">
                  <c:v>-685</c:v>
                </c:pt>
                <c:pt idx="16657">
                  <c:v>-785</c:v>
                </c:pt>
                <c:pt idx="16658">
                  <c:v>-785</c:v>
                </c:pt>
                <c:pt idx="16659">
                  <c:v>-785</c:v>
                </c:pt>
                <c:pt idx="16660">
                  <c:v>-785</c:v>
                </c:pt>
                <c:pt idx="16661">
                  <c:v>-785</c:v>
                </c:pt>
                <c:pt idx="16662">
                  <c:v>-785</c:v>
                </c:pt>
                <c:pt idx="16663">
                  <c:v>-685</c:v>
                </c:pt>
                <c:pt idx="16664">
                  <c:v>-685</c:v>
                </c:pt>
                <c:pt idx="16665">
                  <c:v>-685</c:v>
                </c:pt>
                <c:pt idx="16666">
                  <c:v>-685</c:v>
                </c:pt>
                <c:pt idx="16667">
                  <c:v>-685</c:v>
                </c:pt>
                <c:pt idx="16668">
                  <c:v>-685</c:v>
                </c:pt>
                <c:pt idx="16669">
                  <c:v>-685</c:v>
                </c:pt>
                <c:pt idx="16670">
                  <c:v>-685</c:v>
                </c:pt>
                <c:pt idx="16671">
                  <c:v>-685</c:v>
                </c:pt>
                <c:pt idx="16672">
                  <c:v>-685</c:v>
                </c:pt>
                <c:pt idx="16673">
                  <c:v>-685</c:v>
                </c:pt>
                <c:pt idx="16674">
                  <c:v>-685</c:v>
                </c:pt>
                <c:pt idx="16675">
                  <c:v>-685</c:v>
                </c:pt>
                <c:pt idx="16676">
                  <c:v>-710</c:v>
                </c:pt>
                <c:pt idx="16677">
                  <c:v>-434</c:v>
                </c:pt>
                <c:pt idx="16678">
                  <c:v>-710</c:v>
                </c:pt>
                <c:pt idx="16679">
                  <c:v>-685</c:v>
                </c:pt>
                <c:pt idx="16680">
                  <c:v>-585</c:v>
                </c:pt>
                <c:pt idx="16681">
                  <c:v>-685</c:v>
                </c:pt>
                <c:pt idx="16682">
                  <c:v>-685</c:v>
                </c:pt>
                <c:pt idx="16683">
                  <c:v>-685</c:v>
                </c:pt>
                <c:pt idx="16684">
                  <c:v>-685</c:v>
                </c:pt>
                <c:pt idx="16685">
                  <c:v>-685</c:v>
                </c:pt>
                <c:pt idx="16686">
                  <c:v>-785</c:v>
                </c:pt>
                <c:pt idx="16687">
                  <c:v>-635</c:v>
                </c:pt>
                <c:pt idx="16688">
                  <c:v>-635</c:v>
                </c:pt>
                <c:pt idx="16689">
                  <c:v>-685</c:v>
                </c:pt>
                <c:pt idx="16690">
                  <c:v>-635</c:v>
                </c:pt>
                <c:pt idx="16691">
                  <c:v>-635</c:v>
                </c:pt>
                <c:pt idx="16692">
                  <c:v>-635</c:v>
                </c:pt>
                <c:pt idx="16693">
                  <c:v>-635</c:v>
                </c:pt>
                <c:pt idx="16694">
                  <c:v>-635</c:v>
                </c:pt>
                <c:pt idx="16695">
                  <c:v>-635</c:v>
                </c:pt>
                <c:pt idx="16696">
                  <c:v>-635</c:v>
                </c:pt>
                <c:pt idx="16697">
                  <c:v>-635</c:v>
                </c:pt>
                <c:pt idx="16698">
                  <c:v>-635</c:v>
                </c:pt>
                <c:pt idx="16699">
                  <c:v>-585</c:v>
                </c:pt>
                <c:pt idx="16700">
                  <c:v>-710</c:v>
                </c:pt>
                <c:pt idx="16701">
                  <c:v>-598</c:v>
                </c:pt>
                <c:pt idx="16702">
                  <c:v>-685</c:v>
                </c:pt>
                <c:pt idx="16703">
                  <c:v>-585</c:v>
                </c:pt>
                <c:pt idx="16704">
                  <c:v>-665</c:v>
                </c:pt>
                <c:pt idx="16705">
                  <c:v>-785</c:v>
                </c:pt>
                <c:pt idx="16706">
                  <c:v>-785</c:v>
                </c:pt>
                <c:pt idx="16707">
                  <c:v>-785</c:v>
                </c:pt>
                <c:pt idx="16708">
                  <c:v>-785</c:v>
                </c:pt>
                <c:pt idx="16709">
                  <c:v>-785</c:v>
                </c:pt>
                <c:pt idx="16710">
                  <c:v>-785</c:v>
                </c:pt>
                <c:pt idx="16711">
                  <c:v>-685</c:v>
                </c:pt>
                <c:pt idx="16712">
                  <c:v>-685</c:v>
                </c:pt>
                <c:pt idx="16713">
                  <c:v>-685</c:v>
                </c:pt>
                <c:pt idx="16714">
                  <c:v>-685</c:v>
                </c:pt>
                <c:pt idx="16715">
                  <c:v>-685</c:v>
                </c:pt>
                <c:pt idx="16716">
                  <c:v>-710</c:v>
                </c:pt>
                <c:pt idx="16717">
                  <c:v>-710</c:v>
                </c:pt>
                <c:pt idx="16718">
                  <c:v>-710</c:v>
                </c:pt>
                <c:pt idx="16719">
                  <c:v>-684</c:v>
                </c:pt>
                <c:pt idx="16720">
                  <c:v>-685</c:v>
                </c:pt>
                <c:pt idx="16721">
                  <c:v>-685</c:v>
                </c:pt>
                <c:pt idx="16722">
                  <c:v>-685</c:v>
                </c:pt>
                <c:pt idx="16723">
                  <c:v>-685</c:v>
                </c:pt>
                <c:pt idx="16724">
                  <c:v>-685</c:v>
                </c:pt>
                <c:pt idx="16725">
                  <c:v>-604</c:v>
                </c:pt>
                <c:pt idx="16726">
                  <c:v>-708</c:v>
                </c:pt>
                <c:pt idx="16727">
                  <c:v>-685</c:v>
                </c:pt>
                <c:pt idx="16728">
                  <c:v>-603</c:v>
                </c:pt>
                <c:pt idx="16729">
                  <c:v>-711</c:v>
                </c:pt>
                <c:pt idx="16730">
                  <c:v>-711</c:v>
                </c:pt>
                <c:pt idx="16731">
                  <c:v>-810</c:v>
                </c:pt>
                <c:pt idx="16732">
                  <c:v>-810</c:v>
                </c:pt>
                <c:pt idx="16733">
                  <c:v>-711</c:v>
                </c:pt>
                <c:pt idx="16734">
                  <c:v>-711</c:v>
                </c:pt>
                <c:pt idx="16735">
                  <c:v>-611</c:v>
                </c:pt>
                <c:pt idx="16736">
                  <c:v>-611</c:v>
                </c:pt>
                <c:pt idx="16737">
                  <c:v>-611</c:v>
                </c:pt>
                <c:pt idx="16738">
                  <c:v>-611</c:v>
                </c:pt>
                <c:pt idx="16739">
                  <c:v>-611</c:v>
                </c:pt>
                <c:pt idx="16740">
                  <c:v>-710</c:v>
                </c:pt>
                <c:pt idx="16741">
                  <c:v>-710</c:v>
                </c:pt>
                <c:pt idx="16742">
                  <c:v>-710</c:v>
                </c:pt>
                <c:pt idx="16743">
                  <c:v>-685</c:v>
                </c:pt>
                <c:pt idx="16744">
                  <c:v>-685</c:v>
                </c:pt>
                <c:pt idx="16745">
                  <c:v>-611</c:v>
                </c:pt>
                <c:pt idx="16746">
                  <c:v>-611</c:v>
                </c:pt>
                <c:pt idx="16747">
                  <c:v>-605</c:v>
                </c:pt>
                <c:pt idx="16748">
                  <c:v>-303</c:v>
                </c:pt>
                <c:pt idx="16749">
                  <c:v>640</c:v>
                </c:pt>
                <c:pt idx="16750">
                  <c:v>-670</c:v>
                </c:pt>
                <c:pt idx="16751">
                  <c:v>-685</c:v>
                </c:pt>
                <c:pt idx="16752">
                  <c:v>-445</c:v>
                </c:pt>
                <c:pt idx="16753">
                  <c:v>-632</c:v>
                </c:pt>
                <c:pt idx="16754">
                  <c:v>-751</c:v>
                </c:pt>
                <c:pt idx="16755">
                  <c:v>-680</c:v>
                </c:pt>
                <c:pt idx="16756">
                  <c:v>-759</c:v>
                </c:pt>
                <c:pt idx="16757">
                  <c:v>-810</c:v>
                </c:pt>
                <c:pt idx="16758">
                  <c:v>-785</c:v>
                </c:pt>
                <c:pt idx="16759">
                  <c:v>-685</c:v>
                </c:pt>
                <c:pt idx="16760">
                  <c:v>-685</c:v>
                </c:pt>
                <c:pt idx="16761">
                  <c:v>-685</c:v>
                </c:pt>
                <c:pt idx="16762">
                  <c:v>-685</c:v>
                </c:pt>
                <c:pt idx="16763">
                  <c:v>-685</c:v>
                </c:pt>
                <c:pt idx="16764">
                  <c:v>-710</c:v>
                </c:pt>
                <c:pt idx="16765">
                  <c:v>-710</c:v>
                </c:pt>
                <c:pt idx="16766">
                  <c:v>-799</c:v>
                </c:pt>
                <c:pt idx="16767">
                  <c:v>-585</c:v>
                </c:pt>
                <c:pt idx="16768">
                  <c:v>-500</c:v>
                </c:pt>
                <c:pt idx="16769">
                  <c:v>-684</c:v>
                </c:pt>
                <c:pt idx="16770">
                  <c:v>-685</c:v>
                </c:pt>
                <c:pt idx="16771">
                  <c:v>-885</c:v>
                </c:pt>
                <c:pt idx="16772">
                  <c:v>-530</c:v>
                </c:pt>
                <c:pt idx="16773">
                  <c:v>-485</c:v>
                </c:pt>
                <c:pt idx="16774">
                  <c:v>-385</c:v>
                </c:pt>
                <c:pt idx="16775">
                  <c:v>-682</c:v>
                </c:pt>
                <c:pt idx="16776">
                  <c:v>280</c:v>
                </c:pt>
                <c:pt idx="16777">
                  <c:v>148</c:v>
                </c:pt>
                <c:pt idx="16778">
                  <c:v>-265</c:v>
                </c:pt>
                <c:pt idx="16779">
                  <c:v>142</c:v>
                </c:pt>
                <c:pt idx="16780">
                  <c:v>183</c:v>
                </c:pt>
                <c:pt idx="16781">
                  <c:v>-178</c:v>
                </c:pt>
                <c:pt idx="16782">
                  <c:v>-604</c:v>
                </c:pt>
                <c:pt idx="16783">
                  <c:v>-785</c:v>
                </c:pt>
                <c:pt idx="16784">
                  <c:v>-385</c:v>
                </c:pt>
                <c:pt idx="16785">
                  <c:v>-385</c:v>
                </c:pt>
                <c:pt idx="16786">
                  <c:v>-385</c:v>
                </c:pt>
                <c:pt idx="16787">
                  <c:v>-385</c:v>
                </c:pt>
                <c:pt idx="16788">
                  <c:v>-385</c:v>
                </c:pt>
                <c:pt idx="16789">
                  <c:v>-385</c:v>
                </c:pt>
                <c:pt idx="16790">
                  <c:v>-410</c:v>
                </c:pt>
                <c:pt idx="16791">
                  <c:v>-410</c:v>
                </c:pt>
                <c:pt idx="16792">
                  <c:v>-385</c:v>
                </c:pt>
                <c:pt idx="16793">
                  <c:v>-385</c:v>
                </c:pt>
                <c:pt idx="16794">
                  <c:v>-385</c:v>
                </c:pt>
                <c:pt idx="16795">
                  <c:v>-385</c:v>
                </c:pt>
                <c:pt idx="16796">
                  <c:v>-410</c:v>
                </c:pt>
                <c:pt idx="16797">
                  <c:v>-360</c:v>
                </c:pt>
                <c:pt idx="16798">
                  <c:v>-410</c:v>
                </c:pt>
                <c:pt idx="16799">
                  <c:v>-410</c:v>
                </c:pt>
                <c:pt idx="16800">
                  <c:v>-660</c:v>
                </c:pt>
                <c:pt idx="16801">
                  <c:v>-938</c:v>
                </c:pt>
                <c:pt idx="16802">
                  <c:v>-838</c:v>
                </c:pt>
                <c:pt idx="16803">
                  <c:v>-1015</c:v>
                </c:pt>
                <c:pt idx="16804">
                  <c:v>-851</c:v>
                </c:pt>
                <c:pt idx="16805">
                  <c:v>-927</c:v>
                </c:pt>
                <c:pt idx="16806">
                  <c:v>-1019</c:v>
                </c:pt>
                <c:pt idx="16807">
                  <c:v>-945</c:v>
                </c:pt>
                <c:pt idx="16808">
                  <c:v>-985</c:v>
                </c:pt>
                <c:pt idx="16809">
                  <c:v>-945</c:v>
                </c:pt>
                <c:pt idx="16810">
                  <c:v>-745</c:v>
                </c:pt>
                <c:pt idx="16811">
                  <c:v>-691</c:v>
                </c:pt>
                <c:pt idx="16812">
                  <c:v>-745</c:v>
                </c:pt>
                <c:pt idx="16813">
                  <c:v>-530</c:v>
                </c:pt>
                <c:pt idx="16814">
                  <c:v>-9</c:v>
                </c:pt>
                <c:pt idx="16815">
                  <c:v>-8</c:v>
                </c:pt>
                <c:pt idx="16816">
                  <c:v>-555</c:v>
                </c:pt>
                <c:pt idx="16817">
                  <c:v>-900</c:v>
                </c:pt>
                <c:pt idx="16818">
                  <c:v>-350</c:v>
                </c:pt>
                <c:pt idx="16819">
                  <c:v>-195</c:v>
                </c:pt>
                <c:pt idx="16820">
                  <c:v>840</c:v>
                </c:pt>
                <c:pt idx="16821">
                  <c:v>815</c:v>
                </c:pt>
                <c:pt idx="16822">
                  <c:v>805</c:v>
                </c:pt>
                <c:pt idx="16823">
                  <c:v>534</c:v>
                </c:pt>
                <c:pt idx="16824">
                  <c:v>-270</c:v>
                </c:pt>
                <c:pt idx="16825">
                  <c:v>-638</c:v>
                </c:pt>
                <c:pt idx="16826">
                  <c:v>-645</c:v>
                </c:pt>
                <c:pt idx="16827">
                  <c:v>-540</c:v>
                </c:pt>
                <c:pt idx="16828">
                  <c:v>-324</c:v>
                </c:pt>
                <c:pt idx="16829">
                  <c:v>-548</c:v>
                </c:pt>
                <c:pt idx="16830">
                  <c:v>-715</c:v>
                </c:pt>
                <c:pt idx="16831">
                  <c:v>-442</c:v>
                </c:pt>
                <c:pt idx="16832">
                  <c:v>-400</c:v>
                </c:pt>
                <c:pt idx="16833">
                  <c:v>-332</c:v>
                </c:pt>
                <c:pt idx="16834">
                  <c:v>-332</c:v>
                </c:pt>
                <c:pt idx="16835">
                  <c:v>-125</c:v>
                </c:pt>
                <c:pt idx="16836">
                  <c:v>124</c:v>
                </c:pt>
                <c:pt idx="16837">
                  <c:v>526</c:v>
                </c:pt>
                <c:pt idx="16838">
                  <c:v>643</c:v>
                </c:pt>
                <c:pt idx="16839">
                  <c:v>438</c:v>
                </c:pt>
                <c:pt idx="16840">
                  <c:v>195</c:v>
                </c:pt>
                <c:pt idx="16841">
                  <c:v>-442</c:v>
                </c:pt>
                <c:pt idx="16842">
                  <c:v>-442</c:v>
                </c:pt>
                <c:pt idx="16843">
                  <c:v>493</c:v>
                </c:pt>
                <c:pt idx="16844">
                  <c:v>793</c:v>
                </c:pt>
                <c:pt idx="16845">
                  <c:v>725</c:v>
                </c:pt>
                <c:pt idx="16846">
                  <c:v>725</c:v>
                </c:pt>
                <c:pt idx="16847">
                  <c:v>770</c:v>
                </c:pt>
                <c:pt idx="16848">
                  <c:v>638</c:v>
                </c:pt>
                <c:pt idx="16849">
                  <c:v>819</c:v>
                </c:pt>
                <c:pt idx="16850">
                  <c:v>773</c:v>
                </c:pt>
                <c:pt idx="16851">
                  <c:v>841</c:v>
                </c:pt>
                <c:pt idx="16852">
                  <c:v>766</c:v>
                </c:pt>
                <c:pt idx="16853">
                  <c:v>555</c:v>
                </c:pt>
                <c:pt idx="16854">
                  <c:v>315</c:v>
                </c:pt>
                <c:pt idx="16855">
                  <c:v>662</c:v>
                </c:pt>
                <c:pt idx="16856">
                  <c:v>454</c:v>
                </c:pt>
                <c:pt idx="16857">
                  <c:v>417</c:v>
                </c:pt>
                <c:pt idx="16858">
                  <c:v>974</c:v>
                </c:pt>
                <c:pt idx="16859">
                  <c:v>784</c:v>
                </c:pt>
                <c:pt idx="16860">
                  <c:v>893</c:v>
                </c:pt>
                <c:pt idx="16861">
                  <c:v>893</c:v>
                </c:pt>
                <c:pt idx="16862">
                  <c:v>893</c:v>
                </c:pt>
                <c:pt idx="16863">
                  <c:v>717</c:v>
                </c:pt>
                <c:pt idx="16864">
                  <c:v>852</c:v>
                </c:pt>
                <c:pt idx="16865">
                  <c:v>-207</c:v>
                </c:pt>
                <c:pt idx="16866">
                  <c:v>-214</c:v>
                </c:pt>
                <c:pt idx="16867">
                  <c:v>958</c:v>
                </c:pt>
                <c:pt idx="16868">
                  <c:v>736</c:v>
                </c:pt>
                <c:pt idx="16869">
                  <c:v>638</c:v>
                </c:pt>
                <c:pt idx="16870">
                  <c:v>638</c:v>
                </c:pt>
                <c:pt idx="16871">
                  <c:v>713</c:v>
                </c:pt>
                <c:pt idx="16872">
                  <c:v>366</c:v>
                </c:pt>
                <c:pt idx="16873">
                  <c:v>843</c:v>
                </c:pt>
                <c:pt idx="16874">
                  <c:v>843</c:v>
                </c:pt>
                <c:pt idx="16875">
                  <c:v>767</c:v>
                </c:pt>
                <c:pt idx="16876">
                  <c:v>767</c:v>
                </c:pt>
                <c:pt idx="16877">
                  <c:v>843</c:v>
                </c:pt>
                <c:pt idx="16878">
                  <c:v>843</c:v>
                </c:pt>
                <c:pt idx="16879">
                  <c:v>276</c:v>
                </c:pt>
                <c:pt idx="16880">
                  <c:v>-141</c:v>
                </c:pt>
                <c:pt idx="16881">
                  <c:v>125</c:v>
                </c:pt>
                <c:pt idx="16882">
                  <c:v>564</c:v>
                </c:pt>
                <c:pt idx="16883">
                  <c:v>574</c:v>
                </c:pt>
                <c:pt idx="16884">
                  <c:v>442</c:v>
                </c:pt>
                <c:pt idx="16885">
                  <c:v>442</c:v>
                </c:pt>
                <c:pt idx="16886">
                  <c:v>442</c:v>
                </c:pt>
                <c:pt idx="16887">
                  <c:v>442</c:v>
                </c:pt>
                <c:pt idx="16888">
                  <c:v>518</c:v>
                </c:pt>
                <c:pt idx="16889">
                  <c:v>-395</c:v>
                </c:pt>
                <c:pt idx="16890">
                  <c:v>-529</c:v>
                </c:pt>
                <c:pt idx="16891">
                  <c:v>592</c:v>
                </c:pt>
                <c:pt idx="16892">
                  <c:v>367</c:v>
                </c:pt>
                <c:pt idx="16893">
                  <c:v>367</c:v>
                </c:pt>
                <c:pt idx="16894">
                  <c:v>367</c:v>
                </c:pt>
                <c:pt idx="16895">
                  <c:v>367</c:v>
                </c:pt>
                <c:pt idx="16896">
                  <c:v>367</c:v>
                </c:pt>
                <c:pt idx="16897">
                  <c:v>767</c:v>
                </c:pt>
                <c:pt idx="16898">
                  <c:v>767</c:v>
                </c:pt>
                <c:pt idx="16899">
                  <c:v>767</c:v>
                </c:pt>
                <c:pt idx="16900">
                  <c:v>767</c:v>
                </c:pt>
                <c:pt idx="16901">
                  <c:v>761</c:v>
                </c:pt>
                <c:pt idx="16902">
                  <c:v>524</c:v>
                </c:pt>
                <c:pt idx="16903">
                  <c:v>-369</c:v>
                </c:pt>
                <c:pt idx="16904">
                  <c:v>-554</c:v>
                </c:pt>
                <c:pt idx="16905">
                  <c:v>4</c:v>
                </c:pt>
                <c:pt idx="16906">
                  <c:v>62</c:v>
                </c:pt>
                <c:pt idx="16907">
                  <c:v>613</c:v>
                </c:pt>
                <c:pt idx="16908">
                  <c:v>367</c:v>
                </c:pt>
                <c:pt idx="16909">
                  <c:v>367</c:v>
                </c:pt>
                <c:pt idx="16910">
                  <c:v>367</c:v>
                </c:pt>
                <c:pt idx="16911">
                  <c:v>367</c:v>
                </c:pt>
                <c:pt idx="16912">
                  <c:v>443</c:v>
                </c:pt>
                <c:pt idx="16913">
                  <c:v>-167</c:v>
                </c:pt>
                <c:pt idx="16914">
                  <c:v>-354</c:v>
                </c:pt>
                <c:pt idx="16915">
                  <c:v>330</c:v>
                </c:pt>
                <c:pt idx="16916">
                  <c:v>443</c:v>
                </c:pt>
                <c:pt idx="16917">
                  <c:v>443</c:v>
                </c:pt>
                <c:pt idx="16918">
                  <c:v>443</c:v>
                </c:pt>
                <c:pt idx="16919">
                  <c:v>443</c:v>
                </c:pt>
                <c:pt idx="16920">
                  <c:v>679</c:v>
                </c:pt>
                <c:pt idx="16921">
                  <c:v>395</c:v>
                </c:pt>
                <c:pt idx="16922">
                  <c:v>-128</c:v>
                </c:pt>
                <c:pt idx="16923">
                  <c:v>213</c:v>
                </c:pt>
                <c:pt idx="16924">
                  <c:v>55</c:v>
                </c:pt>
                <c:pt idx="16925">
                  <c:v>53</c:v>
                </c:pt>
                <c:pt idx="16926">
                  <c:v>-637</c:v>
                </c:pt>
                <c:pt idx="16927">
                  <c:v>-612</c:v>
                </c:pt>
                <c:pt idx="16928">
                  <c:v>-712</c:v>
                </c:pt>
                <c:pt idx="16929">
                  <c:v>-712</c:v>
                </c:pt>
                <c:pt idx="16930">
                  <c:v>-370</c:v>
                </c:pt>
                <c:pt idx="16931">
                  <c:v>-420</c:v>
                </c:pt>
                <c:pt idx="16932">
                  <c:v>91</c:v>
                </c:pt>
                <c:pt idx="16933">
                  <c:v>175</c:v>
                </c:pt>
                <c:pt idx="16934">
                  <c:v>-39</c:v>
                </c:pt>
                <c:pt idx="16935">
                  <c:v>135</c:v>
                </c:pt>
                <c:pt idx="16936">
                  <c:v>-130</c:v>
                </c:pt>
                <c:pt idx="16937">
                  <c:v>-737</c:v>
                </c:pt>
                <c:pt idx="16938">
                  <c:v>-337</c:v>
                </c:pt>
                <c:pt idx="16939">
                  <c:v>-210</c:v>
                </c:pt>
                <c:pt idx="16940">
                  <c:v>470</c:v>
                </c:pt>
                <c:pt idx="16941">
                  <c:v>534</c:v>
                </c:pt>
                <c:pt idx="16942">
                  <c:v>534</c:v>
                </c:pt>
                <c:pt idx="16943">
                  <c:v>659</c:v>
                </c:pt>
                <c:pt idx="16944">
                  <c:v>443</c:v>
                </c:pt>
                <c:pt idx="16945">
                  <c:v>443</c:v>
                </c:pt>
                <c:pt idx="16946">
                  <c:v>843</c:v>
                </c:pt>
                <c:pt idx="16947">
                  <c:v>767</c:v>
                </c:pt>
                <c:pt idx="16948">
                  <c:v>767</c:v>
                </c:pt>
                <c:pt idx="16949">
                  <c:v>767</c:v>
                </c:pt>
                <c:pt idx="16950">
                  <c:v>671</c:v>
                </c:pt>
                <c:pt idx="16951">
                  <c:v>731</c:v>
                </c:pt>
                <c:pt idx="16952">
                  <c:v>524</c:v>
                </c:pt>
                <c:pt idx="16953">
                  <c:v>643</c:v>
                </c:pt>
                <c:pt idx="16954">
                  <c:v>443</c:v>
                </c:pt>
                <c:pt idx="16955">
                  <c:v>443</c:v>
                </c:pt>
                <c:pt idx="16956">
                  <c:v>443</c:v>
                </c:pt>
                <c:pt idx="16957">
                  <c:v>443</c:v>
                </c:pt>
                <c:pt idx="16958">
                  <c:v>443</c:v>
                </c:pt>
                <c:pt idx="16959">
                  <c:v>443</c:v>
                </c:pt>
                <c:pt idx="16960">
                  <c:v>443</c:v>
                </c:pt>
                <c:pt idx="16961">
                  <c:v>643</c:v>
                </c:pt>
                <c:pt idx="16962">
                  <c:v>643</c:v>
                </c:pt>
                <c:pt idx="16963">
                  <c:v>367</c:v>
                </c:pt>
                <c:pt idx="16964">
                  <c:v>367</c:v>
                </c:pt>
                <c:pt idx="16965">
                  <c:v>367</c:v>
                </c:pt>
                <c:pt idx="16966">
                  <c:v>367</c:v>
                </c:pt>
                <c:pt idx="16967">
                  <c:v>367</c:v>
                </c:pt>
                <c:pt idx="16968">
                  <c:v>346</c:v>
                </c:pt>
                <c:pt idx="16969">
                  <c:v>747</c:v>
                </c:pt>
                <c:pt idx="16970">
                  <c:v>747</c:v>
                </c:pt>
                <c:pt idx="16971">
                  <c:v>747</c:v>
                </c:pt>
                <c:pt idx="16972">
                  <c:v>747</c:v>
                </c:pt>
                <c:pt idx="16973">
                  <c:v>747</c:v>
                </c:pt>
                <c:pt idx="16974">
                  <c:v>747</c:v>
                </c:pt>
                <c:pt idx="16975">
                  <c:v>747</c:v>
                </c:pt>
                <c:pt idx="16976">
                  <c:v>747</c:v>
                </c:pt>
                <c:pt idx="16977">
                  <c:v>747</c:v>
                </c:pt>
                <c:pt idx="16978">
                  <c:v>747</c:v>
                </c:pt>
                <c:pt idx="16979">
                  <c:v>747</c:v>
                </c:pt>
                <c:pt idx="16980">
                  <c:v>747</c:v>
                </c:pt>
                <c:pt idx="16981">
                  <c:v>747</c:v>
                </c:pt>
                <c:pt idx="16982">
                  <c:v>747</c:v>
                </c:pt>
                <c:pt idx="16983">
                  <c:v>747</c:v>
                </c:pt>
                <c:pt idx="16984">
                  <c:v>747</c:v>
                </c:pt>
                <c:pt idx="16985">
                  <c:v>747</c:v>
                </c:pt>
                <c:pt idx="16986">
                  <c:v>347</c:v>
                </c:pt>
                <c:pt idx="16987">
                  <c:v>347</c:v>
                </c:pt>
                <c:pt idx="16988">
                  <c:v>347</c:v>
                </c:pt>
                <c:pt idx="16989">
                  <c:v>347</c:v>
                </c:pt>
                <c:pt idx="16990">
                  <c:v>347</c:v>
                </c:pt>
                <c:pt idx="16991">
                  <c:v>347</c:v>
                </c:pt>
                <c:pt idx="16992">
                  <c:v>0</c:v>
                </c:pt>
                <c:pt idx="16993">
                  <c:v>0</c:v>
                </c:pt>
                <c:pt idx="16994">
                  <c:v>0</c:v>
                </c:pt>
                <c:pt idx="16995">
                  <c:v>0</c:v>
                </c:pt>
                <c:pt idx="16996">
                  <c:v>0</c:v>
                </c:pt>
                <c:pt idx="16997">
                  <c:v>0</c:v>
                </c:pt>
                <c:pt idx="16998">
                  <c:v>0</c:v>
                </c:pt>
                <c:pt idx="16999">
                  <c:v>0</c:v>
                </c:pt>
                <c:pt idx="17000">
                  <c:v>0</c:v>
                </c:pt>
                <c:pt idx="17001">
                  <c:v>0</c:v>
                </c:pt>
                <c:pt idx="17002">
                  <c:v>0</c:v>
                </c:pt>
                <c:pt idx="17003">
                  <c:v>0</c:v>
                </c:pt>
                <c:pt idx="17004">
                  <c:v>0</c:v>
                </c:pt>
                <c:pt idx="17005">
                  <c:v>0</c:v>
                </c:pt>
                <c:pt idx="17006">
                  <c:v>0</c:v>
                </c:pt>
                <c:pt idx="17007">
                  <c:v>0</c:v>
                </c:pt>
                <c:pt idx="17008">
                  <c:v>0</c:v>
                </c:pt>
                <c:pt idx="17009">
                  <c:v>0</c:v>
                </c:pt>
                <c:pt idx="17010">
                  <c:v>0</c:v>
                </c:pt>
                <c:pt idx="17011">
                  <c:v>0</c:v>
                </c:pt>
                <c:pt idx="17012">
                  <c:v>0</c:v>
                </c:pt>
                <c:pt idx="17013">
                  <c:v>0</c:v>
                </c:pt>
                <c:pt idx="17014">
                  <c:v>0</c:v>
                </c:pt>
                <c:pt idx="17015">
                  <c:v>0</c:v>
                </c:pt>
                <c:pt idx="17016">
                  <c:v>367</c:v>
                </c:pt>
                <c:pt idx="17017">
                  <c:v>767</c:v>
                </c:pt>
                <c:pt idx="17018">
                  <c:v>767</c:v>
                </c:pt>
                <c:pt idx="17019">
                  <c:v>747</c:v>
                </c:pt>
                <c:pt idx="17020">
                  <c:v>707</c:v>
                </c:pt>
                <c:pt idx="17021">
                  <c:v>772</c:v>
                </c:pt>
                <c:pt idx="17022">
                  <c:v>640</c:v>
                </c:pt>
                <c:pt idx="17023">
                  <c:v>474</c:v>
                </c:pt>
                <c:pt idx="17024">
                  <c:v>348</c:v>
                </c:pt>
                <c:pt idx="17025">
                  <c:v>660</c:v>
                </c:pt>
                <c:pt idx="17026">
                  <c:v>468</c:v>
                </c:pt>
                <c:pt idx="17027">
                  <c:v>468</c:v>
                </c:pt>
                <c:pt idx="17028">
                  <c:v>367</c:v>
                </c:pt>
                <c:pt idx="17029">
                  <c:v>367</c:v>
                </c:pt>
                <c:pt idx="17030">
                  <c:v>367</c:v>
                </c:pt>
                <c:pt idx="17031">
                  <c:v>367</c:v>
                </c:pt>
                <c:pt idx="17032">
                  <c:v>423</c:v>
                </c:pt>
                <c:pt idx="17033">
                  <c:v>-280</c:v>
                </c:pt>
                <c:pt idx="17034">
                  <c:v>-177</c:v>
                </c:pt>
                <c:pt idx="17035">
                  <c:v>468</c:v>
                </c:pt>
                <c:pt idx="17036">
                  <c:v>367</c:v>
                </c:pt>
                <c:pt idx="17037">
                  <c:v>367</c:v>
                </c:pt>
                <c:pt idx="17038">
                  <c:v>367</c:v>
                </c:pt>
                <c:pt idx="17039">
                  <c:v>367</c:v>
                </c:pt>
                <c:pt idx="17040">
                  <c:v>392</c:v>
                </c:pt>
                <c:pt idx="17041">
                  <c:v>314</c:v>
                </c:pt>
                <c:pt idx="17042">
                  <c:v>261</c:v>
                </c:pt>
                <c:pt idx="17043">
                  <c:v>271</c:v>
                </c:pt>
                <c:pt idx="17044">
                  <c:v>150</c:v>
                </c:pt>
                <c:pt idx="17045">
                  <c:v>255</c:v>
                </c:pt>
                <c:pt idx="17046">
                  <c:v>-453</c:v>
                </c:pt>
                <c:pt idx="17047">
                  <c:v>173</c:v>
                </c:pt>
                <c:pt idx="17048">
                  <c:v>-19</c:v>
                </c:pt>
                <c:pt idx="17049">
                  <c:v>10</c:v>
                </c:pt>
                <c:pt idx="17050">
                  <c:v>129</c:v>
                </c:pt>
                <c:pt idx="17051">
                  <c:v>417</c:v>
                </c:pt>
                <c:pt idx="17052">
                  <c:v>530</c:v>
                </c:pt>
                <c:pt idx="17053">
                  <c:v>530</c:v>
                </c:pt>
                <c:pt idx="17054">
                  <c:v>525</c:v>
                </c:pt>
                <c:pt idx="17055">
                  <c:v>486</c:v>
                </c:pt>
                <c:pt idx="17056">
                  <c:v>292</c:v>
                </c:pt>
                <c:pt idx="17057">
                  <c:v>-269</c:v>
                </c:pt>
                <c:pt idx="17058">
                  <c:v>378</c:v>
                </c:pt>
                <c:pt idx="17059">
                  <c:v>530</c:v>
                </c:pt>
                <c:pt idx="17060">
                  <c:v>367</c:v>
                </c:pt>
                <c:pt idx="17061">
                  <c:v>367</c:v>
                </c:pt>
                <c:pt idx="17062">
                  <c:v>367</c:v>
                </c:pt>
                <c:pt idx="17063">
                  <c:v>367</c:v>
                </c:pt>
                <c:pt idx="17064">
                  <c:v>367</c:v>
                </c:pt>
                <c:pt idx="17065">
                  <c:v>767</c:v>
                </c:pt>
                <c:pt idx="17066">
                  <c:v>727</c:v>
                </c:pt>
                <c:pt idx="17067">
                  <c:v>767</c:v>
                </c:pt>
                <c:pt idx="17068">
                  <c:v>767</c:v>
                </c:pt>
                <c:pt idx="17069">
                  <c:v>843</c:v>
                </c:pt>
                <c:pt idx="17070">
                  <c:v>370</c:v>
                </c:pt>
                <c:pt idx="17071">
                  <c:v>668</c:v>
                </c:pt>
                <c:pt idx="17072">
                  <c:v>668</c:v>
                </c:pt>
                <c:pt idx="17073">
                  <c:v>643</c:v>
                </c:pt>
                <c:pt idx="17074">
                  <c:v>367</c:v>
                </c:pt>
                <c:pt idx="17075">
                  <c:v>367</c:v>
                </c:pt>
                <c:pt idx="17076">
                  <c:v>366</c:v>
                </c:pt>
                <c:pt idx="17077">
                  <c:v>367</c:v>
                </c:pt>
                <c:pt idx="17078">
                  <c:v>367</c:v>
                </c:pt>
                <c:pt idx="17079">
                  <c:v>367</c:v>
                </c:pt>
                <c:pt idx="17080">
                  <c:v>367</c:v>
                </c:pt>
                <c:pt idx="17081">
                  <c:v>385</c:v>
                </c:pt>
                <c:pt idx="17082">
                  <c:v>668</c:v>
                </c:pt>
                <c:pt idx="17083">
                  <c:v>367</c:v>
                </c:pt>
                <c:pt idx="17084">
                  <c:v>367</c:v>
                </c:pt>
                <c:pt idx="17085">
                  <c:v>367</c:v>
                </c:pt>
                <c:pt idx="17086">
                  <c:v>367</c:v>
                </c:pt>
                <c:pt idx="17087">
                  <c:v>367</c:v>
                </c:pt>
                <c:pt idx="17088">
                  <c:v>366</c:v>
                </c:pt>
                <c:pt idx="17089">
                  <c:v>767</c:v>
                </c:pt>
                <c:pt idx="17090">
                  <c:v>767</c:v>
                </c:pt>
                <c:pt idx="17091">
                  <c:v>767</c:v>
                </c:pt>
                <c:pt idx="17092">
                  <c:v>767</c:v>
                </c:pt>
                <c:pt idx="17093">
                  <c:v>767</c:v>
                </c:pt>
                <c:pt idx="17094">
                  <c:v>793</c:v>
                </c:pt>
                <c:pt idx="17095">
                  <c:v>270</c:v>
                </c:pt>
                <c:pt idx="17096">
                  <c:v>290</c:v>
                </c:pt>
                <c:pt idx="17097">
                  <c:v>367</c:v>
                </c:pt>
                <c:pt idx="17098">
                  <c:v>367</c:v>
                </c:pt>
                <c:pt idx="17099">
                  <c:v>367</c:v>
                </c:pt>
                <c:pt idx="17100">
                  <c:v>367</c:v>
                </c:pt>
                <c:pt idx="17101">
                  <c:v>367</c:v>
                </c:pt>
                <c:pt idx="17102">
                  <c:v>367</c:v>
                </c:pt>
                <c:pt idx="17103">
                  <c:v>367</c:v>
                </c:pt>
                <c:pt idx="17104">
                  <c:v>321</c:v>
                </c:pt>
                <c:pt idx="17105">
                  <c:v>-415</c:v>
                </c:pt>
                <c:pt idx="17106">
                  <c:v>253</c:v>
                </c:pt>
                <c:pt idx="17107">
                  <c:v>367</c:v>
                </c:pt>
                <c:pt idx="17108">
                  <c:v>367</c:v>
                </c:pt>
                <c:pt idx="17109">
                  <c:v>367</c:v>
                </c:pt>
                <c:pt idx="17110">
                  <c:v>367</c:v>
                </c:pt>
                <c:pt idx="17111">
                  <c:v>367</c:v>
                </c:pt>
                <c:pt idx="17112">
                  <c:v>567</c:v>
                </c:pt>
                <c:pt idx="17113">
                  <c:v>567</c:v>
                </c:pt>
                <c:pt idx="17114">
                  <c:v>843</c:v>
                </c:pt>
                <c:pt idx="17115">
                  <c:v>843</c:v>
                </c:pt>
                <c:pt idx="17116">
                  <c:v>843</c:v>
                </c:pt>
                <c:pt idx="17117">
                  <c:v>843</c:v>
                </c:pt>
                <c:pt idx="17118">
                  <c:v>390</c:v>
                </c:pt>
                <c:pt idx="17119">
                  <c:v>535</c:v>
                </c:pt>
                <c:pt idx="17120">
                  <c:v>431</c:v>
                </c:pt>
                <c:pt idx="17121">
                  <c:v>570</c:v>
                </c:pt>
                <c:pt idx="17122">
                  <c:v>643</c:v>
                </c:pt>
                <c:pt idx="17123">
                  <c:v>567</c:v>
                </c:pt>
                <c:pt idx="17124">
                  <c:v>566</c:v>
                </c:pt>
                <c:pt idx="17125">
                  <c:v>567</c:v>
                </c:pt>
                <c:pt idx="17126">
                  <c:v>567</c:v>
                </c:pt>
                <c:pt idx="17127">
                  <c:v>567</c:v>
                </c:pt>
                <c:pt idx="17128">
                  <c:v>567</c:v>
                </c:pt>
                <c:pt idx="17129">
                  <c:v>567</c:v>
                </c:pt>
                <c:pt idx="17130">
                  <c:v>567</c:v>
                </c:pt>
                <c:pt idx="17131">
                  <c:v>567</c:v>
                </c:pt>
                <c:pt idx="17132">
                  <c:v>567</c:v>
                </c:pt>
                <c:pt idx="17133">
                  <c:v>567</c:v>
                </c:pt>
                <c:pt idx="17134">
                  <c:v>567</c:v>
                </c:pt>
                <c:pt idx="17135">
                  <c:v>567</c:v>
                </c:pt>
                <c:pt idx="17136">
                  <c:v>494</c:v>
                </c:pt>
                <c:pt idx="17137">
                  <c:v>694</c:v>
                </c:pt>
                <c:pt idx="17138">
                  <c:v>694</c:v>
                </c:pt>
                <c:pt idx="17139">
                  <c:v>694</c:v>
                </c:pt>
                <c:pt idx="17140">
                  <c:v>694</c:v>
                </c:pt>
                <c:pt idx="17141">
                  <c:v>694</c:v>
                </c:pt>
                <c:pt idx="17142">
                  <c:v>694</c:v>
                </c:pt>
                <c:pt idx="17143">
                  <c:v>694</c:v>
                </c:pt>
                <c:pt idx="17144">
                  <c:v>694</c:v>
                </c:pt>
                <c:pt idx="17145">
                  <c:v>694</c:v>
                </c:pt>
                <c:pt idx="17146">
                  <c:v>694</c:v>
                </c:pt>
                <c:pt idx="17147">
                  <c:v>694</c:v>
                </c:pt>
                <c:pt idx="17148">
                  <c:v>684</c:v>
                </c:pt>
                <c:pt idx="17149">
                  <c:v>694</c:v>
                </c:pt>
                <c:pt idx="17150">
                  <c:v>694</c:v>
                </c:pt>
                <c:pt idx="17151">
                  <c:v>694</c:v>
                </c:pt>
                <c:pt idx="17152">
                  <c:v>694</c:v>
                </c:pt>
                <c:pt idx="17153">
                  <c:v>694</c:v>
                </c:pt>
                <c:pt idx="17154">
                  <c:v>494</c:v>
                </c:pt>
                <c:pt idx="17155">
                  <c:v>494</c:v>
                </c:pt>
                <c:pt idx="17156">
                  <c:v>494</c:v>
                </c:pt>
                <c:pt idx="17157">
                  <c:v>494</c:v>
                </c:pt>
                <c:pt idx="17158">
                  <c:v>494</c:v>
                </c:pt>
                <c:pt idx="17159">
                  <c:v>494</c:v>
                </c:pt>
                <c:pt idx="17160">
                  <c:v>494</c:v>
                </c:pt>
                <c:pt idx="17161">
                  <c:v>620</c:v>
                </c:pt>
                <c:pt idx="17162">
                  <c:v>22</c:v>
                </c:pt>
                <c:pt idx="17163">
                  <c:v>190</c:v>
                </c:pt>
                <c:pt idx="17164">
                  <c:v>206</c:v>
                </c:pt>
                <c:pt idx="17165">
                  <c:v>345</c:v>
                </c:pt>
                <c:pt idx="17166">
                  <c:v>783</c:v>
                </c:pt>
                <c:pt idx="17167">
                  <c:v>570</c:v>
                </c:pt>
                <c:pt idx="17168">
                  <c:v>570</c:v>
                </c:pt>
                <c:pt idx="17169">
                  <c:v>494</c:v>
                </c:pt>
                <c:pt idx="17170">
                  <c:v>494</c:v>
                </c:pt>
                <c:pt idx="17171">
                  <c:v>494</c:v>
                </c:pt>
                <c:pt idx="17172">
                  <c:v>494</c:v>
                </c:pt>
                <c:pt idx="17173">
                  <c:v>494</c:v>
                </c:pt>
                <c:pt idx="17174">
                  <c:v>494</c:v>
                </c:pt>
                <c:pt idx="17175">
                  <c:v>494</c:v>
                </c:pt>
                <c:pt idx="17176">
                  <c:v>567</c:v>
                </c:pt>
                <c:pt idx="17177">
                  <c:v>643</c:v>
                </c:pt>
                <c:pt idx="17178">
                  <c:v>610</c:v>
                </c:pt>
                <c:pt idx="17179">
                  <c:v>494</c:v>
                </c:pt>
                <c:pt idx="17180">
                  <c:v>494</c:v>
                </c:pt>
                <c:pt idx="17181">
                  <c:v>494</c:v>
                </c:pt>
                <c:pt idx="17182">
                  <c:v>494</c:v>
                </c:pt>
                <c:pt idx="17183">
                  <c:v>494</c:v>
                </c:pt>
                <c:pt idx="17184">
                  <c:v>567</c:v>
                </c:pt>
                <c:pt idx="17185">
                  <c:v>667</c:v>
                </c:pt>
                <c:pt idx="17186">
                  <c:v>767</c:v>
                </c:pt>
                <c:pt idx="17187">
                  <c:v>667</c:v>
                </c:pt>
                <c:pt idx="17188">
                  <c:v>667</c:v>
                </c:pt>
                <c:pt idx="17189">
                  <c:v>767</c:v>
                </c:pt>
                <c:pt idx="17190">
                  <c:v>667</c:v>
                </c:pt>
                <c:pt idx="17191">
                  <c:v>467</c:v>
                </c:pt>
                <c:pt idx="17192">
                  <c:v>367</c:v>
                </c:pt>
                <c:pt idx="17193">
                  <c:v>367</c:v>
                </c:pt>
                <c:pt idx="17194">
                  <c:v>367</c:v>
                </c:pt>
                <c:pt idx="17195">
                  <c:v>367</c:v>
                </c:pt>
                <c:pt idx="17196">
                  <c:v>367</c:v>
                </c:pt>
                <c:pt idx="17197">
                  <c:v>367</c:v>
                </c:pt>
                <c:pt idx="17198">
                  <c:v>291</c:v>
                </c:pt>
                <c:pt idx="17199">
                  <c:v>292</c:v>
                </c:pt>
                <c:pt idx="17200">
                  <c:v>292</c:v>
                </c:pt>
                <c:pt idx="17201">
                  <c:v>139</c:v>
                </c:pt>
                <c:pt idx="17202">
                  <c:v>442</c:v>
                </c:pt>
                <c:pt idx="17203">
                  <c:v>442</c:v>
                </c:pt>
                <c:pt idx="17204">
                  <c:v>442</c:v>
                </c:pt>
                <c:pt idx="17205">
                  <c:v>442</c:v>
                </c:pt>
                <c:pt idx="17206">
                  <c:v>442</c:v>
                </c:pt>
                <c:pt idx="17207">
                  <c:v>561</c:v>
                </c:pt>
                <c:pt idx="17208">
                  <c:v>567</c:v>
                </c:pt>
                <c:pt idx="17209">
                  <c:v>767</c:v>
                </c:pt>
                <c:pt idx="17210">
                  <c:v>768</c:v>
                </c:pt>
                <c:pt idx="17211">
                  <c:v>767</c:v>
                </c:pt>
                <c:pt idx="17212">
                  <c:v>767</c:v>
                </c:pt>
                <c:pt idx="17213">
                  <c:v>767</c:v>
                </c:pt>
                <c:pt idx="17214">
                  <c:v>767</c:v>
                </c:pt>
                <c:pt idx="17215">
                  <c:v>567</c:v>
                </c:pt>
                <c:pt idx="17216">
                  <c:v>567</c:v>
                </c:pt>
                <c:pt idx="17217">
                  <c:v>567</c:v>
                </c:pt>
                <c:pt idx="17218">
                  <c:v>567</c:v>
                </c:pt>
                <c:pt idx="17219">
                  <c:v>567</c:v>
                </c:pt>
                <c:pt idx="17220">
                  <c:v>567</c:v>
                </c:pt>
                <c:pt idx="17221">
                  <c:v>567</c:v>
                </c:pt>
                <c:pt idx="17222">
                  <c:v>567</c:v>
                </c:pt>
                <c:pt idx="17223">
                  <c:v>567</c:v>
                </c:pt>
                <c:pt idx="17224">
                  <c:v>567</c:v>
                </c:pt>
                <c:pt idx="17225">
                  <c:v>616</c:v>
                </c:pt>
                <c:pt idx="17226">
                  <c:v>668</c:v>
                </c:pt>
                <c:pt idx="17227">
                  <c:v>566</c:v>
                </c:pt>
                <c:pt idx="17228">
                  <c:v>567</c:v>
                </c:pt>
                <c:pt idx="17229">
                  <c:v>567</c:v>
                </c:pt>
                <c:pt idx="17230">
                  <c:v>567</c:v>
                </c:pt>
                <c:pt idx="17231">
                  <c:v>567</c:v>
                </c:pt>
                <c:pt idx="17232">
                  <c:v>567</c:v>
                </c:pt>
                <c:pt idx="17233">
                  <c:v>767</c:v>
                </c:pt>
                <c:pt idx="17234">
                  <c:v>667</c:v>
                </c:pt>
                <c:pt idx="17235">
                  <c:v>767</c:v>
                </c:pt>
                <c:pt idx="17236">
                  <c:v>767</c:v>
                </c:pt>
                <c:pt idx="17237">
                  <c:v>767</c:v>
                </c:pt>
                <c:pt idx="17238">
                  <c:v>766</c:v>
                </c:pt>
                <c:pt idx="17239">
                  <c:v>567</c:v>
                </c:pt>
                <c:pt idx="17240">
                  <c:v>367</c:v>
                </c:pt>
                <c:pt idx="17241">
                  <c:v>367</c:v>
                </c:pt>
                <c:pt idx="17242">
                  <c:v>367</c:v>
                </c:pt>
                <c:pt idx="17243">
                  <c:v>367</c:v>
                </c:pt>
                <c:pt idx="17244">
                  <c:v>367</c:v>
                </c:pt>
                <c:pt idx="17245">
                  <c:v>367</c:v>
                </c:pt>
                <c:pt idx="17246">
                  <c:v>367</c:v>
                </c:pt>
                <c:pt idx="17247">
                  <c:v>367</c:v>
                </c:pt>
                <c:pt idx="17248">
                  <c:v>367</c:v>
                </c:pt>
                <c:pt idx="17249">
                  <c:v>367</c:v>
                </c:pt>
                <c:pt idx="17250">
                  <c:v>567</c:v>
                </c:pt>
                <c:pt idx="17251">
                  <c:v>567</c:v>
                </c:pt>
                <c:pt idx="17252">
                  <c:v>567</c:v>
                </c:pt>
                <c:pt idx="17253">
                  <c:v>567</c:v>
                </c:pt>
                <c:pt idx="17254">
                  <c:v>567</c:v>
                </c:pt>
                <c:pt idx="17255">
                  <c:v>400</c:v>
                </c:pt>
                <c:pt idx="17256">
                  <c:v>-525</c:v>
                </c:pt>
                <c:pt idx="17257">
                  <c:v>-1282</c:v>
                </c:pt>
                <c:pt idx="17258">
                  <c:v>-1382</c:v>
                </c:pt>
                <c:pt idx="17259">
                  <c:v>-1382</c:v>
                </c:pt>
                <c:pt idx="17260">
                  <c:v>-1232</c:v>
                </c:pt>
                <c:pt idx="17261">
                  <c:v>-1277</c:v>
                </c:pt>
                <c:pt idx="17262">
                  <c:v>-1191</c:v>
                </c:pt>
                <c:pt idx="17263">
                  <c:v>425</c:v>
                </c:pt>
                <c:pt idx="17264">
                  <c:v>412</c:v>
                </c:pt>
                <c:pt idx="17265">
                  <c:v>567</c:v>
                </c:pt>
                <c:pt idx="17266">
                  <c:v>567</c:v>
                </c:pt>
                <c:pt idx="17267">
                  <c:v>520</c:v>
                </c:pt>
                <c:pt idx="17268">
                  <c:v>567</c:v>
                </c:pt>
                <c:pt idx="17269">
                  <c:v>567</c:v>
                </c:pt>
                <c:pt idx="17270">
                  <c:v>537</c:v>
                </c:pt>
                <c:pt idx="17271">
                  <c:v>567</c:v>
                </c:pt>
                <c:pt idx="17272">
                  <c:v>567</c:v>
                </c:pt>
                <c:pt idx="17273">
                  <c:v>567</c:v>
                </c:pt>
                <c:pt idx="17274">
                  <c:v>567</c:v>
                </c:pt>
                <c:pt idx="17275">
                  <c:v>567</c:v>
                </c:pt>
                <c:pt idx="17276">
                  <c:v>567</c:v>
                </c:pt>
                <c:pt idx="17277">
                  <c:v>567</c:v>
                </c:pt>
                <c:pt idx="17278">
                  <c:v>567</c:v>
                </c:pt>
                <c:pt idx="17279">
                  <c:v>567</c:v>
                </c:pt>
                <c:pt idx="17280">
                  <c:v>647</c:v>
                </c:pt>
                <c:pt idx="17281">
                  <c:v>647</c:v>
                </c:pt>
                <c:pt idx="17282">
                  <c:v>747</c:v>
                </c:pt>
                <c:pt idx="17283">
                  <c:v>747</c:v>
                </c:pt>
                <c:pt idx="17284">
                  <c:v>747</c:v>
                </c:pt>
                <c:pt idx="17285">
                  <c:v>747</c:v>
                </c:pt>
                <c:pt idx="17286">
                  <c:v>747</c:v>
                </c:pt>
                <c:pt idx="17287">
                  <c:v>747</c:v>
                </c:pt>
                <c:pt idx="17288">
                  <c:v>647</c:v>
                </c:pt>
                <c:pt idx="17289">
                  <c:v>647</c:v>
                </c:pt>
                <c:pt idx="17290">
                  <c:v>647</c:v>
                </c:pt>
                <c:pt idx="17291">
                  <c:v>647</c:v>
                </c:pt>
                <c:pt idx="17292">
                  <c:v>647</c:v>
                </c:pt>
                <c:pt idx="17293">
                  <c:v>647</c:v>
                </c:pt>
                <c:pt idx="17294">
                  <c:v>647</c:v>
                </c:pt>
                <c:pt idx="17295">
                  <c:v>646</c:v>
                </c:pt>
                <c:pt idx="17296">
                  <c:v>647</c:v>
                </c:pt>
                <c:pt idx="17297">
                  <c:v>647</c:v>
                </c:pt>
                <c:pt idx="17298">
                  <c:v>547</c:v>
                </c:pt>
                <c:pt idx="17299">
                  <c:v>597</c:v>
                </c:pt>
                <c:pt idx="17300">
                  <c:v>647</c:v>
                </c:pt>
                <c:pt idx="17301">
                  <c:v>647</c:v>
                </c:pt>
                <c:pt idx="17302">
                  <c:v>647</c:v>
                </c:pt>
                <c:pt idx="17303">
                  <c:v>647</c:v>
                </c:pt>
                <c:pt idx="17304">
                  <c:v>574</c:v>
                </c:pt>
                <c:pt idx="17305">
                  <c:v>674</c:v>
                </c:pt>
                <c:pt idx="17306">
                  <c:v>674</c:v>
                </c:pt>
                <c:pt idx="17307">
                  <c:v>674</c:v>
                </c:pt>
                <c:pt idx="17308">
                  <c:v>674</c:v>
                </c:pt>
                <c:pt idx="17309">
                  <c:v>674</c:v>
                </c:pt>
                <c:pt idx="17310">
                  <c:v>674</c:v>
                </c:pt>
                <c:pt idx="17311">
                  <c:v>674</c:v>
                </c:pt>
                <c:pt idx="17312">
                  <c:v>674</c:v>
                </c:pt>
                <c:pt idx="17313">
                  <c:v>674</c:v>
                </c:pt>
                <c:pt idx="17314">
                  <c:v>674</c:v>
                </c:pt>
                <c:pt idx="17315">
                  <c:v>674</c:v>
                </c:pt>
                <c:pt idx="17316">
                  <c:v>674</c:v>
                </c:pt>
                <c:pt idx="17317">
                  <c:v>674</c:v>
                </c:pt>
                <c:pt idx="17318">
                  <c:v>674</c:v>
                </c:pt>
                <c:pt idx="17319">
                  <c:v>674</c:v>
                </c:pt>
                <c:pt idx="17320">
                  <c:v>674</c:v>
                </c:pt>
                <c:pt idx="17321">
                  <c:v>674</c:v>
                </c:pt>
                <c:pt idx="17322">
                  <c:v>524</c:v>
                </c:pt>
                <c:pt idx="17323">
                  <c:v>524</c:v>
                </c:pt>
                <c:pt idx="17324">
                  <c:v>574</c:v>
                </c:pt>
                <c:pt idx="17325">
                  <c:v>574</c:v>
                </c:pt>
                <c:pt idx="17326">
                  <c:v>574</c:v>
                </c:pt>
                <c:pt idx="17327">
                  <c:v>574</c:v>
                </c:pt>
                <c:pt idx="17328">
                  <c:v>594</c:v>
                </c:pt>
                <c:pt idx="17329">
                  <c:v>694</c:v>
                </c:pt>
                <c:pt idx="17330">
                  <c:v>694</c:v>
                </c:pt>
                <c:pt idx="17331">
                  <c:v>694</c:v>
                </c:pt>
                <c:pt idx="17332">
                  <c:v>694</c:v>
                </c:pt>
                <c:pt idx="17333">
                  <c:v>694</c:v>
                </c:pt>
                <c:pt idx="17334">
                  <c:v>694</c:v>
                </c:pt>
                <c:pt idx="17335">
                  <c:v>594</c:v>
                </c:pt>
                <c:pt idx="17336">
                  <c:v>594</c:v>
                </c:pt>
                <c:pt idx="17337">
                  <c:v>594</c:v>
                </c:pt>
                <c:pt idx="17338">
                  <c:v>594</c:v>
                </c:pt>
                <c:pt idx="17339">
                  <c:v>594</c:v>
                </c:pt>
                <c:pt idx="17340">
                  <c:v>594</c:v>
                </c:pt>
                <c:pt idx="17341">
                  <c:v>594</c:v>
                </c:pt>
                <c:pt idx="17342">
                  <c:v>594</c:v>
                </c:pt>
                <c:pt idx="17343">
                  <c:v>594</c:v>
                </c:pt>
                <c:pt idx="17344">
                  <c:v>594</c:v>
                </c:pt>
                <c:pt idx="17345">
                  <c:v>594</c:v>
                </c:pt>
                <c:pt idx="17346">
                  <c:v>594</c:v>
                </c:pt>
                <c:pt idx="17347">
                  <c:v>594</c:v>
                </c:pt>
                <c:pt idx="17348">
                  <c:v>594</c:v>
                </c:pt>
                <c:pt idx="17349">
                  <c:v>594</c:v>
                </c:pt>
                <c:pt idx="17350">
                  <c:v>594</c:v>
                </c:pt>
                <c:pt idx="17351">
                  <c:v>594</c:v>
                </c:pt>
                <c:pt idx="17352">
                  <c:v>516</c:v>
                </c:pt>
                <c:pt idx="17353">
                  <c:v>-683</c:v>
                </c:pt>
                <c:pt idx="17354">
                  <c:v>-1115</c:v>
                </c:pt>
                <c:pt idx="17355">
                  <c:v>-1044</c:v>
                </c:pt>
                <c:pt idx="17356">
                  <c:v>-665</c:v>
                </c:pt>
                <c:pt idx="17357">
                  <c:v>-855</c:v>
                </c:pt>
                <c:pt idx="17358">
                  <c:v>-1005</c:v>
                </c:pt>
                <c:pt idx="17359">
                  <c:v>-505</c:v>
                </c:pt>
                <c:pt idx="17360">
                  <c:v>174</c:v>
                </c:pt>
                <c:pt idx="17361">
                  <c:v>694</c:v>
                </c:pt>
                <c:pt idx="17362">
                  <c:v>819</c:v>
                </c:pt>
                <c:pt idx="17363">
                  <c:v>669</c:v>
                </c:pt>
                <c:pt idx="17364">
                  <c:v>683</c:v>
                </c:pt>
                <c:pt idx="17365">
                  <c:v>635</c:v>
                </c:pt>
                <c:pt idx="17366">
                  <c:v>495</c:v>
                </c:pt>
                <c:pt idx="17367">
                  <c:v>41</c:v>
                </c:pt>
                <c:pt idx="17368">
                  <c:v>-315</c:v>
                </c:pt>
                <c:pt idx="17369">
                  <c:v>-206</c:v>
                </c:pt>
                <c:pt idx="17370">
                  <c:v>-34</c:v>
                </c:pt>
                <c:pt idx="17371">
                  <c:v>605</c:v>
                </c:pt>
                <c:pt idx="17372">
                  <c:v>579</c:v>
                </c:pt>
                <c:pt idx="17373">
                  <c:v>795</c:v>
                </c:pt>
                <c:pt idx="17374">
                  <c:v>274</c:v>
                </c:pt>
                <c:pt idx="17375">
                  <c:v>-498</c:v>
                </c:pt>
                <c:pt idx="17376">
                  <c:v>-745</c:v>
                </c:pt>
                <c:pt idx="17377">
                  <c:v>-1187</c:v>
                </c:pt>
                <c:pt idx="17378">
                  <c:v>-1077</c:v>
                </c:pt>
                <c:pt idx="17379">
                  <c:v>-977</c:v>
                </c:pt>
                <c:pt idx="17380">
                  <c:v>-1060</c:v>
                </c:pt>
                <c:pt idx="17381">
                  <c:v>-935</c:v>
                </c:pt>
                <c:pt idx="17382">
                  <c:v>-1086</c:v>
                </c:pt>
                <c:pt idx="17383">
                  <c:v>-1185</c:v>
                </c:pt>
                <c:pt idx="17384">
                  <c:v>-1185</c:v>
                </c:pt>
                <c:pt idx="17385">
                  <c:v>-1185</c:v>
                </c:pt>
                <c:pt idx="17386">
                  <c:v>-1187</c:v>
                </c:pt>
                <c:pt idx="17387">
                  <c:v>-1186</c:v>
                </c:pt>
                <c:pt idx="17388">
                  <c:v>-1185</c:v>
                </c:pt>
                <c:pt idx="17389">
                  <c:v>-1056</c:v>
                </c:pt>
                <c:pt idx="17390">
                  <c:v>-1069</c:v>
                </c:pt>
                <c:pt idx="17391">
                  <c:v>-1175</c:v>
                </c:pt>
                <c:pt idx="17392">
                  <c:v>-1185</c:v>
                </c:pt>
                <c:pt idx="17393">
                  <c:v>-1187</c:v>
                </c:pt>
                <c:pt idx="17394">
                  <c:v>-1085</c:v>
                </c:pt>
                <c:pt idx="17395">
                  <c:v>-977</c:v>
                </c:pt>
                <c:pt idx="17396">
                  <c:v>-707</c:v>
                </c:pt>
                <c:pt idx="17397">
                  <c:v>-725</c:v>
                </c:pt>
                <c:pt idx="17398">
                  <c:v>-756</c:v>
                </c:pt>
                <c:pt idx="17399">
                  <c:v>-833</c:v>
                </c:pt>
                <c:pt idx="17400">
                  <c:v>-965</c:v>
                </c:pt>
                <c:pt idx="17401">
                  <c:v>-1065</c:v>
                </c:pt>
                <c:pt idx="17402">
                  <c:v>-1065</c:v>
                </c:pt>
                <c:pt idx="17403">
                  <c:v>-1065</c:v>
                </c:pt>
                <c:pt idx="17404">
                  <c:v>-1065</c:v>
                </c:pt>
                <c:pt idx="17405">
                  <c:v>-1065</c:v>
                </c:pt>
                <c:pt idx="17406">
                  <c:v>-1064</c:v>
                </c:pt>
                <c:pt idx="17407">
                  <c:v>-965</c:v>
                </c:pt>
                <c:pt idx="17408">
                  <c:v>-965</c:v>
                </c:pt>
                <c:pt idx="17409">
                  <c:v>-868</c:v>
                </c:pt>
                <c:pt idx="17410">
                  <c:v>-868</c:v>
                </c:pt>
                <c:pt idx="17411">
                  <c:v>-868</c:v>
                </c:pt>
                <c:pt idx="17412">
                  <c:v>-895</c:v>
                </c:pt>
                <c:pt idx="17413">
                  <c:v>-868</c:v>
                </c:pt>
                <c:pt idx="17414">
                  <c:v>-868</c:v>
                </c:pt>
                <c:pt idx="17415">
                  <c:v>-948</c:v>
                </c:pt>
                <c:pt idx="17416">
                  <c:v>-885</c:v>
                </c:pt>
                <c:pt idx="17417">
                  <c:v>-965</c:v>
                </c:pt>
                <c:pt idx="17418">
                  <c:v>-868</c:v>
                </c:pt>
                <c:pt idx="17419">
                  <c:v>-771</c:v>
                </c:pt>
                <c:pt idx="17420">
                  <c:v>-310</c:v>
                </c:pt>
                <c:pt idx="17421">
                  <c:v>135</c:v>
                </c:pt>
                <c:pt idx="17422">
                  <c:v>-435</c:v>
                </c:pt>
                <c:pt idx="17423">
                  <c:v>-875</c:v>
                </c:pt>
                <c:pt idx="17424">
                  <c:v>-775</c:v>
                </c:pt>
                <c:pt idx="17425">
                  <c:v>-855</c:v>
                </c:pt>
                <c:pt idx="17426">
                  <c:v>-875</c:v>
                </c:pt>
                <c:pt idx="17427">
                  <c:v>-872</c:v>
                </c:pt>
                <c:pt idx="17428">
                  <c:v>-725</c:v>
                </c:pt>
                <c:pt idx="17429">
                  <c:v>-820</c:v>
                </c:pt>
                <c:pt idx="17430">
                  <c:v>-855</c:v>
                </c:pt>
                <c:pt idx="17431">
                  <c:v>-755</c:v>
                </c:pt>
                <c:pt idx="17432">
                  <c:v>-755</c:v>
                </c:pt>
                <c:pt idx="17433">
                  <c:v>-755</c:v>
                </c:pt>
                <c:pt idx="17434">
                  <c:v>-715</c:v>
                </c:pt>
                <c:pt idx="17435">
                  <c:v>-690</c:v>
                </c:pt>
                <c:pt idx="17436">
                  <c:v>-550</c:v>
                </c:pt>
                <c:pt idx="17437">
                  <c:v>-650</c:v>
                </c:pt>
                <c:pt idx="17438">
                  <c:v>-690</c:v>
                </c:pt>
                <c:pt idx="17439">
                  <c:v>-755</c:v>
                </c:pt>
                <c:pt idx="17440">
                  <c:v>-755</c:v>
                </c:pt>
                <c:pt idx="17441">
                  <c:v>-755</c:v>
                </c:pt>
                <c:pt idx="17442">
                  <c:v>-790</c:v>
                </c:pt>
                <c:pt idx="17443">
                  <c:v>-190</c:v>
                </c:pt>
                <c:pt idx="17444">
                  <c:v>260</c:v>
                </c:pt>
                <c:pt idx="17445">
                  <c:v>440</c:v>
                </c:pt>
                <c:pt idx="17446">
                  <c:v>-265</c:v>
                </c:pt>
                <c:pt idx="17447">
                  <c:v>-598</c:v>
                </c:pt>
                <c:pt idx="17448">
                  <c:v>-677</c:v>
                </c:pt>
                <c:pt idx="17449">
                  <c:v>-945</c:v>
                </c:pt>
                <c:pt idx="17450">
                  <c:v>-1020</c:v>
                </c:pt>
                <c:pt idx="17451">
                  <c:v>-833</c:v>
                </c:pt>
                <c:pt idx="17452">
                  <c:v>-794</c:v>
                </c:pt>
                <c:pt idx="17453">
                  <c:v>-1065</c:v>
                </c:pt>
                <c:pt idx="17454">
                  <c:v>-1065</c:v>
                </c:pt>
                <c:pt idx="17455">
                  <c:v>-1065</c:v>
                </c:pt>
                <c:pt idx="17456">
                  <c:v>-820</c:v>
                </c:pt>
                <c:pt idx="17457">
                  <c:v>-935</c:v>
                </c:pt>
                <c:pt idx="17458">
                  <c:v>-965</c:v>
                </c:pt>
                <c:pt idx="17459">
                  <c:v>-965</c:v>
                </c:pt>
                <c:pt idx="17460">
                  <c:v>-965</c:v>
                </c:pt>
                <c:pt idx="17461">
                  <c:v>-965</c:v>
                </c:pt>
                <c:pt idx="17462">
                  <c:v>-965</c:v>
                </c:pt>
                <c:pt idx="17463">
                  <c:v>-965</c:v>
                </c:pt>
                <c:pt idx="17464">
                  <c:v>-965</c:v>
                </c:pt>
                <c:pt idx="17465">
                  <c:v>-965</c:v>
                </c:pt>
                <c:pt idx="17466">
                  <c:v>-835</c:v>
                </c:pt>
                <c:pt idx="17467">
                  <c:v>615</c:v>
                </c:pt>
                <c:pt idx="17468">
                  <c:v>1090</c:v>
                </c:pt>
                <c:pt idx="17469">
                  <c:v>1075</c:v>
                </c:pt>
                <c:pt idx="17470">
                  <c:v>820</c:v>
                </c:pt>
                <c:pt idx="17471">
                  <c:v>392</c:v>
                </c:pt>
                <c:pt idx="17472">
                  <c:v>943</c:v>
                </c:pt>
                <c:pt idx="17473">
                  <c:v>1018</c:v>
                </c:pt>
                <c:pt idx="17474">
                  <c:v>767</c:v>
                </c:pt>
                <c:pt idx="17475">
                  <c:v>873</c:v>
                </c:pt>
                <c:pt idx="17476">
                  <c:v>968</c:v>
                </c:pt>
                <c:pt idx="17477">
                  <c:v>968</c:v>
                </c:pt>
                <c:pt idx="17478">
                  <c:v>935</c:v>
                </c:pt>
                <c:pt idx="17479">
                  <c:v>958</c:v>
                </c:pt>
                <c:pt idx="17480">
                  <c:v>967</c:v>
                </c:pt>
                <c:pt idx="17481">
                  <c:v>767</c:v>
                </c:pt>
                <c:pt idx="17482">
                  <c:v>867</c:v>
                </c:pt>
                <c:pt idx="17483">
                  <c:v>855</c:v>
                </c:pt>
                <c:pt idx="17484">
                  <c:v>861</c:v>
                </c:pt>
                <c:pt idx="17485">
                  <c:v>869</c:v>
                </c:pt>
                <c:pt idx="17486">
                  <c:v>869</c:v>
                </c:pt>
                <c:pt idx="17487">
                  <c:v>810</c:v>
                </c:pt>
                <c:pt idx="17488">
                  <c:v>810</c:v>
                </c:pt>
                <c:pt idx="17489">
                  <c:v>545</c:v>
                </c:pt>
                <c:pt idx="17490">
                  <c:v>817</c:v>
                </c:pt>
                <c:pt idx="17491">
                  <c:v>867</c:v>
                </c:pt>
                <c:pt idx="17492">
                  <c:v>867</c:v>
                </c:pt>
                <c:pt idx="17493">
                  <c:v>867</c:v>
                </c:pt>
                <c:pt idx="17494">
                  <c:v>867</c:v>
                </c:pt>
                <c:pt idx="17495">
                  <c:v>867</c:v>
                </c:pt>
                <c:pt idx="17496">
                  <c:v>1037</c:v>
                </c:pt>
                <c:pt idx="17497">
                  <c:v>1137</c:v>
                </c:pt>
                <c:pt idx="17498">
                  <c:v>995</c:v>
                </c:pt>
                <c:pt idx="17499">
                  <c:v>1137</c:v>
                </c:pt>
                <c:pt idx="17500">
                  <c:v>1064</c:v>
                </c:pt>
                <c:pt idx="17501">
                  <c:v>989</c:v>
                </c:pt>
                <c:pt idx="17502">
                  <c:v>804</c:v>
                </c:pt>
                <c:pt idx="17503">
                  <c:v>964</c:v>
                </c:pt>
                <c:pt idx="17504">
                  <c:v>964</c:v>
                </c:pt>
                <c:pt idx="17505">
                  <c:v>794</c:v>
                </c:pt>
                <c:pt idx="17506">
                  <c:v>794</c:v>
                </c:pt>
                <c:pt idx="17507">
                  <c:v>794</c:v>
                </c:pt>
                <c:pt idx="17508">
                  <c:v>794</c:v>
                </c:pt>
                <c:pt idx="17509">
                  <c:v>794</c:v>
                </c:pt>
                <c:pt idx="17510">
                  <c:v>794</c:v>
                </c:pt>
                <c:pt idx="17511">
                  <c:v>880</c:v>
                </c:pt>
                <c:pt idx="17512">
                  <c:v>730</c:v>
                </c:pt>
                <c:pt idx="17513">
                  <c:v>701</c:v>
                </c:pt>
                <c:pt idx="17514">
                  <c:v>305</c:v>
                </c:pt>
                <c:pt idx="17515">
                  <c:v>619</c:v>
                </c:pt>
                <c:pt idx="17516">
                  <c:v>794</c:v>
                </c:pt>
                <c:pt idx="17517">
                  <c:v>794</c:v>
                </c:pt>
                <c:pt idx="17518">
                  <c:v>794</c:v>
                </c:pt>
                <c:pt idx="17519">
                  <c:v>867</c:v>
                </c:pt>
                <c:pt idx="17520">
                  <c:v>390</c:v>
                </c:pt>
                <c:pt idx="17521">
                  <c:v>-586</c:v>
                </c:pt>
                <c:pt idx="17522">
                  <c:v>-994</c:v>
                </c:pt>
                <c:pt idx="17523">
                  <c:v>-1048</c:v>
                </c:pt>
                <c:pt idx="17524">
                  <c:v>-998</c:v>
                </c:pt>
                <c:pt idx="17525">
                  <c:v>-911</c:v>
                </c:pt>
                <c:pt idx="17526">
                  <c:v>-883</c:v>
                </c:pt>
                <c:pt idx="17527">
                  <c:v>28</c:v>
                </c:pt>
                <c:pt idx="17528">
                  <c:v>-462</c:v>
                </c:pt>
                <c:pt idx="17529">
                  <c:v>-127</c:v>
                </c:pt>
                <c:pt idx="17530">
                  <c:v>126</c:v>
                </c:pt>
                <c:pt idx="17531">
                  <c:v>230</c:v>
                </c:pt>
                <c:pt idx="17532">
                  <c:v>510</c:v>
                </c:pt>
                <c:pt idx="17533">
                  <c:v>539</c:v>
                </c:pt>
                <c:pt idx="17534">
                  <c:v>176</c:v>
                </c:pt>
                <c:pt idx="17535">
                  <c:v>-64</c:v>
                </c:pt>
                <c:pt idx="17536">
                  <c:v>-177</c:v>
                </c:pt>
                <c:pt idx="17537">
                  <c:v>-417</c:v>
                </c:pt>
                <c:pt idx="17538">
                  <c:v>287</c:v>
                </c:pt>
                <c:pt idx="17539">
                  <c:v>590</c:v>
                </c:pt>
                <c:pt idx="17540">
                  <c:v>493</c:v>
                </c:pt>
                <c:pt idx="17541">
                  <c:v>547</c:v>
                </c:pt>
                <c:pt idx="17542">
                  <c:v>278</c:v>
                </c:pt>
                <c:pt idx="17543">
                  <c:v>-325</c:v>
                </c:pt>
                <c:pt idx="17544">
                  <c:v>-590</c:v>
                </c:pt>
                <c:pt idx="17545">
                  <c:v>-845</c:v>
                </c:pt>
                <c:pt idx="17546">
                  <c:v>-1038</c:v>
                </c:pt>
                <c:pt idx="17547">
                  <c:v>-865</c:v>
                </c:pt>
                <c:pt idx="17548">
                  <c:v>-1065</c:v>
                </c:pt>
                <c:pt idx="17549">
                  <c:v>-1071</c:v>
                </c:pt>
                <c:pt idx="17550">
                  <c:v>-1071</c:v>
                </c:pt>
                <c:pt idx="17551">
                  <c:v>-1100</c:v>
                </c:pt>
                <c:pt idx="17552">
                  <c:v>-920</c:v>
                </c:pt>
                <c:pt idx="17553">
                  <c:v>-1100</c:v>
                </c:pt>
                <c:pt idx="17554">
                  <c:v>-1100</c:v>
                </c:pt>
                <c:pt idx="17555">
                  <c:v>-1100</c:v>
                </c:pt>
                <c:pt idx="17556">
                  <c:v>-1100</c:v>
                </c:pt>
                <c:pt idx="17557">
                  <c:v>-1100</c:v>
                </c:pt>
                <c:pt idx="17558">
                  <c:v>-1100</c:v>
                </c:pt>
                <c:pt idx="17559">
                  <c:v>-1100</c:v>
                </c:pt>
                <c:pt idx="17560">
                  <c:v>-1100</c:v>
                </c:pt>
                <c:pt idx="17561">
                  <c:v>-920</c:v>
                </c:pt>
                <c:pt idx="17562">
                  <c:v>-1000</c:v>
                </c:pt>
                <c:pt idx="17563">
                  <c:v>-990</c:v>
                </c:pt>
                <c:pt idx="17564">
                  <c:v>-115</c:v>
                </c:pt>
                <c:pt idx="17565">
                  <c:v>175</c:v>
                </c:pt>
                <c:pt idx="17566">
                  <c:v>-95</c:v>
                </c:pt>
                <c:pt idx="17567">
                  <c:v>-712</c:v>
                </c:pt>
                <c:pt idx="17568">
                  <c:v>-971</c:v>
                </c:pt>
                <c:pt idx="17569">
                  <c:v>-1071</c:v>
                </c:pt>
                <c:pt idx="17570">
                  <c:v>-951</c:v>
                </c:pt>
                <c:pt idx="17571">
                  <c:v>-382</c:v>
                </c:pt>
                <c:pt idx="17572">
                  <c:v>-480</c:v>
                </c:pt>
                <c:pt idx="17573">
                  <c:v>-1047</c:v>
                </c:pt>
                <c:pt idx="17574">
                  <c:v>-1071</c:v>
                </c:pt>
                <c:pt idx="17575">
                  <c:v>-971</c:v>
                </c:pt>
                <c:pt idx="17576">
                  <c:v>-705</c:v>
                </c:pt>
                <c:pt idx="17577">
                  <c:v>-252</c:v>
                </c:pt>
                <c:pt idx="17578">
                  <c:v>-240</c:v>
                </c:pt>
                <c:pt idx="17579">
                  <c:v>-370</c:v>
                </c:pt>
                <c:pt idx="17580">
                  <c:v>-365</c:v>
                </c:pt>
                <c:pt idx="17581">
                  <c:v>-260</c:v>
                </c:pt>
                <c:pt idx="17582">
                  <c:v>-590</c:v>
                </c:pt>
                <c:pt idx="17583">
                  <c:v>-898</c:v>
                </c:pt>
                <c:pt idx="17584">
                  <c:v>-971</c:v>
                </c:pt>
                <c:pt idx="17585">
                  <c:v>-791</c:v>
                </c:pt>
                <c:pt idx="17586">
                  <c:v>-971</c:v>
                </c:pt>
                <c:pt idx="17587">
                  <c:v>-731</c:v>
                </c:pt>
                <c:pt idx="17588">
                  <c:v>-731</c:v>
                </c:pt>
                <c:pt idx="17589">
                  <c:v>60</c:v>
                </c:pt>
                <c:pt idx="17590">
                  <c:v>-712</c:v>
                </c:pt>
                <c:pt idx="17591">
                  <c:v>-1000</c:v>
                </c:pt>
                <c:pt idx="17592">
                  <c:v>-921</c:v>
                </c:pt>
                <c:pt idx="17593">
                  <c:v>-1071</c:v>
                </c:pt>
                <c:pt idx="17594">
                  <c:v>-1071</c:v>
                </c:pt>
                <c:pt idx="17595">
                  <c:v>-1046</c:v>
                </c:pt>
                <c:pt idx="17596">
                  <c:v>-1046</c:v>
                </c:pt>
                <c:pt idx="17597">
                  <c:v>-1045</c:v>
                </c:pt>
                <c:pt idx="17598">
                  <c:v>-1071</c:v>
                </c:pt>
                <c:pt idx="17599">
                  <c:v>-814</c:v>
                </c:pt>
                <c:pt idx="17600">
                  <c:v>-107</c:v>
                </c:pt>
                <c:pt idx="17601">
                  <c:v>489</c:v>
                </c:pt>
                <c:pt idx="17602">
                  <c:v>875</c:v>
                </c:pt>
                <c:pt idx="17603">
                  <c:v>818</c:v>
                </c:pt>
                <c:pt idx="17604">
                  <c:v>856</c:v>
                </c:pt>
                <c:pt idx="17605">
                  <c:v>710</c:v>
                </c:pt>
                <c:pt idx="17606">
                  <c:v>798</c:v>
                </c:pt>
                <c:pt idx="17607">
                  <c:v>834</c:v>
                </c:pt>
                <c:pt idx="17608">
                  <c:v>914</c:v>
                </c:pt>
                <c:pt idx="17609">
                  <c:v>1046</c:v>
                </c:pt>
                <c:pt idx="17610">
                  <c:v>1215</c:v>
                </c:pt>
                <c:pt idx="17611">
                  <c:v>1200</c:v>
                </c:pt>
                <c:pt idx="17612">
                  <c:v>1160</c:v>
                </c:pt>
                <c:pt idx="17613">
                  <c:v>1160</c:v>
                </c:pt>
                <c:pt idx="17614">
                  <c:v>1160</c:v>
                </c:pt>
                <c:pt idx="17615">
                  <c:v>1160</c:v>
                </c:pt>
                <c:pt idx="17616">
                  <c:v>313</c:v>
                </c:pt>
                <c:pt idx="17617">
                  <c:v>-701</c:v>
                </c:pt>
                <c:pt idx="17618">
                  <c:v>-1015</c:v>
                </c:pt>
                <c:pt idx="17619">
                  <c:v>-1015</c:v>
                </c:pt>
                <c:pt idx="17620">
                  <c:v>-1015</c:v>
                </c:pt>
                <c:pt idx="17621">
                  <c:v>-1015</c:v>
                </c:pt>
                <c:pt idx="17622">
                  <c:v>-1015</c:v>
                </c:pt>
                <c:pt idx="17623">
                  <c:v>-1015</c:v>
                </c:pt>
                <c:pt idx="17624">
                  <c:v>-915</c:v>
                </c:pt>
                <c:pt idx="17625">
                  <c:v>-915</c:v>
                </c:pt>
                <c:pt idx="17626">
                  <c:v>-915</c:v>
                </c:pt>
                <c:pt idx="17627">
                  <c:v>-915</c:v>
                </c:pt>
                <c:pt idx="17628">
                  <c:v>-915</c:v>
                </c:pt>
                <c:pt idx="17629">
                  <c:v>-915</c:v>
                </c:pt>
                <c:pt idx="17630">
                  <c:v>-915</c:v>
                </c:pt>
                <c:pt idx="17631">
                  <c:v>-915</c:v>
                </c:pt>
                <c:pt idx="17632">
                  <c:v>-915</c:v>
                </c:pt>
                <c:pt idx="17633">
                  <c:v>-915</c:v>
                </c:pt>
                <c:pt idx="17634">
                  <c:v>-915</c:v>
                </c:pt>
                <c:pt idx="17635">
                  <c:v>-751</c:v>
                </c:pt>
                <c:pt idx="17636">
                  <c:v>-710</c:v>
                </c:pt>
                <c:pt idx="17637">
                  <c:v>-530</c:v>
                </c:pt>
                <c:pt idx="17638">
                  <c:v>-770</c:v>
                </c:pt>
                <c:pt idx="17639">
                  <c:v>-915</c:v>
                </c:pt>
                <c:pt idx="17640">
                  <c:v>-883</c:v>
                </c:pt>
                <c:pt idx="17641">
                  <c:v>-1071</c:v>
                </c:pt>
                <c:pt idx="17642">
                  <c:v>-1071</c:v>
                </c:pt>
                <c:pt idx="17643">
                  <c:v>-1071</c:v>
                </c:pt>
                <c:pt idx="17644">
                  <c:v>-1071</c:v>
                </c:pt>
                <c:pt idx="17645">
                  <c:v>-1071</c:v>
                </c:pt>
                <c:pt idx="17646">
                  <c:v>-1100</c:v>
                </c:pt>
                <c:pt idx="17647">
                  <c:v>-1100</c:v>
                </c:pt>
                <c:pt idx="17648">
                  <c:v>-1100</c:v>
                </c:pt>
                <c:pt idx="17649">
                  <c:v>-1100</c:v>
                </c:pt>
                <c:pt idx="17650">
                  <c:v>-1100</c:v>
                </c:pt>
                <c:pt idx="17651">
                  <c:v>-1100</c:v>
                </c:pt>
                <c:pt idx="17652">
                  <c:v>-1100</c:v>
                </c:pt>
                <c:pt idx="17653">
                  <c:v>-975</c:v>
                </c:pt>
                <c:pt idx="17654">
                  <c:v>-940</c:v>
                </c:pt>
                <c:pt idx="17655">
                  <c:v>-940</c:v>
                </c:pt>
                <c:pt idx="17656">
                  <c:v>-970</c:v>
                </c:pt>
                <c:pt idx="17657">
                  <c:v>-959</c:v>
                </c:pt>
                <c:pt idx="17658">
                  <c:v>-510</c:v>
                </c:pt>
                <c:pt idx="17659">
                  <c:v>41</c:v>
                </c:pt>
                <c:pt idx="17660">
                  <c:v>194</c:v>
                </c:pt>
                <c:pt idx="17661">
                  <c:v>740</c:v>
                </c:pt>
                <c:pt idx="17662">
                  <c:v>510</c:v>
                </c:pt>
                <c:pt idx="17663">
                  <c:v>150</c:v>
                </c:pt>
                <c:pt idx="17664">
                  <c:v>-308</c:v>
                </c:pt>
                <c:pt idx="17665">
                  <c:v>-802</c:v>
                </c:pt>
                <c:pt idx="17666">
                  <c:v>-970</c:v>
                </c:pt>
                <c:pt idx="17667">
                  <c:v>-1011</c:v>
                </c:pt>
                <c:pt idx="17668">
                  <c:v>-1011</c:v>
                </c:pt>
                <c:pt idx="17669">
                  <c:v>-1010</c:v>
                </c:pt>
                <c:pt idx="17670">
                  <c:v>-1011</c:v>
                </c:pt>
                <c:pt idx="17671">
                  <c:v>-1011</c:v>
                </c:pt>
                <c:pt idx="17672">
                  <c:v>-1040</c:v>
                </c:pt>
                <c:pt idx="17673">
                  <c:v>-1040</c:v>
                </c:pt>
                <c:pt idx="17674">
                  <c:v>-1040</c:v>
                </c:pt>
                <c:pt idx="17675">
                  <c:v>-1040</c:v>
                </c:pt>
                <c:pt idx="17676">
                  <c:v>-1040</c:v>
                </c:pt>
                <c:pt idx="17677">
                  <c:v>-1040</c:v>
                </c:pt>
                <c:pt idx="17678">
                  <c:v>-1040</c:v>
                </c:pt>
                <c:pt idx="17679">
                  <c:v>-1040</c:v>
                </c:pt>
                <c:pt idx="17680">
                  <c:v>-1040</c:v>
                </c:pt>
                <c:pt idx="17681">
                  <c:v>-1040</c:v>
                </c:pt>
                <c:pt idx="17682">
                  <c:v>-925</c:v>
                </c:pt>
                <c:pt idx="17683">
                  <c:v>-201</c:v>
                </c:pt>
                <c:pt idx="17684">
                  <c:v>490</c:v>
                </c:pt>
                <c:pt idx="17685">
                  <c:v>925</c:v>
                </c:pt>
                <c:pt idx="17686">
                  <c:v>780</c:v>
                </c:pt>
                <c:pt idx="17687">
                  <c:v>243</c:v>
                </c:pt>
                <c:pt idx="17688">
                  <c:v>590</c:v>
                </c:pt>
                <c:pt idx="17689">
                  <c:v>305</c:v>
                </c:pt>
                <c:pt idx="17690">
                  <c:v>-380</c:v>
                </c:pt>
                <c:pt idx="17691">
                  <c:v>-327</c:v>
                </c:pt>
                <c:pt idx="17692">
                  <c:v>-475</c:v>
                </c:pt>
                <c:pt idx="17693">
                  <c:v>-568</c:v>
                </c:pt>
                <c:pt idx="17694">
                  <c:v>-753</c:v>
                </c:pt>
                <c:pt idx="17695">
                  <c:v>-135</c:v>
                </c:pt>
                <c:pt idx="17696">
                  <c:v>-31</c:v>
                </c:pt>
                <c:pt idx="17697">
                  <c:v>428</c:v>
                </c:pt>
                <c:pt idx="17698">
                  <c:v>259</c:v>
                </c:pt>
                <c:pt idx="17699">
                  <c:v>515</c:v>
                </c:pt>
                <c:pt idx="17700">
                  <c:v>580</c:v>
                </c:pt>
                <c:pt idx="17701">
                  <c:v>435</c:v>
                </c:pt>
                <c:pt idx="17702">
                  <c:v>730</c:v>
                </c:pt>
                <c:pt idx="17703">
                  <c:v>345</c:v>
                </c:pt>
                <c:pt idx="17704">
                  <c:v>180</c:v>
                </c:pt>
                <c:pt idx="17705">
                  <c:v>170</c:v>
                </c:pt>
                <c:pt idx="17706">
                  <c:v>705</c:v>
                </c:pt>
                <c:pt idx="17707">
                  <c:v>755</c:v>
                </c:pt>
                <c:pt idx="17708">
                  <c:v>755</c:v>
                </c:pt>
                <c:pt idx="17709">
                  <c:v>605</c:v>
                </c:pt>
                <c:pt idx="17710">
                  <c:v>605</c:v>
                </c:pt>
                <c:pt idx="17711">
                  <c:v>755</c:v>
                </c:pt>
                <c:pt idx="17712">
                  <c:v>1055</c:v>
                </c:pt>
                <c:pt idx="17713">
                  <c:v>1055</c:v>
                </c:pt>
                <c:pt idx="17714">
                  <c:v>840</c:v>
                </c:pt>
                <c:pt idx="17715">
                  <c:v>695</c:v>
                </c:pt>
                <c:pt idx="17716">
                  <c:v>635</c:v>
                </c:pt>
                <c:pt idx="17717">
                  <c:v>25</c:v>
                </c:pt>
                <c:pt idx="17718">
                  <c:v>-695</c:v>
                </c:pt>
                <c:pt idx="17719">
                  <c:v>3</c:v>
                </c:pt>
                <c:pt idx="17720">
                  <c:v>-199</c:v>
                </c:pt>
                <c:pt idx="17721">
                  <c:v>121</c:v>
                </c:pt>
                <c:pt idx="17722">
                  <c:v>200</c:v>
                </c:pt>
                <c:pt idx="17723">
                  <c:v>-6</c:v>
                </c:pt>
                <c:pt idx="17724">
                  <c:v>280</c:v>
                </c:pt>
                <c:pt idx="17725">
                  <c:v>325</c:v>
                </c:pt>
                <c:pt idx="17726">
                  <c:v>474</c:v>
                </c:pt>
                <c:pt idx="17727">
                  <c:v>294</c:v>
                </c:pt>
                <c:pt idx="17728">
                  <c:v>113</c:v>
                </c:pt>
                <c:pt idx="17729">
                  <c:v>-104</c:v>
                </c:pt>
                <c:pt idx="17730">
                  <c:v>25</c:v>
                </c:pt>
                <c:pt idx="17731">
                  <c:v>712</c:v>
                </c:pt>
                <c:pt idx="17732">
                  <c:v>732</c:v>
                </c:pt>
                <c:pt idx="17733">
                  <c:v>808</c:v>
                </c:pt>
                <c:pt idx="17734">
                  <c:v>807</c:v>
                </c:pt>
                <c:pt idx="17735">
                  <c:v>707</c:v>
                </c:pt>
                <c:pt idx="17736">
                  <c:v>845</c:v>
                </c:pt>
                <c:pt idx="17737">
                  <c:v>61</c:v>
                </c:pt>
                <c:pt idx="17738">
                  <c:v>-692</c:v>
                </c:pt>
                <c:pt idx="17739">
                  <c:v>-408</c:v>
                </c:pt>
                <c:pt idx="17740">
                  <c:v>-31</c:v>
                </c:pt>
                <c:pt idx="17741">
                  <c:v>-240</c:v>
                </c:pt>
                <c:pt idx="17742">
                  <c:v>-205</c:v>
                </c:pt>
                <c:pt idx="17743">
                  <c:v>-85</c:v>
                </c:pt>
                <c:pt idx="17744">
                  <c:v>20</c:v>
                </c:pt>
                <c:pt idx="17745">
                  <c:v>810</c:v>
                </c:pt>
                <c:pt idx="17746">
                  <c:v>900</c:v>
                </c:pt>
                <c:pt idx="17747">
                  <c:v>832</c:v>
                </c:pt>
                <c:pt idx="17748">
                  <c:v>832</c:v>
                </c:pt>
                <c:pt idx="17749">
                  <c:v>832</c:v>
                </c:pt>
                <c:pt idx="17750">
                  <c:v>981</c:v>
                </c:pt>
                <c:pt idx="17751">
                  <c:v>982</c:v>
                </c:pt>
                <c:pt idx="17752">
                  <c:v>982</c:v>
                </c:pt>
                <c:pt idx="17753">
                  <c:v>832</c:v>
                </c:pt>
                <c:pt idx="17754">
                  <c:v>832</c:v>
                </c:pt>
                <c:pt idx="17755">
                  <c:v>832</c:v>
                </c:pt>
                <c:pt idx="17756">
                  <c:v>832</c:v>
                </c:pt>
                <c:pt idx="17757">
                  <c:v>832</c:v>
                </c:pt>
                <c:pt idx="17758">
                  <c:v>832</c:v>
                </c:pt>
                <c:pt idx="17759">
                  <c:v>900</c:v>
                </c:pt>
                <c:pt idx="17760">
                  <c:v>816</c:v>
                </c:pt>
                <c:pt idx="17761">
                  <c:v>640</c:v>
                </c:pt>
                <c:pt idx="17762">
                  <c:v>220</c:v>
                </c:pt>
                <c:pt idx="17763">
                  <c:v>600</c:v>
                </c:pt>
                <c:pt idx="17764">
                  <c:v>730</c:v>
                </c:pt>
                <c:pt idx="17765">
                  <c:v>75</c:v>
                </c:pt>
                <c:pt idx="17766">
                  <c:v>-215</c:v>
                </c:pt>
                <c:pt idx="17767">
                  <c:v>-75</c:v>
                </c:pt>
                <c:pt idx="17768">
                  <c:v>200</c:v>
                </c:pt>
                <c:pt idx="17769">
                  <c:v>740</c:v>
                </c:pt>
                <c:pt idx="17770">
                  <c:v>760</c:v>
                </c:pt>
                <c:pt idx="17771">
                  <c:v>733</c:v>
                </c:pt>
                <c:pt idx="17772">
                  <c:v>805</c:v>
                </c:pt>
                <c:pt idx="17773">
                  <c:v>650</c:v>
                </c:pt>
                <c:pt idx="17774">
                  <c:v>950</c:v>
                </c:pt>
                <c:pt idx="17775">
                  <c:v>1055</c:v>
                </c:pt>
                <c:pt idx="17776">
                  <c:v>1055</c:v>
                </c:pt>
                <c:pt idx="17777">
                  <c:v>1055</c:v>
                </c:pt>
                <c:pt idx="17778">
                  <c:v>1055</c:v>
                </c:pt>
                <c:pt idx="17779">
                  <c:v>1055</c:v>
                </c:pt>
                <c:pt idx="17780">
                  <c:v>905</c:v>
                </c:pt>
                <c:pt idx="17781">
                  <c:v>904</c:v>
                </c:pt>
                <c:pt idx="17782">
                  <c:v>905</c:v>
                </c:pt>
                <c:pt idx="17783">
                  <c:v>841</c:v>
                </c:pt>
                <c:pt idx="17784">
                  <c:v>818</c:v>
                </c:pt>
                <c:pt idx="17785">
                  <c:v>818</c:v>
                </c:pt>
                <c:pt idx="17786">
                  <c:v>869</c:v>
                </c:pt>
                <c:pt idx="17787">
                  <c:v>1008</c:v>
                </c:pt>
                <c:pt idx="17788">
                  <c:v>1008</c:v>
                </c:pt>
                <c:pt idx="17789">
                  <c:v>1018</c:v>
                </c:pt>
                <c:pt idx="17790">
                  <c:v>662</c:v>
                </c:pt>
                <c:pt idx="17791">
                  <c:v>970</c:v>
                </c:pt>
                <c:pt idx="17792">
                  <c:v>295</c:v>
                </c:pt>
                <c:pt idx="17793">
                  <c:v>105</c:v>
                </c:pt>
                <c:pt idx="17794">
                  <c:v>98</c:v>
                </c:pt>
                <c:pt idx="17795">
                  <c:v>98</c:v>
                </c:pt>
                <c:pt idx="17796">
                  <c:v>98</c:v>
                </c:pt>
                <c:pt idx="17797">
                  <c:v>98</c:v>
                </c:pt>
                <c:pt idx="17798">
                  <c:v>98</c:v>
                </c:pt>
                <c:pt idx="17799">
                  <c:v>288</c:v>
                </c:pt>
                <c:pt idx="17800">
                  <c:v>788</c:v>
                </c:pt>
                <c:pt idx="17801">
                  <c:v>720</c:v>
                </c:pt>
                <c:pt idx="17802">
                  <c:v>848</c:v>
                </c:pt>
                <c:pt idx="17803">
                  <c:v>848</c:v>
                </c:pt>
                <c:pt idx="17804">
                  <c:v>848</c:v>
                </c:pt>
                <c:pt idx="17805">
                  <c:v>848</c:v>
                </c:pt>
                <c:pt idx="17806">
                  <c:v>848</c:v>
                </c:pt>
                <c:pt idx="17807">
                  <c:v>802</c:v>
                </c:pt>
                <c:pt idx="17808">
                  <c:v>760</c:v>
                </c:pt>
                <c:pt idx="17809">
                  <c:v>742</c:v>
                </c:pt>
                <c:pt idx="17810">
                  <c:v>445</c:v>
                </c:pt>
                <c:pt idx="17811">
                  <c:v>460</c:v>
                </c:pt>
                <c:pt idx="17812">
                  <c:v>520</c:v>
                </c:pt>
                <c:pt idx="17813">
                  <c:v>457</c:v>
                </c:pt>
                <c:pt idx="17814">
                  <c:v>375</c:v>
                </c:pt>
                <c:pt idx="17815">
                  <c:v>150</c:v>
                </c:pt>
                <c:pt idx="17816">
                  <c:v>-75</c:v>
                </c:pt>
                <c:pt idx="17817">
                  <c:v>-25</c:v>
                </c:pt>
                <c:pt idx="17818">
                  <c:v>275</c:v>
                </c:pt>
                <c:pt idx="17819">
                  <c:v>100</c:v>
                </c:pt>
                <c:pt idx="17820">
                  <c:v>275</c:v>
                </c:pt>
                <c:pt idx="17821">
                  <c:v>125</c:v>
                </c:pt>
                <c:pt idx="17822">
                  <c:v>255</c:v>
                </c:pt>
                <c:pt idx="17823">
                  <c:v>317</c:v>
                </c:pt>
                <c:pt idx="17824">
                  <c:v>125</c:v>
                </c:pt>
                <c:pt idx="17825">
                  <c:v>-125</c:v>
                </c:pt>
                <c:pt idx="17826">
                  <c:v>-131</c:v>
                </c:pt>
                <c:pt idx="17827">
                  <c:v>453</c:v>
                </c:pt>
                <c:pt idx="17828">
                  <c:v>740</c:v>
                </c:pt>
                <c:pt idx="17829">
                  <c:v>812</c:v>
                </c:pt>
                <c:pt idx="17830">
                  <c:v>681</c:v>
                </c:pt>
                <c:pt idx="17831">
                  <c:v>420</c:v>
                </c:pt>
                <c:pt idx="17832">
                  <c:v>540</c:v>
                </c:pt>
                <c:pt idx="17833">
                  <c:v>-95</c:v>
                </c:pt>
                <c:pt idx="17834">
                  <c:v>-645</c:v>
                </c:pt>
                <c:pt idx="17835">
                  <c:v>-80</c:v>
                </c:pt>
                <c:pt idx="17836">
                  <c:v>-129</c:v>
                </c:pt>
                <c:pt idx="17837">
                  <c:v>-420</c:v>
                </c:pt>
                <c:pt idx="17838">
                  <c:v>-770</c:v>
                </c:pt>
                <c:pt idx="17839">
                  <c:v>-675</c:v>
                </c:pt>
                <c:pt idx="17840">
                  <c:v>-599</c:v>
                </c:pt>
                <c:pt idx="17841">
                  <c:v>-293</c:v>
                </c:pt>
                <c:pt idx="17842">
                  <c:v>-698</c:v>
                </c:pt>
                <c:pt idx="17843">
                  <c:v>-815</c:v>
                </c:pt>
                <c:pt idx="17844">
                  <c:v>-840</c:v>
                </c:pt>
                <c:pt idx="17845">
                  <c:v>-855</c:v>
                </c:pt>
                <c:pt idx="17846">
                  <c:v>-855</c:v>
                </c:pt>
                <c:pt idx="17847">
                  <c:v>-855</c:v>
                </c:pt>
                <c:pt idx="17848">
                  <c:v>-675</c:v>
                </c:pt>
                <c:pt idx="17849">
                  <c:v>-675</c:v>
                </c:pt>
                <c:pt idx="17850">
                  <c:v>-865</c:v>
                </c:pt>
                <c:pt idx="17851">
                  <c:v>-830</c:v>
                </c:pt>
                <c:pt idx="17852">
                  <c:v>-913</c:v>
                </c:pt>
                <c:pt idx="17853">
                  <c:v>-524</c:v>
                </c:pt>
                <c:pt idx="17854">
                  <c:v>-928</c:v>
                </c:pt>
                <c:pt idx="17855">
                  <c:v>-940</c:v>
                </c:pt>
                <c:pt idx="17856">
                  <c:v>-826</c:v>
                </c:pt>
                <c:pt idx="17857">
                  <c:v>-746</c:v>
                </c:pt>
                <c:pt idx="17858">
                  <c:v>-746</c:v>
                </c:pt>
                <c:pt idx="17859">
                  <c:v>-746</c:v>
                </c:pt>
                <c:pt idx="17860">
                  <c:v>-746</c:v>
                </c:pt>
                <c:pt idx="17861">
                  <c:v>-746</c:v>
                </c:pt>
                <c:pt idx="17862">
                  <c:v>-745</c:v>
                </c:pt>
                <c:pt idx="17863">
                  <c:v>-646</c:v>
                </c:pt>
                <c:pt idx="17864">
                  <c:v>-286</c:v>
                </c:pt>
                <c:pt idx="17865">
                  <c:v>-186</c:v>
                </c:pt>
                <c:pt idx="17866">
                  <c:v>-186</c:v>
                </c:pt>
                <c:pt idx="17867">
                  <c:v>-187</c:v>
                </c:pt>
                <c:pt idx="17868">
                  <c:v>-187</c:v>
                </c:pt>
                <c:pt idx="17869">
                  <c:v>-286</c:v>
                </c:pt>
                <c:pt idx="17870">
                  <c:v>-286</c:v>
                </c:pt>
                <c:pt idx="17871">
                  <c:v>-286</c:v>
                </c:pt>
                <c:pt idx="17872">
                  <c:v>-286</c:v>
                </c:pt>
                <c:pt idx="17873">
                  <c:v>-286</c:v>
                </c:pt>
                <c:pt idx="17874">
                  <c:v>-311</c:v>
                </c:pt>
                <c:pt idx="17875">
                  <c:v>-770</c:v>
                </c:pt>
                <c:pt idx="17876">
                  <c:v>-830</c:v>
                </c:pt>
                <c:pt idx="17877">
                  <c:v>-40</c:v>
                </c:pt>
                <c:pt idx="17878">
                  <c:v>-375</c:v>
                </c:pt>
                <c:pt idx="17879">
                  <c:v>-775</c:v>
                </c:pt>
                <c:pt idx="17880">
                  <c:v>453</c:v>
                </c:pt>
                <c:pt idx="17881">
                  <c:v>-202</c:v>
                </c:pt>
                <c:pt idx="17882">
                  <c:v>-612</c:v>
                </c:pt>
                <c:pt idx="17883">
                  <c:v>-555</c:v>
                </c:pt>
                <c:pt idx="17884">
                  <c:v>-480</c:v>
                </c:pt>
                <c:pt idx="17885">
                  <c:v>-337</c:v>
                </c:pt>
                <c:pt idx="17886">
                  <c:v>-412</c:v>
                </c:pt>
                <c:pt idx="17887">
                  <c:v>-456</c:v>
                </c:pt>
                <c:pt idx="17888">
                  <c:v>-455</c:v>
                </c:pt>
                <c:pt idx="17889">
                  <c:v>503</c:v>
                </c:pt>
                <c:pt idx="17890">
                  <c:v>42</c:v>
                </c:pt>
                <c:pt idx="17891">
                  <c:v>-330</c:v>
                </c:pt>
                <c:pt idx="17892">
                  <c:v>512</c:v>
                </c:pt>
                <c:pt idx="17893">
                  <c:v>678</c:v>
                </c:pt>
                <c:pt idx="17894">
                  <c:v>805</c:v>
                </c:pt>
                <c:pt idx="17895">
                  <c:v>-105</c:v>
                </c:pt>
                <c:pt idx="17896">
                  <c:v>-519</c:v>
                </c:pt>
                <c:pt idx="17897">
                  <c:v>-564</c:v>
                </c:pt>
                <c:pt idx="17898">
                  <c:v>-93</c:v>
                </c:pt>
                <c:pt idx="17899">
                  <c:v>651</c:v>
                </c:pt>
                <c:pt idx="17900">
                  <c:v>682</c:v>
                </c:pt>
                <c:pt idx="17901">
                  <c:v>682</c:v>
                </c:pt>
                <c:pt idx="17902">
                  <c:v>682</c:v>
                </c:pt>
                <c:pt idx="17903">
                  <c:v>460</c:v>
                </c:pt>
                <c:pt idx="17904">
                  <c:v>485</c:v>
                </c:pt>
                <c:pt idx="17905">
                  <c:v>-399</c:v>
                </c:pt>
                <c:pt idx="17906">
                  <c:v>-1147</c:v>
                </c:pt>
                <c:pt idx="17907">
                  <c:v>-1080</c:v>
                </c:pt>
                <c:pt idx="17908">
                  <c:v>-1064</c:v>
                </c:pt>
                <c:pt idx="17909">
                  <c:v>-1110</c:v>
                </c:pt>
                <c:pt idx="17910">
                  <c:v>-985</c:v>
                </c:pt>
                <c:pt idx="17911">
                  <c:v>-655</c:v>
                </c:pt>
                <c:pt idx="17912">
                  <c:v>-316</c:v>
                </c:pt>
                <c:pt idx="17913">
                  <c:v>330</c:v>
                </c:pt>
                <c:pt idx="17914">
                  <c:v>280</c:v>
                </c:pt>
                <c:pt idx="17915">
                  <c:v>211</c:v>
                </c:pt>
                <c:pt idx="17916">
                  <c:v>518</c:v>
                </c:pt>
                <c:pt idx="17917">
                  <c:v>334</c:v>
                </c:pt>
                <c:pt idx="17918">
                  <c:v>333</c:v>
                </c:pt>
                <c:pt idx="17919">
                  <c:v>90</c:v>
                </c:pt>
                <c:pt idx="17920">
                  <c:v>-279</c:v>
                </c:pt>
                <c:pt idx="17921">
                  <c:v>-176</c:v>
                </c:pt>
                <c:pt idx="17922">
                  <c:v>306</c:v>
                </c:pt>
                <c:pt idx="17923">
                  <c:v>882</c:v>
                </c:pt>
                <c:pt idx="17924">
                  <c:v>881</c:v>
                </c:pt>
                <c:pt idx="17925">
                  <c:v>827</c:v>
                </c:pt>
                <c:pt idx="17926">
                  <c:v>881</c:v>
                </c:pt>
                <c:pt idx="17927">
                  <c:v>936</c:v>
                </c:pt>
                <c:pt idx="17928">
                  <c:v>135</c:v>
                </c:pt>
                <c:pt idx="17929">
                  <c:v>-625</c:v>
                </c:pt>
                <c:pt idx="17930">
                  <c:v>-1040</c:v>
                </c:pt>
                <c:pt idx="17931">
                  <c:v>-1032</c:v>
                </c:pt>
                <c:pt idx="17932">
                  <c:v>-965</c:v>
                </c:pt>
                <c:pt idx="17933">
                  <c:v>-1205</c:v>
                </c:pt>
                <c:pt idx="17934">
                  <c:v>-1205</c:v>
                </c:pt>
                <c:pt idx="17935">
                  <c:v>-626</c:v>
                </c:pt>
                <c:pt idx="17936">
                  <c:v>102</c:v>
                </c:pt>
                <c:pt idx="17937">
                  <c:v>450</c:v>
                </c:pt>
                <c:pt idx="17938">
                  <c:v>230</c:v>
                </c:pt>
                <c:pt idx="17939">
                  <c:v>233</c:v>
                </c:pt>
                <c:pt idx="17940">
                  <c:v>422</c:v>
                </c:pt>
                <c:pt idx="17941">
                  <c:v>720</c:v>
                </c:pt>
                <c:pt idx="17942">
                  <c:v>672</c:v>
                </c:pt>
                <c:pt idx="17943">
                  <c:v>660</c:v>
                </c:pt>
                <c:pt idx="17944">
                  <c:v>722</c:v>
                </c:pt>
                <c:pt idx="17945">
                  <c:v>747</c:v>
                </c:pt>
                <c:pt idx="17946">
                  <c:v>632</c:v>
                </c:pt>
                <c:pt idx="17947">
                  <c:v>881</c:v>
                </c:pt>
                <c:pt idx="17948">
                  <c:v>732</c:v>
                </c:pt>
                <c:pt idx="17949">
                  <c:v>731</c:v>
                </c:pt>
                <c:pt idx="17950">
                  <c:v>732</c:v>
                </c:pt>
                <c:pt idx="17951">
                  <c:v>732</c:v>
                </c:pt>
                <c:pt idx="17952">
                  <c:v>1022</c:v>
                </c:pt>
                <c:pt idx="17953">
                  <c:v>812</c:v>
                </c:pt>
                <c:pt idx="17954">
                  <c:v>480</c:v>
                </c:pt>
                <c:pt idx="17955">
                  <c:v>832</c:v>
                </c:pt>
                <c:pt idx="17956">
                  <c:v>1070</c:v>
                </c:pt>
                <c:pt idx="17957">
                  <c:v>972</c:v>
                </c:pt>
                <c:pt idx="17958">
                  <c:v>560</c:v>
                </c:pt>
                <c:pt idx="17959">
                  <c:v>1007</c:v>
                </c:pt>
                <c:pt idx="17960">
                  <c:v>745</c:v>
                </c:pt>
                <c:pt idx="17961">
                  <c:v>671</c:v>
                </c:pt>
                <c:pt idx="17962">
                  <c:v>707</c:v>
                </c:pt>
                <c:pt idx="17963">
                  <c:v>707</c:v>
                </c:pt>
                <c:pt idx="17964">
                  <c:v>707</c:v>
                </c:pt>
                <c:pt idx="17965">
                  <c:v>707</c:v>
                </c:pt>
                <c:pt idx="17966">
                  <c:v>707</c:v>
                </c:pt>
                <c:pt idx="17967">
                  <c:v>707</c:v>
                </c:pt>
                <c:pt idx="17968">
                  <c:v>707</c:v>
                </c:pt>
                <c:pt idx="17969">
                  <c:v>820</c:v>
                </c:pt>
                <c:pt idx="17970">
                  <c:v>747</c:v>
                </c:pt>
                <c:pt idx="17971">
                  <c:v>677</c:v>
                </c:pt>
                <c:pt idx="17972">
                  <c:v>677</c:v>
                </c:pt>
                <c:pt idx="17973">
                  <c:v>677</c:v>
                </c:pt>
                <c:pt idx="17974">
                  <c:v>707</c:v>
                </c:pt>
                <c:pt idx="17975">
                  <c:v>707</c:v>
                </c:pt>
                <c:pt idx="17976">
                  <c:v>707</c:v>
                </c:pt>
                <c:pt idx="17977">
                  <c:v>907</c:v>
                </c:pt>
                <c:pt idx="17978">
                  <c:v>907</c:v>
                </c:pt>
                <c:pt idx="17979">
                  <c:v>907</c:v>
                </c:pt>
                <c:pt idx="17980">
                  <c:v>907</c:v>
                </c:pt>
                <c:pt idx="17981">
                  <c:v>907</c:v>
                </c:pt>
                <c:pt idx="17982">
                  <c:v>907</c:v>
                </c:pt>
                <c:pt idx="17983">
                  <c:v>980</c:v>
                </c:pt>
                <c:pt idx="17984">
                  <c:v>583</c:v>
                </c:pt>
                <c:pt idx="17985">
                  <c:v>565</c:v>
                </c:pt>
                <c:pt idx="17986">
                  <c:v>745</c:v>
                </c:pt>
                <c:pt idx="17987">
                  <c:v>340</c:v>
                </c:pt>
                <c:pt idx="17988">
                  <c:v>285</c:v>
                </c:pt>
                <c:pt idx="17989">
                  <c:v>250</c:v>
                </c:pt>
                <c:pt idx="17990">
                  <c:v>442</c:v>
                </c:pt>
                <c:pt idx="17991">
                  <c:v>184</c:v>
                </c:pt>
                <c:pt idx="17992">
                  <c:v>-845</c:v>
                </c:pt>
                <c:pt idx="17993">
                  <c:v>-897</c:v>
                </c:pt>
                <c:pt idx="17994">
                  <c:v>-877</c:v>
                </c:pt>
                <c:pt idx="17995">
                  <c:v>-690</c:v>
                </c:pt>
                <c:pt idx="17996">
                  <c:v>-250</c:v>
                </c:pt>
                <c:pt idx="17997">
                  <c:v>300</c:v>
                </c:pt>
                <c:pt idx="17998">
                  <c:v>-200</c:v>
                </c:pt>
                <c:pt idx="17999">
                  <c:v>-255</c:v>
                </c:pt>
                <c:pt idx="18000">
                  <c:v>-681</c:v>
                </c:pt>
                <c:pt idx="18001">
                  <c:v>-901</c:v>
                </c:pt>
                <c:pt idx="18002">
                  <c:v>-926</c:v>
                </c:pt>
                <c:pt idx="18003">
                  <c:v>-926</c:v>
                </c:pt>
                <c:pt idx="18004">
                  <c:v>-926</c:v>
                </c:pt>
                <c:pt idx="18005">
                  <c:v>-926</c:v>
                </c:pt>
                <c:pt idx="18006">
                  <c:v>-721</c:v>
                </c:pt>
                <c:pt idx="18007">
                  <c:v>-581</c:v>
                </c:pt>
                <c:pt idx="18008">
                  <c:v>-81</c:v>
                </c:pt>
                <c:pt idx="18009">
                  <c:v>-81</c:v>
                </c:pt>
                <c:pt idx="18010">
                  <c:v>-81</c:v>
                </c:pt>
                <c:pt idx="18011">
                  <c:v>-81</c:v>
                </c:pt>
                <c:pt idx="18012">
                  <c:v>-66</c:v>
                </c:pt>
                <c:pt idx="18013">
                  <c:v>-555</c:v>
                </c:pt>
                <c:pt idx="18014">
                  <c:v>-475</c:v>
                </c:pt>
                <c:pt idx="18015">
                  <c:v>-555</c:v>
                </c:pt>
                <c:pt idx="18016">
                  <c:v>-605</c:v>
                </c:pt>
                <c:pt idx="18017">
                  <c:v>-610</c:v>
                </c:pt>
                <c:pt idx="18018">
                  <c:v>-555</c:v>
                </c:pt>
                <c:pt idx="18019">
                  <c:v>17</c:v>
                </c:pt>
                <c:pt idx="18020">
                  <c:v>1090</c:v>
                </c:pt>
                <c:pt idx="18021">
                  <c:v>1090</c:v>
                </c:pt>
                <c:pt idx="18022">
                  <c:v>825</c:v>
                </c:pt>
                <c:pt idx="18023">
                  <c:v>275</c:v>
                </c:pt>
                <c:pt idx="18024">
                  <c:v>490</c:v>
                </c:pt>
                <c:pt idx="18025">
                  <c:v>30</c:v>
                </c:pt>
                <c:pt idx="18026">
                  <c:v>41</c:v>
                </c:pt>
                <c:pt idx="18027">
                  <c:v>40</c:v>
                </c:pt>
                <c:pt idx="18028">
                  <c:v>45</c:v>
                </c:pt>
                <c:pt idx="18029">
                  <c:v>-300</c:v>
                </c:pt>
                <c:pt idx="18030">
                  <c:v>-764</c:v>
                </c:pt>
                <c:pt idx="18031">
                  <c:v>-675</c:v>
                </c:pt>
                <c:pt idx="18032">
                  <c:v>-675</c:v>
                </c:pt>
                <c:pt idx="18033">
                  <c:v>-615</c:v>
                </c:pt>
                <c:pt idx="18034">
                  <c:v>-675</c:v>
                </c:pt>
                <c:pt idx="18035">
                  <c:v>-675</c:v>
                </c:pt>
                <c:pt idx="18036">
                  <c:v>-675</c:v>
                </c:pt>
                <c:pt idx="18037">
                  <c:v>-645</c:v>
                </c:pt>
                <c:pt idx="18038">
                  <c:v>-590</c:v>
                </c:pt>
                <c:pt idx="18039">
                  <c:v>-580</c:v>
                </c:pt>
                <c:pt idx="18040">
                  <c:v>-635</c:v>
                </c:pt>
                <c:pt idx="18041">
                  <c:v>-675</c:v>
                </c:pt>
                <c:pt idx="18042">
                  <c:v>-675</c:v>
                </c:pt>
                <c:pt idx="18043">
                  <c:v>40</c:v>
                </c:pt>
                <c:pt idx="18044">
                  <c:v>773</c:v>
                </c:pt>
                <c:pt idx="18045">
                  <c:v>1340</c:v>
                </c:pt>
                <c:pt idx="18046">
                  <c:v>650</c:v>
                </c:pt>
                <c:pt idx="18047">
                  <c:v>33</c:v>
                </c:pt>
                <c:pt idx="18048">
                  <c:v>-15</c:v>
                </c:pt>
                <c:pt idx="18049">
                  <c:v>-200</c:v>
                </c:pt>
                <c:pt idx="18050">
                  <c:v>-591</c:v>
                </c:pt>
                <c:pt idx="18051">
                  <c:v>-605</c:v>
                </c:pt>
                <c:pt idx="18052">
                  <c:v>-559</c:v>
                </c:pt>
                <c:pt idx="18053">
                  <c:v>-653</c:v>
                </c:pt>
                <c:pt idx="18054">
                  <c:v>-805</c:v>
                </c:pt>
                <c:pt idx="18055">
                  <c:v>-855</c:v>
                </c:pt>
                <c:pt idx="18056">
                  <c:v>-675</c:v>
                </c:pt>
                <c:pt idx="18057">
                  <c:v>-585</c:v>
                </c:pt>
                <c:pt idx="18058">
                  <c:v>-610</c:v>
                </c:pt>
                <c:pt idx="18059">
                  <c:v>-675</c:v>
                </c:pt>
                <c:pt idx="18060">
                  <c:v>-625</c:v>
                </c:pt>
                <c:pt idx="18061">
                  <c:v>-675</c:v>
                </c:pt>
                <c:pt idx="18062">
                  <c:v>-675</c:v>
                </c:pt>
                <c:pt idx="18063">
                  <c:v>-610</c:v>
                </c:pt>
                <c:pt idx="18064">
                  <c:v>-675</c:v>
                </c:pt>
                <c:pt idx="18065">
                  <c:v>-675</c:v>
                </c:pt>
                <c:pt idx="18066">
                  <c:v>-675</c:v>
                </c:pt>
                <c:pt idx="18067">
                  <c:v>-853</c:v>
                </c:pt>
                <c:pt idx="18068">
                  <c:v>-908</c:v>
                </c:pt>
                <c:pt idx="18069">
                  <c:v>-160</c:v>
                </c:pt>
                <c:pt idx="18070">
                  <c:v>-958</c:v>
                </c:pt>
                <c:pt idx="18071">
                  <c:v>-893</c:v>
                </c:pt>
                <c:pt idx="18072">
                  <c:v>-51</c:v>
                </c:pt>
                <c:pt idx="18073">
                  <c:v>-660</c:v>
                </c:pt>
                <c:pt idx="18074">
                  <c:v>-829</c:v>
                </c:pt>
                <c:pt idx="18075">
                  <c:v>-719</c:v>
                </c:pt>
                <c:pt idx="18076">
                  <c:v>-735</c:v>
                </c:pt>
                <c:pt idx="18077">
                  <c:v>-860</c:v>
                </c:pt>
                <c:pt idx="18078">
                  <c:v>-775</c:v>
                </c:pt>
                <c:pt idx="18079">
                  <c:v>-675</c:v>
                </c:pt>
                <c:pt idx="18080">
                  <c:v>-675</c:v>
                </c:pt>
                <c:pt idx="18081">
                  <c:v>-675</c:v>
                </c:pt>
                <c:pt idx="18082">
                  <c:v>-675</c:v>
                </c:pt>
                <c:pt idx="18083">
                  <c:v>-675</c:v>
                </c:pt>
                <c:pt idx="18084">
                  <c:v>-675</c:v>
                </c:pt>
                <c:pt idx="18085">
                  <c:v>-675</c:v>
                </c:pt>
                <c:pt idx="18086">
                  <c:v>-595</c:v>
                </c:pt>
                <c:pt idx="18087">
                  <c:v>-560</c:v>
                </c:pt>
                <c:pt idx="18088">
                  <c:v>-675</c:v>
                </c:pt>
                <c:pt idx="18089">
                  <c:v>-675</c:v>
                </c:pt>
                <c:pt idx="18090">
                  <c:v>-675</c:v>
                </c:pt>
                <c:pt idx="18091">
                  <c:v>-435</c:v>
                </c:pt>
                <c:pt idx="18092">
                  <c:v>66</c:v>
                </c:pt>
                <c:pt idx="18093">
                  <c:v>778</c:v>
                </c:pt>
                <c:pt idx="18094">
                  <c:v>-15</c:v>
                </c:pt>
                <c:pt idx="18095">
                  <c:v>-283</c:v>
                </c:pt>
                <c:pt idx="18096">
                  <c:v>168</c:v>
                </c:pt>
                <c:pt idx="18097">
                  <c:v>-157</c:v>
                </c:pt>
                <c:pt idx="18098">
                  <c:v>-855</c:v>
                </c:pt>
                <c:pt idx="18099">
                  <c:v>-445</c:v>
                </c:pt>
                <c:pt idx="18100">
                  <c:v>-520</c:v>
                </c:pt>
                <c:pt idx="18101">
                  <c:v>-693</c:v>
                </c:pt>
                <c:pt idx="18102">
                  <c:v>-746</c:v>
                </c:pt>
                <c:pt idx="18103">
                  <c:v>-646</c:v>
                </c:pt>
                <c:pt idx="18104">
                  <c:v>-646</c:v>
                </c:pt>
                <c:pt idx="18105">
                  <c:v>-646</c:v>
                </c:pt>
                <c:pt idx="18106">
                  <c:v>-646</c:v>
                </c:pt>
                <c:pt idx="18107">
                  <c:v>-646</c:v>
                </c:pt>
                <c:pt idx="18108">
                  <c:v>-646</c:v>
                </c:pt>
                <c:pt idx="18109">
                  <c:v>-646</c:v>
                </c:pt>
                <c:pt idx="18110">
                  <c:v>-675</c:v>
                </c:pt>
                <c:pt idx="18111">
                  <c:v>-675</c:v>
                </c:pt>
                <c:pt idx="18112">
                  <c:v>-675</c:v>
                </c:pt>
                <c:pt idx="18113">
                  <c:v>-675</c:v>
                </c:pt>
                <c:pt idx="18114">
                  <c:v>-646</c:v>
                </c:pt>
                <c:pt idx="18115">
                  <c:v>-675</c:v>
                </c:pt>
                <c:pt idx="18116">
                  <c:v>-760</c:v>
                </c:pt>
                <c:pt idx="18117">
                  <c:v>-170</c:v>
                </c:pt>
                <c:pt idx="18118">
                  <c:v>-694</c:v>
                </c:pt>
                <c:pt idx="18119">
                  <c:v>-760</c:v>
                </c:pt>
                <c:pt idx="18120">
                  <c:v>-833</c:v>
                </c:pt>
                <c:pt idx="18121">
                  <c:v>-833</c:v>
                </c:pt>
                <c:pt idx="18122">
                  <c:v>-831</c:v>
                </c:pt>
                <c:pt idx="18123">
                  <c:v>-831</c:v>
                </c:pt>
                <c:pt idx="18124">
                  <c:v>-831</c:v>
                </c:pt>
                <c:pt idx="18125">
                  <c:v>-790</c:v>
                </c:pt>
                <c:pt idx="18126">
                  <c:v>-706</c:v>
                </c:pt>
                <c:pt idx="18127">
                  <c:v>-705</c:v>
                </c:pt>
                <c:pt idx="18128">
                  <c:v>-606</c:v>
                </c:pt>
                <c:pt idx="18129">
                  <c:v>-606</c:v>
                </c:pt>
                <c:pt idx="18130">
                  <c:v>-635</c:v>
                </c:pt>
                <c:pt idx="18131">
                  <c:v>-675</c:v>
                </c:pt>
                <c:pt idx="18132">
                  <c:v>-675</c:v>
                </c:pt>
                <c:pt idx="18133">
                  <c:v>-672</c:v>
                </c:pt>
                <c:pt idx="18134">
                  <c:v>-600</c:v>
                </c:pt>
                <c:pt idx="18135">
                  <c:v>-600</c:v>
                </c:pt>
                <c:pt idx="18136">
                  <c:v>-675</c:v>
                </c:pt>
                <c:pt idx="18137">
                  <c:v>-675</c:v>
                </c:pt>
                <c:pt idx="18138">
                  <c:v>-675</c:v>
                </c:pt>
                <c:pt idx="18139">
                  <c:v>298</c:v>
                </c:pt>
                <c:pt idx="18140">
                  <c:v>1247</c:v>
                </c:pt>
                <c:pt idx="18141">
                  <c:v>1247</c:v>
                </c:pt>
                <c:pt idx="18142">
                  <c:v>1425</c:v>
                </c:pt>
                <c:pt idx="18143">
                  <c:v>1425</c:v>
                </c:pt>
                <c:pt idx="18144">
                  <c:v>947</c:v>
                </c:pt>
                <c:pt idx="18145">
                  <c:v>1107</c:v>
                </c:pt>
                <c:pt idx="18146">
                  <c:v>1001</c:v>
                </c:pt>
                <c:pt idx="18147">
                  <c:v>838</c:v>
                </c:pt>
                <c:pt idx="18148">
                  <c:v>888</c:v>
                </c:pt>
                <c:pt idx="18149">
                  <c:v>698</c:v>
                </c:pt>
                <c:pt idx="18150">
                  <c:v>938</c:v>
                </c:pt>
                <c:pt idx="18151">
                  <c:v>670</c:v>
                </c:pt>
                <c:pt idx="18152">
                  <c:v>-225</c:v>
                </c:pt>
                <c:pt idx="18153">
                  <c:v>-208</c:v>
                </c:pt>
                <c:pt idx="18154">
                  <c:v>-55</c:v>
                </c:pt>
                <c:pt idx="18155">
                  <c:v>-25</c:v>
                </c:pt>
                <c:pt idx="18156">
                  <c:v>-23</c:v>
                </c:pt>
                <c:pt idx="18157">
                  <c:v>-47</c:v>
                </c:pt>
                <c:pt idx="18158">
                  <c:v>-153</c:v>
                </c:pt>
                <c:pt idx="18159">
                  <c:v>-140</c:v>
                </c:pt>
                <c:pt idx="18160">
                  <c:v>-458</c:v>
                </c:pt>
                <c:pt idx="18161">
                  <c:v>-718</c:v>
                </c:pt>
                <c:pt idx="18162">
                  <c:v>-569</c:v>
                </c:pt>
                <c:pt idx="18163">
                  <c:v>-284</c:v>
                </c:pt>
                <c:pt idx="18164">
                  <c:v>64</c:v>
                </c:pt>
                <c:pt idx="18165">
                  <c:v>443</c:v>
                </c:pt>
                <c:pt idx="18166">
                  <c:v>-123</c:v>
                </c:pt>
                <c:pt idx="18167">
                  <c:v>-212</c:v>
                </c:pt>
                <c:pt idx="18168">
                  <c:v>-646</c:v>
                </c:pt>
                <c:pt idx="18169">
                  <c:v>-706</c:v>
                </c:pt>
                <c:pt idx="18170">
                  <c:v>-746</c:v>
                </c:pt>
                <c:pt idx="18171">
                  <c:v>-746</c:v>
                </c:pt>
                <c:pt idx="18172">
                  <c:v>-746</c:v>
                </c:pt>
                <c:pt idx="18173">
                  <c:v>-746</c:v>
                </c:pt>
                <c:pt idx="18174">
                  <c:v>-706</c:v>
                </c:pt>
                <c:pt idx="18175">
                  <c:v>-606</c:v>
                </c:pt>
                <c:pt idx="18176">
                  <c:v>-606</c:v>
                </c:pt>
                <c:pt idx="18177">
                  <c:v>-646</c:v>
                </c:pt>
                <c:pt idx="18178">
                  <c:v>-646</c:v>
                </c:pt>
                <c:pt idx="18179">
                  <c:v>-606</c:v>
                </c:pt>
                <c:pt idx="18180">
                  <c:v>-606</c:v>
                </c:pt>
                <c:pt idx="18181">
                  <c:v>-606</c:v>
                </c:pt>
                <c:pt idx="18182">
                  <c:v>-646</c:v>
                </c:pt>
                <c:pt idx="18183">
                  <c:v>-606</c:v>
                </c:pt>
                <c:pt idx="18184">
                  <c:v>-606</c:v>
                </c:pt>
                <c:pt idx="18185">
                  <c:v>-606</c:v>
                </c:pt>
                <c:pt idx="18186">
                  <c:v>-606</c:v>
                </c:pt>
                <c:pt idx="18187">
                  <c:v>-646</c:v>
                </c:pt>
                <c:pt idx="18188">
                  <c:v>-674</c:v>
                </c:pt>
                <c:pt idx="18189">
                  <c:v>-573</c:v>
                </c:pt>
                <c:pt idx="18190">
                  <c:v>-675</c:v>
                </c:pt>
                <c:pt idx="18191">
                  <c:v>-675</c:v>
                </c:pt>
                <c:pt idx="18192">
                  <c:v>-646</c:v>
                </c:pt>
                <c:pt idx="18193">
                  <c:v>-746</c:v>
                </c:pt>
                <c:pt idx="18194">
                  <c:v>-744</c:v>
                </c:pt>
                <c:pt idx="18195">
                  <c:v>-746</c:v>
                </c:pt>
                <c:pt idx="18196">
                  <c:v>-746</c:v>
                </c:pt>
                <c:pt idx="18197">
                  <c:v>-746</c:v>
                </c:pt>
                <c:pt idx="18198">
                  <c:v>-706</c:v>
                </c:pt>
                <c:pt idx="18199">
                  <c:v>-646</c:v>
                </c:pt>
                <c:pt idx="18200">
                  <c:v>-606</c:v>
                </c:pt>
                <c:pt idx="18201">
                  <c:v>-606</c:v>
                </c:pt>
                <c:pt idx="18202">
                  <c:v>-646</c:v>
                </c:pt>
                <c:pt idx="18203">
                  <c:v>-606</c:v>
                </c:pt>
                <c:pt idx="18204">
                  <c:v>-606</c:v>
                </c:pt>
                <c:pt idx="18205">
                  <c:v>-606</c:v>
                </c:pt>
                <c:pt idx="18206">
                  <c:v>-606</c:v>
                </c:pt>
                <c:pt idx="18207">
                  <c:v>-606</c:v>
                </c:pt>
                <c:pt idx="18208">
                  <c:v>-605</c:v>
                </c:pt>
                <c:pt idx="18209">
                  <c:v>-606</c:v>
                </c:pt>
                <c:pt idx="18210">
                  <c:v>-606</c:v>
                </c:pt>
                <c:pt idx="18211">
                  <c:v>-646</c:v>
                </c:pt>
                <c:pt idx="18212">
                  <c:v>-675</c:v>
                </c:pt>
                <c:pt idx="18213">
                  <c:v>-675</c:v>
                </c:pt>
                <c:pt idx="18214">
                  <c:v>-675</c:v>
                </c:pt>
                <c:pt idx="18215">
                  <c:v>-675</c:v>
                </c:pt>
                <c:pt idx="18216">
                  <c:v>-606</c:v>
                </c:pt>
                <c:pt idx="18217">
                  <c:v>-706</c:v>
                </c:pt>
                <c:pt idx="18218">
                  <c:v>-706</c:v>
                </c:pt>
                <c:pt idx="18219">
                  <c:v>-706</c:v>
                </c:pt>
                <c:pt idx="18220">
                  <c:v>-706</c:v>
                </c:pt>
                <c:pt idx="18221">
                  <c:v>-705</c:v>
                </c:pt>
                <c:pt idx="18222">
                  <c:v>-606</c:v>
                </c:pt>
                <c:pt idx="18223">
                  <c:v>-606</c:v>
                </c:pt>
                <c:pt idx="18224">
                  <c:v>-506</c:v>
                </c:pt>
                <c:pt idx="18225">
                  <c:v>-506</c:v>
                </c:pt>
                <c:pt idx="18226">
                  <c:v>-506</c:v>
                </c:pt>
                <c:pt idx="18227">
                  <c:v>-431</c:v>
                </c:pt>
                <c:pt idx="18228">
                  <c:v>-431</c:v>
                </c:pt>
                <c:pt idx="18229">
                  <c:v>-431</c:v>
                </c:pt>
                <c:pt idx="18230">
                  <c:v>-431</c:v>
                </c:pt>
                <c:pt idx="18231">
                  <c:v>-431</c:v>
                </c:pt>
                <c:pt idx="18232">
                  <c:v>-431</c:v>
                </c:pt>
                <c:pt idx="18233">
                  <c:v>-506</c:v>
                </c:pt>
                <c:pt idx="18234">
                  <c:v>-563</c:v>
                </c:pt>
                <c:pt idx="18235">
                  <c:v>-585</c:v>
                </c:pt>
                <c:pt idx="18236">
                  <c:v>-535</c:v>
                </c:pt>
                <c:pt idx="18237">
                  <c:v>-625</c:v>
                </c:pt>
                <c:pt idx="18238">
                  <c:v>-635</c:v>
                </c:pt>
                <c:pt idx="18239">
                  <c:v>-535</c:v>
                </c:pt>
                <c:pt idx="18240">
                  <c:v>-521</c:v>
                </c:pt>
                <c:pt idx="18241">
                  <c:v>-706</c:v>
                </c:pt>
                <c:pt idx="18242">
                  <c:v>-706</c:v>
                </c:pt>
                <c:pt idx="18243">
                  <c:v>-706</c:v>
                </c:pt>
                <c:pt idx="18244">
                  <c:v>-706</c:v>
                </c:pt>
                <c:pt idx="18245">
                  <c:v>-706</c:v>
                </c:pt>
                <c:pt idx="18246">
                  <c:v>-706</c:v>
                </c:pt>
                <c:pt idx="18247">
                  <c:v>-606</c:v>
                </c:pt>
                <c:pt idx="18248">
                  <c:v>-605</c:v>
                </c:pt>
                <c:pt idx="18249">
                  <c:v>-606</c:v>
                </c:pt>
                <c:pt idx="18250">
                  <c:v>-606</c:v>
                </c:pt>
                <c:pt idx="18251">
                  <c:v>-606</c:v>
                </c:pt>
                <c:pt idx="18252">
                  <c:v>-606</c:v>
                </c:pt>
                <c:pt idx="18253">
                  <c:v>-606</c:v>
                </c:pt>
                <c:pt idx="18254">
                  <c:v>-606</c:v>
                </c:pt>
                <c:pt idx="18255">
                  <c:v>-606</c:v>
                </c:pt>
                <c:pt idx="18256">
                  <c:v>-606</c:v>
                </c:pt>
                <c:pt idx="18257">
                  <c:v>-606</c:v>
                </c:pt>
                <c:pt idx="18258">
                  <c:v>-606</c:v>
                </c:pt>
                <c:pt idx="18259">
                  <c:v>-606</c:v>
                </c:pt>
                <c:pt idx="18260">
                  <c:v>-675</c:v>
                </c:pt>
                <c:pt idx="18261">
                  <c:v>-445</c:v>
                </c:pt>
                <c:pt idx="18262">
                  <c:v>-675</c:v>
                </c:pt>
                <c:pt idx="18263">
                  <c:v>-606</c:v>
                </c:pt>
                <c:pt idx="18264">
                  <c:v>-675</c:v>
                </c:pt>
                <c:pt idx="18265">
                  <c:v>-746</c:v>
                </c:pt>
                <c:pt idx="18266">
                  <c:v>-746</c:v>
                </c:pt>
                <c:pt idx="18267">
                  <c:v>-746</c:v>
                </c:pt>
                <c:pt idx="18268">
                  <c:v>-746</c:v>
                </c:pt>
                <c:pt idx="18269">
                  <c:v>-746</c:v>
                </c:pt>
                <c:pt idx="18270">
                  <c:v>-746</c:v>
                </c:pt>
                <c:pt idx="18271">
                  <c:v>-646</c:v>
                </c:pt>
                <c:pt idx="18272">
                  <c:v>-646</c:v>
                </c:pt>
                <c:pt idx="18273">
                  <c:v>-645</c:v>
                </c:pt>
                <c:pt idx="18274">
                  <c:v>-646</c:v>
                </c:pt>
                <c:pt idx="18275">
                  <c:v>-646</c:v>
                </c:pt>
                <c:pt idx="18276">
                  <c:v>-646</c:v>
                </c:pt>
                <c:pt idx="18277">
                  <c:v>-675</c:v>
                </c:pt>
                <c:pt idx="18278">
                  <c:v>-675</c:v>
                </c:pt>
                <c:pt idx="18279">
                  <c:v>-675</c:v>
                </c:pt>
                <c:pt idx="18280">
                  <c:v>-675</c:v>
                </c:pt>
                <c:pt idx="18281">
                  <c:v>-646</c:v>
                </c:pt>
                <c:pt idx="18282">
                  <c:v>-646</c:v>
                </c:pt>
                <c:pt idx="18283">
                  <c:v>-392</c:v>
                </c:pt>
                <c:pt idx="18284">
                  <c:v>353</c:v>
                </c:pt>
                <c:pt idx="18285">
                  <c:v>825</c:v>
                </c:pt>
                <c:pt idx="18286">
                  <c:v>-21</c:v>
                </c:pt>
                <c:pt idx="18287">
                  <c:v>-471</c:v>
                </c:pt>
                <c:pt idx="18288">
                  <c:v>-491</c:v>
                </c:pt>
                <c:pt idx="18289">
                  <c:v>-585</c:v>
                </c:pt>
                <c:pt idx="18290">
                  <c:v>-685</c:v>
                </c:pt>
                <c:pt idx="18291">
                  <c:v>-685</c:v>
                </c:pt>
                <c:pt idx="18292">
                  <c:v>-685</c:v>
                </c:pt>
                <c:pt idx="18293">
                  <c:v>-685</c:v>
                </c:pt>
                <c:pt idx="18294">
                  <c:v>-685</c:v>
                </c:pt>
                <c:pt idx="18295">
                  <c:v>-685</c:v>
                </c:pt>
                <c:pt idx="18296">
                  <c:v>-585</c:v>
                </c:pt>
                <c:pt idx="18297">
                  <c:v>-585</c:v>
                </c:pt>
                <c:pt idx="18298">
                  <c:v>-585</c:v>
                </c:pt>
                <c:pt idx="18299">
                  <c:v>-585</c:v>
                </c:pt>
                <c:pt idx="18300">
                  <c:v>-585</c:v>
                </c:pt>
                <c:pt idx="18301">
                  <c:v>-585</c:v>
                </c:pt>
                <c:pt idx="18302">
                  <c:v>-585</c:v>
                </c:pt>
                <c:pt idx="18303">
                  <c:v>-585</c:v>
                </c:pt>
                <c:pt idx="18304">
                  <c:v>-585</c:v>
                </c:pt>
                <c:pt idx="18305">
                  <c:v>-585</c:v>
                </c:pt>
                <c:pt idx="18306">
                  <c:v>-585</c:v>
                </c:pt>
                <c:pt idx="18307">
                  <c:v>-640</c:v>
                </c:pt>
                <c:pt idx="18308">
                  <c:v>-236</c:v>
                </c:pt>
                <c:pt idx="18309">
                  <c:v>240</c:v>
                </c:pt>
                <c:pt idx="18310">
                  <c:v>-440</c:v>
                </c:pt>
                <c:pt idx="18311">
                  <c:v>-640</c:v>
                </c:pt>
                <c:pt idx="18312">
                  <c:v>-640</c:v>
                </c:pt>
                <c:pt idx="18313">
                  <c:v>-740</c:v>
                </c:pt>
                <c:pt idx="18314">
                  <c:v>-740</c:v>
                </c:pt>
                <c:pt idx="18315">
                  <c:v>-740</c:v>
                </c:pt>
                <c:pt idx="18316">
                  <c:v>-740</c:v>
                </c:pt>
                <c:pt idx="18317">
                  <c:v>-740</c:v>
                </c:pt>
                <c:pt idx="18318">
                  <c:v>-740</c:v>
                </c:pt>
                <c:pt idx="18319">
                  <c:v>-740</c:v>
                </c:pt>
                <c:pt idx="18320">
                  <c:v>-740</c:v>
                </c:pt>
                <c:pt idx="18321">
                  <c:v>-740</c:v>
                </c:pt>
                <c:pt idx="18322">
                  <c:v>-703</c:v>
                </c:pt>
                <c:pt idx="18323">
                  <c:v>-703</c:v>
                </c:pt>
                <c:pt idx="18324">
                  <c:v>-636</c:v>
                </c:pt>
                <c:pt idx="18325">
                  <c:v>-385</c:v>
                </c:pt>
                <c:pt idx="18326">
                  <c:v>-242</c:v>
                </c:pt>
                <c:pt idx="18327">
                  <c:v>-210</c:v>
                </c:pt>
                <c:pt idx="18328">
                  <c:v>-287</c:v>
                </c:pt>
                <c:pt idx="18329">
                  <c:v>-670</c:v>
                </c:pt>
                <c:pt idx="18330">
                  <c:v>-470</c:v>
                </c:pt>
                <c:pt idx="18331">
                  <c:v>-155</c:v>
                </c:pt>
                <c:pt idx="18332">
                  <c:v>1088</c:v>
                </c:pt>
                <c:pt idx="18333">
                  <c:v>1140</c:v>
                </c:pt>
                <c:pt idx="18334">
                  <c:v>462</c:v>
                </c:pt>
                <c:pt idx="18335">
                  <c:v>17</c:v>
                </c:pt>
                <c:pt idx="18336">
                  <c:v>-649</c:v>
                </c:pt>
                <c:pt idx="18337">
                  <c:v>-740</c:v>
                </c:pt>
                <c:pt idx="18338">
                  <c:v>-740</c:v>
                </c:pt>
                <c:pt idx="18339">
                  <c:v>-740</c:v>
                </c:pt>
                <c:pt idx="18340">
                  <c:v>-740</c:v>
                </c:pt>
                <c:pt idx="18341">
                  <c:v>-740</c:v>
                </c:pt>
                <c:pt idx="18342">
                  <c:v>-740</c:v>
                </c:pt>
                <c:pt idx="18343">
                  <c:v>-640</c:v>
                </c:pt>
                <c:pt idx="18344">
                  <c:v>-640</c:v>
                </c:pt>
                <c:pt idx="18345">
                  <c:v>-640</c:v>
                </c:pt>
                <c:pt idx="18346">
                  <c:v>-640</c:v>
                </c:pt>
                <c:pt idx="18347">
                  <c:v>-640</c:v>
                </c:pt>
                <c:pt idx="18348">
                  <c:v>-640</c:v>
                </c:pt>
                <c:pt idx="18349">
                  <c:v>-640</c:v>
                </c:pt>
                <c:pt idx="18350">
                  <c:v>-585</c:v>
                </c:pt>
                <c:pt idx="18351">
                  <c:v>-585</c:v>
                </c:pt>
                <c:pt idx="18352">
                  <c:v>-585</c:v>
                </c:pt>
                <c:pt idx="18353">
                  <c:v>-585</c:v>
                </c:pt>
                <c:pt idx="18354">
                  <c:v>-585</c:v>
                </c:pt>
                <c:pt idx="18355">
                  <c:v>-585</c:v>
                </c:pt>
                <c:pt idx="18356">
                  <c:v>-495</c:v>
                </c:pt>
                <c:pt idx="18357">
                  <c:v>-210</c:v>
                </c:pt>
                <c:pt idx="18358">
                  <c:v>-725</c:v>
                </c:pt>
                <c:pt idx="18359">
                  <c:v>-725</c:v>
                </c:pt>
                <c:pt idx="18360">
                  <c:v>-725</c:v>
                </c:pt>
                <c:pt idx="18361">
                  <c:v>-825</c:v>
                </c:pt>
                <c:pt idx="18362">
                  <c:v>-825</c:v>
                </c:pt>
                <c:pt idx="18363">
                  <c:v>-825</c:v>
                </c:pt>
                <c:pt idx="18364">
                  <c:v>-825</c:v>
                </c:pt>
                <c:pt idx="18365">
                  <c:v>-825</c:v>
                </c:pt>
                <c:pt idx="18366">
                  <c:v>-825</c:v>
                </c:pt>
                <c:pt idx="18367">
                  <c:v>-725</c:v>
                </c:pt>
                <c:pt idx="18368">
                  <c:v>-640</c:v>
                </c:pt>
                <c:pt idx="18369">
                  <c:v>-640</c:v>
                </c:pt>
                <c:pt idx="18370">
                  <c:v>-640</c:v>
                </c:pt>
                <c:pt idx="18371">
                  <c:v>-640</c:v>
                </c:pt>
                <c:pt idx="18372">
                  <c:v>-640</c:v>
                </c:pt>
                <c:pt idx="18373">
                  <c:v>-640</c:v>
                </c:pt>
                <c:pt idx="18374">
                  <c:v>-585</c:v>
                </c:pt>
                <c:pt idx="18375">
                  <c:v>-585</c:v>
                </c:pt>
                <c:pt idx="18376">
                  <c:v>-585</c:v>
                </c:pt>
                <c:pt idx="18377">
                  <c:v>-585</c:v>
                </c:pt>
                <c:pt idx="18378">
                  <c:v>-584</c:v>
                </c:pt>
                <c:pt idx="18379">
                  <c:v>-584</c:v>
                </c:pt>
                <c:pt idx="18380">
                  <c:v>-725</c:v>
                </c:pt>
                <c:pt idx="18381">
                  <c:v>-915</c:v>
                </c:pt>
                <c:pt idx="18382">
                  <c:v>-725</c:v>
                </c:pt>
                <c:pt idx="18383">
                  <c:v>-725</c:v>
                </c:pt>
                <c:pt idx="18384">
                  <c:v>-565</c:v>
                </c:pt>
                <c:pt idx="18385">
                  <c:v>-600</c:v>
                </c:pt>
                <c:pt idx="18386">
                  <c:v>-600</c:v>
                </c:pt>
                <c:pt idx="18387">
                  <c:v>-565</c:v>
                </c:pt>
                <c:pt idx="18388">
                  <c:v>-565</c:v>
                </c:pt>
                <c:pt idx="18389">
                  <c:v>-500</c:v>
                </c:pt>
                <c:pt idx="18390">
                  <c:v>-565</c:v>
                </c:pt>
                <c:pt idx="18391">
                  <c:v>-515</c:v>
                </c:pt>
                <c:pt idx="18392">
                  <c:v>-465</c:v>
                </c:pt>
                <c:pt idx="18393">
                  <c:v>-465</c:v>
                </c:pt>
                <c:pt idx="18394">
                  <c:v>-464</c:v>
                </c:pt>
                <c:pt idx="18395">
                  <c:v>-515</c:v>
                </c:pt>
                <c:pt idx="18396">
                  <c:v>-465</c:v>
                </c:pt>
                <c:pt idx="18397">
                  <c:v>-465</c:v>
                </c:pt>
                <c:pt idx="18398">
                  <c:v>-465</c:v>
                </c:pt>
                <c:pt idx="18399">
                  <c:v>-515</c:v>
                </c:pt>
                <c:pt idx="18400">
                  <c:v>-565</c:v>
                </c:pt>
                <c:pt idx="18401">
                  <c:v>-470</c:v>
                </c:pt>
                <c:pt idx="18402">
                  <c:v>-520</c:v>
                </c:pt>
                <c:pt idx="18403">
                  <c:v>-600</c:v>
                </c:pt>
                <c:pt idx="18404">
                  <c:v>-366</c:v>
                </c:pt>
                <c:pt idx="18405">
                  <c:v>-620</c:v>
                </c:pt>
                <c:pt idx="18406">
                  <c:v>-620</c:v>
                </c:pt>
                <c:pt idx="18407">
                  <c:v>-620</c:v>
                </c:pt>
                <c:pt idx="18408">
                  <c:v>0</c:v>
                </c:pt>
                <c:pt idx="18409">
                  <c:v>0</c:v>
                </c:pt>
                <c:pt idx="18410">
                  <c:v>0</c:v>
                </c:pt>
                <c:pt idx="18411">
                  <c:v>0</c:v>
                </c:pt>
                <c:pt idx="18412">
                  <c:v>0</c:v>
                </c:pt>
                <c:pt idx="18413">
                  <c:v>0</c:v>
                </c:pt>
                <c:pt idx="18414">
                  <c:v>0</c:v>
                </c:pt>
                <c:pt idx="18415">
                  <c:v>0</c:v>
                </c:pt>
                <c:pt idx="18416">
                  <c:v>0</c:v>
                </c:pt>
                <c:pt idx="18417">
                  <c:v>0</c:v>
                </c:pt>
                <c:pt idx="18418">
                  <c:v>0</c:v>
                </c:pt>
                <c:pt idx="18419">
                  <c:v>0</c:v>
                </c:pt>
                <c:pt idx="18420">
                  <c:v>0</c:v>
                </c:pt>
                <c:pt idx="18421">
                  <c:v>0</c:v>
                </c:pt>
                <c:pt idx="18422">
                  <c:v>0</c:v>
                </c:pt>
                <c:pt idx="18423">
                  <c:v>0</c:v>
                </c:pt>
                <c:pt idx="18424">
                  <c:v>0</c:v>
                </c:pt>
                <c:pt idx="18425">
                  <c:v>0</c:v>
                </c:pt>
                <c:pt idx="18426">
                  <c:v>0</c:v>
                </c:pt>
                <c:pt idx="18427">
                  <c:v>0</c:v>
                </c:pt>
                <c:pt idx="18428">
                  <c:v>0</c:v>
                </c:pt>
                <c:pt idx="18429">
                  <c:v>0</c:v>
                </c:pt>
                <c:pt idx="18430">
                  <c:v>0</c:v>
                </c:pt>
                <c:pt idx="18431">
                  <c:v>0</c:v>
                </c:pt>
                <c:pt idx="18432">
                  <c:v>-545</c:v>
                </c:pt>
                <c:pt idx="18433">
                  <c:v>-645</c:v>
                </c:pt>
                <c:pt idx="18434">
                  <c:v>-645</c:v>
                </c:pt>
                <c:pt idx="18435">
                  <c:v>-645</c:v>
                </c:pt>
                <c:pt idx="18436">
                  <c:v>-645</c:v>
                </c:pt>
                <c:pt idx="18437">
                  <c:v>-645</c:v>
                </c:pt>
                <c:pt idx="18438">
                  <c:v>-645</c:v>
                </c:pt>
                <c:pt idx="18439">
                  <c:v>-545</c:v>
                </c:pt>
                <c:pt idx="18440">
                  <c:v>-544</c:v>
                </c:pt>
                <c:pt idx="18441">
                  <c:v>-545</c:v>
                </c:pt>
                <c:pt idx="18442">
                  <c:v>-545</c:v>
                </c:pt>
                <c:pt idx="18443">
                  <c:v>-545</c:v>
                </c:pt>
                <c:pt idx="18444">
                  <c:v>-545</c:v>
                </c:pt>
                <c:pt idx="18445">
                  <c:v>-545</c:v>
                </c:pt>
                <c:pt idx="18446">
                  <c:v>-545</c:v>
                </c:pt>
                <c:pt idx="18447">
                  <c:v>-545</c:v>
                </c:pt>
                <c:pt idx="18448">
                  <c:v>-545</c:v>
                </c:pt>
                <c:pt idx="18449">
                  <c:v>-545</c:v>
                </c:pt>
                <c:pt idx="18450">
                  <c:v>-545</c:v>
                </c:pt>
                <c:pt idx="18451">
                  <c:v>-545</c:v>
                </c:pt>
                <c:pt idx="18452">
                  <c:v>-600</c:v>
                </c:pt>
                <c:pt idx="18453">
                  <c:v>-600</c:v>
                </c:pt>
                <c:pt idx="18454">
                  <c:v>-545</c:v>
                </c:pt>
                <c:pt idx="18455">
                  <c:v>-545</c:v>
                </c:pt>
                <c:pt idx="18456">
                  <c:v>-565</c:v>
                </c:pt>
                <c:pt idx="18457">
                  <c:v>-545</c:v>
                </c:pt>
                <c:pt idx="18458">
                  <c:v>-645</c:v>
                </c:pt>
                <c:pt idx="18459">
                  <c:v>-645</c:v>
                </c:pt>
                <c:pt idx="18460">
                  <c:v>-645</c:v>
                </c:pt>
                <c:pt idx="18461">
                  <c:v>-645</c:v>
                </c:pt>
                <c:pt idx="18462">
                  <c:v>-645</c:v>
                </c:pt>
                <c:pt idx="18463">
                  <c:v>-595</c:v>
                </c:pt>
                <c:pt idx="18464">
                  <c:v>-495</c:v>
                </c:pt>
                <c:pt idx="18465">
                  <c:v>-495</c:v>
                </c:pt>
                <c:pt idx="18466">
                  <c:v>-495</c:v>
                </c:pt>
                <c:pt idx="18467">
                  <c:v>-495</c:v>
                </c:pt>
                <c:pt idx="18468">
                  <c:v>-495</c:v>
                </c:pt>
                <c:pt idx="18469">
                  <c:v>-495</c:v>
                </c:pt>
                <c:pt idx="18470">
                  <c:v>-495</c:v>
                </c:pt>
                <c:pt idx="18471">
                  <c:v>-495</c:v>
                </c:pt>
                <c:pt idx="18472">
                  <c:v>-495</c:v>
                </c:pt>
                <c:pt idx="18473">
                  <c:v>-495</c:v>
                </c:pt>
                <c:pt idx="18474">
                  <c:v>-495</c:v>
                </c:pt>
                <c:pt idx="18475">
                  <c:v>-515</c:v>
                </c:pt>
                <c:pt idx="18476">
                  <c:v>-515</c:v>
                </c:pt>
                <c:pt idx="18477">
                  <c:v>-515</c:v>
                </c:pt>
                <c:pt idx="18478">
                  <c:v>-515</c:v>
                </c:pt>
                <c:pt idx="18479">
                  <c:v>-515</c:v>
                </c:pt>
                <c:pt idx="18480">
                  <c:v>0</c:v>
                </c:pt>
                <c:pt idx="18481">
                  <c:v>0</c:v>
                </c:pt>
                <c:pt idx="18482">
                  <c:v>0</c:v>
                </c:pt>
                <c:pt idx="18483">
                  <c:v>0</c:v>
                </c:pt>
                <c:pt idx="18484">
                  <c:v>0</c:v>
                </c:pt>
                <c:pt idx="18485">
                  <c:v>0</c:v>
                </c:pt>
                <c:pt idx="18486">
                  <c:v>0</c:v>
                </c:pt>
                <c:pt idx="18487">
                  <c:v>0</c:v>
                </c:pt>
                <c:pt idx="18488">
                  <c:v>0</c:v>
                </c:pt>
                <c:pt idx="18489">
                  <c:v>0</c:v>
                </c:pt>
                <c:pt idx="18490">
                  <c:v>0</c:v>
                </c:pt>
                <c:pt idx="18491">
                  <c:v>0</c:v>
                </c:pt>
                <c:pt idx="18492">
                  <c:v>0</c:v>
                </c:pt>
                <c:pt idx="18493">
                  <c:v>0</c:v>
                </c:pt>
                <c:pt idx="18494">
                  <c:v>0</c:v>
                </c:pt>
                <c:pt idx="18495">
                  <c:v>0</c:v>
                </c:pt>
                <c:pt idx="18496">
                  <c:v>0</c:v>
                </c:pt>
                <c:pt idx="18497">
                  <c:v>0</c:v>
                </c:pt>
                <c:pt idx="18498">
                  <c:v>0</c:v>
                </c:pt>
                <c:pt idx="18499">
                  <c:v>0</c:v>
                </c:pt>
                <c:pt idx="18500">
                  <c:v>0</c:v>
                </c:pt>
                <c:pt idx="18501">
                  <c:v>0</c:v>
                </c:pt>
                <c:pt idx="18502">
                  <c:v>0</c:v>
                </c:pt>
                <c:pt idx="18503">
                  <c:v>0</c:v>
                </c:pt>
                <c:pt idx="18504">
                  <c:v>-545</c:v>
                </c:pt>
                <c:pt idx="18505">
                  <c:v>-645</c:v>
                </c:pt>
                <c:pt idx="18506">
                  <c:v>-645</c:v>
                </c:pt>
                <c:pt idx="18507">
                  <c:v>-645</c:v>
                </c:pt>
                <c:pt idx="18508">
                  <c:v>-645</c:v>
                </c:pt>
                <c:pt idx="18509">
                  <c:v>-645</c:v>
                </c:pt>
                <c:pt idx="18510">
                  <c:v>-645</c:v>
                </c:pt>
                <c:pt idx="18511">
                  <c:v>-545</c:v>
                </c:pt>
                <c:pt idx="18512">
                  <c:v>-545</c:v>
                </c:pt>
                <c:pt idx="18513">
                  <c:v>-545</c:v>
                </c:pt>
                <c:pt idx="18514">
                  <c:v>-544</c:v>
                </c:pt>
                <c:pt idx="18515">
                  <c:v>-545</c:v>
                </c:pt>
                <c:pt idx="18516">
                  <c:v>-545</c:v>
                </c:pt>
                <c:pt idx="18517">
                  <c:v>-545</c:v>
                </c:pt>
                <c:pt idx="18518">
                  <c:v>-545</c:v>
                </c:pt>
                <c:pt idx="18519">
                  <c:v>-545</c:v>
                </c:pt>
                <c:pt idx="18520">
                  <c:v>-545</c:v>
                </c:pt>
                <c:pt idx="18521">
                  <c:v>-545</c:v>
                </c:pt>
                <c:pt idx="18522">
                  <c:v>-545</c:v>
                </c:pt>
                <c:pt idx="18523">
                  <c:v>-545</c:v>
                </c:pt>
                <c:pt idx="18524">
                  <c:v>-545</c:v>
                </c:pt>
                <c:pt idx="18525">
                  <c:v>-545</c:v>
                </c:pt>
                <c:pt idx="18526">
                  <c:v>-545</c:v>
                </c:pt>
                <c:pt idx="18527">
                  <c:v>-545</c:v>
                </c:pt>
                <c:pt idx="18528">
                  <c:v>-545</c:v>
                </c:pt>
                <c:pt idx="18529">
                  <c:v>-645</c:v>
                </c:pt>
                <c:pt idx="18530">
                  <c:v>-645</c:v>
                </c:pt>
                <c:pt idx="18531">
                  <c:v>-645</c:v>
                </c:pt>
                <c:pt idx="18532">
                  <c:v>-645</c:v>
                </c:pt>
                <c:pt idx="18533">
                  <c:v>-644</c:v>
                </c:pt>
                <c:pt idx="18534">
                  <c:v>-645</c:v>
                </c:pt>
                <c:pt idx="18535">
                  <c:v>-545</c:v>
                </c:pt>
                <c:pt idx="18536">
                  <c:v>-545</c:v>
                </c:pt>
                <c:pt idx="18537">
                  <c:v>-545</c:v>
                </c:pt>
                <c:pt idx="18538">
                  <c:v>-545</c:v>
                </c:pt>
                <c:pt idx="18539">
                  <c:v>-545</c:v>
                </c:pt>
                <c:pt idx="18540">
                  <c:v>-545</c:v>
                </c:pt>
                <c:pt idx="18541">
                  <c:v>-545</c:v>
                </c:pt>
                <c:pt idx="18542">
                  <c:v>-545</c:v>
                </c:pt>
                <c:pt idx="18543">
                  <c:v>-545</c:v>
                </c:pt>
                <c:pt idx="18544">
                  <c:v>-545</c:v>
                </c:pt>
                <c:pt idx="18545">
                  <c:v>-545</c:v>
                </c:pt>
                <c:pt idx="18546">
                  <c:v>-545</c:v>
                </c:pt>
                <c:pt idx="18547">
                  <c:v>-620</c:v>
                </c:pt>
                <c:pt idx="18548">
                  <c:v>-244</c:v>
                </c:pt>
                <c:pt idx="18549">
                  <c:v>1</c:v>
                </c:pt>
                <c:pt idx="18550">
                  <c:v>-619</c:v>
                </c:pt>
                <c:pt idx="18551">
                  <c:v>-619</c:v>
                </c:pt>
                <c:pt idx="18552">
                  <c:v>-619</c:v>
                </c:pt>
                <c:pt idx="18553">
                  <c:v>-720</c:v>
                </c:pt>
                <c:pt idx="18554">
                  <c:v>-720</c:v>
                </c:pt>
                <c:pt idx="18555">
                  <c:v>-720</c:v>
                </c:pt>
                <c:pt idx="18556">
                  <c:v>-720</c:v>
                </c:pt>
                <c:pt idx="18557">
                  <c:v>-645</c:v>
                </c:pt>
                <c:pt idx="18558">
                  <c:v>-665</c:v>
                </c:pt>
                <c:pt idx="18559">
                  <c:v>-565</c:v>
                </c:pt>
                <c:pt idx="18560">
                  <c:v>-565</c:v>
                </c:pt>
                <c:pt idx="18561">
                  <c:v>-620</c:v>
                </c:pt>
                <c:pt idx="18562">
                  <c:v>-620</c:v>
                </c:pt>
                <c:pt idx="18563">
                  <c:v>-620</c:v>
                </c:pt>
                <c:pt idx="18564">
                  <c:v>-565</c:v>
                </c:pt>
                <c:pt idx="18565">
                  <c:v>-565</c:v>
                </c:pt>
                <c:pt idx="18566">
                  <c:v>-565</c:v>
                </c:pt>
                <c:pt idx="18567">
                  <c:v>-565</c:v>
                </c:pt>
                <c:pt idx="18568">
                  <c:v>-565</c:v>
                </c:pt>
                <c:pt idx="18569">
                  <c:v>-565</c:v>
                </c:pt>
                <c:pt idx="18570">
                  <c:v>-565</c:v>
                </c:pt>
                <c:pt idx="18571">
                  <c:v>-565</c:v>
                </c:pt>
                <c:pt idx="18572">
                  <c:v>-670</c:v>
                </c:pt>
                <c:pt idx="18573">
                  <c:v>-580</c:v>
                </c:pt>
                <c:pt idx="18574">
                  <c:v>-565</c:v>
                </c:pt>
                <c:pt idx="18575">
                  <c:v>-565</c:v>
                </c:pt>
                <c:pt idx="18576">
                  <c:v>-544</c:v>
                </c:pt>
                <c:pt idx="18577">
                  <c:v>-645</c:v>
                </c:pt>
                <c:pt idx="18578">
                  <c:v>-645</c:v>
                </c:pt>
                <c:pt idx="18579">
                  <c:v>-644</c:v>
                </c:pt>
                <c:pt idx="18580">
                  <c:v>-645</c:v>
                </c:pt>
                <c:pt idx="18581">
                  <c:v>-645</c:v>
                </c:pt>
                <c:pt idx="18582">
                  <c:v>-645</c:v>
                </c:pt>
                <c:pt idx="18583">
                  <c:v>-545</c:v>
                </c:pt>
                <c:pt idx="18584">
                  <c:v>-545</c:v>
                </c:pt>
                <c:pt idx="18585">
                  <c:v>-545</c:v>
                </c:pt>
                <c:pt idx="18586">
                  <c:v>-545</c:v>
                </c:pt>
                <c:pt idx="18587">
                  <c:v>-545</c:v>
                </c:pt>
                <c:pt idx="18588">
                  <c:v>-545</c:v>
                </c:pt>
                <c:pt idx="18589">
                  <c:v>-545</c:v>
                </c:pt>
                <c:pt idx="18590">
                  <c:v>-545</c:v>
                </c:pt>
                <c:pt idx="18591">
                  <c:v>-544</c:v>
                </c:pt>
                <c:pt idx="18592">
                  <c:v>-545</c:v>
                </c:pt>
                <c:pt idx="18593">
                  <c:v>-545</c:v>
                </c:pt>
                <c:pt idx="18594">
                  <c:v>-545</c:v>
                </c:pt>
                <c:pt idx="18595">
                  <c:v>-545</c:v>
                </c:pt>
                <c:pt idx="18596">
                  <c:v>-600</c:v>
                </c:pt>
                <c:pt idx="18597">
                  <c:v>-599</c:v>
                </c:pt>
                <c:pt idx="18598">
                  <c:v>-600</c:v>
                </c:pt>
                <c:pt idx="18599">
                  <c:v>-545</c:v>
                </c:pt>
                <c:pt idx="18600">
                  <c:v>-545</c:v>
                </c:pt>
                <c:pt idx="18601">
                  <c:v>-645</c:v>
                </c:pt>
                <c:pt idx="18602">
                  <c:v>-645</c:v>
                </c:pt>
                <c:pt idx="18603">
                  <c:v>-645</c:v>
                </c:pt>
                <c:pt idx="18604">
                  <c:v>-645</c:v>
                </c:pt>
                <c:pt idx="18605">
                  <c:v>-645</c:v>
                </c:pt>
                <c:pt idx="18606">
                  <c:v>-645</c:v>
                </c:pt>
                <c:pt idx="18607">
                  <c:v>-545</c:v>
                </c:pt>
                <c:pt idx="18608">
                  <c:v>-545</c:v>
                </c:pt>
                <c:pt idx="18609">
                  <c:v>-445</c:v>
                </c:pt>
                <c:pt idx="18610">
                  <c:v>-445</c:v>
                </c:pt>
                <c:pt idx="18611">
                  <c:v>-445</c:v>
                </c:pt>
                <c:pt idx="18612">
                  <c:v>-445</c:v>
                </c:pt>
                <c:pt idx="18613">
                  <c:v>-445</c:v>
                </c:pt>
                <c:pt idx="18614">
                  <c:v>-445</c:v>
                </c:pt>
                <c:pt idx="18615">
                  <c:v>-445</c:v>
                </c:pt>
                <c:pt idx="18616">
                  <c:v>-445</c:v>
                </c:pt>
                <c:pt idx="18617">
                  <c:v>-445</c:v>
                </c:pt>
                <c:pt idx="18618">
                  <c:v>-445</c:v>
                </c:pt>
                <c:pt idx="18619">
                  <c:v>-545</c:v>
                </c:pt>
                <c:pt idx="18620">
                  <c:v>-545</c:v>
                </c:pt>
                <c:pt idx="18621">
                  <c:v>-545</c:v>
                </c:pt>
                <c:pt idx="18622">
                  <c:v>-545</c:v>
                </c:pt>
                <c:pt idx="18623">
                  <c:v>-545</c:v>
                </c:pt>
                <c:pt idx="18624">
                  <c:v>-505</c:v>
                </c:pt>
                <c:pt idx="18625">
                  <c:v>-510</c:v>
                </c:pt>
                <c:pt idx="18626">
                  <c:v>-665</c:v>
                </c:pt>
                <c:pt idx="18627">
                  <c:v>-639</c:v>
                </c:pt>
                <c:pt idx="18628">
                  <c:v>-605</c:v>
                </c:pt>
                <c:pt idx="18629">
                  <c:v>-605</c:v>
                </c:pt>
                <c:pt idx="18630">
                  <c:v>-555</c:v>
                </c:pt>
                <c:pt idx="18631">
                  <c:v>-605</c:v>
                </c:pt>
                <c:pt idx="18632">
                  <c:v>-505</c:v>
                </c:pt>
                <c:pt idx="18633">
                  <c:v>-540</c:v>
                </c:pt>
                <c:pt idx="18634">
                  <c:v>-620</c:v>
                </c:pt>
                <c:pt idx="18635">
                  <c:v>-620</c:v>
                </c:pt>
                <c:pt idx="18636">
                  <c:v>-640</c:v>
                </c:pt>
                <c:pt idx="18637">
                  <c:v>-640</c:v>
                </c:pt>
                <c:pt idx="18638">
                  <c:v>-640</c:v>
                </c:pt>
                <c:pt idx="18639">
                  <c:v>-640</c:v>
                </c:pt>
                <c:pt idx="18640">
                  <c:v>-640</c:v>
                </c:pt>
                <c:pt idx="18641">
                  <c:v>-640</c:v>
                </c:pt>
                <c:pt idx="18642">
                  <c:v>-398</c:v>
                </c:pt>
                <c:pt idx="18643">
                  <c:v>987</c:v>
                </c:pt>
                <c:pt idx="18644">
                  <c:v>1360</c:v>
                </c:pt>
                <c:pt idx="18645">
                  <c:v>1240</c:v>
                </c:pt>
                <c:pt idx="18646">
                  <c:v>1338</c:v>
                </c:pt>
                <c:pt idx="18647">
                  <c:v>475</c:v>
                </c:pt>
                <c:pt idx="18648">
                  <c:v>615</c:v>
                </c:pt>
                <c:pt idx="18649">
                  <c:v>-70</c:v>
                </c:pt>
                <c:pt idx="18650">
                  <c:v>-475</c:v>
                </c:pt>
                <c:pt idx="18651">
                  <c:v>-763</c:v>
                </c:pt>
                <c:pt idx="18652">
                  <c:v>-601</c:v>
                </c:pt>
                <c:pt idx="18653">
                  <c:v>-835</c:v>
                </c:pt>
                <c:pt idx="18654">
                  <c:v>-1035</c:v>
                </c:pt>
                <c:pt idx="18655">
                  <c:v>-1024</c:v>
                </c:pt>
                <c:pt idx="18656">
                  <c:v>-950</c:v>
                </c:pt>
                <c:pt idx="18657">
                  <c:v>-965</c:v>
                </c:pt>
                <c:pt idx="18658">
                  <c:v>-850</c:v>
                </c:pt>
                <c:pt idx="18659">
                  <c:v>-800</c:v>
                </c:pt>
                <c:pt idx="18660">
                  <c:v>-788</c:v>
                </c:pt>
                <c:pt idx="18661">
                  <c:v>-775</c:v>
                </c:pt>
                <c:pt idx="18662">
                  <c:v>-490</c:v>
                </c:pt>
                <c:pt idx="18663">
                  <c:v>-625</c:v>
                </c:pt>
                <c:pt idx="18664">
                  <c:v>-965</c:v>
                </c:pt>
                <c:pt idx="18665">
                  <c:v>-880</c:v>
                </c:pt>
                <c:pt idx="18666">
                  <c:v>-96</c:v>
                </c:pt>
                <c:pt idx="18667">
                  <c:v>175</c:v>
                </c:pt>
                <c:pt idx="18668">
                  <c:v>918</c:v>
                </c:pt>
                <c:pt idx="18669">
                  <c:v>918</c:v>
                </c:pt>
                <c:pt idx="18670">
                  <c:v>637</c:v>
                </c:pt>
                <c:pt idx="18671">
                  <c:v>-360</c:v>
                </c:pt>
                <c:pt idx="18672">
                  <c:v>-460</c:v>
                </c:pt>
                <c:pt idx="18673">
                  <c:v>-770</c:v>
                </c:pt>
                <c:pt idx="18674">
                  <c:v>-855</c:v>
                </c:pt>
                <c:pt idx="18675">
                  <c:v>-855</c:v>
                </c:pt>
                <c:pt idx="18676">
                  <c:v>-855</c:v>
                </c:pt>
                <c:pt idx="18677">
                  <c:v>-855</c:v>
                </c:pt>
                <c:pt idx="18678">
                  <c:v>-855</c:v>
                </c:pt>
                <c:pt idx="18679">
                  <c:v>-705</c:v>
                </c:pt>
                <c:pt idx="18680">
                  <c:v>-725</c:v>
                </c:pt>
                <c:pt idx="18681">
                  <c:v>-605</c:v>
                </c:pt>
                <c:pt idx="18682">
                  <c:v>-505</c:v>
                </c:pt>
                <c:pt idx="18683">
                  <c:v>-565</c:v>
                </c:pt>
                <c:pt idx="18684">
                  <c:v>-725</c:v>
                </c:pt>
                <c:pt idx="18685">
                  <c:v>-725</c:v>
                </c:pt>
                <c:pt idx="18686">
                  <c:v>-725</c:v>
                </c:pt>
                <c:pt idx="18687">
                  <c:v>-725</c:v>
                </c:pt>
                <c:pt idx="18688">
                  <c:v>-690</c:v>
                </c:pt>
                <c:pt idx="18689">
                  <c:v>-640</c:v>
                </c:pt>
                <c:pt idx="18690">
                  <c:v>-692</c:v>
                </c:pt>
                <c:pt idx="18691">
                  <c:v>830</c:v>
                </c:pt>
                <c:pt idx="18692">
                  <c:v>1118</c:v>
                </c:pt>
                <c:pt idx="18693">
                  <c:v>1178</c:v>
                </c:pt>
                <c:pt idx="18694">
                  <c:v>1190</c:v>
                </c:pt>
                <c:pt idx="18695">
                  <c:v>-121</c:v>
                </c:pt>
                <c:pt idx="18696">
                  <c:v>533</c:v>
                </c:pt>
                <c:pt idx="18697">
                  <c:v>-458</c:v>
                </c:pt>
                <c:pt idx="18698">
                  <c:v>-825</c:v>
                </c:pt>
                <c:pt idx="18699">
                  <c:v>-819</c:v>
                </c:pt>
                <c:pt idx="18700">
                  <c:v>-875</c:v>
                </c:pt>
                <c:pt idx="18701">
                  <c:v>-874</c:v>
                </c:pt>
                <c:pt idx="18702">
                  <c:v>-715</c:v>
                </c:pt>
                <c:pt idx="18703">
                  <c:v>-725</c:v>
                </c:pt>
                <c:pt idx="18704">
                  <c:v>195</c:v>
                </c:pt>
                <c:pt idx="18705">
                  <c:v>497</c:v>
                </c:pt>
                <c:pt idx="18706">
                  <c:v>567</c:v>
                </c:pt>
                <c:pt idx="18707">
                  <c:v>257</c:v>
                </c:pt>
                <c:pt idx="18708">
                  <c:v>686</c:v>
                </c:pt>
                <c:pt idx="18709">
                  <c:v>44</c:v>
                </c:pt>
                <c:pt idx="18710">
                  <c:v>135</c:v>
                </c:pt>
                <c:pt idx="18711">
                  <c:v>-625</c:v>
                </c:pt>
                <c:pt idx="18712">
                  <c:v>-725</c:v>
                </c:pt>
                <c:pt idx="18713">
                  <c:v>-640</c:v>
                </c:pt>
                <c:pt idx="18714">
                  <c:v>-725</c:v>
                </c:pt>
                <c:pt idx="18715">
                  <c:v>-725</c:v>
                </c:pt>
                <c:pt idx="18716">
                  <c:v>-72</c:v>
                </c:pt>
                <c:pt idx="18717">
                  <c:v>1014</c:v>
                </c:pt>
                <c:pt idx="18718">
                  <c:v>-378</c:v>
                </c:pt>
                <c:pt idx="18719">
                  <c:v>-697</c:v>
                </c:pt>
                <c:pt idx="18720">
                  <c:v>-585</c:v>
                </c:pt>
                <c:pt idx="18721">
                  <c:v>-685</c:v>
                </c:pt>
                <c:pt idx="18722">
                  <c:v>-665</c:v>
                </c:pt>
                <c:pt idx="18723">
                  <c:v>-665</c:v>
                </c:pt>
                <c:pt idx="18724">
                  <c:v>-665</c:v>
                </c:pt>
                <c:pt idx="18725">
                  <c:v>-665</c:v>
                </c:pt>
                <c:pt idx="18726">
                  <c:v>-665</c:v>
                </c:pt>
                <c:pt idx="18727">
                  <c:v>-560</c:v>
                </c:pt>
                <c:pt idx="18728">
                  <c:v>-640</c:v>
                </c:pt>
                <c:pt idx="18729">
                  <c:v>-640</c:v>
                </c:pt>
                <c:pt idx="18730">
                  <c:v>-640</c:v>
                </c:pt>
                <c:pt idx="18731">
                  <c:v>-640</c:v>
                </c:pt>
                <c:pt idx="18732">
                  <c:v>-640</c:v>
                </c:pt>
                <c:pt idx="18733">
                  <c:v>-640</c:v>
                </c:pt>
                <c:pt idx="18734">
                  <c:v>-640</c:v>
                </c:pt>
                <c:pt idx="18735">
                  <c:v>-585</c:v>
                </c:pt>
                <c:pt idx="18736">
                  <c:v>-585</c:v>
                </c:pt>
                <c:pt idx="18737">
                  <c:v>-565</c:v>
                </c:pt>
                <c:pt idx="18738">
                  <c:v>-565</c:v>
                </c:pt>
                <c:pt idx="18739">
                  <c:v>-340</c:v>
                </c:pt>
                <c:pt idx="18740">
                  <c:v>1223</c:v>
                </c:pt>
                <c:pt idx="18741">
                  <c:v>1360</c:v>
                </c:pt>
                <c:pt idx="18742">
                  <c:v>-428</c:v>
                </c:pt>
                <c:pt idx="18743">
                  <c:v>-565</c:v>
                </c:pt>
                <c:pt idx="18744">
                  <c:v>-565</c:v>
                </c:pt>
                <c:pt idx="18745">
                  <c:v>-665</c:v>
                </c:pt>
                <c:pt idx="18746">
                  <c:v>-665</c:v>
                </c:pt>
                <c:pt idx="18747">
                  <c:v>-665</c:v>
                </c:pt>
                <c:pt idx="18748">
                  <c:v>-665</c:v>
                </c:pt>
                <c:pt idx="18749">
                  <c:v>-665</c:v>
                </c:pt>
                <c:pt idx="18750">
                  <c:v>-665</c:v>
                </c:pt>
                <c:pt idx="18751">
                  <c:v>-565</c:v>
                </c:pt>
                <c:pt idx="18752">
                  <c:v>-565</c:v>
                </c:pt>
                <c:pt idx="18753">
                  <c:v>-565</c:v>
                </c:pt>
                <c:pt idx="18754">
                  <c:v>-565</c:v>
                </c:pt>
                <c:pt idx="18755">
                  <c:v>-565</c:v>
                </c:pt>
                <c:pt idx="18756">
                  <c:v>-565</c:v>
                </c:pt>
                <c:pt idx="18757">
                  <c:v>-565</c:v>
                </c:pt>
                <c:pt idx="18758">
                  <c:v>-565</c:v>
                </c:pt>
                <c:pt idx="18759">
                  <c:v>-565</c:v>
                </c:pt>
                <c:pt idx="18760">
                  <c:v>-565</c:v>
                </c:pt>
                <c:pt idx="18761">
                  <c:v>-565</c:v>
                </c:pt>
                <c:pt idx="18762">
                  <c:v>-565</c:v>
                </c:pt>
                <c:pt idx="18763">
                  <c:v>-565</c:v>
                </c:pt>
                <c:pt idx="18764">
                  <c:v>-565</c:v>
                </c:pt>
                <c:pt idx="18765">
                  <c:v>-563</c:v>
                </c:pt>
                <c:pt idx="18766">
                  <c:v>-565</c:v>
                </c:pt>
                <c:pt idx="18767">
                  <c:v>-565</c:v>
                </c:pt>
                <c:pt idx="18768">
                  <c:v>-585</c:v>
                </c:pt>
                <c:pt idx="18769">
                  <c:v>-685</c:v>
                </c:pt>
                <c:pt idx="18770">
                  <c:v>-685</c:v>
                </c:pt>
                <c:pt idx="18771">
                  <c:v>-685</c:v>
                </c:pt>
                <c:pt idx="18772">
                  <c:v>-685</c:v>
                </c:pt>
                <c:pt idx="18773">
                  <c:v>-685</c:v>
                </c:pt>
                <c:pt idx="18774">
                  <c:v>-685</c:v>
                </c:pt>
                <c:pt idx="18775">
                  <c:v>-585</c:v>
                </c:pt>
                <c:pt idx="18776">
                  <c:v>-585</c:v>
                </c:pt>
                <c:pt idx="18777">
                  <c:v>-585</c:v>
                </c:pt>
                <c:pt idx="18778">
                  <c:v>-585</c:v>
                </c:pt>
                <c:pt idx="18779">
                  <c:v>-585</c:v>
                </c:pt>
                <c:pt idx="18780">
                  <c:v>-585</c:v>
                </c:pt>
                <c:pt idx="18781">
                  <c:v>-585</c:v>
                </c:pt>
                <c:pt idx="18782">
                  <c:v>-585</c:v>
                </c:pt>
                <c:pt idx="18783">
                  <c:v>-640</c:v>
                </c:pt>
                <c:pt idx="18784">
                  <c:v>-640</c:v>
                </c:pt>
                <c:pt idx="18785">
                  <c:v>-640</c:v>
                </c:pt>
                <c:pt idx="18786">
                  <c:v>-640</c:v>
                </c:pt>
                <c:pt idx="18787">
                  <c:v>435</c:v>
                </c:pt>
                <c:pt idx="18788">
                  <c:v>764</c:v>
                </c:pt>
                <c:pt idx="18789">
                  <c:v>1200</c:v>
                </c:pt>
                <c:pt idx="18790">
                  <c:v>105</c:v>
                </c:pt>
                <c:pt idx="18791">
                  <c:v>-640</c:v>
                </c:pt>
                <c:pt idx="18792">
                  <c:v>-419</c:v>
                </c:pt>
                <c:pt idx="18793">
                  <c:v>-585</c:v>
                </c:pt>
                <c:pt idx="18794">
                  <c:v>-685</c:v>
                </c:pt>
                <c:pt idx="18795">
                  <c:v>-685</c:v>
                </c:pt>
                <c:pt idx="18796">
                  <c:v>-685</c:v>
                </c:pt>
                <c:pt idx="18797">
                  <c:v>-685</c:v>
                </c:pt>
                <c:pt idx="18798">
                  <c:v>-685</c:v>
                </c:pt>
                <c:pt idx="18799">
                  <c:v>-685</c:v>
                </c:pt>
                <c:pt idx="18800">
                  <c:v>-565</c:v>
                </c:pt>
                <c:pt idx="18801">
                  <c:v>-565</c:v>
                </c:pt>
                <c:pt idx="18802">
                  <c:v>-565</c:v>
                </c:pt>
                <c:pt idx="18803">
                  <c:v>-565</c:v>
                </c:pt>
                <c:pt idx="18804">
                  <c:v>-565</c:v>
                </c:pt>
                <c:pt idx="18805">
                  <c:v>-565</c:v>
                </c:pt>
                <c:pt idx="18806">
                  <c:v>-565</c:v>
                </c:pt>
                <c:pt idx="18807">
                  <c:v>-565</c:v>
                </c:pt>
                <c:pt idx="18808">
                  <c:v>-565</c:v>
                </c:pt>
                <c:pt idx="18809">
                  <c:v>-565</c:v>
                </c:pt>
                <c:pt idx="18810">
                  <c:v>-585</c:v>
                </c:pt>
                <c:pt idx="18811">
                  <c:v>200</c:v>
                </c:pt>
                <c:pt idx="18812">
                  <c:v>1340</c:v>
                </c:pt>
                <c:pt idx="18813">
                  <c:v>1340</c:v>
                </c:pt>
                <c:pt idx="18814">
                  <c:v>367</c:v>
                </c:pt>
                <c:pt idx="18815">
                  <c:v>-620</c:v>
                </c:pt>
                <c:pt idx="18816">
                  <c:v>14</c:v>
                </c:pt>
                <c:pt idx="18817">
                  <c:v>-740</c:v>
                </c:pt>
                <c:pt idx="18818">
                  <c:v>-740</c:v>
                </c:pt>
                <c:pt idx="18819">
                  <c:v>-740</c:v>
                </c:pt>
                <c:pt idx="18820">
                  <c:v>-740</c:v>
                </c:pt>
                <c:pt idx="18821">
                  <c:v>-740</c:v>
                </c:pt>
                <c:pt idx="18822">
                  <c:v>-739</c:v>
                </c:pt>
                <c:pt idx="18823">
                  <c:v>-740</c:v>
                </c:pt>
                <c:pt idx="18824">
                  <c:v>-685</c:v>
                </c:pt>
                <c:pt idx="18825">
                  <c:v>-665</c:v>
                </c:pt>
                <c:pt idx="18826">
                  <c:v>-665</c:v>
                </c:pt>
                <c:pt idx="18827">
                  <c:v>-665</c:v>
                </c:pt>
                <c:pt idx="18828">
                  <c:v>-665</c:v>
                </c:pt>
                <c:pt idx="18829">
                  <c:v>-665</c:v>
                </c:pt>
                <c:pt idx="18830">
                  <c:v>-665</c:v>
                </c:pt>
                <c:pt idx="18831">
                  <c:v>-665</c:v>
                </c:pt>
                <c:pt idx="18832">
                  <c:v>-665</c:v>
                </c:pt>
                <c:pt idx="18833">
                  <c:v>-665</c:v>
                </c:pt>
                <c:pt idx="18834">
                  <c:v>-565</c:v>
                </c:pt>
                <c:pt idx="18835">
                  <c:v>-565</c:v>
                </c:pt>
                <c:pt idx="18836">
                  <c:v>-565</c:v>
                </c:pt>
                <c:pt idx="18837">
                  <c:v>-565</c:v>
                </c:pt>
                <c:pt idx="18838">
                  <c:v>-565</c:v>
                </c:pt>
                <c:pt idx="18839">
                  <c:v>-565</c:v>
                </c:pt>
                <c:pt idx="18840">
                  <c:v>-565</c:v>
                </c:pt>
                <c:pt idx="18841">
                  <c:v>-665</c:v>
                </c:pt>
                <c:pt idx="18842">
                  <c:v>-665</c:v>
                </c:pt>
                <c:pt idx="18843">
                  <c:v>-665</c:v>
                </c:pt>
                <c:pt idx="18844">
                  <c:v>-665</c:v>
                </c:pt>
                <c:pt idx="18845">
                  <c:v>-665</c:v>
                </c:pt>
                <c:pt idx="18846">
                  <c:v>-665</c:v>
                </c:pt>
                <c:pt idx="18847">
                  <c:v>-565</c:v>
                </c:pt>
                <c:pt idx="18848">
                  <c:v>-565</c:v>
                </c:pt>
                <c:pt idx="18849">
                  <c:v>-265</c:v>
                </c:pt>
                <c:pt idx="18850">
                  <c:v>-310</c:v>
                </c:pt>
                <c:pt idx="18851">
                  <c:v>-460</c:v>
                </c:pt>
                <c:pt idx="18852">
                  <c:v>-315</c:v>
                </c:pt>
                <c:pt idx="18853">
                  <c:v>-460</c:v>
                </c:pt>
                <c:pt idx="18854">
                  <c:v>-460</c:v>
                </c:pt>
                <c:pt idx="18855">
                  <c:v>-565</c:v>
                </c:pt>
                <c:pt idx="18856">
                  <c:v>-565</c:v>
                </c:pt>
                <c:pt idx="18857">
                  <c:v>-565</c:v>
                </c:pt>
                <c:pt idx="18858">
                  <c:v>-565</c:v>
                </c:pt>
                <c:pt idx="18859">
                  <c:v>-399</c:v>
                </c:pt>
                <c:pt idx="18860">
                  <c:v>-440</c:v>
                </c:pt>
                <c:pt idx="18861">
                  <c:v>-12</c:v>
                </c:pt>
                <c:pt idx="18862">
                  <c:v>-585</c:v>
                </c:pt>
                <c:pt idx="18863">
                  <c:v>-585</c:v>
                </c:pt>
                <c:pt idx="18864">
                  <c:v>-434</c:v>
                </c:pt>
                <c:pt idx="18865">
                  <c:v>-585</c:v>
                </c:pt>
                <c:pt idx="18866">
                  <c:v>-645</c:v>
                </c:pt>
                <c:pt idx="18867">
                  <c:v>-615</c:v>
                </c:pt>
                <c:pt idx="18868">
                  <c:v>-585</c:v>
                </c:pt>
                <c:pt idx="18869">
                  <c:v>-615</c:v>
                </c:pt>
                <c:pt idx="18870">
                  <c:v>-565</c:v>
                </c:pt>
                <c:pt idx="18871">
                  <c:v>-525</c:v>
                </c:pt>
                <c:pt idx="18872">
                  <c:v>-525</c:v>
                </c:pt>
                <c:pt idx="18873">
                  <c:v>-525</c:v>
                </c:pt>
                <c:pt idx="18874">
                  <c:v>-565</c:v>
                </c:pt>
                <c:pt idx="18875">
                  <c:v>-525</c:v>
                </c:pt>
                <c:pt idx="18876">
                  <c:v>-545</c:v>
                </c:pt>
                <c:pt idx="18877">
                  <c:v>-495</c:v>
                </c:pt>
                <c:pt idx="18878">
                  <c:v>-545</c:v>
                </c:pt>
                <c:pt idx="18879">
                  <c:v>-565</c:v>
                </c:pt>
                <c:pt idx="18880">
                  <c:v>-565</c:v>
                </c:pt>
                <c:pt idx="18881">
                  <c:v>-510</c:v>
                </c:pt>
                <c:pt idx="18882">
                  <c:v>-495</c:v>
                </c:pt>
                <c:pt idx="18883">
                  <c:v>-550</c:v>
                </c:pt>
                <c:pt idx="18884">
                  <c:v>-540</c:v>
                </c:pt>
                <c:pt idx="18885">
                  <c:v>-574</c:v>
                </c:pt>
                <c:pt idx="18886">
                  <c:v>-546</c:v>
                </c:pt>
                <c:pt idx="18887">
                  <c:v>-540</c:v>
                </c:pt>
                <c:pt idx="18888">
                  <c:v>-585</c:v>
                </c:pt>
                <c:pt idx="18889">
                  <c:v>-685</c:v>
                </c:pt>
                <c:pt idx="18890">
                  <c:v>-685</c:v>
                </c:pt>
                <c:pt idx="18891">
                  <c:v>-685</c:v>
                </c:pt>
                <c:pt idx="18892">
                  <c:v>-685</c:v>
                </c:pt>
                <c:pt idx="18893">
                  <c:v>-685</c:v>
                </c:pt>
                <c:pt idx="18894">
                  <c:v>-685</c:v>
                </c:pt>
                <c:pt idx="18895">
                  <c:v>-585</c:v>
                </c:pt>
                <c:pt idx="18896">
                  <c:v>-635</c:v>
                </c:pt>
                <c:pt idx="18897">
                  <c:v>-690</c:v>
                </c:pt>
                <c:pt idx="18898">
                  <c:v>-690</c:v>
                </c:pt>
                <c:pt idx="18899">
                  <c:v>-690</c:v>
                </c:pt>
                <c:pt idx="18900">
                  <c:v>-690</c:v>
                </c:pt>
                <c:pt idx="18901">
                  <c:v>-585</c:v>
                </c:pt>
                <c:pt idx="18902">
                  <c:v>-585</c:v>
                </c:pt>
                <c:pt idx="18903">
                  <c:v>-585</c:v>
                </c:pt>
                <c:pt idx="18904">
                  <c:v>-585</c:v>
                </c:pt>
                <c:pt idx="18905">
                  <c:v>-585</c:v>
                </c:pt>
                <c:pt idx="18906">
                  <c:v>-585</c:v>
                </c:pt>
                <c:pt idx="18907">
                  <c:v>48</c:v>
                </c:pt>
                <c:pt idx="18908">
                  <c:v>905</c:v>
                </c:pt>
                <c:pt idx="18909">
                  <c:v>1118</c:v>
                </c:pt>
                <c:pt idx="18910">
                  <c:v>-382</c:v>
                </c:pt>
                <c:pt idx="18911">
                  <c:v>-640</c:v>
                </c:pt>
                <c:pt idx="18912">
                  <c:v>-640</c:v>
                </c:pt>
                <c:pt idx="18913">
                  <c:v>-685</c:v>
                </c:pt>
                <c:pt idx="18914">
                  <c:v>-685</c:v>
                </c:pt>
                <c:pt idx="18915">
                  <c:v>-685</c:v>
                </c:pt>
                <c:pt idx="18916">
                  <c:v>-685</c:v>
                </c:pt>
                <c:pt idx="18917">
                  <c:v>-685</c:v>
                </c:pt>
                <c:pt idx="18918">
                  <c:v>-685</c:v>
                </c:pt>
                <c:pt idx="18919">
                  <c:v>-585</c:v>
                </c:pt>
                <c:pt idx="18920">
                  <c:v>-640</c:v>
                </c:pt>
                <c:pt idx="18921">
                  <c:v>-640</c:v>
                </c:pt>
                <c:pt idx="18922">
                  <c:v>-640</c:v>
                </c:pt>
                <c:pt idx="18923">
                  <c:v>-640</c:v>
                </c:pt>
                <c:pt idx="18924">
                  <c:v>-640</c:v>
                </c:pt>
                <c:pt idx="18925">
                  <c:v>-640</c:v>
                </c:pt>
                <c:pt idx="18926">
                  <c:v>-640</c:v>
                </c:pt>
                <c:pt idx="18927">
                  <c:v>-640</c:v>
                </c:pt>
                <c:pt idx="18928">
                  <c:v>-640</c:v>
                </c:pt>
                <c:pt idx="18929">
                  <c:v>-640</c:v>
                </c:pt>
                <c:pt idx="18930">
                  <c:v>-640</c:v>
                </c:pt>
                <c:pt idx="18931">
                  <c:v>-640</c:v>
                </c:pt>
                <c:pt idx="18932">
                  <c:v>-144</c:v>
                </c:pt>
                <c:pt idx="18933">
                  <c:v>-275</c:v>
                </c:pt>
                <c:pt idx="18934">
                  <c:v>-639</c:v>
                </c:pt>
                <c:pt idx="18935">
                  <c:v>-640</c:v>
                </c:pt>
                <c:pt idx="18936">
                  <c:v>-585</c:v>
                </c:pt>
                <c:pt idx="18937">
                  <c:v>-685</c:v>
                </c:pt>
                <c:pt idx="18938">
                  <c:v>-685</c:v>
                </c:pt>
                <c:pt idx="18939">
                  <c:v>-685</c:v>
                </c:pt>
                <c:pt idx="18940">
                  <c:v>-685</c:v>
                </c:pt>
                <c:pt idx="18941">
                  <c:v>-685</c:v>
                </c:pt>
                <c:pt idx="18942">
                  <c:v>-685</c:v>
                </c:pt>
                <c:pt idx="18943">
                  <c:v>-585</c:v>
                </c:pt>
                <c:pt idx="18944">
                  <c:v>-585</c:v>
                </c:pt>
                <c:pt idx="18945">
                  <c:v>-585</c:v>
                </c:pt>
                <c:pt idx="18946">
                  <c:v>-585</c:v>
                </c:pt>
                <c:pt idx="18947">
                  <c:v>-585</c:v>
                </c:pt>
                <c:pt idx="18948">
                  <c:v>-585</c:v>
                </c:pt>
                <c:pt idx="18949">
                  <c:v>-585</c:v>
                </c:pt>
                <c:pt idx="18950">
                  <c:v>-585</c:v>
                </c:pt>
                <c:pt idx="18951">
                  <c:v>-585</c:v>
                </c:pt>
                <c:pt idx="18952">
                  <c:v>-585</c:v>
                </c:pt>
                <c:pt idx="18953">
                  <c:v>-585</c:v>
                </c:pt>
                <c:pt idx="18954">
                  <c:v>-585</c:v>
                </c:pt>
                <c:pt idx="18955">
                  <c:v>-585</c:v>
                </c:pt>
                <c:pt idx="18956">
                  <c:v>-585</c:v>
                </c:pt>
                <c:pt idx="18957">
                  <c:v>-585</c:v>
                </c:pt>
                <c:pt idx="18958">
                  <c:v>-585</c:v>
                </c:pt>
                <c:pt idx="18959">
                  <c:v>-585</c:v>
                </c:pt>
                <c:pt idx="18960">
                  <c:v>-558</c:v>
                </c:pt>
                <c:pt idx="18961">
                  <c:v>-559</c:v>
                </c:pt>
                <c:pt idx="18962">
                  <c:v>-659</c:v>
                </c:pt>
                <c:pt idx="18963">
                  <c:v>-659</c:v>
                </c:pt>
                <c:pt idx="18964">
                  <c:v>-659</c:v>
                </c:pt>
                <c:pt idx="18965">
                  <c:v>-659</c:v>
                </c:pt>
                <c:pt idx="18966">
                  <c:v>-659</c:v>
                </c:pt>
                <c:pt idx="18967">
                  <c:v>-659</c:v>
                </c:pt>
                <c:pt idx="18968">
                  <c:v>-559</c:v>
                </c:pt>
                <c:pt idx="18969">
                  <c:v>-559</c:v>
                </c:pt>
                <c:pt idx="18970">
                  <c:v>-559</c:v>
                </c:pt>
                <c:pt idx="18971">
                  <c:v>-559</c:v>
                </c:pt>
                <c:pt idx="18972">
                  <c:v>-559</c:v>
                </c:pt>
                <c:pt idx="18973">
                  <c:v>-559</c:v>
                </c:pt>
                <c:pt idx="18974">
                  <c:v>-559</c:v>
                </c:pt>
                <c:pt idx="18975">
                  <c:v>-559</c:v>
                </c:pt>
                <c:pt idx="18976">
                  <c:v>-559</c:v>
                </c:pt>
                <c:pt idx="18977">
                  <c:v>-559</c:v>
                </c:pt>
                <c:pt idx="18978">
                  <c:v>-559</c:v>
                </c:pt>
                <c:pt idx="18979">
                  <c:v>-559</c:v>
                </c:pt>
                <c:pt idx="18980">
                  <c:v>-559</c:v>
                </c:pt>
                <c:pt idx="18981">
                  <c:v>-559</c:v>
                </c:pt>
                <c:pt idx="18982">
                  <c:v>-559</c:v>
                </c:pt>
                <c:pt idx="18983">
                  <c:v>-559</c:v>
                </c:pt>
                <c:pt idx="18984">
                  <c:v>-539</c:v>
                </c:pt>
                <c:pt idx="18985">
                  <c:v>-639</c:v>
                </c:pt>
                <c:pt idx="18986">
                  <c:v>-639</c:v>
                </c:pt>
                <c:pt idx="18987">
                  <c:v>-639</c:v>
                </c:pt>
                <c:pt idx="18988">
                  <c:v>-639</c:v>
                </c:pt>
                <c:pt idx="18989">
                  <c:v>-638</c:v>
                </c:pt>
                <c:pt idx="18990">
                  <c:v>-639</c:v>
                </c:pt>
                <c:pt idx="18991">
                  <c:v>-639</c:v>
                </c:pt>
                <c:pt idx="18992">
                  <c:v>-639</c:v>
                </c:pt>
                <c:pt idx="18993">
                  <c:v>-639</c:v>
                </c:pt>
                <c:pt idx="18994">
                  <c:v>-639</c:v>
                </c:pt>
                <c:pt idx="18995">
                  <c:v>-639</c:v>
                </c:pt>
                <c:pt idx="18996">
                  <c:v>-639</c:v>
                </c:pt>
                <c:pt idx="18997">
                  <c:v>-639</c:v>
                </c:pt>
                <c:pt idx="18998">
                  <c:v>-639</c:v>
                </c:pt>
                <c:pt idx="18999">
                  <c:v>-639</c:v>
                </c:pt>
                <c:pt idx="19000">
                  <c:v>-639</c:v>
                </c:pt>
                <c:pt idx="19001">
                  <c:v>-639</c:v>
                </c:pt>
                <c:pt idx="19002">
                  <c:v>-539</c:v>
                </c:pt>
                <c:pt idx="19003">
                  <c:v>-539</c:v>
                </c:pt>
                <c:pt idx="19004">
                  <c:v>-539</c:v>
                </c:pt>
                <c:pt idx="19005">
                  <c:v>-539</c:v>
                </c:pt>
                <c:pt idx="19006">
                  <c:v>-539</c:v>
                </c:pt>
                <c:pt idx="19007">
                  <c:v>-539</c:v>
                </c:pt>
                <c:pt idx="19008">
                  <c:v>-539</c:v>
                </c:pt>
                <c:pt idx="19009">
                  <c:v>-639</c:v>
                </c:pt>
                <c:pt idx="19010">
                  <c:v>-639</c:v>
                </c:pt>
                <c:pt idx="19011">
                  <c:v>-639</c:v>
                </c:pt>
                <c:pt idx="19012">
                  <c:v>-639</c:v>
                </c:pt>
                <c:pt idx="19013">
                  <c:v>-639</c:v>
                </c:pt>
                <c:pt idx="19014">
                  <c:v>-639</c:v>
                </c:pt>
                <c:pt idx="19015">
                  <c:v>-539</c:v>
                </c:pt>
                <c:pt idx="19016">
                  <c:v>-539</c:v>
                </c:pt>
                <c:pt idx="19017">
                  <c:v>-539</c:v>
                </c:pt>
                <c:pt idx="19018">
                  <c:v>-539</c:v>
                </c:pt>
                <c:pt idx="19019">
                  <c:v>-539</c:v>
                </c:pt>
                <c:pt idx="19020">
                  <c:v>-539</c:v>
                </c:pt>
                <c:pt idx="19021">
                  <c:v>-539</c:v>
                </c:pt>
                <c:pt idx="19022">
                  <c:v>-539</c:v>
                </c:pt>
                <c:pt idx="19023">
                  <c:v>-539</c:v>
                </c:pt>
                <c:pt idx="19024">
                  <c:v>-539</c:v>
                </c:pt>
                <c:pt idx="19025">
                  <c:v>-539</c:v>
                </c:pt>
                <c:pt idx="19026">
                  <c:v>-539</c:v>
                </c:pt>
                <c:pt idx="19027">
                  <c:v>-539</c:v>
                </c:pt>
                <c:pt idx="19028">
                  <c:v>-539</c:v>
                </c:pt>
                <c:pt idx="19029">
                  <c:v>-539</c:v>
                </c:pt>
                <c:pt idx="19030">
                  <c:v>-539</c:v>
                </c:pt>
                <c:pt idx="19031">
                  <c:v>-539</c:v>
                </c:pt>
                <c:pt idx="19032">
                  <c:v>-554</c:v>
                </c:pt>
                <c:pt idx="19033">
                  <c:v>-654</c:v>
                </c:pt>
                <c:pt idx="19034">
                  <c:v>-654</c:v>
                </c:pt>
                <c:pt idx="19035">
                  <c:v>-654</c:v>
                </c:pt>
                <c:pt idx="19036">
                  <c:v>-653</c:v>
                </c:pt>
                <c:pt idx="19037">
                  <c:v>-654</c:v>
                </c:pt>
                <c:pt idx="19038">
                  <c:v>-653</c:v>
                </c:pt>
                <c:pt idx="19039">
                  <c:v>-554</c:v>
                </c:pt>
                <c:pt idx="19040">
                  <c:v>-554</c:v>
                </c:pt>
                <c:pt idx="19041">
                  <c:v>-554</c:v>
                </c:pt>
                <c:pt idx="19042">
                  <c:v>-554</c:v>
                </c:pt>
                <c:pt idx="19043">
                  <c:v>-554</c:v>
                </c:pt>
                <c:pt idx="19044">
                  <c:v>-554</c:v>
                </c:pt>
                <c:pt idx="19045">
                  <c:v>-554</c:v>
                </c:pt>
                <c:pt idx="19046">
                  <c:v>-554</c:v>
                </c:pt>
                <c:pt idx="19047">
                  <c:v>-554</c:v>
                </c:pt>
                <c:pt idx="19048">
                  <c:v>-554</c:v>
                </c:pt>
                <c:pt idx="19049">
                  <c:v>-554</c:v>
                </c:pt>
                <c:pt idx="19050">
                  <c:v>-554</c:v>
                </c:pt>
                <c:pt idx="19051">
                  <c:v>-554</c:v>
                </c:pt>
                <c:pt idx="19052">
                  <c:v>-554</c:v>
                </c:pt>
                <c:pt idx="19053">
                  <c:v>-554</c:v>
                </c:pt>
                <c:pt idx="19054">
                  <c:v>-554</c:v>
                </c:pt>
                <c:pt idx="19055">
                  <c:v>-554</c:v>
                </c:pt>
                <c:pt idx="19056">
                  <c:v>-554</c:v>
                </c:pt>
                <c:pt idx="19057">
                  <c:v>-654</c:v>
                </c:pt>
                <c:pt idx="19058">
                  <c:v>-654</c:v>
                </c:pt>
                <c:pt idx="19059">
                  <c:v>-653</c:v>
                </c:pt>
                <c:pt idx="19060">
                  <c:v>-653</c:v>
                </c:pt>
                <c:pt idx="19061">
                  <c:v>-654</c:v>
                </c:pt>
                <c:pt idx="19062">
                  <c:v>-654</c:v>
                </c:pt>
                <c:pt idx="19063">
                  <c:v>-553</c:v>
                </c:pt>
                <c:pt idx="19064">
                  <c:v>-554</c:v>
                </c:pt>
                <c:pt idx="19065">
                  <c:v>-554</c:v>
                </c:pt>
                <c:pt idx="19066">
                  <c:v>-554</c:v>
                </c:pt>
                <c:pt idx="19067">
                  <c:v>-554</c:v>
                </c:pt>
                <c:pt idx="19068">
                  <c:v>-554</c:v>
                </c:pt>
                <c:pt idx="19069">
                  <c:v>-554</c:v>
                </c:pt>
                <c:pt idx="19070">
                  <c:v>-554</c:v>
                </c:pt>
                <c:pt idx="19071">
                  <c:v>-554</c:v>
                </c:pt>
                <c:pt idx="19072">
                  <c:v>-554</c:v>
                </c:pt>
                <c:pt idx="19073">
                  <c:v>-554</c:v>
                </c:pt>
                <c:pt idx="19074">
                  <c:v>-554</c:v>
                </c:pt>
                <c:pt idx="19075">
                  <c:v>-554</c:v>
                </c:pt>
                <c:pt idx="19076">
                  <c:v>267</c:v>
                </c:pt>
                <c:pt idx="19077">
                  <c:v>658</c:v>
                </c:pt>
                <c:pt idx="19078">
                  <c:v>-574</c:v>
                </c:pt>
                <c:pt idx="19079">
                  <c:v>-574</c:v>
                </c:pt>
                <c:pt idx="19080">
                  <c:v>-559</c:v>
                </c:pt>
                <c:pt idx="19081">
                  <c:v>-659</c:v>
                </c:pt>
                <c:pt idx="19082">
                  <c:v>-659</c:v>
                </c:pt>
                <c:pt idx="19083">
                  <c:v>-659</c:v>
                </c:pt>
                <c:pt idx="19084">
                  <c:v>-659</c:v>
                </c:pt>
                <c:pt idx="19085">
                  <c:v>-659</c:v>
                </c:pt>
                <c:pt idx="19086">
                  <c:v>-658</c:v>
                </c:pt>
                <c:pt idx="19087">
                  <c:v>-559</c:v>
                </c:pt>
                <c:pt idx="19088">
                  <c:v>-704</c:v>
                </c:pt>
                <c:pt idx="19089">
                  <c:v>-744</c:v>
                </c:pt>
                <c:pt idx="19090">
                  <c:v>-744</c:v>
                </c:pt>
                <c:pt idx="19091">
                  <c:v>-744</c:v>
                </c:pt>
                <c:pt idx="19092">
                  <c:v>-319</c:v>
                </c:pt>
                <c:pt idx="19093">
                  <c:v>-452</c:v>
                </c:pt>
                <c:pt idx="19094">
                  <c:v>-126</c:v>
                </c:pt>
                <c:pt idx="19095">
                  <c:v>172</c:v>
                </c:pt>
                <c:pt idx="19096">
                  <c:v>-285</c:v>
                </c:pt>
                <c:pt idx="19097">
                  <c:v>-624</c:v>
                </c:pt>
                <c:pt idx="19098">
                  <c:v>-734</c:v>
                </c:pt>
                <c:pt idx="19099">
                  <c:v>1274</c:v>
                </c:pt>
                <c:pt idx="19100">
                  <c:v>932</c:v>
                </c:pt>
                <c:pt idx="19101">
                  <c:v>932</c:v>
                </c:pt>
                <c:pt idx="19102">
                  <c:v>1098</c:v>
                </c:pt>
                <c:pt idx="19103">
                  <c:v>-190</c:v>
                </c:pt>
                <c:pt idx="19104">
                  <c:v>1081</c:v>
                </c:pt>
                <c:pt idx="19105">
                  <c:v>305</c:v>
                </c:pt>
                <c:pt idx="19106">
                  <c:v>255</c:v>
                </c:pt>
                <c:pt idx="19107">
                  <c:v>317</c:v>
                </c:pt>
                <c:pt idx="19108">
                  <c:v>26</c:v>
                </c:pt>
                <c:pt idx="19109">
                  <c:v>-515</c:v>
                </c:pt>
                <c:pt idx="19110">
                  <c:v>-878</c:v>
                </c:pt>
                <c:pt idx="19111">
                  <c:v>-140</c:v>
                </c:pt>
                <c:pt idx="19112">
                  <c:v>-581</c:v>
                </c:pt>
                <c:pt idx="19113">
                  <c:v>-558</c:v>
                </c:pt>
                <c:pt idx="19114">
                  <c:v>-65</c:v>
                </c:pt>
                <c:pt idx="19115">
                  <c:v>435</c:v>
                </c:pt>
                <c:pt idx="19116">
                  <c:v>772</c:v>
                </c:pt>
                <c:pt idx="19117">
                  <c:v>1258</c:v>
                </c:pt>
                <c:pt idx="19118">
                  <c:v>1235</c:v>
                </c:pt>
                <c:pt idx="19119">
                  <c:v>1235</c:v>
                </c:pt>
                <c:pt idx="19120">
                  <c:v>1263</c:v>
                </c:pt>
                <c:pt idx="19121">
                  <c:v>1244</c:v>
                </c:pt>
                <c:pt idx="19122">
                  <c:v>678</c:v>
                </c:pt>
                <c:pt idx="19123">
                  <c:v>1363</c:v>
                </c:pt>
                <c:pt idx="19124">
                  <c:v>1347</c:v>
                </c:pt>
                <c:pt idx="19125">
                  <c:v>1347</c:v>
                </c:pt>
                <c:pt idx="19126">
                  <c:v>1103</c:v>
                </c:pt>
                <c:pt idx="19127">
                  <c:v>475</c:v>
                </c:pt>
                <c:pt idx="19128">
                  <c:v>830</c:v>
                </c:pt>
                <c:pt idx="19129">
                  <c:v>605</c:v>
                </c:pt>
                <c:pt idx="19130">
                  <c:v>155</c:v>
                </c:pt>
                <c:pt idx="19131">
                  <c:v>155</c:v>
                </c:pt>
                <c:pt idx="19132">
                  <c:v>-115</c:v>
                </c:pt>
                <c:pt idx="19133">
                  <c:v>-440</c:v>
                </c:pt>
                <c:pt idx="19134">
                  <c:v>-538</c:v>
                </c:pt>
                <c:pt idx="19135">
                  <c:v>-575</c:v>
                </c:pt>
                <c:pt idx="19136">
                  <c:v>-800</c:v>
                </c:pt>
                <c:pt idx="19137">
                  <c:v>-788</c:v>
                </c:pt>
                <c:pt idx="19138">
                  <c:v>-705</c:v>
                </c:pt>
                <c:pt idx="19139">
                  <c:v>-725</c:v>
                </c:pt>
                <c:pt idx="19140">
                  <c:v>-499</c:v>
                </c:pt>
                <c:pt idx="19141">
                  <c:v>-365</c:v>
                </c:pt>
                <c:pt idx="19142">
                  <c:v>-275</c:v>
                </c:pt>
                <c:pt idx="19143">
                  <c:v>-278</c:v>
                </c:pt>
                <c:pt idx="19144">
                  <c:v>-525</c:v>
                </c:pt>
                <c:pt idx="19145">
                  <c:v>-375</c:v>
                </c:pt>
                <c:pt idx="19146">
                  <c:v>-195</c:v>
                </c:pt>
                <c:pt idx="19147">
                  <c:v>-375</c:v>
                </c:pt>
                <c:pt idx="19148">
                  <c:v>610</c:v>
                </c:pt>
                <c:pt idx="19149">
                  <c:v>630</c:v>
                </c:pt>
                <c:pt idx="19150">
                  <c:v>-735</c:v>
                </c:pt>
                <c:pt idx="19151">
                  <c:v>-841</c:v>
                </c:pt>
                <c:pt idx="19152">
                  <c:v>-875</c:v>
                </c:pt>
                <c:pt idx="19153">
                  <c:v>-975</c:v>
                </c:pt>
                <c:pt idx="19154">
                  <c:v>-975</c:v>
                </c:pt>
                <c:pt idx="19155">
                  <c:v>-975</c:v>
                </c:pt>
                <c:pt idx="19156">
                  <c:v>-975</c:v>
                </c:pt>
                <c:pt idx="19157">
                  <c:v>-975</c:v>
                </c:pt>
                <c:pt idx="19158">
                  <c:v>-975</c:v>
                </c:pt>
                <c:pt idx="19159">
                  <c:v>-975</c:v>
                </c:pt>
                <c:pt idx="19160">
                  <c:v>-975</c:v>
                </c:pt>
                <c:pt idx="19161">
                  <c:v>-975</c:v>
                </c:pt>
                <c:pt idx="19162">
                  <c:v>-975</c:v>
                </c:pt>
                <c:pt idx="19163">
                  <c:v>-975</c:v>
                </c:pt>
                <c:pt idx="19164">
                  <c:v>-975</c:v>
                </c:pt>
                <c:pt idx="19165">
                  <c:v>-975</c:v>
                </c:pt>
                <c:pt idx="19166">
                  <c:v>-895</c:v>
                </c:pt>
                <c:pt idx="19167">
                  <c:v>-453</c:v>
                </c:pt>
                <c:pt idx="19168">
                  <c:v>-424</c:v>
                </c:pt>
                <c:pt idx="19169">
                  <c:v>-810</c:v>
                </c:pt>
                <c:pt idx="19170">
                  <c:v>-810</c:v>
                </c:pt>
                <c:pt idx="19171">
                  <c:v>-676</c:v>
                </c:pt>
                <c:pt idx="19172">
                  <c:v>1081</c:v>
                </c:pt>
                <c:pt idx="19173">
                  <c:v>1310</c:v>
                </c:pt>
                <c:pt idx="19174">
                  <c:v>1310</c:v>
                </c:pt>
                <c:pt idx="19175">
                  <c:v>229</c:v>
                </c:pt>
                <c:pt idx="19176">
                  <c:v>-730</c:v>
                </c:pt>
                <c:pt idx="19177">
                  <c:v>-1017</c:v>
                </c:pt>
                <c:pt idx="19178">
                  <c:v>-1200</c:v>
                </c:pt>
                <c:pt idx="19179">
                  <c:v>-1200</c:v>
                </c:pt>
                <c:pt idx="19180">
                  <c:v>-1200</c:v>
                </c:pt>
                <c:pt idx="19181">
                  <c:v>-1200</c:v>
                </c:pt>
                <c:pt idx="19182">
                  <c:v>-1200</c:v>
                </c:pt>
                <c:pt idx="19183">
                  <c:v>-1020</c:v>
                </c:pt>
                <c:pt idx="19184">
                  <c:v>-215</c:v>
                </c:pt>
                <c:pt idx="19185">
                  <c:v>180</c:v>
                </c:pt>
                <c:pt idx="19186">
                  <c:v>-141</c:v>
                </c:pt>
                <c:pt idx="19187">
                  <c:v>24</c:v>
                </c:pt>
                <c:pt idx="19188">
                  <c:v>590</c:v>
                </c:pt>
                <c:pt idx="19189">
                  <c:v>515</c:v>
                </c:pt>
                <c:pt idx="19190">
                  <c:v>415</c:v>
                </c:pt>
                <c:pt idx="19191">
                  <c:v>249</c:v>
                </c:pt>
                <c:pt idx="19192">
                  <c:v>0</c:v>
                </c:pt>
                <c:pt idx="19193">
                  <c:v>-160</c:v>
                </c:pt>
                <c:pt idx="19194">
                  <c:v>-1100</c:v>
                </c:pt>
                <c:pt idx="19195">
                  <c:v>-1010</c:v>
                </c:pt>
                <c:pt idx="19196">
                  <c:v>932</c:v>
                </c:pt>
                <c:pt idx="19197">
                  <c:v>982</c:v>
                </c:pt>
                <c:pt idx="19198">
                  <c:v>691</c:v>
                </c:pt>
                <c:pt idx="19199">
                  <c:v>-440</c:v>
                </c:pt>
                <c:pt idx="19200">
                  <c:v>-985</c:v>
                </c:pt>
                <c:pt idx="19201">
                  <c:v>-1084</c:v>
                </c:pt>
                <c:pt idx="19202">
                  <c:v>-1085</c:v>
                </c:pt>
                <c:pt idx="19203">
                  <c:v>-1085</c:v>
                </c:pt>
                <c:pt idx="19204">
                  <c:v>-1085</c:v>
                </c:pt>
                <c:pt idx="19205">
                  <c:v>-1085</c:v>
                </c:pt>
                <c:pt idx="19206">
                  <c:v>-1070</c:v>
                </c:pt>
                <c:pt idx="19207">
                  <c:v>-944</c:v>
                </c:pt>
                <c:pt idx="19208">
                  <c:v>-929</c:v>
                </c:pt>
                <c:pt idx="19209">
                  <c:v>-888</c:v>
                </c:pt>
                <c:pt idx="19210">
                  <c:v>-810</c:v>
                </c:pt>
                <c:pt idx="19211">
                  <c:v>-725</c:v>
                </c:pt>
                <c:pt idx="19212">
                  <c:v>-175</c:v>
                </c:pt>
                <c:pt idx="19213">
                  <c:v>296</c:v>
                </c:pt>
                <c:pt idx="19214">
                  <c:v>296</c:v>
                </c:pt>
                <c:pt idx="19215">
                  <c:v>-11</c:v>
                </c:pt>
                <c:pt idx="19216">
                  <c:v>-120</c:v>
                </c:pt>
                <c:pt idx="19217">
                  <c:v>10</c:v>
                </c:pt>
                <c:pt idx="19218">
                  <c:v>-1000</c:v>
                </c:pt>
                <c:pt idx="19219">
                  <c:v>-965</c:v>
                </c:pt>
                <c:pt idx="19220">
                  <c:v>880</c:v>
                </c:pt>
                <c:pt idx="19221">
                  <c:v>1012</c:v>
                </c:pt>
                <c:pt idx="19222">
                  <c:v>-100</c:v>
                </c:pt>
                <c:pt idx="19223">
                  <c:v>-492</c:v>
                </c:pt>
                <c:pt idx="19224">
                  <c:v>205</c:v>
                </c:pt>
                <c:pt idx="19225">
                  <c:v>-652</c:v>
                </c:pt>
                <c:pt idx="19226">
                  <c:v>-1005</c:v>
                </c:pt>
                <c:pt idx="19227">
                  <c:v>-1005</c:v>
                </c:pt>
                <c:pt idx="19228">
                  <c:v>-1005</c:v>
                </c:pt>
                <c:pt idx="19229">
                  <c:v>-935</c:v>
                </c:pt>
                <c:pt idx="19230">
                  <c:v>-985</c:v>
                </c:pt>
                <c:pt idx="19231">
                  <c:v>-580</c:v>
                </c:pt>
                <c:pt idx="19232">
                  <c:v>-140</c:v>
                </c:pt>
                <c:pt idx="19233">
                  <c:v>741</c:v>
                </c:pt>
                <c:pt idx="19234">
                  <c:v>745</c:v>
                </c:pt>
                <c:pt idx="19235">
                  <c:v>1153</c:v>
                </c:pt>
                <c:pt idx="19236">
                  <c:v>1195</c:v>
                </c:pt>
                <c:pt idx="19237">
                  <c:v>1190</c:v>
                </c:pt>
                <c:pt idx="19238">
                  <c:v>1195</c:v>
                </c:pt>
                <c:pt idx="19239">
                  <c:v>1030</c:v>
                </c:pt>
                <c:pt idx="19240">
                  <c:v>745</c:v>
                </c:pt>
                <c:pt idx="19241">
                  <c:v>-102</c:v>
                </c:pt>
                <c:pt idx="19242">
                  <c:v>-950</c:v>
                </c:pt>
                <c:pt idx="19243">
                  <c:v>-950</c:v>
                </c:pt>
                <c:pt idx="19244">
                  <c:v>986</c:v>
                </c:pt>
                <c:pt idx="19245">
                  <c:v>1057</c:v>
                </c:pt>
                <c:pt idx="19246">
                  <c:v>660</c:v>
                </c:pt>
                <c:pt idx="19247">
                  <c:v>280</c:v>
                </c:pt>
                <c:pt idx="19248">
                  <c:v>937</c:v>
                </c:pt>
                <c:pt idx="19249">
                  <c:v>597</c:v>
                </c:pt>
                <c:pt idx="19250">
                  <c:v>696</c:v>
                </c:pt>
                <c:pt idx="19251">
                  <c:v>917</c:v>
                </c:pt>
                <c:pt idx="19252">
                  <c:v>881</c:v>
                </c:pt>
                <c:pt idx="19253">
                  <c:v>672</c:v>
                </c:pt>
                <c:pt idx="19254">
                  <c:v>-313</c:v>
                </c:pt>
                <c:pt idx="19255">
                  <c:v>-410</c:v>
                </c:pt>
                <c:pt idx="19256">
                  <c:v>336</c:v>
                </c:pt>
                <c:pt idx="19257">
                  <c:v>907</c:v>
                </c:pt>
                <c:pt idx="19258">
                  <c:v>957</c:v>
                </c:pt>
                <c:pt idx="19259">
                  <c:v>977</c:v>
                </c:pt>
                <c:pt idx="19260">
                  <c:v>1007</c:v>
                </c:pt>
                <c:pt idx="19261">
                  <c:v>1007</c:v>
                </c:pt>
                <c:pt idx="19262">
                  <c:v>977</c:v>
                </c:pt>
                <c:pt idx="19263">
                  <c:v>976</c:v>
                </c:pt>
                <c:pt idx="19264">
                  <c:v>937</c:v>
                </c:pt>
                <c:pt idx="19265">
                  <c:v>977</c:v>
                </c:pt>
                <c:pt idx="19266">
                  <c:v>-642</c:v>
                </c:pt>
                <c:pt idx="19267">
                  <c:v>-505</c:v>
                </c:pt>
                <c:pt idx="19268">
                  <c:v>1007</c:v>
                </c:pt>
                <c:pt idx="19269">
                  <c:v>1007</c:v>
                </c:pt>
                <c:pt idx="19270">
                  <c:v>927</c:v>
                </c:pt>
                <c:pt idx="19271">
                  <c:v>987</c:v>
                </c:pt>
              </c:numCache>
            </c:numRef>
          </c:xVal>
          <c:yVal>
            <c:numRef>
              <c:f>Data_price!$G$2:$G$19273</c:f>
              <c:numCache>
                <c:formatCode>General</c:formatCode>
                <c:ptCount val="19272"/>
                <c:pt idx="0">
                  <c:v>20.904000000000003</c:v>
                </c:pt>
                <c:pt idx="1">
                  <c:v>22.368999999999989</c:v>
                </c:pt>
                <c:pt idx="2">
                  <c:v>17.97</c:v>
                </c:pt>
                <c:pt idx="3">
                  <c:v>18.003</c:v>
                </c:pt>
                <c:pt idx="4">
                  <c:v>14.106</c:v>
                </c:pt>
                <c:pt idx="5">
                  <c:v>18.579000000000001</c:v>
                </c:pt>
                <c:pt idx="6">
                  <c:v>28.076000000000001</c:v>
                </c:pt>
                <c:pt idx="7">
                  <c:v>33.079000000000001</c:v>
                </c:pt>
                <c:pt idx="8">
                  <c:v>30.027000000000001</c:v>
                </c:pt>
                <c:pt idx="9">
                  <c:v>17.27</c:v>
                </c:pt>
                <c:pt idx="10">
                  <c:v>23.459999999999987</c:v>
                </c:pt>
                <c:pt idx="11">
                  <c:v>20.776</c:v>
                </c:pt>
                <c:pt idx="12">
                  <c:v>14.963000000000006</c:v>
                </c:pt>
                <c:pt idx="13">
                  <c:v>17.565999999999956</c:v>
                </c:pt>
                <c:pt idx="14">
                  <c:v>23.013999999999999</c:v>
                </c:pt>
                <c:pt idx="15">
                  <c:v>21.180999999999987</c:v>
                </c:pt>
                <c:pt idx="16">
                  <c:v>17.756999999999987</c:v>
                </c:pt>
                <c:pt idx="17">
                  <c:v>11.829000000000002</c:v>
                </c:pt>
                <c:pt idx="18">
                  <c:v>8.4920000000000027</c:v>
                </c:pt>
                <c:pt idx="19">
                  <c:v>4.671999999999997</c:v>
                </c:pt>
                <c:pt idx="20">
                  <c:v>9.6030000000000015</c:v>
                </c:pt>
                <c:pt idx="21">
                  <c:v>16.214000000000031</c:v>
                </c:pt>
                <c:pt idx="22">
                  <c:v>11.741999999999997</c:v>
                </c:pt>
                <c:pt idx="23">
                  <c:v>17.800999999999988</c:v>
                </c:pt>
                <c:pt idx="24">
                  <c:v>23.286999999999956</c:v>
                </c:pt>
                <c:pt idx="25">
                  <c:v>0.18099999999999974</c:v>
                </c:pt>
                <c:pt idx="26">
                  <c:v>0.49300000000000038</c:v>
                </c:pt>
                <c:pt idx="27">
                  <c:v>5.1349999999999945</c:v>
                </c:pt>
                <c:pt idx="28">
                  <c:v>1.476</c:v>
                </c:pt>
                <c:pt idx="29">
                  <c:v>-3.9459999999999997</c:v>
                </c:pt>
                <c:pt idx="30">
                  <c:v>-14.965000000000025</c:v>
                </c:pt>
                <c:pt idx="31">
                  <c:v>6.9329999999999963</c:v>
                </c:pt>
                <c:pt idx="32">
                  <c:v>9.5089999999999968</c:v>
                </c:pt>
                <c:pt idx="33">
                  <c:v>19.224999999999987</c:v>
                </c:pt>
                <c:pt idx="34">
                  <c:v>17.271000000000001</c:v>
                </c:pt>
                <c:pt idx="35">
                  <c:v>11.268000000000001</c:v>
                </c:pt>
                <c:pt idx="36">
                  <c:v>11.061</c:v>
                </c:pt>
                <c:pt idx="37">
                  <c:v>9.8150000000000048</c:v>
                </c:pt>
                <c:pt idx="38">
                  <c:v>7.6269999999999945</c:v>
                </c:pt>
                <c:pt idx="39">
                  <c:v>7.2649999999999872</c:v>
                </c:pt>
                <c:pt idx="40">
                  <c:v>10.575000000000006</c:v>
                </c:pt>
                <c:pt idx="41">
                  <c:v>10.882000000000019</c:v>
                </c:pt>
                <c:pt idx="42">
                  <c:v>8.0460000000000012</c:v>
                </c:pt>
                <c:pt idx="43">
                  <c:v>8.6590000000000025</c:v>
                </c:pt>
                <c:pt idx="44">
                  <c:v>20.135999999999996</c:v>
                </c:pt>
                <c:pt idx="45">
                  <c:v>25.307999999999996</c:v>
                </c:pt>
                <c:pt idx="46">
                  <c:v>22.623999999999999</c:v>
                </c:pt>
                <c:pt idx="47">
                  <c:v>20.227999999999987</c:v>
                </c:pt>
                <c:pt idx="48">
                  <c:v>15.231999999999999</c:v>
                </c:pt>
                <c:pt idx="49">
                  <c:v>7.7729999999999997</c:v>
                </c:pt>
                <c:pt idx="50">
                  <c:v>9.0999999999999651E-2</c:v>
                </c:pt>
                <c:pt idx="51">
                  <c:v>4.3740000000000006</c:v>
                </c:pt>
                <c:pt idx="52">
                  <c:v>6.4550000000000001</c:v>
                </c:pt>
                <c:pt idx="53">
                  <c:v>9.7630000000000017</c:v>
                </c:pt>
                <c:pt idx="54">
                  <c:v>0.80499999999999261</c:v>
                </c:pt>
                <c:pt idx="55">
                  <c:v>2.463000000000001</c:v>
                </c:pt>
                <c:pt idx="56">
                  <c:v>2.6999999999999957</c:v>
                </c:pt>
                <c:pt idx="57">
                  <c:v>7.5379999999999967</c:v>
                </c:pt>
                <c:pt idx="58">
                  <c:v>7.2700000000000031</c:v>
                </c:pt>
                <c:pt idx="59">
                  <c:v>7.8839999999999995</c:v>
                </c:pt>
                <c:pt idx="60">
                  <c:v>12.564</c:v>
                </c:pt>
                <c:pt idx="61">
                  <c:v>12.985000000000019</c:v>
                </c:pt>
                <c:pt idx="62">
                  <c:v>14.348000000000001</c:v>
                </c:pt>
                <c:pt idx="63">
                  <c:v>15.98</c:v>
                </c:pt>
                <c:pt idx="64">
                  <c:v>17.909999999999989</c:v>
                </c:pt>
                <c:pt idx="65">
                  <c:v>9.5050000000000026</c:v>
                </c:pt>
                <c:pt idx="66">
                  <c:v>7.365999999999989</c:v>
                </c:pt>
                <c:pt idx="67">
                  <c:v>12.79</c:v>
                </c:pt>
                <c:pt idx="68">
                  <c:v>19.959000000000003</c:v>
                </c:pt>
                <c:pt idx="69">
                  <c:v>27.069999999999986</c:v>
                </c:pt>
                <c:pt idx="70">
                  <c:v>25.097999999999999</c:v>
                </c:pt>
                <c:pt idx="71">
                  <c:v>26.041999999999987</c:v>
                </c:pt>
                <c:pt idx="72">
                  <c:v>23.763999999999989</c:v>
                </c:pt>
                <c:pt idx="73">
                  <c:v>20.675999999999988</c:v>
                </c:pt>
                <c:pt idx="74">
                  <c:v>2.7490000000000006</c:v>
                </c:pt>
                <c:pt idx="75">
                  <c:v>0.55599999999999961</c:v>
                </c:pt>
                <c:pt idx="76">
                  <c:v>8.7000000000000022E-2</c:v>
                </c:pt>
                <c:pt idx="77">
                  <c:v>4.01</c:v>
                </c:pt>
                <c:pt idx="78">
                  <c:v>11.058</c:v>
                </c:pt>
                <c:pt idx="79">
                  <c:v>6.8099999999999952</c:v>
                </c:pt>
                <c:pt idx="80">
                  <c:v>5.8319999999999936</c:v>
                </c:pt>
                <c:pt idx="81">
                  <c:v>4.3099999999999952</c:v>
                </c:pt>
                <c:pt idx="82">
                  <c:v>3.8950000000000027</c:v>
                </c:pt>
                <c:pt idx="83">
                  <c:v>1.1829999999999998</c:v>
                </c:pt>
                <c:pt idx="84">
                  <c:v>3.0899999999999972</c:v>
                </c:pt>
                <c:pt idx="85">
                  <c:v>4.8000000000000043</c:v>
                </c:pt>
                <c:pt idx="86">
                  <c:v>7.0450000000000017</c:v>
                </c:pt>
                <c:pt idx="87">
                  <c:v>7.8799999999999963</c:v>
                </c:pt>
                <c:pt idx="88">
                  <c:v>4.8900000000000006</c:v>
                </c:pt>
                <c:pt idx="89">
                  <c:v>-5.3269999999999955</c:v>
                </c:pt>
                <c:pt idx="90">
                  <c:v>-9.2800000000000011</c:v>
                </c:pt>
                <c:pt idx="91">
                  <c:v>0.12199999999999989</c:v>
                </c:pt>
                <c:pt idx="92">
                  <c:v>12.047000000000001</c:v>
                </c:pt>
                <c:pt idx="93">
                  <c:v>22.033999999999999</c:v>
                </c:pt>
                <c:pt idx="94">
                  <c:v>22.573999999999987</c:v>
                </c:pt>
                <c:pt idx="95">
                  <c:v>23.649000000000001</c:v>
                </c:pt>
                <c:pt idx="96">
                  <c:v>26.849999999999987</c:v>
                </c:pt>
                <c:pt idx="97">
                  <c:v>17.065999999999956</c:v>
                </c:pt>
                <c:pt idx="98">
                  <c:v>10.378</c:v>
                </c:pt>
                <c:pt idx="99">
                  <c:v>18.358000000000001</c:v>
                </c:pt>
                <c:pt idx="100">
                  <c:v>16.911000000000001</c:v>
                </c:pt>
                <c:pt idx="101">
                  <c:v>17.452999999999989</c:v>
                </c:pt>
                <c:pt idx="102">
                  <c:v>2.5249999999999986</c:v>
                </c:pt>
                <c:pt idx="103">
                  <c:v>4.0200000000000005</c:v>
                </c:pt>
                <c:pt idx="104">
                  <c:v>2.1480000000000032</c:v>
                </c:pt>
                <c:pt idx="105">
                  <c:v>4.3989999999999885</c:v>
                </c:pt>
                <c:pt idx="106">
                  <c:v>4.4679999999999955</c:v>
                </c:pt>
                <c:pt idx="107">
                  <c:v>2.5620000000000047</c:v>
                </c:pt>
                <c:pt idx="108">
                  <c:v>3.5710000000000037</c:v>
                </c:pt>
                <c:pt idx="109">
                  <c:v>0.10300000000000153</c:v>
                </c:pt>
                <c:pt idx="110">
                  <c:v>0.74299999999999622</c:v>
                </c:pt>
                <c:pt idx="111">
                  <c:v>-1.9930000000000021</c:v>
                </c:pt>
                <c:pt idx="112">
                  <c:v>6.3000000000002401E-2</c:v>
                </c:pt>
                <c:pt idx="113">
                  <c:v>2.3599999999999977</c:v>
                </c:pt>
                <c:pt idx="114">
                  <c:v>1.9900000000000047</c:v>
                </c:pt>
                <c:pt idx="115">
                  <c:v>2.3699999999999974</c:v>
                </c:pt>
                <c:pt idx="116">
                  <c:v>3.777000000000001</c:v>
                </c:pt>
                <c:pt idx="117">
                  <c:v>15.319000000000004</c:v>
                </c:pt>
                <c:pt idx="118">
                  <c:v>10.451000000000002</c:v>
                </c:pt>
                <c:pt idx="119">
                  <c:v>0.63299999999999701</c:v>
                </c:pt>
                <c:pt idx="120">
                  <c:v>26.584999999999987</c:v>
                </c:pt>
                <c:pt idx="121">
                  <c:v>23.588999999999956</c:v>
                </c:pt>
                <c:pt idx="122">
                  <c:v>22.576000000000001</c:v>
                </c:pt>
                <c:pt idx="123">
                  <c:v>9.8070000000000004</c:v>
                </c:pt>
                <c:pt idx="124">
                  <c:v>6.407</c:v>
                </c:pt>
                <c:pt idx="125">
                  <c:v>2.25</c:v>
                </c:pt>
                <c:pt idx="126">
                  <c:v>2.0589999999999997</c:v>
                </c:pt>
                <c:pt idx="127">
                  <c:v>-4.0320000000000036</c:v>
                </c:pt>
                <c:pt idx="128">
                  <c:v>-9.2299999999999986</c:v>
                </c:pt>
                <c:pt idx="129">
                  <c:v>-8.7640000000000029</c:v>
                </c:pt>
                <c:pt idx="130">
                  <c:v>-4.5989999999999966</c:v>
                </c:pt>
                <c:pt idx="131">
                  <c:v>-7.4130000000000038</c:v>
                </c:pt>
                <c:pt idx="132">
                  <c:v>-4.6199999999999966</c:v>
                </c:pt>
                <c:pt idx="133">
                  <c:v>8.6999999999996483E-2</c:v>
                </c:pt>
                <c:pt idx="134">
                  <c:v>-3.5000000000003778E-2</c:v>
                </c:pt>
                <c:pt idx="135">
                  <c:v>-2.0509999999999997</c:v>
                </c:pt>
                <c:pt idx="136">
                  <c:v>-0.8070000000000026</c:v>
                </c:pt>
                <c:pt idx="137">
                  <c:v>-9.4580000000000055</c:v>
                </c:pt>
                <c:pt idx="138">
                  <c:v>-14.183000000000007</c:v>
                </c:pt>
                <c:pt idx="139">
                  <c:v>-6.7150000000000025</c:v>
                </c:pt>
                <c:pt idx="140">
                  <c:v>1.8470000000000013</c:v>
                </c:pt>
                <c:pt idx="141">
                  <c:v>8.6399999999999988</c:v>
                </c:pt>
                <c:pt idx="142">
                  <c:v>9.3730000000000047</c:v>
                </c:pt>
                <c:pt idx="143">
                  <c:v>10.433</c:v>
                </c:pt>
                <c:pt idx="144">
                  <c:v>16.264999999999986</c:v>
                </c:pt>
                <c:pt idx="145">
                  <c:v>12.577000000000002</c:v>
                </c:pt>
                <c:pt idx="146">
                  <c:v>10.743</c:v>
                </c:pt>
                <c:pt idx="147">
                  <c:v>5.8239999999999945</c:v>
                </c:pt>
                <c:pt idx="148">
                  <c:v>9.5030000000000001</c:v>
                </c:pt>
                <c:pt idx="149">
                  <c:v>11.117000000000001</c:v>
                </c:pt>
                <c:pt idx="150">
                  <c:v>5.2360000000000024</c:v>
                </c:pt>
                <c:pt idx="151">
                  <c:v>-5.900000000000119E-2</c:v>
                </c:pt>
                <c:pt idx="152">
                  <c:v>3.8699999999999974</c:v>
                </c:pt>
                <c:pt idx="153">
                  <c:v>0.90099999999999625</c:v>
                </c:pt>
                <c:pt idx="154">
                  <c:v>6.5600000000000005</c:v>
                </c:pt>
                <c:pt idx="155">
                  <c:v>6.990000000000002</c:v>
                </c:pt>
                <c:pt idx="156">
                  <c:v>6.7520000000000016</c:v>
                </c:pt>
                <c:pt idx="157">
                  <c:v>8.4920000000000027</c:v>
                </c:pt>
                <c:pt idx="158">
                  <c:v>13.630000000000003</c:v>
                </c:pt>
                <c:pt idx="159">
                  <c:v>13.643000000000001</c:v>
                </c:pt>
                <c:pt idx="160">
                  <c:v>11.841000000000001</c:v>
                </c:pt>
                <c:pt idx="161">
                  <c:v>8.5680000000000014</c:v>
                </c:pt>
                <c:pt idx="162">
                  <c:v>9.8130000000000024</c:v>
                </c:pt>
                <c:pt idx="163">
                  <c:v>16.478000000000002</c:v>
                </c:pt>
                <c:pt idx="164">
                  <c:v>24.739999999999988</c:v>
                </c:pt>
                <c:pt idx="165">
                  <c:v>29.233000000000004</c:v>
                </c:pt>
                <c:pt idx="166">
                  <c:v>20.533999999999999</c:v>
                </c:pt>
                <c:pt idx="167">
                  <c:v>15.010000000000002</c:v>
                </c:pt>
                <c:pt idx="168">
                  <c:v>30.606000000000005</c:v>
                </c:pt>
                <c:pt idx="169">
                  <c:v>30.103999999999999</c:v>
                </c:pt>
                <c:pt idx="170">
                  <c:v>23.239000000000001</c:v>
                </c:pt>
                <c:pt idx="171">
                  <c:v>17.735000000000003</c:v>
                </c:pt>
                <c:pt idx="172">
                  <c:v>13.260000000000002</c:v>
                </c:pt>
                <c:pt idx="173">
                  <c:v>13.577000000000002</c:v>
                </c:pt>
                <c:pt idx="174">
                  <c:v>13.755000000000004</c:v>
                </c:pt>
                <c:pt idx="175">
                  <c:v>13.887000000000004</c:v>
                </c:pt>
                <c:pt idx="176">
                  <c:v>10.874000000000002</c:v>
                </c:pt>
                <c:pt idx="177">
                  <c:v>6.1449999999999854</c:v>
                </c:pt>
                <c:pt idx="178">
                  <c:v>7.5489999999999995</c:v>
                </c:pt>
                <c:pt idx="179">
                  <c:v>3.9469999999999947</c:v>
                </c:pt>
                <c:pt idx="180">
                  <c:v>9.3260000000000005</c:v>
                </c:pt>
                <c:pt idx="181">
                  <c:v>13.560000000000002</c:v>
                </c:pt>
                <c:pt idx="182">
                  <c:v>14.361000000000002</c:v>
                </c:pt>
                <c:pt idx="183">
                  <c:v>10.728999999999999</c:v>
                </c:pt>
                <c:pt idx="184">
                  <c:v>13.021000000000001</c:v>
                </c:pt>
                <c:pt idx="185">
                  <c:v>3.2000000000003664E-2</c:v>
                </c:pt>
                <c:pt idx="186">
                  <c:v>0.69999999999999574</c:v>
                </c:pt>
                <c:pt idx="187">
                  <c:v>2.4879999999999995</c:v>
                </c:pt>
                <c:pt idx="188">
                  <c:v>14.600000000000001</c:v>
                </c:pt>
                <c:pt idx="189">
                  <c:v>24.210000000000008</c:v>
                </c:pt>
                <c:pt idx="190">
                  <c:v>15.458000000000002</c:v>
                </c:pt>
                <c:pt idx="191">
                  <c:v>17.560000000000002</c:v>
                </c:pt>
                <c:pt idx="192">
                  <c:v>18.340000000000003</c:v>
                </c:pt>
                <c:pt idx="193">
                  <c:v>8.9730000000000025</c:v>
                </c:pt>
                <c:pt idx="194">
                  <c:v>-1.8610000000000007</c:v>
                </c:pt>
                <c:pt idx="195">
                  <c:v>-3.7979999999999992</c:v>
                </c:pt>
                <c:pt idx="196">
                  <c:v>-4.6469999999999985</c:v>
                </c:pt>
                <c:pt idx="197">
                  <c:v>-2.8730000000000047</c:v>
                </c:pt>
                <c:pt idx="198">
                  <c:v>-2.5450000000000017</c:v>
                </c:pt>
                <c:pt idx="199">
                  <c:v>-1.8200000000000003</c:v>
                </c:pt>
                <c:pt idx="200">
                  <c:v>-3.0090000000000003</c:v>
                </c:pt>
                <c:pt idx="201">
                  <c:v>-4.2180000000000035</c:v>
                </c:pt>
                <c:pt idx="202">
                  <c:v>-1.4760000000000062</c:v>
                </c:pt>
                <c:pt idx="203">
                  <c:v>-0.80799999999999983</c:v>
                </c:pt>
                <c:pt idx="204">
                  <c:v>2.1030000000000015</c:v>
                </c:pt>
                <c:pt idx="205">
                  <c:v>0.88600000000000279</c:v>
                </c:pt>
                <c:pt idx="206">
                  <c:v>3.3669999999999973</c:v>
                </c:pt>
                <c:pt idx="207">
                  <c:v>3.9709999999999965</c:v>
                </c:pt>
                <c:pt idx="208">
                  <c:v>3.4309999999999974</c:v>
                </c:pt>
                <c:pt idx="209">
                  <c:v>3.877999999999993</c:v>
                </c:pt>
                <c:pt idx="210">
                  <c:v>5.4560000000000031</c:v>
                </c:pt>
                <c:pt idx="211">
                  <c:v>11.594000000000001</c:v>
                </c:pt>
                <c:pt idx="212">
                  <c:v>13.591000000000001</c:v>
                </c:pt>
                <c:pt idx="213">
                  <c:v>21.080999999999989</c:v>
                </c:pt>
                <c:pt idx="214">
                  <c:v>15.311</c:v>
                </c:pt>
                <c:pt idx="215">
                  <c:v>12.350000000000016</c:v>
                </c:pt>
                <c:pt idx="216">
                  <c:v>17.128999999999987</c:v>
                </c:pt>
                <c:pt idx="217">
                  <c:v>15.41</c:v>
                </c:pt>
                <c:pt idx="218">
                  <c:v>8.4140000000000015</c:v>
                </c:pt>
                <c:pt idx="219">
                  <c:v>7.5320000000000036</c:v>
                </c:pt>
                <c:pt idx="220">
                  <c:v>3.5700000000000003</c:v>
                </c:pt>
                <c:pt idx="221">
                  <c:v>2.3169999999999953</c:v>
                </c:pt>
                <c:pt idx="222">
                  <c:v>3.2000000000000042</c:v>
                </c:pt>
                <c:pt idx="223">
                  <c:v>5.3160000000000025</c:v>
                </c:pt>
                <c:pt idx="224">
                  <c:v>0.6370000000000019</c:v>
                </c:pt>
                <c:pt idx="225">
                  <c:v>4.1430000000000007</c:v>
                </c:pt>
                <c:pt idx="226">
                  <c:v>4.6319999999999979</c:v>
                </c:pt>
                <c:pt idx="227">
                  <c:v>2.6939999999999955</c:v>
                </c:pt>
                <c:pt idx="228">
                  <c:v>3.9349999999999947</c:v>
                </c:pt>
                <c:pt idx="229">
                  <c:v>2.7249999999999952</c:v>
                </c:pt>
                <c:pt idx="230">
                  <c:v>3.7039999999999984</c:v>
                </c:pt>
                <c:pt idx="231">
                  <c:v>5.171999999999997</c:v>
                </c:pt>
                <c:pt idx="232">
                  <c:v>6.5289999999999955</c:v>
                </c:pt>
                <c:pt idx="233">
                  <c:v>-1.9540000000000031</c:v>
                </c:pt>
                <c:pt idx="234">
                  <c:v>2.1159999999999997</c:v>
                </c:pt>
                <c:pt idx="235">
                  <c:v>8.5900000000000016</c:v>
                </c:pt>
                <c:pt idx="236">
                  <c:v>17.479999999999986</c:v>
                </c:pt>
                <c:pt idx="237">
                  <c:v>26.536000000000001</c:v>
                </c:pt>
                <c:pt idx="238">
                  <c:v>19.07</c:v>
                </c:pt>
                <c:pt idx="239">
                  <c:v>15.531000000000001</c:v>
                </c:pt>
                <c:pt idx="240">
                  <c:v>13.450000000000006</c:v>
                </c:pt>
                <c:pt idx="241">
                  <c:v>16.076000000000001</c:v>
                </c:pt>
                <c:pt idx="242">
                  <c:v>10.939</c:v>
                </c:pt>
                <c:pt idx="243">
                  <c:v>15.59</c:v>
                </c:pt>
                <c:pt idx="244">
                  <c:v>14.638</c:v>
                </c:pt>
                <c:pt idx="245">
                  <c:v>10.582000000000004</c:v>
                </c:pt>
                <c:pt idx="246">
                  <c:v>6</c:v>
                </c:pt>
                <c:pt idx="247">
                  <c:v>3.1539999999999981</c:v>
                </c:pt>
                <c:pt idx="248">
                  <c:v>3.7890000000000015</c:v>
                </c:pt>
                <c:pt idx="249">
                  <c:v>5.7279999999999855</c:v>
                </c:pt>
                <c:pt idx="250">
                  <c:v>5.036999999999999</c:v>
                </c:pt>
                <c:pt idx="251">
                  <c:v>3.7289999999999992</c:v>
                </c:pt>
                <c:pt idx="252">
                  <c:v>6.1299999999999955</c:v>
                </c:pt>
                <c:pt idx="253">
                  <c:v>5.3339999999999961</c:v>
                </c:pt>
                <c:pt idx="254">
                  <c:v>6.6589999999999945</c:v>
                </c:pt>
                <c:pt idx="255">
                  <c:v>3.615000000000002</c:v>
                </c:pt>
                <c:pt idx="256">
                  <c:v>6.0629999999999855</c:v>
                </c:pt>
                <c:pt idx="257">
                  <c:v>-0.29500000000000182</c:v>
                </c:pt>
                <c:pt idx="258">
                  <c:v>-9.8360000000000056</c:v>
                </c:pt>
                <c:pt idx="259">
                  <c:v>-1.0060000000000002</c:v>
                </c:pt>
                <c:pt idx="260">
                  <c:v>5.0489999999999995</c:v>
                </c:pt>
                <c:pt idx="261">
                  <c:v>15.371000000000002</c:v>
                </c:pt>
                <c:pt idx="262">
                  <c:v>12.171000000000001</c:v>
                </c:pt>
                <c:pt idx="263">
                  <c:v>11.91</c:v>
                </c:pt>
                <c:pt idx="264">
                  <c:v>12.897000000000002</c:v>
                </c:pt>
                <c:pt idx="265">
                  <c:v>6.2520000000000016</c:v>
                </c:pt>
                <c:pt idx="266">
                  <c:v>3.3599999999999977</c:v>
                </c:pt>
                <c:pt idx="267">
                  <c:v>5.5489999999999995</c:v>
                </c:pt>
                <c:pt idx="268">
                  <c:v>10.787999999999998</c:v>
                </c:pt>
                <c:pt idx="269">
                  <c:v>4.6269999999999945</c:v>
                </c:pt>
                <c:pt idx="270">
                  <c:v>-0.20900000000000321</c:v>
                </c:pt>
                <c:pt idx="271">
                  <c:v>2.0059999999999998</c:v>
                </c:pt>
                <c:pt idx="272">
                  <c:v>-0.70000000000000284</c:v>
                </c:pt>
                <c:pt idx="273">
                  <c:v>6.6870000000000047</c:v>
                </c:pt>
                <c:pt idx="274">
                  <c:v>5.9009999999999962</c:v>
                </c:pt>
                <c:pt idx="275">
                  <c:v>4.1149999999999896</c:v>
                </c:pt>
                <c:pt idx="276">
                  <c:v>7.0690000000000026</c:v>
                </c:pt>
                <c:pt idx="277">
                  <c:v>9.0020000000000024</c:v>
                </c:pt>
                <c:pt idx="278">
                  <c:v>14.48</c:v>
                </c:pt>
                <c:pt idx="279">
                  <c:v>14.57</c:v>
                </c:pt>
                <c:pt idx="280">
                  <c:v>14.296000000000001</c:v>
                </c:pt>
                <c:pt idx="281">
                  <c:v>3.9070000000000036</c:v>
                </c:pt>
                <c:pt idx="282">
                  <c:v>-1.8409999999999938</c:v>
                </c:pt>
                <c:pt idx="283">
                  <c:v>7.5149999999999855</c:v>
                </c:pt>
                <c:pt idx="284">
                  <c:v>17.840999999999987</c:v>
                </c:pt>
                <c:pt idx="285">
                  <c:v>22.402999999999956</c:v>
                </c:pt>
                <c:pt idx="286">
                  <c:v>16.296999999999986</c:v>
                </c:pt>
                <c:pt idx="287">
                  <c:v>14.780000000000001</c:v>
                </c:pt>
                <c:pt idx="288">
                  <c:v>7.2999999999999972</c:v>
                </c:pt>
                <c:pt idx="289">
                  <c:v>4.5309999999999988</c:v>
                </c:pt>
                <c:pt idx="290">
                  <c:v>4.6619999999999955</c:v>
                </c:pt>
                <c:pt idx="291">
                  <c:v>6.3969999999999985</c:v>
                </c:pt>
                <c:pt idx="292">
                  <c:v>9.4650000000000176</c:v>
                </c:pt>
                <c:pt idx="293">
                  <c:v>8.6720000000000006</c:v>
                </c:pt>
                <c:pt idx="294">
                  <c:v>5.5949999999999891</c:v>
                </c:pt>
                <c:pt idx="295">
                  <c:v>3.7590000000000003</c:v>
                </c:pt>
                <c:pt idx="296">
                  <c:v>-0.21500000000000341</c:v>
                </c:pt>
                <c:pt idx="297">
                  <c:v>4.1780000000000044</c:v>
                </c:pt>
                <c:pt idx="298">
                  <c:v>2.5670000000000002</c:v>
                </c:pt>
                <c:pt idx="299">
                  <c:v>1.4309999999999936</c:v>
                </c:pt>
                <c:pt idx="300">
                  <c:v>4.742999999999995</c:v>
                </c:pt>
                <c:pt idx="301">
                  <c:v>10.573</c:v>
                </c:pt>
                <c:pt idx="302">
                  <c:v>14.773000000000001</c:v>
                </c:pt>
                <c:pt idx="303">
                  <c:v>15.238999999999997</c:v>
                </c:pt>
                <c:pt idx="304">
                  <c:v>15.885000000000021</c:v>
                </c:pt>
                <c:pt idx="305">
                  <c:v>-0.95799999999999863</c:v>
                </c:pt>
                <c:pt idx="306">
                  <c:v>-1.7019999999999933</c:v>
                </c:pt>
                <c:pt idx="307">
                  <c:v>7.6499999999999986</c:v>
                </c:pt>
                <c:pt idx="308">
                  <c:v>13.173000000000002</c:v>
                </c:pt>
                <c:pt idx="309">
                  <c:v>20.761999999999986</c:v>
                </c:pt>
                <c:pt idx="310">
                  <c:v>15.055000000000019</c:v>
                </c:pt>
                <c:pt idx="311">
                  <c:v>13.789000000000001</c:v>
                </c:pt>
                <c:pt idx="312">
                  <c:v>16.36</c:v>
                </c:pt>
                <c:pt idx="313">
                  <c:v>12.72</c:v>
                </c:pt>
                <c:pt idx="314">
                  <c:v>12.770000000000001</c:v>
                </c:pt>
                <c:pt idx="315">
                  <c:v>19.125999999999987</c:v>
                </c:pt>
                <c:pt idx="316">
                  <c:v>21.547000000000001</c:v>
                </c:pt>
                <c:pt idx="317">
                  <c:v>14.287000000000001</c:v>
                </c:pt>
                <c:pt idx="318">
                  <c:v>13.632</c:v>
                </c:pt>
                <c:pt idx="319">
                  <c:v>8.07</c:v>
                </c:pt>
                <c:pt idx="320">
                  <c:v>5.0020000000000016</c:v>
                </c:pt>
                <c:pt idx="321">
                  <c:v>2.9500000000000028</c:v>
                </c:pt>
                <c:pt idx="322">
                  <c:v>7.046999999999997</c:v>
                </c:pt>
                <c:pt idx="323">
                  <c:v>2.8779999999999997</c:v>
                </c:pt>
                <c:pt idx="324">
                  <c:v>1.8819999999999952</c:v>
                </c:pt>
                <c:pt idx="325">
                  <c:v>9.3000000000000025</c:v>
                </c:pt>
                <c:pt idx="326">
                  <c:v>12.035000000000004</c:v>
                </c:pt>
                <c:pt idx="327">
                  <c:v>6.6460000000000008</c:v>
                </c:pt>
                <c:pt idx="328">
                  <c:v>6.615999999999989</c:v>
                </c:pt>
                <c:pt idx="329">
                  <c:v>3.8859999999999957</c:v>
                </c:pt>
                <c:pt idx="330">
                  <c:v>1.510999999999993</c:v>
                </c:pt>
                <c:pt idx="331">
                  <c:v>4.125999999999987</c:v>
                </c:pt>
                <c:pt idx="332">
                  <c:v>18.582999999999952</c:v>
                </c:pt>
                <c:pt idx="333">
                  <c:v>22.82</c:v>
                </c:pt>
                <c:pt idx="334">
                  <c:v>15.150000000000006</c:v>
                </c:pt>
                <c:pt idx="335">
                  <c:v>14.39</c:v>
                </c:pt>
                <c:pt idx="336">
                  <c:v>18.119999999999997</c:v>
                </c:pt>
                <c:pt idx="337">
                  <c:v>11.04</c:v>
                </c:pt>
                <c:pt idx="338">
                  <c:v>8.6860000000000035</c:v>
                </c:pt>
                <c:pt idx="339">
                  <c:v>8.8630000000000067</c:v>
                </c:pt>
                <c:pt idx="340">
                  <c:v>9.5680000000000049</c:v>
                </c:pt>
                <c:pt idx="341">
                  <c:v>8.2269999999999968</c:v>
                </c:pt>
                <c:pt idx="342">
                  <c:v>9.1530000000000058</c:v>
                </c:pt>
                <c:pt idx="343">
                  <c:v>4.2710000000000106</c:v>
                </c:pt>
                <c:pt idx="344">
                  <c:v>3.7840000000000011</c:v>
                </c:pt>
                <c:pt idx="345">
                  <c:v>7.6939999999999955</c:v>
                </c:pt>
                <c:pt idx="346">
                  <c:v>10.483000000000002</c:v>
                </c:pt>
                <c:pt idx="347">
                  <c:v>8.5550000000000068</c:v>
                </c:pt>
                <c:pt idx="348">
                  <c:v>14.200000000000003</c:v>
                </c:pt>
                <c:pt idx="349">
                  <c:v>20.130000000000031</c:v>
                </c:pt>
                <c:pt idx="350">
                  <c:v>21.721000000000004</c:v>
                </c:pt>
                <c:pt idx="351">
                  <c:v>16.816000000000031</c:v>
                </c:pt>
                <c:pt idx="352">
                  <c:v>13.96</c:v>
                </c:pt>
                <c:pt idx="353">
                  <c:v>13.347000000000001</c:v>
                </c:pt>
                <c:pt idx="354">
                  <c:v>7.6200000000000045</c:v>
                </c:pt>
                <c:pt idx="355">
                  <c:v>10.809000000000006</c:v>
                </c:pt>
                <c:pt idx="356">
                  <c:v>20.385000000000002</c:v>
                </c:pt>
                <c:pt idx="357">
                  <c:v>33.435000000000002</c:v>
                </c:pt>
                <c:pt idx="358">
                  <c:v>25.64700000000003</c:v>
                </c:pt>
                <c:pt idx="359">
                  <c:v>23.925999999999952</c:v>
                </c:pt>
                <c:pt idx="360">
                  <c:v>18.150000000000031</c:v>
                </c:pt>
                <c:pt idx="361">
                  <c:v>10.442</c:v>
                </c:pt>
                <c:pt idx="362">
                  <c:v>3.9949999999999974</c:v>
                </c:pt>
                <c:pt idx="363">
                  <c:v>7.0889999999999986</c:v>
                </c:pt>
                <c:pt idx="364">
                  <c:v>6.6409999999999965</c:v>
                </c:pt>
                <c:pt idx="365">
                  <c:v>5.9329999999999998</c:v>
                </c:pt>
                <c:pt idx="366">
                  <c:v>7.3879999999999955</c:v>
                </c:pt>
                <c:pt idx="367">
                  <c:v>2.1330000000000031</c:v>
                </c:pt>
                <c:pt idx="368">
                  <c:v>3.6939999999999955</c:v>
                </c:pt>
                <c:pt idx="369">
                  <c:v>8.1479999999999997</c:v>
                </c:pt>
                <c:pt idx="370">
                  <c:v>7.1179999999999897</c:v>
                </c:pt>
                <c:pt idx="371">
                  <c:v>8.7239999999999966</c:v>
                </c:pt>
                <c:pt idx="372">
                  <c:v>11.399000000000004</c:v>
                </c:pt>
                <c:pt idx="373">
                  <c:v>9.947000000000001</c:v>
                </c:pt>
                <c:pt idx="374">
                  <c:v>11.158000000000001</c:v>
                </c:pt>
                <c:pt idx="375">
                  <c:v>9.0740000000000016</c:v>
                </c:pt>
                <c:pt idx="376">
                  <c:v>7</c:v>
                </c:pt>
                <c:pt idx="377">
                  <c:v>2.8389999999999977</c:v>
                </c:pt>
                <c:pt idx="378">
                  <c:v>-5.8569999999999975</c:v>
                </c:pt>
                <c:pt idx="379">
                  <c:v>4.6009999999999955</c:v>
                </c:pt>
                <c:pt idx="380">
                  <c:v>6.8600000000000065</c:v>
                </c:pt>
                <c:pt idx="381">
                  <c:v>14.597000000000001</c:v>
                </c:pt>
                <c:pt idx="382">
                  <c:v>11.537000000000001</c:v>
                </c:pt>
                <c:pt idx="383">
                  <c:v>12.32</c:v>
                </c:pt>
                <c:pt idx="384">
                  <c:v>4.8569999999999975</c:v>
                </c:pt>
                <c:pt idx="385">
                  <c:v>1.2370000000000019</c:v>
                </c:pt>
                <c:pt idx="386">
                  <c:v>-3.3580000000000028</c:v>
                </c:pt>
                <c:pt idx="387">
                  <c:v>-4.9400000000000004</c:v>
                </c:pt>
                <c:pt idx="388">
                  <c:v>-4.4249999999999945</c:v>
                </c:pt>
                <c:pt idx="389">
                  <c:v>-4.0120000000000005</c:v>
                </c:pt>
                <c:pt idx="390">
                  <c:v>-3.6300000000000026</c:v>
                </c:pt>
                <c:pt idx="391">
                  <c:v>-1.3210000000000051</c:v>
                </c:pt>
                <c:pt idx="392">
                  <c:v>1.7239999999999922</c:v>
                </c:pt>
                <c:pt idx="393">
                  <c:v>2.6659999999999981</c:v>
                </c:pt>
                <c:pt idx="394">
                  <c:v>5.1439999999999975</c:v>
                </c:pt>
                <c:pt idx="395">
                  <c:v>6.1069999999999975</c:v>
                </c:pt>
                <c:pt idx="396">
                  <c:v>8.2780000000000005</c:v>
                </c:pt>
                <c:pt idx="397">
                  <c:v>8.8090000000000028</c:v>
                </c:pt>
                <c:pt idx="398">
                  <c:v>10.29</c:v>
                </c:pt>
                <c:pt idx="399">
                  <c:v>9.9570000000000007</c:v>
                </c:pt>
                <c:pt idx="400">
                  <c:v>6.4409999999999954</c:v>
                </c:pt>
                <c:pt idx="401">
                  <c:v>2.9599999999999937</c:v>
                </c:pt>
                <c:pt idx="402">
                  <c:v>2.2540000000000049</c:v>
                </c:pt>
                <c:pt idx="403">
                  <c:v>9.5510000000000037</c:v>
                </c:pt>
                <c:pt idx="404">
                  <c:v>16.860000000000007</c:v>
                </c:pt>
                <c:pt idx="405">
                  <c:v>26.68</c:v>
                </c:pt>
                <c:pt idx="406">
                  <c:v>17.789999999999953</c:v>
                </c:pt>
                <c:pt idx="407">
                  <c:v>17.201999999999988</c:v>
                </c:pt>
                <c:pt idx="408">
                  <c:v>17</c:v>
                </c:pt>
                <c:pt idx="409">
                  <c:v>10.630000000000003</c:v>
                </c:pt>
                <c:pt idx="410">
                  <c:v>3.7070000000000012</c:v>
                </c:pt>
                <c:pt idx="411">
                  <c:v>2.4619999999999962</c:v>
                </c:pt>
                <c:pt idx="412">
                  <c:v>1.5509999999999924</c:v>
                </c:pt>
                <c:pt idx="413">
                  <c:v>2.1799999999999997</c:v>
                </c:pt>
                <c:pt idx="414">
                  <c:v>2.5549999999999997</c:v>
                </c:pt>
                <c:pt idx="415">
                  <c:v>5.3160000000000025</c:v>
                </c:pt>
                <c:pt idx="416">
                  <c:v>0.24899999999999586</c:v>
                </c:pt>
                <c:pt idx="417">
                  <c:v>5.8799999999999963</c:v>
                </c:pt>
                <c:pt idx="418">
                  <c:v>4.8799999999999963</c:v>
                </c:pt>
                <c:pt idx="419">
                  <c:v>5.7219999999999942</c:v>
                </c:pt>
                <c:pt idx="420">
                  <c:v>9.7149999999999963</c:v>
                </c:pt>
                <c:pt idx="421">
                  <c:v>9.9390000000000001</c:v>
                </c:pt>
                <c:pt idx="422">
                  <c:v>13.598000000000001</c:v>
                </c:pt>
                <c:pt idx="423">
                  <c:v>14.001000000000005</c:v>
                </c:pt>
                <c:pt idx="424">
                  <c:v>15.79</c:v>
                </c:pt>
                <c:pt idx="425">
                  <c:v>7.8299999999999965</c:v>
                </c:pt>
                <c:pt idx="426">
                  <c:v>-1.6950000000000081</c:v>
                </c:pt>
                <c:pt idx="427">
                  <c:v>12.13</c:v>
                </c:pt>
                <c:pt idx="428">
                  <c:v>22.941999999999986</c:v>
                </c:pt>
                <c:pt idx="429">
                  <c:v>26.993999999999989</c:v>
                </c:pt>
                <c:pt idx="430">
                  <c:v>18.286999999999956</c:v>
                </c:pt>
                <c:pt idx="431">
                  <c:v>17.227999999999987</c:v>
                </c:pt>
                <c:pt idx="432">
                  <c:v>16.224999999999987</c:v>
                </c:pt>
                <c:pt idx="433">
                  <c:v>12.782000000000004</c:v>
                </c:pt>
                <c:pt idx="434">
                  <c:v>10.655000000000006</c:v>
                </c:pt>
                <c:pt idx="435">
                  <c:v>12.466000000000006</c:v>
                </c:pt>
                <c:pt idx="436">
                  <c:v>10.060000000000002</c:v>
                </c:pt>
                <c:pt idx="437">
                  <c:v>8.5360000000000014</c:v>
                </c:pt>
                <c:pt idx="438">
                  <c:v>3.0869999999999962</c:v>
                </c:pt>
                <c:pt idx="439">
                  <c:v>9.5150000000000006</c:v>
                </c:pt>
                <c:pt idx="440">
                  <c:v>8.2720000000000002</c:v>
                </c:pt>
                <c:pt idx="441">
                  <c:v>8.6900000000000031</c:v>
                </c:pt>
                <c:pt idx="442">
                  <c:v>7.902000000000001</c:v>
                </c:pt>
                <c:pt idx="443">
                  <c:v>4.2680000000000007</c:v>
                </c:pt>
                <c:pt idx="444">
                  <c:v>8.6600000000000037</c:v>
                </c:pt>
                <c:pt idx="445">
                  <c:v>12.607000000000001</c:v>
                </c:pt>
                <c:pt idx="446">
                  <c:v>16.941999999999986</c:v>
                </c:pt>
                <c:pt idx="447">
                  <c:v>17.850000000000001</c:v>
                </c:pt>
                <c:pt idx="448">
                  <c:v>18.252000000000002</c:v>
                </c:pt>
                <c:pt idx="449">
                  <c:v>13.895000000000023</c:v>
                </c:pt>
                <c:pt idx="450">
                  <c:v>10.028999999999996</c:v>
                </c:pt>
                <c:pt idx="451">
                  <c:v>16.295000000000009</c:v>
                </c:pt>
                <c:pt idx="452">
                  <c:v>21.214999999999996</c:v>
                </c:pt>
                <c:pt idx="453">
                  <c:v>25.452000000000002</c:v>
                </c:pt>
                <c:pt idx="454">
                  <c:v>20.194999999999993</c:v>
                </c:pt>
                <c:pt idx="455">
                  <c:v>16.54</c:v>
                </c:pt>
                <c:pt idx="456">
                  <c:v>19.052</c:v>
                </c:pt>
                <c:pt idx="457">
                  <c:v>19.590000000000003</c:v>
                </c:pt>
                <c:pt idx="458">
                  <c:v>17.770999999999987</c:v>
                </c:pt>
                <c:pt idx="459">
                  <c:v>16.303999999999988</c:v>
                </c:pt>
                <c:pt idx="460">
                  <c:v>13.907</c:v>
                </c:pt>
                <c:pt idx="461">
                  <c:v>10.785</c:v>
                </c:pt>
                <c:pt idx="462">
                  <c:v>7.4780000000000024</c:v>
                </c:pt>
                <c:pt idx="463">
                  <c:v>11.184000000000001</c:v>
                </c:pt>
                <c:pt idx="464">
                  <c:v>10.329000000000002</c:v>
                </c:pt>
                <c:pt idx="465">
                  <c:v>9.9670000000000023</c:v>
                </c:pt>
                <c:pt idx="466">
                  <c:v>9.65</c:v>
                </c:pt>
                <c:pt idx="467">
                  <c:v>1.9709999999999959</c:v>
                </c:pt>
                <c:pt idx="468">
                  <c:v>6.7689999999999975</c:v>
                </c:pt>
                <c:pt idx="469">
                  <c:v>9.6170000000000009</c:v>
                </c:pt>
                <c:pt idx="470">
                  <c:v>11.22</c:v>
                </c:pt>
                <c:pt idx="471">
                  <c:v>8.3000000000000025</c:v>
                </c:pt>
                <c:pt idx="472">
                  <c:v>6.0559999999999965</c:v>
                </c:pt>
                <c:pt idx="473">
                  <c:v>1.9399999999999953</c:v>
                </c:pt>
                <c:pt idx="474">
                  <c:v>5.7680000000000007</c:v>
                </c:pt>
                <c:pt idx="475">
                  <c:v>14.668000000000001</c:v>
                </c:pt>
                <c:pt idx="476">
                  <c:v>18.655999999999992</c:v>
                </c:pt>
                <c:pt idx="477">
                  <c:v>23.707000000000001</c:v>
                </c:pt>
                <c:pt idx="478">
                  <c:v>19.152999999999999</c:v>
                </c:pt>
                <c:pt idx="479">
                  <c:v>11.921000000000001</c:v>
                </c:pt>
                <c:pt idx="480">
                  <c:v>14.453000000000019</c:v>
                </c:pt>
                <c:pt idx="481">
                  <c:v>11</c:v>
                </c:pt>
                <c:pt idx="482">
                  <c:v>10.247999999999999</c:v>
                </c:pt>
                <c:pt idx="483">
                  <c:v>13.887</c:v>
                </c:pt>
                <c:pt idx="484">
                  <c:v>13.560000000000002</c:v>
                </c:pt>
                <c:pt idx="485">
                  <c:v>10.292</c:v>
                </c:pt>
                <c:pt idx="486">
                  <c:v>7.9260000000000019</c:v>
                </c:pt>
                <c:pt idx="487">
                  <c:v>13.314</c:v>
                </c:pt>
                <c:pt idx="488">
                  <c:v>10.438000000000001</c:v>
                </c:pt>
                <c:pt idx="489">
                  <c:v>10.321000000000002</c:v>
                </c:pt>
                <c:pt idx="490">
                  <c:v>11.093000000000002</c:v>
                </c:pt>
                <c:pt idx="491">
                  <c:v>12.625</c:v>
                </c:pt>
                <c:pt idx="492">
                  <c:v>14.465000000000021</c:v>
                </c:pt>
                <c:pt idx="493">
                  <c:v>21.180999999999987</c:v>
                </c:pt>
                <c:pt idx="494">
                  <c:v>24.777999999999999</c:v>
                </c:pt>
                <c:pt idx="495">
                  <c:v>20.284999999999989</c:v>
                </c:pt>
                <c:pt idx="496">
                  <c:v>19.128999999999987</c:v>
                </c:pt>
                <c:pt idx="497">
                  <c:v>14.755000000000004</c:v>
                </c:pt>
                <c:pt idx="498">
                  <c:v>16.604999999999997</c:v>
                </c:pt>
                <c:pt idx="499">
                  <c:v>24.652000000000001</c:v>
                </c:pt>
                <c:pt idx="500">
                  <c:v>30.314999999999998</c:v>
                </c:pt>
                <c:pt idx="501">
                  <c:v>33.183</c:v>
                </c:pt>
                <c:pt idx="502">
                  <c:v>25.294999999999987</c:v>
                </c:pt>
                <c:pt idx="503">
                  <c:v>25.619999999999997</c:v>
                </c:pt>
                <c:pt idx="504">
                  <c:v>33.64</c:v>
                </c:pt>
                <c:pt idx="505">
                  <c:v>30.991999999999987</c:v>
                </c:pt>
                <c:pt idx="506">
                  <c:v>32.393000000000001</c:v>
                </c:pt>
                <c:pt idx="507">
                  <c:v>36.370999999999995</c:v>
                </c:pt>
                <c:pt idx="508">
                  <c:v>30.974999999999987</c:v>
                </c:pt>
                <c:pt idx="509">
                  <c:v>29.919999999999987</c:v>
                </c:pt>
                <c:pt idx="510">
                  <c:v>27.814999999999998</c:v>
                </c:pt>
                <c:pt idx="511">
                  <c:v>33.423000000000002</c:v>
                </c:pt>
                <c:pt idx="512">
                  <c:v>25.038999999999987</c:v>
                </c:pt>
                <c:pt idx="513">
                  <c:v>20.683</c:v>
                </c:pt>
                <c:pt idx="514">
                  <c:v>23.018000000000001</c:v>
                </c:pt>
                <c:pt idx="515">
                  <c:v>21.05400000000003</c:v>
                </c:pt>
                <c:pt idx="516">
                  <c:v>21.970999999999989</c:v>
                </c:pt>
                <c:pt idx="517">
                  <c:v>27.79</c:v>
                </c:pt>
                <c:pt idx="518">
                  <c:v>34.369</c:v>
                </c:pt>
                <c:pt idx="519">
                  <c:v>33.509</c:v>
                </c:pt>
                <c:pt idx="520">
                  <c:v>28.517000000000031</c:v>
                </c:pt>
                <c:pt idx="521">
                  <c:v>22.47599999999996</c:v>
                </c:pt>
                <c:pt idx="522">
                  <c:v>13.759</c:v>
                </c:pt>
                <c:pt idx="523">
                  <c:v>19.267000000000003</c:v>
                </c:pt>
                <c:pt idx="524">
                  <c:v>28.398999999999987</c:v>
                </c:pt>
                <c:pt idx="525">
                  <c:v>34.924000000000007</c:v>
                </c:pt>
                <c:pt idx="526">
                  <c:v>30.475000000000009</c:v>
                </c:pt>
                <c:pt idx="527">
                  <c:v>31.130000000000031</c:v>
                </c:pt>
                <c:pt idx="528">
                  <c:v>27.530999999999999</c:v>
                </c:pt>
                <c:pt idx="529">
                  <c:v>18.68</c:v>
                </c:pt>
                <c:pt idx="530">
                  <c:v>2.3679999999999986</c:v>
                </c:pt>
                <c:pt idx="531">
                  <c:v>3.5879999999999992</c:v>
                </c:pt>
                <c:pt idx="532">
                  <c:v>3.7910000000000004</c:v>
                </c:pt>
                <c:pt idx="533">
                  <c:v>2.999999999996561E-3</c:v>
                </c:pt>
                <c:pt idx="534">
                  <c:v>0.49700000000000055</c:v>
                </c:pt>
                <c:pt idx="535">
                  <c:v>4.9390000000000107</c:v>
                </c:pt>
                <c:pt idx="536">
                  <c:v>1.9900000000000047</c:v>
                </c:pt>
                <c:pt idx="537">
                  <c:v>7.490000000000002</c:v>
                </c:pt>
                <c:pt idx="538">
                  <c:v>8.7140000000000004</c:v>
                </c:pt>
                <c:pt idx="539">
                  <c:v>3.5200000000000031</c:v>
                </c:pt>
                <c:pt idx="540">
                  <c:v>10.182000000000002</c:v>
                </c:pt>
                <c:pt idx="541">
                  <c:v>7.1319999999999979</c:v>
                </c:pt>
                <c:pt idx="542">
                  <c:v>11.759</c:v>
                </c:pt>
                <c:pt idx="543">
                  <c:v>8.4660000000000046</c:v>
                </c:pt>
                <c:pt idx="544">
                  <c:v>7.3049999999999899</c:v>
                </c:pt>
                <c:pt idx="545">
                  <c:v>1.2199999999999942</c:v>
                </c:pt>
                <c:pt idx="546">
                  <c:v>-0.10699999999999932</c:v>
                </c:pt>
                <c:pt idx="547">
                  <c:v>10.052000000000019</c:v>
                </c:pt>
                <c:pt idx="548">
                  <c:v>17.487999999999989</c:v>
                </c:pt>
                <c:pt idx="549">
                  <c:v>23.133000000000031</c:v>
                </c:pt>
                <c:pt idx="550">
                  <c:v>17.311000000000035</c:v>
                </c:pt>
                <c:pt idx="551">
                  <c:v>17.560000000000002</c:v>
                </c:pt>
                <c:pt idx="552">
                  <c:v>9.770999999999999</c:v>
                </c:pt>
                <c:pt idx="553">
                  <c:v>4.2000000000001737E-2</c:v>
                </c:pt>
                <c:pt idx="554">
                  <c:v>-1.0089999999999977</c:v>
                </c:pt>
                <c:pt idx="555">
                  <c:v>-0.94900000000000162</c:v>
                </c:pt>
                <c:pt idx="556">
                  <c:v>-0.92900000000000205</c:v>
                </c:pt>
                <c:pt idx="557">
                  <c:v>-4.3439999999999985</c:v>
                </c:pt>
                <c:pt idx="558">
                  <c:v>-2.0210000000000008</c:v>
                </c:pt>
                <c:pt idx="559">
                  <c:v>-1.1490000000000009</c:v>
                </c:pt>
                <c:pt idx="560">
                  <c:v>-1.3860000000000041</c:v>
                </c:pt>
                <c:pt idx="561">
                  <c:v>-2.3890000000000029</c:v>
                </c:pt>
                <c:pt idx="562">
                  <c:v>-0.73400000000000265</c:v>
                </c:pt>
                <c:pt idx="563">
                  <c:v>-0.38000000000000317</c:v>
                </c:pt>
                <c:pt idx="564">
                  <c:v>3.0300000000000007</c:v>
                </c:pt>
                <c:pt idx="565">
                  <c:v>2.6709999999999994</c:v>
                </c:pt>
                <c:pt idx="566">
                  <c:v>8.5130000000000017</c:v>
                </c:pt>
                <c:pt idx="567">
                  <c:v>7.527999999999988</c:v>
                </c:pt>
                <c:pt idx="568">
                  <c:v>10.223000000000001</c:v>
                </c:pt>
                <c:pt idx="569">
                  <c:v>-2.3189999999999977</c:v>
                </c:pt>
                <c:pt idx="570">
                  <c:v>-2.4240000000000066</c:v>
                </c:pt>
                <c:pt idx="571">
                  <c:v>9.997000000000007</c:v>
                </c:pt>
                <c:pt idx="572">
                  <c:v>17.461999999999989</c:v>
                </c:pt>
                <c:pt idx="573">
                  <c:v>24.137000000000054</c:v>
                </c:pt>
                <c:pt idx="574">
                  <c:v>17.442999999999959</c:v>
                </c:pt>
                <c:pt idx="575">
                  <c:v>15.920000000000002</c:v>
                </c:pt>
                <c:pt idx="576">
                  <c:v>13.326000000000002</c:v>
                </c:pt>
                <c:pt idx="577">
                  <c:v>12.654000000000003</c:v>
                </c:pt>
                <c:pt idx="578">
                  <c:v>3.6840000000000002</c:v>
                </c:pt>
                <c:pt idx="579">
                  <c:v>2.8879999999999981</c:v>
                </c:pt>
                <c:pt idx="580">
                  <c:v>3.2120000000000033</c:v>
                </c:pt>
                <c:pt idx="581">
                  <c:v>3.6890000000000001</c:v>
                </c:pt>
                <c:pt idx="582">
                  <c:v>5.4059999999999988</c:v>
                </c:pt>
                <c:pt idx="583">
                  <c:v>3.8309999999999982</c:v>
                </c:pt>
                <c:pt idx="584">
                  <c:v>1.9649999999999959</c:v>
                </c:pt>
                <c:pt idx="585">
                  <c:v>7.2179999999999955</c:v>
                </c:pt>
                <c:pt idx="586">
                  <c:v>9.5180000000000025</c:v>
                </c:pt>
                <c:pt idx="587">
                  <c:v>9.8510000000000026</c:v>
                </c:pt>
                <c:pt idx="588">
                  <c:v>13.894000000000002</c:v>
                </c:pt>
                <c:pt idx="589">
                  <c:v>14.127000000000001</c:v>
                </c:pt>
                <c:pt idx="590">
                  <c:v>14.176000000000002</c:v>
                </c:pt>
                <c:pt idx="591">
                  <c:v>10.581000000000001</c:v>
                </c:pt>
                <c:pt idx="592">
                  <c:v>9.4790000000000028</c:v>
                </c:pt>
                <c:pt idx="593">
                  <c:v>6.8939999999999975</c:v>
                </c:pt>
                <c:pt idx="594">
                  <c:v>-1.4969999999999972</c:v>
                </c:pt>
                <c:pt idx="595">
                  <c:v>13.507000000000001</c:v>
                </c:pt>
                <c:pt idx="596">
                  <c:v>21.073</c:v>
                </c:pt>
                <c:pt idx="597">
                  <c:v>24.341999999999999</c:v>
                </c:pt>
                <c:pt idx="598">
                  <c:v>20.436999999999987</c:v>
                </c:pt>
                <c:pt idx="599">
                  <c:v>19.224999999999987</c:v>
                </c:pt>
                <c:pt idx="600">
                  <c:v>18.270000000000003</c:v>
                </c:pt>
                <c:pt idx="601">
                  <c:v>15.400000000000002</c:v>
                </c:pt>
                <c:pt idx="602">
                  <c:v>12.602000000000004</c:v>
                </c:pt>
                <c:pt idx="603">
                  <c:v>12.467000000000002</c:v>
                </c:pt>
                <c:pt idx="604">
                  <c:v>11.169</c:v>
                </c:pt>
                <c:pt idx="605">
                  <c:v>10.447999999999999</c:v>
                </c:pt>
                <c:pt idx="606">
                  <c:v>7.7300000000000084</c:v>
                </c:pt>
                <c:pt idx="607">
                  <c:v>3.4209999999999994</c:v>
                </c:pt>
                <c:pt idx="608">
                  <c:v>0.74599999999999644</c:v>
                </c:pt>
                <c:pt idx="609">
                  <c:v>8.2149999999999963</c:v>
                </c:pt>
                <c:pt idx="610">
                  <c:v>11.582000000000004</c:v>
                </c:pt>
                <c:pt idx="611">
                  <c:v>8.07</c:v>
                </c:pt>
                <c:pt idx="612">
                  <c:v>13.400000000000002</c:v>
                </c:pt>
                <c:pt idx="613">
                  <c:v>12.625</c:v>
                </c:pt>
                <c:pt idx="614">
                  <c:v>12.855000000000025</c:v>
                </c:pt>
                <c:pt idx="615">
                  <c:v>8.0280000000000005</c:v>
                </c:pt>
                <c:pt idx="616">
                  <c:v>5.7700000000000031</c:v>
                </c:pt>
                <c:pt idx="617">
                  <c:v>-3.25</c:v>
                </c:pt>
                <c:pt idx="618">
                  <c:v>-9</c:v>
                </c:pt>
                <c:pt idx="619">
                  <c:v>1.0300000000000011</c:v>
                </c:pt>
                <c:pt idx="620">
                  <c:v>9.5820000000000007</c:v>
                </c:pt>
                <c:pt idx="621">
                  <c:v>17.183</c:v>
                </c:pt>
                <c:pt idx="622">
                  <c:v>11.130000000000003</c:v>
                </c:pt>
                <c:pt idx="623">
                  <c:v>13.761000000000001</c:v>
                </c:pt>
                <c:pt idx="624">
                  <c:v>12.955000000000023</c:v>
                </c:pt>
                <c:pt idx="625">
                  <c:v>9.7270000000000039</c:v>
                </c:pt>
                <c:pt idx="626">
                  <c:v>-2.4000000000000916E-2</c:v>
                </c:pt>
                <c:pt idx="627">
                  <c:v>2.070999999999998</c:v>
                </c:pt>
                <c:pt idx="628">
                  <c:v>2.3519999999999985</c:v>
                </c:pt>
                <c:pt idx="629">
                  <c:v>-2.6329999999999947</c:v>
                </c:pt>
                <c:pt idx="630">
                  <c:v>-1.0100000000000051</c:v>
                </c:pt>
                <c:pt idx="631">
                  <c:v>3.0289999999999981</c:v>
                </c:pt>
                <c:pt idx="632">
                  <c:v>1.544000000000004</c:v>
                </c:pt>
                <c:pt idx="633">
                  <c:v>-4.0040000000000049</c:v>
                </c:pt>
                <c:pt idx="634">
                  <c:v>-4.25</c:v>
                </c:pt>
                <c:pt idx="635">
                  <c:v>-3.1430000000000011</c:v>
                </c:pt>
                <c:pt idx="636">
                  <c:v>0.96300000000000163</c:v>
                </c:pt>
                <c:pt idx="637">
                  <c:v>3.4349999999999947</c:v>
                </c:pt>
                <c:pt idx="638">
                  <c:v>5.7399999999999984</c:v>
                </c:pt>
                <c:pt idx="639">
                  <c:v>4.6599999999999966</c:v>
                </c:pt>
                <c:pt idx="640">
                  <c:v>3.0919999999999987</c:v>
                </c:pt>
                <c:pt idx="641">
                  <c:v>2.0009999999999981</c:v>
                </c:pt>
                <c:pt idx="642">
                  <c:v>-6.4609999999999985</c:v>
                </c:pt>
                <c:pt idx="643">
                  <c:v>-1.1200000000000045</c:v>
                </c:pt>
                <c:pt idx="644">
                  <c:v>8.3280000000000012</c:v>
                </c:pt>
                <c:pt idx="645">
                  <c:v>11.620000000000005</c:v>
                </c:pt>
                <c:pt idx="646">
                  <c:v>6.5730000000000004</c:v>
                </c:pt>
                <c:pt idx="647">
                  <c:v>8.7900000000000009</c:v>
                </c:pt>
                <c:pt idx="648">
                  <c:v>8.0400000000000009</c:v>
                </c:pt>
                <c:pt idx="649">
                  <c:v>8.0800000000000054</c:v>
                </c:pt>
                <c:pt idx="650">
                  <c:v>1.1890000000000001</c:v>
                </c:pt>
                <c:pt idx="651">
                  <c:v>1.082999999999996</c:v>
                </c:pt>
                <c:pt idx="652">
                  <c:v>-1.4859999999999927</c:v>
                </c:pt>
                <c:pt idx="653">
                  <c:v>-0.88000000000000267</c:v>
                </c:pt>
                <c:pt idx="654">
                  <c:v>-1.8190000000000026</c:v>
                </c:pt>
                <c:pt idx="655">
                  <c:v>-0.99000000000000199</c:v>
                </c:pt>
                <c:pt idx="656">
                  <c:v>-3.6430000000000011</c:v>
                </c:pt>
                <c:pt idx="657">
                  <c:v>-1.2209999999999932</c:v>
                </c:pt>
                <c:pt idx="658">
                  <c:v>-1.823999999999995</c:v>
                </c:pt>
                <c:pt idx="659">
                  <c:v>-1.740000000000002</c:v>
                </c:pt>
                <c:pt idx="660">
                  <c:v>-2.9100000000000037</c:v>
                </c:pt>
                <c:pt idx="661">
                  <c:v>1.5089999999999977</c:v>
                </c:pt>
                <c:pt idx="662">
                  <c:v>7.7379999999999995</c:v>
                </c:pt>
                <c:pt idx="663">
                  <c:v>7.3639999999999946</c:v>
                </c:pt>
                <c:pt idx="664">
                  <c:v>4.9959999999999951</c:v>
                </c:pt>
                <c:pt idx="665">
                  <c:v>0.25699999999999856</c:v>
                </c:pt>
                <c:pt idx="666">
                  <c:v>1.7809999999999961</c:v>
                </c:pt>
                <c:pt idx="667">
                  <c:v>10.506</c:v>
                </c:pt>
                <c:pt idx="668">
                  <c:v>17.731999999999999</c:v>
                </c:pt>
                <c:pt idx="669">
                  <c:v>23.43</c:v>
                </c:pt>
                <c:pt idx="670">
                  <c:v>14.970000000000006</c:v>
                </c:pt>
                <c:pt idx="671">
                  <c:v>16.829999999999988</c:v>
                </c:pt>
                <c:pt idx="672">
                  <c:v>15.612000000000002</c:v>
                </c:pt>
                <c:pt idx="673">
                  <c:v>14.297000000000001</c:v>
                </c:pt>
                <c:pt idx="674">
                  <c:v>6.5719999999999974</c:v>
                </c:pt>
                <c:pt idx="675">
                  <c:v>4</c:v>
                </c:pt>
                <c:pt idx="676">
                  <c:v>3.3159999999999972</c:v>
                </c:pt>
                <c:pt idx="677">
                  <c:v>3.6219999999999999</c:v>
                </c:pt>
                <c:pt idx="678">
                  <c:v>3.6579999999999941</c:v>
                </c:pt>
                <c:pt idx="679">
                  <c:v>4.8810000000000002</c:v>
                </c:pt>
                <c:pt idx="680">
                  <c:v>3.1460000000000008</c:v>
                </c:pt>
                <c:pt idx="681">
                  <c:v>0.64599999999999513</c:v>
                </c:pt>
                <c:pt idx="682">
                  <c:v>5.36899999999999</c:v>
                </c:pt>
                <c:pt idx="683">
                  <c:v>2.0059999999999998</c:v>
                </c:pt>
                <c:pt idx="684">
                  <c:v>1.5700000000000003</c:v>
                </c:pt>
                <c:pt idx="685">
                  <c:v>3.6759999999999948</c:v>
                </c:pt>
                <c:pt idx="686">
                  <c:v>5.3159999999999945</c:v>
                </c:pt>
                <c:pt idx="687">
                  <c:v>3.4919999999999973</c:v>
                </c:pt>
                <c:pt idx="688">
                  <c:v>3.6730000000000018</c:v>
                </c:pt>
                <c:pt idx="689">
                  <c:v>3.8200000000000003</c:v>
                </c:pt>
                <c:pt idx="690">
                  <c:v>2.1589999999999989</c:v>
                </c:pt>
                <c:pt idx="691">
                  <c:v>1.6799999999999973</c:v>
                </c:pt>
                <c:pt idx="692">
                  <c:v>9.2089999999999961</c:v>
                </c:pt>
                <c:pt idx="693">
                  <c:v>20.596999999999987</c:v>
                </c:pt>
                <c:pt idx="694">
                  <c:v>16.937999999999992</c:v>
                </c:pt>
                <c:pt idx="695">
                  <c:v>12.192</c:v>
                </c:pt>
                <c:pt idx="696">
                  <c:v>12.027000000000001</c:v>
                </c:pt>
                <c:pt idx="697">
                  <c:v>6.3709999999999951</c:v>
                </c:pt>
                <c:pt idx="698">
                  <c:v>2.0959999999999965</c:v>
                </c:pt>
                <c:pt idx="699">
                  <c:v>3.9929999999999977</c:v>
                </c:pt>
                <c:pt idx="700">
                  <c:v>3.6159999999999961</c:v>
                </c:pt>
                <c:pt idx="701">
                  <c:v>4.1880000000000015</c:v>
                </c:pt>
                <c:pt idx="702">
                  <c:v>1.8920000000000041</c:v>
                </c:pt>
                <c:pt idx="703">
                  <c:v>2.7749999999999986</c:v>
                </c:pt>
                <c:pt idx="704">
                  <c:v>0.53399999999999892</c:v>
                </c:pt>
                <c:pt idx="705">
                  <c:v>3.0169999999999937</c:v>
                </c:pt>
                <c:pt idx="706">
                  <c:v>4.0319999999999974</c:v>
                </c:pt>
                <c:pt idx="707">
                  <c:v>2.8389999999999977</c:v>
                </c:pt>
                <c:pt idx="708">
                  <c:v>-0.39100000000000601</c:v>
                </c:pt>
                <c:pt idx="709">
                  <c:v>3.1089999999999951</c:v>
                </c:pt>
                <c:pt idx="710">
                  <c:v>4.6760000000000019</c:v>
                </c:pt>
                <c:pt idx="711">
                  <c:v>5.0419999999999954</c:v>
                </c:pt>
                <c:pt idx="712">
                  <c:v>6.4170000000000016</c:v>
                </c:pt>
                <c:pt idx="713">
                  <c:v>2.4979999999999976</c:v>
                </c:pt>
                <c:pt idx="714">
                  <c:v>-12.531000000000001</c:v>
                </c:pt>
                <c:pt idx="715">
                  <c:v>1.6869999999999976</c:v>
                </c:pt>
                <c:pt idx="716">
                  <c:v>11.333000000000002</c:v>
                </c:pt>
                <c:pt idx="717">
                  <c:v>21.769999999999989</c:v>
                </c:pt>
                <c:pt idx="718">
                  <c:v>15.311</c:v>
                </c:pt>
                <c:pt idx="719">
                  <c:v>7.5690000000000026</c:v>
                </c:pt>
                <c:pt idx="720">
                  <c:v>5.7959999999999985</c:v>
                </c:pt>
                <c:pt idx="721">
                  <c:v>6.5339999999999989</c:v>
                </c:pt>
                <c:pt idx="722">
                  <c:v>1.5929999999999958</c:v>
                </c:pt>
                <c:pt idx="723">
                  <c:v>2.4419999999999997</c:v>
                </c:pt>
                <c:pt idx="724">
                  <c:v>1.5290000000000035</c:v>
                </c:pt>
                <c:pt idx="725">
                  <c:v>2.3230000000000004</c:v>
                </c:pt>
                <c:pt idx="726">
                  <c:v>1.6959999999999955</c:v>
                </c:pt>
                <c:pt idx="727">
                  <c:v>1.2109999999999952</c:v>
                </c:pt>
                <c:pt idx="728">
                  <c:v>-0.15100000000000341</c:v>
                </c:pt>
                <c:pt idx="729">
                  <c:v>1.2740000000000009</c:v>
                </c:pt>
                <c:pt idx="730">
                  <c:v>1.6729999999999938</c:v>
                </c:pt>
                <c:pt idx="731">
                  <c:v>-2.0980000000000061</c:v>
                </c:pt>
                <c:pt idx="732">
                  <c:v>3.9999999999977831E-3</c:v>
                </c:pt>
                <c:pt idx="733">
                  <c:v>-1.2999999999998124E-2</c:v>
                </c:pt>
                <c:pt idx="734">
                  <c:v>-0.86300000000000077</c:v>
                </c:pt>
                <c:pt idx="735">
                  <c:v>-1.5000000000000581E-2</c:v>
                </c:pt>
                <c:pt idx="736">
                  <c:v>-0.5590000000000046</c:v>
                </c:pt>
                <c:pt idx="737">
                  <c:v>-5.2730000000000032</c:v>
                </c:pt>
                <c:pt idx="738">
                  <c:v>-32.997</c:v>
                </c:pt>
                <c:pt idx="739">
                  <c:v>-5.8479999999999945</c:v>
                </c:pt>
                <c:pt idx="740">
                  <c:v>8.7360000000000007</c:v>
                </c:pt>
                <c:pt idx="741">
                  <c:v>19.425999999999952</c:v>
                </c:pt>
                <c:pt idx="742">
                  <c:v>6.2369999999999974</c:v>
                </c:pt>
                <c:pt idx="743">
                  <c:v>6.1099999999999985</c:v>
                </c:pt>
                <c:pt idx="744">
                  <c:v>9.2200000000000006</c:v>
                </c:pt>
                <c:pt idx="745">
                  <c:v>5.7929999999999975</c:v>
                </c:pt>
                <c:pt idx="746">
                  <c:v>1.3319999999999907</c:v>
                </c:pt>
                <c:pt idx="747">
                  <c:v>1.2100000000000009</c:v>
                </c:pt>
                <c:pt idx="748">
                  <c:v>2.0600000000000032</c:v>
                </c:pt>
                <c:pt idx="749">
                  <c:v>0.69200000000000061</c:v>
                </c:pt>
                <c:pt idx="750">
                  <c:v>4.7019999999999982</c:v>
                </c:pt>
                <c:pt idx="751">
                  <c:v>1.4639999999999938</c:v>
                </c:pt>
                <c:pt idx="752">
                  <c:v>1.5790000000000006</c:v>
                </c:pt>
                <c:pt idx="753">
                  <c:v>1.1000000000000021</c:v>
                </c:pt>
                <c:pt idx="754">
                  <c:v>-1.1190000000000069</c:v>
                </c:pt>
                <c:pt idx="755">
                  <c:v>-1.2009999999999976</c:v>
                </c:pt>
                <c:pt idx="756">
                  <c:v>2.4099999999999966</c:v>
                </c:pt>
                <c:pt idx="757">
                  <c:v>1.0700000000000003</c:v>
                </c:pt>
                <c:pt idx="758">
                  <c:v>2.9450000000000003</c:v>
                </c:pt>
                <c:pt idx="759">
                  <c:v>3.625</c:v>
                </c:pt>
                <c:pt idx="760">
                  <c:v>1.6679999999999968</c:v>
                </c:pt>
                <c:pt idx="761">
                  <c:v>-3.4480000000000004</c:v>
                </c:pt>
                <c:pt idx="762">
                  <c:v>-36.041000000000004</c:v>
                </c:pt>
                <c:pt idx="763">
                  <c:v>0.85199999999999765</c:v>
                </c:pt>
                <c:pt idx="764">
                  <c:v>1.4089999999999951</c:v>
                </c:pt>
                <c:pt idx="765">
                  <c:v>5.5639999999999965</c:v>
                </c:pt>
                <c:pt idx="766">
                  <c:v>6.4139999999999944</c:v>
                </c:pt>
                <c:pt idx="767">
                  <c:v>6.1269999999999945</c:v>
                </c:pt>
                <c:pt idx="768">
                  <c:v>-2.7800000000000011</c:v>
                </c:pt>
                <c:pt idx="769">
                  <c:v>-12.784000000000001</c:v>
                </c:pt>
                <c:pt idx="770">
                  <c:v>-20.299999999999986</c:v>
                </c:pt>
                <c:pt idx="771">
                  <c:v>-31.527000000000001</c:v>
                </c:pt>
                <c:pt idx="772">
                  <c:v>-31.747</c:v>
                </c:pt>
                <c:pt idx="773">
                  <c:v>-28.376000000000005</c:v>
                </c:pt>
                <c:pt idx="774">
                  <c:v>-22.601000000000031</c:v>
                </c:pt>
                <c:pt idx="775">
                  <c:v>-29.477999999999987</c:v>
                </c:pt>
                <c:pt idx="776">
                  <c:v>-50.798000000000087</c:v>
                </c:pt>
                <c:pt idx="777">
                  <c:v>-22.402999999999956</c:v>
                </c:pt>
                <c:pt idx="778">
                  <c:v>-22.53</c:v>
                </c:pt>
                <c:pt idx="779">
                  <c:v>-23.159000000000031</c:v>
                </c:pt>
                <c:pt idx="780">
                  <c:v>-14.761000000000003</c:v>
                </c:pt>
                <c:pt idx="781">
                  <c:v>-9.2790000000000035</c:v>
                </c:pt>
                <c:pt idx="782">
                  <c:v>-7.7920000000000016</c:v>
                </c:pt>
                <c:pt idx="783">
                  <c:v>-12.673000000000002</c:v>
                </c:pt>
                <c:pt idx="784">
                  <c:v>-12.618</c:v>
                </c:pt>
                <c:pt idx="785">
                  <c:v>-25.278000000000006</c:v>
                </c:pt>
                <c:pt idx="786">
                  <c:v>-63.98</c:v>
                </c:pt>
                <c:pt idx="787">
                  <c:v>-39.743000000000002</c:v>
                </c:pt>
                <c:pt idx="788">
                  <c:v>-7.3300000000000054</c:v>
                </c:pt>
                <c:pt idx="789">
                  <c:v>9.9999999999767332E-4</c:v>
                </c:pt>
                <c:pt idx="790">
                  <c:v>2.6739999999999942</c:v>
                </c:pt>
                <c:pt idx="791">
                  <c:v>-2.480000000000004</c:v>
                </c:pt>
                <c:pt idx="792">
                  <c:v>-13.487000000000002</c:v>
                </c:pt>
                <c:pt idx="793">
                  <c:v>-27.846000000000004</c:v>
                </c:pt>
                <c:pt idx="794">
                  <c:v>-36.230000000000011</c:v>
                </c:pt>
                <c:pt idx="795">
                  <c:v>-50.300000000000004</c:v>
                </c:pt>
                <c:pt idx="796">
                  <c:v>-50.197000000000003</c:v>
                </c:pt>
                <c:pt idx="797">
                  <c:v>-39.116</c:v>
                </c:pt>
                <c:pt idx="798">
                  <c:v>-42.638000000000012</c:v>
                </c:pt>
                <c:pt idx="799">
                  <c:v>-36.788000000000011</c:v>
                </c:pt>
                <c:pt idx="800">
                  <c:v>-55.495000000000012</c:v>
                </c:pt>
                <c:pt idx="801">
                  <c:v>-140.721</c:v>
                </c:pt>
                <c:pt idx="802">
                  <c:v>-99.263000000000005</c:v>
                </c:pt>
                <c:pt idx="803">
                  <c:v>-55.592000000000013</c:v>
                </c:pt>
                <c:pt idx="804">
                  <c:v>-22.704999999999988</c:v>
                </c:pt>
                <c:pt idx="805">
                  <c:v>-24.611000000000057</c:v>
                </c:pt>
                <c:pt idx="806">
                  <c:v>-50.116000000000007</c:v>
                </c:pt>
                <c:pt idx="807">
                  <c:v>-11.470000000000002</c:v>
                </c:pt>
                <c:pt idx="808">
                  <c:v>-8.6900000000000031</c:v>
                </c:pt>
                <c:pt idx="809">
                  <c:v>-39.821000000000005</c:v>
                </c:pt>
                <c:pt idx="810">
                  <c:v>-90.977000000000032</c:v>
                </c:pt>
                <c:pt idx="811">
                  <c:v>-26.30400000000003</c:v>
                </c:pt>
                <c:pt idx="812">
                  <c:v>-11.177000000000007</c:v>
                </c:pt>
                <c:pt idx="813">
                  <c:v>-5.509999999999998</c:v>
                </c:pt>
                <c:pt idx="814">
                  <c:v>-11.333000000000002</c:v>
                </c:pt>
                <c:pt idx="815">
                  <c:v>-12.184000000000001</c:v>
                </c:pt>
                <c:pt idx="816">
                  <c:v>-15.175000000000002</c:v>
                </c:pt>
                <c:pt idx="817">
                  <c:v>-31.470999999999989</c:v>
                </c:pt>
                <c:pt idx="818">
                  <c:v>-25.392000000000003</c:v>
                </c:pt>
                <c:pt idx="819">
                  <c:v>-19.162999999999986</c:v>
                </c:pt>
                <c:pt idx="820">
                  <c:v>-14.264000000000003</c:v>
                </c:pt>
                <c:pt idx="821">
                  <c:v>-20.58</c:v>
                </c:pt>
                <c:pt idx="822">
                  <c:v>-22.427000000000007</c:v>
                </c:pt>
                <c:pt idx="823">
                  <c:v>-32.43</c:v>
                </c:pt>
                <c:pt idx="824">
                  <c:v>-50.32</c:v>
                </c:pt>
                <c:pt idx="825">
                  <c:v>-38.625000000000085</c:v>
                </c:pt>
                <c:pt idx="826">
                  <c:v>-32.977000000000004</c:v>
                </c:pt>
                <c:pt idx="827">
                  <c:v>-26.791000000000004</c:v>
                </c:pt>
                <c:pt idx="828">
                  <c:v>-26.657999999999994</c:v>
                </c:pt>
                <c:pt idx="829">
                  <c:v>-13.394000000000005</c:v>
                </c:pt>
                <c:pt idx="830">
                  <c:v>-8.5960000000000036</c:v>
                </c:pt>
                <c:pt idx="831">
                  <c:v>-15.467000000000002</c:v>
                </c:pt>
                <c:pt idx="832">
                  <c:v>-13.633999999999999</c:v>
                </c:pt>
                <c:pt idx="833">
                  <c:v>-18.659999999999997</c:v>
                </c:pt>
                <c:pt idx="834">
                  <c:v>-39.903000000000006</c:v>
                </c:pt>
                <c:pt idx="835">
                  <c:v>-9.8100000000000023</c:v>
                </c:pt>
                <c:pt idx="836">
                  <c:v>-6.0000000000002334E-3</c:v>
                </c:pt>
                <c:pt idx="837">
                  <c:v>-5.0000000000096773E-3</c:v>
                </c:pt>
                <c:pt idx="838">
                  <c:v>-1.3880000000000061</c:v>
                </c:pt>
                <c:pt idx="839">
                  <c:v>-2.0570000000000022</c:v>
                </c:pt>
                <c:pt idx="840">
                  <c:v>-45.588000000000001</c:v>
                </c:pt>
                <c:pt idx="841">
                  <c:v>-18.80100000000003</c:v>
                </c:pt>
                <c:pt idx="842">
                  <c:v>-14.3</c:v>
                </c:pt>
                <c:pt idx="843">
                  <c:v>-11.027000000000001</c:v>
                </c:pt>
                <c:pt idx="844">
                  <c:v>-11.402000000000006</c:v>
                </c:pt>
                <c:pt idx="845">
                  <c:v>-10.518000000000001</c:v>
                </c:pt>
                <c:pt idx="846">
                  <c:v>-11.553000000000004</c:v>
                </c:pt>
                <c:pt idx="847">
                  <c:v>-11.399000000000004</c:v>
                </c:pt>
                <c:pt idx="848">
                  <c:v>-18.57</c:v>
                </c:pt>
                <c:pt idx="849">
                  <c:v>-24.999000000000002</c:v>
                </c:pt>
                <c:pt idx="850">
                  <c:v>-22.525000000000006</c:v>
                </c:pt>
                <c:pt idx="851">
                  <c:v>-24.049000000000007</c:v>
                </c:pt>
                <c:pt idx="852">
                  <c:v>-26.168999999999986</c:v>
                </c:pt>
                <c:pt idx="853">
                  <c:v>-24.078000000000003</c:v>
                </c:pt>
                <c:pt idx="854">
                  <c:v>-16.801000000000005</c:v>
                </c:pt>
                <c:pt idx="855">
                  <c:v>-22.379999999999992</c:v>
                </c:pt>
                <c:pt idx="856">
                  <c:v>-20.694000000000031</c:v>
                </c:pt>
                <c:pt idx="857">
                  <c:v>-24.109000000000005</c:v>
                </c:pt>
                <c:pt idx="858">
                  <c:v>-71.028999999999982</c:v>
                </c:pt>
                <c:pt idx="859">
                  <c:v>-57.961000000000006</c:v>
                </c:pt>
                <c:pt idx="860">
                  <c:v>-36.362000000000002</c:v>
                </c:pt>
                <c:pt idx="861">
                  <c:v>-15.555000000000026</c:v>
                </c:pt>
                <c:pt idx="862">
                  <c:v>-35.864000000000004</c:v>
                </c:pt>
                <c:pt idx="863">
                  <c:v>-18.869000000000007</c:v>
                </c:pt>
                <c:pt idx="864">
                  <c:v>-9.2000000000000011</c:v>
                </c:pt>
                <c:pt idx="865">
                  <c:v>-21.436999999999987</c:v>
                </c:pt>
                <c:pt idx="866">
                  <c:v>-28.280999999999956</c:v>
                </c:pt>
                <c:pt idx="867">
                  <c:v>-23.125</c:v>
                </c:pt>
                <c:pt idx="868">
                  <c:v>-23.639000000000031</c:v>
                </c:pt>
                <c:pt idx="869">
                  <c:v>-29.173999999999999</c:v>
                </c:pt>
                <c:pt idx="870">
                  <c:v>-32.201000000000001</c:v>
                </c:pt>
                <c:pt idx="871">
                  <c:v>-77.567000000000007</c:v>
                </c:pt>
                <c:pt idx="872">
                  <c:v>-78.331000000000017</c:v>
                </c:pt>
                <c:pt idx="873">
                  <c:v>-94.576999999999998</c:v>
                </c:pt>
                <c:pt idx="874">
                  <c:v>-248.33800000000031</c:v>
                </c:pt>
                <c:pt idx="875">
                  <c:v>-77.064000000000007</c:v>
                </c:pt>
                <c:pt idx="876">
                  <c:v>-43.708000000000013</c:v>
                </c:pt>
                <c:pt idx="877">
                  <c:v>-30.163000000000011</c:v>
                </c:pt>
                <c:pt idx="878">
                  <c:v>-31.639000000000031</c:v>
                </c:pt>
                <c:pt idx="879">
                  <c:v>-22.643000000000001</c:v>
                </c:pt>
                <c:pt idx="880">
                  <c:v>-33.962000000000003</c:v>
                </c:pt>
                <c:pt idx="881">
                  <c:v>-52.175000000000011</c:v>
                </c:pt>
                <c:pt idx="882">
                  <c:v>-76.910000000000025</c:v>
                </c:pt>
                <c:pt idx="883">
                  <c:v>-52.228000000000094</c:v>
                </c:pt>
                <c:pt idx="884">
                  <c:v>-28.727000000000004</c:v>
                </c:pt>
                <c:pt idx="885">
                  <c:v>-1.0000000000047761E-3</c:v>
                </c:pt>
                <c:pt idx="886">
                  <c:v>-14.159000000000002</c:v>
                </c:pt>
                <c:pt idx="887">
                  <c:v>-28.377000000000031</c:v>
                </c:pt>
                <c:pt idx="888">
                  <c:v>-19.430999999999987</c:v>
                </c:pt>
                <c:pt idx="889">
                  <c:v>-32.165000000000013</c:v>
                </c:pt>
                <c:pt idx="890">
                  <c:v>-33.520000000000003</c:v>
                </c:pt>
                <c:pt idx="891">
                  <c:v>-34.007000000000005</c:v>
                </c:pt>
                <c:pt idx="892">
                  <c:v>-29.482999999999944</c:v>
                </c:pt>
                <c:pt idx="893">
                  <c:v>-50.75200000000001</c:v>
                </c:pt>
                <c:pt idx="894">
                  <c:v>-65.881999999999991</c:v>
                </c:pt>
                <c:pt idx="895">
                  <c:v>-76.326000000000008</c:v>
                </c:pt>
                <c:pt idx="896">
                  <c:v>-93.024999999999991</c:v>
                </c:pt>
                <c:pt idx="897">
                  <c:v>-186.67100000000002</c:v>
                </c:pt>
                <c:pt idx="898">
                  <c:v>-95.512</c:v>
                </c:pt>
                <c:pt idx="899">
                  <c:v>-94.111999999999995</c:v>
                </c:pt>
                <c:pt idx="900">
                  <c:v>-120.268</c:v>
                </c:pt>
                <c:pt idx="901">
                  <c:v>-88.567000000000021</c:v>
                </c:pt>
                <c:pt idx="902">
                  <c:v>-76.226000000000028</c:v>
                </c:pt>
                <c:pt idx="903">
                  <c:v>-82.024999999999991</c:v>
                </c:pt>
                <c:pt idx="904">
                  <c:v>-64.881999999999991</c:v>
                </c:pt>
                <c:pt idx="905">
                  <c:v>-47.220000000000013</c:v>
                </c:pt>
                <c:pt idx="906">
                  <c:v>-286.90700000000004</c:v>
                </c:pt>
                <c:pt idx="907">
                  <c:v>-167.071</c:v>
                </c:pt>
                <c:pt idx="908">
                  <c:v>-49.018000000000001</c:v>
                </c:pt>
                <c:pt idx="909">
                  <c:v>-18.488999999999951</c:v>
                </c:pt>
                <c:pt idx="910">
                  <c:v>-43.830000000000005</c:v>
                </c:pt>
                <c:pt idx="911">
                  <c:v>-31.724000000000011</c:v>
                </c:pt>
                <c:pt idx="912">
                  <c:v>-19.984000000000009</c:v>
                </c:pt>
                <c:pt idx="913">
                  <c:v>-37.130000000000003</c:v>
                </c:pt>
                <c:pt idx="914">
                  <c:v>-43.322000000000003</c:v>
                </c:pt>
                <c:pt idx="915">
                  <c:v>-36.227000000000011</c:v>
                </c:pt>
                <c:pt idx="916">
                  <c:v>-45.373999999999995</c:v>
                </c:pt>
                <c:pt idx="917">
                  <c:v>-34.410000000000004</c:v>
                </c:pt>
                <c:pt idx="918">
                  <c:v>-40.14</c:v>
                </c:pt>
                <c:pt idx="919">
                  <c:v>-86.056000000000012</c:v>
                </c:pt>
                <c:pt idx="920">
                  <c:v>-95.759999999999991</c:v>
                </c:pt>
                <c:pt idx="921">
                  <c:v>-93.182000000000002</c:v>
                </c:pt>
                <c:pt idx="922">
                  <c:v>-95.065000000000012</c:v>
                </c:pt>
                <c:pt idx="923">
                  <c:v>-88.095000000000013</c:v>
                </c:pt>
                <c:pt idx="924">
                  <c:v>-67.987000000000023</c:v>
                </c:pt>
                <c:pt idx="925">
                  <c:v>-46.397000000000006</c:v>
                </c:pt>
                <c:pt idx="926">
                  <c:v>-76.460000000000022</c:v>
                </c:pt>
                <c:pt idx="927">
                  <c:v>-71.597000000000023</c:v>
                </c:pt>
                <c:pt idx="928">
                  <c:v>-73.614000000000004</c:v>
                </c:pt>
                <c:pt idx="929">
                  <c:v>-94.979000000000013</c:v>
                </c:pt>
                <c:pt idx="930">
                  <c:v>-153.10500000000002</c:v>
                </c:pt>
                <c:pt idx="931">
                  <c:v>-91.653999999999982</c:v>
                </c:pt>
                <c:pt idx="932">
                  <c:v>-62.788000000000011</c:v>
                </c:pt>
                <c:pt idx="933">
                  <c:v>-11.784000000000001</c:v>
                </c:pt>
                <c:pt idx="934">
                  <c:v>-34.446000000000005</c:v>
                </c:pt>
                <c:pt idx="935">
                  <c:v>-30.473000000000006</c:v>
                </c:pt>
                <c:pt idx="936">
                  <c:v>-37.555000000000007</c:v>
                </c:pt>
                <c:pt idx="937">
                  <c:v>-68.016999999999996</c:v>
                </c:pt>
                <c:pt idx="938">
                  <c:v>-62.863000000000007</c:v>
                </c:pt>
                <c:pt idx="939">
                  <c:v>-43.355999999999995</c:v>
                </c:pt>
                <c:pt idx="940">
                  <c:v>-33.483000000000004</c:v>
                </c:pt>
                <c:pt idx="941">
                  <c:v>-40.870999999999995</c:v>
                </c:pt>
                <c:pt idx="942">
                  <c:v>-77.845000000000013</c:v>
                </c:pt>
                <c:pt idx="943">
                  <c:v>-181.72500000000002</c:v>
                </c:pt>
                <c:pt idx="944">
                  <c:v>-903.82799999999816</c:v>
                </c:pt>
                <c:pt idx="945">
                  <c:v>-1720.2650000000001</c:v>
                </c:pt>
                <c:pt idx="946">
                  <c:v>-1874.3439999999998</c:v>
                </c:pt>
                <c:pt idx="947">
                  <c:v>-935.8130000000001</c:v>
                </c:pt>
                <c:pt idx="948">
                  <c:v>-390.67900000000031</c:v>
                </c:pt>
                <c:pt idx="949">
                  <c:v>-77.689999999999984</c:v>
                </c:pt>
                <c:pt idx="950">
                  <c:v>-74.915000000000006</c:v>
                </c:pt>
                <c:pt idx="951">
                  <c:v>-76.010999999999996</c:v>
                </c:pt>
                <c:pt idx="952">
                  <c:v>-63.818999999999996</c:v>
                </c:pt>
                <c:pt idx="953">
                  <c:v>-56.602000000000011</c:v>
                </c:pt>
                <c:pt idx="954">
                  <c:v>-431.16200000000032</c:v>
                </c:pt>
                <c:pt idx="955">
                  <c:v>-152.78200000000001</c:v>
                </c:pt>
                <c:pt idx="956">
                  <c:v>-58.305000000000021</c:v>
                </c:pt>
                <c:pt idx="957">
                  <c:v>-10.96000000000002</c:v>
                </c:pt>
                <c:pt idx="958">
                  <c:v>-26.439</c:v>
                </c:pt>
                <c:pt idx="959">
                  <c:v>-18.073000000000008</c:v>
                </c:pt>
                <c:pt idx="960">
                  <c:v>-44.994</c:v>
                </c:pt>
                <c:pt idx="961">
                  <c:v>-64.39</c:v>
                </c:pt>
                <c:pt idx="962">
                  <c:v>-53.357999999999997</c:v>
                </c:pt>
                <c:pt idx="963">
                  <c:v>-38.730000000000011</c:v>
                </c:pt>
                <c:pt idx="964">
                  <c:v>-25.497999999999987</c:v>
                </c:pt>
                <c:pt idx="965">
                  <c:v>-48.13000000000001</c:v>
                </c:pt>
                <c:pt idx="966">
                  <c:v>-101.72299999999998</c:v>
                </c:pt>
                <c:pt idx="967">
                  <c:v>-131.46300000000002</c:v>
                </c:pt>
                <c:pt idx="968">
                  <c:v>-112.574</c:v>
                </c:pt>
                <c:pt idx="969">
                  <c:v>-540.69400000000053</c:v>
                </c:pt>
                <c:pt idx="970">
                  <c:v>-366.67100000000005</c:v>
                </c:pt>
                <c:pt idx="971">
                  <c:v>-114.63700000000001</c:v>
                </c:pt>
                <c:pt idx="972">
                  <c:v>-79.415999999999997</c:v>
                </c:pt>
                <c:pt idx="973">
                  <c:v>-36.052</c:v>
                </c:pt>
                <c:pt idx="974">
                  <c:v>-37.547000000000004</c:v>
                </c:pt>
                <c:pt idx="975">
                  <c:v>-28.467999999999989</c:v>
                </c:pt>
                <c:pt idx="976">
                  <c:v>-18.218000000000011</c:v>
                </c:pt>
                <c:pt idx="977">
                  <c:v>-47.425000000000011</c:v>
                </c:pt>
                <c:pt idx="978">
                  <c:v>-95.774000000000001</c:v>
                </c:pt>
                <c:pt idx="979">
                  <c:v>-70.400000000000006</c:v>
                </c:pt>
                <c:pt idx="980">
                  <c:v>-46.226000000000013</c:v>
                </c:pt>
                <c:pt idx="981">
                  <c:v>-13.818000000000012</c:v>
                </c:pt>
                <c:pt idx="982">
                  <c:v>-28.137000000000047</c:v>
                </c:pt>
                <c:pt idx="983">
                  <c:v>-24.997000000000007</c:v>
                </c:pt>
                <c:pt idx="984">
                  <c:v>-6.9180000000000064</c:v>
                </c:pt>
                <c:pt idx="985">
                  <c:v>-22.83300000000003</c:v>
                </c:pt>
                <c:pt idx="986">
                  <c:v>-28.639000000000031</c:v>
                </c:pt>
                <c:pt idx="987">
                  <c:v>-20.674999999999997</c:v>
                </c:pt>
                <c:pt idx="988">
                  <c:v>-15.039000000000001</c:v>
                </c:pt>
                <c:pt idx="989">
                  <c:v>-16.631000000000046</c:v>
                </c:pt>
                <c:pt idx="990">
                  <c:v>-16.712000000000003</c:v>
                </c:pt>
                <c:pt idx="991">
                  <c:v>-20.110000000000031</c:v>
                </c:pt>
                <c:pt idx="992">
                  <c:v>-33.532000000000011</c:v>
                </c:pt>
                <c:pt idx="993">
                  <c:v>-38.903000000000006</c:v>
                </c:pt>
                <c:pt idx="994">
                  <c:v>-34.406000000000006</c:v>
                </c:pt>
                <c:pt idx="995">
                  <c:v>-33.045000000000002</c:v>
                </c:pt>
                <c:pt idx="996">
                  <c:v>-33.338000000000001</c:v>
                </c:pt>
                <c:pt idx="997">
                  <c:v>-24.29</c:v>
                </c:pt>
                <c:pt idx="998">
                  <c:v>-17.096000000000004</c:v>
                </c:pt>
                <c:pt idx="999">
                  <c:v>-12.711</c:v>
                </c:pt>
                <c:pt idx="1000">
                  <c:v>-13.217999999999998</c:v>
                </c:pt>
                <c:pt idx="1001">
                  <c:v>-17.420999999999989</c:v>
                </c:pt>
                <c:pt idx="1002">
                  <c:v>-28.959999999999987</c:v>
                </c:pt>
                <c:pt idx="1003">
                  <c:v>-23.149999999999988</c:v>
                </c:pt>
                <c:pt idx="1004">
                  <c:v>-17.417000000000005</c:v>
                </c:pt>
                <c:pt idx="1005">
                  <c:v>-4.3410000000000082</c:v>
                </c:pt>
                <c:pt idx="1006">
                  <c:v>-16.390000000000008</c:v>
                </c:pt>
                <c:pt idx="1007">
                  <c:v>-18.901999999999987</c:v>
                </c:pt>
                <c:pt idx="1008">
                  <c:v>-12.942000000000007</c:v>
                </c:pt>
                <c:pt idx="1009">
                  <c:v>-17.532000000000004</c:v>
                </c:pt>
                <c:pt idx="1010">
                  <c:v>-22.64700000000003</c:v>
                </c:pt>
                <c:pt idx="1011">
                  <c:v>-25.643999999999988</c:v>
                </c:pt>
                <c:pt idx="1012">
                  <c:v>-25.087000000000003</c:v>
                </c:pt>
                <c:pt idx="1013">
                  <c:v>-26.330000000000005</c:v>
                </c:pt>
                <c:pt idx="1014">
                  <c:v>-29.52</c:v>
                </c:pt>
                <c:pt idx="1015">
                  <c:v>-24.311000000000035</c:v>
                </c:pt>
                <c:pt idx="1016">
                  <c:v>-32.809000000000005</c:v>
                </c:pt>
                <c:pt idx="1017">
                  <c:v>-42.27300000000001</c:v>
                </c:pt>
                <c:pt idx="1018">
                  <c:v>-37.738000000000063</c:v>
                </c:pt>
                <c:pt idx="1019">
                  <c:v>-33.083999999999996</c:v>
                </c:pt>
                <c:pt idx="1020">
                  <c:v>-32.105000000000011</c:v>
                </c:pt>
                <c:pt idx="1021">
                  <c:v>-19.652000000000001</c:v>
                </c:pt>
                <c:pt idx="1022">
                  <c:v>-11.462000000000025</c:v>
                </c:pt>
                <c:pt idx="1023">
                  <c:v>-7.3800000000000026</c:v>
                </c:pt>
                <c:pt idx="1024">
                  <c:v>-5.0799999999999983</c:v>
                </c:pt>
                <c:pt idx="1025">
                  <c:v>-11.61</c:v>
                </c:pt>
                <c:pt idx="1026">
                  <c:v>-24.957000000000008</c:v>
                </c:pt>
                <c:pt idx="1027">
                  <c:v>-17.788999999999955</c:v>
                </c:pt>
                <c:pt idx="1028">
                  <c:v>-15.293000000000005</c:v>
                </c:pt>
                <c:pt idx="1029">
                  <c:v>3.4570000000000078</c:v>
                </c:pt>
                <c:pt idx="1030">
                  <c:v>-2.7890000000000015</c:v>
                </c:pt>
                <c:pt idx="1031">
                  <c:v>-1.4780000000000086</c:v>
                </c:pt>
                <c:pt idx="1032">
                  <c:v>-18.451999999999988</c:v>
                </c:pt>
                <c:pt idx="1033">
                  <c:v>-27.564999999999987</c:v>
                </c:pt>
                <c:pt idx="1034">
                  <c:v>-60.63</c:v>
                </c:pt>
                <c:pt idx="1035">
                  <c:v>-51.574000000000005</c:v>
                </c:pt>
                <c:pt idx="1036">
                  <c:v>-54.800999999999995</c:v>
                </c:pt>
                <c:pt idx="1037">
                  <c:v>-53.921000000000006</c:v>
                </c:pt>
                <c:pt idx="1038">
                  <c:v>-44.839999999999996</c:v>
                </c:pt>
                <c:pt idx="1039">
                  <c:v>-31.849000000000011</c:v>
                </c:pt>
                <c:pt idx="1040">
                  <c:v>-49.736000000000011</c:v>
                </c:pt>
                <c:pt idx="1041">
                  <c:v>-66.14500000000001</c:v>
                </c:pt>
                <c:pt idx="1042">
                  <c:v>-73.790999999999997</c:v>
                </c:pt>
                <c:pt idx="1043">
                  <c:v>-67.010000000000005</c:v>
                </c:pt>
                <c:pt idx="1044">
                  <c:v>-56</c:v>
                </c:pt>
                <c:pt idx="1045">
                  <c:v>-53.873000000000005</c:v>
                </c:pt>
                <c:pt idx="1046">
                  <c:v>-50.107000000000006</c:v>
                </c:pt>
                <c:pt idx="1047">
                  <c:v>-34.610000000000007</c:v>
                </c:pt>
                <c:pt idx="1048">
                  <c:v>-35.539000000000009</c:v>
                </c:pt>
                <c:pt idx="1049">
                  <c:v>-43.934000000000005</c:v>
                </c:pt>
                <c:pt idx="1050">
                  <c:v>-72.384999999999991</c:v>
                </c:pt>
                <c:pt idx="1051">
                  <c:v>-52.234000000000009</c:v>
                </c:pt>
                <c:pt idx="1052">
                  <c:v>-15.007000000000005</c:v>
                </c:pt>
                <c:pt idx="1053">
                  <c:v>5.078000000000003</c:v>
                </c:pt>
                <c:pt idx="1054">
                  <c:v>-1.8799999999999928</c:v>
                </c:pt>
                <c:pt idx="1055">
                  <c:v>-13.32</c:v>
                </c:pt>
                <c:pt idx="1056">
                  <c:v>-0.37500000000000061</c:v>
                </c:pt>
                <c:pt idx="1057">
                  <c:v>-3.4659999999999997</c:v>
                </c:pt>
                <c:pt idx="1058">
                  <c:v>-9.2920000000000016</c:v>
                </c:pt>
                <c:pt idx="1059">
                  <c:v>-7.9810000000000034</c:v>
                </c:pt>
                <c:pt idx="1060">
                  <c:v>-11.833000000000002</c:v>
                </c:pt>
                <c:pt idx="1061">
                  <c:v>-15.946000000000005</c:v>
                </c:pt>
                <c:pt idx="1062">
                  <c:v>-28.534000000000031</c:v>
                </c:pt>
                <c:pt idx="1063">
                  <c:v>-36.399000000000001</c:v>
                </c:pt>
                <c:pt idx="1064">
                  <c:v>-29.062999999999953</c:v>
                </c:pt>
                <c:pt idx="1065">
                  <c:v>-26.723000000000006</c:v>
                </c:pt>
                <c:pt idx="1066">
                  <c:v>-23.108999999999988</c:v>
                </c:pt>
                <c:pt idx="1067">
                  <c:v>-26.874000000000031</c:v>
                </c:pt>
                <c:pt idx="1068">
                  <c:v>-21.00500000000001</c:v>
                </c:pt>
                <c:pt idx="1069">
                  <c:v>-20.758000000000003</c:v>
                </c:pt>
                <c:pt idx="1070">
                  <c:v>-22.038000000000011</c:v>
                </c:pt>
                <c:pt idx="1071">
                  <c:v>-23.087999999999987</c:v>
                </c:pt>
                <c:pt idx="1072">
                  <c:v>-18.394000000000005</c:v>
                </c:pt>
                <c:pt idx="1073">
                  <c:v>-26.279999999999987</c:v>
                </c:pt>
                <c:pt idx="1074">
                  <c:v>-41.891000000000005</c:v>
                </c:pt>
                <c:pt idx="1075">
                  <c:v>-16.084999999999987</c:v>
                </c:pt>
                <c:pt idx="1076">
                  <c:v>-6.5050000000000097</c:v>
                </c:pt>
                <c:pt idx="1077">
                  <c:v>2.3489999999999887</c:v>
                </c:pt>
                <c:pt idx="1078">
                  <c:v>-3.2800000000000011</c:v>
                </c:pt>
                <c:pt idx="1079">
                  <c:v>-12.992000000000004</c:v>
                </c:pt>
                <c:pt idx="1080">
                  <c:v>-12.907000000000004</c:v>
                </c:pt>
                <c:pt idx="1081">
                  <c:v>-28.592999999999989</c:v>
                </c:pt>
                <c:pt idx="1082">
                  <c:v>-23.58</c:v>
                </c:pt>
                <c:pt idx="1083">
                  <c:v>-19.398000000000003</c:v>
                </c:pt>
                <c:pt idx="1084">
                  <c:v>-8.168000000000001</c:v>
                </c:pt>
                <c:pt idx="1085">
                  <c:v>-20.491000000000007</c:v>
                </c:pt>
                <c:pt idx="1086">
                  <c:v>-40.400000000000006</c:v>
                </c:pt>
                <c:pt idx="1087">
                  <c:v>-21.479000000000006</c:v>
                </c:pt>
                <c:pt idx="1088">
                  <c:v>-19.803000000000004</c:v>
                </c:pt>
                <c:pt idx="1089">
                  <c:v>-16.242999999999952</c:v>
                </c:pt>
                <c:pt idx="1090">
                  <c:v>-18.55400000000003</c:v>
                </c:pt>
                <c:pt idx="1091">
                  <c:v>-21.314000000000046</c:v>
                </c:pt>
                <c:pt idx="1092">
                  <c:v>-17.374000000000031</c:v>
                </c:pt>
                <c:pt idx="1093">
                  <c:v>-18.404999999999987</c:v>
                </c:pt>
                <c:pt idx="1094">
                  <c:v>-21.376999999999992</c:v>
                </c:pt>
                <c:pt idx="1095">
                  <c:v>-15.602000000000004</c:v>
                </c:pt>
                <c:pt idx="1096">
                  <c:v>-14.348000000000003</c:v>
                </c:pt>
                <c:pt idx="1097">
                  <c:v>-15.464000000000006</c:v>
                </c:pt>
                <c:pt idx="1098">
                  <c:v>-57.61</c:v>
                </c:pt>
                <c:pt idx="1099">
                  <c:v>-35.346000000000004</c:v>
                </c:pt>
                <c:pt idx="1100">
                  <c:v>-20.212000000000003</c:v>
                </c:pt>
                <c:pt idx="1101">
                  <c:v>-7.7610000000000099</c:v>
                </c:pt>
                <c:pt idx="1102">
                  <c:v>-16.955999999999989</c:v>
                </c:pt>
                <c:pt idx="1103">
                  <c:v>-19.713000000000001</c:v>
                </c:pt>
                <c:pt idx="1104">
                  <c:v>1.0719999999999927</c:v>
                </c:pt>
                <c:pt idx="1105">
                  <c:v>-4.963000000000001</c:v>
                </c:pt>
                <c:pt idx="1106">
                  <c:v>-7.3730000000000064</c:v>
                </c:pt>
                <c:pt idx="1107">
                  <c:v>-7.2860000000000014</c:v>
                </c:pt>
                <c:pt idx="1108">
                  <c:v>-11.22</c:v>
                </c:pt>
                <c:pt idx="1109">
                  <c:v>-6.7899999999999991</c:v>
                </c:pt>
                <c:pt idx="1110">
                  <c:v>-14.904000000000003</c:v>
                </c:pt>
                <c:pt idx="1111">
                  <c:v>-15.368000000000002</c:v>
                </c:pt>
                <c:pt idx="1112">
                  <c:v>-19.965999999999944</c:v>
                </c:pt>
                <c:pt idx="1113">
                  <c:v>-16.55400000000003</c:v>
                </c:pt>
                <c:pt idx="1114">
                  <c:v>-14.206000000000001</c:v>
                </c:pt>
                <c:pt idx="1115">
                  <c:v>-16.196000000000005</c:v>
                </c:pt>
                <c:pt idx="1116">
                  <c:v>-14.606000000000002</c:v>
                </c:pt>
                <c:pt idx="1117">
                  <c:v>-13.021000000000001</c:v>
                </c:pt>
                <c:pt idx="1118">
                  <c:v>-9.5510000000000037</c:v>
                </c:pt>
                <c:pt idx="1119">
                  <c:v>-4.740000000000002</c:v>
                </c:pt>
                <c:pt idx="1120">
                  <c:v>-1.5129999999999952</c:v>
                </c:pt>
                <c:pt idx="1121">
                  <c:v>-3.9930000000000021</c:v>
                </c:pt>
                <c:pt idx="1122">
                  <c:v>-29.471999999999987</c:v>
                </c:pt>
                <c:pt idx="1123">
                  <c:v>-30.129000000000005</c:v>
                </c:pt>
                <c:pt idx="1124">
                  <c:v>-4.6470000000000056</c:v>
                </c:pt>
                <c:pt idx="1125">
                  <c:v>5.2639999999999985</c:v>
                </c:pt>
                <c:pt idx="1126">
                  <c:v>-3.9109999999999987</c:v>
                </c:pt>
                <c:pt idx="1127">
                  <c:v>-4.5799999999999983</c:v>
                </c:pt>
                <c:pt idx="1128">
                  <c:v>-3.1960000000000037</c:v>
                </c:pt>
                <c:pt idx="1129">
                  <c:v>-7.3149999999999871</c:v>
                </c:pt>
                <c:pt idx="1130">
                  <c:v>-15.305000000000019</c:v>
                </c:pt>
                <c:pt idx="1131">
                  <c:v>-14.189</c:v>
                </c:pt>
                <c:pt idx="1132">
                  <c:v>-11.353000000000023</c:v>
                </c:pt>
                <c:pt idx="1133">
                  <c:v>-18.561999999999987</c:v>
                </c:pt>
                <c:pt idx="1134">
                  <c:v>-21.617000000000054</c:v>
                </c:pt>
                <c:pt idx="1135">
                  <c:v>-21.670999999999999</c:v>
                </c:pt>
                <c:pt idx="1136">
                  <c:v>-18.25200000000001</c:v>
                </c:pt>
                <c:pt idx="1137">
                  <c:v>-11.533000000000001</c:v>
                </c:pt>
                <c:pt idx="1138">
                  <c:v>-9.1850000000000023</c:v>
                </c:pt>
                <c:pt idx="1139">
                  <c:v>-9.6740000000000013</c:v>
                </c:pt>
                <c:pt idx="1140">
                  <c:v>-12.873000000000006</c:v>
                </c:pt>
                <c:pt idx="1141">
                  <c:v>-11.556000000000004</c:v>
                </c:pt>
                <c:pt idx="1142">
                  <c:v>-7.0960000000000036</c:v>
                </c:pt>
                <c:pt idx="1143">
                  <c:v>-2.534000000000006</c:v>
                </c:pt>
                <c:pt idx="1144">
                  <c:v>-2.0000000000024512E-3</c:v>
                </c:pt>
                <c:pt idx="1145">
                  <c:v>3.5090000000000003</c:v>
                </c:pt>
                <c:pt idx="1146">
                  <c:v>-6.3190000000000026</c:v>
                </c:pt>
                <c:pt idx="1147">
                  <c:v>2.8370000000000033</c:v>
                </c:pt>
                <c:pt idx="1148">
                  <c:v>10.676000000000002</c:v>
                </c:pt>
                <c:pt idx="1149">
                  <c:v>22.560000000000009</c:v>
                </c:pt>
                <c:pt idx="1150">
                  <c:v>3.2479999999999958</c:v>
                </c:pt>
                <c:pt idx="1151">
                  <c:v>-3.1490000000000009</c:v>
                </c:pt>
                <c:pt idx="1152">
                  <c:v>10.269</c:v>
                </c:pt>
                <c:pt idx="1153">
                  <c:v>2.8919999999999937</c:v>
                </c:pt>
                <c:pt idx="1154">
                  <c:v>1.8189999999999931</c:v>
                </c:pt>
                <c:pt idx="1155">
                  <c:v>6.4740000000000038</c:v>
                </c:pt>
                <c:pt idx="1156">
                  <c:v>8.0150000000000006</c:v>
                </c:pt>
                <c:pt idx="1157">
                  <c:v>4.0889999999999986</c:v>
                </c:pt>
                <c:pt idx="1158">
                  <c:v>3.4389999999999987</c:v>
                </c:pt>
                <c:pt idx="1159">
                  <c:v>5.68</c:v>
                </c:pt>
                <c:pt idx="1160">
                  <c:v>9.9440000000000008</c:v>
                </c:pt>
                <c:pt idx="1161">
                  <c:v>5.3900000000000006</c:v>
                </c:pt>
                <c:pt idx="1162">
                  <c:v>4.6329999999999956</c:v>
                </c:pt>
                <c:pt idx="1163">
                  <c:v>2.002999999999993</c:v>
                </c:pt>
                <c:pt idx="1164">
                  <c:v>0.99599999999999511</c:v>
                </c:pt>
                <c:pt idx="1165">
                  <c:v>2.2679999999999989</c:v>
                </c:pt>
                <c:pt idx="1166">
                  <c:v>5.5209999999999875</c:v>
                </c:pt>
                <c:pt idx="1167">
                  <c:v>3.5549999999999997</c:v>
                </c:pt>
                <c:pt idx="1168">
                  <c:v>3.3279999999999959</c:v>
                </c:pt>
                <c:pt idx="1169">
                  <c:v>6.5359999999999943</c:v>
                </c:pt>
                <c:pt idx="1170">
                  <c:v>2.005999999999986</c:v>
                </c:pt>
                <c:pt idx="1171">
                  <c:v>-2.1329999999999947</c:v>
                </c:pt>
                <c:pt idx="1172">
                  <c:v>14.480000000000004</c:v>
                </c:pt>
                <c:pt idx="1173">
                  <c:v>22.367999999999988</c:v>
                </c:pt>
                <c:pt idx="1174">
                  <c:v>11.786000000000008</c:v>
                </c:pt>
                <c:pt idx="1175">
                  <c:v>10.975000000000026</c:v>
                </c:pt>
                <c:pt idx="1176">
                  <c:v>10.344000000000001</c:v>
                </c:pt>
                <c:pt idx="1177">
                  <c:v>4.7299999999999969</c:v>
                </c:pt>
                <c:pt idx="1178">
                  <c:v>-5.0030000000000001</c:v>
                </c:pt>
                <c:pt idx="1179">
                  <c:v>-4.4179999999999975</c:v>
                </c:pt>
                <c:pt idx="1180">
                  <c:v>-2.8099999999999947</c:v>
                </c:pt>
                <c:pt idx="1181">
                  <c:v>-2.0069999999999979</c:v>
                </c:pt>
                <c:pt idx="1182">
                  <c:v>-6.75</c:v>
                </c:pt>
                <c:pt idx="1183">
                  <c:v>-7.561000000000007</c:v>
                </c:pt>
                <c:pt idx="1184">
                  <c:v>-4.2299999999999969</c:v>
                </c:pt>
                <c:pt idx="1185">
                  <c:v>-1.9990000000000023</c:v>
                </c:pt>
                <c:pt idx="1186">
                  <c:v>-0.1980000000000004</c:v>
                </c:pt>
                <c:pt idx="1187">
                  <c:v>-0.31000000000000238</c:v>
                </c:pt>
                <c:pt idx="1188">
                  <c:v>-6.5420000000000016</c:v>
                </c:pt>
                <c:pt idx="1189">
                  <c:v>-3.5670000000000002</c:v>
                </c:pt>
                <c:pt idx="1190">
                  <c:v>0.67499999999999882</c:v>
                </c:pt>
                <c:pt idx="1191">
                  <c:v>1.3200000000000003</c:v>
                </c:pt>
                <c:pt idx="1192">
                  <c:v>1.6400000000000021</c:v>
                </c:pt>
                <c:pt idx="1193">
                  <c:v>9.700000000000128E-2</c:v>
                </c:pt>
                <c:pt idx="1194">
                  <c:v>-11.46</c:v>
                </c:pt>
                <c:pt idx="1195">
                  <c:v>-20.909999999999989</c:v>
                </c:pt>
                <c:pt idx="1196">
                  <c:v>-12.090000000000003</c:v>
                </c:pt>
                <c:pt idx="1197">
                  <c:v>4.8260000000000005</c:v>
                </c:pt>
                <c:pt idx="1198">
                  <c:v>-7.3420000000000059</c:v>
                </c:pt>
                <c:pt idx="1199">
                  <c:v>-13.234</c:v>
                </c:pt>
                <c:pt idx="1200">
                  <c:v>0.13599999999999607</c:v>
                </c:pt>
                <c:pt idx="1201">
                  <c:v>-2.6980000000000004</c:v>
                </c:pt>
                <c:pt idx="1202">
                  <c:v>-39.155000000000001</c:v>
                </c:pt>
                <c:pt idx="1203">
                  <c:v>-37.137</c:v>
                </c:pt>
                <c:pt idx="1204">
                  <c:v>-38.601000000000006</c:v>
                </c:pt>
                <c:pt idx="1205">
                  <c:v>-26.873999999999999</c:v>
                </c:pt>
                <c:pt idx="1206">
                  <c:v>-38.446000000000005</c:v>
                </c:pt>
                <c:pt idx="1207">
                  <c:v>-53.969000000000008</c:v>
                </c:pt>
                <c:pt idx="1208">
                  <c:v>-22.126000000000005</c:v>
                </c:pt>
                <c:pt idx="1209">
                  <c:v>-14.692000000000007</c:v>
                </c:pt>
                <c:pt idx="1210">
                  <c:v>-16.455000000000002</c:v>
                </c:pt>
                <c:pt idx="1211">
                  <c:v>-2.2549999999999955</c:v>
                </c:pt>
                <c:pt idx="1212">
                  <c:v>-5.0699999999999905</c:v>
                </c:pt>
                <c:pt idx="1213">
                  <c:v>-1.1260000000000061</c:v>
                </c:pt>
                <c:pt idx="1214">
                  <c:v>-0.83700000000000363</c:v>
                </c:pt>
                <c:pt idx="1215">
                  <c:v>1.6349999999999978</c:v>
                </c:pt>
                <c:pt idx="1216">
                  <c:v>-0.58800000000000097</c:v>
                </c:pt>
                <c:pt idx="1217">
                  <c:v>-1.9710000000000041</c:v>
                </c:pt>
                <c:pt idx="1218">
                  <c:v>-15.007000000000005</c:v>
                </c:pt>
                <c:pt idx="1219">
                  <c:v>-4.7300000000000084</c:v>
                </c:pt>
                <c:pt idx="1220">
                  <c:v>-4.5759999999999925</c:v>
                </c:pt>
                <c:pt idx="1221">
                  <c:v>-3.5009999999999906</c:v>
                </c:pt>
                <c:pt idx="1222">
                  <c:v>-34.137</c:v>
                </c:pt>
                <c:pt idx="1223">
                  <c:v>-14.313000000000009</c:v>
                </c:pt>
                <c:pt idx="1224">
                  <c:v>-1.3260000000000081</c:v>
                </c:pt>
                <c:pt idx="1225">
                  <c:v>-12.058</c:v>
                </c:pt>
                <c:pt idx="1226">
                  <c:v>-11.814</c:v>
                </c:pt>
                <c:pt idx="1227">
                  <c:v>1.673999999999997</c:v>
                </c:pt>
                <c:pt idx="1228">
                  <c:v>4.1300000000000026</c:v>
                </c:pt>
                <c:pt idx="1229">
                  <c:v>-20.355999999999987</c:v>
                </c:pt>
                <c:pt idx="1230">
                  <c:v>-38.938000000000002</c:v>
                </c:pt>
                <c:pt idx="1231">
                  <c:v>-38.153000000000006</c:v>
                </c:pt>
                <c:pt idx="1232">
                  <c:v>-9.0650000000000048</c:v>
                </c:pt>
                <c:pt idx="1233">
                  <c:v>-8.2420000000000009</c:v>
                </c:pt>
                <c:pt idx="1234">
                  <c:v>3.5959999999999877</c:v>
                </c:pt>
                <c:pt idx="1235">
                  <c:v>2.6280000000000001</c:v>
                </c:pt>
                <c:pt idx="1236">
                  <c:v>3.7490000000000094</c:v>
                </c:pt>
                <c:pt idx="1237">
                  <c:v>4.9959999999999951</c:v>
                </c:pt>
                <c:pt idx="1238">
                  <c:v>3.0470000000000041</c:v>
                </c:pt>
                <c:pt idx="1239">
                  <c:v>6.482999999999997</c:v>
                </c:pt>
                <c:pt idx="1240">
                  <c:v>10.287999999999998</c:v>
                </c:pt>
                <c:pt idx="1241">
                  <c:v>8.32</c:v>
                </c:pt>
                <c:pt idx="1242">
                  <c:v>-7.8539999999999965</c:v>
                </c:pt>
                <c:pt idx="1243">
                  <c:v>6.6500000000000057</c:v>
                </c:pt>
                <c:pt idx="1244">
                  <c:v>20.832000000000001</c:v>
                </c:pt>
                <c:pt idx="1245">
                  <c:v>24.866</c:v>
                </c:pt>
                <c:pt idx="1246">
                  <c:v>16.329999999999988</c:v>
                </c:pt>
                <c:pt idx="1247">
                  <c:v>3.4259999999999997</c:v>
                </c:pt>
                <c:pt idx="1248">
                  <c:v>6.3990000000000009</c:v>
                </c:pt>
                <c:pt idx="1249">
                  <c:v>7.5760000000000014</c:v>
                </c:pt>
                <c:pt idx="1250">
                  <c:v>4.9930000000000021</c:v>
                </c:pt>
                <c:pt idx="1251">
                  <c:v>2.002999999999993</c:v>
                </c:pt>
                <c:pt idx="1252">
                  <c:v>1.1699999999999922</c:v>
                </c:pt>
                <c:pt idx="1253">
                  <c:v>5.7850000000000037</c:v>
                </c:pt>
                <c:pt idx="1254">
                  <c:v>-3.4590000000000027</c:v>
                </c:pt>
                <c:pt idx="1255">
                  <c:v>3.6649999999999991</c:v>
                </c:pt>
                <c:pt idx="1256">
                  <c:v>2.5799999999999983</c:v>
                </c:pt>
                <c:pt idx="1257">
                  <c:v>-3.0000000000001193E-3</c:v>
                </c:pt>
                <c:pt idx="1258">
                  <c:v>-0.5870000000000033</c:v>
                </c:pt>
                <c:pt idx="1259">
                  <c:v>-0.25600000000000028</c:v>
                </c:pt>
                <c:pt idx="1260">
                  <c:v>2.6400000000000006</c:v>
                </c:pt>
                <c:pt idx="1261">
                  <c:v>4.5269999999999895</c:v>
                </c:pt>
                <c:pt idx="1262">
                  <c:v>9.5510000000000037</c:v>
                </c:pt>
                <c:pt idx="1263">
                  <c:v>10.647</c:v>
                </c:pt>
                <c:pt idx="1264">
                  <c:v>10.358000000000002</c:v>
                </c:pt>
                <c:pt idx="1265">
                  <c:v>7.1839999999999975</c:v>
                </c:pt>
                <c:pt idx="1266">
                  <c:v>-1.0000000000047761E-3</c:v>
                </c:pt>
                <c:pt idx="1267">
                  <c:v>2.1559999999999917</c:v>
                </c:pt>
                <c:pt idx="1268">
                  <c:v>4.2530000000000001</c:v>
                </c:pt>
                <c:pt idx="1269">
                  <c:v>11.75</c:v>
                </c:pt>
                <c:pt idx="1270">
                  <c:v>2.0090000000000003</c:v>
                </c:pt>
                <c:pt idx="1271">
                  <c:v>5.8900000000000006</c:v>
                </c:pt>
                <c:pt idx="1272">
                  <c:v>-3.794000000000004</c:v>
                </c:pt>
                <c:pt idx="1273">
                  <c:v>-2.9909999999999997</c:v>
                </c:pt>
                <c:pt idx="1274">
                  <c:v>-2.8460000000000027</c:v>
                </c:pt>
                <c:pt idx="1275">
                  <c:v>-0.87200000000000111</c:v>
                </c:pt>
                <c:pt idx="1276">
                  <c:v>-0.42700000000000032</c:v>
                </c:pt>
                <c:pt idx="1277">
                  <c:v>-1.2199999999999942</c:v>
                </c:pt>
                <c:pt idx="1278">
                  <c:v>-7.86899999999999</c:v>
                </c:pt>
                <c:pt idx="1279">
                  <c:v>-26.363999999999987</c:v>
                </c:pt>
                <c:pt idx="1280">
                  <c:v>-46.108000000000011</c:v>
                </c:pt>
                <c:pt idx="1281">
                  <c:v>-37.553999999999995</c:v>
                </c:pt>
                <c:pt idx="1282">
                  <c:v>-19.643000000000001</c:v>
                </c:pt>
                <c:pt idx="1283">
                  <c:v>-22.432000000000002</c:v>
                </c:pt>
                <c:pt idx="1284">
                  <c:v>-5.215999999999994</c:v>
                </c:pt>
                <c:pt idx="1285">
                  <c:v>-6.2239999999999975</c:v>
                </c:pt>
                <c:pt idx="1286">
                  <c:v>-8.6309999999999985</c:v>
                </c:pt>
                <c:pt idx="1287">
                  <c:v>-3.1480000000000032</c:v>
                </c:pt>
                <c:pt idx="1288">
                  <c:v>-2.7580000000000031</c:v>
                </c:pt>
                <c:pt idx="1289">
                  <c:v>0.82999999999999863</c:v>
                </c:pt>
                <c:pt idx="1290">
                  <c:v>-13.768000000000001</c:v>
                </c:pt>
                <c:pt idx="1291">
                  <c:v>-28.933999999999987</c:v>
                </c:pt>
                <c:pt idx="1292">
                  <c:v>-15.386000000000022</c:v>
                </c:pt>
                <c:pt idx="1293">
                  <c:v>7.715999999999994</c:v>
                </c:pt>
                <c:pt idx="1294">
                  <c:v>-6.0000000000002334E-3</c:v>
                </c:pt>
                <c:pt idx="1295">
                  <c:v>-4.6829999999999945</c:v>
                </c:pt>
                <c:pt idx="1296">
                  <c:v>1.9369999999999976</c:v>
                </c:pt>
                <c:pt idx="1297">
                  <c:v>-2.8440000000000007</c:v>
                </c:pt>
                <c:pt idx="1298">
                  <c:v>-1.2710000000000008</c:v>
                </c:pt>
                <c:pt idx="1299">
                  <c:v>0.51500000000000068</c:v>
                </c:pt>
                <c:pt idx="1300">
                  <c:v>0.94399999999999562</c:v>
                </c:pt>
                <c:pt idx="1301">
                  <c:v>-2.0090000000000003</c:v>
                </c:pt>
                <c:pt idx="1302">
                  <c:v>-1.6709999999999994</c:v>
                </c:pt>
                <c:pt idx="1303">
                  <c:v>1.3199999999999898</c:v>
                </c:pt>
                <c:pt idx="1304">
                  <c:v>-2.0000000000095549E-3</c:v>
                </c:pt>
                <c:pt idx="1305">
                  <c:v>2.0079999999999956</c:v>
                </c:pt>
                <c:pt idx="1306">
                  <c:v>-8.0000000000097979E-3</c:v>
                </c:pt>
                <c:pt idx="1307">
                  <c:v>-3.0000000000001193E-3</c:v>
                </c:pt>
                <c:pt idx="1308">
                  <c:v>0.11099999999999685</c:v>
                </c:pt>
                <c:pt idx="1309">
                  <c:v>-1.1799999999999973</c:v>
                </c:pt>
                <c:pt idx="1310">
                  <c:v>2.1370000000000005</c:v>
                </c:pt>
                <c:pt idx="1311">
                  <c:v>4.4170000000000016</c:v>
                </c:pt>
                <c:pt idx="1312">
                  <c:v>1.5960000000000041</c:v>
                </c:pt>
                <c:pt idx="1313">
                  <c:v>0.55599999999999761</c:v>
                </c:pt>
                <c:pt idx="1314">
                  <c:v>-1.9350000000000023</c:v>
                </c:pt>
                <c:pt idx="1315">
                  <c:v>2.578000000000003</c:v>
                </c:pt>
                <c:pt idx="1316">
                  <c:v>4.36899999999999</c:v>
                </c:pt>
                <c:pt idx="1317">
                  <c:v>21</c:v>
                </c:pt>
                <c:pt idx="1318">
                  <c:v>13.743999999999998</c:v>
                </c:pt>
                <c:pt idx="1319">
                  <c:v>16.283999999999953</c:v>
                </c:pt>
                <c:pt idx="1320">
                  <c:v>6.2539999999999978</c:v>
                </c:pt>
                <c:pt idx="1321">
                  <c:v>-2.4999999999998579E-2</c:v>
                </c:pt>
                <c:pt idx="1322">
                  <c:v>2.8589999999999987</c:v>
                </c:pt>
                <c:pt idx="1323">
                  <c:v>16.458999999999989</c:v>
                </c:pt>
                <c:pt idx="1324">
                  <c:v>17.947999999999986</c:v>
                </c:pt>
                <c:pt idx="1325">
                  <c:v>12.318000000000001</c:v>
                </c:pt>
                <c:pt idx="1326">
                  <c:v>8.1300000000000008</c:v>
                </c:pt>
                <c:pt idx="1327">
                  <c:v>10.919</c:v>
                </c:pt>
                <c:pt idx="1328">
                  <c:v>0.62000000000000577</c:v>
                </c:pt>
                <c:pt idx="1329">
                  <c:v>-2.8119999999999994</c:v>
                </c:pt>
                <c:pt idx="1330">
                  <c:v>-5.5020000000000016</c:v>
                </c:pt>
                <c:pt idx="1331">
                  <c:v>-1</c:v>
                </c:pt>
                <c:pt idx="1332">
                  <c:v>-2.5550000000000068</c:v>
                </c:pt>
                <c:pt idx="1333">
                  <c:v>6.5910000000000011</c:v>
                </c:pt>
                <c:pt idx="1334">
                  <c:v>8.5520000000000067</c:v>
                </c:pt>
                <c:pt idx="1335">
                  <c:v>8.5800000000000054</c:v>
                </c:pt>
                <c:pt idx="1336">
                  <c:v>8.0100000000000016</c:v>
                </c:pt>
                <c:pt idx="1337">
                  <c:v>6.0200000000000005</c:v>
                </c:pt>
                <c:pt idx="1338">
                  <c:v>-9.4999999999999141E-2</c:v>
                </c:pt>
                <c:pt idx="1339">
                  <c:v>-6.0000000000002334E-3</c:v>
                </c:pt>
                <c:pt idx="1340">
                  <c:v>12.219000000000001</c:v>
                </c:pt>
                <c:pt idx="1341">
                  <c:v>15.350000000000021</c:v>
                </c:pt>
                <c:pt idx="1342">
                  <c:v>1.8579999999999937</c:v>
                </c:pt>
                <c:pt idx="1343">
                  <c:v>-1.3140000000000001</c:v>
                </c:pt>
                <c:pt idx="1344">
                  <c:v>-2.2290000000000072</c:v>
                </c:pt>
                <c:pt idx="1345">
                  <c:v>-2.0000000000024512E-3</c:v>
                </c:pt>
                <c:pt idx="1346">
                  <c:v>-1.6080000000000041</c:v>
                </c:pt>
                <c:pt idx="1347">
                  <c:v>-0.95400000000000063</c:v>
                </c:pt>
                <c:pt idx="1348">
                  <c:v>9.7999999999999199E-2</c:v>
                </c:pt>
                <c:pt idx="1349">
                  <c:v>2.7630000000000052</c:v>
                </c:pt>
                <c:pt idx="1350">
                  <c:v>2.6379999999999981</c:v>
                </c:pt>
                <c:pt idx="1351">
                  <c:v>5.7719999999999994</c:v>
                </c:pt>
                <c:pt idx="1352">
                  <c:v>-3.0069999999999979</c:v>
                </c:pt>
                <c:pt idx="1353">
                  <c:v>-4.0930000000000035</c:v>
                </c:pt>
                <c:pt idx="1354">
                  <c:v>0</c:v>
                </c:pt>
                <c:pt idx="1355">
                  <c:v>-0.633000000000004</c:v>
                </c:pt>
                <c:pt idx="1356">
                  <c:v>-2.4390000000000067</c:v>
                </c:pt>
                <c:pt idx="1357">
                  <c:v>3.0399999999999987</c:v>
                </c:pt>
                <c:pt idx="1358">
                  <c:v>2.3689999999999998</c:v>
                </c:pt>
                <c:pt idx="1359">
                  <c:v>0.63899999999999713</c:v>
                </c:pt>
                <c:pt idx="1360">
                  <c:v>-9.9999999999767332E-4</c:v>
                </c:pt>
                <c:pt idx="1361">
                  <c:v>0.42799999999999838</c:v>
                </c:pt>
                <c:pt idx="1362">
                  <c:v>-1.4569999999999979</c:v>
                </c:pt>
                <c:pt idx="1363">
                  <c:v>-6.7800000000000011</c:v>
                </c:pt>
                <c:pt idx="1364">
                  <c:v>-0.81700000000000061</c:v>
                </c:pt>
                <c:pt idx="1365">
                  <c:v>13.310000000000002</c:v>
                </c:pt>
                <c:pt idx="1366">
                  <c:v>-9.0000000000003567E-3</c:v>
                </c:pt>
                <c:pt idx="1367">
                  <c:v>-0.98000000000000398</c:v>
                </c:pt>
                <c:pt idx="1368">
                  <c:v>10.479000000000006</c:v>
                </c:pt>
                <c:pt idx="1369">
                  <c:v>5.5869999999999962</c:v>
                </c:pt>
                <c:pt idx="1370">
                  <c:v>-3.1900000000000048</c:v>
                </c:pt>
                <c:pt idx="1371">
                  <c:v>-3.8759999999999994</c:v>
                </c:pt>
                <c:pt idx="1372">
                  <c:v>-3.5530000000000044</c:v>
                </c:pt>
                <c:pt idx="1373">
                  <c:v>1.2830000000000013</c:v>
                </c:pt>
                <c:pt idx="1374">
                  <c:v>0.86900000000000099</c:v>
                </c:pt>
                <c:pt idx="1375">
                  <c:v>3.404999999999994</c:v>
                </c:pt>
                <c:pt idx="1376">
                  <c:v>1.7819999999999927</c:v>
                </c:pt>
                <c:pt idx="1377">
                  <c:v>2.9469999999999947</c:v>
                </c:pt>
                <c:pt idx="1378">
                  <c:v>0.99499999999999744</c:v>
                </c:pt>
                <c:pt idx="1379">
                  <c:v>0.93999999999999773</c:v>
                </c:pt>
                <c:pt idx="1380">
                  <c:v>0.99599999999999511</c:v>
                </c:pt>
                <c:pt idx="1381">
                  <c:v>0.99499999999999744</c:v>
                </c:pt>
                <c:pt idx="1382">
                  <c:v>1.8029999999999948</c:v>
                </c:pt>
                <c:pt idx="1383">
                  <c:v>5.2740000000000009</c:v>
                </c:pt>
                <c:pt idx="1384">
                  <c:v>6.4179999999999975</c:v>
                </c:pt>
                <c:pt idx="1385">
                  <c:v>3.3499999999999988</c:v>
                </c:pt>
                <c:pt idx="1386">
                  <c:v>0.63000000000001088</c:v>
                </c:pt>
                <c:pt idx="1387">
                  <c:v>-7.6929999999999872</c:v>
                </c:pt>
                <c:pt idx="1388">
                  <c:v>3.1140000000000043</c:v>
                </c:pt>
                <c:pt idx="1389">
                  <c:v>18.003000000000007</c:v>
                </c:pt>
                <c:pt idx="1390">
                  <c:v>8.6399999999999988</c:v>
                </c:pt>
                <c:pt idx="1391">
                  <c:v>6.1639999999999855</c:v>
                </c:pt>
                <c:pt idx="1392">
                  <c:v>5.9909999999999997</c:v>
                </c:pt>
                <c:pt idx="1393">
                  <c:v>2.1399999999999935</c:v>
                </c:pt>
                <c:pt idx="1394">
                  <c:v>-0.94500000000000062</c:v>
                </c:pt>
                <c:pt idx="1395">
                  <c:v>3.75</c:v>
                </c:pt>
                <c:pt idx="1396">
                  <c:v>5.0120000000000005</c:v>
                </c:pt>
                <c:pt idx="1397">
                  <c:v>-0.59100000000000108</c:v>
                </c:pt>
                <c:pt idx="1398">
                  <c:v>-1</c:v>
                </c:pt>
                <c:pt idx="1399">
                  <c:v>3.1629999999999971</c:v>
                </c:pt>
                <c:pt idx="1400">
                  <c:v>-1.0949999999999978</c:v>
                </c:pt>
                <c:pt idx="1401">
                  <c:v>-1.1189999999999998</c:v>
                </c:pt>
                <c:pt idx="1402">
                  <c:v>-5.0399999999999991</c:v>
                </c:pt>
                <c:pt idx="1403">
                  <c:v>-5.6679999999999859</c:v>
                </c:pt>
                <c:pt idx="1404">
                  <c:v>-4.3400000000000025</c:v>
                </c:pt>
                <c:pt idx="1405">
                  <c:v>-1.5529999999999948</c:v>
                </c:pt>
                <c:pt idx="1406">
                  <c:v>-2.2810000000000001</c:v>
                </c:pt>
                <c:pt idx="1407">
                  <c:v>2.3499999999999988</c:v>
                </c:pt>
                <c:pt idx="1408">
                  <c:v>3.3699999999999974</c:v>
                </c:pt>
                <c:pt idx="1409">
                  <c:v>0.12899999999999812</c:v>
                </c:pt>
                <c:pt idx="1410">
                  <c:v>-3.0999999999998789E-2</c:v>
                </c:pt>
                <c:pt idx="1411">
                  <c:v>5.9969999999999999</c:v>
                </c:pt>
                <c:pt idx="1412">
                  <c:v>5.4550000000000054</c:v>
                </c:pt>
                <c:pt idx="1413">
                  <c:v>18.959999999999987</c:v>
                </c:pt>
                <c:pt idx="1414">
                  <c:v>8.8010000000000037</c:v>
                </c:pt>
                <c:pt idx="1415">
                  <c:v>9.2360000000000007</c:v>
                </c:pt>
                <c:pt idx="1416">
                  <c:v>3.8289999999999997</c:v>
                </c:pt>
                <c:pt idx="1417">
                  <c:v>5.7439999999999998</c:v>
                </c:pt>
                <c:pt idx="1418">
                  <c:v>0.28399999999999986</c:v>
                </c:pt>
                <c:pt idx="1419">
                  <c:v>0.28699999999999998</c:v>
                </c:pt>
                <c:pt idx="1420">
                  <c:v>1.8280000000000041</c:v>
                </c:pt>
                <c:pt idx="1421">
                  <c:v>3.5829999999999984</c:v>
                </c:pt>
                <c:pt idx="1422">
                  <c:v>3.9469999999999947</c:v>
                </c:pt>
                <c:pt idx="1423">
                  <c:v>1.587999999999991</c:v>
                </c:pt>
                <c:pt idx="1424">
                  <c:v>1.6490000000000009</c:v>
                </c:pt>
                <c:pt idx="1425">
                  <c:v>1.3070000000000022</c:v>
                </c:pt>
                <c:pt idx="1426">
                  <c:v>0.99699999999999278</c:v>
                </c:pt>
                <c:pt idx="1427">
                  <c:v>-0.68500000000000261</c:v>
                </c:pt>
                <c:pt idx="1428">
                  <c:v>2.0300000000000007</c:v>
                </c:pt>
                <c:pt idx="1429">
                  <c:v>2.1449999999999982</c:v>
                </c:pt>
                <c:pt idx="1430">
                  <c:v>1.3479999999999956</c:v>
                </c:pt>
                <c:pt idx="1431">
                  <c:v>1.2199999999999942</c:v>
                </c:pt>
                <c:pt idx="1432">
                  <c:v>3.5</c:v>
                </c:pt>
                <c:pt idx="1433">
                  <c:v>1</c:v>
                </c:pt>
                <c:pt idx="1434">
                  <c:v>-4.5739999999999981</c:v>
                </c:pt>
                <c:pt idx="1435">
                  <c:v>-5.2609999999999957</c:v>
                </c:pt>
                <c:pt idx="1436">
                  <c:v>5.5459999999999985</c:v>
                </c:pt>
                <c:pt idx="1437">
                  <c:v>11.771000000000001</c:v>
                </c:pt>
                <c:pt idx="1438">
                  <c:v>5.1110000000000042</c:v>
                </c:pt>
                <c:pt idx="1439">
                  <c:v>4.8449999999999891</c:v>
                </c:pt>
                <c:pt idx="1440">
                  <c:v>11.329000000000002</c:v>
                </c:pt>
                <c:pt idx="1441">
                  <c:v>12.461000000000002</c:v>
                </c:pt>
                <c:pt idx="1442">
                  <c:v>11.841000000000001</c:v>
                </c:pt>
                <c:pt idx="1443">
                  <c:v>14.426000000000002</c:v>
                </c:pt>
                <c:pt idx="1444">
                  <c:v>8.0360000000000014</c:v>
                </c:pt>
                <c:pt idx="1445">
                  <c:v>5.9600000000000009</c:v>
                </c:pt>
                <c:pt idx="1446">
                  <c:v>2.2389999999999972</c:v>
                </c:pt>
                <c:pt idx="1447">
                  <c:v>1.298999999999997</c:v>
                </c:pt>
                <c:pt idx="1448">
                  <c:v>-2.3089999999999975</c:v>
                </c:pt>
                <c:pt idx="1449">
                  <c:v>-1.7730000000000032</c:v>
                </c:pt>
                <c:pt idx="1450">
                  <c:v>-2.009999999999998</c:v>
                </c:pt>
                <c:pt idx="1451">
                  <c:v>-1.9270000000000067</c:v>
                </c:pt>
                <c:pt idx="1452">
                  <c:v>-2.990000000000002</c:v>
                </c:pt>
                <c:pt idx="1453">
                  <c:v>-2.0050000000000026</c:v>
                </c:pt>
                <c:pt idx="1454">
                  <c:v>0.23000000000000398</c:v>
                </c:pt>
                <c:pt idx="1455">
                  <c:v>0.28600000000000136</c:v>
                </c:pt>
                <c:pt idx="1456">
                  <c:v>-0.85399999999999965</c:v>
                </c:pt>
                <c:pt idx="1457">
                  <c:v>-1.0720000000000027</c:v>
                </c:pt>
                <c:pt idx="1458">
                  <c:v>-1.6999999999999933</c:v>
                </c:pt>
                <c:pt idx="1459">
                  <c:v>1.2560000000000002</c:v>
                </c:pt>
                <c:pt idx="1460">
                  <c:v>8.48</c:v>
                </c:pt>
                <c:pt idx="1461">
                  <c:v>12.365000000000025</c:v>
                </c:pt>
                <c:pt idx="1462">
                  <c:v>4.5710000000000104</c:v>
                </c:pt>
                <c:pt idx="1463">
                  <c:v>3.7289999999999992</c:v>
                </c:pt>
                <c:pt idx="1464">
                  <c:v>5.3399999999999963</c:v>
                </c:pt>
                <c:pt idx="1465">
                  <c:v>7.3509999999999955</c:v>
                </c:pt>
                <c:pt idx="1466">
                  <c:v>4.2250000000000005</c:v>
                </c:pt>
                <c:pt idx="1467">
                  <c:v>5.855000000000004</c:v>
                </c:pt>
                <c:pt idx="1468">
                  <c:v>4.1249999999999858</c:v>
                </c:pt>
                <c:pt idx="1469">
                  <c:v>1.5769999999999957</c:v>
                </c:pt>
                <c:pt idx="1470">
                  <c:v>-1.7520000000000024</c:v>
                </c:pt>
                <c:pt idx="1471">
                  <c:v>-1.2180000000000035</c:v>
                </c:pt>
                <c:pt idx="1472">
                  <c:v>0.28599999999999526</c:v>
                </c:pt>
                <c:pt idx="1473">
                  <c:v>5.5479999999999947</c:v>
                </c:pt>
                <c:pt idx="1474">
                  <c:v>4.7239999999999966</c:v>
                </c:pt>
                <c:pt idx="1475">
                  <c:v>-2.0519999999999987</c:v>
                </c:pt>
                <c:pt idx="1476">
                  <c:v>-1.7589999999999977</c:v>
                </c:pt>
                <c:pt idx="1477">
                  <c:v>0.10999999999999943</c:v>
                </c:pt>
                <c:pt idx="1478">
                  <c:v>3.5900000000000034</c:v>
                </c:pt>
                <c:pt idx="1479">
                  <c:v>2.0559999999999974</c:v>
                </c:pt>
                <c:pt idx="1480">
                  <c:v>1.3320000000000007</c:v>
                </c:pt>
                <c:pt idx="1481">
                  <c:v>-1.9339999999999951</c:v>
                </c:pt>
                <c:pt idx="1482">
                  <c:v>-3.4760000000000013</c:v>
                </c:pt>
                <c:pt idx="1483">
                  <c:v>-1.0919999999999954</c:v>
                </c:pt>
                <c:pt idx="1484">
                  <c:v>1.9919999999999958</c:v>
                </c:pt>
                <c:pt idx="1485">
                  <c:v>4.18</c:v>
                </c:pt>
                <c:pt idx="1486">
                  <c:v>-2.9299999999999997</c:v>
                </c:pt>
                <c:pt idx="1487">
                  <c:v>-6.5569999999999995</c:v>
                </c:pt>
                <c:pt idx="1488">
                  <c:v>5.7550000000000026</c:v>
                </c:pt>
                <c:pt idx="1489">
                  <c:v>1.6430000000000007</c:v>
                </c:pt>
                <c:pt idx="1490">
                  <c:v>0.21600000000000139</c:v>
                </c:pt>
                <c:pt idx="1491">
                  <c:v>2.3759999999999977</c:v>
                </c:pt>
                <c:pt idx="1492">
                  <c:v>2.2819999999999991</c:v>
                </c:pt>
                <c:pt idx="1493">
                  <c:v>3.4679999999999982</c:v>
                </c:pt>
                <c:pt idx="1494">
                  <c:v>1.7139999999999938</c:v>
                </c:pt>
                <c:pt idx="1495">
                  <c:v>2.6660000000000039</c:v>
                </c:pt>
                <c:pt idx="1496">
                  <c:v>-0.35100000000000631</c:v>
                </c:pt>
                <c:pt idx="1497">
                  <c:v>-0.74799999999999889</c:v>
                </c:pt>
                <c:pt idx="1498">
                  <c:v>-0.79299999999999971</c:v>
                </c:pt>
                <c:pt idx="1499">
                  <c:v>1.4669999999999954</c:v>
                </c:pt>
                <c:pt idx="1500">
                  <c:v>3.9999999999999154E-2</c:v>
                </c:pt>
                <c:pt idx="1501">
                  <c:v>1.2629999999999952</c:v>
                </c:pt>
                <c:pt idx="1502">
                  <c:v>5.6400000000000006</c:v>
                </c:pt>
                <c:pt idx="1503">
                  <c:v>9.1700000000000017</c:v>
                </c:pt>
                <c:pt idx="1504">
                  <c:v>4.3679999999999835</c:v>
                </c:pt>
                <c:pt idx="1505">
                  <c:v>1.1899999999999953</c:v>
                </c:pt>
                <c:pt idx="1506">
                  <c:v>0.44400000000000261</c:v>
                </c:pt>
                <c:pt idx="1507">
                  <c:v>4.2029999999999959</c:v>
                </c:pt>
                <c:pt idx="1508">
                  <c:v>12.969000000000015</c:v>
                </c:pt>
                <c:pt idx="1509">
                  <c:v>23.659999999999997</c:v>
                </c:pt>
                <c:pt idx="1510">
                  <c:v>15.475000000000016</c:v>
                </c:pt>
                <c:pt idx="1511">
                  <c:v>9.1390000000000029</c:v>
                </c:pt>
                <c:pt idx="1512">
                  <c:v>10.002000000000002</c:v>
                </c:pt>
                <c:pt idx="1513">
                  <c:v>9.2470000000000017</c:v>
                </c:pt>
                <c:pt idx="1514">
                  <c:v>3.4539999999999997</c:v>
                </c:pt>
                <c:pt idx="1515">
                  <c:v>2.009999999999998</c:v>
                </c:pt>
                <c:pt idx="1516">
                  <c:v>-2.3629999999999987</c:v>
                </c:pt>
                <c:pt idx="1517">
                  <c:v>-8.9950000000000028</c:v>
                </c:pt>
                <c:pt idx="1518">
                  <c:v>-4.1119999999999965</c:v>
                </c:pt>
                <c:pt idx="1519">
                  <c:v>1.2139999999999938</c:v>
                </c:pt>
                <c:pt idx="1520">
                  <c:v>-2.4719999999999978</c:v>
                </c:pt>
                <c:pt idx="1521">
                  <c:v>-8.5760000000000005</c:v>
                </c:pt>
                <c:pt idx="1522">
                  <c:v>-6.5679999999999872</c:v>
                </c:pt>
                <c:pt idx="1523">
                  <c:v>-7.7370000000000019</c:v>
                </c:pt>
                <c:pt idx="1524">
                  <c:v>-6.3519999999999985</c:v>
                </c:pt>
                <c:pt idx="1525">
                  <c:v>-0.16000000000000369</c:v>
                </c:pt>
                <c:pt idx="1526">
                  <c:v>-0.7999999999999976</c:v>
                </c:pt>
                <c:pt idx="1527">
                  <c:v>-2.7700000000000031</c:v>
                </c:pt>
                <c:pt idx="1528">
                  <c:v>-4.2600000000000016</c:v>
                </c:pt>
                <c:pt idx="1529">
                  <c:v>-5.57</c:v>
                </c:pt>
                <c:pt idx="1530">
                  <c:v>-12.93</c:v>
                </c:pt>
                <c:pt idx="1531">
                  <c:v>-7.6979999999999897</c:v>
                </c:pt>
                <c:pt idx="1532">
                  <c:v>0.34299999999999736</c:v>
                </c:pt>
                <c:pt idx="1533">
                  <c:v>8.5</c:v>
                </c:pt>
                <c:pt idx="1534">
                  <c:v>5.2299999999999969</c:v>
                </c:pt>
                <c:pt idx="1535">
                  <c:v>2.519999999999996</c:v>
                </c:pt>
                <c:pt idx="1536">
                  <c:v>6.2409999999999997</c:v>
                </c:pt>
                <c:pt idx="1537">
                  <c:v>4.6499999999999986</c:v>
                </c:pt>
                <c:pt idx="1538">
                  <c:v>1</c:v>
                </c:pt>
                <c:pt idx="1539">
                  <c:v>-4.5690000000000026</c:v>
                </c:pt>
                <c:pt idx="1540">
                  <c:v>-14.614000000000001</c:v>
                </c:pt>
                <c:pt idx="1541">
                  <c:v>0.98799999999999955</c:v>
                </c:pt>
                <c:pt idx="1542">
                  <c:v>-0.38800000000000595</c:v>
                </c:pt>
                <c:pt idx="1543">
                  <c:v>7.1300000000000026</c:v>
                </c:pt>
                <c:pt idx="1544">
                  <c:v>7</c:v>
                </c:pt>
                <c:pt idx="1545">
                  <c:v>1.6039999999999961</c:v>
                </c:pt>
                <c:pt idx="1546">
                  <c:v>2.8009999999999997</c:v>
                </c:pt>
                <c:pt idx="1547">
                  <c:v>2.0069999999999979</c:v>
                </c:pt>
                <c:pt idx="1548">
                  <c:v>3.2000000000000042</c:v>
                </c:pt>
                <c:pt idx="1549">
                  <c:v>5.1300000000000026</c:v>
                </c:pt>
                <c:pt idx="1550">
                  <c:v>1.4320000000000022</c:v>
                </c:pt>
                <c:pt idx="1551">
                  <c:v>3.6999999999999957</c:v>
                </c:pt>
                <c:pt idx="1552">
                  <c:v>7.1179999999999835</c:v>
                </c:pt>
                <c:pt idx="1553">
                  <c:v>5.7340000000000018</c:v>
                </c:pt>
                <c:pt idx="1554">
                  <c:v>-5.1579999999999906</c:v>
                </c:pt>
                <c:pt idx="1555">
                  <c:v>-12.543000000000005</c:v>
                </c:pt>
                <c:pt idx="1556">
                  <c:v>-7.3700000000000054</c:v>
                </c:pt>
                <c:pt idx="1557">
                  <c:v>15.519</c:v>
                </c:pt>
                <c:pt idx="1558">
                  <c:v>12.143000000000001</c:v>
                </c:pt>
                <c:pt idx="1559">
                  <c:v>3.7489999999999952</c:v>
                </c:pt>
                <c:pt idx="1560">
                  <c:v>2.5889999999999986</c:v>
                </c:pt>
                <c:pt idx="1561">
                  <c:v>3.7240000000000002</c:v>
                </c:pt>
                <c:pt idx="1562">
                  <c:v>0.99199999999999733</c:v>
                </c:pt>
                <c:pt idx="1563">
                  <c:v>2.0879999999999952</c:v>
                </c:pt>
                <c:pt idx="1564">
                  <c:v>0.60000000000000164</c:v>
                </c:pt>
                <c:pt idx="1565">
                  <c:v>-1.0810000000000031</c:v>
                </c:pt>
                <c:pt idx="1566">
                  <c:v>-1.7469999999999972</c:v>
                </c:pt>
                <c:pt idx="1567">
                  <c:v>-10.19100000000001</c:v>
                </c:pt>
                <c:pt idx="1568">
                  <c:v>-1.4169999999999909</c:v>
                </c:pt>
                <c:pt idx="1569">
                  <c:v>-0.12800000000000011</c:v>
                </c:pt>
                <c:pt idx="1570">
                  <c:v>1.9930000000000021</c:v>
                </c:pt>
                <c:pt idx="1571">
                  <c:v>6.0000000000002334E-3</c:v>
                </c:pt>
                <c:pt idx="1572">
                  <c:v>1.9909999999999997</c:v>
                </c:pt>
                <c:pt idx="1573">
                  <c:v>-3.2230000000000092</c:v>
                </c:pt>
                <c:pt idx="1574">
                  <c:v>1.3369999999999937</c:v>
                </c:pt>
                <c:pt idx="1575">
                  <c:v>-0.50600000000000023</c:v>
                </c:pt>
                <c:pt idx="1576">
                  <c:v>0.63499999999999934</c:v>
                </c:pt>
                <c:pt idx="1577">
                  <c:v>-0.48500000000000032</c:v>
                </c:pt>
                <c:pt idx="1578">
                  <c:v>-12.72</c:v>
                </c:pt>
                <c:pt idx="1579">
                  <c:v>-22.984000000000002</c:v>
                </c:pt>
                <c:pt idx="1580">
                  <c:v>1.9939999999999998</c:v>
                </c:pt>
                <c:pt idx="1581">
                  <c:v>0.32399999999999946</c:v>
                </c:pt>
                <c:pt idx="1582">
                  <c:v>-8.0790000000000077</c:v>
                </c:pt>
                <c:pt idx="1583">
                  <c:v>-1.7700000000000031</c:v>
                </c:pt>
                <c:pt idx="1584">
                  <c:v>-1.3999999999995795E-2</c:v>
                </c:pt>
                <c:pt idx="1585">
                  <c:v>-3.7800000000000011</c:v>
                </c:pt>
                <c:pt idx="1586">
                  <c:v>-4.3950000000000005</c:v>
                </c:pt>
                <c:pt idx="1587">
                  <c:v>-2.4910000000000068</c:v>
                </c:pt>
                <c:pt idx="1588">
                  <c:v>-2.0500000000000043</c:v>
                </c:pt>
                <c:pt idx="1589">
                  <c:v>-3.3659999999999997</c:v>
                </c:pt>
                <c:pt idx="1590">
                  <c:v>-0.17799999999999783</c:v>
                </c:pt>
                <c:pt idx="1591">
                  <c:v>0.24000000000000199</c:v>
                </c:pt>
                <c:pt idx="1592">
                  <c:v>-3.8570000000000064</c:v>
                </c:pt>
                <c:pt idx="1593">
                  <c:v>9.9999999999767332E-4</c:v>
                </c:pt>
                <c:pt idx="1594">
                  <c:v>-2.9470000000000032</c:v>
                </c:pt>
                <c:pt idx="1595">
                  <c:v>-3.0000000000001193E-3</c:v>
                </c:pt>
                <c:pt idx="1596">
                  <c:v>1.5289999999999935</c:v>
                </c:pt>
                <c:pt idx="1597">
                  <c:v>3.5569999999999937</c:v>
                </c:pt>
                <c:pt idx="1598">
                  <c:v>6.3509999999999955</c:v>
                </c:pt>
                <c:pt idx="1599">
                  <c:v>9.77</c:v>
                </c:pt>
                <c:pt idx="1600">
                  <c:v>11.639999999999999</c:v>
                </c:pt>
                <c:pt idx="1601">
                  <c:v>10.470000000000002</c:v>
                </c:pt>
                <c:pt idx="1602">
                  <c:v>7.3179999999999872</c:v>
                </c:pt>
                <c:pt idx="1603">
                  <c:v>4.9569999999999936</c:v>
                </c:pt>
                <c:pt idx="1604">
                  <c:v>4.8139999999999965</c:v>
                </c:pt>
                <c:pt idx="1605">
                  <c:v>17.546999999999986</c:v>
                </c:pt>
                <c:pt idx="1606">
                  <c:v>9.6090000000000018</c:v>
                </c:pt>
                <c:pt idx="1607">
                  <c:v>3.0439999999999992</c:v>
                </c:pt>
                <c:pt idx="1608">
                  <c:v>0.34599999999999748</c:v>
                </c:pt>
                <c:pt idx="1609">
                  <c:v>-1.032000000000004</c:v>
                </c:pt>
                <c:pt idx="1610">
                  <c:v>-0.62100000000000344</c:v>
                </c:pt>
                <c:pt idx="1611">
                  <c:v>2.0219999999999985</c:v>
                </c:pt>
                <c:pt idx="1612">
                  <c:v>1.9939999999999998</c:v>
                </c:pt>
                <c:pt idx="1613">
                  <c:v>0.57399999999999862</c:v>
                </c:pt>
                <c:pt idx="1614">
                  <c:v>-2.6720000000000037</c:v>
                </c:pt>
                <c:pt idx="1615">
                  <c:v>-6.1040000000000045</c:v>
                </c:pt>
                <c:pt idx="1616">
                  <c:v>-6.4940000000000069</c:v>
                </c:pt>
                <c:pt idx="1617">
                  <c:v>-8.4570000000000007</c:v>
                </c:pt>
                <c:pt idx="1618">
                  <c:v>-6.0840000000000005</c:v>
                </c:pt>
                <c:pt idx="1619">
                  <c:v>-4.9170000000000016</c:v>
                </c:pt>
                <c:pt idx="1620">
                  <c:v>-4.1629999999999852</c:v>
                </c:pt>
                <c:pt idx="1621">
                  <c:v>-1.9810000000000021</c:v>
                </c:pt>
                <c:pt idx="1622">
                  <c:v>-0.7620000000000019</c:v>
                </c:pt>
                <c:pt idx="1623">
                  <c:v>-3.4359999999999977</c:v>
                </c:pt>
                <c:pt idx="1624">
                  <c:v>-6.2019999999999982</c:v>
                </c:pt>
                <c:pt idx="1625">
                  <c:v>-4.5899999999999963</c:v>
                </c:pt>
                <c:pt idx="1626">
                  <c:v>-18.360000000000007</c:v>
                </c:pt>
                <c:pt idx="1627">
                  <c:v>-30.683000000000007</c:v>
                </c:pt>
                <c:pt idx="1628">
                  <c:v>-2.7169999999999987</c:v>
                </c:pt>
                <c:pt idx="1629">
                  <c:v>-4.1330000000000027</c:v>
                </c:pt>
                <c:pt idx="1630">
                  <c:v>-1.6390000000000029</c:v>
                </c:pt>
                <c:pt idx="1631">
                  <c:v>-0.7620000000000019</c:v>
                </c:pt>
                <c:pt idx="1632">
                  <c:v>-5.3479999999999945</c:v>
                </c:pt>
                <c:pt idx="1633">
                  <c:v>-8.3950000000000067</c:v>
                </c:pt>
                <c:pt idx="1634">
                  <c:v>-21.25</c:v>
                </c:pt>
                <c:pt idx="1635">
                  <c:v>-19.268999999999952</c:v>
                </c:pt>
                <c:pt idx="1636">
                  <c:v>-18.649999999999999</c:v>
                </c:pt>
                <c:pt idx="1637">
                  <c:v>-21.270000000000003</c:v>
                </c:pt>
                <c:pt idx="1638">
                  <c:v>-14.46</c:v>
                </c:pt>
                <c:pt idx="1639">
                  <c:v>-11.540999999999999</c:v>
                </c:pt>
                <c:pt idx="1640">
                  <c:v>-13.180000000000007</c:v>
                </c:pt>
                <c:pt idx="1641">
                  <c:v>-9.1079999999999988</c:v>
                </c:pt>
                <c:pt idx="1642">
                  <c:v>-7.6569999999999965</c:v>
                </c:pt>
                <c:pt idx="1643">
                  <c:v>-6.7580000000000027</c:v>
                </c:pt>
                <c:pt idx="1644">
                  <c:v>-2.6200000000000045</c:v>
                </c:pt>
                <c:pt idx="1645">
                  <c:v>-1.0000000000047761E-3</c:v>
                </c:pt>
                <c:pt idx="1646">
                  <c:v>1.0169999999999932</c:v>
                </c:pt>
                <c:pt idx="1647">
                  <c:v>0.86999999999999866</c:v>
                </c:pt>
                <c:pt idx="1648">
                  <c:v>-0.21000000000000091</c:v>
                </c:pt>
                <c:pt idx="1649">
                  <c:v>-3.0000000000072239E-3</c:v>
                </c:pt>
                <c:pt idx="1650">
                  <c:v>0.125999999999998</c:v>
                </c:pt>
                <c:pt idx="1651">
                  <c:v>-0.28999999999999315</c:v>
                </c:pt>
                <c:pt idx="1652">
                  <c:v>1.1489999999999938</c:v>
                </c:pt>
                <c:pt idx="1653">
                  <c:v>10.447999999999999</c:v>
                </c:pt>
                <c:pt idx="1654">
                  <c:v>0.55699999999999505</c:v>
                </c:pt>
                <c:pt idx="1655">
                  <c:v>0.49299999999999622</c:v>
                </c:pt>
                <c:pt idx="1656">
                  <c:v>1.9669999999999979</c:v>
                </c:pt>
                <c:pt idx="1657">
                  <c:v>2.4879999999999995</c:v>
                </c:pt>
                <c:pt idx="1658">
                  <c:v>0.94500000000000062</c:v>
                </c:pt>
                <c:pt idx="1659">
                  <c:v>3.867999999999995</c:v>
                </c:pt>
                <c:pt idx="1660">
                  <c:v>1.5180000000000007</c:v>
                </c:pt>
                <c:pt idx="1661">
                  <c:v>-2</c:v>
                </c:pt>
                <c:pt idx="1662">
                  <c:v>-3.4650000000000034</c:v>
                </c:pt>
                <c:pt idx="1663">
                  <c:v>0.98999999999999488</c:v>
                </c:pt>
                <c:pt idx="1664">
                  <c:v>-2.1099999999999994</c:v>
                </c:pt>
                <c:pt idx="1665">
                  <c:v>-3.2100000000000009</c:v>
                </c:pt>
                <c:pt idx="1666">
                  <c:v>0</c:v>
                </c:pt>
                <c:pt idx="1667">
                  <c:v>-4.8100000000000005</c:v>
                </c:pt>
                <c:pt idx="1668">
                  <c:v>-2.277000000000001</c:v>
                </c:pt>
                <c:pt idx="1669">
                  <c:v>4.6289999999999871</c:v>
                </c:pt>
                <c:pt idx="1670">
                  <c:v>7.2309999999999954</c:v>
                </c:pt>
                <c:pt idx="1671">
                  <c:v>3.3939999999999984</c:v>
                </c:pt>
                <c:pt idx="1672">
                  <c:v>3.2480000000000002</c:v>
                </c:pt>
                <c:pt idx="1673">
                  <c:v>0.29200000000000181</c:v>
                </c:pt>
                <c:pt idx="1674">
                  <c:v>0.44899999999999873</c:v>
                </c:pt>
                <c:pt idx="1675">
                  <c:v>-2.3959999999999977</c:v>
                </c:pt>
                <c:pt idx="1676">
                  <c:v>1.6009999999999978</c:v>
                </c:pt>
                <c:pt idx="1677">
                  <c:v>8.458000000000002</c:v>
                </c:pt>
                <c:pt idx="1678">
                  <c:v>0.49199999999999844</c:v>
                </c:pt>
                <c:pt idx="1679">
                  <c:v>-1.179000000000002</c:v>
                </c:pt>
                <c:pt idx="1680">
                  <c:v>6.9749999999999943</c:v>
                </c:pt>
                <c:pt idx="1681">
                  <c:v>3.9609999999999985</c:v>
                </c:pt>
                <c:pt idx="1682">
                  <c:v>2.695999999999998</c:v>
                </c:pt>
                <c:pt idx="1683">
                  <c:v>-0.89000000000000068</c:v>
                </c:pt>
                <c:pt idx="1684">
                  <c:v>-12.015000000000002</c:v>
                </c:pt>
                <c:pt idx="1685">
                  <c:v>-14.497</c:v>
                </c:pt>
                <c:pt idx="1686">
                  <c:v>-17.491</c:v>
                </c:pt>
                <c:pt idx="1687">
                  <c:v>-13.522000000000002</c:v>
                </c:pt>
                <c:pt idx="1688">
                  <c:v>-22.901999999999987</c:v>
                </c:pt>
                <c:pt idx="1689">
                  <c:v>-24.39</c:v>
                </c:pt>
                <c:pt idx="1690">
                  <c:v>-4.9600000000000009</c:v>
                </c:pt>
                <c:pt idx="1691">
                  <c:v>-4.4579999999999975</c:v>
                </c:pt>
                <c:pt idx="1692">
                  <c:v>1.2999999999998124E-2</c:v>
                </c:pt>
                <c:pt idx="1693">
                  <c:v>3.9529999999999927</c:v>
                </c:pt>
                <c:pt idx="1694">
                  <c:v>7.5679999999999872</c:v>
                </c:pt>
                <c:pt idx="1695">
                  <c:v>6.088000000000001</c:v>
                </c:pt>
                <c:pt idx="1696">
                  <c:v>4.6929999999999872</c:v>
                </c:pt>
                <c:pt idx="1697">
                  <c:v>-1.0570000000000022</c:v>
                </c:pt>
                <c:pt idx="1698">
                  <c:v>-2.0000000000024512E-3</c:v>
                </c:pt>
                <c:pt idx="1699">
                  <c:v>-3.2320000000000064</c:v>
                </c:pt>
                <c:pt idx="1700">
                  <c:v>0.80899999999999761</c:v>
                </c:pt>
                <c:pt idx="1701">
                  <c:v>11.992000000000004</c:v>
                </c:pt>
                <c:pt idx="1702">
                  <c:v>4.9109999999999943</c:v>
                </c:pt>
                <c:pt idx="1703">
                  <c:v>3.222999999999999</c:v>
                </c:pt>
                <c:pt idx="1704">
                  <c:v>2.6000000000000014</c:v>
                </c:pt>
                <c:pt idx="1705">
                  <c:v>2.1400000000000006</c:v>
                </c:pt>
                <c:pt idx="1706">
                  <c:v>2.1290000000000013</c:v>
                </c:pt>
                <c:pt idx="1707">
                  <c:v>2.6969999999999987</c:v>
                </c:pt>
                <c:pt idx="1708">
                  <c:v>3.4419999999999966</c:v>
                </c:pt>
                <c:pt idx="1709">
                  <c:v>-0.34700000000000131</c:v>
                </c:pt>
                <c:pt idx="1710">
                  <c:v>-4.8479999999999945</c:v>
                </c:pt>
                <c:pt idx="1711">
                  <c:v>-2.9959999999999987</c:v>
                </c:pt>
                <c:pt idx="1712">
                  <c:v>-9.3830000000000027</c:v>
                </c:pt>
                <c:pt idx="1713">
                  <c:v>-8.6540000000000035</c:v>
                </c:pt>
                <c:pt idx="1714">
                  <c:v>-4.7520000000000016</c:v>
                </c:pt>
                <c:pt idx="1715">
                  <c:v>-6.2910000000000039</c:v>
                </c:pt>
                <c:pt idx="1716">
                  <c:v>-4.2490000000000023</c:v>
                </c:pt>
                <c:pt idx="1717">
                  <c:v>-3.088000000000001</c:v>
                </c:pt>
                <c:pt idx="1718">
                  <c:v>3.5030000000000001</c:v>
                </c:pt>
                <c:pt idx="1719">
                  <c:v>5.0039999999999978</c:v>
                </c:pt>
                <c:pt idx="1720">
                  <c:v>7.0829999999999975</c:v>
                </c:pt>
                <c:pt idx="1721">
                  <c:v>2.732999999999997</c:v>
                </c:pt>
                <c:pt idx="1722">
                  <c:v>-0.54700000000000415</c:v>
                </c:pt>
                <c:pt idx="1723">
                  <c:v>-8.8260000000000005</c:v>
                </c:pt>
                <c:pt idx="1724">
                  <c:v>8.4940000000000015</c:v>
                </c:pt>
                <c:pt idx="1725">
                  <c:v>19.264999999999986</c:v>
                </c:pt>
                <c:pt idx="1726">
                  <c:v>6.0719999999999974</c:v>
                </c:pt>
                <c:pt idx="1727">
                  <c:v>4.8099999999999952</c:v>
                </c:pt>
                <c:pt idx="1728">
                  <c:v>15.46</c:v>
                </c:pt>
                <c:pt idx="1729">
                  <c:v>12.278</c:v>
                </c:pt>
                <c:pt idx="1730">
                  <c:v>3</c:v>
                </c:pt>
                <c:pt idx="1731">
                  <c:v>5.3800000000000026</c:v>
                </c:pt>
                <c:pt idx="1732">
                  <c:v>5.5569999999999995</c:v>
                </c:pt>
                <c:pt idx="1733">
                  <c:v>9.7700000000000031</c:v>
                </c:pt>
                <c:pt idx="1734">
                  <c:v>5.9510000000000014</c:v>
                </c:pt>
                <c:pt idx="1735">
                  <c:v>1.5049999999999928</c:v>
                </c:pt>
                <c:pt idx="1736">
                  <c:v>2.7999999999998693E-2</c:v>
                </c:pt>
                <c:pt idx="1737">
                  <c:v>1.0089999999999977</c:v>
                </c:pt>
                <c:pt idx="1738">
                  <c:v>0.65900000000000036</c:v>
                </c:pt>
                <c:pt idx="1739">
                  <c:v>2.715999999999994</c:v>
                </c:pt>
                <c:pt idx="1740">
                  <c:v>3.9909999999999997</c:v>
                </c:pt>
                <c:pt idx="1741">
                  <c:v>4.5399999999999991</c:v>
                </c:pt>
                <c:pt idx="1742">
                  <c:v>7.3500000000000005</c:v>
                </c:pt>
                <c:pt idx="1743">
                  <c:v>8.0680000000000014</c:v>
                </c:pt>
                <c:pt idx="1744">
                  <c:v>8.0500000000000025</c:v>
                </c:pt>
                <c:pt idx="1745">
                  <c:v>2.7699999999999982</c:v>
                </c:pt>
                <c:pt idx="1746">
                  <c:v>2.0079999999999956</c:v>
                </c:pt>
                <c:pt idx="1747">
                  <c:v>-12.902000000000006</c:v>
                </c:pt>
                <c:pt idx="1748">
                  <c:v>0.16599999999999726</c:v>
                </c:pt>
                <c:pt idx="1749">
                  <c:v>7.0829999999999975</c:v>
                </c:pt>
                <c:pt idx="1750">
                  <c:v>7.0289999999999955</c:v>
                </c:pt>
                <c:pt idx="1751">
                  <c:v>7.0600000000000005</c:v>
                </c:pt>
                <c:pt idx="1752">
                  <c:v>13.130000000000003</c:v>
                </c:pt>
                <c:pt idx="1753">
                  <c:v>15.366000000000019</c:v>
                </c:pt>
                <c:pt idx="1754">
                  <c:v>8.4000000000000057</c:v>
                </c:pt>
                <c:pt idx="1755">
                  <c:v>6.7539999999999978</c:v>
                </c:pt>
                <c:pt idx="1756">
                  <c:v>5.6379999999999955</c:v>
                </c:pt>
                <c:pt idx="1757">
                  <c:v>3.2400000000000042</c:v>
                </c:pt>
                <c:pt idx="1758">
                  <c:v>3.4819999999999993</c:v>
                </c:pt>
                <c:pt idx="1759">
                  <c:v>2.8870000000000005</c:v>
                </c:pt>
                <c:pt idx="1760">
                  <c:v>1.2759999999999927</c:v>
                </c:pt>
                <c:pt idx="1761">
                  <c:v>2.0039999999999982</c:v>
                </c:pt>
                <c:pt idx="1762">
                  <c:v>0.18799999999999592</c:v>
                </c:pt>
                <c:pt idx="1763">
                  <c:v>-1.2199999999999942</c:v>
                </c:pt>
                <c:pt idx="1764">
                  <c:v>-0.31900000000000334</c:v>
                </c:pt>
                <c:pt idx="1765">
                  <c:v>6.1629999999999852</c:v>
                </c:pt>
                <c:pt idx="1766">
                  <c:v>8.57</c:v>
                </c:pt>
                <c:pt idx="1767">
                  <c:v>5.0800000000000054</c:v>
                </c:pt>
                <c:pt idx="1768">
                  <c:v>5.9540000000000006</c:v>
                </c:pt>
                <c:pt idx="1769">
                  <c:v>6.1519999999999975</c:v>
                </c:pt>
                <c:pt idx="1770">
                  <c:v>-0.87000000000000577</c:v>
                </c:pt>
                <c:pt idx="1771">
                  <c:v>-16.30400000000003</c:v>
                </c:pt>
                <c:pt idx="1772">
                  <c:v>3.3999999999999977</c:v>
                </c:pt>
                <c:pt idx="1773">
                  <c:v>8.3250000000000028</c:v>
                </c:pt>
                <c:pt idx="1774">
                  <c:v>3.6400000000000006</c:v>
                </c:pt>
                <c:pt idx="1775">
                  <c:v>3.7040000000000006</c:v>
                </c:pt>
                <c:pt idx="1776">
                  <c:v>11.006</c:v>
                </c:pt>
                <c:pt idx="1777">
                  <c:v>10.75</c:v>
                </c:pt>
                <c:pt idx="1778">
                  <c:v>1.2969999999999946</c:v>
                </c:pt>
                <c:pt idx="1779">
                  <c:v>3</c:v>
                </c:pt>
                <c:pt idx="1780">
                  <c:v>3.5089999999999932</c:v>
                </c:pt>
                <c:pt idx="1781">
                  <c:v>2.4810000000000008</c:v>
                </c:pt>
                <c:pt idx="1782">
                  <c:v>1.0539999999999912</c:v>
                </c:pt>
                <c:pt idx="1783">
                  <c:v>-5.3639999999999946</c:v>
                </c:pt>
                <c:pt idx="1784">
                  <c:v>-10.952000000000023</c:v>
                </c:pt>
                <c:pt idx="1785">
                  <c:v>-4.9540000000000006</c:v>
                </c:pt>
                <c:pt idx="1786">
                  <c:v>4.0589999999999975</c:v>
                </c:pt>
                <c:pt idx="1787">
                  <c:v>4.5429999999999975</c:v>
                </c:pt>
                <c:pt idx="1788">
                  <c:v>6.1209999999999845</c:v>
                </c:pt>
                <c:pt idx="1789">
                  <c:v>8.98</c:v>
                </c:pt>
                <c:pt idx="1790">
                  <c:v>10.091000000000001</c:v>
                </c:pt>
                <c:pt idx="1791">
                  <c:v>5.4909999999999997</c:v>
                </c:pt>
                <c:pt idx="1792">
                  <c:v>6</c:v>
                </c:pt>
                <c:pt idx="1793">
                  <c:v>1.2839999999999885</c:v>
                </c:pt>
                <c:pt idx="1794">
                  <c:v>-6.6249999999999956</c:v>
                </c:pt>
                <c:pt idx="1795">
                  <c:v>-8.9760000000000026</c:v>
                </c:pt>
                <c:pt idx="1796">
                  <c:v>5.0900000000000025</c:v>
                </c:pt>
                <c:pt idx="1797">
                  <c:v>11.616</c:v>
                </c:pt>
                <c:pt idx="1798">
                  <c:v>9.5520000000000067</c:v>
                </c:pt>
                <c:pt idx="1799">
                  <c:v>7.5560000000000054</c:v>
                </c:pt>
                <c:pt idx="1800">
                  <c:v>15.067</c:v>
                </c:pt>
                <c:pt idx="1801">
                  <c:v>14.845000000000002</c:v>
                </c:pt>
                <c:pt idx="1802">
                  <c:v>13.050000000000004</c:v>
                </c:pt>
                <c:pt idx="1803">
                  <c:v>11.895000000000017</c:v>
                </c:pt>
                <c:pt idx="1804">
                  <c:v>10.211</c:v>
                </c:pt>
                <c:pt idx="1805">
                  <c:v>11.32</c:v>
                </c:pt>
                <c:pt idx="1806">
                  <c:v>2.2850000000000001</c:v>
                </c:pt>
                <c:pt idx="1807">
                  <c:v>0.42000000000000182</c:v>
                </c:pt>
                <c:pt idx="1808">
                  <c:v>0.70799999999999863</c:v>
                </c:pt>
                <c:pt idx="1809">
                  <c:v>-2.5019999999999953</c:v>
                </c:pt>
                <c:pt idx="1810">
                  <c:v>-0.76899999999999979</c:v>
                </c:pt>
                <c:pt idx="1811">
                  <c:v>3.8239999999999981</c:v>
                </c:pt>
                <c:pt idx="1812">
                  <c:v>7.2149999999999945</c:v>
                </c:pt>
                <c:pt idx="1813">
                  <c:v>8.6700000000000017</c:v>
                </c:pt>
                <c:pt idx="1814">
                  <c:v>11.536000000000001</c:v>
                </c:pt>
                <c:pt idx="1815">
                  <c:v>8.6730000000000018</c:v>
                </c:pt>
                <c:pt idx="1816">
                  <c:v>6.7199999999999989</c:v>
                </c:pt>
                <c:pt idx="1817">
                  <c:v>3.4229999999999947</c:v>
                </c:pt>
                <c:pt idx="1818">
                  <c:v>0.34699999999999503</c:v>
                </c:pt>
                <c:pt idx="1819">
                  <c:v>-4.1300000000000026</c:v>
                </c:pt>
                <c:pt idx="1820">
                  <c:v>7.0470000000000041</c:v>
                </c:pt>
                <c:pt idx="1821">
                  <c:v>15.237999999999998</c:v>
                </c:pt>
                <c:pt idx="1822">
                  <c:v>8.93</c:v>
                </c:pt>
                <c:pt idx="1823">
                  <c:v>7.6709999999999985</c:v>
                </c:pt>
                <c:pt idx="1824">
                  <c:v>16.792000000000002</c:v>
                </c:pt>
                <c:pt idx="1825">
                  <c:v>18.259999999999987</c:v>
                </c:pt>
                <c:pt idx="1826">
                  <c:v>21.100000000000005</c:v>
                </c:pt>
                <c:pt idx="1827">
                  <c:v>17.332999999999988</c:v>
                </c:pt>
                <c:pt idx="1828">
                  <c:v>17.889999999999986</c:v>
                </c:pt>
                <c:pt idx="1829">
                  <c:v>11.503000000000004</c:v>
                </c:pt>
                <c:pt idx="1830">
                  <c:v>11.397000000000002</c:v>
                </c:pt>
                <c:pt idx="1831">
                  <c:v>9.5860000000000021</c:v>
                </c:pt>
                <c:pt idx="1832">
                  <c:v>3.7269999999999972</c:v>
                </c:pt>
                <c:pt idx="1833">
                  <c:v>2.3909999999999978</c:v>
                </c:pt>
                <c:pt idx="1834">
                  <c:v>4.1639999999999855</c:v>
                </c:pt>
                <c:pt idx="1835">
                  <c:v>7.0060000000000002</c:v>
                </c:pt>
                <c:pt idx="1836">
                  <c:v>3.009999999999998</c:v>
                </c:pt>
                <c:pt idx="1837">
                  <c:v>2.7939999999999992</c:v>
                </c:pt>
                <c:pt idx="1838">
                  <c:v>5.1979999999999897</c:v>
                </c:pt>
                <c:pt idx="1839">
                  <c:v>-1.2020000000000053</c:v>
                </c:pt>
                <c:pt idx="1840">
                  <c:v>-6.1210000000000058</c:v>
                </c:pt>
                <c:pt idx="1841">
                  <c:v>-7.8679999999999897</c:v>
                </c:pt>
                <c:pt idx="1842">
                  <c:v>-9.9360000000000035</c:v>
                </c:pt>
                <c:pt idx="1843">
                  <c:v>-18.191000000000031</c:v>
                </c:pt>
                <c:pt idx="1844">
                  <c:v>-4.3669999999999956</c:v>
                </c:pt>
                <c:pt idx="1845">
                  <c:v>4.9969999999999999</c:v>
                </c:pt>
                <c:pt idx="1846">
                  <c:v>-4.277000000000001</c:v>
                </c:pt>
                <c:pt idx="1847">
                  <c:v>-1.0100000000000051</c:v>
                </c:pt>
                <c:pt idx="1848">
                  <c:v>12.427</c:v>
                </c:pt>
                <c:pt idx="1849">
                  <c:v>5.1739999999999995</c:v>
                </c:pt>
                <c:pt idx="1850">
                  <c:v>0.83099999999999963</c:v>
                </c:pt>
                <c:pt idx="1851">
                  <c:v>-7.4499999999999993</c:v>
                </c:pt>
                <c:pt idx="1852">
                  <c:v>-8.0250000000000021</c:v>
                </c:pt>
                <c:pt idx="1853">
                  <c:v>-6.5050000000000026</c:v>
                </c:pt>
                <c:pt idx="1854">
                  <c:v>-5.7660000000000018</c:v>
                </c:pt>
                <c:pt idx="1855">
                  <c:v>-4.6569999999999965</c:v>
                </c:pt>
                <c:pt idx="1856">
                  <c:v>-9.9220000000000006</c:v>
                </c:pt>
                <c:pt idx="1857">
                  <c:v>-15.069000000000004</c:v>
                </c:pt>
                <c:pt idx="1858">
                  <c:v>-3.4410000000000061</c:v>
                </c:pt>
                <c:pt idx="1859">
                  <c:v>-5.0429999999999975</c:v>
                </c:pt>
                <c:pt idx="1860">
                  <c:v>-4.9949999999999966</c:v>
                </c:pt>
                <c:pt idx="1861">
                  <c:v>-3.044000000000004</c:v>
                </c:pt>
                <c:pt idx="1862">
                  <c:v>-2.0600000000000032</c:v>
                </c:pt>
                <c:pt idx="1863">
                  <c:v>-12.332000000000004</c:v>
                </c:pt>
                <c:pt idx="1864">
                  <c:v>-19.967999999999989</c:v>
                </c:pt>
                <c:pt idx="1865">
                  <c:v>-29.521999999999988</c:v>
                </c:pt>
                <c:pt idx="1866">
                  <c:v>-18.187000000000005</c:v>
                </c:pt>
                <c:pt idx="1867">
                  <c:v>-15.556000000000004</c:v>
                </c:pt>
                <c:pt idx="1868">
                  <c:v>-4.7800000000000011</c:v>
                </c:pt>
                <c:pt idx="1869">
                  <c:v>7.6449999999999854</c:v>
                </c:pt>
                <c:pt idx="1870">
                  <c:v>0.18099999999999794</c:v>
                </c:pt>
                <c:pt idx="1871">
                  <c:v>-1.1699999999999922</c:v>
                </c:pt>
                <c:pt idx="1872">
                  <c:v>8.1720000000000006</c:v>
                </c:pt>
                <c:pt idx="1873">
                  <c:v>9.9390000000000001</c:v>
                </c:pt>
                <c:pt idx="1874">
                  <c:v>2.4029999999999987</c:v>
                </c:pt>
                <c:pt idx="1875">
                  <c:v>7.61899999999999</c:v>
                </c:pt>
                <c:pt idx="1876">
                  <c:v>10.345000000000002</c:v>
                </c:pt>
                <c:pt idx="1877">
                  <c:v>4.1899999999999977</c:v>
                </c:pt>
                <c:pt idx="1878">
                  <c:v>0.41000000000000381</c:v>
                </c:pt>
                <c:pt idx="1879">
                  <c:v>1.3619999999999914</c:v>
                </c:pt>
                <c:pt idx="1880">
                  <c:v>2.0059999999999998</c:v>
                </c:pt>
                <c:pt idx="1881">
                  <c:v>4.0069999999999979</c:v>
                </c:pt>
                <c:pt idx="1882">
                  <c:v>3.9919999999999973</c:v>
                </c:pt>
                <c:pt idx="1883">
                  <c:v>4.0869999999999962</c:v>
                </c:pt>
                <c:pt idx="1884">
                  <c:v>5.3369999999999962</c:v>
                </c:pt>
                <c:pt idx="1885">
                  <c:v>5</c:v>
                </c:pt>
                <c:pt idx="1886">
                  <c:v>6.48</c:v>
                </c:pt>
                <c:pt idx="1887">
                  <c:v>6.8399999999999963</c:v>
                </c:pt>
                <c:pt idx="1888">
                  <c:v>4.7299999999999969</c:v>
                </c:pt>
                <c:pt idx="1889">
                  <c:v>2.4189999999999969</c:v>
                </c:pt>
                <c:pt idx="1890">
                  <c:v>-14.900000000000002</c:v>
                </c:pt>
                <c:pt idx="1891">
                  <c:v>-66.452000000000012</c:v>
                </c:pt>
                <c:pt idx="1892">
                  <c:v>-7.490000000000002</c:v>
                </c:pt>
                <c:pt idx="1893">
                  <c:v>2.2359999999999971</c:v>
                </c:pt>
                <c:pt idx="1894">
                  <c:v>1.5180000000000007</c:v>
                </c:pt>
                <c:pt idx="1895">
                  <c:v>-4.4800000000000004</c:v>
                </c:pt>
                <c:pt idx="1896">
                  <c:v>-4.1700000000000017</c:v>
                </c:pt>
                <c:pt idx="1897">
                  <c:v>-3.3950000000000027</c:v>
                </c:pt>
                <c:pt idx="1898">
                  <c:v>-3.0090000000000003</c:v>
                </c:pt>
                <c:pt idx="1899">
                  <c:v>1.8839999999999939</c:v>
                </c:pt>
                <c:pt idx="1900">
                  <c:v>1.3399999999999932</c:v>
                </c:pt>
                <c:pt idx="1901">
                  <c:v>-1.5049999999999928</c:v>
                </c:pt>
                <c:pt idx="1902">
                  <c:v>-3.0549999999999997</c:v>
                </c:pt>
                <c:pt idx="1903">
                  <c:v>2.0500000000000043</c:v>
                </c:pt>
                <c:pt idx="1904">
                  <c:v>-5.5380000000000038</c:v>
                </c:pt>
                <c:pt idx="1905">
                  <c:v>-8.4550000000000249</c:v>
                </c:pt>
                <c:pt idx="1906">
                  <c:v>-7.6519999999999975</c:v>
                </c:pt>
                <c:pt idx="1907">
                  <c:v>-7.6490000000000009</c:v>
                </c:pt>
                <c:pt idx="1908">
                  <c:v>-4.6880000000000015</c:v>
                </c:pt>
                <c:pt idx="1909">
                  <c:v>-1.9690000000000021</c:v>
                </c:pt>
                <c:pt idx="1910">
                  <c:v>-2.9930000000000021</c:v>
                </c:pt>
                <c:pt idx="1911">
                  <c:v>4.3699999999999966</c:v>
                </c:pt>
                <c:pt idx="1912">
                  <c:v>4.1979999999999897</c:v>
                </c:pt>
                <c:pt idx="1913">
                  <c:v>1.3549999999999958</c:v>
                </c:pt>
                <c:pt idx="1914">
                  <c:v>-6.8539999999999965</c:v>
                </c:pt>
                <c:pt idx="1915">
                  <c:v>-34.689000000000007</c:v>
                </c:pt>
                <c:pt idx="1916">
                  <c:v>3.6820000000000022</c:v>
                </c:pt>
                <c:pt idx="1917">
                  <c:v>-1.1199999999999948</c:v>
                </c:pt>
                <c:pt idx="1918">
                  <c:v>-3.4749999999999988</c:v>
                </c:pt>
                <c:pt idx="1919">
                  <c:v>-3.1049999999999982</c:v>
                </c:pt>
                <c:pt idx="1920">
                  <c:v>-2.0050000000000026</c:v>
                </c:pt>
                <c:pt idx="1921">
                  <c:v>-1.2999999999999934</c:v>
                </c:pt>
                <c:pt idx="1922">
                  <c:v>-1.0200000000000031</c:v>
                </c:pt>
                <c:pt idx="1923">
                  <c:v>0</c:v>
                </c:pt>
                <c:pt idx="1924">
                  <c:v>-0.35000000000000142</c:v>
                </c:pt>
                <c:pt idx="1925">
                  <c:v>-2.4239999999999995</c:v>
                </c:pt>
                <c:pt idx="1926">
                  <c:v>-4.8090000000000064</c:v>
                </c:pt>
                <c:pt idx="1927">
                  <c:v>-9.595000000000006</c:v>
                </c:pt>
                <c:pt idx="1928">
                  <c:v>-14.860000000000024</c:v>
                </c:pt>
                <c:pt idx="1929">
                  <c:v>-10.745000000000005</c:v>
                </c:pt>
                <c:pt idx="1930">
                  <c:v>0.99499999999999744</c:v>
                </c:pt>
                <c:pt idx="1931">
                  <c:v>3.9129999999999967</c:v>
                </c:pt>
                <c:pt idx="1932">
                  <c:v>3.9519999999999977</c:v>
                </c:pt>
                <c:pt idx="1933">
                  <c:v>3.6000000000000014</c:v>
                </c:pt>
                <c:pt idx="1934">
                  <c:v>7.0500000000000043</c:v>
                </c:pt>
                <c:pt idx="1935">
                  <c:v>7.4269999999999996</c:v>
                </c:pt>
                <c:pt idx="1936">
                  <c:v>6.9800000000000084</c:v>
                </c:pt>
                <c:pt idx="1937">
                  <c:v>2.9080000000000013</c:v>
                </c:pt>
                <c:pt idx="1938">
                  <c:v>-1.1820000000000046</c:v>
                </c:pt>
                <c:pt idx="1939">
                  <c:v>-15.46</c:v>
                </c:pt>
                <c:pt idx="1940">
                  <c:v>8.6650000000000027</c:v>
                </c:pt>
                <c:pt idx="1941">
                  <c:v>22.768999999999949</c:v>
                </c:pt>
                <c:pt idx="1942">
                  <c:v>14.183</c:v>
                </c:pt>
                <c:pt idx="1943">
                  <c:v>8.527000000000001</c:v>
                </c:pt>
                <c:pt idx="1944">
                  <c:v>14.150000000000006</c:v>
                </c:pt>
                <c:pt idx="1945">
                  <c:v>13.416000000000004</c:v>
                </c:pt>
                <c:pt idx="1946">
                  <c:v>12.452000000000023</c:v>
                </c:pt>
                <c:pt idx="1947">
                  <c:v>15.571000000000002</c:v>
                </c:pt>
                <c:pt idx="1948">
                  <c:v>9.5760000000000005</c:v>
                </c:pt>
                <c:pt idx="1949">
                  <c:v>9.9850000000000048</c:v>
                </c:pt>
                <c:pt idx="1950">
                  <c:v>7.800000000000297E-2</c:v>
                </c:pt>
                <c:pt idx="1951">
                  <c:v>3.8079999999999998</c:v>
                </c:pt>
                <c:pt idx="1952">
                  <c:v>1.026000000000004</c:v>
                </c:pt>
                <c:pt idx="1953">
                  <c:v>-5.9999999999995363E-2</c:v>
                </c:pt>
                <c:pt idx="1954">
                  <c:v>-5.8669999999999956</c:v>
                </c:pt>
                <c:pt idx="1955">
                  <c:v>-5.8909999999999965</c:v>
                </c:pt>
                <c:pt idx="1956">
                  <c:v>-2.5069999999999979</c:v>
                </c:pt>
                <c:pt idx="1957">
                  <c:v>6.4200000000000017</c:v>
                </c:pt>
                <c:pt idx="1958">
                  <c:v>6.4379999999999953</c:v>
                </c:pt>
                <c:pt idx="1959">
                  <c:v>5.911999999999999</c:v>
                </c:pt>
                <c:pt idx="1960">
                  <c:v>5.5</c:v>
                </c:pt>
                <c:pt idx="1961">
                  <c:v>2.6599999999999966</c:v>
                </c:pt>
                <c:pt idx="1962">
                  <c:v>-0.10699999999999932</c:v>
                </c:pt>
                <c:pt idx="1963">
                  <c:v>-4.7630000000000052</c:v>
                </c:pt>
                <c:pt idx="1964">
                  <c:v>10.196000000000002</c:v>
                </c:pt>
                <c:pt idx="1965">
                  <c:v>17.556999999999992</c:v>
                </c:pt>
                <c:pt idx="1966">
                  <c:v>5.009999999999998</c:v>
                </c:pt>
                <c:pt idx="1967">
                  <c:v>5.3910000000000053</c:v>
                </c:pt>
                <c:pt idx="1968">
                  <c:v>14.037999999999998</c:v>
                </c:pt>
                <c:pt idx="1969">
                  <c:v>6.4739999999999984</c:v>
                </c:pt>
                <c:pt idx="1970">
                  <c:v>3.7219999999999982</c:v>
                </c:pt>
                <c:pt idx="1971">
                  <c:v>5.1829999999999945</c:v>
                </c:pt>
                <c:pt idx="1972">
                  <c:v>4.5359999999999978</c:v>
                </c:pt>
                <c:pt idx="1973">
                  <c:v>-0.10699999999999932</c:v>
                </c:pt>
                <c:pt idx="1974">
                  <c:v>7.9999999999955853E-3</c:v>
                </c:pt>
                <c:pt idx="1975">
                  <c:v>0.39000000000000123</c:v>
                </c:pt>
                <c:pt idx="1976">
                  <c:v>1.0510000000000019</c:v>
                </c:pt>
                <c:pt idx="1977">
                  <c:v>4.4800000000000084</c:v>
                </c:pt>
                <c:pt idx="1978">
                  <c:v>8.8940000000000037</c:v>
                </c:pt>
                <c:pt idx="1979">
                  <c:v>8.07</c:v>
                </c:pt>
                <c:pt idx="1980">
                  <c:v>7.0969999999999995</c:v>
                </c:pt>
                <c:pt idx="1981">
                  <c:v>7.509999999999998</c:v>
                </c:pt>
                <c:pt idx="1982">
                  <c:v>9.5020000000000024</c:v>
                </c:pt>
                <c:pt idx="1983">
                  <c:v>9.7800000000000011</c:v>
                </c:pt>
                <c:pt idx="1984">
                  <c:v>8.6840000000000011</c:v>
                </c:pt>
                <c:pt idx="1985">
                  <c:v>7.0500000000000043</c:v>
                </c:pt>
                <c:pt idx="1986">
                  <c:v>2.5319999999999965</c:v>
                </c:pt>
                <c:pt idx="1987">
                  <c:v>2.7600000000000051</c:v>
                </c:pt>
                <c:pt idx="1988">
                  <c:v>3.046999999999997</c:v>
                </c:pt>
                <c:pt idx="1989">
                  <c:v>11.887</c:v>
                </c:pt>
                <c:pt idx="1990">
                  <c:v>8.7100000000000009</c:v>
                </c:pt>
                <c:pt idx="1991">
                  <c:v>9.0180000000000025</c:v>
                </c:pt>
                <c:pt idx="1992">
                  <c:v>9.7909999999999968</c:v>
                </c:pt>
                <c:pt idx="1993">
                  <c:v>12.306000000000004</c:v>
                </c:pt>
                <c:pt idx="1994">
                  <c:v>3.0439999999999992</c:v>
                </c:pt>
                <c:pt idx="1995">
                  <c:v>8.5360000000000014</c:v>
                </c:pt>
                <c:pt idx="1996">
                  <c:v>5.36899999999999</c:v>
                </c:pt>
                <c:pt idx="1997">
                  <c:v>-0.30300000000000438</c:v>
                </c:pt>
                <c:pt idx="1998">
                  <c:v>-0.32600000000000118</c:v>
                </c:pt>
                <c:pt idx="1999">
                  <c:v>-2.0579999999999998</c:v>
                </c:pt>
                <c:pt idx="2000">
                  <c:v>-0.88999999999999369</c:v>
                </c:pt>
                <c:pt idx="2001">
                  <c:v>3.8770000000000024</c:v>
                </c:pt>
                <c:pt idx="2002">
                  <c:v>11.447999999999999</c:v>
                </c:pt>
                <c:pt idx="2003">
                  <c:v>11.069000000000004</c:v>
                </c:pt>
                <c:pt idx="2004">
                  <c:v>10.918000000000001</c:v>
                </c:pt>
                <c:pt idx="2005">
                  <c:v>15.393000000000002</c:v>
                </c:pt>
                <c:pt idx="2006">
                  <c:v>24.042000000000002</c:v>
                </c:pt>
                <c:pt idx="2007">
                  <c:v>21.627999999999997</c:v>
                </c:pt>
                <c:pt idx="2008">
                  <c:v>17.120000000000005</c:v>
                </c:pt>
                <c:pt idx="2009">
                  <c:v>14.102</c:v>
                </c:pt>
                <c:pt idx="2010">
                  <c:v>11.281999999999996</c:v>
                </c:pt>
                <c:pt idx="2011">
                  <c:v>1.4989999999999926</c:v>
                </c:pt>
                <c:pt idx="2012">
                  <c:v>19.080000000000002</c:v>
                </c:pt>
                <c:pt idx="2013">
                  <c:v>27.610999999999997</c:v>
                </c:pt>
                <c:pt idx="2014">
                  <c:v>14.924000000000001</c:v>
                </c:pt>
                <c:pt idx="2015">
                  <c:v>15.93</c:v>
                </c:pt>
                <c:pt idx="2016">
                  <c:v>27.618000000000031</c:v>
                </c:pt>
                <c:pt idx="2017">
                  <c:v>24.735999999999986</c:v>
                </c:pt>
                <c:pt idx="2018">
                  <c:v>12.632</c:v>
                </c:pt>
                <c:pt idx="2019">
                  <c:v>15.652000000000006</c:v>
                </c:pt>
                <c:pt idx="2020">
                  <c:v>18.541999999999987</c:v>
                </c:pt>
                <c:pt idx="2021">
                  <c:v>16.796999999999986</c:v>
                </c:pt>
                <c:pt idx="2022">
                  <c:v>14.962000000000021</c:v>
                </c:pt>
                <c:pt idx="2023">
                  <c:v>9.8640000000000008</c:v>
                </c:pt>
                <c:pt idx="2024">
                  <c:v>9.703000000000003</c:v>
                </c:pt>
                <c:pt idx="2025">
                  <c:v>20.166</c:v>
                </c:pt>
                <c:pt idx="2026">
                  <c:v>21.256999999999987</c:v>
                </c:pt>
                <c:pt idx="2027">
                  <c:v>17.275999999999989</c:v>
                </c:pt>
                <c:pt idx="2028">
                  <c:v>22.971000000000004</c:v>
                </c:pt>
                <c:pt idx="2029">
                  <c:v>30.649000000000001</c:v>
                </c:pt>
                <c:pt idx="2030">
                  <c:v>33.809000000000005</c:v>
                </c:pt>
                <c:pt idx="2031">
                  <c:v>22.440999999999956</c:v>
                </c:pt>
                <c:pt idx="2032">
                  <c:v>16.477999999999987</c:v>
                </c:pt>
                <c:pt idx="2033">
                  <c:v>12.490000000000002</c:v>
                </c:pt>
                <c:pt idx="2034">
                  <c:v>11.29</c:v>
                </c:pt>
                <c:pt idx="2035">
                  <c:v>10.867000000000004</c:v>
                </c:pt>
                <c:pt idx="2036">
                  <c:v>23.948999999999948</c:v>
                </c:pt>
                <c:pt idx="2037">
                  <c:v>15.22</c:v>
                </c:pt>
                <c:pt idx="2038">
                  <c:v>14.722000000000001</c:v>
                </c:pt>
                <c:pt idx="2039">
                  <c:v>23.034000000000031</c:v>
                </c:pt>
                <c:pt idx="2040">
                  <c:v>10.440000000000001</c:v>
                </c:pt>
                <c:pt idx="2041">
                  <c:v>8.9920000000000027</c:v>
                </c:pt>
                <c:pt idx="2042">
                  <c:v>9.1580000000000013</c:v>
                </c:pt>
                <c:pt idx="2043">
                  <c:v>10.847000000000001</c:v>
                </c:pt>
                <c:pt idx="2044">
                  <c:v>7.5269999999999975</c:v>
                </c:pt>
                <c:pt idx="2045">
                  <c:v>-6.402000000000001</c:v>
                </c:pt>
                <c:pt idx="2046">
                  <c:v>-4.7370000000000019</c:v>
                </c:pt>
                <c:pt idx="2047">
                  <c:v>-13.11</c:v>
                </c:pt>
                <c:pt idx="2048">
                  <c:v>-8.1600000000000037</c:v>
                </c:pt>
                <c:pt idx="2049">
                  <c:v>-3.2370000000000019</c:v>
                </c:pt>
                <c:pt idx="2050">
                  <c:v>-0.75999999999999934</c:v>
                </c:pt>
                <c:pt idx="2051">
                  <c:v>0.35000000000000142</c:v>
                </c:pt>
                <c:pt idx="2052">
                  <c:v>2.259999999999998</c:v>
                </c:pt>
                <c:pt idx="2053">
                  <c:v>10.060000000000002</c:v>
                </c:pt>
                <c:pt idx="2054">
                  <c:v>12.630000000000003</c:v>
                </c:pt>
                <c:pt idx="2055">
                  <c:v>12.475000000000021</c:v>
                </c:pt>
                <c:pt idx="2056">
                  <c:v>9.1440000000000019</c:v>
                </c:pt>
                <c:pt idx="2057">
                  <c:v>6.48</c:v>
                </c:pt>
                <c:pt idx="2058">
                  <c:v>4</c:v>
                </c:pt>
                <c:pt idx="2059">
                  <c:v>-0.38799999999999951</c:v>
                </c:pt>
                <c:pt idx="2060">
                  <c:v>11.940000000000005</c:v>
                </c:pt>
                <c:pt idx="2061">
                  <c:v>7.3699999999999966</c:v>
                </c:pt>
                <c:pt idx="2062">
                  <c:v>2.7149999999999972</c:v>
                </c:pt>
                <c:pt idx="2063">
                  <c:v>3.5970000000000013</c:v>
                </c:pt>
                <c:pt idx="2064">
                  <c:v>4.1909999999999945</c:v>
                </c:pt>
                <c:pt idx="2065">
                  <c:v>7.1519999999999975</c:v>
                </c:pt>
                <c:pt idx="2066">
                  <c:v>8.6960000000000015</c:v>
                </c:pt>
                <c:pt idx="2067">
                  <c:v>6.3509999999999955</c:v>
                </c:pt>
                <c:pt idx="2068">
                  <c:v>-0.65700000000000158</c:v>
                </c:pt>
                <c:pt idx="2069">
                  <c:v>-2.5010000000000048</c:v>
                </c:pt>
                <c:pt idx="2070">
                  <c:v>0.49299999999999622</c:v>
                </c:pt>
                <c:pt idx="2071">
                  <c:v>-1.4600000000000009</c:v>
                </c:pt>
                <c:pt idx="2072">
                  <c:v>3.0339999999999989</c:v>
                </c:pt>
                <c:pt idx="2073">
                  <c:v>2.0230000000000032</c:v>
                </c:pt>
                <c:pt idx="2074">
                  <c:v>2.6299999999999955</c:v>
                </c:pt>
                <c:pt idx="2075">
                  <c:v>3.230000000000004</c:v>
                </c:pt>
                <c:pt idx="2076">
                  <c:v>0.52499999999999869</c:v>
                </c:pt>
                <c:pt idx="2077">
                  <c:v>-2.0020000000000024</c:v>
                </c:pt>
                <c:pt idx="2078">
                  <c:v>9.5999999999996768E-2</c:v>
                </c:pt>
                <c:pt idx="2079">
                  <c:v>-0.66500000000000081</c:v>
                </c:pt>
                <c:pt idx="2080">
                  <c:v>0.39099999999999968</c:v>
                </c:pt>
                <c:pt idx="2081">
                  <c:v>0.24000000000000199</c:v>
                </c:pt>
                <c:pt idx="2082">
                  <c:v>-1.282000000000004</c:v>
                </c:pt>
                <c:pt idx="2083">
                  <c:v>-0.51000000000000512</c:v>
                </c:pt>
                <c:pt idx="2084">
                  <c:v>7.402000000000001</c:v>
                </c:pt>
                <c:pt idx="2085">
                  <c:v>5.7449999999999966</c:v>
                </c:pt>
                <c:pt idx="2086">
                  <c:v>0.63900000000000423</c:v>
                </c:pt>
                <c:pt idx="2087">
                  <c:v>17.39</c:v>
                </c:pt>
                <c:pt idx="2088">
                  <c:v>9.1950000000000003</c:v>
                </c:pt>
                <c:pt idx="2089">
                  <c:v>11.8</c:v>
                </c:pt>
                <c:pt idx="2090">
                  <c:v>17.424999999999986</c:v>
                </c:pt>
                <c:pt idx="2091">
                  <c:v>22.03</c:v>
                </c:pt>
                <c:pt idx="2092">
                  <c:v>3.4559999999999977</c:v>
                </c:pt>
                <c:pt idx="2093">
                  <c:v>-0.81200000000000472</c:v>
                </c:pt>
                <c:pt idx="2094">
                  <c:v>0.42199999999999815</c:v>
                </c:pt>
                <c:pt idx="2095">
                  <c:v>-4.5330000000000013</c:v>
                </c:pt>
                <c:pt idx="2096">
                  <c:v>-4.07</c:v>
                </c:pt>
                <c:pt idx="2097">
                  <c:v>-1.8910000000000053</c:v>
                </c:pt>
                <c:pt idx="2098">
                  <c:v>0.28599999999999526</c:v>
                </c:pt>
                <c:pt idx="2099">
                  <c:v>6.0000000000002322E-2</c:v>
                </c:pt>
                <c:pt idx="2100">
                  <c:v>1.4690000000000012</c:v>
                </c:pt>
                <c:pt idx="2101">
                  <c:v>-3.0399999999999987</c:v>
                </c:pt>
                <c:pt idx="2102">
                  <c:v>0.62899999999999912</c:v>
                </c:pt>
                <c:pt idx="2103">
                  <c:v>4.3519999999999968</c:v>
                </c:pt>
                <c:pt idx="2104">
                  <c:v>5.8129999999999855</c:v>
                </c:pt>
                <c:pt idx="2105">
                  <c:v>7.0000000000000312E-2</c:v>
                </c:pt>
                <c:pt idx="2106">
                  <c:v>-0.21999999999999947</c:v>
                </c:pt>
                <c:pt idx="2107">
                  <c:v>-0.11700000000000443</c:v>
                </c:pt>
                <c:pt idx="2108">
                  <c:v>3.4680000000000035</c:v>
                </c:pt>
                <c:pt idx="2109">
                  <c:v>3.9089999999999989</c:v>
                </c:pt>
                <c:pt idx="2110">
                  <c:v>-3.9949999999999974</c:v>
                </c:pt>
                <c:pt idx="2111">
                  <c:v>-2.0090000000000003</c:v>
                </c:pt>
                <c:pt idx="2112">
                  <c:v>-2.0080000000000031</c:v>
                </c:pt>
                <c:pt idx="2113">
                  <c:v>0.85299999999999865</c:v>
                </c:pt>
                <c:pt idx="2114">
                  <c:v>-0.93599999999999994</c:v>
                </c:pt>
                <c:pt idx="2115">
                  <c:v>-3.0009999999999994</c:v>
                </c:pt>
                <c:pt idx="2116">
                  <c:v>3.1989999999999981</c:v>
                </c:pt>
                <c:pt idx="2117">
                  <c:v>-4.490000000000002</c:v>
                </c:pt>
                <c:pt idx="2118">
                  <c:v>-2.6480000000000032</c:v>
                </c:pt>
                <c:pt idx="2119">
                  <c:v>0.64199999999999724</c:v>
                </c:pt>
                <c:pt idx="2120">
                  <c:v>-1.9140000000000021</c:v>
                </c:pt>
                <c:pt idx="2121">
                  <c:v>1.4759999999999946</c:v>
                </c:pt>
                <c:pt idx="2122">
                  <c:v>0.72899999999999965</c:v>
                </c:pt>
                <c:pt idx="2123">
                  <c:v>-2.8109999999999977</c:v>
                </c:pt>
                <c:pt idx="2124">
                  <c:v>-5.3219999999999965</c:v>
                </c:pt>
                <c:pt idx="2125">
                  <c:v>-4.2000000000000028</c:v>
                </c:pt>
                <c:pt idx="2126">
                  <c:v>-2.9939999999999998</c:v>
                </c:pt>
                <c:pt idx="2127">
                  <c:v>-2.6439999999999992</c:v>
                </c:pt>
                <c:pt idx="2128">
                  <c:v>4.2000000000001737E-2</c:v>
                </c:pt>
                <c:pt idx="2129">
                  <c:v>2.7669999999999959</c:v>
                </c:pt>
                <c:pt idx="2130">
                  <c:v>3.1000000000000014</c:v>
                </c:pt>
                <c:pt idx="2131">
                  <c:v>1.4560000000000031</c:v>
                </c:pt>
                <c:pt idx="2132">
                  <c:v>5.982999999999997</c:v>
                </c:pt>
                <c:pt idx="2133">
                  <c:v>4.7199999999999989</c:v>
                </c:pt>
                <c:pt idx="2134">
                  <c:v>3.8269999999999977</c:v>
                </c:pt>
                <c:pt idx="2135">
                  <c:v>-3.9999999999999154E-2</c:v>
                </c:pt>
                <c:pt idx="2136">
                  <c:v>1.3840000000000003</c:v>
                </c:pt>
                <c:pt idx="2137">
                  <c:v>2.0059999999999998</c:v>
                </c:pt>
                <c:pt idx="2138">
                  <c:v>1.8030000000000008</c:v>
                </c:pt>
                <c:pt idx="2139">
                  <c:v>0.27200000000000202</c:v>
                </c:pt>
                <c:pt idx="2140">
                  <c:v>2.791999999999998</c:v>
                </c:pt>
                <c:pt idx="2141">
                  <c:v>-3.0010000000000048</c:v>
                </c:pt>
                <c:pt idx="2142">
                  <c:v>-0.17000000000000171</c:v>
                </c:pt>
                <c:pt idx="2143">
                  <c:v>-7.0020000000000016</c:v>
                </c:pt>
                <c:pt idx="2144">
                  <c:v>-8.4970000000000034</c:v>
                </c:pt>
                <c:pt idx="2145">
                  <c:v>-11.473000000000006</c:v>
                </c:pt>
                <c:pt idx="2146">
                  <c:v>-11.46</c:v>
                </c:pt>
                <c:pt idx="2147">
                  <c:v>-7.0090000000000003</c:v>
                </c:pt>
                <c:pt idx="2148">
                  <c:v>-5.6460000000000008</c:v>
                </c:pt>
                <c:pt idx="2149">
                  <c:v>-0.84899999999999665</c:v>
                </c:pt>
                <c:pt idx="2150">
                  <c:v>2.1289999999999982</c:v>
                </c:pt>
                <c:pt idx="2151">
                  <c:v>12.841000000000001</c:v>
                </c:pt>
                <c:pt idx="2152">
                  <c:v>10.909000000000002</c:v>
                </c:pt>
                <c:pt idx="2153">
                  <c:v>9.19</c:v>
                </c:pt>
                <c:pt idx="2154">
                  <c:v>5.4540000000000006</c:v>
                </c:pt>
                <c:pt idx="2155">
                  <c:v>3.1700000000000017</c:v>
                </c:pt>
                <c:pt idx="2156">
                  <c:v>11.998000000000001</c:v>
                </c:pt>
                <c:pt idx="2157">
                  <c:v>5.6200000000000045</c:v>
                </c:pt>
                <c:pt idx="2158">
                  <c:v>6.4569999999999936</c:v>
                </c:pt>
                <c:pt idx="2159">
                  <c:v>29.097000000000001</c:v>
                </c:pt>
                <c:pt idx="2160">
                  <c:v>30.478000000000002</c:v>
                </c:pt>
                <c:pt idx="2161">
                  <c:v>26.720000000000002</c:v>
                </c:pt>
                <c:pt idx="2162">
                  <c:v>26.321999999999996</c:v>
                </c:pt>
                <c:pt idx="2163">
                  <c:v>24.367999999999999</c:v>
                </c:pt>
                <c:pt idx="2164">
                  <c:v>23.733999999999988</c:v>
                </c:pt>
                <c:pt idx="2165">
                  <c:v>22.509999999999987</c:v>
                </c:pt>
                <c:pt idx="2166">
                  <c:v>19.953000000000003</c:v>
                </c:pt>
                <c:pt idx="2167">
                  <c:v>13.952000000000023</c:v>
                </c:pt>
                <c:pt idx="2168">
                  <c:v>21.212999999999987</c:v>
                </c:pt>
                <c:pt idx="2169">
                  <c:v>26.122</c:v>
                </c:pt>
                <c:pt idx="2170">
                  <c:v>29.000999999999987</c:v>
                </c:pt>
                <c:pt idx="2171">
                  <c:v>26.336999999999996</c:v>
                </c:pt>
                <c:pt idx="2172">
                  <c:v>30.544999999999987</c:v>
                </c:pt>
                <c:pt idx="2173">
                  <c:v>34.887999999999998</c:v>
                </c:pt>
                <c:pt idx="2174">
                  <c:v>37.317999999999998</c:v>
                </c:pt>
                <c:pt idx="2175">
                  <c:v>39.116</c:v>
                </c:pt>
                <c:pt idx="2176">
                  <c:v>34.632000000000012</c:v>
                </c:pt>
                <c:pt idx="2177">
                  <c:v>31.149000000000001</c:v>
                </c:pt>
                <c:pt idx="2178">
                  <c:v>26.239000000000001</c:v>
                </c:pt>
                <c:pt idx="2179">
                  <c:v>25.684000000000001</c:v>
                </c:pt>
                <c:pt idx="2180">
                  <c:v>32.234000000000002</c:v>
                </c:pt>
                <c:pt idx="2181">
                  <c:v>24.640999999999988</c:v>
                </c:pt>
                <c:pt idx="2182">
                  <c:v>19.271999999999988</c:v>
                </c:pt>
                <c:pt idx="2183">
                  <c:v>25.917000000000005</c:v>
                </c:pt>
                <c:pt idx="2184">
                  <c:v>26.630000000000031</c:v>
                </c:pt>
                <c:pt idx="2185">
                  <c:v>26.169999999999987</c:v>
                </c:pt>
                <c:pt idx="2186">
                  <c:v>34.747</c:v>
                </c:pt>
                <c:pt idx="2187">
                  <c:v>37.353999999999999</c:v>
                </c:pt>
                <c:pt idx="2188">
                  <c:v>37.050999999999995</c:v>
                </c:pt>
                <c:pt idx="2189">
                  <c:v>22.025999999999989</c:v>
                </c:pt>
                <c:pt idx="2190">
                  <c:v>20.916999999999987</c:v>
                </c:pt>
                <c:pt idx="2191">
                  <c:v>9.6070000000000011</c:v>
                </c:pt>
                <c:pt idx="2192">
                  <c:v>12.862000000000023</c:v>
                </c:pt>
                <c:pt idx="2193">
                  <c:v>25.042999999999989</c:v>
                </c:pt>
                <c:pt idx="2194">
                  <c:v>25.175999999999988</c:v>
                </c:pt>
                <c:pt idx="2195">
                  <c:v>24.34</c:v>
                </c:pt>
                <c:pt idx="2196">
                  <c:v>30.838999999999999</c:v>
                </c:pt>
                <c:pt idx="2197">
                  <c:v>38.788000000000011</c:v>
                </c:pt>
                <c:pt idx="2198">
                  <c:v>37.58</c:v>
                </c:pt>
                <c:pt idx="2199">
                  <c:v>30.103000000000005</c:v>
                </c:pt>
                <c:pt idx="2200">
                  <c:v>30.404000000000003</c:v>
                </c:pt>
                <c:pt idx="2201">
                  <c:v>19.482999999999937</c:v>
                </c:pt>
                <c:pt idx="2202">
                  <c:v>12.461000000000002</c:v>
                </c:pt>
                <c:pt idx="2203">
                  <c:v>8.6000000000000014</c:v>
                </c:pt>
                <c:pt idx="2204">
                  <c:v>20.985999999999937</c:v>
                </c:pt>
                <c:pt idx="2205">
                  <c:v>19.376999999999992</c:v>
                </c:pt>
                <c:pt idx="2206">
                  <c:v>23.728999999999989</c:v>
                </c:pt>
                <c:pt idx="2207">
                  <c:v>15.060000000000002</c:v>
                </c:pt>
                <c:pt idx="2208">
                  <c:v>20.616999999999997</c:v>
                </c:pt>
                <c:pt idx="2209">
                  <c:v>16.719000000000001</c:v>
                </c:pt>
                <c:pt idx="2210">
                  <c:v>22.847000000000001</c:v>
                </c:pt>
                <c:pt idx="2211">
                  <c:v>18.170000000000005</c:v>
                </c:pt>
                <c:pt idx="2212">
                  <c:v>6.3209999999999882</c:v>
                </c:pt>
                <c:pt idx="2213">
                  <c:v>4.1400000000000006</c:v>
                </c:pt>
                <c:pt idx="2214">
                  <c:v>8.4360000000000035</c:v>
                </c:pt>
                <c:pt idx="2215">
                  <c:v>4.1589999999999865</c:v>
                </c:pt>
                <c:pt idx="2216">
                  <c:v>6.3299999999999965</c:v>
                </c:pt>
                <c:pt idx="2217">
                  <c:v>2.3599999999999977</c:v>
                </c:pt>
                <c:pt idx="2218">
                  <c:v>2.019999999999996</c:v>
                </c:pt>
                <c:pt idx="2219">
                  <c:v>4.5180000000000007</c:v>
                </c:pt>
                <c:pt idx="2220">
                  <c:v>12.914000000000001</c:v>
                </c:pt>
                <c:pt idx="2221">
                  <c:v>7.5009999999999977</c:v>
                </c:pt>
                <c:pt idx="2222">
                  <c:v>8.4390000000000001</c:v>
                </c:pt>
                <c:pt idx="2223">
                  <c:v>6.3799999999999963</c:v>
                </c:pt>
                <c:pt idx="2224">
                  <c:v>3.4990000000000023</c:v>
                </c:pt>
                <c:pt idx="2225">
                  <c:v>-1.7320000000000064</c:v>
                </c:pt>
                <c:pt idx="2226">
                  <c:v>-4.6730000000000018</c:v>
                </c:pt>
                <c:pt idx="2227">
                  <c:v>-3.3599999999999977</c:v>
                </c:pt>
                <c:pt idx="2228">
                  <c:v>-3.4640000000000057</c:v>
                </c:pt>
                <c:pt idx="2229">
                  <c:v>-7.0000000000050022E-3</c:v>
                </c:pt>
                <c:pt idx="2230">
                  <c:v>-0.79699999999999704</c:v>
                </c:pt>
                <c:pt idx="2231">
                  <c:v>8.7900000000000009</c:v>
                </c:pt>
                <c:pt idx="2232">
                  <c:v>3.8400000000000034</c:v>
                </c:pt>
                <c:pt idx="2233">
                  <c:v>4.8560000000000016</c:v>
                </c:pt>
                <c:pt idx="2234">
                  <c:v>1.7910000000000039</c:v>
                </c:pt>
                <c:pt idx="2235">
                  <c:v>1.8780000000000001</c:v>
                </c:pt>
                <c:pt idx="2236">
                  <c:v>-1.3079999999999965</c:v>
                </c:pt>
                <c:pt idx="2237">
                  <c:v>-1.673000000000002</c:v>
                </c:pt>
                <c:pt idx="2238">
                  <c:v>-5.1859999999999955</c:v>
                </c:pt>
                <c:pt idx="2239">
                  <c:v>-7.8400000000000025</c:v>
                </c:pt>
                <c:pt idx="2240">
                  <c:v>-2.2109999999999985</c:v>
                </c:pt>
                <c:pt idx="2241">
                  <c:v>1.9939999999999998</c:v>
                </c:pt>
                <c:pt idx="2242">
                  <c:v>4.4089999999999989</c:v>
                </c:pt>
                <c:pt idx="2243">
                  <c:v>6.2589999999999915</c:v>
                </c:pt>
                <c:pt idx="2244">
                  <c:v>1.5859999999999952</c:v>
                </c:pt>
                <c:pt idx="2245">
                  <c:v>3.5399999999999987</c:v>
                </c:pt>
                <c:pt idx="2246">
                  <c:v>3.0640000000000001</c:v>
                </c:pt>
                <c:pt idx="2247">
                  <c:v>2.507000000000005</c:v>
                </c:pt>
                <c:pt idx="2248">
                  <c:v>-1.3999999999999957</c:v>
                </c:pt>
                <c:pt idx="2249">
                  <c:v>-7.3130000000000015</c:v>
                </c:pt>
                <c:pt idx="2250">
                  <c:v>-9.197000000000001</c:v>
                </c:pt>
                <c:pt idx="2251">
                  <c:v>-7.9170000000000016</c:v>
                </c:pt>
                <c:pt idx="2252">
                  <c:v>1.9999999999953401E-3</c:v>
                </c:pt>
                <c:pt idx="2253">
                  <c:v>1.0800000000000061</c:v>
                </c:pt>
                <c:pt idx="2254">
                  <c:v>3.1449999999999982</c:v>
                </c:pt>
                <c:pt idx="2255">
                  <c:v>13.574000000000002</c:v>
                </c:pt>
                <c:pt idx="2256">
                  <c:v>3.5829999999999984</c:v>
                </c:pt>
                <c:pt idx="2257">
                  <c:v>1.8399999999999932</c:v>
                </c:pt>
                <c:pt idx="2258">
                  <c:v>2.7950000000000017</c:v>
                </c:pt>
                <c:pt idx="2259">
                  <c:v>2.0330000000000013</c:v>
                </c:pt>
                <c:pt idx="2260">
                  <c:v>2.4620000000000033</c:v>
                </c:pt>
                <c:pt idx="2261">
                  <c:v>4.7800000000000011</c:v>
                </c:pt>
                <c:pt idx="2262">
                  <c:v>5.2909999999999968</c:v>
                </c:pt>
                <c:pt idx="2263">
                  <c:v>1.4929999999999923</c:v>
                </c:pt>
                <c:pt idx="2264">
                  <c:v>2.2129999999999939</c:v>
                </c:pt>
                <c:pt idx="2265">
                  <c:v>1.8509999999999978</c:v>
                </c:pt>
                <c:pt idx="2266">
                  <c:v>-2.997000000000007</c:v>
                </c:pt>
                <c:pt idx="2267">
                  <c:v>-5.5100000000000051</c:v>
                </c:pt>
                <c:pt idx="2268">
                  <c:v>-0.5570000000000026</c:v>
                </c:pt>
                <c:pt idx="2269">
                  <c:v>2.4289999999999949</c:v>
                </c:pt>
                <c:pt idx="2270">
                  <c:v>8.6850000000000005</c:v>
                </c:pt>
                <c:pt idx="2271">
                  <c:v>8.5800000000000018</c:v>
                </c:pt>
                <c:pt idx="2272">
                  <c:v>2.5330000000000013</c:v>
                </c:pt>
                <c:pt idx="2273">
                  <c:v>0.34099999999999492</c:v>
                </c:pt>
                <c:pt idx="2274">
                  <c:v>-0.16799999999999968</c:v>
                </c:pt>
                <c:pt idx="2275">
                  <c:v>-2.6099999999999994</c:v>
                </c:pt>
                <c:pt idx="2276">
                  <c:v>0.9069999999999967</c:v>
                </c:pt>
                <c:pt idx="2277">
                  <c:v>-1.1980000000000028</c:v>
                </c:pt>
                <c:pt idx="2278">
                  <c:v>0</c:v>
                </c:pt>
                <c:pt idx="2279">
                  <c:v>7.3949999999999854</c:v>
                </c:pt>
                <c:pt idx="2280">
                  <c:v>-0.626000000000006</c:v>
                </c:pt>
                <c:pt idx="2281">
                  <c:v>1.034000000000006</c:v>
                </c:pt>
                <c:pt idx="2282">
                  <c:v>2.8349999999999977</c:v>
                </c:pt>
                <c:pt idx="2283">
                  <c:v>2.5030000000000001</c:v>
                </c:pt>
                <c:pt idx="2284">
                  <c:v>-1.1799999999999973</c:v>
                </c:pt>
                <c:pt idx="2285">
                  <c:v>0.99399999999999977</c:v>
                </c:pt>
                <c:pt idx="2286">
                  <c:v>-9.0000000000003567E-3</c:v>
                </c:pt>
                <c:pt idx="2287">
                  <c:v>-13.407000000000002</c:v>
                </c:pt>
                <c:pt idx="2288">
                  <c:v>-12.443000000000005</c:v>
                </c:pt>
                <c:pt idx="2289">
                  <c:v>-3.4699999999999989</c:v>
                </c:pt>
                <c:pt idx="2290">
                  <c:v>-5.5030000000000072</c:v>
                </c:pt>
                <c:pt idx="2291">
                  <c:v>-4.3740000000000006</c:v>
                </c:pt>
                <c:pt idx="2292">
                  <c:v>-0.98400000000000176</c:v>
                </c:pt>
                <c:pt idx="2293">
                  <c:v>-2.0039999999999982</c:v>
                </c:pt>
                <c:pt idx="2294">
                  <c:v>-0.45600000000000307</c:v>
                </c:pt>
                <c:pt idx="2295">
                  <c:v>-3.7970000000000041</c:v>
                </c:pt>
                <c:pt idx="2296">
                  <c:v>-3.8819999999999979</c:v>
                </c:pt>
                <c:pt idx="2297">
                  <c:v>-13.488</c:v>
                </c:pt>
                <c:pt idx="2298">
                  <c:v>-11.93</c:v>
                </c:pt>
                <c:pt idx="2299">
                  <c:v>-2.0720000000000027</c:v>
                </c:pt>
                <c:pt idx="2300">
                  <c:v>1.817999999999995</c:v>
                </c:pt>
                <c:pt idx="2301">
                  <c:v>3.3730000000000047</c:v>
                </c:pt>
                <c:pt idx="2302">
                  <c:v>2.9430000000000049</c:v>
                </c:pt>
                <c:pt idx="2303">
                  <c:v>19.414000000000001</c:v>
                </c:pt>
                <c:pt idx="2304">
                  <c:v>18.729999999999986</c:v>
                </c:pt>
                <c:pt idx="2305">
                  <c:v>17.652999999999999</c:v>
                </c:pt>
                <c:pt idx="2306">
                  <c:v>15.887</c:v>
                </c:pt>
                <c:pt idx="2307">
                  <c:v>15.794999999999996</c:v>
                </c:pt>
                <c:pt idx="2308">
                  <c:v>7.7920000000000016</c:v>
                </c:pt>
                <c:pt idx="2309">
                  <c:v>2.1589999999999989</c:v>
                </c:pt>
                <c:pt idx="2310">
                  <c:v>-1.6000000000000021</c:v>
                </c:pt>
                <c:pt idx="2311">
                  <c:v>-17.984000000000002</c:v>
                </c:pt>
                <c:pt idx="2312">
                  <c:v>-9.8920000000000048</c:v>
                </c:pt>
                <c:pt idx="2313">
                  <c:v>-3.5929999999999964</c:v>
                </c:pt>
                <c:pt idx="2314">
                  <c:v>-6.1859999999999955</c:v>
                </c:pt>
                <c:pt idx="2315">
                  <c:v>-5.1390000000000029</c:v>
                </c:pt>
                <c:pt idx="2316">
                  <c:v>-1.0640000000000001</c:v>
                </c:pt>
                <c:pt idx="2317">
                  <c:v>-5.75</c:v>
                </c:pt>
                <c:pt idx="2318">
                  <c:v>-1.3250000000000028</c:v>
                </c:pt>
                <c:pt idx="2319">
                  <c:v>-0.76300000000000656</c:v>
                </c:pt>
                <c:pt idx="2320">
                  <c:v>-6.6999999999999957</c:v>
                </c:pt>
                <c:pt idx="2321">
                  <c:v>-4.9400000000000004</c:v>
                </c:pt>
                <c:pt idx="2322">
                  <c:v>-1.0930000000000035</c:v>
                </c:pt>
                <c:pt idx="2323">
                  <c:v>0.99799999999999767</c:v>
                </c:pt>
                <c:pt idx="2324">
                  <c:v>4.3940000000000055</c:v>
                </c:pt>
                <c:pt idx="2325">
                  <c:v>6.4499999999999984</c:v>
                </c:pt>
                <c:pt idx="2326">
                  <c:v>4.6279999999999859</c:v>
                </c:pt>
                <c:pt idx="2327">
                  <c:v>13.07</c:v>
                </c:pt>
                <c:pt idx="2328">
                  <c:v>13</c:v>
                </c:pt>
                <c:pt idx="2329">
                  <c:v>5.9209999999999985</c:v>
                </c:pt>
                <c:pt idx="2330">
                  <c:v>4.9300000000000024</c:v>
                </c:pt>
                <c:pt idx="2331">
                  <c:v>3.7080000000000002</c:v>
                </c:pt>
                <c:pt idx="2332">
                  <c:v>3.7489999999999992</c:v>
                </c:pt>
                <c:pt idx="2333">
                  <c:v>0.83399999999999663</c:v>
                </c:pt>
                <c:pt idx="2334">
                  <c:v>-1.5640000000000001</c:v>
                </c:pt>
                <c:pt idx="2335">
                  <c:v>-7.1299999999999955</c:v>
                </c:pt>
                <c:pt idx="2336">
                  <c:v>-6.203000000000003</c:v>
                </c:pt>
                <c:pt idx="2337">
                  <c:v>-7.7000000000000028</c:v>
                </c:pt>
                <c:pt idx="2338">
                  <c:v>-6.2680000000000007</c:v>
                </c:pt>
                <c:pt idx="2339">
                  <c:v>-2.259999999999998</c:v>
                </c:pt>
                <c:pt idx="2340">
                  <c:v>-4</c:v>
                </c:pt>
                <c:pt idx="2341">
                  <c:v>-2.3909999999999978</c:v>
                </c:pt>
                <c:pt idx="2342">
                  <c:v>2.445999999999998</c:v>
                </c:pt>
                <c:pt idx="2343">
                  <c:v>3.1959999999999997</c:v>
                </c:pt>
                <c:pt idx="2344">
                  <c:v>-0.80400000000000205</c:v>
                </c:pt>
                <c:pt idx="2345">
                  <c:v>-3.9969999999999977</c:v>
                </c:pt>
                <c:pt idx="2346">
                  <c:v>3.0000000000001193E-3</c:v>
                </c:pt>
                <c:pt idx="2347">
                  <c:v>0.26999999999999685</c:v>
                </c:pt>
                <c:pt idx="2348">
                  <c:v>7.7010000000000014</c:v>
                </c:pt>
                <c:pt idx="2349">
                  <c:v>1.5899999999999932</c:v>
                </c:pt>
                <c:pt idx="2350">
                  <c:v>-0.1390000000000029</c:v>
                </c:pt>
                <c:pt idx="2351">
                  <c:v>2.7689999999999992</c:v>
                </c:pt>
                <c:pt idx="2352">
                  <c:v>0.2609999999999964</c:v>
                </c:pt>
                <c:pt idx="2353">
                  <c:v>1.2059999999999911</c:v>
                </c:pt>
                <c:pt idx="2354">
                  <c:v>1.2519999999999909</c:v>
                </c:pt>
                <c:pt idx="2355">
                  <c:v>1.1699999999999922</c:v>
                </c:pt>
                <c:pt idx="2356">
                  <c:v>0.24100000000000008</c:v>
                </c:pt>
                <c:pt idx="2357">
                  <c:v>1.8219999999999958</c:v>
                </c:pt>
                <c:pt idx="2358">
                  <c:v>1.1200000000000021</c:v>
                </c:pt>
                <c:pt idx="2359">
                  <c:v>-3.400000000000248E-2</c:v>
                </c:pt>
                <c:pt idx="2360">
                  <c:v>0.81999999999999673</c:v>
                </c:pt>
                <c:pt idx="2361">
                  <c:v>3.4099999999999997</c:v>
                </c:pt>
                <c:pt idx="2362">
                  <c:v>4.3749999999999956</c:v>
                </c:pt>
                <c:pt idx="2363">
                  <c:v>4.7339999999999982</c:v>
                </c:pt>
                <c:pt idx="2364">
                  <c:v>8.1979999999999986</c:v>
                </c:pt>
                <c:pt idx="2365">
                  <c:v>9.4710000000000036</c:v>
                </c:pt>
                <c:pt idx="2366">
                  <c:v>6.3019999999999996</c:v>
                </c:pt>
                <c:pt idx="2367">
                  <c:v>1.298999999999997</c:v>
                </c:pt>
                <c:pt idx="2368">
                  <c:v>1.8960000000000021</c:v>
                </c:pt>
                <c:pt idx="2369">
                  <c:v>6.0000000000002334E-3</c:v>
                </c:pt>
                <c:pt idx="2370">
                  <c:v>2.9919999999999973</c:v>
                </c:pt>
                <c:pt idx="2371">
                  <c:v>9.0000000000003567E-3</c:v>
                </c:pt>
                <c:pt idx="2372">
                  <c:v>5.8810000000000002</c:v>
                </c:pt>
                <c:pt idx="2373">
                  <c:v>10.861000000000002</c:v>
                </c:pt>
                <c:pt idx="2374">
                  <c:v>12.471</c:v>
                </c:pt>
                <c:pt idx="2375">
                  <c:v>28.700000000000003</c:v>
                </c:pt>
                <c:pt idx="2376">
                  <c:v>24.593000000000004</c:v>
                </c:pt>
                <c:pt idx="2377">
                  <c:v>16.971</c:v>
                </c:pt>
                <c:pt idx="2378">
                  <c:v>24.890999999999988</c:v>
                </c:pt>
                <c:pt idx="2379">
                  <c:v>25.029</c:v>
                </c:pt>
                <c:pt idx="2380">
                  <c:v>23.87</c:v>
                </c:pt>
                <c:pt idx="2381">
                  <c:v>34.736000000000011</c:v>
                </c:pt>
                <c:pt idx="2382">
                  <c:v>45.606000000000002</c:v>
                </c:pt>
                <c:pt idx="2383">
                  <c:v>34.235000000000063</c:v>
                </c:pt>
                <c:pt idx="2384">
                  <c:v>31.106999999999999</c:v>
                </c:pt>
                <c:pt idx="2385">
                  <c:v>33.738000000000063</c:v>
                </c:pt>
                <c:pt idx="2386">
                  <c:v>24.518000000000001</c:v>
                </c:pt>
                <c:pt idx="2387">
                  <c:v>21.841000000000001</c:v>
                </c:pt>
                <c:pt idx="2388">
                  <c:v>34.599000000000011</c:v>
                </c:pt>
                <c:pt idx="2389">
                  <c:v>37.075000000000003</c:v>
                </c:pt>
                <c:pt idx="2390">
                  <c:v>36.033000000000001</c:v>
                </c:pt>
                <c:pt idx="2391">
                  <c:v>26.04</c:v>
                </c:pt>
                <c:pt idx="2392">
                  <c:v>16.479999999999986</c:v>
                </c:pt>
                <c:pt idx="2393">
                  <c:v>10.027000000000001</c:v>
                </c:pt>
                <c:pt idx="2394">
                  <c:v>10.863000000000019</c:v>
                </c:pt>
                <c:pt idx="2395">
                  <c:v>14.734999999999999</c:v>
                </c:pt>
                <c:pt idx="2396">
                  <c:v>23.623999999999999</c:v>
                </c:pt>
                <c:pt idx="2397">
                  <c:v>15.968000000000002</c:v>
                </c:pt>
                <c:pt idx="2398">
                  <c:v>21.419999999999987</c:v>
                </c:pt>
                <c:pt idx="2399">
                  <c:v>15.398</c:v>
                </c:pt>
                <c:pt idx="2400">
                  <c:v>16.245999999999956</c:v>
                </c:pt>
                <c:pt idx="2401">
                  <c:v>10.928000000000001</c:v>
                </c:pt>
                <c:pt idx="2402">
                  <c:v>5.1209999999999916</c:v>
                </c:pt>
                <c:pt idx="2403">
                  <c:v>3.6929999999999987</c:v>
                </c:pt>
                <c:pt idx="2404">
                  <c:v>8.8860000000000028</c:v>
                </c:pt>
                <c:pt idx="2405">
                  <c:v>5.07</c:v>
                </c:pt>
                <c:pt idx="2406">
                  <c:v>2.6600000000000041</c:v>
                </c:pt>
                <c:pt idx="2407">
                  <c:v>2.5600000000000032</c:v>
                </c:pt>
                <c:pt idx="2408">
                  <c:v>2.1199999999999974</c:v>
                </c:pt>
                <c:pt idx="2409">
                  <c:v>-5.2090000000000032</c:v>
                </c:pt>
                <c:pt idx="2410">
                  <c:v>-19.53</c:v>
                </c:pt>
                <c:pt idx="2411">
                  <c:v>-31.722999999999956</c:v>
                </c:pt>
                <c:pt idx="2412">
                  <c:v>-30.087</c:v>
                </c:pt>
                <c:pt idx="2413">
                  <c:v>-28.669</c:v>
                </c:pt>
                <c:pt idx="2414">
                  <c:v>-24.654000000000035</c:v>
                </c:pt>
                <c:pt idx="2415">
                  <c:v>-28.810000000000031</c:v>
                </c:pt>
                <c:pt idx="2416">
                  <c:v>-34.863</c:v>
                </c:pt>
                <c:pt idx="2417">
                  <c:v>-40.634</c:v>
                </c:pt>
                <c:pt idx="2418">
                  <c:v>-44.448000000000008</c:v>
                </c:pt>
                <c:pt idx="2419">
                  <c:v>-39.99</c:v>
                </c:pt>
                <c:pt idx="2420">
                  <c:v>-24.197000000000031</c:v>
                </c:pt>
                <c:pt idx="2421">
                  <c:v>-18.75</c:v>
                </c:pt>
                <c:pt idx="2422">
                  <c:v>-14.317</c:v>
                </c:pt>
                <c:pt idx="2423">
                  <c:v>-13.071000000000002</c:v>
                </c:pt>
                <c:pt idx="2424">
                  <c:v>-16.133000000000031</c:v>
                </c:pt>
                <c:pt idx="2425">
                  <c:v>-25.146999999999988</c:v>
                </c:pt>
                <c:pt idx="2426">
                  <c:v>-26.03</c:v>
                </c:pt>
                <c:pt idx="2427">
                  <c:v>-32.625000000000078</c:v>
                </c:pt>
                <c:pt idx="2428">
                  <c:v>-30.929000000000002</c:v>
                </c:pt>
                <c:pt idx="2429">
                  <c:v>-29.36</c:v>
                </c:pt>
                <c:pt idx="2430">
                  <c:v>-29.222999999999956</c:v>
                </c:pt>
                <c:pt idx="2431">
                  <c:v>-27.668000000000006</c:v>
                </c:pt>
                <c:pt idx="2432">
                  <c:v>-24.219999999999992</c:v>
                </c:pt>
                <c:pt idx="2433">
                  <c:v>-15.331000000000003</c:v>
                </c:pt>
                <c:pt idx="2434">
                  <c:v>-15.089000000000006</c:v>
                </c:pt>
                <c:pt idx="2435">
                  <c:v>-10.120000000000005</c:v>
                </c:pt>
                <c:pt idx="2436">
                  <c:v>-9.9000000000000021</c:v>
                </c:pt>
                <c:pt idx="2437">
                  <c:v>-10.54</c:v>
                </c:pt>
                <c:pt idx="2438">
                  <c:v>-9.2200000000000006</c:v>
                </c:pt>
                <c:pt idx="2439">
                  <c:v>-6.5330000000000013</c:v>
                </c:pt>
                <c:pt idx="2440">
                  <c:v>-6.4760000000000124</c:v>
                </c:pt>
                <c:pt idx="2441">
                  <c:v>-12.121</c:v>
                </c:pt>
                <c:pt idx="2442">
                  <c:v>-4.9300000000000024</c:v>
                </c:pt>
                <c:pt idx="2443">
                  <c:v>3.5589999999999975</c:v>
                </c:pt>
                <c:pt idx="2444">
                  <c:v>12.113000000000001</c:v>
                </c:pt>
                <c:pt idx="2445">
                  <c:v>12.905000000000006</c:v>
                </c:pt>
                <c:pt idx="2446">
                  <c:v>6.1899999999999977</c:v>
                </c:pt>
                <c:pt idx="2447">
                  <c:v>18.67900000000003</c:v>
                </c:pt>
                <c:pt idx="2448">
                  <c:v>12.869000000000016</c:v>
                </c:pt>
                <c:pt idx="2449">
                  <c:v>13.335000000000004</c:v>
                </c:pt>
                <c:pt idx="2450">
                  <c:v>15.852000000000023</c:v>
                </c:pt>
                <c:pt idx="2451">
                  <c:v>10.802000000000019</c:v>
                </c:pt>
                <c:pt idx="2452">
                  <c:v>6.8049999999999899</c:v>
                </c:pt>
                <c:pt idx="2453">
                  <c:v>3.1000000000000014</c:v>
                </c:pt>
                <c:pt idx="2454">
                  <c:v>8.0800000000000018</c:v>
                </c:pt>
                <c:pt idx="2455">
                  <c:v>5.532999999999987</c:v>
                </c:pt>
                <c:pt idx="2456">
                  <c:v>7.9379999999999953</c:v>
                </c:pt>
                <c:pt idx="2457">
                  <c:v>9.4300000000000015</c:v>
                </c:pt>
                <c:pt idx="2458">
                  <c:v>-7.0000000000050022E-3</c:v>
                </c:pt>
                <c:pt idx="2459">
                  <c:v>0</c:v>
                </c:pt>
                <c:pt idx="2460">
                  <c:v>11.16</c:v>
                </c:pt>
                <c:pt idx="2461">
                  <c:v>10.340000000000003</c:v>
                </c:pt>
                <c:pt idx="2462">
                  <c:v>11.190000000000005</c:v>
                </c:pt>
                <c:pt idx="2463">
                  <c:v>5.0600000000000005</c:v>
                </c:pt>
                <c:pt idx="2464">
                  <c:v>1.0429999999999968</c:v>
                </c:pt>
                <c:pt idx="2465">
                  <c:v>-19.699999999999996</c:v>
                </c:pt>
                <c:pt idx="2466">
                  <c:v>-22.004000000000005</c:v>
                </c:pt>
                <c:pt idx="2467">
                  <c:v>-21.378999999999987</c:v>
                </c:pt>
                <c:pt idx="2468">
                  <c:v>-14.219000000000008</c:v>
                </c:pt>
                <c:pt idx="2469">
                  <c:v>-4.902000000000001</c:v>
                </c:pt>
                <c:pt idx="2470">
                  <c:v>-1.4199999999999897</c:v>
                </c:pt>
                <c:pt idx="2471">
                  <c:v>-0.95300000000000362</c:v>
                </c:pt>
                <c:pt idx="2472">
                  <c:v>-7.9160000000000039</c:v>
                </c:pt>
                <c:pt idx="2473">
                  <c:v>-7.9440000000000026</c:v>
                </c:pt>
                <c:pt idx="2474">
                  <c:v>-8.507000000000005</c:v>
                </c:pt>
                <c:pt idx="2475">
                  <c:v>-10.752000000000002</c:v>
                </c:pt>
                <c:pt idx="2476">
                  <c:v>-12.524000000000001</c:v>
                </c:pt>
                <c:pt idx="2477">
                  <c:v>-21.186</c:v>
                </c:pt>
                <c:pt idx="2478">
                  <c:v>-23.977000000000004</c:v>
                </c:pt>
                <c:pt idx="2479">
                  <c:v>-33.134</c:v>
                </c:pt>
                <c:pt idx="2480">
                  <c:v>-25.4</c:v>
                </c:pt>
                <c:pt idx="2481">
                  <c:v>-23.943999999999956</c:v>
                </c:pt>
                <c:pt idx="2482">
                  <c:v>-17.998999999999953</c:v>
                </c:pt>
                <c:pt idx="2483">
                  <c:v>-20.275999999999989</c:v>
                </c:pt>
                <c:pt idx="2484">
                  <c:v>-18.80400000000003</c:v>
                </c:pt>
                <c:pt idx="2485">
                  <c:v>-13.876000000000024</c:v>
                </c:pt>
                <c:pt idx="2486">
                  <c:v>-15.361000000000004</c:v>
                </c:pt>
                <c:pt idx="2487">
                  <c:v>-20.95</c:v>
                </c:pt>
                <c:pt idx="2488">
                  <c:v>-23.25</c:v>
                </c:pt>
                <c:pt idx="2489">
                  <c:v>-35.321000000000005</c:v>
                </c:pt>
                <c:pt idx="2490">
                  <c:v>-34.410000000000004</c:v>
                </c:pt>
                <c:pt idx="2491">
                  <c:v>-24.027000000000001</c:v>
                </c:pt>
                <c:pt idx="2492">
                  <c:v>-7.2160000000000011</c:v>
                </c:pt>
                <c:pt idx="2493">
                  <c:v>-10.025</c:v>
                </c:pt>
                <c:pt idx="2494">
                  <c:v>-7</c:v>
                </c:pt>
                <c:pt idx="2495">
                  <c:v>7.1700000000000017</c:v>
                </c:pt>
                <c:pt idx="2496">
                  <c:v>3.9770000000000039</c:v>
                </c:pt>
                <c:pt idx="2497">
                  <c:v>-7.0480000000000018</c:v>
                </c:pt>
                <c:pt idx="2498">
                  <c:v>-10.780000000000001</c:v>
                </c:pt>
                <c:pt idx="2499">
                  <c:v>-17.277000000000001</c:v>
                </c:pt>
                <c:pt idx="2500">
                  <c:v>-29.32</c:v>
                </c:pt>
                <c:pt idx="2501">
                  <c:v>-12.663000000000004</c:v>
                </c:pt>
                <c:pt idx="2502">
                  <c:v>-12.011000000000001</c:v>
                </c:pt>
                <c:pt idx="2503">
                  <c:v>-27.844999999999999</c:v>
                </c:pt>
                <c:pt idx="2504">
                  <c:v>-18.57</c:v>
                </c:pt>
                <c:pt idx="2505">
                  <c:v>-7.3480000000000061</c:v>
                </c:pt>
                <c:pt idx="2506">
                  <c:v>-3.9419999999999997</c:v>
                </c:pt>
                <c:pt idx="2507">
                  <c:v>-5.7639999999999985</c:v>
                </c:pt>
                <c:pt idx="2508">
                  <c:v>0.73499999999999965</c:v>
                </c:pt>
                <c:pt idx="2509">
                  <c:v>-2.7800000000000011</c:v>
                </c:pt>
                <c:pt idx="2510">
                  <c:v>-6.4110000000000014</c:v>
                </c:pt>
                <c:pt idx="2511">
                  <c:v>-6.740000000000002</c:v>
                </c:pt>
                <c:pt idx="2512">
                  <c:v>-10.240999999999998</c:v>
                </c:pt>
                <c:pt idx="2513">
                  <c:v>-17.802999999999987</c:v>
                </c:pt>
                <c:pt idx="2514">
                  <c:v>-18.471000000000004</c:v>
                </c:pt>
                <c:pt idx="2515">
                  <c:v>-3.7410000000000072</c:v>
                </c:pt>
                <c:pt idx="2516">
                  <c:v>3.8689999999999998</c:v>
                </c:pt>
                <c:pt idx="2517">
                  <c:v>1.7799999999999903</c:v>
                </c:pt>
                <c:pt idx="2518">
                  <c:v>3.2700000000000031</c:v>
                </c:pt>
                <c:pt idx="2519">
                  <c:v>2.4979999999999976</c:v>
                </c:pt>
                <c:pt idx="2520">
                  <c:v>-5.6430000000000042</c:v>
                </c:pt>
                <c:pt idx="2521">
                  <c:v>-21.566000000000003</c:v>
                </c:pt>
                <c:pt idx="2522">
                  <c:v>-27.101000000000031</c:v>
                </c:pt>
                <c:pt idx="2523">
                  <c:v>-24.828000000000003</c:v>
                </c:pt>
                <c:pt idx="2524">
                  <c:v>-26.917000000000005</c:v>
                </c:pt>
                <c:pt idx="2525">
                  <c:v>-29.749000000000002</c:v>
                </c:pt>
                <c:pt idx="2526">
                  <c:v>-26.457000000000001</c:v>
                </c:pt>
                <c:pt idx="2527">
                  <c:v>-30.889000000000003</c:v>
                </c:pt>
                <c:pt idx="2528">
                  <c:v>-34.997</c:v>
                </c:pt>
                <c:pt idx="2529">
                  <c:v>-35.096000000000011</c:v>
                </c:pt>
                <c:pt idx="2530">
                  <c:v>-40.201000000000001</c:v>
                </c:pt>
                <c:pt idx="2531">
                  <c:v>-41.022000000000013</c:v>
                </c:pt>
                <c:pt idx="2532">
                  <c:v>-32.130000000000003</c:v>
                </c:pt>
                <c:pt idx="2533">
                  <c:v>-28.523</c:v>
                </c:pt>
                <c:pt idx="2534">
                  <c:v>-29.102</c:v>
                </c:pt>
                <c:pt idx="2535">
                  <c:v>-18.214000000000031</c:v>
                </c:pt>
                <c:pt idx="2536">
                  <c:v>-27.279</c:v>
                </c:pt>
                <c:pt idx="2537">
                  <c:v>-31.175000000000001</c:v>
                </c:pt>
                <c:pt idx="2538">
                  <c:v>-34.229000000000013</c:v>
                </c:pt>
                <c:pt idx="2539">
                  <c:v>-13.904000000000003</c:v>
                </c:pt>
                <c:pt idx="2540">
                  <c:v>6.6000000000000005</c:v>
                </c:pt>
                <c:pt idx="2541">
                  <c:v>6.5169999999999959</c:v>
                </c:pt>
                <c:pt idx="2542">
                  <c:v>6.5</c:v>
                </c:pt>
                <c:pt idx="2543">
                  <c:v>-5.9470000000000027</c:v>
                </c:pt>
                <c:pt idx="2544">
                  <c:v>-10.870000000000006</c:v>
                </c:pt>
                <c:pt idx="2545">
                  <c:v>-29.558</c:v>
                </c:pt>
                <c:pt idx="2546">
                  <c:v>-27.997999999999987</c:v>
                </c:pt>
                <c:pt idx="2547">
                  <c:v>-27.113000000000035</c:v>
                </c:pt>
                <c:pt idx="2548">
                  <c:v>-32.063000000000002</c:v>
                </c:pt>
                <c:pt idx="2549">
                  <c:v>-21.82</c:v>
                </c:pt>
                <c:pt idx="2550">
                  <c:v>-12.976000000000006</c:v>
                </c:pt>
                <c:pt idx="2551">
                  <c:v>-12.932000000000002</c:v>
                </c:pt>
                <c:pt idx="2552">
                  <c:v>-5.5810000000000031</c:v>
                </c:pt>
                <c:pt idx="2553">
                  <c:v>-5.7880000000000038</c:v>
                </c:pt>
                <c:pt idx="2554">
                  <c:v>-10.737999999999998</c:v>
                </c:pt>
                <c:pt idx="2555">
                  <c:v>-11.950000000000022</c:v>
                </c:pt>
                <c:pt idx="2556">
                  <c:v>-6.8999999999999986</c:v>
                </c:pt>
                <c:pt idx="2557">
                  <c:v>-11.185000000000002</c:v>
                </c:pt>
                <c:pt idx="2558">
                  <c:v>-0.50800000000000267</c:v>
                </c:pt>
                <c:pt idx="2559">
                  <c:v>-1.1099999999999965</c:v>
                </c:pt>
                <c:pt idx="2560">
                  <c:v>-0.25999999999999868</c:v>
                </c:pt>
                <c:pt idx="2561">
                  <c:v>-1.0570000000000022</c:v>
                </c:pt>
                <c:pt idx="2562">
                  <c:v>-6.7580000000000027</c:v>
                </c:pt>
                <c:pt idx="2563">
                  <c:v>-0.81000000000000261</c:v>
                </c:pt>
                <c:pt idx="2564">
                  <c:v>-0.34500000000000597</c:v>
                </c:pt>
                <c:pt idx="2565">
                  <c:v>-16.039000000000001</c:v>
                </c:pt>
                <c:pt idx="2566">
                  <c:v>-0.50200000000000244</c:v>
                </c:pt>
                <c:pt idx="2567">
                  <c:v>-6.0030000000000001</c:v>
                </c:pt>
                <c:pt idx="2568">
                  <c:v>-3.1630000000000051</c:v>
                </c:pt>
                <c:pt idx="2569">
                  <c:v>-6.9209999999999985</c:v>
                </c:pt>
                <c:pt idx="2570">
                  <c:v>-5.9280000000000044</c:v>
                </c:pt>
                <c:pt idx="2571">
                  <c:v>-6.0060000000000002</c:v>
                </c:pt>
                <c:pt idx="2572">
                  <c:v>-10.171000000000001</c:v>
                </c:pt>
                <c:pt idx="2573">
                  <c:v>-16.193000000000005</c:v>
                </c:pt>
                <c:pt idx="2574">
                  <c:v>-16.80400000000003</c:v>
                </c:pt>
                <c:pt idx="2575">
                  <c:v>-29.272999999999989</c:v>
                </c:pt>
                <c:pt idx="2576">
                  <c:v>-4.3870000000000005</c:v>
                </c:pt>
                <c:pt idx="2577">
                  <c:v>1.1599999999999937</c:v>
                </c:pt>
                <c:pt idx="2578">
                  <c:v>-0.97999999999999765</c:v>
                </c:pt>
                <c:pt idx="2579">
                  <c:v>4.2659999999999965</c:v>
                </c:pt>
                <c:pt idx="2580">
                  <c:v>3.2769999999999939</c:v>
                </c:pt>
                <c:pt idx="2581">
                  <c:v>1.8189999999999931</c:v>
                </c:pt>
                <c:pt idx="2582">
                  <c:v>-4.9660000000000011</c:v>
                </c:pt>
                <c:pt idx="2583">
                  <c:v>-3.1499999999999986</c:v>
                </c:pt>
                <c:pt idx="2584">
                  <c:v>-9.0930000000000035</c:v>
                </c:pt>
                <c:pt idx="2585">
                  <c:v>-17.060000000000002</c:v>
                </c:pt>
                <c:pt idx="2586">
                  <c:v>-12.620000000000005</c:v>
                </c:pt>
                <c:pt idx="2587">
                  <c:v>-5.1589999999999945</c:v>
                </c:pt>
                <c:pt idx="2588">
                  <c:v>-0.73499999999999965</c:v>
                </c:pt>
                <c:pt idx="2589">
                  <c:v>4.7409999999999997</c:v>
                </c:pt>
                <c:pt idx="2590">
                  <c:v>-1.4770000000000039</c:v>
                </c:pt>
                <c:pt idx="2591">
                  <c:v>4.4949999999999966</c:v>
                </c:pt>
                <c:pt idx="2592">
                  <c:v>-3.8999999999999977</c:v>
                </c:pt>
                <c:pt idx="2593">
                  <c:v>-5.5829999999999975</c:v>
                </c:pt>
                <c:pt idx="2594">
                  <c:v>-0.89000000000000068</c:v>
                </c:pt>
                <c:pt idx="2595">
                  <c:v>-3.0480000000000018</c:v>
                </c:pt>
                <c:pt idx="2596">
                  <c:v>-6.1730000000000018</c:v>
                </c:pt>
                <c:pt idx="2597">
                  <c:v>-2.75</c:v>
                </c:pt>
                <c:pt idx="2598">
                  <c:v>-2.7810000000000001</c:v>
                </c:pt>
                <c:pt idx="2599">
                  <c:v>-17.489999999999952</c:v>
                </c:pt>
                <c:pt idx="2600">
                  <c:v>-23.981999999999989</c:v>
                </c:pt>
                <c:pt idx="2601">
                  <c:v>-26.409999999999989</c:v>
                </c:pt>
                <c:pt idx="2602">
                  <c:v>-32.503000000000007</c:v>
                </c:pt>
                <c:pt idx="2603">
                  <c:v>-23.875</c:v>
                </c:pt>
                <c:pt idx="2604">
                  <c:v>-31.178000000000001</c:v>
                </c:pt>
                <c:pt idx="2605">
                  <c:v>-27.221999999999987</c:v>
                </c:pt>
                <c:pt idx="2606">
                  <c:v>-21.25</c:v>
                </c:pt>
                <c:pt idx="2607">
                  <c:v>-23.733000000000004</c:v>
                </c:pt>
                <c:pt idx="2608">
                  <c:v>-25.07</c:v>
                </c:pt>
                <c:pt idx="2609">
                  <c:v>-33.521000000000001</c:v>
                </c:pt>
                <c:pt idx="2610">
                  <c:v>-38.536000000000001</c:v>
                </c:pt>
                <c:pt idx="2611">
                  <c:v>-30.910000000000004</c:v>
                </c:pt>
                <c:pt idx="2612">
                  <c:v>-14.402000000000006</c:v>
                </c:pt>
                <c:pt idx="2613">
                  <c:v>-18.362000000000002</c:v>
                </c:pt>
                <c:pt idx="2614">
                  <c:v>-25.810000000000031</c:v>
                </c:pt>
                <c:pt idx="2615">
                  <c:v>-35.520000000000003</c:v>
                </c:pt>
                <c:pt idx="2616">
                  <c:v>-41.172000000000011</c:v>
                </c:pt>
                <c:pt idx="2617">
                  <c:v>-36.715000000000003</c:v>
                </c:pt>
                <c:pt idx="2618">
                  <c:v>-36.370999999999995</c:v>
                </c:pt>
                <c:pt idx="2619">
                  <c:v>-37.277000000000001</c:v>
                </c:pt>
                <c:pt idx="2620">
                  <c:v>-41.277000000000001</c:v>
                </c:pt>
                <c:pt idx="2621">
                  <c:v>-52.146000000000001</c:v>
                </c:pt>
                <c:pt idx="2622">
                  <c:v>-39.11</c:v>
                </c:pt>
                <c:pt idx="2623">
                  <c:v>-45.994</c:v>
                </c:pt>
                <c:pt idx="2624">
                  <c:v>-30.370000000000005</c:v>
                </c:pt>
                <c:pt idx="2625">
                  <c:v>-28.904000000000011</c:v>
                </c:pt>
                <c:pt idx="2626">
                  <c:v>-25.181000000000004</c:v>
                </c:pt>
                <c:pt idx="2627">
                  <c:v>-29.173000000000005</c:v>
                </c:pt>
                <c:pt idx="2628">
                  <c:v>-23.949000000000002</c:v>
                </c:pt>
                <c:pt idx="2629">
                  <c:v>-27.167999999999999</c:v>
                </c:pt>
                <c:pt idx="2630">
                  <c:v>-27.672000000000004</c:v>
                </c:pt>
                <c:pt idx="2631">
                  <c:v>-32.975000000000001</c:v>
                </c:pt>
                <c:pt idx="2632">
                  <c:v>-36.196000000000012</c:v>
                </c:pt>
                <c:pt idx="2633">
                  <c:v>-44.379000000000005</c:v>
                </c:pt>
                <c:pt idx="2634">
                  <c:v>-35.864000000000004</c:v>
                </c:pt>
                <c:pt idx="2635">
                  <c:v>-23.452000000000002</c:v>
                </c:pt>
                <c:pt idx="2636">
                  <c:v>-11.166</c:v>
                </c:pt>
                <c:pt idx="2637">
                  <c:v>-10.031000000000001</c:v>
                </c:pt>
                <c:pt idx="2638">
                  <c:v>-19.194000000000031</c:v>
                </c:pt>
                <c:pt idx="2639">
                  <c:v>-5.3109999999999955</c:v>
                </c:pt>
                <c:pt idx="2640">
                  <c:v>-16.904999999999987</c:v>
                </c:pt>
                <c:pt idx="2641">
                  <c:v>-18.241999999999987</c:v>
                </c:pt>
                <c:pt idx="2642">
                  <c:v>-24.878</c:v>
                </c:pt>
                <c:pt idx="2643">
                  <c:v>-32.900999999999996</c:v>
                </c:pt>
                <c:pt idx="2644">
                  <c:v>-32.106000000000002</c:v>
                </c:pt>
                <c:pt idx="2645">
                  <c:v>-29.904999999999987</c:v>
                </c:pt>
                <c:pt idx="2646">
                  <c:v>-21.730000000000004</c:v>
                </c:pt>
                <c:pt idx="2647">
                  <c:v>-27.970000000000006</c:v>
                </c:pt>
                <c:pt idx="2648">
                  <c:v>-17.894000000000005</c:v>
                </c:pt>
                <c:pt idx="2649">
                  <c:v>-15.29</c:v>
                </c:pt>
                <c:pt idx="2650">
                  <c:v>-14.787999999999998</c:v>
                </c:pt>
                <c:pt idx="2651">
                  <c:v>-8.0840000000000032</c:v>
                </c:pt>
                <c:pt idx="2652">
                  <c:v>-2</c:v>
                </c:pt>
                <c:pt idx="2653">
                  <c:v>-7.9209999999999985</c:v>
                </c:pt>
                <c:pt idx="2654">
                  <c:v>-9.0520000000000067</c:v>
                </c:pt>
                <c:pt idx="2655">
                  <c:v>-16.927</c:v>
                </c:pt>
                <c:pt idx="2656">
                  <c:v>-14.429000000000002</c:v>
                </c:pt>
                <c:pt idx="2657">
                  <c:v>-20.816000000000031</c:v>
                </c:pt>
                <c:pt idx="2658">
                  <c:v>-14.416000000000004</c:v>
                </c:pt>
                <c:pt idx="2659">
                  <c:v>-2.9040000000000035</c:v>
                </c:pt>
                <c:pt idx="2660">
                  <c:v>1.7430000000000019</c:v>
                </c:pt>
                <c:pt idx="2661">
                  <c:v>3.0109999999999957</c:v>
                </c:pt>
                <c:pt idx="2662">
                  <c:v>6.3699999999999966</c:v>
                </c:pt>
                <c:pt idx="2663">
                  <c:v>2.1039999999999992</c:v>
                </c:pt>
                <c:pt idx="2664">
                  <c:v>6.8599999999999985</c:v>
                </c:pt>
                <c:pt idx="2665">
                  <c:v>-0.33900000000000652</c:v>
                </c:pt>
                <c:pt idx="2666">
                  <c:v>0.74700000000000111</c:v>
                </c:pt>
                <c:pt idx="2667">
                  <c:v>-1.1099999999999965</c:v>
                </c:pt>
                <c:pt idx="2668">
                  <c:v>-0.36000000000000032</c:v>
                </c:pt>
                <c:pt idx="2669">
                  <c:v>-3.078000000000003</c:v>
                </c:pt>
                <c:pt idx="2670">
                  <c:v>-0.28099999999999964</c:v>
                </c:pt>
                <c:pt idx="2671">
                  <c:v>-10.249000000000001</c:v>
                </c:pt>
                <c:pt idx="2672">
                  <c:v>-6.3500000000000005</c:v>
                </c:pt>
                <c:pt idx="2673">
                  <c:v>-0.26800000000000068</c:v>
                </c:pt>
                <c:pt idx="2674">
                  <c:v>2.0000000000003199E-2</c:v>
                </c:pt>
                <c:pt idx="2675">
                  <c:v>-1.0010000000000048</c:v>
                </c:pt>
                <c:pt idx="2676">
                  <c:v>-0.78999999999999915</c:v>
                </c:pt>
                <c:pt idx="2677">
                  <c:v>-1.2750000000000057</c:v>
                </c:pt>
                <c:pt idx="2678">
                  <c:v>-6.0000000000002334E-3</c:v>
                </c:pt>
                <c:pt idx="2679">
                  <c:v>-2.0549999999999997</c:v>
                </c:pt>
                <c:pt idx="2680">
                  <c:v>-2.669000000000004</c:v>
                </c:pt>
                <c:pt idx="2681">
                  <c:v>-7.7950000000000017</c:v>
                </c:pt>
                <c:pt idx="2682">
                  <c:v>-4.9269999999999996</c:v>
                </c:pt>
                <c:pt idx="2683">
                  <c:v>-1.7610000000000028</c:v>
                </c:pt>
                <c:pt idx="2684">
                  <c:v>9.5180000000000007</c:v>
                </c:pt>
                <c:pt idx="2685">
                  <c:v>6.1089999999999947</c:v>
                </c:pt>
                <c:pt idx="2686">
                  <c:v>9.18</c:v>
                </c:pt>
                <c:pt idx="2687">
                  <c:v>7.759999999999998</c:v>
                </c:pt>
                <c:pt idx="2688">
                  <c:v>8.9050000000000047</c:v>
                </c:pt>
                <c:pt idx="2689">
                  <c:v>3.0870000000000042</c:v>
                </c:pt>
                <c:pt idx="2690">
                  <c:v>5.57</c:v>
                </c:pt>
                <c:pt idx="2691">
                  <c:v>7.0200000000000005</c:v>
                </c:pt>
                <c:pt idx="2692">
                  <c:v>6.0529999999999955</c:v>
                </c:pt>
                <c:pt idx="2693">
                  <c:v>8.9220000000000006</c:v>
                </c:pt>
                <c:pt idx="2694">
                  <c:v>4.8359999999999985</c:v>
                </c:pt>
                <c:pt idx="2695">
                  <c:v>-1.7049999999999952</c:v>
                </c:pt>
                <c:pt idx="2696">
                  <c:v>-0.43000000000000038</c:v>
                </c:pt>
                <c:pt idx="2697">
                  <c:v>5.009999999999998</c:v>
                </c:pt>
                <c:pt idx="2698">
                  <c:v>4.57</c:v>
                </c:pt>
                <c:pt idx="2699">
                  <c:v>3.230000000000004</c:v>
                </c:pt>
                <c:pt idx="2700">
                  <c:v>13.498000000000001</c:v>
                </c:pt>
                <c:pt idx="2701">
                  <c:v>7.8999999999999986</c:v>
                </c:pt>
                <c:pt idx="2702">
                  <c:v>2.1939999999999955</c:v>
                </c:pt>
                <c:pt idx="2703">
                  <c:v>-1.0060000000000002</c:v>
                </c:pt>
                <c:pt idx="2704">
                  <c:v>-5.132000000000005</c:v>
                </c:pt>
                <c:pt idx="2705">
                  <c:v>-10.598000000000003</c:v>
                </c:pt>
                <c:pt idx="2706">
                  <c:v>-12.021000000000001</c:v>
                </c:pt>
                <c:pt idx="2707">
                  <c:v>-6.9300000000000024</c:v>
                </c:pt>
                <c:pt idx="2708">
                  <c:v>-1.0120000000000005</c:v>
                </c:pt>
                <c:pt idx="2709">
                  <c:v>3.3809999999999998</c:v>
                </c:pt>
                <c:pt idx="2710">
                  <c:v>4.9600000000000009</c:v>
                </c:pt>
                <c:pt idx="2711">
                  <c:v>-1.6560000000000061</c:v>
                </c:pt>
                <c:pt idx="2712">
                  <c:v>-7.6490000000000009</c:v>
                </c:pt>
                <c:pt idx="2713">
                  <c:v>-6.7800000000000011</c:v>
                </c:pt>
                <c:pt idx="2714">
                  <c:v>-7.0579999999999945</c:v>
                </c:pt>
                <c:pt idx="2715">
                  <c:v>-7.7719999999999994</c:v>
                </c:pt>
                <c:pt idx="2716">
                  <c:v>-9.4650000000000212</c:v>
                </c:pt>
                <c:pt idx="2717">
                  <c:v>-19.926000000000002</c:v>
                </c:pt>
                <c:pt idx="2718">
                  <c:v>-8.3830000000000027</c:v>
                </c:pt>
                <c:pt idx="2719">
                  <c:v>-14.524000000000001</c:v>
                </c:pt>
                <c:pt idx="2720">
                  <c:v>-7.5589999999999975</c:v>
                </c:pt>
                <c:pt idx="2721">
                  <c:v>-6.7839999999999989</c:v>
                </c:pt>
                <c:pt idx="2722">
                  <c:v>-14.970000000000002</c:v>
                </c:pt>
                <c:pt idx="2723">
                  <c:v>-8.9700000000000042</c:v>
                </c:pt>
                <c:pt idx="2724">
                  <c:v>-8.520999999999999</c:v>
                </c:pt>
                <c:pt idx="2725">
                  <c:v>-19.643000000000001</c:v>
                </c:pt>
                <c:pt idx="2726">
                  <c:v>-17.540000000000003</c:v>
                </c:pt>
                <c:pt idx="2727">
                  <c:v>-22.549000000000003</c:v>
                </c:pt>
                <c:pt idx="2728">
                  <c:v>-26.971000000000004</c:v>
                </c:pt>
                <c:pt idx="2729">
                  <c:v>-42.702000000000012</c:v>
                </c:pt>
                <c:pt idx="2730">
                  <c:v>-38.147000000000006</c:v>
                </c:pt>
                <c:pt idx="2731">
                  <c:v>-27.537000000000031</c:v>
                </c:pt>
                <c:pt idx="2732">
                  <c:v>-2.8149999999999977</c:v>
                </c:pt>
                <c:pt idx="2733">
                  <c:v>-2.4070000000000036</c:v>
                </c:pt>
                <c:pt idx="2734">
                  <c:v>-11.823000000000009</c:v>
                </c:pt>
                <c:pt idx="2735">
                  <c:v>-12.901000000000003</c:v>
                </c:pt>
                <c:pt idx="2736">
                  <c:v>-26.285999999999955</c:v>
                </c:pt>
                <c:pt idx="2737">
                  <c:v>-31.853000000000005</c:v>
                </c:pt>
                <c:pt idx="2738">
                  <c:v>-31.700000000000003</c:v>
                </c:pt>
                <c:pt idx="2739">
                  <c:v>-34.023000000000003</c:v>
                </c:pt>
                <c:pt idx="2740">
                  <c:v>-28.200000000000003</c:v>
                </c:pt>
                <c:pt idx="2741">
                  <c:v>-11.891000000000002</c:v>
                </c:pt>
                <c:pt idx="2742">
                  <c:v>-9.2460000000000004</c:v>
                </c:pt>
                <c:pt idx="2743">
                  <c:v>-11.293000000000005</c:v>
                </c:pt>
                <c:pt idx="2744">
                  <c:v>-10.529000000000003</c:v>
                </c:pt>
                <c:pt idx="2745">
                  <c:v>-11.244999999999997</c:v>
                </c:pt>
                <c:pt idx="2746">
                  <c:v>-13.229999999999999</c:v>
                </c:pt>
                <c:pt idx="2747">
                  <c:v>-8.9570000000000007</c:v>
                </c:pt>
                <c:pt idx="2748">
                  <c:v>-9.3650000000000251</c:v>
                </c:pt>
                <c:pt idx="2749">
                  <c:v>-9.3640000000000008</c:v>
                </c:pt>
                <c:pt idx="2750">
                  <c:v>-7.9950000000000054</c:v>
                </c:pt>
                <c:pt idx="2751">
                  <c:v>-7.4840000000000018</c:v>
                </c:pt>
                <c:pt idx="2752">
                  <c:v>-9.626000000000003</c:v>
                </c:pt>
                <c:pt idx="2753">
                  <c:v>-16.794000000000004</c:v>
                </c:pt>
                <c:pt idx="2754">
                  <c:v>-12.784000000000001</c:v>
                </c:pt>
                <c:pt idx="2755">
                  <c:v>-1.2659999999999942</c:v>
                </c:pt>
                <c:pt idx="2756">
                  <c:v>0.70400000000000063</c:v>
                </c:pt>
                <c:pt idx="2757">
                  <c:v>-2.0020000000000024</c:v>
                </c:pt>
                <c:pt idx="2758">
                  <c:v>-4.009999999999998</c:v>
                </c:pt>
                <c:pt idx="2759">
                  <c:v>-1.25</c:v>
                </c:pt>
                <c:pt idx="2760">
                  <c:v>-8.8740000000000023</c:v>
                </c:pt>
                <c:pt idx="2761">
                  <c:v>-22.126000000000005</c:v>
                </c:pt>
                <c:pt idx="2762">
                  <c:v>-29.721999999999987</c:v>
                </c:pt>
                <c:pt idx="2763">
                  <c:v>-35.056000000000004</c:v>
                </c:pt>
                <c:pt idx="2764">
                  <c:v>-37.25</c:v>
                </c:pt>
                <c:pt idx="2765">
                  <c:v>-35</c:v>
                </c:pt>
                <c:pt idx="2766">
                  <c:v>-21.706000000000003</c:v>
                </c:pt>
                <c:pt idx="2767">
                  <c:v>-29.514000000000031</c:v>
                </c:pt>
                <c:pt idx="2768">
                  <c:v>-28.064000000000004</c:v>
                </c:pt>
                <c:pt idx="2769">
                  <c:v>-24</c:v>
                </c:pt>
                <c:pt idx="2770">
                  <c:v>-25.922999999999952</c:v>
                </c:pt>
                <c:pt idx="2771">
                  <c:v>-25.985999999999944</c:v>
                </c:pt>
                <c:pt idx="2772">
                  <c:v>-21.150000000000031</c:v>
                </c:pt>
                <c:pt idx="2773">
                  <c:v>-28.936999999999987</c:v>
                </c:pt>
                <c:pt idx="2774">
                  <c:v>-29.244</c:v>
                </c:pt>
                <c:pt idx="2775">
                  <c:v>-32.963000000000001</c:v>
                </c:pt>
                <c:pt idx="2776">
                  <c:v>-34.097000000000001</c:v>
                </c:pt>
                <c:pt idx="2777">
                  <c:v>-38.496000000000002</c:v>
                </c:pt>
                <c:pt idx="2778">
                  <c:v>-34.4</c:v>
                </c:pt>
                <c:pt idx="2779">
                  <c:v>-17.834000000000035</c:v>
                </c:pt>
                <c:pt idx="2780">
                  <c:v>1.8400000000000041</c:v>
                </c:pt>
                <c:pt idx="2781">
                  <c:v>3.6129999999999987</c:v>
                </c:pt>
                <c:pt idx="2782">
                  <c:v>-2.2939999999999992</c:v>
                </c:pt>
                <c:pt idx="2783">
                  <c:v>-1.4450000000000038</c:v>
                </c:pt>
                <c:pt idx="2784">
                  <c:v>-12.023</c:v>
                </c:pt>
                <c:pt idx="2785">
                  <c:v>-19.91</c:v>
                </c:pt>
                <c:pt idx="2786">
                  <c:v>-20.832000000000001</c:v>
                </c:pt>
                <c:pt idx="2787">
                  <c:v>-21.061999999999987</c:v>
                </c:pt>
                <c:pt idx="2788">
                  <c:v>-20.110000000000031</c:v>
                </c:pt>
                <c:pt idx="2789">
                  <c:v>-4.6709999999999985</c:v>
                </c:pt>
                <c:pt idx="2790">
                  <c:v>2.9699999999999989</c:v>
                </c:pt>
                <c:pt idx="2791">
                  <c:v>-0.81900000000000261</c:v>
                </c:pt>
                <c:pt idx="2792">
                  <c:v>-7</c:v>
                </c:pt>
                <c:pt idx="2793">
                  <c:v>-7.3900000000000006</c:v>
                </c:pt>
                <c:pt idx="2794">
                  <c:v>-7.8539999999999965</c:v>
                </c:pt>
                <c:pt idx="2795">
                  <c:v>-9.2309999999999999</c:v>
                </c:pt>
                <c:pt idx="2796">
                  <c:v>-6.3370000000000015</c:v>
                </c:pt>
                <c:pt idx="2797">
                  <c:v>-6.5</c:v>
                </c:pt>
                <c:pt idx="2798">
                  <c:v>-4.1859999999999955</c:v>
                </c:pt>
                <c:pt idx="2799">
                  <c:v>-1.6490000000000009</c:v>
                </c:pt>
                <c:pt idx="2800">
                  <c:v>-1.8260000000000005</c:v>
                </c:pt>
                <c:pt idx="2801">
                  <c:v>-6.5669999999999975</c:v>
                </c:pt>
                <c:pt idx="2802">
                  <c:v>-6.7089999999999961</c:v>
                </c:pt>
                <c:pt idx="2803">
                  <c:v>-3.0080000000000031</c:v>
                </c:pt>
                <c:pt idx="2804">
                  <c:v>4.9320000000000022</c:v>
                </c:pt>
                <c:pt idx="2805">
                  <c:v>4.5930000000000035</c:v>
                </c:pt>
                <c:pt idx="2806">
                  <c:v>5.3969999999999985</c:v>
                </c:pt>
                <c:pt idx="2807">
                  <c:v>14.229999999999999</c:v>
                </c:pt>
                <c:pt idx="2808">
                  <c:v>12.031999999999996</c:v>
                </c:pt>
                <c:pt idx="2809">
                  <c:v>13.865000000000022</c:v>
                </c:pt>
                <c:pt idx="2810">
                  <c:v>8.197000000000001</c:v>
                </c:pt>
                <c:pt idx="2811">
                  <c:v>3.884999999999998</c:v>
                </c:pt>
                <c:pt idx="2812">
                  <c:v>2.2419999999999982</c:v>
                </c:pt>
                <c:pt idx="2813">
                  <c:v>0.35000000000000142</c:v>
                </c:pt>
                <c:pt idx="2814">
                  <c:v>-1.8910000000000053</c:v>
                </c:pt>
                <c:pt idx="2815">
                  <c:v>-2.4979999999999976</c:v>
                </c:pt>
                <c:pt idx="2816">
                  <c:v>3.0589999999999975</c:v>
                </c:pt>
                <c:pt idx="2817">
                  <c:v>5.4159999999999968</c:v>
                </c:pt>
                <c:pt idx="2818">
                  <c:v>3.4909999999999926</c:v>
                </c:pt>
                <c:pt idx="2819">
                  <c:v>5.8599999999999985</c:v>
                </c:pt>
                <c:pt idx="2820">
                  <c:v>9.5970000000000013</c:v>
                </c:pt>
                <c:pt idx="2821">
                  <c:v>6.6300000000000026</c:v>
                </c:pt>
                <c:pt idx="2822">
                  <c:v>7.8719999999999999</c:v>
                </c:pt>
                <c:pt idx="2823">
                  <c:v>6.7700000000000031</c:v>
                </c:pt>
                <c:pt idx="2824">
                  <c:v>0.38600000000000351</c:v>
                </c:pt>
                <c:pt idx="2825">
                  <c:v>-4.7090000000000032</c:v>
                </c:pt>
                <c:pt idx="2826">
                  <c:v>-0.27200000000000557</c:v>
                </c:pt>
                <c:pt idx="2827">
                  <c:v>-0.22100000000000364</c:v>
                </c:pt>
                <c:pt idx="2828">
                  <c:v>7.9350000000000023</c:v>
                </c:pt>
                <c:pt idx="2829">
                  <c:v>1.4399999999999928</c:v>
                </c:pt>
                <c:pt idx="2830">
                  <c:v>10.050000000000004</c:v>
                </c:pt>
                <c:pt idx="2831">
                  <c:v>26.323999999999987</c:v>
                </c:pt>
                <c:pt idx="2832">
                  <c:v>25.081000000000003</c:v>
                </c:pt>
                <c:pt idx="2833">
                  <c:v>22.934999999999992</c:v>
                </c:pt>
                <c:pt idx="2834">
                  <c:v>26.493999999999989</c:v>
                </c:pt>
                <c:pt idx="2835">
                  <c:v>23.919999999999987</c:v>
                </c:pt>
                <c:pt idx="2836">
                  <c:v>23.428999999999952</c:v>
                </c:pt>
                <c:pt idx="2837">
                  <c:v>25.722999999999956</c:v>
                </c:pt>
                <c:pt idx="2838">
                  <c:v>22.812999999999999</c:v>
                </c:pt>
                <c:pt idx="2839">
                  <c:v>4.4540000000000006</c:v>
                </c:pt>
                <c:pt idx="2840">
                  <c:v>0.39999999999999997</c:v>
                </c:pt>
                <c:pt idx="2841">
                  <c:v>8.1309999999999985</c:v>
                </c:pt>
                <c:pt idx="2842">
                  <c:v>13.132</c:v>
                </c:pt>
                <c:pt idx="2843">
                  <c:v>20.170000000000005</c:v>
                </c:pt>
                <c:pt idx="2844">
                  <c:v>28.588999999999956</c:v>
                </c:pt>
                <c:pt idx="2845">
                  <c:v>27.166</c:v>
                </c:pt>
                <c:pt idx="2846">
                  <c:v>23.467999999999989</c:v>
                </c:pt>
                <c:pt idx="2847">
                  <c:v>17.352</c:v>
                </c:pt>
                <c:pt idx="2848">
                  <c:v>6.9669999999999987</c:v>
                </c:pt>
                <c:pt idx="2849">
                  <c:v>7.9909999999999961</c:v>
                </c:pt>
                <c:pt idx="2850">
                  <c:v>13.638999999999999</c:v>
                </c:pt>
                <c:pt idx="2851">
                  <c:v>22.611999999999998</c:v>
                </c:pt>
                <c:pt idx="2852">
                  <c:v>23.692</c:v>
                </c:pt>
                <c:pt idx="2853">
                  <c:v>16.989999999999952</c:v>
                </c:pt>
                <c:pt idx="2854">
                  <c:v>22.249000000000002</c:v>
                </c:pt>
                <c:pt idx="2855">
                  <c:v>25.215999999999987</c:v>
                </c:pt>
                <c:pt idx="2856">
                  <c:v>15.838000000000001</c:v>
                </c:pt>
                <c:pt idx="2857">
                  <c:v>14.449</c:v>
                </c:pt>
                <c:pt idx="2858">
                  <c:v>19.317999999999998</c:v>
                </c:pt>
                <c:pt idx="2859">
                  <c:v>22.917000000000005</c:v>
                </c:pt>
                <c:pt idx="2860">
                  <c:v>20.534999999999997</c:v>
                </c:pt>
                <c:pt idx="2861">
                  <c:v>20.895000000000003</c:v>
                </c:pt>
                <c:pt idx="2862">
                  <c:v>16.122</c:v>
                </c:pt>
                <c:pt idx="2863">
                  <c:v>8.1300000000000008</c:v>
                </c:pt>
                <c:pt idx="2864">
                  <c:v>8.0550000000000068</c:v>
                </c:pt>
                <c:pt idx="2865">
                  <c:v>9.6350000000000016</c:v>
                </c:pt>
                <c:pt idx="2866">
                  <c:v>13.605</c:v>
                </c:pt>
                <c:pt idx="2867">
                  <c:v>10.821000000000002</c:v>
                </c:pt>
                <c:pt idx="2868">
                  <c:v>4.5749999999999975</c:v>
                </c:pt>
                <c:pt idx="2869">
                  <c:v>11.963000000000006</c:v>
                </c:pt>
                <c:pt idx="2870">
                  <c:v>11.107000000000001</c:v>
                </c:pt>
                <c:pt idx="2871">
                  <c:v>8</c:v>
                </c:pt>
                <c:pt idx="2872">
                  <c:v>4.86899999999999</c:v>
                </c:pt>
                <c:pt idx="2873">
                  <c:v>3.9109999999999978</c:v>
                </c:pt>
                <c:pt idx="2874">
                  <c:v>5.6539999999999955</c:v>
                </c:pt>
                <c:pt idx="2875">
                  <c:v>20.505999999999986</c:v>
                </c:pt>
                <c:pt idx="2876">
                  <c:v>15.512</c:v>
                </c:pt>
                <c:pt idx="2877">
                  <c:v>12.847000000000001</c:v>
                </c:pt>
                <c:pt idx="2878">
                  <c:v>14.543000000000001</c:v>
                </c:pt>
                <c:pt idx="2879">
                  <c:v>20.205999999999989</c:v>
                </c:pt>
                <c:pt idx="2880">
                  <c:v>17.561999999999987</c:v>
                </c:pt>
                <c:pt idx="2881">
                  <c:v>6.8909999999999965</c:v>
                </c:pt>
                <c:pt idx="2882">
                  <c:v>6.0960000000000001</c:v>
                </c:pt>
                <c:pt idx="2883">
                  <c:v>3.0789999999999971</c:v>
                </c:pt>
                <c:pt idx="2884">
                  <c:v>-3.1880000000000042</c:v>
                </c:pt>
                <c:pt idx="2885">
                  <c:v>-5.3499999999999943</c:v>
                </c:pt>
                <c:pt idx="2886">
                  <c:v>-7.4619999999999962</c:v>
                </c:pt>
                <c:pt idx="2887">
                  <c:v>-8.8370000000000033</c:v>
                </c:pt>
                <c:pt idx="2888">
                  <c:v>-7.4620000000000015</c:v>
                </c:pt>
                <c:pt idx="2889">
                  <c:v>-5.75</c:v>
                </c:pt>
                <c:pt idx="2890">
                  <c:v>-9.2379999999999995</c:v>
                </c:pt>
                <c:pt idx="2891">
                  <c:v>-10.454000000000002</c:v>
                </c:pt>
                <c:pt idx="2892">
                  <c:v>-6.4840000000000018</c:v>
                </c:pt>
                <c:pt idx="2893">
                  <c:v>-8.1660000000000021</c:v>
                </c:pt>
                <c:pt idx="2894">
                  <c:v>-5.429000000000002</c:v>
                </c:pt>
                <c:pt idx="2895">
                  <c:v>-4.6990000000000052</c:v>
                </c:pt>
                <c:pt idx="2896">
                  <c:v>-7.1890000000000001</c:v>
                </c:pt>
                <c:pt idx="2897">
                  <c:v>-13.330000000000002</c:v>
                </c:pt>
                <c:pt idx="2898">
                  <c:v>-14.624000000000001</c:v>
                </c:pt>
                <c:pt idx="2899">
                  <c:v>-8.6279999999999983</c:v>
                </c:pt>
                <c:pt idx="2900">
                  <c:v>-2.5</c:v>
                </c:pt>
                <c:pt idx="2901">
                  <c:v>1.0279999999999951</c:v>
                </c:pt>
                <c:pt idx="2902">
                  <c:v>3.1459999999999941</c:v>
                </c:pt>
                <c:pt idx="2903">
                  <c:v>19.229000000000003</c:v>
                </c:pt>
                <c:pt idx="2904">
                  <c:v>6.8589999999999955</c:v>
                </c:pt>
                <c:pt idx="2905">
                  <c:v>3.6210000000000022</c:v>
                </c:pt>
                <c:pt idx="2906">
                  <c:v>6.5730000000000004</c:v>
                </c:pt>
                <c:pt idx="2907">
                  <c:v>10.899000000000004</c:v>
                </c:pt>
                <c:pt idx="2908">
                  <c:v>5.4969999999999999</c:v>
                </c:pt>
                <c:pt idx="2909">
                  <c:v>6.083000000000002</c:v>
                </c:pt>
                <c:pt idx="2910">
                  <c:v>3.629999999999999</c:v>
                </c:pt>
                <c:pt idx="2911">
                  <c:v>2.6099999999999994</c:v>
                </c:pt>
                <c:pt idx="2912">
                  <c:v>0.66200000000000059</c:v>
                </c:pt>
                <c:pt idx="2913">
                  <c:v>3.4770000000000003</c:v>
                </c:pt>
                <c:pt idx="2914">
                  <c:v>-1.272999999999997</c:v>
                </c:pt>
                <c:pt idx="2915">
                  <c:v>-0.53200000000000003</c:v>
                </c:pt>
                <c:pt idx="2916">
                  <c:v>4.0639999999999965</c:v>
                </c:pt>
                <c:pt idx="2917">
                  <c:v>6.5229999999999899</c:v>
                </c:pt>
                <c:pt idx="2918">
                  <c:v>3.968</c:v>
                </c:pt>
                <c:pt idx="2919">
                  <c:v>2.2009999999999992</c:v>
                </c:pt>
                <c:pt idx="2920">
                  <c:v>3.0159999999999987</c:v>
                </c:pt>
                <c:pt idx="2921">
                  <c:v>-7.0000000000014504E-3</c:v>
                </c:pt>
                <c:pt idx="2922">
                  <c:v>8.7000000000000022E-2</c:v>
                </c:pt>
                <c:pt idx="2923">
                  <c:v>9.0980000000000008</c:v>
                </c:pt>
                <c:pt idx="2924">
                  <c:v>10.787999999999998</c:v>
                </c:pt>
                <c:pt idx="2925">
                  <c:v>9.1389999999999958</c:v>
                </c:pt>
                <c:pt idx="2926">
                  <c:v>14.202</c:v>
                </c:pt>
                <c:pt idx="2927">
                  <c:v>2.6689999999999992</c:v>
                </c:pt>
                <c:pt idx="2928">
                  <c:v>1.6029999999999978</c:v>
                </c:pt>
                <c:pt idx="2929">
                  <c:v>-4.000000000001348E-3</c:v>
                </c:pt>
                <c:pt idx="2930">
                  <c:v>2.0039999999999982</c:v>
                </c:pt>
                <c:pt idx="2931">
                  <c:v>1.6939999999999966</c:v>
                </c:pt>
                <c:pt idx="2932">
                  <c:v>-1.9120000000000041</c:v>
                </c:pt>
                <c:pt idx="2933">
                  <c:v>0.36000000000000032</c:v>
                </c:pt>
                <c:pt idx="2934">
                  <c:v>2.0009999999999981</c:v>
                </c:pt>
                <c:pt idx="2935">
                  <c:v>-10.401000000000003</c:v>
                </c:pt>
                <c:pt idx="2936">
                  <c:v>-15.275000000000006</c:v>
                </c:pt>
                <c:pt idx="2937">
                  <c:v>-14.726999999999999</c:v>
                </c:pt>
                <c:pt idx="2938">
                  <c:v>-17.017000000000031</c:v>
                </c:pt>
                <c:pt idx="2939">
                  <c:v>-9.94</c:v>
                </c:pt>
                <c:pt idx="2940">
                  <c:v>-8.7900000000000009</c:v>
                </c:pt>
                <c:pt idx="2941">
                  <c:v>-12.342000000000006</c:v>
                </c:pt>
                <c:pt idx="2942">
                  <c:v>-7.0870000000000015</c:v>
                </c:pt>
                <c:pt idx="2943">
                  <c:v>-6.2999999999999972</c:v>
                </c:pt>
                <c:pt idx="2944">
                  <c:v>-6.5249999999999879</c:v>
                </c:pt>
                <c:pt idx="2945">
                  <c:v>-16.079000000000001</c:v>
                </c:pt>
                <c:pt idx="2946">
                  <c:v>-13.440000000000001</c:v>
                </c:pt>
                <c:pt idx="2947">
                  <c:v>-3.5399999999999987</c:v>
                </c:pt>
                <c:pt idx="2948">
                  <c:v>-1.8260000000000005</c:v>
                </c:pt>
                <c:pt idx="2949">
                  <c:v>-1.865000000000002</c:v>
                </c:pt>
                <c:pt idx="2950">
                  <c:v>-4.9230000000000018</c:v>
                </c:pt>
                <c:pt idx="2951">
                  <c:v>-3.0000000000001192E-2</c:v>
                </c:pt>
                <c:pt idx="2952">
                  <c:v>-1.6350000000000051</c:v>
                </c:pt>
                <c:pt idx="2953">
                  <c:v>-0.88799999999999812</c:v>
                </c:pt>
                <c:pt idx="2954">
                  <c:v>-1.7809999999999961</c:v>
                </c:pt>
                <c:pt idx="2955">
                  <c:v>-2.7929999999999993</c:v>
                </c:pt>
                <c:pt idx="2956">
                  <c:v>-5.0639999999999965</c:v>
                </c:pt>
                <c:pt idx="2957">
                  <c:v>-9.6300000000000008</c:v>
                </c:pt>
                <c:pt idx="2958">
                  <c:v>-13.558000000000007</c:v>
                </c:pt>
                <c:pt idx="2959">
                  <c:v>-21.463999999999956</c:v>
                </c:pt>
                <c:pt idx="2960">
                  <c:v>-18.461999999999989</c:v>
                </c:pt>
                <c:pt idx="2961">
                  <c:v>-11.190000000000005</c:v>
                </c:pt>
                <c:pt idx="2962">
                  <c:v>-10.955000000000028</c:v>
                </c:pt>
                <c:pt idx="2963">
                  <c:v>-5.0010000000000074</c:v>
                </c:pt>
                <c:pt idx="2964">
                  <c:v>-7.1979999999999897</c:v>
                </c:pt>
                <c:pt idx="2965">
                  <c:v>-14.441000000000003</c:v>
                </c:pt>
                <c:pt idx="2966">
                  <c:v>-11.763000000000002</c:v>
                </c:pt>
                <c:pt idx="2967">
                  <c:v>-12.776000000000003</c:v>
                </c:pt>
                <c:pt idx="2968">
                  <c:v>-14.508000000000003</c:v>
                </c:pt>
                <c:pt idx="2969">
                  <c:v>-15.577000000000005</c:v>
                </c:pt>
                <c:pt idx="2970">
                  <c:v>-8.0910000000000011</c:v>
                </c:pt>
                <c:pt idx="2971">
                  <c:v>-4.0120000000000005</c:v>
                </c:pt>
                <c:pt idx="2972">
                  <c:v>1.2539999999999936</c:v>
                </c:pt>
                <c:pt idx="2973">
                  <c:v>-2.2970000000000041</c:v>
                </c:pt>
                <c:pt idx="2974">
                  <c:v>1.4919999999999929</c:v>
                </c:pt>
                <c:pt idx="2975">
                  <c:v>-6.0689999999999955</c:v>
                </c:pt>
                <c:pt idx="2976">
                  <c:v>-5.2800000000000074</c:v>
                </c:pt>
                <c:pt idx="2977">
                  <c:v>-4.2319999999999993</c:v>
                </c:pt>
                <c:pt idx="2978">
                  <c:v>-7.7360000000000024</c:v>
                </c:pt>
                <c:pt idx="2979">
                  <c:v>-10.746999999999998</c:v>
                </c:pt>
                <c:pt idx="2980">
                  <c:v>-13.168000000000001</c:v>
                </c:pt>
                <c:pt idx="2981">
                  <c:v>-12.346000000000004</c:v>
                </c:pt>
                <c:pt idx="2982">
                  <c:v>-12.037999999999998</c:v>
                </c:pt>
                <c:pt idx="2983">
                  <c:v>-31.131000000000046</c:v>
                </c:pt>
                <c:pt idx="2984">
                  <c:v>-12.822000000000006</c:v>
                </c:pt>
                <c:pt idx="2985">
                  <c:v>-4.7269999999999985</c:v>
                </c:pt>
                <c:pt idx="2986">
                  <c:v>-7.8000000000000043</c:v>
                </c:pt>
                <c:pt idx="2987">
                  <c:v>-6.7190000000000012</c:v>
                </c:pt>
                <c:pt idx="2988">
                  <c:v>-9.0720000000000027</c:v>
                </c:pt>
                <c:pt idx="2989">
                  <c:v>-15.773000000000003</c:v>
                </c:pt>
                <c:pt idx="2990">
                  <c:v>-12.545000000000002</c:v>
                </c:pt>
                <c:pt idx="2991">
                  <c:v>-14.547000000000001</c:v>
                </c:pt>
                <c:pt idx="2992">
                  <c:v>-20.491999999999987</c:v>
                </c:pt>
                <c:pt idx="2993">
                  <c:v>-19.859000000000005</c:v>
                </c:pt>
                <c:pt idx="2994">
                  <c:v>-22.009000000000004</c:v>
                </c:pt>
                <c:pt idx="2995">
                  <c:v>-11.685000000000002</c:v>
                </c:pt>
                <c:pt idx="2996">
                  <c:v>0.75399999999999912</c:v>
                </c:pt>
                <c:pt idx="2997">
                  <c:v>0.76599999999999968</c:v>
                </c:pt>
                <c:pt idx="2998">
                  <c:v>0.97399999999999665</c:v>
                </c:pt>
                <c:pt idx="2999">
                  <c:v>-5.0740000000000052</c:v>
                </c:pt>
                <c:pt idx="3000">
                  <c:v>-3.3279999999999959</c:v>
                </c:pt>
                <c:pt idx="3001">
                  <c:v>-4.2820000000000036</c:v>
                </c:pt>
                <c:pt idx="3002">
                  <c:v>-12.793000000000003</c:v>
                </c:pt>
                <c:pt idx="3003">
                  <c:v>-7.593</c:v>
                </c:pt>
                <c:pt idx="3004">
                  <c:v>-11.079000000000002</c:v>
                </c:pt>
                <c:pt idx="3005">
                  <c:v>-3.8899999999999997</c:v>
                </c:pt>
                <c:pt idx="3006">
                  <c:v>-3.2729999999999997</c:v>
                </c:pt>
                <c:pt idx="3007">
                  <c:v>-21.613000000000035</c:v>
                </c:pt>
                <c:pt idx="3008">
                  <c:v>-12.101000000000001</c:v>
                </c:pt>
                <c:pt idx="3009">
                  <c:v>-8.0100000000000016</c:v>
                </c:pt>
                <c:pt idx="3010">
                  <c:v>-10.423000000000002</c:v>
                </c:pt>
                <c:pt idx="3011">
                  <c:v>-8.18</c:v>
                </c:pt>
                <c:pt idx="3012">
                  <c:v>-2.8719999999999977</c:v>
                </c:pt>
                <c:pt idx="3013">
                  <c:v>-3.9319999999999977</c:v>
                </c:pt>
                <c:pt idx="3014">
                  <c:v>-0.56400000000000061</c:v>
                </c:pt>
                <c:pt idx="3015">
                  <c:v>-5.2920000000000016</c:v>
                </c:pt>
                <c:pt idx="3016">
                  <c:v>-6.4190000000000014</c:v>
                </c:pt>
                <c:pt idx="3017">
                  <c:v>-7.0530000000000008</c:v>
                </c:pt>
                <c:pt idx="3018">
                  <c:v>-5.5599999999999952</c:v>
                </c:pt>
                <c:pt idx="3019">
                  <c:v>2.2800000000000011</c:v>
                </c:pt>
                <c:pt idx="3020">
                  <c:v>5.8089999999999975</c:v>
                </c:pt>
                <c:pt idx="3021">
                  <c:v>-0.25600000000000028</c:v>
                </c:pt>
                <c:pt idx="3022">
                  <c:v>0.11599999999999965</c:v>
                </c:pt>
                <c:pt idx="3023">
                  <c:v>18.534999999999997</c:v>
                </c:pt>
                <c:pt idx="3024">
                  <c:v>14.597000000000001</c:v>
                </c:pt>
                <c:pt idx="3025">
                  <c:v>10.383000000000004</c:v>
                </c:pt>
                <c:pt idx="3026">
                  <c:v>10.264000000000001</c:v>
                </c:pt>
                <c:pt idx="3027">
                  <c:v>6.3059999999999965</c:v>
                </c:pt>
                <c:pt idx="3028">
                  <c:v>2.6569999999999965</c:v>
                </c:pt>
                <c:pt idx="3029">
                  <c:v>2.421999999999997</c:v>
                </c:pt>
                <c:pt idx="3030">
                  <c:v>1.5740000000000021</c:v>
                </c:pt>
                <c:pt idx="3031">
                  <c:v>-1.9710000000000001</c:v>
                </c:pt>
                <c:pt idx="3032">
                  <c:v>-2.6270000000000042</c:v>
                </c:pt>
                <c:pt idx="3033">
                  <c:v>0.9320000000000026</c:v>
                </c:pt>
                <c:pt idx="3034">
                  <c:v>0.38700000000000112</c:v>
                </c:pt>
                <c:pt idx="3035">
                  <c:v>7.6000000000000512E-2</c:v>
                </c:pt>
                <c:pt idx="3036">
                  <c:v>2.9669999999999987</c:v>
                </c:pt>
                <c:pt idx="3037">
                  <c:v>-0.88299999999999912</c:v>
                </c:pt>
                <c:pt idx="3038">
                  <c:v>-1.5799999999999952</c:v>
                </c:pt>
                <c:pt idx="3039">
                  <c:v>-3.3870000000000005</c:v>
                </c:pt>
                <c:pt idx="3040">
                  <c:v>-5.3410000000000011</c:v>
                </c:pt>
                <c:pt idx="3041">
                  <c:v>-7.2549999999999955</c:v>
                </c:pt>
                <c:pt idx="3042">
                  <c:v>-6.5489999999999995</c:v>
                </c:pt>
                <c:pt idx="3043">
                  <c:v>0.11999999999999729</c:v>
                </c:pt>
                <c:pt idx="3044">
                  <c:v>3.6209999999999951</c:v>
                </c:pt>
                <c:pt idx="3045">
                  <c:v>7.3129999999999855</c:v>
                </c:pt>
                <c:pt idx="3046">
                  <c:v>12.740999999999998</c:v>
                </c:pt>
                <c:pt idx="3047">
                  <c:v>17.059000000000005</c:v>
                </c:pt>
                <c:pt idx="3048">
                  <c:v>17.791000000000004</c:v>
                </c:pt>
                <c:pt idx="3049">
                  <c:v>4.9350000000000023</c:v>
                </c:pt>
                <c:pt idx="3050">
                  <c:v>3.9309999999999987</c:v>
                </c:pt>
                <c:pt idx="3051">
                  <c:v>1.2240000000000002</c:v>
                </c:pt>
                <c:pt idx="3052">
                  <c:v>2.8359999999999967</c:v>
                </c:pt>
                <c:pt idx="3053">
                  <c:v>0.2800000000000013</c:v>
                </c:pt>
                <c:pt idx="3054">
                  <c:v>-6.3629999999999889</c:v>
                </c:pt>
                <c:pt idx="3055">
                  <c:v>-7.8619999999999948</c:v>
                </c:pt>
                <c:pt idx="3056">
                  <c:v>-7.0230000000000015</c:v>
                </c:pt>
                <c:pt idx="3057">
                  <c:v>-6.0730000000000004</c:v>
                </c:pt>
                <c:pt idx="3058">
                  <c:v>-9.3690000000000193</c:v>
                </c:pt>
                <c:pt idx="3059">
                  <c:v>-9.4550000000000249</c:v>
                </c:pt>
                <c:pt idx="3060">
                  <c:v>-2.5380000000000038</c:v>
                </c:pt>
                <c:pt idx="3061">
                  <c:v>-5.4640000000000057</c:v>
                </c:pt>
                <c:pt idx="3062">
                  <c:v>-3.5609999999999999</c:v>
                </c:pt>
                <c:pt idx="3063">
                  <c:v>-5.2389999999999972</c:v>
                </c:pt>
                <c:pt idx="3064">
                  <c:v>-4.1279999999999859</c:v>
                </c:pt>
                <c:pt idx="3065">
                  <c:v>-6.4590000000000032</c:v>
                </c:pt>
                <c:pt idx="3066">
                  <c:v>-8.6090000000000018</c:v>
                </c:pt>
                <c:pt idx="3067">
                  <c:v>-5.3089999999999975</c:v>
                </c:pt>
                <c:pt idx="3068">
                  <c:v>-3.8740000000000023</c:v>
                </c:pt>
                <c:pt idx="3069">
                  <c:v>-5.0799999999999983</c:v>
                </c:pt>
                <c:pt idx="3070">
                  <c:v>-5.4750000000000014</c:v>
                </c:pt>
                <c:pt idx="3071">
                  <c:v>-4.6490000000000009</c:v>
                </c:pt>
                <c:pt idx="3072">
                  <c:v>-6.0450000000000053</c:v>
                </c:pt>
                <c:pt idx="3073">
                  <c:v>-5.7139999999999986</c:v>
                </c:pt>
                <c:pt idx="3074">
                  <c:v>-6.2870000000000026</c:v>
                </c:pt>
                <c:pt idx="3075">
                  <c:v>-4.3829999999999965</c:v>
                </c:pt>
                <c:pt idx="3076">
                  <c:v>-7.1439999999999975</c:v>
                </c:pt>
                <c:pt idx="3077">
                  <c:v>-1.5130000000000017</c:v>
                </c:pt>
                <c:pt idx="3078">
                  <c:v>-0.25200000000000244</c:v>
                </c:pt>
                <c:pt idx="3079">
                  <c:v>2.6529999999999987</c:v>
                </c:pt>
                <c:pt idx="3080">
                  <c:v>1.2519999999999909</c:v>
                </c:pt>
                <c:pt idx="3081">
                  <c:v>2.179000000000002</c:v>
                </c:pt>
                <c:pt idx="3082">
                  <c:v>1.8579999999999937</c:v>
                </c:pt>
                <c:pt idx="3083">
                  <c:v>2.2659999999999982</c:v>
                </c:pt>
                <c:pt idx="3084">
                  <c:v>-1.9920000000000071</c:v>
                </c:pt>
                <c:pt idx="3085">
                  <c:v>-3.115000000000002</c:v>
                </c:pt>
                <c:pt idx="3086">
                  <c:v>-0.50200000000000244</c:v>
                </c:pt>
                <c:pt idx="3087">
                  <c:v>-1.536000000000002</c:v>
                </c:pt>
                <c:pt idx="3088">
                  <c:v>-2.2000000000000042</c:v>
                </c:pt>
                <c:pt idx="3089">
                  <c:v>-2</c:v>
                </c:pt>
                <c:pt idx="3090">
                  <c:v>-0.61999999999999866</c:v>
                </c:pt>
                <c:pt idx="3091">
                  <c:v>0.34799999999999992</c:v>
                </c:pt>
                <c:pt idx="3092">
                  <c:v>3.3029999999999973</c:v>
                </c:pt>
                <c:pt idx="3093">
                  <c:v>7.2879999999999967</c:v>
                </c:pt>
                <c:pt idx="3094">
                  <c:v>11.093000000000004</c:v>
                </c:pt>
                <c:pt idx="3095">
                  <c:v>11.956000000000023</c:v>
                </c:pt>
                <c:pt idx="3096">
                  <c:v>10.48</c:v>
                </c:pt>
                <c:pt idx="3097">
                  <c:v>11.514000000000001</c:v>
                </c:pt>
                <c:pt idx="3098">
                  <c:v>8.1870000000000012</c:v>
                </c:pt>
                <c:pt idx="3099">
                  <c:v>8.0650000000000048</c:v>
                </c:pt>
                <c:pt idx="3100">
                  <c:v>3.8030000000000044</c:v>
                </c:pt>
                <c:pt idx="3101">
                  <c:v>-0.92000000000000171</c:v>
                </c:pt>
                <c:pt idx="3102">
                  <c:v>0.31199999999999883</c:v>
                </c:pt>
                <c:pt idx="3103">
                  <c:v>3.9999999999977831E-3</c:v>
                </c:pt>
                <c:pt idx="3104">
                  <c:v>-7.5730000000000004</c:v>
                </c:pt>
                <c:pt idx="3105">
                  <c:v>-5.4340000000000064</c:v>
                </c:pt>
                <c:pt idx="3106">
                  <c:v>-9.8140000000000072</c:v>
                </c:pt>
                <c:pt idx="3107">
                  <c:v>-7.0139999999999985</c:v>
                </c:pt>
                <c:pt idx="3108">
                  <c:v>-5.4520000000000053</c:v>
                </c:pt>
                <c:pt idx="3109">
                  <c:v>-3.8119999999999994</c:v>
                </c:pt>
                <c:pt idx="3110">
                  <c:v>-0.5590000000000046</c:v>
                </c:pt>
                <c:pt idx="3111">
                  <c:v>0.14999999999999913</c:v>
                </c:pt>
                <c:pt idx="3112">
                  <c:v>-3.6000000000000014</c:v>
                </c:pt>
                <c:pt idx="3113">
                  <c:v>-2.3770000000000024</c:v>
                </c:pt>
                <c:pt idx="3114">
                  <c:v>-3.0180000000000078</c:v>
                </c:pt>
                <c:pt idx="3115">
                  <c:v>-0.29600000000000026</c:v>
                </c:pt>
                <c:pt idx="3116">
                  <c:v>-2.2790000000000035</c:v>
                </c:pt>
                <c:pt idx="3117">
                  <c:v>-6.6149999999999896</c:v>
                </c:pt>
                <c:pt idx="3118">
                  <c:v>-4.4500000000000028</c:v>
                </c:pt>
                <c:pt idx="3119">
                  <c:v>2.3079999999999998</c:v>
                </c:pt>
                <c:pt idx="3120">
                  <c:v>-1.5</c:v>
                </c:pt>
                <c:pt idx="3121">
                  <c:v>-1.718</c:v>
                </c:pt>
                <c:pt idx="3122">
                  <c:v>3.8589999999999978</c:v>
                </c:pt>
                <c:pt idx="3123">
                  <c:v>5.5079999999999965</c:v>
                </c:pt>
                <c:pt idx="3124">
                  <c:v>5.614999999999986</c:v>
                </c:pt>
                <c:pt idx="3125">
                  <c:v>5.1460000000000008</c:v>
                </c:pt>
                <c:pt idx="3126">
                  <c:v>2.7610000000000032</c:v>
                </c:pt>
                <c:pt idx="3127">
                  <c:v>9.9999999999767332E-4</c:v>
                </c:pt>
                <c:pt idx="3128">
                  <c:v>2.2089999999999992</c:v>
                </c:pt>
                <c:pt idx="3129">
                  <c:v>3.1989999999999981</c:v>
                </c:pt>
                <c:pt idx="3130">
                  <c:v>3.6119999999999948</c:v>
                </c:pt>
                <c:pt idx="3131">
                  <c:v>2.8740000000000023</c:v>
                </c:pt>
                <c:pt idx="3132">
                  <c:v>0.57999999999999863</c:v>
                </c:pt>
                <c:pt idx="3133">
                  <c:v>0.21099999999999908</c:v>
                </c:pt>
                <c:pt idx="3134">
                  <c:v>2.0009999999999981</c:v>
                </c:pt>
                <c:pt idx="3135">
                  <c:v>4.5309999999999988</c:v>
                </c:pt>
                <c:pt idx="3136">
                  <c:v>3.9499999999999957</c:v>
                </c:pt>
                <c:pt idx="3137">
                  <c:v>-2.1360000000000028</c:v>
                </c:pt>
                <c:pt idx="3138">
                  <c:v>-1.2550000000000026</c:v>
                </c:pt>
                <c:pt idx="3139">
                  <c:v>-0.20900000000000321</c:v>
                </c:pt>
                <c:pt idx="3140">
                  <c:v>2.8100000000000023</c:v>
                </c:pt>
                <c:pt idx="3141">
                  <c:v>2.1869999999999976</c:v>
                </c:pt>
                <c:pt idx="3142">
                  <c:v>-5.000000000002571E-3</c:v>
                </c:pt>
                <c:pt idx="3143">
                  <c:v>12.787000000000001</c:v>
                </c:pt>
                <c:pt idx="3144">
                  <c:v>7.4180000000000028</c:v>
                </c:pt>
                <c:pt idx="3145">
                  <c:v>9.0800000000000018</c:v>
                </c:pt>
                <c:pt idx="3146">
                  <c:v>10.72</c:v>
                </c:pt>
                <c:pt idx="3147">
                  <c:v>9.2209999999999983</c:v>
                </c:pt>
                <c:pt idx="3148">
                  <c:v>1.510999999999993</c:v>
                </c:pt>
                <c:pt idx="3149">
                  <c:v>-0.71099999999999863</c:v>
                </c:pt>
                <c:pt idx="3150">
                  <c:v>-0.36799999999999622</c:v>
                </c:pt>
                <c:pt idx="3151">
                  <c:v>-1.3999999999999957</c:v>
                </c:pt>
                <c:pt idx="3152">
                  <c:v>-2.3019999999999987</c:v>
                </c:pt>
                <c:pt idx="3153">
                  <c:v>-2.3159999999999972</c:v>
                </c:pt>
                <c:pt idx="3154">
                  <c:v>-5.5669999999999975</c:v>
                </c:pt>
                <c:pt idx="3155">
                  <c:v>-8.4690000000000047</c:v>
                </c:pt>
                <c:pt idx="3156">
                  <c:v>-4.007000000000005</c:v>
                </c:pt>
                <c:pt idx="3157">
                  <c:v>-2.6929999999999978</c:v>
                </c:pt>
                <c:pt idx="3158">
                  <c:v>4.2340000000000018</c:v>
                </c:pt>
                <c:pt idx="3159">
                  <c:v>10.617000000000001</c:v>
                </c:pt>
                <c:pt idx="3160">
                  <c:v>7.5840000000000005</c:v>
                </c:pt>
                <c:pt idx="3161">
                  <c:v>3.7939999999999992</c:v>
                </c:pt>
                <c:pt idx="3162">
                  <c:v>3.1480000000000032</c:v>
                </c:pt>
                <c:pt idx="3163">
                  <c:v>5.5799999999999983</c:v>
                </c:pt>
                <c:pt idx="3164">
                  <c:v>3.9450000000000003</c:v>
                </c:pt>
                <c:pt idx="3165">
                  <c:v>9.5999999999996768E-2</c:v>
                </c:pt>
                <c:pt idx="3166">
                  <c:v>4.453000000000003</c:v>
                </c:pt>
                <c:pt idx="3167">
                  <c:v>16.551000000000005</c:v>
                </c:pt>
                <c:pt idx="3168">
                  <c:v>21.616000000000035</c:v>
                </c:pt>
                <c:pt idx="3169">
                  <c:v>22.637999999999998</c:v>
                </c:pt>
                <c:pt idx="3170">
                  <c:v>14.557000000000002</c:v>
                </c:pt>
                <c:pt idx="3171">
                  <c:v>12.755000000000004</c:v>
                </c:pt>
                <c:pt idx="3172">
                  <c:v>9.9980000000000011</c:v>
                </c:pt>
                <c:pt idx="3173">
                  <c:v>7.5460000000000029</c:v>
                </c:pt>
                <c:pt idx="3174">
                  <c:v>9.0370000000000008</c:v>
                </c:pt>
                <c:pt idx="3175">
                  <c:v>5.7669999999999995</c:v>
                </c:pt>
                <c:pt idx="3176">
                  <c:v>4.3269999999999955</c:v>
                </c:pt>
                <c:pt idx="3177">
                  <c:v>5.9909999999999997</c:v>
                </c:pt>
                <c:pt idx="3178">
                  <c:v>3.8839999999999932</c:v>
                </c:pt>
                <c:pt idx="3179">
                  <c:v>1.9649999999999959</c:v>
                </c:pt>
                <c:pt idx="3180">
                  <c:v>9.144999999999996</c:v>
                </c:pt>
                <c:pt idx="3181">
                  <c:v>16.017000000000031</c:v>
                </c:pt>
                <c:pt idx="3182">
                  <c:v>17.164000000000001</c:v>
                </c:pt>
                <c:pt idx="3183">
                  <c:v>14.298999999999999</c:v>
                </c:pt>
                <c:pt idx="3184">
                  <c:v>12.781000000000001</c:v>
                </c:pt>
                <c:pt idx="3185">
                  <c:v>6.0909999999999975</c:v>
                </c:pt>
                <c:pt idx="3186">
                  <c:v>10.349</c:v>
                </c:pt>
                <c:pt idx="3187">
                  <c:v>19.509</c:v>
                </c:pt>
                <c:pt idx="3188">
                  <c:v>22.153999999999996</c:v>
                </c:pt>
                <c:pt idx="3189">
                  <c:v>14.966000000000006</c:v>
                </c:pt>
                <c:pt idx="3190">
                  <c:v>9.2820000000000036</c:v>
                </c:pt>
                <c:pt idx="3191">
                  <c:v>22.155999999999999</c:v>
                </c:pt>
                <c:pt idx="3192">
                  <c:v>16.135999999999999</c:v>
                </c:pt>
                <c:pt idx="3193">
                  <c:v>12.434000000000001</c:v>
                </c:pt>
                <c:pt idx="3194">
                  <c:v>13.018000000000001</c:v>
                </c:pt>
                <c:pt idx="3195">
                  <c:v>10.592000000000002</c:v>
                </c:pt>
                <c:pt idx="3196">
                  <c:v>6.3059999999999965</c:v>
                </c:pt>
                <c:pt idx="3197">
                  <c:v>5.7219999999999978</c:v>
                </c:pt>
                <c:pt idx="3198">
                  <c:v>4.9879999999999995</c:v>
                </c:pt>
                <c:pt idx="3199">
                  <c:v>-3.3670000000000009</c:v>
                </c:pt>
                <c:pt idx="3200">
                  <c:v>-3.4280000000000008</c:v>
                </c:pt>
                <c:pt idx="3201">
                  <c:v>2.0729999999999968</c:v>
                </c:pt>
                <c:pt idx="3202">
                  <c:v>0.70100000000000062</c:v>
                </c:pt>
                <c:pt idx="3203">
                  <c:v>-0.12999999999999937</c:v>
                </c:pt>
                <c:pt idx="3204">
                  <c:v>3.6869999999999976</c:v>
                </c:pt>
                <c:pt idx="3205">
                  <c:v>4.2039999999999971</c:v>
                </c:pt>
                <c:pt idx="3206">
                  <c:v>5.4959999999999987</c:v>
                </c:pt>
                <c:pt idx="3207">
                  <c:v>3.4339999999999975</c:v>
                </c:pt>
                <c:pt idx="3208">
                  <c:v>-3.0000000000001193E-3</c:v>
                </c:pt>
                <c:pt idx="3209">
                  <c:v>9.7999999999999199E-2</c:v>
                </c:pt>
                <c:pt idx="3210">
                  <c:v>-1.1100000000000041</c:v>
                </c:pt>
                <c:pt idx="3211">
                  <c:v>6.3859999999999975</c:v>
                </c:pt>
                <c:pt idx="3212">
                  <c:v>15.644</c:v>
                </c:pt>
                <c:pt idx="3213">
                  <c:v>5.7729999999999961</c:v>
                </c:pt>
                <c:pt idx="3214">
                  <c:v>14.341000000000001</c:v>
                </c:pt>
                <c:pt idx="3215">
                  <c:v>12.253</c:v>
                </c:pt>
                <c:pt idx="3216">
                  <c:v>6.8719999999999999</c:v>
                </c:pt>
                <c:pt idx="3217">
                  <c:v>2.2659999999999982</c:v>
                </c:pt>
                <c:pt idx="3218">
                  <c:v>5.1329999999999965</c:v>
                </c:pt>
                <c:pt idx="3219">
                  <c:v>6.7039999999999971</c:v>
                </c:pt>
                <c:pt idx="3220">
                  <c:v>4.0820000000000007</c:v>
                </c:pt>
                <c:pt idx="3221">
                  <c:v>8.4890000000000008</c:v>
                </c:pt>
                <c:pt idx="3222">
                  <c:v>-4.5900000000000025</c:v>
                </c:pt>
                <c:pt idx="3223">
                  <c:v>-11.300000000000004</c:v>
                </c:pt>
                <c:pt idx="3224">
                  <c:v>2.2269999999999972</c:v>
                </c:pt>
                <c:pt idx="3225">
                  <c:v>3.8569999999999967</c:v>
                </c:pt>
                <c:pt idx="3226">
                  <c:v>3.5359999999999987</c:v>
                </c:pt>
                <c:pt idx="3227">
                  <c:v>4.8559999999999945</c:v>
                </c:pt>
                <c:pt idx="3228">
                  <c:v>7.3159999999999945</c:v>
                </c:pt>
                <c:pt idx="3229">
                  <c:v>8.2600000000000016</c:v>
                </c:pt>
                <c:pt idx="3230">
                  <c:v>14.021000000000001</c:v>
                </c:pt>
                <c:pt idx="3231">
                  <c:v>11.554000000000002</c:v>
                </c:pt>
                <c:pt idx="3232">
                  <c:v>1.5</c:v>
                </c:pt>
                <c:pt idx="3233">
                  <c:v>-5.0220000000000056</c:v>
                </c:pt>
                <c:pt idx="3234">
                  <c:v>-12.882000000000025</c:v>
                </c:pt>
                <c:pt idx="3235">
                  <c:v>-2.9860000000000038</c:v>
                </c:pt>
                <c:pt idx="3236">
                  <c:v>-4.9960000000000022</c:v>
                </c:pt>
                <c:pt idx="3237">
                  <c:v>-8</c:v>
                </c:pt>
                <c:pt idx="3238">
                  <c:v>-5.8400000000000025</c:v>
                </c:pt>
                <c:pt idx="3239">
                  <c:v>3.1689999999999992</c:v>
                </c:pt>
                <c:pt idx="3240">
                  <c:v>-2.0970000000000013</c:v>
                </c:pt>
                <c:pt idx="3241">
                  <c:v>0.7549999999999969</c:v>
                </c:pt>
                <c:pt idx="3242">
                  <c:v>0.18899999999999362</c:v>
                </c:pt>
                <c:pt idx="3243">
                  <c:v>-0.74800000000000588</c:v>
                </c:pt>
                <c:pt idx="3244">
                  <c:v>-0.8799999999999969</c:v>
                </c:pt>
                <c:pt idx="3245">
                  <c:v>-0.42100000000000026</c:v>
                </c:pt>
                <c:pt idx="3246">
                  <c:v>-4.0150000000000006</c:v>
                </c:pt>
                <c:pt idx="3247">
                  <c:v>-13.597000000000001</c:v>
                </c:pt>
                <c:pt idx="3248">
                  <c:v>-7.1179999999999897</c:v>
                </c:pt>
                <c:pt idx="3249">
                  <c:v>-5.1300000000000026</c:v>
                </c:pt>
                <c:pt idx="3250">
                  <c:v>-8.18</c:v>
                </c:pt>
                <c:pt idx="3251">
                  <c:v>-3.0069999999999979</c:v>
                </c:pt>
                <c:pt idx="3252">
                  <c:v>-5.7460000000000022</c:v>
                </c:pt>
                <c:pt idx="3253">
                  <c:v>-4.0030000000000072</c:v>
                </c:pt>
                <c:pt idx="3254">
                  <c:v>-2.2600000000000051</c:v>
                </c:pt>
                <c:pt idx="3255">
                  <c:v>-4.0020000000000016</c:v>
                </c:pt>
                <c:pt idx="3256">
                  <c:v>-1.8399999999999932</c:v>
                </c:pt>
                <c:pt idx="3257">
                  <c:v>-7.3419999999999987</c:v>
                </c:pt>
                <c:pt idx="3258">
                  <c:v>-9.4310000000000009</c:v>
                </c:pt>
                <c:pt idx="3259">
                  <c:v>-2.1210000000000022</c:v>
                </c:pt>
                <c:pt idx="3260">
                  <c:v>0.49299999999999622</c:v>
                </c:pt>
                <c:pt idx="3261">
                  <c:v>-0.43900000000000067</c:v>
                </c:pt>
                <c:pt idx="3262">
                  <c:v>-1.4399999999999928</c:v>
                </c:pt>
                <c:pt idx="3263">
                  <c:v>4.411999999999999</c:v>
                </c:pt>
                <c:pt idx="3264">
                  <c:v>1.7369999999999914</c:v>
                </c:pt>
                <c:pt idx="3265">
                  <c:v>0.7999999999999976</c:v>
                </c:pt>
                <c:pt idx="3266">
                  <c:v>3.2149999999999999</c:v>
                </c:pt>
                <c:pt idx="3267">
                  <c:v>2.4700000000000024</c:v>
                </c:pt>
                <c:pt idx="3268">
                  <c:v>1.8579999999999937</c:v>
                </c:pt>
                <c:pt idx="3269">
                  <c:v>5.1460000000000008</c:v>
                </c:pt>
                <c:pt idx="3270">
                  <c:v>2.1579999999999941</c:v>
                </c:pt>
                <c:pt idx="3271">
                  <c:v>-5.2199999999999989</c:v>
                </c:pt>
                <c:pt idx="3272">
                  <c:v>-6.0000000000002334E-3</c:v>
                </c:pt>
                <c:pt idx="3273">
                  <c:v>3.9879999999999995</c:v>
                </c:pt>
                <c:pt idx="3274">
                  <c:v>4.4800000000000004</c:v>
                </c:pt>
                <c:pt idx="3275">
                  <c:v>4.1249999999999858</c:v>
                </c:pt>
                <c:pt idx="3276">
                  <c:v>1.7329999999999937</c:v>
                </c:pt>
                <c:pt idx="3277">
                  <c:v>2.6200000000000045</c:v>
                </c:pt>
                <c:pt idx="3278">
                  <c:v>7.6029999999999855</c:v>
                </c:pt>
                <c:pt idx="3279">
                  <c:v>10.020000000000001</c:v>
                </c:pt>
                <c:pt idx="3280">
                  <c:v>10.798999999999999</c:v>
                </c:pt>
                <c:pt idx="3281">
                  <c:v>6.4300000000000024</c:v>
                </c:pt>
                <c:pt idx="3282">
                  <c:v>4.2890000000000024</c:v>
                </c:pt>
                <c:pt idx="3283">
                  <c:v>5.5300000000000011</c:v>
                </c:pt>
                <c:pt idx="3284">
                  <c:v>6.6369999999999925</c:v>
                </c:pt>
                <c:pt idx="3285">
                  <c:v>2.6400000000000006</c:v>
                </c:pt>
                <c:pt idx="3286">
                  <c:v>2.3269999999999977</c:v>
                </c:pt>
                <c:pt idx="3287">
                  <c:v>3.2620000000000005</c:v>
                </c:pt>
                <c:pt idx="3288">
                  <c:v>-2.5420000000000007</c:v>
                </c:pt>
                <c:pt idx="3289">
                  <c:v>-2.1440000000000019</c:v>
                </c:pt>
                <c:pt idx="3290">
                  <c:v>-5.5000000000003393E-2</c:v>
                </c:pt>
                <c:pt idx="3291">
                  <c:v>-2.0250000000000021</c:v>
                </c:pt>
                <c:pt idx="3292">
                  <c:v>-0.42100000000000026</c:v>
                </c:pt>
                <c:pt idx="3293">
                  <c:v>4.2119999999999962</c:v>
                </c:pt>
                <c:pt idx="3294">
                  <c:v>13.827000000000002</c:v>
                </c:pt>
                <c:pt idx="3295">
                  <c:v>14.158000000000001</c:v>
                </c:pt>
                <c:pt idx="3296">
                  <c:v>15.019</c:v>
                </c:pt>
                <c:pt idx="3297">
                  <c:v>21.58</c:v>
                </c:pt>
                <c:pt idx="3298">
                  <c:v>17.27</c:v>
                </c:pt>
                <c:pt idx="3299">
                  <c:v>12.05</c:v>
                </c:pt>
                <c:pt idx="3300">
                  <c:v>18.823999999999987</c:v>
                </c:pt>
                <c:pt idx="3301">
                  <c:v>17.937999999999999</c:v>
                </c:pt>
                <c:pt idx="3302">
                  <c:v>11.562000000000006</c:v>
                </c:pt>
                <c:pt idx="3303">
                  <c:v>7.115999999999989</c:v>
                </c:pt>
                <c:pt idx="3304">
                  <c:v>5.1969999999999965</c:v>
                </c:pt>
                <c:pt idx="3305">
                  <c:v>8.7740000000000009</c:v>
                </c:pt>
                <c:pt idx="3306">
                  <c:v>2.2899999999999991</c:v>
                </c:pt>
                <c:pt idx="3307">
                  <c:v>16.844999999999999</c:v>
                </c:pt>
                <c:pt idx="3308">
                  <c:v>21.180999999999987</c:v>
                </c:pt>
                <c:pt idx="3309">
                  <c:v>7.1969999999999965</c:v>
                </c:pt>
                <c:pt idx="3310">
                  <c:v>13.984000000000002</c:v>
                </c:pt>
                <c:pt idx="3311">
                  <c:v>19.445999999999948</c:v>
                </c:pt>
                <c:pt idx="3312">
                  <c:v>23.22</c:v>
                </c:pt>
                <c:pt idx="3313">
                  <c:v>25.864000000000004</c:v>
                </c:pt>
                <c:pt idx="3314">
                  <c:v>26.148</c:v>
                </c:pt>
                <c:pt idx="3315">
                  <c:v>25.992999999999956</c:v>
                </c:pt>
                <c:pt idx="3316">
                  <c:v>24.797999999999988</c:v>
                </c:pt>
                <c:pt idx="3317">
                  <c:v>25.667999999999996</c:v>
                </c:pt>
                <c:pt idx="3318">
                  <c:v>18.14</c:v>
                </c:pt>
                <c:pt idx="3319">
                  <c:v>12.574000000000002</c:v>
                </c:pt>
                <c:pt idx="3320">
                  <c:v>15.440000000000005</c:v>
                </c:pt>
                <c:pt idx="3321">
                  <c:v>21.853999999999999</c:v>
                </c:pt>
                <c:pt idx="3322">
                  <c:v>22.399000000000001</c:v>
                </c:pt>
                <c:pt idx="3323">
                  <c:v>21.643000000000001</c:v>
                </c:pt>
                <c:pt idx="3324">
                  <c:v>26.122999999999987</c:v>
                </c:pt>
                <c:pt idx="3325">
                  <c:v>23.437000000000001</c:v>
                </c:pt>
                <c:pt idx="3326">
                  <c:v>22.375000000000004</c:v>
                </c:pt>
                <c:pt idx="3327">
                  <c:v>20.653999999999996</c:v>
                </c:pt>
                <c:pt idx="3328">
                  <c:v>12.46</c:v>
                </c:pt>
                <c:pt idx="3329">
                  <c:v>7.3829999999999956</c:v>
                </c:pt>
                <c:pt idx="3330">
                  <c:v>4.6479999999999864</c:v>
                </c:pt>
                <c:pt idx="3331">
                  <c:v>4.3320000000000007</c:v>
                </c:pt>
                <c:pt idx="3332">
                  <c:v>7.769999999999996</c:v>
                </c:pt>
                <c:pt idx="3333">
                  <c:v>9.9600000000000026</c:v>
                </c:pt>
                <c:pt idx="3334">
                  <c:v>18.214999999999996</c:v>
                </c:pt>
                <c:pt idx="3335">
                  <c:v>22.003999999999987</c:v>
                </c:pt>
                <c:pt idx="3336">
                  <c:v>25.392999999999986</c:v>
                </c:pt>
                <c:pt idx="3337">
                  <c:v>23.73</c:v>
                </c:pt>
                <c:pt idx="3338">
                  <c:v>24.166999999999987</c:v>
                </c:pt>
                <c:pt idx="3339">
                  <c:v>22.479999999999986</c:v>
                </c:pt>
                <c:pt idx="3340">
                  <c:v>22.410000000000004</c:v>
                </c:pt>
                <c:pt idx="3341">
                  <c:v>23.503</c:v>
                </c:pt>
                <c:pt idx="3342">
                  <c:v>21.181000000000001</c:v>
                </c:pt>
                <c:pt idx="3343">
                  <c:v>8.3370000000000015</c:v>
                </c:pt>
                <c:pt idx="3344">
                  <c:v>10.940000000000005</c:v>
                </c:pt>
                <c:pt idx="3345">
                  <c:v>14.897000000000006</c:v>
                </c:pt>
                <c:pt idx="3346">
                  <c:v>11.324000000000002</c:v>
                </c:pt>
                <c:pt idx="3347">
                  <c:v>10.027000000000001</c:v>
                </c:pt>
                <c:pt idx="3348">
                  <c:v>13.115</c:v>
                </c:pt>
                <c:pt idx="3349">
                  <c:v>11.449</c:v>
                </c:pt>
                <c:pt idx="3350">
                  <c:v>4.4069999999999974</c:v>
                </c:pt>
                <c:pt idx="3351">
                  <c:v>4.5999999999999423E-2</c:v>
                </c:pt>
                <c:pt idx="3352">
                  <c:v>-3.5570000000000022</c:v>
                </c:pt>
                <c:pt idx="3353">
                  <c:v>-5.1330000000000027</c:v>
                </c:pt>
                <c:pt idx="3354">
                  <c:v>-8.3760000000000048</c:v>
                </c:pt>
                <c:pt idx="3355">
                  <c:v>0.17700000000000005</c:v>
                </c:pt>
                <c:pt idx="3356">
                  <c:v>7.1069999999999975</c:v>
                </c:pt>
                <c:pt idx="3357">
                  <c:v>3.7220000000000013</c:v>
                </c:pt>
                <c:pt idx="3358">
                  <c:v>11.236000000000001</c:v>
                </c:pt>
                <c:pt idx="3359">
                  <c:v>21.688999999999989</c:v>
                </c:pt>
                <c:pt idx="3360">
                  <c:v>18.667999999999999</c:v>
                </c:pt>
                <c:pt idx="3361">
                  <c:v>13.329000000000002</c:v>
                </c:pt>
                <c:pt idx="3362">
                  <c:v>16.687999999999999</c:v>
                </c:pt>
                <c:pt idx="3363">
                  <c:v>17.767999999999986</c:v>
                </c:pt>
                <c:pt idx="3364">
                  <c:v>20.904</c:v>
                </c:pt>
                <c:pt idx="3365">
                  <c:v>22.763999999999989</c:v>
                </c:pt>
                <c:pt idx="3366">
                  <c:v>13.308000000000002</c:v>
                </c:pt>
                <c:pt idx="3367">
                  <c:v>1.8539999999999961</c:v>
                </c:pt>
                <c:pt idx="3368">
                  <c:v>3.0379999999999971</c:v>
                </c:pt>
                <c:pt idx="3369">
                  <c:v>7.0519999999999996</c:v>
                </c:pt>
                <c:pt idx="3370">
                  <c:v>8.4760000000000026</c:v>
                </c:pt>
                <c:pt idx="3371">
                  <c:v>9.3140000000000036</c:v>
                </c:pt>
                <c:pt idx="3372">
                  <c:v>9.3960000000000008</c:v>
                </c:pt>
                <c:pt idx="3373">
                  <c:v>7.7819999999999974</c:v>
                </c:pt>
                <c:pt idx="3374">
                  <c:v>4.9160000000000004</c:v>
                </c:pt>
                <c:pt idx="3375">
                  <c:v>-1.1850000000000023</c:v>
                </c:pt>
                <c:pt idx="3376">
                  <c:v>-11.897000000000002</c:v>
                </c:pt>
                <c:pt idx="3377">
                  <c:v>-19.077000000000005</c:v>
                </c:pt>
                <c:pt idx="3378">
                  <c:v>-11.516000000000002</c:v>
                </c:pt>
                <c:pt idx="3379">
                  <c:v>0.12600000000000122</c:v>
                </c:pt>
                <c:pt idx="3380">
                  <c:v>0.93899999999999295</c:v>
                </c:pt>
                <c:pt idx="3381">
                  <c:v>6.9080000000000013</c:v>
                </c:pt>
                <c:pt idx="3382">
                  <c:v>9.856000000000023</c:v>
                </c:pt>
                <c:pt idx="3383">
                  <c:v>10.623000000000001</c:v>
                </c:pt>
                <c:pt idx="3384">
                  <c:v>8.4640000000000022</c:v>
                </c:pt>
                <c:pt idx="3385">
                  <c:v>3.0949999999999989</c:v>
                </c:pt>
                <c:pt idx="3386">
                  <c:v>-4.9350000000000014</c:v>
                </c:pt>
                <c:pt idx="3387">
                  <c:v>-6.3119999999999985</c:v>
                </c:pt>
                <c:pt idx="3388">
                  <c:v>-4.713000000000001</c:v>
                </c:pt>
                <c:pt idx="3389">
                  <c:v>-10.824000000000002</c:v>
                </c:pt>
                <c:pt idx="3390">
                  <c:v>-12.591000000000001</c:v>
                </c:pt>
                <c:pt idx="3391">
                  <c:v>-6.2620000000000005</c:v>
                </c:pt>
                <c:pt idx="3392">
                  <c:v>-10.498000000000005</c:v>
                </c:pt>
                <c:pt idx="3393">
                  <c:v>-9.2260000000000009</c:v>
                </c:pt>
                <c:pt idx="3394">
                  <c:v>-15.894000000000005</c:v>
                </c:pt>
                <c:pt idx="3395">
                  <c:v>-14.285000000000004</c:v>
                </c:pt>
                <c:pt idx="3396">
                  <c:v>-8.1930000000000049</c:v>
                </c:pt>
                <c:pt idx="3397">
                  <c:v>-16.189999999999987</c:v>
                </c:pt>
                <c:pt idx="3398">
                  <c:v>-14.93</c:v>
                </c:pt>
                <c:pt idx="3399">
                  <c:v>-9.9730000000000061</c:v>
                </c:pt>
                <c:pt idx="3400">
                  <c:v>-9</c:v>
                </c:pt>
                <c:pt idx="3401">
                  <c:v>-12</c:v>
                </c:pt>
                <c:pt idx="3402">
                  <c:v>-9.0870000000000015</c:v>
                </c:pt>
                <c:pt idx="3403">
                  <c:v>-2.2060000000000031</c:v>
                </c:pt>
                <c:pt idx="3404">
                  <c:v>1.6819999999999926</c:v>
                </c:pt>
                <c:pt idx="3405">
                  <c:v>-2.0080000000000031</c:v>
                </c:pt>
                <c:pt idx="3406">
                  <c:v>-5.1339999999999995</c:v>
                </c:pt>
                <c:pt idx="3407">
                  <c:v>6.9999999999979133E-3</c:v>
                </c:pt>
                <c:pt idx="3408">
                  <c:v>0.46499999999999714</c:v>
                </c:pt>
                <c:pt idx="3409">
                  <c:v>-0.25</c:v>
                </c:pt>
                <c:pt idx="3410">
                  <c:v>2.5800000000000018</c:v>
                </c:pt>
                <c:pt idx="3411">
                  <c:v>-1.3270000000000017</c:v>
                </c:pt>
                <c:pt idx="3412">
                  <c:v>-3.7579999999999991</c:v>
                </c:pt>
                <c:pt idx="3413">
                  <c:v>-4.57</c:v>
                </c:pt>
                <c:pt idx="3414">
                  <c:v>-5.061000000000007</c:v>
                </c:pt>
                <c:pt idx="3415">
                  <c:v>-5.7480000000000064</c:v>
                </c:pt>
                <c:pt idx="3416">
                  <c:v>-2.3080000000000069</c:v>
                </c:pt>
                <c:pt idx="3417">
                  <c:v>-2.3930000000000007</c:v>
                </c:pt>
                <c:pt idx="3418">
                  <c:v>-3.4790000000000063</c:v>
                </c:pt>
                <c:pt idx="3419">
                  <c:v>-3.3080000000000069</c:v>
                </c:pt>
                <c:pt idx="3420">
                  <c:v>-2.6440000000000055</c:v>
                </c:pt>
                <c:pt idx="3421">
                  <c:v>-0.86200000000000265</c:v>
                </c:pt>
                <c:pt idx="3422">
                  <c:v>-1.2420000000000044</c:v>
                </c:pt>
                <c:pt idx="3423">
                  <c:v>-0.25</c:v>
                </c:pt>
                <c:pt idx="3424">
                  <c:v>-1.7540000000000049</c:v>
                </c:pt>
                <c:pt idx="3425">
                  <c:v>-4.1419999999999995</c:v>
                </c:pt>
                <c:pt idx="3426">
                  <c:v>-3.8860000000000028</c:v>
                </c:pt>
                <c:pt idx="3427">
                  <c:v>-0.96699999999999875</c:v>
                </c:pt>
                <c:pt idx="3428">
                  <c:v>2.6019999999999972</c:v>
                </c:pt>
                <c:pt idx="3429">
                  <c:v>3.5399999999999987</c:v>
                </c:pt>
                <c:pt idx="3430">
                  <c:v>6.1599999999999966</c:v>
                </c:pt>
                <c:pt idx="3431">
                  <c:v>15.259</c:v>
                </c:pt>
                <c:pt idx="3432">
                  <c:v>17.420999999999989</c:v>
                </c:pt>
                <c:pt idx="3433">
                  <c:v>18.93</c:v>
                </c:pt>
                <c:pt idx="3434">
                  <c:v>17.545000000000002</c:v>
                </c:pt>
                <c:pt idx="3435">
                  <c:v>13.004000000000001</c:v>
                </c:pt>
                <c:pt idx="3436">
                  <c:v>10.231999999999999</c:v>
                </c:pt>
                <c:pt idx="3437">
                  <c:v>8.7540000000000013</c:v>
                </c:pt>
                <c:pt idx="3438">
                  <c:v>0.22299999999999934</c:v>
                </c:pt>
                <c:pt idx="3439">
                  <c:v>-7.009999999999998</c:v>
                </c:pt>
                <c:pt idx="3440">
                  <c:v>-6.9100000000000037</c:v>
                </c:pt>
                <c:pt idx="3441">
                  <c:v>-5</c:v>
                </c:pt>
                <c:pt idx="3442">
                  <c:v>-5.0050000000000026</c:v>
                </c:pt>
                <c:pt idx="3443">
                  <c:v>-3.8159999999999972</c:v>
                </c:pt>
                <c:pt idx="3444">
                  <c:v>-1.4499999999999909</c:v>
                </c:pt>
                <c:pt idx="3445">
                  <c:v>-1.4699999999999942</c:v>
                </c:pt>
                <c:pt idx="3446">
                  <c:v>3.0700000000000003</c:v>
                </c:pt>
                <c:pt idx="3447">
                  <c:v>3.0330000000000013</c:v>
                </c:pt>
                <c:pt idx="3448">
                  <c:v>5.98</c:v>
                </c:pt>
                <c:pt idx="3449">
                  <c:v>3.5079999999999956</c:v>
                </c:pt>
                <c:pt idx="3450">
                  <c:v>3.3629999999999987</c:v>
                </c:pt>
                <c:pt idx="3451">
                  <c:v>6.2310000000000034</c:v>
                </c:pt>
                <c:pt idx="3452">
                  <c:v>11.127999999999998</c:v>
                </c:pt>
                <c:pt idx="3453">
                  <c:v>5.9329999999999998</c:v>
                </c:pt>
                <c:pt idx="3454">
                  <c:v>5.769999999999996</c:v>
                </c:pt>
                <c:pt idx="3455">
                  <c:v>15.391000000000002</c:v>
                </c:pt>
                <c:pt idx="3456">
                  <c:v>15.864000000000004</c:v>
                </c:pt>
                <c:pt idx="3457">
                  <c:v>14.096</c:v>
                </c:pt>
                <c:pt idx="3458">
                  <c:v>16.547000000000001</c:v>
                </c:pt>
                <c:pt idx="3459">
                  <c:v>20.315000000000001</c:v>
                </c:pt>
                <c:pt idx="3460">
                  <c:v>10.702</c:v>
                </c:pt>
                <c:pt idx="3461">
                  <c:v>6.6929999999999872</c:v>
                </c:pt>
                <c:pt idx="3462">
                  <c:v>-1.5690000000000026</c:v>
                </c:pt>
                <c:pt idx="3463">
                  <c:v>-4.5500000000000043</c:v>
                </c:pt>
                <c:pt idx="3464">
                  <c:v>-2.3400000000000034</c:v>
                </c:pt>
                <c:pt idx="3465">
                  <c:v>1.4819999999999947</c:v>
                </c:pt>
                <c:pt idx="3466">
                  <c:v>0.64000000000000201</c:v>
                </c:pt>
                <c:pt idx="3467">
                  <c:v>-0.33900000000000002</c:v>
                </c:pt>
                <c:pt idx="3468">
                  <c:v>3.9679999999999982</c:v>
                </c:pt>
                <c:pt idx="3469">
                  <c:v>1.6789999999999938</c:v>
                </c:pt>
                <c:pt idx="3470">
                  <c:v>3.445999999999998</c:v>
                </c:pt>
                <c:pt idx="3471">
                  <c:v>6.7239999999999966</c:v>
                </c:pt>
                <c:pt idx="3472">
                  <c:v>7.6619999999999955</c:v>
                </c:pt>
                <c:pt idx="3473">
                  <c:v>3.4909999999999997</c:v>
                </c:pt>
                <c:pt idx="3474">
                  <c:v>0.14999999999999913</c:v>
                </c:pt>
                <c:pt idx="3475">
                  <c:v>4.7579999999999956</c:v>
                </c:pt>
                <c:pt idx="3476">
                  <c:v>7.7590000000000003</c:v>
                </c:pt>
                <c:pt idx="3477">
                  <c:v>6.1499999999999986</c:v>
                </c:pt>
                <c:pt idx="3478">
                  <c:v>9.8780000000000001</c:v>
                </c:pt>
                <c:pt idx="3479">
                  <c:v>19.853999999999999</c:v>
                </c:pt>
                <c:pt idx="3480">
                  <c:v>21.657999999999998</c:v>
                </c:pt>
                <c:pt idx="3481">
                  <c:v>20.777999999999999</c:v>
                </c:pt>
                <c:pt idx="3482">
                  <c:v>23.384999999999987</c:v>
                </c:pt>
                <c:pt idx="3483">
                  <c:v>22.466999999999956</c:v>
                </c:pt>
                <c:pt idx="3484">
                  <c:v>19.380999999999986</c:v>
                </c:pt>
                <c:pt idx="3485">
                  <c:v>14.386000000000006</c:v>
                </c:pt>
                <c:pt idx="3486">
                  <c:v>4.8999999999999986</c:v>
                </c:pt>
                <c:pt idx="3487">
                  <c:v>-0.50300000000000011</c:v>
                </c:pt>
                <c:pt idx="3488">
                  <c:v>3.6000000000000014</c:v>
                </c:pt>
                <c:pt idx="3489">
                  <c:v>9.256000000000002</c:v>
                </c:pt>
                <c:pt idx="3490">
                  <c:v>6.9709999999999974</c:v>
                </c:pt>
                <c:pt idx="3491">
                  <c:v>7.1249999999999858</c:v>
                </c:pt>
                <c:pt idx="3492">
                  <c:v>14.356000000000021</c:v>
                </c:pt>
                <c:pt idx="3493">
                  <c:v>12.627999999999998</c:v>
                </c:pt>
                <c:pt idx="3494">
                  <c:v>14.346</c:v>
                </c:pt>
                <c:pt idx="3495">
                  <c:v>13.746999999999998</c:v>
                </c:pt>
                <c:pt idx="3496">
                  <c:v>10.984000000000002</c:v>
                </c:pt>
                <c:pt idx="3497">
                  <c:v>3.0489999999999995</c:v>
                </c:pt>
                <c:pt idx="3498">
                  <c:v>2.3230000000000004</c:v>
                </c:pt>
                <c:pt idx="3499">
                  <c:v>4.1519999999999895</c:v>
                </c:pt>
                <c:pt idx="3500">
                  <c:v>9.7580000000000009</c:v>
                </c:pt>
                <c:pt idx="3501">
                  <c:v>5.6929999999999872</c:v>
                </c:pt>
                <c:pt idx="3502">
                  <c:v>9.5870000000000015</c:v>
                </c:pt>
                <c:pt idx="3503">
                  <c:v>17.856999999999996</c:v>
                </c:pt>
                <c:pt idx="3504">
                  <c:v>20.537999999999997</c:v>
                </c:pt>
                <c:pt idx="3505">
                  <c:v>14.669</c:v>
                </c:pt>
                <c:pt idx="3506">
                  <c:v>18.813000000000031</c:v>
                </c:pt>
                <c:pt idx="3507">
                  <c:v>17.065999999999956</c:v>
                </c:pt>
                <c:pt idx="3508">
                  <c:v>16.877000000000031</c:v>
                </c:pt>
                <c:pt idx="3509">
                  <c:v>18.991999999999987</c:v>
                </c:pt>
                <c:pt idx="3510">
                  <c:v>14.398</c:v>
                </c:pt>
                <c:pt idx="3511">
                  <c:v>0.3290000000000014</c:v>
                </c:pt>
                <c:pt idx="3512">
                  <c:v>5.6539999999999955</c:v>
                </c:pt>
                <c:pt idx="3513">
                  <c:v>17.862999999999989</c:v>
                </c:pt>
                <c:pt idx="3514">
                  <c:v>21.641999999999996</c:v>
                </c:pt>
                <c:pt idx="3515">
                  <c:v>21.446999999999989</c:v>
                </c:pt>
                <c:pt idx="3516">
                  <c:v>25.670999999999999</c:v>
                </c:pt>
                <c:pt idx="3517">
                  <c:v>25.958999999999989</c:v>
                </c:pt>
                <c:pt idx="3518">
                  <c:v>26.395999999999987</c:v>
                </c:pt>
                <c:pt idx="3519">
                  <c:v>27.356999999999999</c:v>
                </c:pt>
                <c:pt idx="3520">
                  <c:v>22.939999999999987</c:v>
                </c:pt>
                <c:pt idx="3521">
                  <c:v>9.3130000000000024</c:v>
                </c:pt>
                <c:pt idx="3522">
                  <c:v>9.0489999999999995</c:v>
                </c:pt>
                <c:pt idx="3523">
                  <c:v>17.251999999999992</c:v>
                </c:pt>
                <c:pt idx="3524">
                  <c:v>20.58</c:v>
                </c:pt>
                <c:pt idx="3525">
                  <c:v>8.7760000000000016</c:v>
                </c:pt>
                <c:pt idx="3526">
                  <c:v>15.426000000000002</c:v>
                </c:pt>
                <c:pt idx="3527">
                  <c:v>25.915999999999986</c:v>
                </c:pt>
                <c:pt idx="3528">
                  <c:v>27.93</c:v>
                </c:pt>
                <c:pt idx="3529">
                  <c:v>26.417000000000005</c:v>
                </c:pt>
                <c:pt idx="3530">
                  <c:v>26.187000000000001</c:v>
                </c:pt>
                <c:pt idx="3531">
                  <c:v>29.280999999999956</c:v>
                </c:pt>
                <c:pt idx="3532">
                  <c:v>30.375</c:v>
                </c:pt>
                <c:pt idx="3533">
                  <c:v>28.801000000000005</c:v>
                </c:pt>
                <c:pt idx="3534">
                  <c:v>21.224</c:v>
                </c:pt>
                <c:pt idx="3535">
                  <c:v>14.126000000000001</c:v>
                </c:pt>
                <c:pt idx="3536">
                  <c:v>14.476000000000004</c:v>
                </c:pt>
                <c:pt idx="3537">
                  <c:v>21.556999999999999</c:v>
                </c:pt>
                <c:pt idx="3538">
                  <c:v>22.654000000000035</c:v>
                </c:pt>
                <c:pt idx="3539">
                  <c:v>26.468999999999948</c:v>
                </c:pt>
                <c:pt idx="3540">
                  <c:v>34.175000000000011</c:v>
                </c:pt>
                <c:pt idx="3541">
                  <c:v>33.199000000000012</c:v>
                </c:pt>
                <c:pt idx="3542">
                  <c:v>31.628</c:v>
                </c:pt>
                <c:pt idx="3543">
                  <c:v>24.403999999999989</c:v>
                </c:pt>
                <c:pt idx="3544">
                  <c:v>19.826999999999988</c:v>
                </c:pt>
                <c:pt idx="3545">
                  <c:v>13.7</c:v>
                </c:pt>
                <c:pt idx="3546">
                  <c:v>16.11500000000003</c:v>
                </c:pt>
                <c:pt idx="3547">
                  <c:v>23.372999999999987</c:v>
                </c:pt>
                <c:pt idx="3548">
                  <c:v>26.094999999999999</c:v>
                </c:pt>
                <c:pt idx="3549">
                  <c:v>19.800999999999988</c:v>
                </c:pt>
                <c:pt idx="3550">
                  <c:v>25.025999999999989</c:v>
                </c:pt>
                <c:pt idx="3551">
                  <c:v>28.449000000000002</c:v>
                </c:pt>
                <c:pt idx="3552">
                  <c:v>30.988999999999937</c:v>
                </c:pt>
                <c:pt idx="3553">
                  <c:v>31.050999999999988</c:v>
                </c:pt>
                <c:pt idx="3554">
                  <c:v>26.126999999999999</c:v>
                </c:pt>
                <c:pt idx="3555">
                  <c:v>27.952000000000002</c:v>
                </c:pt>
                <c:pt idx="3556">
                  <c:v>32.410000000000004</c:v>
                </c:pt>
                <c:pt idx="3557">
                  <c:v>29.145</c:v>
                </c:pt>
                <c:pt idx="3558">
                  <c:v>27.110000000000031</c:v>
                </c:pt>
                <c:pt idx="3559">
                  <c:v>23.020999999999987</c:v>
                </c:pt>
                <c:pt idx="3560">
                  <c:v>26.158999999999999</c:v>
                </c:pt>
                <c:pt idx="3561">
                  <c:v>27.147999999999996</c:v>
                </c:pt>
                <c:pt idx="3562">
                  <c:v>25.334999999999997</c:v>
                </c:pt>
                <c:pt idx="3563">
                  <c:v>25.732999999999986</c:v>
                </c:pt>
                <c:pt idx="3564">
                  <c:v>29.213999999999999</c:v>
                </c:pt>
                <c:pt idx="3565">
                  <c:v>31.193999999999999</c:v>
                </c:pt>
                <c:pt idx="3566">
                  <c:v>31.835999999999999</c:v>
                </c:pt>
                <c:pt idx="3567">
                  <c:v>31.713999999999999</c:v>
                </c:pt>
                <c:pt idx="3568">
                  <c:v>29.03</c:v>
                </c:pt>
                <c:pt idx="3569">
                  <c:v>20.366</c:v>
                </c:pt>
                <c:pt idx="3570">
                  <c:v>12.126000000000001</c:v>
                </c:pt>
                <c:pt idx="3571">
                  <c:v>19.024999999999988</c:v>
                </c:pt>
                <c:pt idx="3572">
                  <c:v>17.274000000000001</c:v>
                </c:pt>
                <c:pt idx="3573">
                  <c:v>6.0869999999999962</c:v>
                </c:pt>
                <c:pt idx="3574">
                  <c:v>11.487000000000002</c:v>
                </c:pt>
                <c:pt idx="3575">
                  <c:v>14.346</c:v>
                </c:pt>
                <c:pt idx="3576">
                  <c:v>20.38299999999996</c:v>
                </c:pt>
                <c:pt idx="3577">
                  <c:v>24.017000000000031</c:v>
                </c:pt>
                <c:pt idx="3578">
                  <c:v>26.963999999999956</c:v>
                </c:pt>
                <c:pt idx="3579">
                  <c:v>28.038999999999987</c:v>
                </c:pt>
                <c:pt idx="3580">
                  <c:v>23.542999999999989</c:v>
                </c:pt>
                <c:pt idx="3581">
                  <c:v>13.231</c:v>
                </c:pt>
                <c:pt idx="3582">
                  <c:v>3.5459999999999994</c:v>
                </c:pt>
                <c:pt idx="3583">
                  <c:v>-1</c:v>
                </c:pt>
                <c:pt idx="3584">
                  <c:v>1.4939999999999956</c:v>
                </c:pt>
                <c:pt idx="3585">
                  <c:v>5.6109999999999873</c:v>
                </c:pt>
                <c:pt idx="3586">
                  <c:v>1.6319999999999952</c:v>
                </c:pt>
                <c:pt idx="3587">
                  <c:v>-2.5530000000000044</c:v>
                </c:pt>
                <c:pt idx="3588">
                  <c:v>5.4409999999999954</c:v>
                </c:pt>
                <c:pt idx="3589">
                  <c:v>-6.3400000000000025</c:v>
                </c:pt>
                <c:pt idx="3590">
                  <c:v>7.1000000000000005</c:v>
                </c:pt>
                <c:pt idx="3591">
                  <c:v>7.2999999999999972</c:v>
                </c:pt>
                <c:pt idx="3592">
                  <c:v>7.5399999999999991</c:v>
                </c:pt>
                <c:pt idx="3593">
                  <c:v>-2.0000000000024512E-3</c:v>
                </c:pt>
                <c:pt idx="3594">
                  <c:v>-0.95800000000000562</c:v>
                </c:pt>
                <c:pt idx="3595">
                  <c:v>3.4299999999999997</c:v>
                </c:pt>
                <c:pt idx="3596">
                  <c:v>4.1389999999999958</c:v>
                </c:pt>
                <c:pt idx="3597">
                  <c:v>3.5059999999999998</c:v>
                </c:pt>
                <c:pt idx="3598">
                  <c:v>3.7949999999999946</c:v>
                </c:pt>
                <c:pt idx="3599">
                  <c:v>17.153999999999996</c:v>
                </c:pt>
                <c:pt idx="3600">
                  <c:v>16.878999999999987</c:v>
                </c:pt>
                <c:pt idx="3601">
                  <c:v>18.518999999999988</c:v>
                </c:pt>
                <c:pt idx="3602">
                  <c:v>19.157999999999998</c:v>
                </c:pt>
                <c:pt idx="3603">
                  <c:v>18.040999999999986</c:v>
                </c:pt>
                <c:pt idx="3604">
                  <c:v>15.023000000000001</c:v>
                </c:pt>
                <c:pt idx="3605">
                  <c:v>9.8580000000000005</c:v>
                </c:pt>
                <c:pt idx="3606">
                  <c:v>4.7379999999999995</c:v>
                </c:pt>
                <c:pt idx="3607">
                  <c:v>4.3239999999999945</c:v>
                </c:pt>
                <c:pt idx="3608">
                  <c:v>4.3269999999999955</c:v>
                </c:pt>
                <c:pt idx="3609">
                  <c:v>1.9799999999999958</c:v>
                </c:pt>
                <c:pt idx="3610">
                  <c:v>-1.4500000000000028</c:v>
                </c:pt>
                <c:pt idx="3611">
                  <c:v>2.5369999999999977</c:v>
                </c:pt>
                <c:pt idx="3612">
                  <c:v>2.732999999999997</c:v>
                </c:pt>
                <c:pt idx="3613">
                  <c:v>4.9300000000000024</c:v>
                </c:pt>
                <c:pt idx="3614">
                  <c:v>6.4800000000000084</c:v>
                </c:pt>
                <c:pt idx="3615">
                  <c:v>7.6409999999999965</c:v>
                </c:pt>
                <c:pt idx="3616">
                  <c:v>3.3400000000000034</c:v>
                </c:pt>
                <c:pt idx="3617">
                  <c:v>0.82399999999999862</c:v>
                </c:pt>
                <c:pt idx="3618">
                  <c:v>2.5679999999999992</c:v>
                </c:pt>
                <c:pt idx="3619">
                  <c:v>1.7460000000000022</c:v>
                </c:pt>
                <c:pt idx="3620">
                  <c:v>0.64099999999999968</c:v>
                </c:pt>
                <c:pt idx="3621">
                  <c:v>9.9999999999980382E-3</c:v>
                </c:pt>
                <c:pt idx="3622">
                  <c:v>5.1430000000000007</c:v>
                </c:pt>
                <c:pt idx="3623">
                  <c:v>7.6289999999999871</c:v>
                </c:pt>
                <c:pt idx="3624">
                  <c:v>3.5289999999999981</c:v>
                </c:pt>
                <c:pt idx="3625">
                  <c:v>6.0429999999999975</c:v>
                </c:pt>
                <c:pt idx="3626">
                  <c:v>4.2659999999999965</c:v>
                </c:pt>
                <c:pt idx="3627">
                  <c:v>6.125999999999987</c:v>
                </c:pt>
                <c:pt idx="3628">
                  <c:v>4.9089999999999989</c:v>
                </c:pt>
                <c:pt idx="3629">
                  <c:v>0.5</c:v>
                </c:pt>
                <c:pt idx="3630">
                  <c:v>-2.171999999999997</c:v>
                </c:pt>
                <c:pt idx="3631">
                  <c:v>-5.1070000000000055</c:v>
                </c:pt>
                <c:pt idx="3632">
                  <c:v>-2.7480000000000051</c:v>
                </c:pt>
                <c:pt idx="3633">
                  <c:v>-1.534000000000006</c:v>
                </c:pt>
                <c:pt idx="3634">
                  <c:v>-1.3500000000000021</c:v>
                </c:pt>
                <c:pt idx="3635">
                  <c:v>-8.0000000000026768E-3</c:v>
                </c:pt>
                <c:pt idx="3636">
                  <c:v>-1.609000000000002</c:v>
                </c:pt>
                <c:pt idx="3637">
                  <c:v>-3.7870000000000092</c:v>
                </c:pt>
                <c:pt idx="3638">
                  <c:v>-0.60500000000000465</c:v>
                </c:pt>
                <c:pt idx="3639">
                  <c:v>3.4929999999999937</c:v>
                </c:pt>
                <c:pt idx="3640">
                  <c:v>0.54799999999999471</c:v>
                </c:pt>
                <c:pt idx="3641">
                  <c:v>-0.83900000000000574</c:v>
                </c:pt>
                <c:pt idx="3642">
                  <c:v>-3.2890000000000015</c:v>
                </c:pt>
                <c:pt idx="3643">
                  <c:v>2.0720000000000027</c:v>
                </c:pt>
                <c:pt idx="3644">
                  <c:v>3.6339999999999932</c:v>
                </c:pt>
                <c:pt idx="3645">
                  <c:v>1.2889999999999919</c:v>
                </c:pt>
                <c:pt idx="3646">
                  <c:v>3.7179999999999982</c:v>
                </c:pt>
                <c:pt idx="3647">
                  <c:v>16.835000000000001</c:v>
                </c:pt>
                <c:pt idx="3648">
                  <c:v>17.655999999999999</c:v>
                </c:pt>
                <c:pt idx="3649">
                  <c:v>20.830999999999996</c:v>
                </c:pt>
                <c:pt idx="3650">
                  <c:v>19.569000000000003</c:v>
                </c:pt>
                <c:pt idx="3651">
                  <c:v>19.255000000000003</c:v>
                </c:pt>
                <c:pt idx="3652">
                  <c:v>20.193999999999996</c:v>
                </c:pt>
                <c:pt idx="3653">
                  <c:v>15.200000000000001</c:v>
                </c:pt>
                <c:pt idx="3654">
                  <c:v>6.9320000000000022</c:v>
                </c:pt>
                <c:pt idx="3655">
                  <c:v>5.615999999999989</c:v>
                </c:pt>
                <c:pt idx="3656">
                  <c:v>1.6310000000000002</c:v>
                </c:pt>
                <c:pt idx="3657">
                  <c:v>7.4769999999999994</c:v>
                </c:pt>
                <c:pt idx="3658">
                  <c:v>-9.9999999999980382E-3</c:v>
                </c:pt>
                <c:pt idx="3659">
                  <c:v>3.9059999999999917</c:v>
                </c:pt>
                <c:pt idx="3660">
                  <c:v>-2.0550000000000068</c:v>
                </c:pt>
                <c:pt idx="3661">
                  <c:v>-0.43000000000000038</c:v>
                </c:pt>
                <c:pt idx="3662">
                  <c:v>8.1349999999999998</c:v>
                </c:pt>
                <c:pt idx="3663">
                  <c:v>12.077000000000002</c:v>
                </c:pt>
                <c:pt idx="3664">
                  <c:v>11.07</c:v>
                </c:pt>
                <c:pt idx="3665">
                  <c:v>2.6000000000000014</c:v>
                </c:pt>
                <c:pt idx="3666">
                  <c:v>9.620000000000001</c:v>
                </c:pt>
                <c:pt idx="3667">
                  <c:v>13.281000000000001</c:v>
                </c:pt>
                <c:pt idx="3668">
                  <c:v>19.417999999999999</c:v>
                </c:pt>
                <c:pt idx="3669">
                  <c:v>14.009</c:v>
                </c:pt>
                <c:pt idx="3670">
                  <c:v>12.940000000000001</c:v>
                </c:pt>
                <c:pt idx="3671">
                  <c:v>27.097999999999999</c:v>
                </c:pt>
                <c:pt idx="3672">
                  <c:v>31.03</c:v>
                </c:pt>
                <c:pt idx="3673">
                  <c:v>29.749000000000002</c:v>
                </c:pt>
                <c:pt idx="3674">
                  <c:v>30.123000000000001</c:v>
                </c:pt>
                <c:pt idx="3675">
                  <c:v>29.687999999999999</c:v>
                </c:pt>
                <c:pt idx="3676">
                  <c:v>28.610999999999997</c:v>
                </c:pt>
                <c:pt idx="3677">
                  <c:v>24.796000000000003</c:v>
                </c:pt>
                <c:pt idx="3678">
                  <c:v>18.389999999999986</c:v>
                </c:pt>
                <c:pt idx="3679">
                  <c:v>10.287999999999998</c:v>
                </c:pt>
                <c:pt idx="3680">
                  <c:v>16.931999999999992</c:v>
                </c:pt>
                <c:pt idx="3681">
                  <c:v>19.965999999999951</c:v>
                </c:pt>
                <c:pt idx="3682">
                  <c:v>19.677999999999997</c:v>
                </c:pt>
                <c:pt idx="3683">
                  <c:v>11.683</c:v>
                </c:pt>
                <c:pt idx="3684">
                  <c:v>16.555999999999987</c:v>
                </c:pt>
                <c:pt idx="3685">
                  <c:v>10.325000000000006</c:v>
                </c:pt>
                <c:pt idx="3686">
                  <c:v>15.611000000000001</c:v>
                </c:pt>
                <c:pt idx="3687">
                  <c:v>17.884999999999987</c:v>
                </c:pt>
                <c:pt idx="3688">
                  <c:v>18.140999999999988</c:v>
                </c:pt>
                <c:pt idx="3689">
                  <c:v>14.603000000000002</c:v>
                </c:pt>
                <c:pt idx="3690">
                  <c:v>13.615</c:v>
                </c:pt>
                <c:pt idx="3691">
                  <c:v>21.151000000000035</c:v>
                </c:pt>
                <c:pt idx="3692">
                  <c:v>23.908999999999956</c:v>
                </c:pt>
                <c:pt idx="3693">
                  <c:v>25.462999999999937</c:v>
                </c:pt>
                <c:pt idx="3694">
                  <c:v>20.582999999999952</c:v>
                </c:pt>
                <c:pt idx="3695">
                  <c:v>26.14</c:v>
                </c:pt>
                <c:pt idx="3696">
                  <c:v>30.325000000000003</c:v>
                </c:pt>
                <c:pt idx="3697">
                  <c:v>27.990999999999989</c:v>
                </c:pt>
                <c:pt idx="3698">
                  <c:v>31.97599999999996</c:v>
                </c:pt>
                <c:pt idx="3699">
                  <c:v>33.935000000000002</c:v>
                </c:pt>
                <c:pt idx="3700">
                  <c:v>35.033000000000001</c:v>
                </c:pt>
                <c:pt idx="3701">
                  <c:v>40.222000000000087</c:v>
                </c:pt>
                <c:pt idx="3702">
                  <c:v>30.448999999999948</c:v>
                </c:pt>
                <c:pt idx="3703">
                  <c:v>19.237999999999996</c:v>
                </c:pt>
                <c:pt idx="3704">
                  <c:v>18.904999999999987</c:v>
                </c:pt>
                <c:pt idx="3705">
                  <c:v>23.223999999999986</c:v>
                </c:pt>
                <c:pt idx="3706">
                  <c:v>14.404000000000002</c:v>
                </c:pt>
                <c:pt idx="3707">
                  <c:v>8.5550000000000068</c:v>
                </c:pt>
                <c:pt idx="3708">
                  <c:v>14.770000000000003</c:v>
                </c:pt>
                <c:pt idx="3709">
                  <c:v>15.978000000000002</c:v>
                </c:pt>
                <c:pt idx="3710">
                  <c:v>15.602</c:v>
                </c:pt>
                <c:pt idx="3711">
                  <c:v>20.384000000000004</c:v>
                </c:pt>
                <c:pt idx="3712">
                  <c:v>16.955000000000002</c:v>
                </c:pt>
                <c:pt idx="3713">
                  <c:v>4.3900000000000006</c:v>
                </c:pt>
                <c:pt idx="3714">
                  <c:v>9.1289999999999978</c:v>
                </c:pt>
                <c:pt idx="3715">
                  <c:v>15.727999999999994</c:v>
                </c:pt>
                <c:pt idx="3716">
                  <c:v>25.351999999999997</c:v>
                </c:pt>
                <c:pt idx="3717">
                  <c:v>24.276000000000003</c:v>
                </c:pt>
                <c:pt idx="3718">
                  <c:v>21.308</c:v>
                </c:pt>
                <c:pt idx="3719">
                  <c:v>29.524000000000001</c:v>
                </c:pt>
                <c:pt idx="3720">
                  <c:v>29.476999999999986</c:v>
                </c:pt>
                <c:pt idx="3721">
                  <c:v>25.501000000000001</c:v>
                </c:pt>
                <c:pt idx="3722">
                  <c:v>29.581999999999987</c:v>
                </c:pt>
                <c:pt idx="3723">
                  <c:v>26.878999999999987</c:v>
                </c:pt>
                <c:pt idx="3724">
                  <c:v>24.742999999999956</c:v>
                </c:pt>
                <c:pt idx="3725">
                  <c:v>17.561999999999987</c:v>
                </c:pt>
                <c:pt idx="3726">
                  <c:v>3.8200000000000003</c:v>
                </c:pt>
                <c:pt idx="3727">
                  <c:v>-3.7690000000000055</c:v>
                </c:pt>
                <c:pt idx="3728">
                  <c:v>-1.804000000000002</c:v>
                </c:pt>
                <c:pt idx="3729">
                  <c:v>-2.5940000000000083</c:v>
                </c:pt>
                <c:pt idx="3730">
                  <c:v>-6.0290000000000106</c:v>
                </c:pt>
                <c:pt idx="3731">
                  <c:v>0.36000000000000032</c:v>
                </c:pt>
                <c:pt idx="3732">
                  <c:v>3.2049999999999912</c:v>
                </c:pt>
                <c:pt idx="3733">
                  <c:v>2.6529999999999987</c:v>
                </c:pt>
                <c:pt idx="3734">
                  <c:v>9.6179999999999968</c:v>
                </c:pt>
                <c:pt idx="3735">
                  <c:v>11.32</c:v>
                </c:pt>
                <c:pt idx="3736">
                  <c:v>7.3000000000000043</c:v>
                </c:pt>
                <c:pt idx="3737">
                  <c:v>3.9329999999999967</c:v>
                </c:pt>
                <c:pt idx="3738">
                  <c:v>2.8369999999999913</c:v>
                </c:pt>
                <c:pt idx="3739">
                  <c:v>8.7960000000000012</c:v>
                </c:pt>
                <c:pt idx="3740">
                  <c:v>14.530000000000001</c:v>
                </c:pt>
                <c:pt idx="3741">
                  <c:v>16.241999999999987</c:v>
                </c:pt>
                <c:pt idx="3742">
                  <c:v>8.1720000000000006</c:v>
                </c:pt>
                <c:pt idx="3743">
                  <c:v>17.93</c:v>
                </c:pt>
                <c:pt idx="3744">
                  <c:v>17.954000000000001</c:v>
                </c:pt>
                <c:pt idx="3745">
                  <c:v>24.29</c:v>
                </c:pt>
                <c:pt idx="3746">
                  <c:v>27.734999999999999</c:v>
                </c:pt>
                <c:pt idx="3747">
                  <c:v>28.233999999999988</c:v>
                </c:pt>
                <c:pt idx="3748">
                  <c:v>20.755999999999986</c:v>
                </c:pt>
                <c:pt idx="3749">
                  <c:v>13.877000000000002</c:v>
                </c:pt>
                <c:pt idx="3750">
                  <c:v>13.067</c:v>
                </c:pt>
                <c:pt idx="3751">
                  <c:v>13.090000000000003</c:v>
                </c:pt>
                <c:pt idx="3752">
                  <c:v>16.599999999999987</c:v>
                </c:pt>
                <c:pt idx="3753">
                  <c:v>13.734999999999999</c:v>
                </c:pt>
                <c:pt idx="3754">
                  <c:v>8.3310000000000013</c:v>
                </c:pt>
                <c:pt idx="3755">
                  <c:v>4.5499999999999972</c:v>
                </c:pt>
                <c:pt idx="3756">
                  <c:v>13.019</c:v>
                </c:pt>
                <c:pt idx="3757">
                  <c:v>8.7050000000000001</c:v>
                </c:pt>
                <c:pt idx="3758">
                  <c:v>12.226999999999999</c:v>
                </c:pt>
                <c:pt idx="3759">
                  <c:v>12.39</c:v>
                </c:pt>
                <c:pt idx="3760">
                  <c:v>11.088000000000001</c:v>
                </c:pt>
                <c:pt idx="3761">
                  <c:v>-1.4600000000000009</c:v>
                </c:pt>
                <c:pt idx="3762">
                  <c:v>-7.3370000000000015</c:v>
                </c:pt>
                <c:pt idx="3763">
                  <c:v>-1.0199999999999922</c:v>
                </c:pt>
                <c:pt idx="3764">
                  <c:v>2.3969999999999967</c:v>
                </c:pt>
                <c:pt idx="3765">
                  <c:v>1.0800000000000061</c:v>
                </c:pt>
                <c:pt idx="3766">
                  <c:v>7.8439999999999985</c:v>
                </c:pt>
                <c:pt idx="3767">
                  <c:v>8.18</c:v>
                </c:pt>
                <c:pt idx="3768">
                  <c:v>10.951000000000002</c:v>
                </c:pt>
                <c:pt idx="3769">
                  <c:v>8.4330000000000016</c:v>
                </c:pt>
                <c:pt idx="3770">
                  <c:v>9.82</c:v>
                </c:pt>
                <c:pt idx="3771">
                  <c:v>11.07</c:v>
                </c:pt>
                <c:pt idx="3772">
                  <c:v>10.918000000000001</c:v>
                </c:pt>
                <c:pt idx="3773">
                  <c:v>9.8670000000000027</c:v>
                </c:pt>
                <c:pt idx="3774">
                  <c:v>2.2589999999999932</c:v>
                </c:pt>
                <c:pt idx="3775">
                  <c:v>6.1219999999999946</c:v>
                </c:pt>
                <c:pt idx="3776">
                  <c:v>8.0289999999999893</c:v>
                </c:pt>
                <c:pt idx="3777">
                  <c:v>8.4990000000000006</c:v>
                </c:pt>
                <c:pt idx="3778">
                  <c:v>-3.1120000000000068</c:v>
                </c:pt>
                <c:pt idx="3779">
                  <c:v>5.8029999999999955</c:v>
                </c:pt>
                <c:pt idx="3780">
                  <c:v>5.865999999999989</c:v>
                </c:pt>
                <c:pt idx="3781">
                  <c:v>-1.8200000000000003</c:v>
                </c:pt>
                <c:pt idx="3782">
                  <c:v>0.70100000000000062</c:v>
                </c:pt>
                <c:pt idx="3783">
                  <c:v>0.51799999999999369</c:v>
                </c:pt>
                <c:pt idx="3784">
                  <c:v>0.34699999999999503</c:v>
                </c:pt>
                <c:pt idx="3785">
                  <c:v>4.0579999999999945</c:v>
                </c:pt>
                <c:pt idx="3786">
                  <c:v>7</c:v>
                </c:pt>
                <c:pt idx="3787">
                  <c:v>7.3939999999999975</c:v>
                </c:pt>
                <c:pt idx="3788">
                  <c:v>8.9630000000000027</c:v>
                </c:pt>
                <c:pt idx="3789">
                  <c:v>6.411999999999999</c:v>
                </c:pt>
                <c:pt idx="3790">
                  <c:v>0.7999999999999976</c:v>
                </c:pt>
                <c:pt idx="3791">
                  <c:v>10.91</c:v>
                </c:pt>
                <c:pt idx="3792">
                  <c:v>8.4430000000000049</c:v>
                </c:pt>
                <c:pt idx="3793">
                  <c:v>3.1680000000000001</c:v>
                </c:pt>
                <c:pt idx="3794">
                  <c:v>6.218</c:v>
                </c:pt>
                <c:pt idx="3795">
                  <c:v>5.4969999999999999</c:v>
                </c:pt>
                <c:pt idx="3796">
                  <c:v>5.4209999999999985</c:v>
                </c:pt>
                <c:pt idx="3797">
                  <c:v>3.3629999999999987</c:v>
                </c:pt>
                <c:pt idx="3798">
                  <c:v>2.9979999999999976</c:v>
                </c:pt>
                <c:pt idx="3799">
                  <c:v>-0.52000000000000313</c:v>
                </c:pt>
                <c:pt idx="3800">
                  <c:v>-2.9149999999999987</c:v>
                </c:pt>
                <c:pt idx="3801">
                  <c:v>-0.77500000000000702</c:v>
                </c:pt>
                <c:pt idx="3802">
                  <c:v>-2.6270000000000042</c:v>
                </c:pt>
                <c:pt idx="3803">
                  <c:v>-3.1230000000000051</c:v>
                </c:pt>
                <c:pt idx="3804">
                  <c:v>0.26399999999999657</c:v>
                </c:pt>
                <c:pt idx="3805">
                  <c:v>-2</c:v>
                </c:pt>
                <c:pt idx="3806">
                  <c:v>4.0910000000000011</c:v>
                </c:pt>
                <c:pt idx="3807">
                  <c:v>4.3500000000000005</c:v>
                </c:pt>
                <c:pt idx="3808">
                  <c:v>5.4809999999999954</c:v>
                </c:pt>
                <c:pt idx="3809">
                  <c:v>1.6509999999999958</c:v>
                </c:pt>
                <c:pt idx="3810">
                  <c:v>2.3329999999999935</c:v>
                </c:pt>
                <c:pt idx="3811">
                  <c:v>9.4780000000000015</c:v>
                </c:pt>
                <c:pt idx="3812">
                  <c:v>12.566000000000004</c:v>
                </c:pt>
                <c:pt idx="3813">
                  <c:v>14.328000000000001</c:v>
                </c:pt>
                <c:pt idx="3814">
                  <c:v>7.1179999999999897</c:v>
                </c:pt>
                <c:pt idx="3815">
                  <c:v>12.438000000000001</c:v>
                </c:pt>
                <c:pt idx="3816">
                  <c:v>21.645</c:v>
                </c:pt>
                <c:pt idx="3817">
                  <c:v>23.534000000000031</c:v>
                </c:pt>
                <c:pt idx="3818">
                  <c:v>22.954000000000004</c:v>
                </c:pt>
                <c:pt idx="3819">
                  <c:v>22.349</c:v>
                </c:pt>
                <c:pt idx="3820">
                  <c:v>19.552000000000003</c:v>
                </c:pt>
                <c:pt idx="3821">
                  <c:v>14.733000000000001</c:v>
                </c:pt>
                <c:pt idx="3822">
                  <c:v>10.006</c:v>
                </c:pt>
                <c:pt idx="3823">
                  <c:v>8.32</c:v>
                </c:pt>
                <c:pt idx="3824">
                  <c:v>4.0589999999999975</c:v>
                </c:pt>
                <c:pt idx="3825">
                  <c:v>15.037999999999998</c:v>
                </c:pt>
                <c:pt idx="3826">
                  <c:v>12.091000000000001</c:v>
                </c:pt>
                <c:pt idx="3827">
                  <c:v>22.239000000000004</c:v>
                </c:pt>
                <c:pt idx="3828">
                  <c:v>28.066000000000003</c:v>
                </c:pt>
                <c:pt idx="3829">
                  <c:v>24.027000000000001</c:v>
                </c:pt>
                <c:pt idx="3830">
                  <c:v>24.646000000000001</c:v>
                </c:pt>
                <c:pt idx="3831">
                  <c:v>26.088999999999956</c:v>
                </c:pt>
                <c:pt idx="3832">
                  <c:v>18.852000000000004</c:v>
                </c:pt>
                <c:pt idx="3833">
                  <c:v>14.530000000000001</c:v>
                </c:pt>
                <c:pt idx="3834">
                  <c:v>13.200000000000003</c:v>
                </c:pt>
                <c:pt idx="3835">
                  <c:v>18.387</c:v>
                </c:pt>
                <c:pt idx="3836">
                  <c:v>20.052</c:v>
                </c:pt>
                <c:pt idx="3837">
                  <c:v>16.832000000000001</c:v>
                </c:pt>
                <c:pt idx="3838">
                  <c:v>20.050000000000004</c:v>
                </c:pt>
                <c:pt idx="3839">
                  <c:v>29.987999999999989</c:v>
                </c:pt>
                <c:pt idx="3840">
                  <c:v>36.486000000000004</c:v>
                </c:pt>
                <c:pt idx="3841">
                  <c:v>36.726000000000013</c:v>
                </c:pt>
                <c:pt idx="3842">
                  <c:v>35.144000000000005</c:v>
                </c:pt>
                <c:pt idx="3843">
                  <c:v>40.21</c:v>
                </c:pt>
                <c:pt idx="3844">
                  <c:v>42.70600000000001</c:v>
                </c:pt>
                <c:pt idx="3845">
                  <c:v>37.873000000000005</c:v>
                </c:pt>
                <c:pt idx="3846">
                  <c:v>30.180000000000003</c:v>
                </c:pt>
                <c:pt idx="3847">
                  <c:v>22.458999999999989</c:v>
                </c:pt>
                <c:pt idx="3848">
                  <c:v>24.861999999999988</c:v>
                </c:pt>
                <c:pt idx="3849">
                  <c:v>32.724000000000011</c:v>
                </c:pt>
                <c:pt idx="3850">
                  <c:v>33.693000000000012</c:v>
                </c:pt>
                <c:pt idx="3851">
                  <c:v>33.092000000000013</c:v>
                </c:pt>
                <c:pt idx="3852">
                  <c:v>35.657000000000004</c:v>
                </c:pt>
                <c:pt idx="3853">
                  <c:v>32.756</c:v>
                </c:pt>
                <c:pt idx="3854">
                  <c:v>31.444999999999986</c:v>
                </c:pt>
                <c:pt idx="3855">
                  <c:v>33.971000000000004</c:v>
                </c:pt>
                <c:pt idx="3856">
                  <c:v>22.979999999999986</c:v>
                </c:pt>
                <c:pt idx="3857">
                  <c:v>14.498000000000001</c:v>
                </c:pt>
                <c:pt idx="3858">
                  <c:v>9.9520000000000213</c:v>
                </c:pt>
                <c:pt idx="3859">
                  <c:v>24.527999999999999</c:v>
                </c:pt>
                <c:pt idx="3860">
                  <c:v>32.614000000000004</c:v>
                </c:pt>
                <c:pt idx="3861">
                  <c:v>22.100999999999999</c:v>
                </c:pt>
                <c:pt idx="3862">
                  <c:v>26.206000000000003</c:v>
                </c:pt>
                <c:pt idx="3863">
                  <c:v>44.082000000000001</c:v>
                </c:pt>
                <c:pt idx="3864">
                  <c:v>38.379999999999995</c:v>
                </c:pt>
                <c:pt idx="3865">
                  <c:v>41.921000000000006</c:v>
                </c:pt>
                <c:pt idx="3866">
                  <c:v>40.993000000000009</c:v>
                </c:pt>
                <c:pt idx="3867">
                  <c:v>34.433</c:v>
                </c:pt>
                <c:pt idx="3868">
                  <c:v>32.826000000000001</c:v>
                </c:pt>
                <c:pt idx="3869">
                  <c:v>28.791999999999987</c:v>
                </c:pt>
                <c:pt idx="3870">
                  <c:v>20.288999999999948</c:v>
                </c:pt>
                <c:pt idx="3871">
                  <c:v>3.3819999999999979</c:v>
                </c:pt>
                <c:pt idx="3872">
                  <c:v>6.0779999999999985</c:v>
                </c:pt>
                <c:pt idx="3873">
                  <c:v>16.720999999999989</c:v>
                </c:pt>
                <c:pt idx="3874">
                  <c:v>12.632</c:v>
                </c:pt>
                <c:pt idx="3875">
                  <c:v>12.834</c:v>
                </c:pt>
                <c:pt idx="3876">
                  <c:v>15.280000000000001</c:v>
                </c:pt>
                <c:pt idx="3877">
                  <c:v>13.946000000000002</c:v>
                </c:pt>
                <c:pt idx="3878">
                  <c:v>2.0919999999999987</c:v>
                </c:pt>
                <c:pt idx="3879">
                  <c:v>-2.0050000000000026</c:v>
                </c:pt>
                <c:pt idx="3880">
                  <c:v>-4.4920000000000009</c:v>
                </c:pt>
                <c:pt idx="3881">
                  <c:v>-6.2809999999999988</c:v>
                </c:pt>
                <c:pt idx="3882">
                  <c:v>-3.5180000000000007</c:v>
                </c:pt>
                <c:pt idx="3883">
                  <c:v>2.0700000000000003</c:v>
                </c:pt>
                <c:pt idx="3884">
                  <c:v>18.391999999999996</c:v>
                </c:pt>
                <c:pt idx="3885">
                  <c:v>18.238999999999987</c:v>
                </c:pt>
                <c:pt idx="3886">
                  <c:v>28.052</c:v>
                </c:pt>
                <c:pt idx="3887">
                  <c:v>27.940999999999956</c:v>
                </c:pt>
                <c:pt idx="3888">
                  <c:v>18.532999999999987</c:v>
                </c:pt>
                <c:pt idx="3889">
                  <c:v>18.515000000000001</c:v>
                </c:pt>
                <c:pt idx="3890">
                  <c:v>19.280999999999956</c:v>
                </c:pt>
                <c:pt idx="3891">
                  <c:v>21.418000000000003</c:v>
                </c:pt>
                <c:pt idx="3892">
                  <c:v>19.597000000000001</c:v>
                </c:pt>
                <c:pt idx="3893">
                  <c:v>19.180999999999987</c:v>
                </c:pt>
                <c:pt idx="3894">
                  <c:v>13.798</c:v>
                </c:pt>
                <c:pt idx="3895">
                  <c:v>4.8809999999999905</c:v>
                </c:pt>
                <c:pt idx="3896">
                  <c:v>2.2460000000000022</c:v>
                </c:pt>
                <c:pt idx="3897">
                  <c:v>4.3890000000000029</c:v>
                </c:pt>
                <c:pt idx="3898">
                  <c:v>1.1180000000000021</c:v>
                </c:pt>
                <c:pt idx="3899">
                  <c:v>7.9999999999955853E-3</c:v>
                </c:pt>
                <c:pt idx="3900">
                  <c:v>-9.9999999999767332E-4</c:v>
                </c:pt>
                <c:pt idx="3901">
                  <c:v>-7.1999999999999957</c:v>
                </c:pt>
                <c:pt idx="3902">
                  <c:v>-10.287999999999998</c:v>
                </c:pt>
                <c:pt idx="3903">
                  <c:v>-8.9950000000000045</c:v>
                </c:pt>
                <c:pt idx="3904">
                  <c:v>-9.5620000000000047</c:v>
                </c:pt>
                <c:pt idx="3905">
                  <c:v>-10.643000000000001</c:v>
                </c:pt>
                <c:pt idx="3906">
                  <c:v>-13.910000000000004</c:v>
                </c:pt>
                <c:pt idx="3907">
                  <c:v>-10.030000000000001</c:v>
                </c:pt>
                <c:pt idx="3908">
                  <c:v>-2.9729999999999968</c:v>
                </c:pt>
                <c:pt idx="3909">
                  <c:v>-1.2060000000000031</c:v>
                </c:pt>
                <c:pt idx="3910">
                  <c:v>-5.3630000000000067</c:v>
                </c:pt>
                <c:pt idx="3911">
                  <c:v>10.537000000000001</c:v>
                </c:pt>
                <c:pt idx="3912">
                  <c:v>9.1490000000000009</c:v>
                </c:pt>
                <c:pt idx="3913">
                  <c:v>6.6300000000000026</c:v>
                </c:pt>
                <c:pt idx="3914">
                  <c:v>8.1720000000000006</c:v>
                </c:pt>
                <c:pt idx="3915">
                  <c:v>1.2460000000000022</c:v>
                </c:pt>
                <c:pt idx="3916">
                  <c:v>-2.1000000000000806E-2</c:v>
                </c:pt>
                <c:pt idx="3917">
                  <c:v>-2.2190000000000007</c:v>
                </c:pt>
                <c:pt idx="3918">
                  <c:v>-6.490000000000002</c:v>
                </c:pt>
                <c:pt idx="3919">
                  <c:v>-2.9299999999999997</c:v>
                </c:pt>
                <c:pt idx="3920">
                  <c:v>-3.1499999999999986</c:v>
                </c:pt>
                <c:pt idx="3921">
                  <c:v>1.750999999999995</c:v>
                </c:pt>
                <c:pt idx="3922">
                  <c:v>-3.8799999999999937</c:v>
                </c:pt>
                <c:pt idx="3923">
                  <c:v>-1.5</c:v>
                </c:pt>
                <c:pt idx="3924">
                  <c:v>-1.5069999999999952</c:v>
                </c:pt>
                <c:pt idx="3925">
                  <c:v>-1.507000000000005</c:v>
                </c:pt>
                <c:pt idx="3926">
                  <c:v>-0.40100000000000335</c:v>
                </c:pt>
                <c:pt idx="3927">
                  <c:v>1.4409999999999923</c:v>
                </c:pt>
                <c:pt idx="3928">
                  <c:v>2.0219999999999985</c:v>
                </c:pt>
                <c:pt idx="3929">
                  <c:v>-2.5090000000000003</c:v>
                </c:pt>
                <c:pt idx="3930">
                  <c:v>0.34799999999999992</c:v>
                </c:pt>
                <c:pt idx="3931">
                  <c:v>6.1200000000000045</c:v>
                </c:pt>
                <c:pt idx="3932">
                  <c:v>10.199</c:v>
                </c:pt>
                <c:pt idx="3933">
                  <c:v>11.757000000000001</c:v>
                </c:pt>
                <c:pt idx="3934">
                  <c:v>12.001000000000001</c:v>
                </c:pt>
                <c:pt idx="3935">
                  <c:v>21.344999999999999</c:v>
                </c:pt>
                <c:pt idx="3936">
                  <c:v>22.060999999999989</c:v>
                </c:pt>
                <c:pt idx="3937">
                  <c:v>22.302999999999987</c:v>
                </c:pt>
                <c:pt idx="3938">
                  <c:v>24.973999999999986</c:v>
                </c:pt>
                <c:pt idx="3939">
                  <c:v>23.048999999999989</c:v>
                </c:pt>
                <c:pt idx="3940">
                  <c:v>17.132999999999996</c:v>
                </c:pt>
                <c:pt idx="3941">
                  <c:v>9.8890000000000047</c:v>
                </c:pt>
                <c:pt idx="3942">
                  <c:v>3.2199999999999989</c:v>
                </c:pt>
                <c:pt idx="3943">
                  <c:v>-2.8840000000000003</c:v>
                </c:pt>
                <c:pt idx="3944">
                  <c:v>-1.6000000000000021</c:v>
                </c:pt>
                <c:pt idx="3945">
                  <c:v>-2.4020000000000077</c:v>
                </c:pt>
                <c:pt idx="3946">
                  <c:v>-3.1770000000000072</c:v>
                </c:pt>
                <c:pt idx="3947">
                  <c:v>3.4069999999999867</c:v>
                </c:pt>
                <c:pt idx="3948">
                  <c:v>12.009</c:v>
                </c:pt>
                <c:pt idx="3949">
                  <c:v>6.8299999999999965</c:v>
                </c:pt>
                <c:pt idx="3950">
                  <c:v>10.32</c:v>
                </c:pt>
                <c:pt idx="3951">
                  <c:v>14.11</c:v>
                </c:pt>
                <c:pt idx="3952">
                  <c:v>11.011000000000003</c:v>
                </c:pt>
                <c:pt idx="3953">
                  <c:v>5.0820000000000007</c:v>
                </c:pt>
                <c:pt idx="3954">
                  <c:v>4.0509999999999948</c:v>
                </c:pt>
                <c:pt idx="3955">
                  <c:v>8.5</c:v>
                </c:pt>
                <c:pt idx="3956">
                  <c:v>10.949</c:v>
                </c:pt>
                <c:pt idx="3957">
                  <c:v>8.0319999999999965</c:v>
                </c:pt>
                <c:pt idx="3958">
                  <c:v>4.1200000000000045</c:v>
                </c:pt>
                <c:pt idx="3959">
                  <c:v>15.594000000000001</c:v>
                </c:pt>
                <c:pt idx="3960">
                  <c:v>19.262999999999948</c:v>
                </c:pt>
                <c:pt idx="3961">
                  <c:v>16.778999999999989</c:v>
                </c:pt>
                <c:pt idx="3962">
                  <c:v>13.66</c:v>
                </c:pt>
                <c:pt idx="3963">
                  <c:v>11.774000000000001</c:v>
                </c:pt>
                <c:pt idx="3964">
                  <c:v>9.8130000000000024</c:v>
                </c:pt>
                <c:pt idx="3965">
                  <c:v>7.5979999999999945</c:v>
                </c:pt>
                <c:pt idx="3966">
                  <c:v>-0.50100000000000477</c:v>
                </c:pt>
                <c:pt idx="3967">
                  <c:v>-6.1000000000000005</c:v>
                </c:pt>
                <c:pt idx="3968">
                  <c:v>-5.5680000000000049</c:v>
                </c:pt>
                <c:pt idx="3969">
                  <c:v>0.79699999999999704</c:v>
                </c:pt>
                <c:pt idx="3970">
                  <c:v>-2.5700000000000003</c:v>
                </c:pt>
                <c:pt idx="3971">
                  <c:v>-1.3870000000000005</c:v>
                </c:pt>
                <c:pt idx="3972">
                  <c:v>-1.4490000000000052</c:v>
                </c:pt>
                <c:pt idx="3973">
                  <c:v>-1.5600000000000023</c:v>
                </c:pt>
                <c:pt idx="3974">
                  <c:v>-3.9999999999999154E-2</c:v>
                </c:pt>
                <c:pt idx="3975">
                  <c:v>0.73999999999999611</c:v>
                </c:pt>
                <c:pt idx="3976">
                  <c:v>1.3419999999999954</c:v>
                </c:pt>
                <c:pt idx="3977">
                  <c:v>-3.1960000000000037</c:v>
                </c:pt>
                <c:pt idx="3978">
                  <c:v>-5.8330000000000064</c:v>
                </c:pt>
                <c:pt idx="3979">
                  <c:v>4.4969999999999999</c:v>
                </c:pt>
                <c:pt idx="3980">
                  <c:v>7.6959999999999882</c:v>
                </c:pt>
                <c:pt idx="3981">
                  <c:v>3.4689999999999941</c:v>
                </c:pt>
                <c:pt idx="3982">
                  <c:v>9.8350000000000026</c:v>
                </c:pt>
                <c:pt idx="3983">
                  <c:v>19.352999999999987</c:v>
                </c:pt>
                <c:pt idx="3984">
                  <c:v>18.478999999999989</c:v>
                </c:pt>
                <c:pt idx="3985">
                  <c:v>14.172000000000004</c:v>
                </c:pt>
                <c:pt idx="3986">
                  <c:v>17.140000000000004</c:v>
                </c:pt>
                <c:pt idx="3987">
                  <c:v>16.305000000000003</c:v>
                </c:pt>
                <c:pt idx="3988">
                  <c:v>14.040000000000003</c:v>
                </c:pt>
                <c:pt idx="3989">
                  <c:v>13.964000000000002</c:v>
                </c:pt>
                <c:pt idx="3990">
                  <c:v>8.5410000000000039</c:v>
                </c:pt>
                <c:pt idx="3991">
                  <c:v>2.4959999999999947</c:v>
                </c:pt>
                <c:pt idx="3992">
                  <c:v>7.3609999999999873</c:v>
                </c:pt>
                <c:pt idx="3993">
                  <c:v>13.055000000000019</c:v>
                </c:pt>
                <c:pt idx="3994">
                  <c:v>5.472999999999999</c:v>
                </c:pt>
                <c:pt idx="3995">
                  <c:v>7.5120000000000005</c:v>
                </c:pt>
                <c:pt idx="3996">
                  <c:v>13.806000000000004</c:v>
                </c:pt>
                <c:pt idx="3997">
                  <c:v>14.337000000000002</c:v>
                </c:pt>
                <c:pt idx="3998">
                  <c:v>14.053000000000004</c:v>
                </c:pt>
                <c:pt idx="3999">
                  <c:v>14.971</c:v>
                </c:pt>
                <c:pt idx="4000">
                  <c:v>12.335000000000004</c:v>
                </c:pt>
                <c:pt idx="4001">
                  <c:v>8.4070000000000018</c:v>
                </c:pt>
                <c:pt idx="4002">
                  <c:v>7.6059999999999945</c:v>
                </c:pt>
                <c:pt idx="4003">
                  <c:v>15.874000000000002</c:v>
                </c:pt>
                <c:pt idx="4004">
                  <c:v>19.198</c:v>
                </c:pt>
                <c:pt idx="4005">
                  <c:v>15.767000000000003</c:v>
                </c:pt>
                <c:pt idx="4006">
                  <c:v>19.931999999999992</c:v>
                </c:pt>
                <c:pt idx="4007">
                  <c:v>23.506999999999987</c:v>
                </c:pt>
                <c:pt idx="4008">
                  <c:v>27.121000000000031</c:v>
                </c:pt>
                <c:pt idx="4009">
                  <c:v>28.265999999999952</c:v>
                </c:pt>
                <c:pt idx="4010">
                  <c:v>27.404</c:v>
                </c:pt>
                <c:pt idx="4011">
                  <c:v>29.800999999999988</c:v>
                </c:pt>
                <c:pt idx="4012">
                  <c:v>30.667999999999999</c:v>
                </c:pt>
                <c:pt idx="4013">
                  <c:v>31.476999999999986</c:v>
                </c:pt>
                <c:pt idx="4014">
                  <c:v>27.498999999999956</c:v>
                </c:pt>
                <c:pt idx="4015">
                  <c:v>20.329999999999988</c:v>
                </c:pt>
                <c:pt idx="4016">
                  <c:v>17.68</c:v>
                </c:pt>
                <c:pt idx="4017">
                  <c:v>22.625</c:v>
                </c:pt>
                <c:pt idx="4018">
                  <c:v>25.832999999999988</c:v>
                </c:pt>
                <c:pt idx="4019">
                  <c:v>25.310000000000031</c:v>
                </c:pt>
                <c:pt idx="4020">
                  <c:v>32.933000000000007</c:v>
                </c:pt>
                <c:pt idx="4021">
                  <c:v>33.450999999999993</c:v>
                </c:pt>
                <c:pt idx="4022">
                  <c:v>32.06</c:v>
                </c:pt>
                <c:pt idx="4023">
                  <c:v>29.138999999999999</c:v>
                </c:pt>
                <c:pt idx="4024">
                  <c:v>26.12</c:v>
                </c:pt>
                <c:pt idx="4025">
                  <c:v>27.468999999999948</c:v>
                </c:pt>
                <c:pt idx="4026">
                  <c:v>28.907000000000004</c:v>
                </c:pt>
                <c:pt idx="4027">
                  <c:v>36.212000000000003</c:v>
                </c:pt>
                <c:pt idx="4028">
                  <c:v>39.233000000000011</c:v>
                </c:pt>
                <c:pt idx="4029">
                  <c:v>25.010000000000005</c:v>
                </c:pt>
                <c:pt idx="4030">
                  <c:v>31.450000000000003</c:v>
                </c:pt>
                <c:pt idx="4031">
                  <c:v>43.010999999999996</c:v>
                </c:pt>
                <c:pt idx="4032">
                  <c:v>42.361000000000004</c:v>
                </c:pt>
                <c:pt idx="4033">
                  <c:v>40.195000000000078</c:v>
                </c:pt>
                <c:pt idx="4034">
                  <c:v>42.86</c:v>
                </c:pt>
                <c:pt idx="4035">
                  <c:v>45.231000000000002</c:v>
                </c:pt>
                <c:pt idx="4036">
                  <c:v>47.012</c:v>
                </c:pt>
                <c:pt idx="4037">
                  <c:v>46.238000000000063</c:v>
                </c:pt>
                <c:pt idx="4038">
                  <c:v>44.137</c:v>
                </c:pt>
                <c:pt idx="4039">
                  <c:v>36.068000000000012</c:v>
                </c:pt>
                <c:pt idx="4040">
                  <c:v>36.015000000000001</c:v>
                </c:pt>
                <c:pt idx="4041">
                  <c:v>41.199000000000012</c:v>
                </c:pt>
                <c:pt idx="4042">
                  <c:v>40.073</c:v>
                </c:pt>
                <c:pt idx="4043">
                  <c:v>36</c:v>
                </c:pt>
                <c:pt idx="4044">
                  <c:v>37.998000000000012</c:v>
                </c:pt>
                <c:pt idx="4045">
                  <c:v>32.013000000000005</c:v>
                </c:pt>
                <c:pt idx="4046">
                  <c:v>25.655000000000005</c:v>
                </c:pt>
                <c:pt idx="4047">
                  <c:v>22.719000000000001</c:v>
                </c:pt>
                <c:pt idx="4048">
                  <c:v>13.424000000000001</c:v>
                </c:pt>
                <c:pt idx="4049">
                  <c:v>2.8149999999999937</c:v>
                </c:pt>
                <c:pt idx="4050">
                  <c:v>2.1649999999999991</c:v>
                </c:pt>
                <c:pt idx="4051">
                  <c:v>10.240999999999998</c:v>
                </c:pt>
                <c:pt idx="4052">
                  <c:v>18.568999999999956</c:v>
                </c:pt>
                <c:pt idx="4053">
                  <c:v>6.7179999999999955</c:v>
                </c:pt>
                <c:pt idx="4054">
                  <c:v>16.190000000000005</c:v>
                </c:pt>
                <c:pt idx="4055">
                  <c:v>17.451000000000001</c:v>
                </c:pt>
                <c:pt idx="4056">
                  <c:v>24.434999999999999</c:v>
                </c:pt>
                <c:pt idx="4057">
                  <c:v>29.262999999999948</c:v>
                </c:pt>
                <c:pt idx="4058">
                  <c:v>30.483999999999952</c:v>
                </c:pt>
                <c:pt idx="4059">
                  <c:v>30.761999999999986</c:v>
                </c:pt>
                <c:pt idx="4060">
                  <c:v>27.542999999999989</c:v>
                </c:pt>
                <c:pt idx="4061">
                  <c:v>15.657000000000002</c:v>
                </c:pt>
                <c:pt idx="4062">
                  <c:v>8.3640000000000008</c:v>
                </c:pt>
                <c:pt idx="4063">
                  <c:v>7.1949999999999878</c:v>
                </c:pt>
                <c:pt idx="4064">
                  <c:v>12.722000000000001</c:v>
                </c:pt>
                <c:pt idx="4065">
                  <c:v>11.578000000000001</c:v>
                </c:pt>
                <c:pt idx="4066">
                  <c:v>6</c:v>
                </c:pt>
                <c:pt idx="4067">
                  <c:v>4.8200000000000065</c:v>
                </c:pt>
                <c:pt idx="4068">
                  <c:v>4.8229999999999897</c:v>
                </c:pt>
                <c:pt idx="4069">
                  <c:v>5.4200000000000017</c:v>
                </c:pt>
                <c:pt idx="4070">
                  <c:v>6.5600000000000005</c:v>
                </c:pt>
                <c:pt idx="4071">
                  <c:v>8.1290000000000049</c:v>
                </c:pt>
                <c:pt idx="4072">
                  <c:v>10.74</c:v>
                </c:pt>
                <c:pt idx="4073">
                  <c:v>4.8500000000000005</c:v>
                </c:pt>
                <c:pt idx="4074">
                  <c:v>6.3839999999999995</c:v>
                </c:pt>
                <c:pt idx="4075">
                  <c:v>10.395000000000017</c:v>
                </c:pt>
                <c:pt idx="4076">
                  <c:v>9.7800000000000011</c:v>
                </c:pt>
                <c:pt idx="4077">
                  <c:v>5.759999999999998</c:v>
                </c:pt>
                <c:pt idx="4078">
                  <c:v>6.152999999999988</c:v>
                </c:pt>
                <c:pt idx="4079">
                  <c:v>14.733999999999996</c:v>
                </c:pt>
                <c:pt idx="4080">
                  <c:v>18.731999999999999</c:v>
                </c:pt>
                <c:pt idx="4081">
                  <c:v>18.997</c:v>
                </c:pt>
                <c:pt idx="4082">
                  <c:v>18.712999999999987</c:v>
                </c:pt>
                <c:pt idx="4083">
                  <c:v>18.213999999999999</c:v>
                </c:pt>
                <c:pt idx="4084">
                  <c:v>16.866</c:v>
                </c:pt>
                <c:pt idx="4085">
                  <c:v>11.321000000000002</c:v>
                </c:pt>
                <c:pt idx="4086">
                  <c:v>3.3369999999999913</c:v>
                </c:pt>
                <c:pt idx="4087">
                  <c:v>5.0900000000000025</c:v>
                </c:pt>
                <c:pt idx="4088">
                  <c:v>8.9220000000000006</c:v>
                </c:pt>
                <c:pt idx="4089">
                  <c:v>6.5669999999999975</c:v>
                </c:pt>
                <c:pt idx="4090">
                  <c:v>6.3569999999999895</c:v>
                </c:pt>
                <c:pt idx="4091">
                  <c:v>10.129000000000005</c:v>
                </c:pt>
                <c:pt idx="4092">
                  <c:v>7.8049999999999899</c:v>
                </c:pt>
                <c:pt idx="4093">
                  <c:v>5.6589999999999945</c:v>
                </c:pt>
                <c:pt idx="4094">
                  <c:v>6.3219999999999956</c:v>
                </c:pt>
                <c:pt idx="4095">
                  <c:v>7.2219999999999995</c:v>
                </c:pt>
                <c:pt idx="4096">
                  <c:v>2.8659999999999997</c:v>
                </c:pt>
                <c:pt idx="4097">
                  <c:v>-0.34100000000000108</c:v>
                </c:pt>
                <c:pt idx="4098">
                  <c:v>1.0359999999999909</c:v>
                </c:pt>
                <c:pt idx="4099">
                  <c:v>8.2520000000000024</c:v>
                </c:pt>
                <c:pt idx="4100">
                  <c:v>12.147</c:v>
                </c:pt>
                <c:pt idx="4101">
                  <c:v>8.0900000000000034</c:v>
                </c:pt>
                <c:pt idx="4102">
                  <c:v>13.989000000000004</c:v>
                </c:pt>
                <c:pt idx="4103">
                  <c:v>14.783000000000001</c:v>
                </c:pt>
                <c:pt idx="4104">
                  <c:v>17.152000000000001</c:v>
                </c:pt>
                <c:pt idx="4105">
                  <c:v>18.768999999999952</c:v>
                </c:pt>
                <c:pt idx="4106">
                  <c:v>20.211999999999996</c:v>
                </c:pt>
                <c:pt idx="4107">
                  <c:v>17.21</c:v>
                </c:pt>
                <c:pt idx="4108">
                  <c:v>18.429000000000002</c:v>
                </c:pt>
                <c:pt idx="4109">
                  <c:v>10.007000000000001</c:v>
                </c:pt>
                <c:pt idx="4110">
                  <c:v>9.700000000000128E-2</c:v>
                </c:pt>
                <c:pt idx="4111">
                  <c:v>0.43600000000000061</c:v>
                </c:pt>
                <c:pt idx="4112">
                  <c:v>-2.2640000000000042</c:v>
                </c:pt>
                <c:pt idx="4113">
                  <c:v>1.1839999999999951</c:v>
                </c:pt>
                <c:pt idx="4114">
                  <c:v>-2.009999999999998</c:v>
                </c:pt>
                <c:pt idx="4115">
                  <c:v>-0.15999999999999726</c:v>
                </c:pt>
                <c:pt idx="4116">
                  <c:v>-2.6009999999999991</c:v>
                </c:pt>
                <c:pt idx="4117">
                  <c:v>-2.9909999999999997</c:v>
                </c:pt>
                <c:pt idx="4118">
                  <c:v>9.1999999999991727E-2</c:v>
                </c:pt>
                <c:pt idx="4119">
                  <c:v>2.4109999999999943</c:v>
                </c:pt>
                <c:pt idx="4120">
                  <c:v>9.7999999999999199E-2</c:v>
                </c:pt>
                <c:pt idx="4121">
                  <c:v>2.9549999999999983</c:v>
                </c:pt>
                <c:pt idx="4122">
                  <c:v>4.8350000000000009</c:v>
                </c:pt>
                <c:pt idx="4123">
                  <c:v>3.5069999999999979</c:v>
                </c:pt>
                <c:pt idx="4124">
                  <c:v>10.980000000000004</c:v>
                </c:pt>
                <c:pt idx="4125">
                  <c:v>9.5</c:v>
                </c:pt>
                <c:pt idx="4126">
                  <c:v>7</c:v>
                </c:pt>
                <c:pt idx="4127">
                  <c:v>12.072000000000006</c:v>
                </c:pt>
                <c:pt idx="4128">
                  <c:v>6.3229999999999897</c:v>
                </c:pt>
                <c:pt idx="4129">
                  <c:v>2.7669999999999959</c:v>
                </c:pt>
                <c:pt idx="4130">
                  <c:v>1.4989999999999926</c:v>
                </c:pt>
                <c:pt idx="4131">
                  <c:v>-0.91200000000000614</c:v>
                </c:pt>
                <c:pt idx="4132">
                  <c:v>-0.9930000000000021</c:v>
                </c:pt>
                <c:pt idx="4133">
                  <c:v>-1.4789999999999961</c:v>
                </c:pt>
                <c:pt idx="4134">
                  <c:v>-0.9269999999999996</c:v>
                </c:pt>
                <c:pt idx="4135">
                  <c:v>-1.3800000000000041</c:v>
                </c:pt>
                <c:pt idx="4136">
                  <c:v>-5.509999999999998</c:v>
                </c:pt>
                <c:pt idx="4137">
                  <c:v>-4.1930000000000049</c:v>
                </c:pt>
                <c:pt idx="4138">
                  <c:v>-6.4860000000000104</c:v>
                </c:pt>
                <c:pt idx="4139">
                  <c:v>-5.4160000000000039</c:v>
                </c:pt>
                <c:pt idx="4140">
                  <c:v>-1.0399999999999954</c:v>
                </c:pt>
                <c:pt idx="4141">
                  <c:v>-0.875999999999999</c:v>
                </c:pt>
                <c:pt idx="4142">
                  <c:v>-0.54699999999999704</c:v>
                </c:pt>
                <c:pt idx="4143">
                  <c:v>2.6699999999999946</c:v>
                </c:pt>
                <c:pt idx="4144">
                  <c:v>0.97499999999999465</c:v>
                </c:pt>
                <c:pt idx="4145">
                  <c:v>-2.3539999999999988</c:v>
                </c:pt>
                <c:pt idx="4146">
                  <c:v>2.3689999999999998</c:v>
                </c:pt>
                <c:pt idx="4147">
                  <c:v>9.7620000000000005</c:v>
                </c:pt>
                <c:pt idx="4148">
                  <c:v>11.706000000000003</c:v>
                </c:pt>
                <c:pt idx="4149">
                  <c:v>7.220000000000006</c:v>
                </c:pt>
                <c:pt idx="4150">
                  <c:v>9.61</c:v>
                </c:pt>
                <c:pt idx="4151">
                  <c:v>17.972999999999956</c:v>
                </c:pt>
                <c:pt idx="4152">
                  <c:v>19.463999999999956</c:v>
                </c:pt>
                <c:pt idx="4153">
                  <c:v>25.916</c:v>
                </c:pt>
                <c:pt idx="4154">
                  <c:v>25.198999999999987</c:v>
                </c:pt>
                <c:pt idx="4155">
                  <c:v>24.754000000000001</c:v>
                </c:pt>
                <c:pt idx="4156">
                  <c:v>15.851000000000004</c:v>
                </c:pt>
                <c:pt idx="4157">
                  <c:v>10.636000000000001</c:v>
                </c:pt>
                <c:pt idx="4158">
                  <c:v>11.398000000000001</c:v>
                </c:pt>
                <c:pt idx="4159">
                  <c:v>2.4799999999999969</c:v>
                </c:pt>
                <c:pt idx="4160">
                  <c:v>9.2289999999999992</c:v>
                </c:pt>
                <c:pt idx="4161">
                  <c:v>1.0799999999999952</c:v>
                </c:pt>
                <c:pt idx="4162">
                  <c:v>1.8629999999999978</c:v>
                </c:pt>
                <c:pt idx="4163">
                  <c:v>2.1000000000000014</c:v>
                </c:pt>
                <c:pt idx="4164">
                  <c:v>6.4669999999999987</c:v>
                </c:pt>
                <c:pt idx="4165">
                  <c:v>5.4839999999999964</c:v>
                </c:pt>
                <c:pt idx="4166">
                  <c:v>8.3700000000000028</c:v>
                </c:pt>
                <c:pt idx="4167">
                  <c:v>11.130000000000003</c:v>
                </c:pt>
                <c:pt idx="4168">
                  <c:v>10.586000000000002</c:v>
                </c:pt>
                <c:pt idx="4169">
                  <c:v>8.5570000000000022</c:v>
                </c:pt>
                <c:pt idx="4170">
                  <c:v>5.0639999999999965</c:v>
                </c:pt>
                <c:pt idx="4171">
                  <c:v>3.3200000000000003</c:v>
                </c:pt>
                <c:pt idx="4172">
                  <c:v>9.69</c:v>
                </c:pt>
                <c:pt idx="4173">
                  <c:v>6.61899999999999</c:v>
                </c:pt>
                <c:pt idx="4174">
                  <c:v>6.2959999999999985</c:v>
                </c:pt>
                <c:pt idx="4175">
                  <c:v>19.491</c:v>
                </c:pt>
                <c:pt idx="4176">
                  <c:v>26.119999999999997</c:v>
                </c:pt>
                <c:pt idx="4177">
                  <c:v>29.200999999999986</c:v>
                </c:pt>
                <c:pt idx="4178">
                  <c:v>25.366000000000003</c:v>
                </c:pt>
                <c:pt idx="4179">
                  <c:v>35.216000000000008</c:v>
                </c:pt>
                <c:pt idx="4180">
                  <c:v>32.210000000000008</c:v>
                </c:pt>
                <c:pt idx="4181">
                  <c:v>34.613</c:v>
                </c:pt>
                <c:pt idx="4182">
                  <c:v>23.001000000000001</c:v>
                </c:pt>
                <c:pt idx="4183">
                  <c:v>15.864000000000004</c:v>
                </c:pt>
                <c:pt idx="4184">
                  <c:v>13.410000000000004</c:v>
                </c:pt>
                <c:pt idx="4185">
                  <c:v>16.403999999999989</c:v>
                </c:pt>
                <c:pt idx="4186">
                  <c:v>14.029000000000003</c:v>
                </c:pt>
                <c:pt idx="4187">
                  <c:v>12.560000000000002</c:v>
                </c:pt>
                <c:pt idx="4188">
                  <c:v>15.383000000000004</c:v>
                </c:pt>
                <c:pt idx="4189">
                  <c:v>20.22599999999996</c:v>
                </c:pt>
                <c:pt idx="4190">
                  <c:v>27.573999999999987</c:v>
                </c:pt>
                <c:pt idx="4191">
                  <c:v>29.071999999999999</c:v>
                </c:pt>
                <c:pt idx="4192">
                  <c:v>21.47599999999996</c:v>
                </c:pt>
                <c:pt idx="4193">
                  <c:v>18.264999999999986</c:v>
                </c:pt>
                <c:pt idx="4194">
                  <c:v>14.334000000000001</c:v>
                </c:pt>
                <c:pt idx="4195">
                  <c:v>20.167000000000005</c:v>
                </c:pt>
                <c:pt idx="4196">
                  <c:v>16.191999999999993</c:v>
                </c:pt>
                <c:pt idx="4197">
                  <c:v>10.084000000000001</c:v>
                </c:pt>
                <c:pt idx="4198">
                  <c:v>13.625</c:v>
                </c:pt>
                <c:pt idx="4199">
                  <c:v>24.436</c:v>
                </c:pt>
                <c:pt idx="4200">
                  <c:v>31.518000000000001</c:v>
                </c:pt>
                <c:pt idx="4201">
                  <c:v>32.098000000000013</c:v>
                </c:pt>
                <c:pt idx="4202">
                  <c:v>33.525000000000013</c:v>
                </c:pt>
                <c:pt idx="4203">
                  <c:v>35.734000000000009</c:v>
                </c:pt>
                <c:pt idx="4204">
                  <c:v>38.52600000000001</c:v>
                </c:pt>
                <c:pt idx="4205">
                  <c:v>34.884999999999998</c:v>
                </c:pt>
                <c:pt idx="4206">
                  <c:v>33.64</c:v>
                </c:pt>
                <c:pt idx="4207">
                  <c:v>24.09</c:v>
                </c:pt>
                <c:pt idx="4208">
                  <c:v>23.176000000000005</c:v>
                </c:pt>
                <c:pt idx="4209">
                  <c:v>29.871999999999996</c:v>
                </c:pt>
                <c:pt idx="4210">
                  <c:v>30.515999999999988</c:v>
                </c:pt>
                <c:pt idx="4211">
                  <c:v>31.113000000000035</c:v>
                </c:pt>
                <c:pt idx="4212">
                  <c:v>43.086000000000006</c:v>
                </c:pt>
                <c:pt idx="4213">
                  <c:v>41.383999999999993</c:v>
                </c:pt>
                <c:pt idx="4214">
                  <c:v>38.675000000000011</c:v>
                </c:pt>
                <c:pt idx="4215">
                  <c:v>36.879999999999995</c:v>
                </c:pt>
                <c:pt idx="4216">
                  <c:v>30.904000000000003</c:v>
                </c:pt>
                <c:pt idx="4217">
                  <c:v>23.379000000000001</c:v>
                </c:pt>
                <c:pt idx="4218">
                  <c:v>20.821000000000005</c:v>
                </c:pt>
                <c:pt idx="4219">
                  <c:v>27.515000000000001</c:v>
                </c:pt>
                <c:pt idx="4220">
                  <c:v>31.512</c:v>
                </c:pt>
                <c:pt idx="4221">
                  <c:v>28.266999999999989</c:v>
                </c:pt>
                <c:pt idx="4222">
                  <c:v>8.3700000000000045</c:v>
                </c:pt>
                <c:pt idx="4223">
                  <c:v>41.601000000000006</c:v>
                </c:pt>
                <c:pt idx="4224">
                  <c:v>46.271000000000001</c:v>
                </c:pt>
                <c:pt idx="4225">
                  <c:v>31.337000000000035</c:v>
                </c:pt>
                <c:pt idx="4226">
                  <c:v>29.209000000000003</c:v>
                </c:pt>
                <c:pt idx="4227">
                  <c:v>28.715000000000003</c:v>
                </c:pt>
                <c:pt idx="4228">
                  <c:v>27.704999999999988</c:v>
                </c:pt>
                <c:pt idx="4229">
                  <c:v>19.216999999999999</c:v>
                </c:pt>
                <c:pt idx="4230">
                  <c:v>10.717999999999996</c:v>
                </c:pt>
                <c:pt idx="4231">
                  <c:v>7.5600000000000005</c:v>
                </c:pt>
                <c:pt idx="4232">
                  <c:v>6.1499999999999986</c:v>
                </c:pt>
                <c:pt idx="4233">
                  <c:v>6.8990000000000009</c:v>
                </c:pt>
                <c:pt idx="4234">
                  <c:v>1.5300000000000011</c:v>
                </c:pt>
                <c:pt idx="4235">
                  <c:v>-1.1850000000000023</c:v>
                </c:pt>
                <c:pt idx="4236">
                  <c:v>5.0900000000000025</c:v>
                </c:pt>
                <c:pt idx="4237">
                  <c:v>5.4859999999999971</c:v>
                </c:pt>
                <c:pt idx="4238">
                  <c:v>6.8800000000000026</c:v>
                </c:pt>
                <c:pt idx="4239">
                  <c:v>10.060000000000002</c:v>
                </c:pt>
                <c:pt idx="4240">
                  <c:v>7.4029999999999987</c:v>
                </c:pt>
                <c:pt idx="4241">
                  <c:v>0.81099999999999994</c:v>
                </c:pt>
                <c:pt idx="4242">
                  <c:v>3.9799999999999969</c:v>
                </c:pt>
                <c:pt idx="4243">
                  <c:v>10.220000000000001</c:v>
                </c:pt>
                <c:pt idx="4244">
                  <c:v>15.665000000000004</c:v>
                </c:pt>
                <c:pt idx="4245">
                  <c:v>4.0949999999999891</c:v>
                </c:pt>
                <c:pt idx="4246">
                  <c:v>4.0899999999999963</c:v>
                </c:pt>
                <c:pt idx="4247">
                  <c:v>9.5390000000000015</c:v>
                </c:pt>
                <c:pt idx="4248">
                  <c:v>19.195999999999987</c:v>
                </c:pt>
                <c:pt idx="4249">
                  <c:v>23.183999999999987</c:v>
                </c:pt>
                <c:pt idx="4250">
                  <c:v>24.815999999999999</c:v>
                </c:pt>
                <c:pt idx="4251">
                  <c:v>23.361999999999988</c:v>
                </c:pt>
                <c:pt idx="4252">
                  <c:v>20.118000000000031</c:v>
                </c:pt>
                <c:pt idx="4253">
                  <c:v>13.508000000000001</c:v>
                </c:pt>
                <c:pt idx="4254">
                  <c:v>7.4200000000000017</c:v>
                </c:pt>
                <c:pt idx="4255">
                  <c:v>2.5500000000000043</c:v>
                </c:pt>
                <c:pt idx="4256">
                  <c:v>6.5989999999999966</c:v>
                </c:pt>
                <c:pt idx="4257">
                  <c:v>7.0600000000000005</c:v>
                </c:pt>
                <c:pt idx="4258">
                  <c:v>5.1000000000000005</c:v>
                </c:pt>
                <c:pt idx="4259">
                  <c:v>1.9089999999999978</c:v>
                </c:pt>
                <c:pt idx="4260">
                  <c:v>8.0300000000000011</c:v>
                </c:pt>
                <c:pt idx="4261">
                  <c:v>6.8909999999999965</c:v>
                </c:pt>
                <c:pt idx="4262">
                  <c:v>8.0100000000000051</c:v>
                </c:pt>
                <c:pt idx="4263">
                  <c:v>14.530000000000001</c:v>
                </c:pt>
                <c:pt idx="4264">
                  <c:v>9.1399999999999988</c:v>
                </c:pt>
                <c:pt idx="4265">
                  <c:v>8.1000000000000014</c:v>
                </c:pt>
                <c:pt idx="4266">
                  <c:v>6.6499999999999986</c:v>
                </c:pt>
                <c:pt idx="4267">
                  <c:v>9.7700000000000031</c:v>
                </c:pt>
                <c:pt idx="4268">
                  <c:v>8.828000000000003</c:v>
                </c:pt>
                <c:pt idx="4269">
                  <c:v>4.1629999999999852</c:v>
                </c:pt>
                <c:pt idx="4270">
                  <c:v>8.4570000000000007</c:v>
                </c:pt>
                <c:pt idx="4271">
                  <c:v>18.081999999999987</c:v>
                </c:pt>
                <c:pt idx="4272">
                  <c:v>16.530999999999999</c:v>
                </c:pt>
                <c:pt idx="4273">
                  <c:v>16.097999999999999</c:v>
                </c:pt>
                <c:pt idx="4274">
                  <c:v>22.200999999999986</c:v>
                </c:pt>
                <c:pt idx="4275">
                  <c:v>24.653999999999996</c:v>
                </c:pt>
                <c:pt idx="4276">
                  <c:v>18.435999999999989</c:v>
                </c:pt>
                <c:pt idx="4277">
                  <c:v>12.751000000000001</c:v>
                </c:pt>
                <c:pt idx="4278">
                  <c:v>3.9359999999999977</c:v>
                </c:pt>
                <c:pt idx="4279">
                  <c:v>4.7710000000000106</c:v>
                </c:pt>
                <c:pt idx="4280">
                  <c:v>3.4620000000000033</c:v>
                </c:pt>
                <c:pt idx="4281">
                  <c:v>5.8469999999999995</c:v>
                </c:pt>
                <c:pt idx="4282">
                  <c:v>0.49499999999999866</c:v>
                </c:pt>
                <c:pt idx="4283">
                  <c:v>2.2959999999999994</c:v>
                </c:pt>
                <c:pt idx="4284">
                  <c:v>-1.0959999999999932</c:v>
                </c:pt>
                <c:pt idx="4285">
                  <c:v>-3.0590000000000037</c:v>
                </c:pt>
                <c:pt idx="4286">
                  <c:v>0.5</c:v>
                </c:pt>
                <c:pt idx="4287">
                  <c:v>5.7309999999999954</c:v>
                </c:pt>
                <c:pt idx="4288">
                  <c:v>4.7789999999999964</c:v>
                </c:pt>
                <c:pt idx="4289">
                  <c:v>1.7269999999999934</c:v>
                </c:pt>
                <c:pt idx="4290">
                  <c:v>4.9450000000000003</c:v>
                </c:pt>
                <c:pt idx="4291">
                  <c:v>8.0190000000000001</c:v>
                </c:pt>
                <c:pt idx="4292">
                  <c:v>16.490000000000002</c:v>
                </c:pt>
                <c:pt idx="4293">
                  <c:v>4.7199999999999989</c:v>
                </c:pt>
                <c:pt idx="4294">
                  <c:v>7.6400000000000006</c:v>
                </c:pt>
                <c:pt idx="4295">
                  <c:v>14.543000000000001</c:v>
                </c:pt>
                <c:pt idx="4296">
                  <c:v>12.649000000000001</c:v>
                </c:pt>
                <c:pt idx="4297">
                  <c:v>10.887</c:v>
                </c:pt>
                <c:pt idx="4298">
                  <c:v>9.8780000000000001</c:v>
                </c:pt>
                <c:pt idx="4299">
                  <c:v>3.9930000000000021</c:v>
                </c:pt>
                <c:pt idx="4300">
                  <c:v>2.0300000000000007</c:v>
                </c:pt>
                <c:pt idx="4301">
                  <c:v>5.1729999999999947</c:v>
                </c:pt>
                <c:pt idx="4302">
                  <c:v>3.5519999999999987</c:v>
                </c:pt>
                <c:pt idx="4303">
                  <c:v>-2.0030000000000001</c:v>
                </c:pt>
                <c:pt idx="4304">
                  <c:v>1.8359999999999952</c:v>
                </c:pt>
                <c:pt idx="4305">
                  <c:v>4.5759999999999925</c:v>
                </c:pt>
                <c:pt idx="4306">
                  <c:v>1.5790000000000006</c:v>
                </c:pt>
                <c:pt idx="4307">
                  <c:v>9.9810000000000016</c:v>
                </c:pt>
                <c:pt idx="4308">
                  <c:v>11.798</c:v>
                </c:pt>
                <c:pt idx="4309">
                  <c:v>9.24</c:v>
                </c:pt>
                <c:pt idx="4310">
                  <c:v>8.4420000000000002</c:v>
                </c:pt>
                <c:pt idx="4311">
                  <c:v>5.0500000000000043</c:v>
                </c:pt>
                <c:pt idx="4312">
                  <c:v>2.9939999999999998</c:v>
                </c:pt>
                <c:pt idx="4313">
                  <c:v>1.9969999999999999</c:v>
                </c:pt>
                <c:pt idx="4314">
                  <c:v>3.980000000000004</c:v>
                </c:pt>
                <c:pt idx="4315">
                  <c:v>6.6909999999999945</c:v>
                </c:pt>
                <c:pt idx="4316">
                  <c:v>8.5680000000000014</c:v>
                </c:pt>
                <c:pt idx="4317">
                  <c:v>7.18</c:v>
                </c:pt>
                <c:pt idx="4318">
                  <c:v>5.0600000000000005</c:v>
                </c:pt>
                <c:pt idx="4319">
                  <c:v>16.985999999999937</c:v>
                </c:pt>
                <c:pt idx="4320">
                  <c:v>17.753999999999987</c:v>
                </c:pt>
                <c:pt idx="4321">
                  <c:v>19.201999999999988</c:v>
                </c:pt>
                <c:pt idx="4322">
                  <c:v>24.884999999999987</c:v>
                </c:pt>
                <c:pt idx="4323">
                  <c:v>22.754000000000001</c:v>
                </c:pt>
                <c:pt idx="4324">
                  <c:v>14.575000000000006</c:v>
                </c:pt>
                <c:pt idx="4325">
                  <c:v>8.7660000000000018</c:v>
                </c:pt>
                <c:pt idx="4326">
                  <c:v>5.4939999999999927</c:v>
                </c:pt>
                <c:pt idx="4327">
                  <c:v>1.7600000000000051</c:v>
                </c:pt>
                <c:pt idx="4328">
                  <c:v>3.1000000000000014</c:v>
                </c:pt>
                <c:pt idx="4329">
                  <c:v>6.5690000000000026</c:v>
                </c:pt>
                <c:pt idx="4330">
                  <c:v>3.0420000000000007</c:v>
                </c:pt>
                <c:pt idx="4331">
                  <c:v>3.9819999999999993</c:v>
                </c:pt>
                <c:pt idx="4332">
                  <c:v>7.5179999999999865</c:v>
                </c:pt>
                <c:pt idx="4333">
                  <c:v>-4.5590000000000064</c:v>
                </c:pt>
                <c:pt idx="4334">
                  <c:v>3.5399999999999987</c:v>
                </c:pt>
                <c:pt idx="4335">
                  <c:v>6.1079999999999863</c:v>
                </c:pt>
                <c:pt idx="4336">
                  <c:v>-1.0050000000000026</c:v>
                </c:pt>
                <c:pt idx="4337">
                  <c:v>-1.5250000000000057</c:v>
                </c:pt>
                <c:pt idx="4338">
                  <c:v>-2.0059999999999998</c:v>
                </c:pt>
                <c:pt idx="4339">
                  <c:v>1.7219999999999898</c:v>
                </c:pt>
                <c:pt idx="4340">
                  <c:v>7.6199999999999966</c:v>
                </c:pt>
                <c:pt idx="4341">
                  <c:v>11.900000000000002</c:v>
                </c:pt>
                <c:pt idx="4342">
                  <c:v>10.293999999999999</c:v>
                </c:pt>
                <c:pt idx="4343">
                  <c:v>12.006</c:v>
                </c:pt>
                <c:pt idx="4344">
                  <c:v>18.151999999999994</c:v>
                </c:pt>
                <c:pt idx="4345">
                  <c:v>17.427999999999987</c:v>
                </c:pt>
                <c:pt idx="4346">
                  <c:v>20.287999999999986</c:v>
                </c:pt>
                <c:pt idx="4347">
                  <c:v>22.066999999999986</c:v>
                </c:pt>
                <c:pt idx="4348">
                  <c:v>23.624999999999996</c:v>
                </c:pt>
                <c:pt idx="4349">
                  <c:v>22.030999999999999</c:v>
                </c:pt>
                <c:pt idx="4350">
                  <c:v>10.498000000000001</c:v>
                </c:pt>
                <c:pt idx="4351">
                  <c:v>3.6730000000000018</c:v>
                </c:pt>
                <c:pt idx="4352">
                  <c:v>6.25</c:v>
                </c:pt>
                <c:pt idx="4353">
                  <c:v>11.436</c:v>
                </c:pt>
                <c:pt idx="4354">
                  <c:v>10.639999999999999</c:v>
                </c:pt>
                <c:pt idx="4355">
                  <c:v>15.962000000000018</c:v>
                </c:pt>
                <c:pt idx="4356">
                  <c:v>23.987000000000002</c:v>
                </c:pt>
                <c:pt idx="4357">
                  <c:v>25.608999999999988</c:v>
                </c:pt>
                <c:pt idx="4358">
                  <c:v>22.192999999999987</c:v>
                </c:pt>
                <c:pt idx="4359">
                  <c:v>16.325000000000003</c:v>
                </c:pt>
                <c:pt idx="4360">
                  <c:v>10.374000000000002</c:v>
                </c:pt>
                <c:pt idx="4361">
                  <c:v>-2.2899999999999991</c:v>
                </c:pt>
                <c:pt idx="4362">
                  <c:v>-1.75</c:v>
                </c:pt>
                <c:pt idx="4363">
                  <c:v>6.7859999999999943</c:v>
                </c:pt>
                <c:pt idx="4364">
                  <c:v>9.0840000000000032</c:v>
                </c:pt>
                <c:pt idx="4365">
                  <c:v>6.9570000000000007</c:v>
                </c:pt>
                <c:pt idx="4366">
                  <c:v>11.058</c:v>
                </c:pt>
                <c:pt idx="4367">
                  <c:v>15.929</c:v>
                </c:pt>
                <c:pt idx="4368">
                  <c:v>10.446000000000002</c:v>
                </c:pt>
                <c:pt idx="4369">
                  <c:v>10.389000000000006</c:v>
                </c:pt>
                <c:pt idx="4370">
                  <c:v>11.165000000000004</c:v>
                </c:pt>
                <c:pt idx="4371">
                  <c:v>9.8260000000000005</c:v>
                </c:pt>
                <c:pt idx="4372">
                  <c:v>16.47</c:v>
                </c:pt>
                <c:pt idx="4373">
                  <c:v>13.443000000000001</c:v>
                </c:pt>
                <c:pt idx="4374">
                  <c:v>5.6849999999999881</c:v>
                </c:pt>
                <c:pt idx="4375">
                  <c:v>-2.5940000000000007</c:v>
                </c:pt>
                <c:pt idx="4376">
                  <c:v>2.2640000000000002</c:v>
                </c:pt>
                <c:pt idx="4377">
                  <c:v>10.394000000000002</c:v>
                </c:pt>
                <c:pt idx="4378">
                  <c:v>13.940000000000001</c:v>
                </c:pt>
                <c:pt idx="4379">
                  <c:v>17.973000000000003</c:v>
                </c:pt>
                <c:pt idx="4380">
                  <c:v>26.927999999999987</c:v>
                </c:pt>
                <c:pt idx="4381">
                  <c:v>20.417999999999996</c:v>
                </c:pt>
                <c:pt idx="4382">
                  <c:v>19.693000000000001</c:v>
                </c:pt>
                <c:pt idx="4383">
                  <c:v>13.959000000000019</c:v>
                </c:pt>
                <c:pt idx="4384">
                  <c:v>12.536000000000001</c:v>
                </c:pt>
                <c:pt idx="4385">
                  <c:v>4.0899999999999963</c:v>
                </c:pt>
                <c:pt idx="4386">
                  <c:v>10.515000000000002</c:v>
                </c:pt>
                <c:pt idx="4387">
                  <c:v>13.924000000000001</c:v>
                </c:pt>
                <c:pt idx="4388">
                  <c:v>17.046999999999986</c:v>
                </c:pt>
                <c:pt idx="4389">
                  <c:v>26.405999999999956</c:v>
                </c:pt>
                <c:pt idx="4390">
                  <c:v>30.392000000000003</c:v>
                </c:pt>
                <c:pt idx="4391">
                  <c:v>37.594000000000008</c:v>
                </c:pt>
                <c:pt idx="4392">
                  <c:v>33.114000000000004</c:v>
                </c:pt>
                <c:pt idx="4393">
                  <c:v>30.303000000000001</c:v>
                </c:pt>
                <c:pt idx="4394">
                  <c:v>28.396999999999988</c:v>
                </c:pt>
                <c:pt idx="4395">
                  <c:v>31.242999999999956</c:v>
                </c:pt>
                <c:pt idx="4396">
                  <c:v>28.548999999999989</c:v>
                </c:pt>
                <c:pt idx="4397">
                  <c:v>23.898000000000003</c:v>
                </c:pt>
                <c:pt idx="4398">
                  <c:v>7.0509999999999948</c:v>
                </c:pt>
                <c:pt idx="4399">
                  <c:v>5.9099999999999984</c:v>
                </c:pt>
                <c:pt idx="4400">
                  <c:v>4.1709999999999985</c:v>
                </c:pt>
                <c:pt idx="4401">
                  <c:v>2.6900000000000048</c:v>
                </c:pt>
                <c:pt idx="4402">
                  <c:v>-0.89699999999999869</c:v>
                </c:pt>
                <c:pt idx="4403">
                  <c:v>0.60200000000000464</c:v>
                </c:pt>
                <c:pt idx="4404">
                  <c:v>2.8059999999999974</c:v>
                </c:pt>
                <c:pt idx="4405">
                  <c:v>3.8609999999999971</c:v>
                </c:pt>
                <c:pt idx="4406">
                  <c:v>5.7150000000000025</c:v>
                </c:pt>
                <c:pt idx="4407">
                  <c:v>6.8219999999999956</c:v>
                </c:pt>
                <c:pt idx="4408">
                  <c:v>3.5949999999999989</c:v>
                </c:pt>
                <c:pt idx="4409">
                  <c:v>0.10999999999999943</c:v>
                </c:pt>
                <c:pt idx="4410">
                  <c:v>5.8749999999999885</c:v>
                </c:pt>
                <c:pt idx="4411">
                  <c:v>8.8500000000000068</c:v>
                </c:pt>
                <c:pt idx="4412">
                  <c:v>10.937000000000001</c:v>
                </c:pt>
                <c:pt idx="4413">
                  <c:v>7.8830000000000027</c:v>
                </c:pt>
                <c:pt idx="4414">
                  <c:v>13.68</c:v>
                </c:pt>
                <c:pt idx="4415">
                  <c:v>20.143000000000001</c:v>
                </c:pt>
                <c:pt idx="4416">
                  <c:v>18.452999999999989</c:v>
                </c:pt>
                <c:pt idx="4417">
                  <c:v>19.104000000000031</c:v>
                </c:pt>
                <c:pt idx="4418">
                  <c:v>21.675999999999988</c:v>
                </c:pt>
                <c:pt idx="4419">
                  <c:v>25.265999999999952</c:v>
                </c:pt>
                <c:pt idx="4420">
                  <c:v>21.230999999999987</c:v>
                </c:pt>
                <c:pt idx="4421">
                  <c:v>11.971</c:v>
                </c:pt>
                <c:pt idx="4422">
                  <c:v>0.13000000000000256</c:v>
                </c:pt>
                <c:pt idx="4423">
                  <c:v>-3.9950000000000037</c:v>
                </c:pt>
                <c:pt idx="4424">
                  <c:v>-1.9390000000000001</c:v>
                </c:pt>
                <c:pt idx="4425">
                  <c:v>-1.3800000000000041</c:v>
                </c:pt>
                <c:pt idx="4426">
                  <c:v>-2.5130000000000048</c:v>
                </c:pt>
                <c:pt idx="4427">
                  <c:v>0.82000000000000062</c:v>
                </c:pt>
                <c:pt idx="4428">
                  <c:v>-2.1610000000000014</c:v>
                </c:pt>
                <c:pt idx="4429">
                  <c:v>-3.0050000000000026</c:v>
                </c:pt>
                <c:pt idx="4430">
                  <c:v>-7.0000000000050022E-3</c:v>
                </c:pt>
                <c:pt idx="4431">
                  <c:v>2.9729999999999968</c:v>
                </c:pt>
                <c:pt idx="4432">
                  <c:v>0.74499999999999866</c:v>
                </c:pt>
                <c:pt idx="4433">
                  <c:v>0.62100000000000344</c:v>
                </c:pt>
                <c:pt idx="4434">
                  <c:v>-0.59600000000000353</c:v>
                </c:pt>
                <c:pt idx="4435">
                  <c:v>-5.1850000000000005</c:v>
                </c:pt>
                <c:pt idx="4436">
                  <c:v>0.97199999999999465</c:v>
                </c:pt>
                <c:pt idx="4437">
                  <c:v>1.4540000000000006</c:v>
                </c:pt>
                <c:pt idx="4438">
                  <c:v>9.0100000000000016</c:v>
                </c:pt>
                <c:pt idx="4439">
                  <c:v>15.464000000000002</c:v>
                </c:pt>
                <c:pt idx="4440">
                  <c:v>12.873000000000006</c:v>
                </c:pt>
                <c:pt idx="4441">
                  <c:v>9.0289999999999964</c:v>
                </c:pt>
                <c:pt idx="4442">
                  <c:v>10.658000000000001</c:v>
                </c:pt>
                <c:pt idx="4443">
                  <c:v>7.7669999999999995</c:v>
                </c:pt>
                <c:pt idx="4444">
                  <c:v>3.8339999999999961</c:v>
                </c:pt>
                <c:pt idx="4445">
                  <c:v>5.3500000000000005</c:v>
                </c:pt>
                <c:pt idx="4446">
                  <c:v>1.2869999999999964</c:v>
                </c:pt>
                <c:pt idx="4447">
                  <c:v>8.9999999999932721E-3</c:v>
                </c:pt>
                <c:pt idx="4448">
                  <c:v>-1.4690000000000012</c:v>
                </c:pt>
                <c:pt idx="4449">
                  <c:v>-2.0550000000000068</c:v>
                </c:pt>
                <c:pt idx="4450">
                  <c:v>-5.1190000000000069</c:v>
                </c:pt>
                <c:pt idx="4451">
                  <c:v>-3.6880000000000042</c:v>
                </c:pt>
                <c:pt idx="4452">
                  <c:v>0.69200000000000061</c:v>
                </c:pt>
                <c:pt idx="4453">
                  <c:v>0.50199999999999534</c:v>
                </c:pt>
                <c:pt idx="4454">
                  <c:v>0.30099999999999594</c:v>
                </c:pt>
                <c:pt idx="4455">
                  <c:v>0.30800000000000038</c:v>
                </c:pt>
                <c:pt idx="4456">
                  <c:v>-2.1699999999999946</c:v>
                </c:pt>
                <c:pt idx="4457">
                  <c:v>-5.3299999999999965</c:v>
                </c:pt>
                <c:pt idx="4458">
                  <c:v>-3.7700000000000031</c:v>
                </c:pt>
                <c:pt idx="4459">
                  <c:v>2.7250000000000014</c:v>
                </c:pt>
                <c:pt idx="4460">
                  <c:v>5.3039999999999985</c:v>
                </c:pt>
                <c:pt idx="4461">
                  <c:v>-6.0000000000002334E-3</c:v>
                </c:pt>
                <c:pt idx="4462">
                  <c:v>-3.4760000000000013</c:v>
                </c:pt>
                <c:pt idx="4463">
                  <c:v>11.704000000000001</c:v>
                </c:pt>
                <c:pt idx="4464">
                  <c:v>10.98</c:v>
                </c:pt>
                <c:pt idx="4465">
                  <c:v>13.778</c:v>
                </c:pt>
                <c:pt idx="4466">
                  <c:v>16.114000000000047</c:v>
                </c:pt>
                <c:pt idx="4467">
                  <c:v>12.033000000000001</c:v>
                </c:pt>
                <c:pt idx="4468">
                  <c:v>1.3380000000000021</c:v>
                </c:pt>
                <c:pt idx="4469">
                  <c:v>1.0859999999999952</c:v>
                </c:pt>
                <c:pt idx="4470">
                  <c:v>-0.2800000000000013</c:v>
                </c:pt>
                <c:pt idx="4471">
                  <c:v>-8.6530000000000058</c:v>
                </c:pt>
                <c:pt idx="4472">
                  <c:v>-8.18</c:v>
                </c:pt>
                <c:pt idx="4473">
                  <c:v>-2.5250000000000057</c:v>
                </c:pt>
                <c:pt idx="4474">
                  <c:v>-8.9160000000000057</c:v>
                </c:pt>
                <c:pt idx="4475">
                  <c:v>-6.3900000000000006</c:v>
                </c:pt>
                <c:pt idx="4476">
                  <c:v>-2.4400000000000048</c:v>
                </c:pt>
                <c:pt idx="4477">
                  <c:v>-5.7110000000000074</c:v>
                </c:pt>
                <c:pt idx="4478">
                  <c:v>-8.0130000000000017</c:v>
                </c:pt>
                <c:pt idx="4479">
                  <c:v>-8.1990000000000052</c:v>
                </c:pt>
                <c:pt idx="4480">
                  <c:v>-9.6840000000000011</c:v>
                </c:pt>
                <c:pt idx="4481">
                  <c:v>-17.5</c:v>
                </c:pt>
                <c:pt idx="4482">
                  <c:v>-14.91</c:v>
                </c:pt>
                <c:pt idx="4483">
                  <c:v>-4.5339999999999989</c:v>
                </c:pt>
                <c:pt idx="4484">
                  <c:v>-2.2910000000000039</c:v>
                </c:pt>
                <c:pt idx="4485">
                  <c:v>-2.019999999999996</c:v>
                </c:pt>
                <c:pt idx="4486">
                  <c:v>3.8459999999999965</c:v>
                </c:pt>
                <c:pt idx="4487">
                  <c:v>17.052999999999987</c:v>
                </c:pt>
                <c:pt idx="4488">
                  <c:v>18.611999999999995</c:v>
                </c:pt>
                <c:pt idx="4489">
                  <c:v>20.002999999999989</c:v>
                </c:pt>
                <c:pt idx="4490">
                  <c:v>19.948999999999948</c:v>
                </c:pt>
                <c:pt idx="4491">
                  <c:v>17.987000000000002</c:v>
                </c:pt>
                <c:pt idx="4492">
                  <c:v>16.863999999999987</c:v>
                </c:pt>
                <c:pt idx="4493">
                  <c:v>8.4680000000000017</c:v>
                </c:pt>
                <c:pt idx="4494">
                  <c:v>0.43300000000000038</c:v>
                </c:pt>
                <c:pt idx="4495">
                  <c:v>-2.5030000000000001</c:v>
                </c:pt>
                <c:pt idx="4496">
                  <c:v>-3.0700000000000003</c:v>
                </c:pt>
                <c:pt idx="4497">
                  <c:v>-9.5910000000000082</c:v>
                </c:pt>
                <c:pt idx="4498">
                  <c:v>-8.5150000000000006</c:v>
                </c:pt>
                <c:pt idx="4499">
                  <c:v>-4.6910000000000025</c:v>
                </c:pt>
                <c:pt idx="4500">
                  <c:v>-3.0410000000000039</c:v>
                </c:pt>
                <c:pt idx="4501">
                  <c:v>-1.0719999999999927</c:v>
                </c:pt>
                <c:pt idx="4502">
                  <c:v>-1.0300000000000011</c:v>
                </c:pt>
                <c:pt idx="4503">
                  <c:v>1</c:v>
                </c:pt>
                <c:pt idx="4504">
                  <c:v>0.36000000000000032</c:v>
                </c:pt>
                <c:pt idx="4505">
                  <c:v>-2.4099999999999966</c:v>
                </c:pt>
                <c:pt idx="4506">
                  <c:v>-1.9350000000000023</c:v>
                </c:pt>
                <c:pt idx="4507">
                  <c:v>-1.2950000000000017</c:v>
                </c:pt>
                <c:pt idx="4508">
                  <c:v>-5.0000000000004284E-2</c:v>
                </c:pt>
                <c:pt idx="4509">
                  <c:v>-0.31199999999999883</c:v>
                </c:pt>
                <c:pt idx="4510">
                  <c:v>7.1400000000000006</c:v>
                </c:pt>
                <c:pt idx="4511">
                  <c:v>20.947000000000003</c:v>
                </c:pt>
                <c:pt idx="4512">
                  <c:v>18.581999999999987</c:v>
                </c:pt>
                <c:pt idx="4513">
                  <c:v>17.378</c:v>
                </c:pt>
                <c:pt idx="4514">
                  <c:v>18.634999999999998</c:v>
                </c:pt>
                <c:pt idx="4515">
                  <c:v>21.112000000000005</c:v>
                </c:pt>
                <c:pt idx="4516">
                  <c:v>19.718</c:v>
                </c:pt>
                <c:pt idx="4517">
                  <c:v>19.195999999999987</c:v>
                </c:pt>
                <c:pt idx="4518">
                  <c:v>18.200000000000003</c:v>
                </c:pt>
                <c:pt idx="4519">
                  <c:v>8.2170000000000005</c:v>
                </c:pt>
                <c:pt idx="4520">
                  <c:v>5.4269999999999996</c:v>
                </c:pt>
                <c:pt idx="4521">
                  <c:v>10.610000000000007</c:v>
                </c:pt>
                <c:pt idx="4522">
                  <c:v>8.1930000000000049</c:v>
                </c:pt>
                <c:pt idx="4523">
                  <c:v>9.69</c:v>
                </c:pt>
                <c:pt idx="4524">
                  <c:v>8.5220000000000002</c:v>
                </c:pt>
                <c:pt idx="4525">
                  <c:v>7.2849999999999966</c:v>
                </c:pt>
                <c:pt idx="4526">
                  <c:v>6.2109999999999985</c:v>
                </c:pt>
                <c:pt idx="4527">
                  <c:v>4.1610000000000005</c:v>
                </c:pt>
                <c:pt idx="4528">
                  <c:v>-1.8140000000000001</c:v>
                </c:pt>
                <c:pt idx="4529">
                  <c:v>2.7669999999999959</c:v>
                </c:pt>
                <c:pt idx="4530">
                  <c:v>-1.5930000000000035</c:v>
                </c:pt>
                <c:pt idx="4531">
                  <c:v>0.30500000000000038</c:v>
                </c:pt>
                <c:pt idx="4532">
                  <c:v>4.1999999999994493E-2</c:v>
                </c:pt>
                <c:pt idx="4533">
                  <c:v>12.162000000000004</c:v>
                </c:pt>
                <c:pt idx="4534">
                  <c:v>17.558</c:v>
                </c:pt>
                <c:pt idx="4535">
                  <c:v>20.076000000000001</c:v>
                </c:pt>
                <c:pt idx="4536">
                  <c:v>16.715</c:v>
                </c:pt>
                <c:pt idx="4537">
                  <c:v>20.770999999999987</c:v>
                </c:pt>
                <c:pt idx="4538">
                  <c:v>22.734999999999996</c:v>
                </c:pt>
                <c:pt idx="4539">
                  <c:v>21.701999999999988</c:v>
                </c:pt>
                <c:pt idx="4540">
                  <c:v>30.303999999999988</c:v>
                </c:pt>
                <c:pt idx="4541">
                  <c:v>30.692</c:v>
                </c:pt>
                <c:pt idx="4542">
                  <c:v>24.766999999999989</c:v>
                </c:pt>
                <c:pt idx="4543">
                  <c:v>19.358999999999988</c:v>
                </c:pt>
                <c:pt idx="4544">
                  <c:v>16.806000000000001</c:v>
                </c:pt>
                <c:pt idx="4545">
                  <c:v>13.318000000000001</c:v>
                </c:pt>
                <c:pt idx="4546">
                  <c:v>16.160000000000004</c:v>
                </c:pt>
                <c:pt idx="4547">
                  <c:v>22.871999999999996</c:v>
                </c:pt>
                <c:pt idx="4548">
                  <c:v>36.001000000000005</c:v>
                </c:pt>
                <c:pt idx="4549">
                  <c:v>35.037000000000006</c:v>
                </c:pt>
                <c:pt idx="4550">
                  <c:v>33.339000000000006</c:v>
                </c:pt>
                <c:pt idx="4551">
                  <c:v>26.110000000000031</c:v>
                </c:pt>
                <c:pt idx="4552">
                  <c:v>19.68</c:v>
                </c:pt>
                <c:pt idx="4553">
                  <c:v>16.142999999999986</c:v>
                </c:pt>
                <c:pt idx="4554">
                  <c:v>10.486000000000002</c:v>
                </c:pt>
                <c:pt idx="4555">
                  <c:v>12.906000000000002</c:v>
                </c:pt>
                <c:pt idx="4556">
                  <c:v>14.274000000000001</c:v>
                </c:pt>
                <c:pt idx="4557">
                  <c:v>15.030000000000001</c:v>
                </c:pt>
                <c:pt idx="4558">
                  <c:v>24.730000000000004</c:v>
                </c:pt>
                <c:pt idx="4559">
                  <c:v>22.295999999999989</c:v>
                </c:pt>
                <c:pt idx="4560">
                  <c:v>29.027000000000001</c:v>
                </c:pt>
                <c:pt idx="4561">
                  <c:v>21.704000000000001</c:v>
                </c:pt>
                <c:pt idx="4562">
                  <c:v>24.901999999999987</c:v>
                </c:pt>
                <c:pt idx="4563">
                  <c:v>24.013999999999999</c:v>
                </c:pt>
                <c:pt idx="4564">
                  <c:v>20.841999999999999</c:v>
                </c:pt>
                <c:pt idx="4565">
                  <c:v>15.080000000000005</c:v>
                </c:pt>
                <c:pt idx="4566">
                  <c:v>9.8100000000000023</c:v>
                </c:pt>
                <c:pt idx="4567">
                  <c:v>9.9000000000000021</c:v>
                </c:pt>
                <c:pt idx="4568">
                  <c:v>6.1069999999999895</c:v>
                </c:pt>
                <c:pt idx="4569">
                  <c:v>16.664999999999992</c:v>
                </c:pt>
                <c:pt idx="4570">
                  <c:v>12.010000000000005</c:v>
                </c:pt>
                <c:pt idx="4571">
                  <c:v>12.091000000000001</c:v>
                </c:pt>
                <c:pt idx="4572">
                  <c:v>14.888000000000002</c:v>
                </c:pt>
                <c:pt idx="4573">
                  <c:v>8.0989999999999966</c:v>
                </c:pt>
                <c:pt idx="4574">
                  <c:v>9.3880000000000017</c:v>
                </c:pt>
                <c:pt idx="4575">
                  <c:v>8.663000000000002</c:v>
                </c:pt>
                <c:pt idx="4576">
                  <c:v>6.4009999999999962</c:v>
                </c:pt>
                <c:pt idx="4577">
                  <c:v>1.3059999999999936</c:v>
                </c:pt>
                <c:pt idx="4578">
                  <c:v>-2.2559999999999998</c:v>
                </c:pt>
                <c:pt idx="4579">
                  <c:v>-0.10900000000000176</c:v>
                </c:pt>
                <c:pt idx="4580">
                  <c:v>1.4359999999999951</c:v>
                </c:pt>
                <c:pt idx="4581">
                  <c:v>1.8479999999999956</c:v>
                </c:pt>
                <c:pt idx="4582">
                  <c:v>7.3429999999999955</c:v>
                </c:pt>
                <c:pt idx="4583">
                  <c:v>17.337000000000035</c:v>
                </c:pt>
                <c:pt idx="4584">
                  <c:v>9.9620000000000068</c:v>
                </c:pt>
                <c:pt idx="4585">
                  <c:v>6.2689999999999975</c:v>
                </c:pt>
                <c:pt idx="4586">
                  <c:v>9.6050000000000004</c:v>
                </c:pt>
                <c:pt idx="4587">
                  <c:v>5.6850000000000005</c:v>
                </c:pt>
                <c:pt idx="4588">
                  <c:v>4.955999999999996</c:v>
                </c:pt>
                <c:pt idx="4589">
                  <c:v>4.7839999999999989</c:v>
                </c:pt>
                <c:pt idx="4590">
                  <c:v>3.2699999999999982</c:v>
                </c:pt>
                <c:pt idx="4591">
                  <c:v>-3.3019999999999987</c:v>
                </c:pt>
                <c:pt idx="4592">
                  <c:v>1.8400000000000041</c:v>
                </c:pt>
                <c:pt idx="4593">
                  <c:v>9.3210000000000051</c:v>
                </c:pt>
                <c:pt idx="4594">
                  <c:v>7</c:v>
                </c:pt>
                <c:pt idx="4595">
                  <c:v>10.714999999999996</c:v>
                </c:pt>
                <c:pt idx="4596">
                  <c:v>12.087000000000002</c:v>
                </c:pt>
                <c:pt idx="4597">
                  <c:v>6.1390000000000029</c:v>
                </c:pt>
                <c:pt idx="4598">
                  <c:v>2.671999999999997</c:v>
                </c:pt>
                <c:pt idx="4599">
                  <c:v>0.64399999999999979</c:v>
                </c:pt>
                <c:pt idx="4600">
                  <c:v>0.59499999999999886</c:v>
                </c:pt>
                <c:pt idx="4601">
                  <c:v>-1.6719999999999946</c:v>
                </c:pt>
                <c:pt idx="4602">
                  <c:v>-1.9650000000000041</c:v>
                </c:pt>
                <c:pt idx="4603">
                  <c:v>1.7279999999999898</c:v>
                </c:pt>
                <c:pt idx="4604">
                  <c:v>1.8519999999999934</c:v>
                </c:pt>
                <c:pt idx="4605">
                  <c:v>-0.25</c:v>
                </c:pt>
                <c:pt idx="4606">
                  <c:v>4.5359999999999943</c:v>
                </c:pt>
                <c:pt idx="4607">
                  <c:v>17.116000000000035</c:v>
                </c:pt>
                <c:pt idx="4608">
                  <c:v>16.677000000000035</c:v>
                </c:pt>
                <c:pt idx="4609">
                  <c:v>12.069000000000004</c:v>
                </c:pt>
                <c:pt idx="4610">
                  <c:v>12.042000000000002</c:v>
                </c:pt>
                <c:pt idx="4611">
                  <c:v>12.048999999999999</c:v>
                </c:pt>
                <c:pt idx="4612">
                  <c:v>10.888000000000002</c:v>
                </c:pt>
                <c:pt idx="4613">
                  <c:v>15.588000000000001</c:v>
                </c:pt>
                <c:pt idx="4614">
                  <c:v>8.8450000000000024</c:v>
                </c:pt>
                <c:pt idx="4615">
                  <c:v>-1.5099999999999936</c:v>
                </c:pt>
                <c:pt idx="4616">
                  <c:v>-6.5000000000004832E-2</c:v>
                </c:pt>
                <c:pt idx="4617">
                  <c:v>4.8429999999999955</c:v>
                </c:pt>
                <c:pt idx="4618">
                  <c:v>2.2550000000000026</c:v>
                </c:pt>
                <c:pt idx="4619">
                  <c:v>12.101000000000001</c:v>
                </c:pt>
                <c:pt idx="4620">
                  <c:v>17.021000000000001</c:v>
                </c:pt>
                <c:pt idx="4621">
                  <c:v>11.797000000000001</c:v>
                </c:pt>
                <c:pt idx="4622">
                  <c:v>10.297999999999996</c:v>
                </c:pt>
                <c:pt idx="4623">
                  <c:v>11.883000000000004</c:v>
                </c:pt>
                <c:pt idx="4624">
                  <c:v>7.875</c:v>
                </c:pt>
                <c:pt idx="4625">
                  <c:v>1.9499999999999933</c:v>
                </c:pt>
                <c:pt idx="4626">
                  <c:v>1.9909999999999997</c:v>
                </c:pt>
                <c:pt idx="4627">
                  <c:v>2.894999999999996</c:v>
                </c:pt>
                <c:pt idx="4628">
                  <c:v>7.48</c:v>
                </c:pt>
                <c:pt idx="4629">
                  <c:v>9.1870000000000012</c:v>
                </c:pt>
                <c:pt idx="4630">
                  <c:v>11.260000000000002</c:v>
                </c:pt>
                <c:pt idx="4631">
                  <c:v>21.944999999999986</c:v>
                </c:pt>
                <c:pt idx="4632">
                  <c:v>24.078000000000003</c:v>
                </c:pt>
                <c:pt idx="4633">
                  <c:v>22.058000000000003</c:v>
                </c:pt>
                <c:pt idx="4634">
                  <c:v>23.504999999999999</c:v>
                </c:pt>
                <c:pt idx="4635">
                  <c:v>25.553999999999988</c:v>
                </c:pt>
                <c:pt idx="4636">
                  <c:v>19.344999999999999</c:v>
                </c:pt>
                <c:pt idx="4637">
                  <c:v>18.152000000000001</c:v>
                </c:pt>
                <c:pt idx="4638">
                  <c:v>9.6840000000000011</c:v>
                </c:pt>
                <c:pt idx="4639">
                  <c:v>6.6179999999999897</c:v>
                </c:pt>
                <c:pt idx="4640">
                  <c:v>8.2969999999999988</c:v>
                </c:pt>
                <c:pt idx="4641">
                  <c:v>12.847000000000001</c:v>
                </c:pt>
                <c:pt idx="4642">
                  <c:v>11.747999999999999</c:v>
                </c:pt>
                <c:pt idx="4643">
                  <c:v>8.5760000000000005</c:v>
                </c:pt>
                <c:pt idx="4644">
                  <c:v>7.8010000000000019</c:v>
                </c:pt>
                <c:pt idx="4645">
                  <c:v>6.3569999999999975</c:v>
                </c:pt>
                <c:pt idx="4646">
                  <c:v>5.5</c:v>
                </c:pt>
                <c:pt idx="4647">
                  <c:v>11.717000000000001</c:v>
                </c:pt>
                <c:pt idx="4648">
                  <c:v>10.271000000000001</c:v>
                </c:pt>
                <c:pt idx="4649">
                  <c:v>3</c:v>
                </c:pt>
                <c:pt idx="4650">
                  <c:v>2.9339999999999975</c:v>
                </c:pt>
                <c:pt idx="4651">
                  <c:v>8.1050000000000004</c:v>
                </c:pt>
                <c:pt idx="4652">
                  <c:v>10.009</c:v>
                </c:pt>
                <c:pt idx="4653">
                  <c:v>8.2319999999999993</c:v>
                </c:pt>
                <c:pt idx="4654">
                  <c:v>11.879000000000019</c:v>
                </c:pt>
                <c:pt idx="4655">
                  <c:v>21.325999999999986</c:v>
                </c:pt>
                <c:pt idx="4656">
                  <c:v>20.182000000000002</c:v>
                </c:pt>
                <c:pt idx="4657">
                  <c:v>11.915000000000004</c:v>
                </c:pt>
                <c:pt idx="4658">
                  <c:v>15.355000000000027</c:v>
                </c:pt>
                <c:pt idx="4659">
                  <c:v>14.357000000000006</c:v>
                </c:pt>
                <c:pt idx="4660">
                  <c:v>10.671000000000001</c:v>
                </c:pt>
                <c:pt idx="4661">
                  <c:v>10.766000000000002</c:v>
                </c:pt>
                <c:pt idx="4662">
                  <c:v>8.5400000000000009</c:v>
                </c:pt>
                <c:pt idx="4663">
                  <c:v>2.7400000000000042</c:v>
                </c:pt>
                <c:pt idx="4664">
                  <c:v>4.2509999999999977</c:v>
                </c:pt>
                <c:pt idx="4665">
                  <c:v>-2.347999999999999</c:v>
                </c:pt>
                <c:pt idx="4666">
                  <c:v>-6.6989999999999945</c:v>
                </c:pt>
                <c:pt idx="4667">
                  <c:v>-5.1490000000000009</c:v>
                </c:pt>
                <c:pt idx="4668">
                  <c:v>-1.8210000000000051</c:v>
                </c:pt>
                <c:pt idx="4669">
                  <c:v>-2.3580000000000028</c:v>
                </c:pt>
                <c:pt idx="4670">
                  <c:v>-0.74000000000000321</c:v>
                </c:pt>
                <c:pt idx="4671">
                  <c:v>-2.8289999999999997</c:v>
                </c:pt>
                <c:pt idx="4672">
                  <c:v>-3.5080000000000031</c:v>
                </c:pt>
                <c:pt idx="4673">
                  <c:v>-2.7600000000000051</c:v>
                </c:pt>
                <c:pt idx="4674">
                  <c:v>-1.0600000000000023</c:v>
                </c:pt>
                <c:pt idx="4675">
                  <c:v>4.5169999999999959</c:v>
                </c:pt>
                <c:pt idx="4676">
                  <c:v>10.026000000000003</c:v>
                </c:pt>
                <c:pt idx="4677">
                  <c:v>11.427</c:v>
                </c:pt>
                <c:pt idx="4678">
                  <c:v>-2.0090000000000003</c:v>
                </c:pt>
                <c:pt idx="4679">
                  <c:v>15.127999999999998</c:v>
                </c:pt>
                <c:pt idx="4680">
                  <c:v>20.067</c:v>
                </c:pt>
                <c:pt idx="4681">
                  <c:v>17.769999999999989</c:v>
                </c:pt>
                <c:pt idx="4682">
                  <c:v>17.461999999999989</c:v>
                </c:pt>
                <c:pt idx="4683">
                  <c:v>18.653000000000031</c:v>
                </c:pt>
                <c:pt idx="4684">
                  <c:v>18.064999999999987</c:v>
                </c:pt>
                <c:pt idx="4685">
                  <c:v>26.318999999999999</c:v>
                </c:pt>
                <c:pt idx="4686">
                  <c:v>12.390000000000004</c:v>
                </c:pt>
                <c:pt idx="4687">
                  <c:v>5.1209999999999916</c:v>
                </c:pt>
                <c:pt idx="4688">
                  <c:v>5.4519999999999982</c:v>
                </c:pt>
                <c:pt idx="4689">
                  <c:v>14.376000000000024</c:v>
                </c:pt>
                <c:pt idx="4690">
                  <c:v>18.549999999999986</c:v>
                </c:pt>
                <c:pt idx="4691">
                  <c:v>23.919999999999987</c:v>
                </c:pt>
                <c:pt idx="4692">
                  <c:v>30.661999999999999</c:v>
                </c:pt>
                <c:pt idx="4693">
                  <c:v>23.881</c:v>
                </c:pt>
                <c:pt idx="4694">
                  <c:v>24.630000000000031</c:v>
                </c:pt>
                <c:pt idx="4695">
                  <c:v>22.18</c:v>
                </c:pt>
                <c:pt idx="4696">
                  <c:v>14.927000000000003</c:v>
                </c:pt>
                <c:pt idx="4697">
                  <c:v>1.3879999999999952</c:v>
                </c:pt>
                <c:pt idx="4698">
                  <c:v>-1.3440000000000021</c:v>
                </c:pt>
                <c:pt idx="4699">
                  <c:v>8.6760000000000037</c:v>
                </c:pt>
                <c:pt idx="4700">
                  <c:v>19.446999999999989</c:v>
                </c:pt>
                <c:pt idx="4701">
                  <c:v>15.466000000000006</c:v>
                </c:pt>
                <c:pt idx="4702">
                  <c:v>21.185000000000002</c:v>
                </c:pt>
                <c:pt idx="4703">
                  <c:v>26.641000000000005</c:v>
                </c:pt>
                <c:pt idx="4704">
                  <c:v>23.605</c:v>
                </c:pt>
                <c:pt idx="4705">
                  <c:v>26.070999999999987</c:v>
                </c:pt>
                <c:pt idx="4706">
                  <c:v>30.126999999999999</c:v>
                </c:pt>
                <c:pt idx="4707">
                  <c:v>26.667999999999999</c:v>
                </c:pt>
                <c:pt idx="4708">
                  <c:v>26.175999999999988</c:v>
                </c:pt>
                <c:pt idx="4709">
                  <c:v>26.048000000000002</c:v>
                </c:pt>
                <c:pt idx="4710">
                  <c:v>20.847999999999999</c:v>
                </c:pt>
                <c:pt idx="4711">
                  <c:v>12.840000000000003</c:v>
                </c:pt>
                <c:pt idx="4712">
                  <c:v>10.884</c:v>
                </c:pt>
                <c:pt idx="4713">
                  <c:v>12.93</c:v>
                </c:pt>
                <c:pt idx="4714">
                  <c:v>18.511000000000031</c:v>
                </c:pt>
                <c:pt idx="4715">
                  <c:v>21.378</c:v>
                </c:pt>
                <c:pt idx="4716">
                  <c:v>24.939999999999987</c:v>
                </c:pt>
                <c:pt idx="4717">
                  <c:v>21.530999999999999</c:v>
                </c:pt>
                <c:pt idx="4718">
                  <c:v>22.321999999999999</c:v>
                </c:pt>
                <c:pt idx="4719">
                  <c:v>22.364999999999988</c:v>
                </c:pt>
                <c:pt idx="4720">
                  <c:v>16.961000000000002</c:v>
                </c:pt>
                <c:pt idx="4721">
                  <c:v>8.7349999999999994</c:v>
                </c:pt>
                <c:pt idx="4722">
                  <c:v>4.5090000000000003</c:v>
                </c:pt>
                <c:pt idx="4723">
                  <c:v>3.7669999999999959</c:v>
                </c:pt>
                <c:pt idx="4724">
                  <c:v>6.8909999999999965</c:v>
                </c:pt>
                <c:pt idx="4725">
                  <c:v>11.297000000000001</c:v>
                </c:pt>
                <c:pt idx="4726">
                  <c:v>10.709999999999999</c:v>
                </c:pt>
                <c:pt idx="4727">
                  <c:v>18.049999999999986</c:v>
                </c:pt>
                <c:pt idx="4728">
                  <c:v>12.843</c:v>
                </c:pt>
                <c:pt idx="4729">
                  <c:v>3.3989999999999987</c:v>
                </c:pt>
                <c:pt idx="4730">
                  <c:v>-0.64200000000000268</c:v>
                </c:pt>
                <c:pt idx="4731">
                  <c:v>-0.5129999999999999</c:v>
                </c:pt>
                <c:pt idx="4732">
                  <c:v>1.4149999999999954</c:v>
                </c:pt>
                <c:pt idx="4733">
                  <c:v>1.9980000000000073</c:v>
                </c:pt>
                <c:pt idx="4734">
                  <c:v>3.8509999999999978</c:v>
                </c:pt>
                <c:pt idx="4735">
                  <c:v>-0.21999999999999947</c:v>
                </c:pt>
                <c:pt idx="4736">
                  <c:v>0.9039999999999967</c:v>
                </c:pt>
                <c:pt idx="4737">
                  <c:v>3.0030000000000001</c:v>
                </c:pt>
                <c:pt idx="4738">
                  <c:v>3.5700000000000003</c:v>
                </c:pt>
                <c:pt idx="4739">
                  <c:v>6.9339999999999984</c:v>
                </c:pt>
                <c:pt idx="4740">
                  <c:v>8.0630000000000024</c:v>
                </c:pt>
                <c:pt idx="4741">
                  <c:v>7.0609999999999955</c:v>
                </c:pt>
                <c:pt idx="4742">
                  <c:v>12.908000000000001</c:v>
                </c:pt>
                <c:pt idx="4743">
                  <c:v>16.020000000000003</c:v>
                </c:pt>
                <c:pt idx="4744">
                  <c:v>16.128</c:v>
                </c:pt>
                <c:pt idx="4745">
                  <c:v>13.560000000000002</c:v>
                </c:pt>
                <c:pt idx="4746">
                  <c:v>9.1309999999999985</c:v>
                </c:pt>
                <c:pt idx="4747">
                  <c:v>9.5090000000000003</c:v>
                </c:pt>
                <c:pt idx="4748">
                  <c:v>11.11</c:v>
                </c:pt>
                <c:pt idx="4749">
                  <c:v>8.24</c:v>
                </c:pt>
                <c:pt idx="4750">
                  <c:v>10.135</c:v>
                </c:pt>
                <c:pt idx="4751">
                  <c:v>15.702</c:v>
                </c:pt>
                <c:pt idx="4752">
                  <c:v>2.779999999999994</c:v>
                </c:pt>
                <c:pt idx="4753">
                  <c:v>9.3570000000000046</c:v>
                </c:pt>
                <c:pt idx="4754">
                  <c:v>10.795000000000002</c:v>
                </c:pt>
                <c:pt idx="4755">
                  <c:v>2.8289999999999997</c:v>
                </c:pt>
                <c:pt idx="4756">
                  <c:v>6.0030000000000001</c:v>
                </c:pt>
                <c:pt idx="4757">
                  <c:v>0.52400000000000091</c:v>
                </c:pt>
                <c:pt idx="4758">
                  <c:v>2.5389999999999997</c:v>
                </c:pt>
                <c:pt idx="4759">
                  <c:v>1.8069999999999926</c:v>
                </c:pt>
                <c:pt idx="4760">
                  <c:v>0.40399999999999725</c:v>
                </c:pt>
                <c:pt idx="4761">
                  <c:v>-0.72500000000000164</c:v>
                </c:pt>
                <c:pt idx="4762">
                  <c:v>-2.1840000000000046</c:v>
                </c:pt>
                <c:pt idx="4763">
                  <c:v>-0.32999999999999968</c:v>
                </c:pt>
                <c:pt idx="4764">
                  <c:v>4.07</c:v>
                </c:pt>
                <c:pt idx="4765">
                  <c:v>2.5419999999999945</c:v>
                </c:pt>
                <c:pt idx="4766">
                  <c:v>7.8669999999999956</c:v>
                </c:pt>
                <c:pt idx="4767">
                  <c:v>9.0330000000000013</c:v>
                </c:pt>
                <c:pt idx="4768">
                  <c:v>11.706000000000001</c:v>
                </c:pt>
                <c:pt idx="4769">
                  <c:v>8.1170000000000009</c:v>
                </c:pt>
                <c:pt idx="4770">
                  <c:v>8.0290000000000035</c:v>
                </c:pt>
                <c:pt idx="4771">
                  <c:v>8.9870000000000037</c:v>
                </c:pt>
                <c:pt idx="4772">
                  <c:v>10.380000000000004</c:v>
                </c:pt>
                <c:pt idx="4773">
                  <c:v>6.1349999999999945</c:v>
                </c:pt>
                <c:pt idx="4774">
                  <c:v>6.7190000000000012</c:v>
                </c:pt>
                <c:pt idx="4775">
                  <c:v>17.759</c:v>
                </c:pt>
                <c:pt idx="4776">
                  <c:v>17.707000000000001</c:v>
                </c:pt>
                <c:pt idx="4777">
                  <c:v>15.502000000000002</c:v>
                </c:pt>
                <c:pt idx="4778">
                  <c:v>17.637999999999998</c:v>
                </c:pt>
                <c:pt idx="4779">
                  <c:v>18.158999999999999</c:v>
                </c:pt>
                <c:pt idx="4780">
                  <c:v>12.453000000000019</c:v>
                </c:pt>
                <c:pt idx="4781">
                  <c:v>11.015000000000002</c:v>
                </c:pt>
                <c:pt idx="4782">
                  <c:v>8.3080000000000016</c:v>
                </c:pt>
                <c:pt idx="4783">
                  <c:v>5.4589999999999961</c:v>
                </c:pt>
                <c:pt idx="4784">
                  <c:v>3.615000000000002</c:v>
                </c:pt>
                <c:pt idx="4785">
                  <c:v>6.3059999999999965</c:v>
                </c:pt>
                <c:pt idx="4786">
                  <c:v>4.6769999999999996</c:v>
                </c:pt>
                <c:pt idx="4787">
                  <c:v>7.7729999999999961</c:v>
                </c:pt>
                <c:pt idx="4788">
                  <c:v>10.426000000000002</c:v>
                </c:pt>
                <c:pt idx="4789">
                  <c:v>8.9230000000000018</c:v>
                </c:pt>
                <c:pt idx="4790">
                  <c:v>11.769000000000005</c:v>
                </c:pt>
                <c:pt idx="4791">
                  <c:v>13.539000000000001</c:v>
                </c:pt>
                <c:pt idx="4792">
                  <c:v>12.07</c:v>
                </c:pt>
                <c:pt idx="4793">
                  <c:v>6.6919999999999975</c:v>
                </c:pt>
                <c:pt idx="4794">
                  <c:v>6.1829999999999945</c:v>
                </c:pt>
                <c:pt idx="4795">
                  <c:v>8.3630000000000067</c:v>
                </c:pt>
                <c:pt idx="4796">
                  <c:v>10.830000000000002</c:v>
                </c:pt>
                <c:pt idx="4797">
                  <c:v>11.812000000000006</c:v>
                </c:pt>
                <c:pt idx="4798">
                  <c:v>10.646000000000001</c:v>
                </c:pt>
                <c:pt idx="4799">
                  <c:v>13.063000000000002</c:v>
                </c:pt>
                <c:pt idx="4800">
                  <c:v>7.8279999999999843</c:v>
                </c:pt>
                <c:pt idx="4801">
                  <c:v>8.4300000000000033</c:v>
                </c:pt>
                <c:pt idx="4802">
                  <c:v>6.6289999999999907</c:v>
                </c:pt>
                <c:pt idx="4803">
                  <c:v>7.5019999999999989</c:v>
                </c:pt>
                <c:pt idx="4804">
                  <c:v>5.6179999999999897</c:v>
                </c:pt>
                <c:pt idx="4805">
                  <c:v>-7.3000000000000412E-2</c:v>
                </c:pt>
                <c:pt idx="4806">
                  <c:v>1.0200000000000031</c:v>
                </c:pt>
                <c:pt idx="4807">
                  <c:v>4.0200000000000005</c:v>
                </c:pt>
                <c:pt idx="4808">
                  <c:v>5.5069999999999979</c:v>
                </c:pt>
                <c:pt idx="4809">
                  <c:v>7</c:v>
                </c:pt>
                <c:pt idx="4810">
                  <c:v>3.8069999999999937</c:v>
                </c:pt>
                <c:pt idx="4811">
                  <c:v>5.8589999999999947</c:v>
                </c:pt>
                <c:pt idx="4812">
                  <c:v>6.9669999999999987</c:v>
                </c:pt>
                <c:pt idx="4813">
                  <c:v>3.820999999999998</c:v>
                </c:pt>
                <c:pt idx="4814">
                  <c:v>5.1000000000000005</c:v>
                </c:pt>
                <c:pt idx="4815">
                  <c:v>4.2689999999999975</c:v>
                </c:pt>
                <c:pt idx="4816">
                  <c:v>3.6700000000000017</c:v>
                </c:pt>
                <c:pt idx="4817">
                  <c:v>4.9349999999999952</c:v>
                </c:pt>
                <c:pt idx="4818">
                  <c:v>4.2800000000000011</c:v>
                </c:pt>
                <c:pt idx="4819">
                  <c:v>6.7010000000000014</c:v>
                </c:pt>
                <c:pt idx="4820">
                  <c:v>6.57</c:v>
                </c:pt>
                <c:pt idx="4821">
                  <c:v>2.3349999999999977</c:v>
                </c:pt>
                <c:pt idx="4822">
                  <c:v>-5.4999999999999841E-2</c:v>
                </c:pt>
                <c:pt idx="4823">
                  <c:v>13.157000000000002</c:v>
                </c:pt>
                <c:pt idx="4824">
                  <c:v>10.241999999999997</c:v>
                </c:pt>
                <c:pt idx="4825">
                  <c:v>4.7959999999999985</c:v>
                </c:pt>
                <c:pt idx="4826">
                  <c:v>6.8539999999999965</c:v>
                </c:pt>
                <c:pt idx="4827">
                  <c:v>8.620000000000001</c:v>
                </c:pt>
                <c:pt idx="4828">
                  <c:v>3.5349999999999966</c:v>
                </c:pt>
                <c:pt idx="4829">
                  <c:v>3.2789999999999981</c:v>
                </c:pt>
                <c:pt idx="4830">
                  <c:v>-1.534000000000006</c:v>
                </c:pt>
                <c:pt idx="4831">
                  <c:v>-2.9830000000000041</c:v>
                </c:pt>
                <c:pt idx="4832">
                  <c:v>-2.3730000000000047</c:v>
                </c:pt>
                <c:pt idx="4833">
                  <c:v>-2.0000000000024512E-3</c:v>
                </c:pt>
                <c:pt idx="4834">
                  <c:v>0.12399999999999507</c:v>
                </c:pt>
                <c:pt idx="4835">
                  <c:v>7.9329999999999998</c:v>
                </c:pt>
                <c:pt idx="4836">
                  <c:v>8.8270000000000017</c:v>
                </c:pt>
                <c:pt idx="4837">
                  <c:v>4.8219999999999956</c:v>
                </c:pt>
                <c:pt idx="4838">
                  <c:v>6.3609999999999873</c:v>
                </c:pt>
                <c:pt idx="4839">
                  <c:v>5.7539999999999978</c:v>
                </c:pt>
                <c:pt idx="4840">
                  <c:v>0.79399999999999693</c:v>
                </c:pt>
                <c:pt idx="4841">
                  <c:v>-0.47500000000000142</c:v>
                </c:pt>
                <c:pt idx="4842">
                  <c:v>-1.5830000000000055</c:v>
                </c:pt>
                <c:pt idx="4843">
                  <c:v>-0.46699999999999964</c:v>
                </c:pt>
                <c:pt idx="4844">
                  <c:v>5.0000000000004284E-2</c:v>
                </c:pt>
                <c:pt idx="4845">
                  <c:v>0.14000000000000071</c:v>
                </c:pt>
                <c:pt idx="4846">
                  <c:v>3.9949999999999974</c:v>
                </c:pt>
                <c:pt idx="4847">
                  <c:v>8.4880000000000013</c:v>
                </c:pt>
                <c:pt idx="4848">
                  <c:v>14.648999999999994</c:v>
                </c:pt>
                <c:pt idx="4849">
                  <c:v>8.1070000000000011</c:v>
                </c:pt>
                <c:pt idx="4850">
                  <c:v>7.5589999999999975</c:v>
                </c:pt>
                <c:pt idx="4851">
                  <c:v>9.4320000000000022</c:v>
                </c:pt>
                <c:pt idx="4852">
                  <c:v>6.3469999999999995</c:v>
                </c:pt>
                <c:pt idx="4853">
                  <c:v>6.1880000000000015</c:v>
                </c:pt>
                <c:pt idx="4854">
                  <c:v>3.4100000000000037</c:v>
                </c:pt>
                <c:pt idx="4855">
                  <c:v>3.7929999999999993</c:v>
                </c:pt>
                <c:pt idx="4856">
                  <c:v>5.4899999999999984</c:v>
                </c:pt>
                <c:pt idx="4857">
                  <c:v>11.146000000000001</c:v>
                </c:pt>
                <c:pt idx="4858">
                  <c:v>9.5600000000000023</c:v>
                </c:pt>
                <c:pt idx="4859">
                  <c:v>11.147999999999998</c:v>
                </c:pt>
                <c:pt idx="4860">
                  <c:v>15.65</c:v>
                </c:pt>
                <c:pt idx="4861">
                  <c:v>13.787000000000001</c:v>
                </c:pt>
                <c:pt idx="4862">
                  <c:v>14.510000000000002</c:v>
                </c:pt>
                <c:pt idx="4863">
                  <c:v>13.54</c:v>
                </c:pt>
                <c:pt idx="4864">
                  <c:v>14.622</c:v>
                </c:pt>
                <c:pt idx="4865">
                  <c:v>5.9699999999999989</c:v>
                </c:pt>
                <c:pt idx="4866">
                  <c:v>5.5600000000000005</c:v>
                </c:pt>
                <c:pt idx="4867">
                  <c:v>7.8419999999999987</c:v>
                </c:pt>
                <c:pt idx="4868">
                  <c:v>13.170000000000002</c:v>
                </c:pt>
                <c:pt idx="4869">
                  <c:v>11.678000000000001</c:v>
                </c:pt>
                <c:pt idx="4870">
                  <c:v>14.027000000000001</c:v>
                </c:pt>
                <c:pt idx="4871">
                  <c:v>18.585999999999956</c:v>
                </c:pt>
                <c:pt idx="4872">
                  <c:v>9.1060000000000016</c:v>
                </c:pt>
                <c:pt idx="4873">
                  <c:v>9.5050000000000008</c:v>
                </c:pt>
                <c:pt idx="4874">
                  <c:v>10.257000000000001</c:v>
                </c:pt>
                <c:pt idx="4875">
                  <c:v>10.608000000000001</c:v>
                </c:pt>
                <c:pt idx="4876">
                  <c:v>22.079000000000001</c:v>
                </c:pt>
                <c:pt idx="4877">
                  <c:v>13.446000000000002</c:v>
                </c:pt>
                <c:pt idx="4878">
                  <c:v>14.920000000000002</c:v>
                </c:pt>
                <c:pt idx="4879">
                  <c:v>6.2279999999999882</c:v>
                </c:pt>
                <c:pt idx="4880">
                  <c:v>11.283000000000001</c:v>
                </c:pt>
                <c:pt idx="4881">
                  <c:v>14.57</c:v>
                </c:pt>
                <c:pt idx="4882">
                  <c:v>12.097000000000001</c:v>
                </c:pt>
                <c:pt idx="4883">
                  <c:v>18.230999999999987</c:v>
                </c:pt>
                <c:pt idx="4884">
                  <c:v>29.099999999999987</c:v>
                </c:pt>
                <c:pt idx="4885">
                  <c:v>31.126999999999999</c:v>
                </c:pt>
                <c:pt idx="4886">
                  <c:v>30.401999999999987</c:v>
                </c:pt>
                <c:pt idx="4887">
                  <c:v>17.079999999999988</c:v>
                </c:pt>
                <c:pt idx="4888">
                  <c:v>7.7680000000000007</c:v>
                </c:pt>
                <c:pt idx="4889">
                  <c:v>6.9859999999999971</c:v>
                </c:pt>
                <c:pt idx="4890">
                  <c:v>2.982999999999997</c:v>
                </c:pt>
                <c:pt idx="4891">
                  <c:v>3.1269999999999953</c:v>
                </c:pt>
                <c:pt idx="4892">
                  <c:v>0.96300000000000163</c:v>
                </c:pt>
                <c:pt idx="4893">
                  <c:v>6.9149999999999965</c:v>
                </c:pt>
                <c:pt idx="4894">
                  <c:v>11.058</c:v>
                </c:pt>
                <c:pt idx="4895">
                  <c:v>19.491999999999987</c:v>
                </c:pt>
                <c:pt idx="4896">
                  <c:v>11.704000000000001</c:v>
                </c:pt>
                <c:pt idx="4897">
                  <c:v>7.9309999999999974</c:v>
                </c:pt>
                <c:pt idx="4898">
                  <c:v>11.999000000000002</c:v>
                </c:pt>
                <c:pt idx="4899">
                  <c:v>8.7630000000000017</c:v>
                </c:pt>
                <c:pt idx="4900">
                  <c:v>5.4929999999999986</c:v>
                </c:pt>
                <c:pt idx="4901">
                  <c:v>-1.2150000000000034</c:v>
                </c:pt>
                <c:pt idx="4902">
                  <c:v>1.6869999999999976</c:v>
                </c:pt>
                <c:pt idx="4903">
                  <c:v>1.2199999999999942</c:v>
                </c:pt>
                <c:pt idx="4904">
                  <c:v>4.1949999999999878</c:v>
                </c:pt>
                <c:pt idx="4905">
                  <c:v>2.6299999999999955</c:v>
                </c:pt>
                <c:pt idx="4906">
                  <c:v>3.3169999999999953</c:v>
                </c:pt>
                <c:pt idx="4907">
                  <c:v>3.2100000000000009</c:v>
                </c:pt>
                <c:pt idx="4908">
                  <c:v>10.077000000000005</c:v>
                </c:pt>
                <c:pt idx="4909">
                  <c:v>6.2449999999999966</c:v>
                </c:pt>
                <c:pt idx="4910">
                  <c:v>5</c:v>
                </c:pt>
                <c:pt idx="4911">
                  <c:v>8.2870000000000008</c:v>
                </c:pt>
                <c:pt idx="4912">
                  <c:v>4.7299999999999969</c:v>
                </c:pt>
                <c:pt idx="4913">
                  <c:v>-6.0000000000073423E-3</c:v>
                </c:pt>
                <c:pt idx="4914">
                  <c:v>-1.5510000000000019</c:v>
                </c:pt>
                <c:pt idx="4915">
                  <c:v>-0.81400000000000061</c:v>
                </c:pt>
                <c:pt idx="4916">
                  <c:v>-1.1859999999999975</c:v>
                </c:pt>
                <c:pt idx="4917">
                  <c:v>-1.2080000000000055</c:v>
                </c:pt>
                <c:pt idx="4918">
                  <c:v>2.0850000000000009</c:v>
                </c:pt>
                <c:pt idx="4919">
                  <c:v>10.613</c:v>
                </c:pt>
                <c:pt idx="4920">
                  <c:v>6.7340000000000018</c:v>
                </c:pt>
                <c:pt idx="4921">
                  <c:v>4.4029999999999987</c:v>
                </c:pt>
                <c:pt idx="4922">
                  <c:v>5.2219999999999995</c:v>
                </c:pt>
                <c:pt idx="4923">
                  <c:v>4.5939999999999976</c:v>
                </c:pt>
                <c:pt idx="4924">
                  <c:v>1.5629999999999928</c:v>
                </c:pt>
                <c:pt idx="4925">
                  <c:v>3.6550000000000007</c:v>
                </c:pt>
                <c:pt idx="4926">
                  <c:v>1.9200000000000021</c:v>
                </c:pt>
                <c:pt idx="4927">
                  <c:v>-0.91199999999999903</c:v>
                </c:pt>
                <c:pt idx="4928">
                  <c:v>-1.3680000000000021</c:v>
                </c:pt>
                <c:pt idx="4929">
                  <c:v>0.97199999999999465</c:v>
                </c:pt>
                <c:pt idx="4930">
                  <c:v>9.1000000000001094E-2</c:v>
                </c:pt>
                <c:pt idx="4931">
                  <c:v>-1.5089999999999977</c:v>
                </c:pt>
                <c:pt idx="4932">
                  <c:v>1.8059999999999936</c:v>
                </c:pt>
                <c:pt idx="4933">
                  <c:v>-7.4390000000000134</c:v>
                </c:pt>
                <c:pt idx="4934">
                  <c:v>3.8999999999999977</c:v>
                </c:pt>
                <c:pt idx="4935">
                  <c:v>6.1019999999999968</c:v>
                </c:pt>
                <c:pt idx="4936">
                  <c:v>1.0749999999999933</c:v>
                </c:pt>
                <c:pt idx="4937">
                  <c:v>1.4409999999999923</c:v>
                </c:pt>
                <c:pt idx="4938">
                  <c:v>-0.1910000000000025</c:v>
                </c:pt>
                <c:pt idx="4939">
                  <c:v>0.59599999999999653</c:v>
                </c:pt>
                <c:pt idx="4940">
                  <c:v>2.070999999999998</c:v>
                </c:pt>
                <c:pt idx="4941">
                  <c:v>1.3039999999999912</c:v>
                </c:pt>
                <c:pt idx="4942">
                  <c:v>2.0599999999999947</c:v>
                </c:pt>
                <c:pt idx="4943">
                  <c:v>14.358000000000004</c:v>
                </c:pt>
                <c:pt idx="4944">
                  <c:v>12.126000000000001</c:v>
                </c:pt>
                <c:pt idx="4945">
                  <c:v>11.130000000000003</c:v>
                </c:pt>
                <c:pt idx="4946">
                  <c:v>9.7170000000000005</c:v>
                </c:pt>
                <c:pt idx="4947">
                  <c:v>7.6169999999999956</c:v>
                </c:pt>
                <c:pt idx="4948">
                  <c:v>6.9429999999999978</c:v>
                </c:pt>
                <c:pt idx="4949">
                  <c:v>13.293000000000001</c:v>
                </c:pt>
                <c:pt idx="4950">
                  <c:v>9.7419999999999973</c:v>
                </c:pt>
                <c:pt idx="4951">
                  <c:v>-0.5</c:v>
                </c:pt>
                <c:pt idx="4952">
                  <c:v>2.3299999999999983</c:v>
                </c:pt>
                <c:pt idx="4953">
                  <c:v>7.4999999999995917E-2</c:v>
                </c:pt>
                <c:pt idx="4954">
                  <c:v>0.34499999999999975</c:v>
                </c:pt>
                <c:pt idx="4955">
                  <c:v>3.3599999999999977</c:v>
                </c:pt>
                <c:pt idx="4956">
                  <c:v>3.654999999999994</c:v>
                </c:pt>
                <c:pt idx="4957">
                  <c:v>3.0040000000000049</c:v>
                </c:pt>
                <c:pt idx="4958">
                  <c:v>1.8799999999999928</c:v>
                </c:pt>
                <c:pt idx="4959">
                  <c:v>1.4100000000000037</c:v>
                </c:pt>
                <c:pt idx="4960">
                  <c:v>-1.1400000000000021</c:v>
                </c:pt>
                <c:pt idx="4961">
                  <c:v>-1.2700000000000031</c:v>
                </c:pt>
                <c:pt idx="4962">
                  <c:v>0.67799999999999894</c:v>
                </c:pt>
                <c:pt idx="4963">
                  <c:v>4.25</c:v>
                </c:pt>
                <c:pt idx="4964">
                  <c:v>7.18</c:v>
                </c:pt>
                <c:pt idx="4965">
                  <c:v>7.911999999999999</c:v>
                </c:pt>
                <c:pt idx="4966">
                  <c:v>8.4170000000000016</c:v>
                </c:pt>
                <c:pt idx="4967">
                  <c:v>12.520000000000001</c:v>
                </c:pt>
                <c:pt idx="4968">
                  <c:v>12.144999999999996</c:v>
                </c:pt>
                <c:pt idx="4969">
                  <c:v>15.115000000000002</c:v>
                </c:pt>
                <c:pt idx="4970">
                  <c:v>13.74</c:v>
                </c:pt>
                <c:pt idx="4971">
                  <c:v>13.25</c:v>
                </c:pt>
                <c:pt idx="4972">
                  <c:v>11.638</c:v>
                </c:pt>
                <c:pt idx="4973">
                  <c:v>9.82</c:v>
                </c:pt>
                <c:pt idx="4974">
                  <c:v>2.0489999999999995</c:v>
                </c:pt>
                <c:pt idx="4975">
                  <c:v>1.7259999999999946</c:v>
                </c:pt>
                <c:pt idx="4976">
                  <c:v>0.90499999999999403</c:v>
                </c:pt>
                <c:pt idx="4977">
                  <c:v>5.75</c:v>
                </c:pt>
                <c:pt idx="4978">
                  <c:v>3.4430000000000049</c:v>
                </c:pt>
                <c:pt idx="4979">
                  <c:v>4.7000000000000028</c:v>
                </c:pt>
                <c:pt idx="4980">
                  <c:v>2.6999999999999957</c:v>
                </c:pt>
                <c:pt idx="4981">
                  <c:v>0.61099999999999832</c:v>
                </c:pt>
                <c:pt idx="4982">
                  <c:v>5.1730000000000018</c:v>
                </c:pt>
                <c:pt idx="4983">
                  <c:v>5.3980000000000015</c:v>
                </c:pt>
                <c:pt idx="4984">
                  <c:v>3.5419999999999945</c:v>
                </c:pt>
                <c:pt idx="4985">
                  <c:v>-2.1769999999999987</c:v>
                </c:pt>
                <c:pt idx="4986">
                  <c:v>-3.0190000000000037</c:v>
                </c:pt>
                <c:pt idx="4987">
                  <c:v>-3.8640000000000043</c:v>
                </c:pt>
                <c:pt idx="4988">
                  <c:v>2.8200000000000003</c:v>
                </c:pt>
                <c:pt idx="4989">
                  <c:v>4.1949999999999878</c:v>
                </c:pt>
                <c:pt idx="4990">
                  <c:v>8.4370000000000012</c:v>
                </c:pt>
                <c:pt idx="4991">
                  <c:v>12.940000000000001</c:v>
                </c:pt>
                <c:pt idx="4992">
                  <c:v>10.907000000000002</c:v>
                </c:pt>
                <c:pt idx="4993">
                  <c:v>8.3700000000000028</c:v>
                </c:pt>
                <c:pt idx="4994">
                  <c:v>4.9320000000000004</c:v>
                </c:pt>
                <c:pt idx="4995">
                  <c:v>5.8219999999999956</c:v>
                </c:pt>
                <c:pt idx="4996">
                  <c:v>4.9200000000000017</c:v>
                </c:pt>
                <c:pt idx="4997">
                  <c:v>6.992999999999995</c:v>
                </c:pt>
                <c:pt idx="4998">
                  <c:v>-1.2100000000000009</c:v>
                </c:pt>
                <c:pt idx="4999">
                  <c:v>-4.4720000000000013</c:v>
                </c:pt>
                <c:pt idx="5000">
                  <c:v>-3.9920000000000027</c:v>
                </c:pt>
                <c:pt idx="5001">
                  <c:v>-2.8709999999999987</c:v>
                </c:pt>
                <c:pt idx="5002">
                  <c:v>-4.3860000000000028</c:v>
                </c:pt>
                <c:pt idx="5003">
                  <c:v>-2.7999999999999972</c:v>
                </c:pt>
                <c:pt idx="5004">
                  <c:v>-1.0159999999999942</c:v>
                </c:pt>
                <c:pt idx="5005">
                  <c:v>-1.3100000000000023</c:v>
                </c:pt>
                <c:pt idx="5006">
                  <c:v>1.8299999999999952</c:v>
                </c:pt>
                <c:pt idx="5007">
                  <c:v>3.8329999999999935</c:v>
                </c:pt>
                <c:pt idx="5008">
                  <c:v>-1.8879999999999952</c:v>
                </c:pt>
                <c:pt idx="5009">
                  <c:v>-1.9630000000000021</c:v>
                </c:pt>
                <c:pt idx="5010">
                  <c:v>-1.9690000000000021</c:v>
                </c:pt>
                <c:pt idx="5011">
                  <c:v>-0.83999999999999664</c:v>
                </c:pt>
                <c:pt idx="5012">
                  <c:v>-0.83999999999999664</c:v>
                </c:pt>
                <c:pt idx="5013">
                  <c:v>2.7900000000000071</c:v>
                </c:pt>
                <c:pt idx="5014">
                  <c:v>-0.25999999999999868</c:v>
                </c:pt>
                <c:pt idx="5015">
                  <c:v>14.505000000000004</c:v>
                </c:pt>
                <c:pt idx="5016">
                  <c:v>14.553000000000004</c:v>
                </c:pt>
                <c:pt idx="5017">
                  <c:v>13.296000000000001</c:v>
                </c:pt>
                <c:pt idx="5018">
                  <c:v>15.868000000000002</c:v>
                </c:pt>
                <c:pt idx="5019">
                  <c:v>17.052</c:v>
                </c:pt>
                <c:pt idx="5020">
                  <c:v>17.68</c:v>
                </c:pt>
                <c:pt idx="5021">
                  <c:v>15.388000000000002</c:v>
                </c:pt>
                <c:pt idx="5022">
                  <c:v>11.896000000000004</c:v>
                </c:pt>
                <c:pt idx="5023">
                  <c:v>2.8339999999999961</c:v>
                </c:pt>
                <c:pt idx="5024">
                  <c:v>6.7929999999999975</c:v>
                </c:pt>
                <c:pt idx="5025">
                  <c:v>7.5289999999999955</c:v>
                </c:pt>
                <c:pt idx="5026">
                  <c:v>7.5989999999999966</c:v>
                </c:pt>
                <c:pt idx="5027">
                  <c:v>3.3439999999999941</c:v>
                </c:pt>
                <c:pt idx="5028">
                  <c:v>4.7899999999999991</c:v>
                </c:pt>
                <c:pt idx="5029">
                  <c:v>7.8069999999999951</c:v>
                </c:pt>
                <c:pt idx="5030">
                  <c:v>13.849</c:v>
                </c:pt>
                <c:pt idx="5031">
                  <c:v>16.100000000000001</c:v>
                </c:pt>
                <c:pt idx="5032">
                  <c:v>9.5970000000000013</c:v>
                </c:pt>
                <c:pt idx="5033">
                  <c:v>6.1469999999999985</c:v>
                </c:pt>
                <c:pt idx="5034">
                  <c:v>4.9259999999999948</c:v>
                </c:pt>
                <c:pt idx="5035">
                  <c:v>7.2139999999999986</c:v>
                </c:pt>
                <c:pt idx="5036">
                  <c:v>6.8780000000000001</c:v>
                </c:pt>
                <c:pt idx="5037">
                  <c:v>4.8889999999999958</c:v>
                </c:pt>
                <c:pt idx="5038">
                  <c:v>7.2659999999999965</c:v>
                </c:pt>
                <c:pt idx="5039">
                  <c:v>22.195999999999987</c:v>
                </c:pt>
                <c:pt idx="5040">
                  <c:v>12.697999999999999</c:v>
                </c:pt>
                <c:pt idx="5041">
                  <c:v>20.544000000000004</c:v>
                </c:pt>
                <c:pt idx="5042">
                  <c:v>21.706999999999987</c:v>
                </c:pt>
                <c:pt idx="5043">
                  <c:v>17.120000000000005</c:v>
                </c:pt>
                <c:pt idx="5044">
                  <c:v>19.868000000000002</c:v>
                </c:pt>
                <c:pt idx="5045">
                  <c:v>19.418000000000003</c:v>
                </c:pt>
                <c:pt idx="5046">
                  <c:v>17.219000000000001</c:v>
                </c:pt>
                <c:pt idx="5047">
                  <c:v>12.236000000000001</c:v>
                </c:pt>
                <c:pt idx="5048">
                  <c:v>6.9989999999999952</c:v>
                </c:pt>
                <c:pt idx="5049">
                  <c:v>12.959000000000017</c:v>
                </c:pt>
                <c:pt idx="5050">
                  <c:v>13.297000000000001</c:v>
                </c:pt>
                <c:pt idx="5051">
                  <c:v>18.158000000000001</c:v>
                </c:pt>
                <c:pt idx="5052">
                  <c:v>26.061999999999987</c:v>
                </c:pt>
                <c:pt idx="5053">
                  <c:v>23.959999999999987</c:v>
                </c:pt>
                <c:pt idx="5054">
                  <c:v>24.534000000000031</c:v>
                </c:pt>
                <c:pt idx="5055">
                  <c:v>22.754999999999999</c:v>
                </c:pt>
                <c:pt idx="5056">
                  <c:v>16.113999999999997</c:v>
                </c:pt>
                <c:pt idx="5057">
                  <c:v>12.511000000000003</c:v>
                </c:pt>
                <c:pt idx="5058">
                  <c:v>13.081000000000001</c:v>
                </c:pt>
                <c:pt idx="5059">
                  <c:v>13.072000000000006</c:v>
                </c:pt>
                <c:pt idx="5060">
                  <c:v>11.161000000000001</c:v>
                </c:pt>
                <c:pt idx="5061">
                  <c:v>13.5</c:v>
                </c:pt>
                <c:pt idx="5062">
                  <c:v>22.732999999999986</c:v>
                </c:pt>
                <c:pt idx="5063">
                  <c:v>25.420999999999989</c:v>
                </c:pt>
                <c:pt idx="5064">
                  <c:v>25.174999999999997</c:v>
                </c:pt>
                <c:pt idx="5065">
                  <c:v>17.326000000000001</c:v>
                </c:pt>
                <c:pt idx="5066">
                  <c:v>23.716000000000001</c:v>
                </c:pt>
                <c:pt idx="5067">
                  <c:v>22.407999999999987</c:v>
                </c:pt>
                <c:pt idx="5068">
                  <c:v>15.990000000000002</c:v>
                </c:pt>
                <c:pt idx="5069">
                  <c:v>15.593000000000002</c:v>
                </c:pt>
                <c:pt idx="5070">
                  <c:v>12.027000000000001</c:v>
                </c:pt>
                <c:pt idx="5071">
                  <c:v>5.48</c:v>
                </c:pt>
                <c:pt idx="5072">
                  <c:v>7.3189999999999955</c:v>
                </c:pt>
                <c:pt idx="5073">
                  <c:v>9.4380000000000006</c:v>
                </c:pt>
                <c:pt idx="5074">
                  <c:v>5.5410000000000039</c:v>
                </c:pt>
                <c:pt idx="5075">
                  <c:v>7.7539999999999978</c:v>
                </c:pt>
                <c:pt idx="5076">
                  <c:v>11.119</c:v>
                </c:pt>
                <c:pt idx="5077">
                  <c:v>9.0860000000000021</c:v>
                </c:pt>
                <c:pt idx="5078">
                  <c:v>11.308</c:v>
                </c:pt>
                <c:pt idx="5079">
                  <c:v>12.805000000000019</c:v>
                </c:pt>
                <c:pt idx="5080">
                  <c:v>10.870000000000006</c:v>
                </c:pt>
                <c:pt idx="5081">
                  <c:v>5.8019999999999996</c:v>
                </c:pt>
                <c:pt idx="5082">
                  <c:v>2.3919999999999937</c:v>
                </c:pt>
                <c:pt idx="5083">
                  <c:v>7.8199999999999985</c:v>
                </c:pt>
                <c:pt idx="5084">
                  <c:v>6.94</c:v>
                </c:pt>
                <c:pt idx="5085">
                  <c:v>5.2749999999999986</c:v>
                </c:pt>
                <c:pt idx="5086">
                  <c:v>10</c:v>
                </c:pt>
                <c:pt idx="5087">
                  <c:v>17.830999999999996</c:v>
                </c:pt>
                <c:pt idx="5088">
                  <c:v>14.443000000000001</c:v>
                </c:pt>
                <c:pt idx="5089">
                  <c:v>18.989999999999952</c:v>
                </c:pt>
                <c:pt idx="5090">
                  <c:v>21.812999999999999</c:v>
                </c:pt>
                <c:pt idx="5091">
                  <c:v>16.342999999999989</c:v>
                </c:pt>
                <c:pt idx="5092">
                  <c:v>13.186000000000003</c:v>
                </c:pt>
                <c:pt idx="5093">
                  <c:v>11.595000000000002</c:v>
                </c:pt>
                <c:pt idx="5094">
                  <c:v>7.7349999999999985</c:v>
                </c:pt>
                <c:pt idx="5095">
                  <c:v>4.1289999999999871</c:v>
                </c:pt>
                <c:pt idx="5096">
                  <c:v>2.2999999999999972</c:v>
                </c:pt>
                <c:pt idx="5097">
                  <c:v>5.6929999999999872</c:v>
                </c:pt>
                <c:pt idx="5098">
                  <c:v>1.8919999999999932</c:v>
                </c:pt>
                <c:pt idx="5099">
                  <c:v>2.6829999999999998</c:v>
                </c:pt>
                <c:pt idx="5100">
                  <c:v>4.5729999999999915</c:v>
                </c:pt>
                <c:pt idx="5101">
                  <c:v>0.99200000000000443</c:v>
                </c:pt>
                <c:pt idx="5102">
                  <c:v>-0.32600000000000118</c:v>
                </c:pt>
                <c:pt idx="5103">
                  <c:v>0.42700000000000032</c:v>
                </c:pt>
                <c:pt idx="5104">
                  <c:v>-1.5780000000000041</c:v>
                </c:pt>
                <c:pt idx="5105">
                  <c:v>-1.5499999999999934</c:v>
                </c:pt>
                <c:pt idx="5106">
                  <c:v>-1.1550000000000011</c:v>
                </c:pt>
                <c:pt idx="5107">
                  <c:v>-1.0859999999999952</c:v>
                </c:pt>
                <c:pt idx="5108">
                  <c:v>-0.2800000000000013</c:v>
                </c:pt>
                <c:pt idx="5109">
                  <c:v>0.81099999999999994</c:v>
                </c:pt>
                <c:pt idx="5110">
                  <c:v>6.509999999999998</c:v>
                </c:pt>
                <c:pt idx="5111">
                  <c:v>11.912000000000004</c:v>
                </c:pt>
                <c:pt idx="5112">
                  <c:v>8.8410000000000011</c:v>
                </c:pt>
                <c:pt idx="5113">
                  <c:v>8.8260000000000005</c:v>
                </c:pt>
                <c:pt idx="5114">
                  <c:v>12.914000000000001</c:v>
                </c:pt>
                <c:pt idx="5115">
                  <c:v>12.537999999999998</c:v>
                </c:pt>
                <c:pt idx="5116">
                  <c:v>6.9099999999999984</c:v>
                </c:pt>
                <c:pt idx="5117">
                  <c:v>6.5889999999999986</c:v>
                </c:pt>
                <c:pt idx="5118">
                  <c:v>7.2879999999999967</c:v>
                </c:pt>
                <c:pt idx="5119">
                  <c:v>3.0629999999999953</c:v>
                </c:pt>
                <c:pt idx="5120">
                  <c:v>1.7919999999999909</c:v>
                </c:pt>
                <c:pt idx="5121">
                  <c:v>6.8069999999999951</c:v>
                </c:pt>
                <c:pt idx="5122">
                  <c:v>5.4609999999999985</c:v>
                </c:pt>
                <c:pt idx="5123">
                  <c:v>6.2139999999999986</c:v>
                </c:pt>
                <c:pt idx="5124">
                  <c:v>7.9549999999999965</c:v>
                </c:pt>
                <c:pt idx="5125">
                  <c:v>8.2389999999999972</c:v>
                </c:pt>
                <c:pt idx="5126">
                  <c:v>10.355000000000025</c:v>
                </c:pt>
                <c:pt idx="5127">
                  <c:v>9.4190000000000005</c:v>
                </c:pt>
                <c:pt idx="5128">
                  <c:v>3.7999999999999972</c:v>
                </c:pt>
                <c:pt idx="5129">
                  <c:v>-1.794000000000004</c:v>
                </c:pt>
                <c:pt idx="5130">
                  <c:v>-3.1910000000000025</c:v>
                </c:pt>
                <c:pt idx="5131">
                  <c:v>-0.36900000000000688</c:v>
                </c:pt>
                <c:pt idx="5132">
                  <c:v>2.5459999999999994</c:v>
                </c:pt>
                <c:pt idx="5133">
                  <c:v>6.3369999999999962</c:v>
                </c:pt>
                <c:pt idx="5134">
                  <c:v>9.2319999999999993</c:v>
                </c:pt>
                <c:pt idx="5135">
                  <c:v>19.599</c:v>
                </c:pt>
                <c:pt idx="5136">
                  <c:v>18.656000000000031</c:v>
                </c:pt>
                <c:pt idx="5137">
                  <c:v>20.819000000000031</c:v>
                </c:pt>
                <c:pt idx="5138">
                  <c:v>23.080000000000002</c:v>
                </c:pt>
                <c:pt idx="5139">
                  <c:v>22.390000000000004</c:v>
                </c:pt>
                <c:pt idx="5140">
                  <c:v>9.4300000000000033</c:v>
                </c:pt>
                <c:pt idx="5141">
                  <c:v>12.875000000000023</c:v>
                </c:pt>
                <c:pt idx="5142">
                  <c:v>6.9320000000000004</c:v>
                </c:pt>
                <c:pt idx="5143">
                  <c:v>0.78000000000000114</c:v>
                </c:pt>
                <c:pt idx="5144">
                  <c:v>3.546999999999997</c:v>
                </c:pt>
                <c:pt idx="5145">
                  <c:v>6.9339999999999984</c:v>
                </c:pt>
                <c:pt idx="5146">
                  <c:v>9.213000000000001</c:v>
                </c:pt>
                <c:pt idx="5147">
                  <c:v>10.810000000000002</c:v>
                </c:pt>
                <c:pt idx="5148">
                  <c:v>12.305000000000019</c:v>
                </c:pt>
                <c:pt idx="5149">
                  <c:v>8.0740000000000016</c:v>
                </c:pt>
                <c:pt idx="5150">
                  <c:v>7.3189999999999955</c:v>
                </c:pt>
                <c:pt idx="5151">
                  <c:v>7.9779999999999944</c:v>
                </c:pt>
                <c:pt idx="5152">
                  <c:v>1.6989999999999978</c:v>
                </c:pt>
                <c:pt idx="5153">
                  <c:v>-1.6060000000000021</c:v>
                </c:pt>
                <c:pt idx="5154">
                  <c:v>-1.8719999999999972</c:v>
                </c:pt>
                <c:pt idx="5155">
                  <c:v>-0.21000000000000091</c:v>
                </c:pt>
                <c:pt idx="5156">
                  <c:v>-3.3390000000000009</c:v>
                </c:pt>
                <c:pt idx="5157">
                  <c:v>-2.1909999999999954</c:v>
                </c:pt>
                <c:pt idx="5158">
                  <c:v>3.5690000000000026</c:v>
                </c:pt>
                <c:pt idx="5159">
                  <c:v>3.8599999999999977</c:v>
                </c:pt>
                <c:pt idx="5160">
                  <c:v>0.31000000000000238</c:v>
                </c:pt>
                <c:pt idx="5161">
                  <c:v>4.1039999999999965</c:v>
                </c:pt>
                <c:pt idx="5162">
                  <c:v>8.3120000000000047</c:v>
                </c:pt>
                <c:pt idx="5163">
                  <c:v>11.684000000000001</c:v>
                </c:pt>
                <c:pt idx="5164">
                  <c:v>3.4500000000000028</c:v>
                </c:pt>
                <c:pt idx="5165">
                  <c:v>2.8919999999999937</c:v>
                </c:pt>
                <c:pt idx="5166">
                  <c:v>6.019999999999996</c:v>
                </c:pt>
                <c:pt idx="5167">
                  <c:v>0.10000000000000142</c:v>
                </c:pt>
                <c:pt idx="5168">
                  <c:v>-1.480000000000004</c:v>
                </c:pt>
                <c:pt idx="5169">
                  <c:v>2.0129999999999977</c:v>
                </c:pt>
                <c:pt idx="5170">
                  <c:v>2.0300000000000007</c:v>
                </c:pt>
                <c:pt idx="5171">
                  <c:v>6.5309999999999988</c:v>
                </c:pt>
                <c:pt idx="5172">
                  <c:v>10.476000000000004</c:v>
                </c:pt>
                <c:pt idx="5173">
                  <c:v>7.6899999999999977</c:v>
                </c:pt>
                <c:pt idx="5174">
                  <c:v>8.32</c:v>
                </c:pt>
                <c:pt idx="5175">
                  <c:v>3.7619999999999942</c:v>
                </c:pt>
                <c:pt idx="5176">
                  <c:v>1.4829999999999937</c:v>
                </c:pt>
                <c:pt idx="5177">
                  <c:v>-2.3989999999999987</c:v>
                </c:pt>
                <c:pt idx="5178">
                  <c:v>-0.95900000000000363</c:v>
                </c:pt>
                <c:pt idx="5179">
                  <c:v>-0.96699999999999875</c:v>
                </c:pt>
                <c:pt idx="5180">
                  <c:v>-0.633000000000004</c:v>
                </c:pt>
                <c:pt idx="5181">
                  <c:v>-0.5</c:v>
                </c:pt>
                <c:pt idx="5182">
                  <c:v>-0.38200000000000561</c:v>
                </c:pt>
                <c:pt idx="5183">
                  <c:v>0.14999999999999913</c:v>
                </c:pt>
                <c:pt idx="5184">
                  <c:v>7.9939999999999927</c:v>
                </c:pt>
                <c:pt idx="5185">
                  <c:v>7.5380000000000038</c:v>
                </c:pt>
                <c:pt idx="5186">
                  <c:v>9.2050000000000018</c:v>
                </c:pt>
                <c:pt idx="5187">
                  <c:v>11.042000000000002</c:v>
                </c:pt>
                <c:pt idx="5188">
                  <c:v>8.1430000000000025</c:v>
                </c:pt>
                <c:pt idx="5189">
                  <c:v>7.7620000000000005</c:v>
                </c:pt>
                <c:pt idx="5190">
                  <c:v>7.2409999999999997</c:v>
                </c:pt>
                <c:pt idx="5191">
                  <c:v>2.4989999999999948</c:v>
                </c:pt>
                <c:pt idx="5192">
                  <c:v>3.6300000000000026</c:v>
                </c:pt>
                <c:pt idx="5193">
                  <c:v>7.3229999999999826</c:v>
                </c:pt>
                <c:pt idx="5194">
                  <c:v>7.9309999999999974</c:v>
                </c:pt>
                <c:pt idx="5195">
                  <c:v>8.0330000000000013</c:v>
                </c:pt>
                <c:pt idx="5196">
                  <c:v>12.063000000000002</c:v>
                </c:pt>
                <c:pt idx="5197">
                  <c:v>12.104000000000001</c:v>
                </c:pt>
                <c:pt idx="5198">
                  <c:v>6.490000000000002</c:v>
                </c:pt>
                <c:pt idx="5199">
                  <c:v>2.0579999999999998</c:v>
                </c:pt>
                <c:pt idx="5200">
                  <c:v>-0.1910000000000025</c:v>
                </c:pt>
                <c:pt idx="5201">
                  <c:v>-4</c:v>
                </c:pt>
                <c:pt idx="5202">
                  <c:v>-3.3740000000000023</c:v>
                </c:pt>
                <c:pt idx="5203">
                  <c:v>-3.3200000000000003</c:v>
                </c:pt>
                <c:pt idx="5204">
                  <c:v>-3.9170000000000007</c:v>
                </c:pt>
                <c:pt idx="5205">
                  <c:v>0.23299999999999746</c:v>
                </c:pt>
                <c:pt idx="5206">
                  <c:v>2.9699999999999989</c:v>
                </c:pt>
                <c:pt idx="5207">
                  <c:v>5.7179999999999955</c:v>
                </c:pt>
                <c:pt idx="5208">
                  <c:v>10.089</c:v>
                </c:pt>
                <c:pt idx="5209">
                  <c:v>9.3910000000000018</c:v>
                </c:pt>
                <c:pt idx="5210">
                  <c:v>14.870000000000006</c:v>
                </c:pt>
                <c:pt idx="5211">
                  <c:v>10.917000000000002</c:v>
                </c:pt>
                <c:pt idx="5212">
                  <c:v>10.547000000000001</c:v>
                </c:pt>
                <c:pt idx="5213">
                  <c:v>14.048</c:v>
                </c:pt>
                <c:pt idx="5214">
                  <c:v>8.5670000000000002</c:v>
                </c:pt>
                <c:pt idx="5215">
                  <c:v>-0.10499999999999685</c:v>
                </c:pt>
                <c:pt idx="5216">
                  <c:v>-1.4160000000000039</c:v>
                </c:pt>
                <c:pt idx="5217">
                  <c:v>-0.42000000000000182</c:v>
                </c:pt>
                <c:pt idx="5218">
                  <c:v>-0.19599999999999831</c:v>
                </c:pt>
                <c:pt idx="5219">
                  <c:v>2.4419999999999997</c:v>
                </c:pt>
                <c:pt idx="5220">
                  <c:v>8.0780000000000012</c:v>
                </c:pt>
                <c:pt idx="5221">
                  <c:v>10.911000000000001</c:v>
                </c:pt>
                <c:pt idx="5222">
                  <c:v>7.8269999999999955</c:v>
                </c:pt>
                <c:pt idx="5223">
                  <c:v>2.7740000000000009</c:v>
                </c:pt>
                <c:pt idx="5224">
                  <c:v>-2.3459999999999965</c:v>
                </c:pt>
                <c:pt idx="5225">
                  <c:v>-7.6619999999999955</c:v>
                </c:pt>
                <c:pt idx="5226">
                  <c:v>-9.9430000000000049</c:v>
                </c:pt>
                <c:pt idx="5227">
                  <c:v>-9.7600000000000016</c:v>
                </c:pt>
                <c:pt idx="5228">
                  <c:v>-11.55</c:v>
                </c:pt>
                <c:pt idx="5229">
                  <c:v>0.76199999999999479</c:v>
                </c:pt>
                <c:pt idx="5230">
                  <c:v>1.3209999999999955</c:v>
                </c:pt>
                <c:pt idx="5231">
                  <c:v>19.033999999999999</c:v>
                </c:pt>
                <c:pt idx="5232">
                  <c:v>11.970000000000002</c:v>
                </c:pt>
                <c:pt idx="5233">
                  <c:v>8.4730000000000025</c:v>
                </c:pt>
                <c:pt idx="5234">
                  <c:v>15.252000000000002</c:v>
                </c:pt>
                <c:pt idx="5235">
                  <c:v>12.886000000000006</c:v>
                </c:pt>
                <c:pt idx="5236">
                  <c:v>5.41</c:v>
                </c:pt>
                <c:pt idx="5237">
                  <c:v>0</c:v>
                </c:pt>
                <c:pt idx="5238">
                  <c:v>3.6219999999999999</c:v>
                </c:pt>
                <c:pt idx="5239">
                  <c:v>0.55499999999999972</c:v>
                </c:pt>
                <c:pt idx="5240">
                  <c:v>0.23899999999999769</c:v>
                </c:pt>
                <c:pt idx="5241">
                  <c:v>1.5049999999999928</c:v>
                </c:pt>
                <c:pt idx="5242">
                  <c:v>1.5859999999999952</c:v>
                </c:pt>
                <c:pt idx="5243">
                  <c:v>2.6589999999999989</c:v>
                </c:pt>
                <c:pt idx="5244">
                  <c:v>6.1700000000000017</c:v>
                </c:pt>
                <c:pt idx="5245">
                  <c:v>5.9320000000000004</c:v>
                </c:pt>
                <c:pt idx="5246">
                  <c:v>12.516000000000002</c:v>
                </c:pt>
                <c:pt idx="5247">
                  <c:v>13.522</c:v>
                </c:pt>
                <c:pt idx="5248">
                  <c:v>11.144</c:v>
                </c:pt>
                <c:pt idx="5249">
                  <c:v>6.0720000000000027</c:v>
                </c:pt>
                <c:pt idx="5250">
                  <c:v>5.3400000000000025</c:v>
                </c:pt>
                <c:pt idx="5251">
                  <c:v>4.5949999999999891</c:v>
                </c:pt>
                <c:pt idx="5252">
                  <c:v>5.4069999999999974</c:v>
                </c:pt>
                <c:pt idx="5253">
                  <c:v>5.9269999999999925</c:v>
                </c:pt>
                <c:pt idx="5254">
                  <c:v>10.798999999999999</c:v>
                </c:pt>
                <c:pt idx="5255">
                  <c:v>18.573999999999987</c:v>
                </c:pt>
                <c:pt idx="5256">
                  <c:v>20.962999999999937</c:v>
                </c:pt>
                <c:pt idx="5257">
                  <c:v>21.361999999999988</c:v>
                </c:pt>
                <c:pt idx="5258">
                  <c:v>23.113000000000035</c:v>
                </c:pt>
                <c:pt idx="5259">
                  <c:v>21.840000000000003</c:v>
                </c:pt>
                <c:pt idx="5260">
                  <c:v>14.993000000000002</c:v>
                </c:pt>
                <c:pt idx="5261">
                  <c:v>9.9980000000000011</c:v>
                </c:pt>
                <c:pt idx="5262">
                  <c:v>7.2909999999999968</c:v>
                </c:pt>
                <c:pt idx="5263">
                  <c:v>4.2000000000000028</c:v>
                </c:pt>
                <c:pt idx="5264">
                  <c:v>4.7589999999999915</c:v>
                </c:pt>
                <c:pt idx="5265">
                  <c:v>7</c:v>
                </c:pt>
                <c:pt idx="5266">
                  <c:v>1.5539999999999912</c:v>
                </c:pt>
                <c:pt idx="5267">
                  <c:v>0.19500000000000028</c:v>
                </c:pt>
                <c:pt idx="5268">
                  <c:v>1.2619999999999894</c:v>
                </c:pt>
                <c:pt idx="5269">
                  <c:v>1.5</c:v>
                </c:pt>
                <c:pt idx="5270">
                  <c:v>9.32</c:v>
                </c:pt>
                <c:pt idx="5271">
                  <c:v>8.61</c:v>
                </c:pt>
                <c:pt idx="5272">
                  <c:v>9.0400000000000009</c:v>
                </c:pt>
                <c:pt idx="5273">
                  <c:v>5.8079999999999945</c:v>
                </c:pt>
                <c:pt idx="5274">
                  <c:v>4.6400000000000006</c:v>
                </c:pt>
                <c:pt idx="5275">
                  <c:v>6.1819999999999951</c:v>
                </c:pt>
                <c:pt idx="5276">
                  <c:v>3.1359999999999957</c:v>
                </c:pt>
                <c:pt idx="5277">
                  <c:v>5.2389999999999972</c:v>
                </c:pt>
                <c:pt idx="5278">
                  <c:v>-0.50900000000000034</c:v>
                </c:pt>
                <c:pt idx="5279">
                  <c:v>11.936</c:v>
                </c:pt>
                <c:pt idx="5280">
                  <c:v>8.7000000000000011</c:v>
                </c:pt>
                <c:pt idx="5281">
                  <c:v>10.421000000000003</c:v>
                </c:pt>
                <c:pt idx="5282">
                  <c:v>15.491</c:v>
                </c:pt>
                <c:pt idx="5283">
                  <c:v>15.209999999999999</c:v>
                </c:pt>
                <c:pt idx="5284">
                  <c:v>7.6739999999999995</c:v>
                </c:pt>
                <c:pt idx="5285">
                  <c:v>5.5180000000000007</c:v>
                </c:pt>
                <c:pt idx="5286">
                  <c:v>4.7800000000000011</c:v>
                </c:pt>
                <c:pt idx="5287">
                  <c:v>2.8399999999999963</c:v>
                </c:pt>
                <c:pt idx="5288">
                  <c:v>2.75</c:v>
                </c:pt>
                <c:pt idx="5289">
                  <c:v>3.3499999999999988</c:v>
                </c:pt>
                <c:pt idx="5290">
                  <c:v>0.95199999999999863</c:v>
                </c:pt>
                <c:pt idx="5291">
                  <c:v>1.5889999999999962</c:v>
                </c:pt>
                <c:pt idx="5292">
                  <c:v>2.7779999999999991</c:v>
                </c:pt>
                <c:pt idx="5293">
                  <c:v>1.1489999999999938</c:v>
                </c:pt>
                <c:pt idx="5294">
                  <c:v>0.80799999999999983</c:v>
                </c:pt>
                <c:pt idx="5295">
                  <c:v>1.9199999999999922</c:v>
                </c:pt>
                <c:pt idx="5296">
                  <c:v>0.32000000000000095</c:v>
                </c:pt>
                <c:pt idx="5297">
                  <c:v>1.4849999999999965</c:v>
                </c:pt>
                <c:pt idx="5298">
                  <c:v>0.5349999999999967</c:v>
                </c:pt>
                <c:pt idx="5299">
                  <c:v>1.5899999999999932</c:v>
                </c:pt>
                <c:pt idx="5300">
                  <c:v>0.22599999999999948</c:v>
                </c:pt>
                <c:pt idx="5301">
                  <c:v>2.1169999999999973</c:v>
                </c:pt>
                <c:pt idx="5302">
                  <c:v>4.3800000000000026</c:v>
                </c:pt>
                <c:pt idx="5303">
                  <c:v>2.9499999999999957</c:v>
                </c:pt>
                <c:pt idx="5304">
                  <c:v>8.9810000000000016</c:v>
                </c:pt>
                <c:pt idx="5305">
                  <c:v>6.8769999999999953</c:v>
                </c:pt>
                <c:pt idx="5306">
                  <c:v>9.3420000000000005</c:v>
                </c:pt>
                <c:pt idx="5307">
                  <c:v>8.4700000000000024</c:v>
                </c:pt>
                <c:pt idx="5308">
                  <c:v>4.6900000000000048</c:v>
                </c:pt>
                <c:pt idx="5309">
                  <c:v>1.0649999999999953</c:v>
                </c:pt>
                <c:pt idx="5310">
                  <c:v>-0.53100000000000591</c:v>
                </c:pt>
                <c:pt idx="5311">
                  <c:v>-0.97299999999999964</c:v>
                </c:pt>
                <c:pt idx="5312">
                  <c:v>-1.9910000000000081</c:v>
                </c:pt>
                <c:pt idx="5313">
                  <c:v>0.19599999999999831</c:v>
                </c:pt>
                <c:pt idx="5314">
                  <c:v>-2.0940000000000007</c:v>
                </c:pt>
                <c:pt idx="5315">
                  <c:v>-0.87800000000000145</c:v>
                </c:pt>
                <c:pt idx="5316">
                  <c:v>0.67600000000000349</c:v>
                </c:pt>
                <c:pt idx="5317">
                  <c:v>-0.95100000000000062</c:v>
                </c:pt>
                <c:pt idx="5318">
                  <c:v>-0.22300000000000608</c:v>
                </c:pt>
                <c:pt idx="5319">
                  <c:v>2.5619999999999976</c:v>
                </c:pt>
                <c:pt idx="5320">
                  <c:v>6.9000000000002767E-2</c:v>
                </c:pt>
                <c:pt idx="5321">
                  <c:v>-0.8960000000000008</c:v>
                </c:pt>
                <c:pt idx="5322">
                  <c:v>-0.21900000000000144</c:v>
                </c:pt>
                <c:pt idx="5323">
                  <c:v>1.582999999999996</c:v>
                </c:pt>
                <c:pt idx="5324">
                  <c:v>1.5909999999999938</c:v>
                </c:pt>
                <c:pt idx="5325">
                  <c:v>3.5069999999999979</c:v>
                </c:pt>
                <c:pt idx="5326">
                  <c:v>4.6310000000000002</c:v>
                </c:pt>
                <c:pt idx="5327">
                  <c:v>19.209000000000003</c:v>
                </c:pt>
                <c:pt idx="5328">
                  <c:v>17.313000000000031</c:v>
                </c:pt>
                <c:pt idx="5329">
                  <c:v>16.306000000000004</c:v>
                </c:pt>
                <c:pt idx="5330">
                  <c:v>14.946000000000002</c:v>
                </c:pt>
                <c:pt idx="5331">
                  <c:v>13.903000000000002</c:v>
                </c:pt>
                <c:pt idx="5332">
                  <c:v>6.4789999999999992</c:v>
                </c:pt>
                <c:pt idx="5333">
                  <c:v>8.7399999999999967</c:v>
                </c:pt>
                <c:pt idx="5334">
                  <c:v>7.3500000000000005</c:v>
                </c:pt>
                <c:pt idx="5335">
                  <c:v>2.5689999999999955</c:v>
                </c:pt>
                <c:pt idx="5336">
                  <c:v>-0.82300000000000062</c:v>
                </c:pt>
                <c:pt idx="5337">
                  <c:v>2.4319999999999937</c:v>
                </c:pt>
                <c:pt idx="5338">
                  <c:v>2.0209999999999941</c:v>
                </c:pt>
                <c:pt idx="5339">
                  <c:v>3.2289999999999992</c:v>
                </c:pt>
                <c:pt idx="5340">
                  <c:v>5.3439999999999941</c:v>
                </c:pt>
                <c:pt idx="5341">
                  <c:v>4</c:v>
                </c:pt>
                <c:pt idx="5342">
                  <c:v>5.5</c:v>
                </c:pt>
                <c:pt idx="5343">
                  <c:v>3.5419999999999945</c:v>
                </c:pt>
                <c:pt idx="5344">
                  <c:v>1.5780000000000041</c:v>
                </c:pt>
                <c:pt idx="5345">
                  <c:v>0.21399999999999919</c:v>
                </c:pt>
                <c:pt idx="5346">
                  <c:v>-0.21999999999999947</c:v>
                </c:pt>
                <c:pt idx="5347">
                  <c:v>4.8699999999999966</c:v>
                </c:pt>
                <c:pt idx="5348">
                  <c:v>2.7369999999999948</c:v>
                </c:pt>
                <c:pt idx="5349">
                  <c:v>5.3010000000000019</c:v>
                </c:pt>
                <c:pt idx="5350">
                  <c:v>10.953000000000022</c:v>
                </c:pt>
                <c:pt idx="5351">
                  <c:v>16.229999999999986</c:v>
                </c:pt>
                <c:pt idx="5352">
                  <c:v>20.366</c:v>
                </c:pt>
                <c:pt idx="5353">
                  <c:v>21.878999999999987</c:v>
                </c:pt>
                <c:pt idx="5354">
                  <c:v>23.463999999999956</c:v>
                </c:pt>
                <c:pt idx="5355">
                  <c:v>21.279000000000003</c:v>
                </c:pt>
                <c:pt idx="5356">
                  <c:v>19.655000000000001</c:v>
                </c:pt>
                <c:pt idx="5357">
                  <c:v>18.649999999999999</c:v>
                </c:pt>
                <c:pt idx="5358">
                  <c:v>16.610000000000031</c:v>
                </c:pt>
                <c:pt idx="5359">
                  <c:v>1.077999999999993</c:v>
                </c:pt>
                <c:pt idx="5360">
                  <c:v>5.8299999999999965</c:v>
                </c:pt>
                <c:pt idx="5361">
                  <c:v>5.4739999999999984</c:v>
                </c:pt>
                <c:pt idx="5362">
                  <c:v>5.3699999999999966</c:v>
                </c:pt>
                <c:pt idx="5363">
                  <c:v>-2.0010000000000048</c:v>
                </c:pt>
                <c:pt idx="5364">
                  <c:v>-1.0020000000000024</c:v>
                </c:pt>
                <c:pt idx="5365">
                  <c:v>-1.9549999999999979</c:v>
                </c:pt>
                <c:pt idx="5366">
                  <c:v>-1.9979999999999976</c:v>
                </c:pt>
                <c:pt idx="5367">
                  <c:v>-0.507000000000005</c:v>
                </c:pt>
                <c:pt idx="5368">
                  <c:v>-2.9310000000000027</c:v>
                </c:pt>
                <c:pt idx="5369">
                  <c:v>-6.2959999999999985</c:v>
                </c:pt>
                <c:pt idx="5370">
                  <c:v>-7.9789999999999992</c:v>
                </c:pt>
                <c:pt idx="5371">
                  <c:v>-5.3139999999999965</c:v>
                </c:pt>
                <c:pt idx="5372">
                  <c:v>-4.7199999999999989</c:v>
                </c:pt>
                <c:pt idx="5373">
                  <c:v>-0.50800000000000267</c:v>
                </c:pt>
                <c:pt idx="5374">
                  <c:v>2.4099999999999966</c:v>
                </c:pt>
                <c:pt idx="5375">
                  <c:v>22.981999999999989</c:v>
                </c:pt>
                <c:pt idx="5376">
                  <c:v>21.733999999999988</c:v>
                </c:pt>
                <c:pt idx="5377">
                  <c:v>23.362000000000002</c:v>
                </c:pt>
                <c:pt idx="5378">
                  <c:v>24.38299999999996</c:v>
                </c:pt>
                <c:pt idx="5379">
                  <c:v>21.404999999999987</c:v>
                </c:pt>
                <c:pt idx="5380">
                  <c:v>19.431000000000001</c:v>
                </c:pt>
                <c:pt idx="5381">
                  <c:v>21.413000000000004</c:v>
                </c:pt>
                <c:pt idx="5382">
                  <c:v>18.803000000000004</c:v>
                </c:pt>
                <c:pt idx="5383">
                  <c:v>18.200000000000003</c:v>
                </c:pt>
                <c:pt idx="5384">
                  <c:v>20.808000000000003</c:v>
                </c:pt>
                <c:pt idx="5385">
                  <c:v>20.218</c:v>
                </c:pt>
                <c:pt idx="5386">
                  <c:v>18.813000000000031</c:v>
                </c:pt>
                <c:pt idx="5387">
                  <c:v>16.861999999999988</c:v>
                </c:pt>
                <c:pt idx="5388">
                  <c:v>26.274999999999999</c:v>
                </c:pt>
                <c:pt idx="5389">
                  <c:v>26.334000000000035</c:v>
                </c:pt>
                <c:pt idx="5390">
                  <c:v>23.924000000000003</c:v>
                </c:pt>
                <c:pt idx="5391">
                  <c:v>18.600999999999999</c:v>
                </c:pt>
                <c:pt idx="5392">
                  <c:v>14.109000000000002</c:v>
                </c:pt>
                <c:pt idx="5393">
                  <c:v>4.8109999999999955</c:v>
                </c:pt>
                <c:pt idx="5394">
                  <c:v>5.492999999999995</c:v>
                </c:pt>
                <c:pt idx="5395">
                  <c:v>9.6000000000000014</c:v>
                </c:pt>
                <c:pt idx="5396">
                  <c:v>7.6009999999999955</c:v>
                </c:pt>
                <c:pt idx="5397">
                  <c:v>15.802000000000019</c:v>
                </c:pt>
                <c:pt idx="5398">
                  <c:v>18.630000000000031</c:v>
                </c:pt>
                <c:pt idx="5399">
                  <c:v>25.683</c:v>
                </c:pt>
                <c:pt idx="5400">
                  <c:v>18.569999999999986</c:v>
                </c:pt>
                <c:pt idx="5401">
                  <c:v>12.266000000000002</c:v>
                </c:pt>
                <c:pt idx="5402">
                  <c:v>10.726999999999999</c:v>
                </c:pt>
                <c:pt idx="5403">
                  <c:v>13.497000000000003</c:v>
                </c:pt>
                <c:pt idx="5404">
                  <c:v>10.132000000000001</c:v>
                </c:pt>
                <c:pt idx="5405">
                  <c:v>3.759999999999998</c:v>
                </c:pt>
                <c:pt idx="5406">
                  <c:v>2.0409999999999981</c:v>
                </c:pt>
                <c:pt idx="5407">
                  <c:v>-0.18500000000000241</c:v>
                </c:pt>
                <c:pt idx="5408">
                  <c:v>-0.87300000000000588</c:v>
                </c:pt>
                <c:pt idx="5409">
                  <c:v>0.34499999999999975</c:v>
                </c:pt>
                <c:pt idx="5410">
                  <c:v>-1.0840000000000041</c:v>
                </c:pt>
                <c:pt idx="5411">
                  <c:v>-1.3680000000000021</c:v>
                </c:pt>
                <c:pt idx="5412">
                  <c:v>-1.0060000000000002</c:v>
                </c:pt>
                <c:pt idx="5413">
                  <c:v>-0.99200000000000443</c:v>
                </c:pt>
                <c:pt idx="5414">
                  <c:v>0.44599999999999862</c:v>
                </c:pt>
                <c:pt idx="5415">
                  <c:v>0.42400000000000032</c:v>
                </c:pt>
                <c:pt idx="5416">
                  <c:v>-4.1349999999999945</c:v>
                </c:pt>
                <c:pt idx="5417">
                  <c:v>-0.19400000000000261</c:v>
                </c:pt>
                <c:pt idx="5418">
                  <c:v>1.2100000000000009</c:v>
                </c:pt>
                <c:pt idx="5419">
                  <c:v>3.5399999999999987</c:v>
                </c:pt>
                <c:pt idx="5420">
                  <c:v>2.1649999999999991</c:v>
                </c:pt>
                <c:pt idx="5421">
                  <c:v>3.9429999999999978</c:v>
                </c:pt>
                <c:pt idx="5422">
                  <c:v>6.2659999999999965</c:v>
                </c:pt>
                <c:pt idx="5423">
                  <c:v>11.501000000000001</c:v>
                </c:pt>
                <c:pt idx="5424">
                  <c:v>7.1490000000000009</c:v>
                </c:pt>
                <c:pt idx="5425">
                  <c:v>5.2809999999999988</c:v>
                </c:pt>
                <c:pt idx="5426">
                  <c:v>3.4359999999999977</c:v>
                </c:pt>
                <c:pt idx="5427">
                  <c:v>1.5349999999999937</c:v>
                </c:pt>
                <c:pt idx="5428">
                  <c:v>-1.0089999999999977</c:v>
                </c:pt>
                <c:pt idx="5429">
                  <c:v>-0.55099999999999483</c:v>
                </c:pt>
                <c:pt idx="5430">
                  <c:v>2.8800000000000026</c:v>
                </c:pt>
                <c:pt idx="5431">
                  <c:v>-1.5230000000000032</c:v>
                </c:pt>
                <c:pt idx="5432">
                  <c:v>1.2249999999999912</c:v>
                </c:pt>
                <c:pt idx="5433">
                  <c:v>0.63099999999999445</c:v>
                </c:pt>
                <c:pt idx="5434">
                  <c:v>0.49599999999999633</c:v>
                </c:pt>
                <c:pt idx="5435">
                  <c:v>1.5179999999999898</c:v>
                </c:pt>
                <c:pt idx="5436">
                  <c:v>4.3539999999999965</c:v>
                </c:pt>
                <c:pt idx="5437">
                  <c:v>2.2319999999999993</c:v>
                </c:pt>
                <c:pt idx="5438">
                  <c:v>2.3200000000000003</c:v>
                </c:pt>
                <c:pt idx="5439">
                  <c:v>-3.0000000000001193E-3</c:v>
                </c:pt>
                <c:pt idx="5440">
                  <c:v>-3.6540000000000035</c:v>
                </c:pt>
                <c:pt idx="5441">
                  <c:v>-10.474</c:v>
                </c:pt>
                <c:pt idx="5442">
                  <c:v>-9.0990000000000038</c:v>
                </c:pt>
                <c:pt idx="5443">
                  <c:v>-4.3990000000000009</c:v>
                </c:pt>
                <c:pt idx="5444">
                  <c:v>-3.6919999999999997</c:v>
                </c:pt>
                <c:pt idx="5445">
                  <c:v>-2.4069999999999965</c:v>
                </c:pt>
                <c:pt idx="5446">
                  <c:v>-1.0910000000000011</c:v>
                </c:pt>
                <c:pt idx="5447">
                  <c:v>4.0000000000048998E-3</c:v>
                </c:pt>
                <c:pt idx="5448">
                  <c:v>-1.9969999999999999</c:v>
                </c:pt>
                <c:pt idx="5449">
                  <c:v>-4.1830000000000025</c:v>
                </c:pt>
                <c:pt idx="5450">
                  <c:v>-5.1199999999999966</c:v>
                </c:pt>
                <c:pt idx="5451">
                  <c:v>-11.459000000000023</c:v>
                </c:pt>
                <c:pt idx="5452">
                  <c:v>-15.630999999999998</c:v>
                </c:pt>
                <c:pt idx="5453">
                  <c:v>-5.6780000000000008</c:v>
                </c:pt>
                <c:pt idx="5454">
                  <c:v>-6.799000000000003</c:v>
                </c:pt>
                <c:pt idx="5455">
                  <c:v>-20.271000000000001</c:v>
                </c:pt>
                <c:pt idx="5456">
                  <c:v>-6.7490000000000023</c:v>
                </c:pt>
                <c:pt idx="5457">
                  <c:v>-4.7689999999999975</c:v>
                </c:pt>
                <c:pt idx="5458">
                  <c:v>-2.027000000000001</c:v>
                </c:pt>
                <c:pt idx="5459">
                  <c:v>-1.804000000000002</c:v>
                </c:pt>
                <c:pt idx="5460">
                  <c:v>1.9840000000000046</c:v>
                </c:pt>
                <c:pt idx="5461">
                  <c:v>2.945999999999998</c:v>
                </c:pt>
                <c:pt idx="5462">
                  <c:v>1.9570000000000007</c:v>
                </c:pt>
                <c:pt idx="5463">
                  <c:v>1.6439999999999955</c:v>
                </c:pt>
                <c:pt idx="5464">
                  <c:v>3.6919999999999997</c:v>
                </c:pt>
                <c:pt idx="5465">
                  <c:v>-4.9339999999999984</c:v>
                </c:pt>
                <c:pt idx="5466">
                  <c:v>-2.6200000000000045</c:v>
                </c:pt>
                <c:pt idx="5467">
                  <c:v>2.7689999999999992</c:v>
                </c:pt>
                <c:pt idx="5468">
                  <c:v>9.2219999999999942</c:v>
                </c:pt>
                <c:pt idx="5469">
                  <c:v>19.429999999999989</c:v>
                </c:pt>
                <c:pt idx="5470">
                  <c:v>20.086000000000006</c:v>
                </c:pt>
                <c:pt idx="5471">
                  <c:v>24.281000000000006</c:v>
                </c:pt>
                <c:pt idx="5472">
                  <c:v>19.922999999999952</c:v>
                </c:pt>
                <c:pt idx="5473">
                  <c:v>18.351999999999997</c:v>
                </c:pt>
                <c:pt idx="5474">
                  <c:v>15.343000000000002</c:v>
                </c:pt>
                <c:pt idx="5475">
                  <c:v>14.651000000000002</c:v>
                </c:pt>
                <c:pt idx="5476">
                  <c:v>10.083000000000002</c:v>
                </c:pt>
                <c:pt idx="5477">
                  <c:v>7.7040000000000006</c:v>
                </c:pt>
                <c:pt idx="5478">
                  <c:v>2.8399999999999963</c:v>
                </c:pt>
                <c:pt idx="5479">
                  <c:v>0.32999999999999968</c:v>
                </c:pt>
                <c:pt idx="5480">
                  <c:v>-2.1129999999999987</c:v>
                </c:pt>
                <c:pt idx="5481">
                  <c:v>-2.779999999999994</c:v>
                </c:pt>
                <c:pt idx="5482">
                  <c:v>-8.0990000000000038</c:v>
                </c:pt>
                <c:pt idx="5483">
                  <c:v>-6.5399999999999991</c:v>
                </c:pt>
                <c:pt idx="5484">
                  <c:v>-4.07</c:v>
                </c:pt>
                <c:pt idx="5485">
                  <c:v>-1.25</c:v>
                </c:pt>
                <c:pt idx="5486">
                  <c:v>-2.5720000000000027</c:v>
                </c:pt>
                <c:pt idx="5487">
                  <c:v>-3.5530000000000044</c:v>
                </c:pt>
                <c:pt idx="5488">
                  <c:v>-4.4300000000000024</c:v>
                </c:pt>
                <c:pt idx="5489">
                  <c:v>-3.8919999999999977</c:v>
                </c:pt>
                <c:pt idx="5490">
                  <c:v>-3.4950000000000037</c:v>
                </c:pt>
                <c:pt idx="5491">
                  <c:v>-4.534000000000006</c:v>
                </c:pt>
                <c:pt idx="5492">
                  <c:v>-1.4110000000000014</c:v>
                </c:pt>
                <c:pt idx="5493">
                  <c:v>0.40699999999999742</c:v>
                </c:pt>
                <c:pt idx="5494">
                  <c:v>5.2590000000000003</c:v>
                </c:pt>
                <c:pt idx="5495">
                  <c:v>6.8059999999999965</c:v>
                </c:pt>
                <c:pt idx="5496">
                  <c:v>6.8669999999999956</c:v>
                </c:pt>
                <c:pt idx="5497">
                  <c:v>8.4020000000000028</c:v>
                </c:pt>
                <c:pt idx="5498">
                  <c:v>11.706000000000003</c:v>
                </c:pt>
                <c:pt idx="5499">
                  <c:v>8.6819999999999968</c:v>
                </c:pt>
                <c:pt idx="5500">
                  <c:v>8.2230000000000008</c:v>
                </c:pt>
                <c:pt idx="5501">
                  <c:v>7.4499999999999984</c:v>
                </c:pt>
                <c:pt idx="5502">
                  <c:v>8.990000000000002</c:v>
                </c:pt>
                <c:pt idx="5503">
                  <c:v>-2.7350000000000065</c:v>
                </c:pt>
                <c:pt idx="5504">
                  <c:v>-3.2600000000000051</c:v>
                </c:pt>
                <c:pt idx="5505">
                  <c:v>-2.8840000000000003</c:v>
                </c:pt>
                <c:pt idx="5506">
                  <c:v>-3.8930000000000078</c:v>
                </c:pt>
                <c:pt idx="5507">
                  <c:v>-3.0720000000000027</c:v>
                </c:pt>
                <c:pt idx="5508">
                  <c:v>-2.2760000000000034</c:v>
                </c:pt>
                <c:pt idx="5509">
                  <c:v>1.9399999999999953</c:v>
                </c:pt>
                <c:pt idx="5510">
                  <c:v>3.3539999999999988</c:v>
                </c:pt>
                <c:pt idx="5511">
                  <c:v>-1.0429999999999968</c:v>
                </c:pt>
                <c:pt idx="5512">
                  <c:v>-2.6820000000000022</c:v>
                </c:pt>
                <c:pt idx="5513">
                  <c:v>-5.8000000000000043</c:v>
                </c:pt>
                <c:pt idx="5514">
                  <c:v>-6.1730000000000018</c:v>
                </c:pt>
                <c:pt idx="5515">
                  <c:v>-0.1330000000000027</c:v>
                </c:pt>
                <c:pt idx="5516">
                  <c:v>1.365000000000002</c:v>
                </c:pt>
                <c:pt idx="5517">
                  <c:v>3.6210000000000022</c:v>
                </c:pt>
                <c:pt idx="5518">
                  <c:v>5.8079999999999945</c:v>
                </c:pt>
                <c:pt idx="5519">
                  <c:v>11.614000000000001</c:v>
                </c:pt>
                <c:pt idx="5520">
                  <c:v>13.689</c:v>
                </c:pt>
                <c:pt idx="5521">
                  <c:v>13.033000000000001</c:v>
                </c:pt>
                <c:pt idx="5522">
                  <c:v>12.697000000000001</c:v>
                </c:pt>
                <c:pt idx="5523">
                  <c:v>13.933000000000002</c:v>
                </c:pt>
                <c:pt idx="5524">
                  <c:v>12.971</c:v>
                </c:pt>
                <c:pt idx="5525">
                  <c:v>13.620000000000005</c:v>
                </c:pt>
                <c:pt idx="5526">
                  <c:v>13.002000000000002</c:v>
                </c:pt>
                <c:pt idx="5527">
                  <c:v>6.1439999999999975</c:v>
                </c:pt>
                <c:pt idx="5528">
                  <c:v>5.2819999999999974</c:v>
                </c:pt>
                <c:pt idx="5529">
                  <c:v>8.0680000000000014</c:v>
                </c:pt>
                <c:pt idx="5530">
                  <c:v>4.622999999999986</c:v>
                </c:pt>
                <c:pt idx="5531">
                  <c:v>2.9469999999999947</c:v>
                </c:pt>
                <c:pt idx="5532">
                  <c:v>6.3609999999999873</c:v>
                </c:pt>
                <c:pt idx="5533">
                  <c:v>5.9969999999999999</c:v>
                </c:pt>
                <c:pt idx="5534">
                  <c:v>8.3770000000000042</c:v>
                </c:pt>
                <c:pt idx="5535">
                  <c:v>9.9060000000000024</c:v>
                </c:pt>
                <c:pt idx="5536">
                  <c:v>7</c:v>
                </c:pt>
                <c:pt idx="5537">
                  <c:v>1.5959999999999932</c:v>
                </c:pt>
                <c:pt idx="5538">
                  <c:v>-0.48100000000000181</c:v>
                </c:pt>
                <c:pt idx="5539">
                  <c:v>0.80099999999999483</c:v>
                </c:pt>
                <c:pt idx="5540">
                  <c:v>2.5799999999999983</c:v>
                </c:pt>
                <c:pt idx="5541">
                  <c:v>6.1679999999999859</c:v>
                </c:pt>
                <c:pt idx="5542">
                  <c:v>7.1199999999999966</c:v>
                </c:pt>
                <c:pt idx="5543">
                  <c:v>16.297999999999988</c:v>
                </c:pt>
                <c:pt idx="5544">
                  <c:v>18.735999999999986</c:v>
                </c:pt>
                <c:pt idx="5545">
                  <c:v>22.564999999999987</c:v>
                </c:pt>
                <c:pt idx="5546">
                  <c:v>18.113000000000035</c:v>
                </c:pt>
                <c:pt idx="5547">
                  <c:v>17.961999999999989</c:v>
                </c:pt>
                <c:pt idx="5548">
                  <c:v>12.844000000000001</c:v>
                </c:pt>
                <c:pt idx="5549">
                  <c:v>11.68</c:v>
                </c:pt>
                <c:pt idx="5550">
                  <c:v>12.91</c:v>
                </c:pt>
                <c:pt idx="5551">
                  <c:v>6.0019999999999989</c:v>
                </c:pt>
                <c:pt idx="5552">
                  <c:v>7.6890000000000001</c:v>
                </c:pt>
                <c:pt idx="5553">
                  <c:v>8.3990000000000027</c:v>
                </c:pt>
                <c:pt idx="5554">
                  <c:v>6.1459999999999875</c:v>
                </c:pt>
                <c:pt idx="5555">
                  <c:v>-1.7250000000000014</c:v>
                </c:pt>
                <c:pt idx="5556">
                  <c:v>13.354000000000006</c:v>
                </c:pt>
                <c:pt idx="5557">
                  <c:v>9.9970000000000034</c:v>
                </c:pt>
                <c:pt idx="5558">
                  <c:v>13.872000000000023</c:v>
                </c:pt>
                <c:pt idx="5559">
                  <c:v>10.701000000000001</c:v>
                </c:pt>
                <c:pt idx="5560">
                  <c:v>4.7109999999999985</c:v>
                </c:pt>
                <c:pt idx="5561">
                  <c:v>3.6739999999999995</c:v>
                </c:pt>
                <c:pt idx="5562">
                  <c:v>1.4199999999999897</c:v>
                </c:pt>
                <c:pt idx="5563">
                  <c:v>-2.0000000000024512E-3</c:v>
                </c:pt>
                <c:pt idx="5564">
                  <c:v>-0.53000000000000114</c:v>
                </c:pt>
                <c:pt idx="5565">
                  <c:v>5.8779999999999895</c:v>
                </c:pt>
                <c:pt idx="5566">
                  <c:v>9.2700000000000031</c:v>
                </c:pt>
                <c:pt idx="5567">
                  <c:v>18.796999999999986</c:v>
                </c:pt>
                <c:pt idx="5568">
                  <c:v>13.93</c:v>
                </c:pt>
                <c:pt idx="5569">
                  <c:v>15.756</c:v>
                </c:pt>
                <c:pt idx="5570">
                  <c:v>13.312000000000006</c:v>
                </c:pt>
                <c:pt idx="5571">
                  <c:v>8.3489999999999966</c:v>
                </c:pt>
                <c:pt idx="5572">
                  <c:v>4.4800000000000004</c:v>
                </c:pt>
                <c:pt idx="5573">
                  <c:v>2.6499999999999986</c:v>
                </c:pt>
                <c:pt idx="5574">
                  <c:v>0.34699999999999503</c:v>
                </c:pt>
                <c:pt idx="5575">
                  <c:v>-4.2469999999999999</c:v>
                </c:pt>
                <c:pt idx="5576">
                  <c:v>-3.3980000000000028</c:v>
                </c:pt>
                <c:pt idx="5577">
                  <c:v>-2.3539999999999988</c:v>
                </c:pt>
                <c:pt idx="5578">
                  <c:v>-4.2170000000000059</c:v>
                </c:pt>
                <c:pt idx="5579">
                  <c:v>-4.4010000000000034</c:v>
                </c:pt>
                <c:pt idx="5580">
                  <c:v>0.64899999999999525</c:v>
                </c:pt>
                <c:pt idx="5581">
                  <c:v>2.9059999999999988</c:v>
                </c:pt>
                <c:pt idx="5582">
                  <c:v>5.75</c:v>
                </c:pt>
                <c:pt idx="5583">
                  <c:v>3.509999999999998</c:v>
                </c:pt>
                <c:pt idx="5584">
                  <c:v>2.8719999999999977</c:v>
                </c:pt>
                <c:pt idx="5585">
                  <c:v>0.65399999999999803</c:v>
                </c:pt>
                <c:pt idx="5586">
                  <c:v>-2.1580000000000013</c:v>
                </c:pt>
                <c:pt idx="5587">
                  <c:v>-4.757000000000005</c:v>
                </c:pt>
                <c:pt idx="5588">
                  <c:v>-1.365000000000002</c:v>
                </c:pt>
                <c:pt idx="5589">
                  <c:v>1.385999999999993</c:v>
                </c:pt>
                <c:pt idx="5590">
                  <c:v>7.5399999999999991</c:v>
                </c:pt>
                <c:pt idx="5591">
                  <c:v>0.99199999999999733</c:v>
                </c:pt>
                <c:pt idx="5592">
                  <c:v>1.6169999999999958</c:v>
                </c:pt>
                <c:pt idx="5593">
                  <c:v>-1.0350000000000037</c:v>
                </c:pt>
                <c:pt idx="5594">
                  <c:v>-1.0069999999999952</c:v>
                </c:pt>
                <c:pt idx="5595">
                  <c:v>8.0000000000026768E-3</c:v>
                </c:pt>
                <c:pt idx="5596">
                  <c:v>0.24000000000000199</c:v>
                </c:pt>
                <c:pt idx="5597">
                  <c:v>5.732999999999997</c:v>
                </c:pt>
                <c:pt idx="5598">
                  <c:v>5.9260000000000019</c:v>
                </c:pt>
                <c:pt idx="5599">
                  <c:v>4.0069999999999979</c:v>
                </c:pt>
                <c:pt idx="5600">
                  <c:v>1.4939999999999956</c:v>
                </c:pt>
                <c:pt idx="5601">
                  <c:v>-6.8899999999999935</c:v>
                </c:pt>
                <c:pt idx="5602">
                  <c:v>-7.2810000000000104</c:v>
                </c:pt>
                <c:pt idx="5603">
                  <c:v>-5.0459999999999985</c:v>
                </c:pt>
                <c:pt idx="5604">
                  <c:v>-2.732999999999997</c:v>
                </c:pt>
                <c:pt idx="5605">
                  <c:v>-5.6700000000000088</c:v>
                </c:pt>
                <c:pt idx="5606">
                  <c:v>-5.2289999999999965</c:v>
                </c:pt>
                <c:pt idx="5607">
                  <c:v>-4.9680000000000035</c:v>
                </c:pt>
                <c:pt idx="5608">
                  <c:v>-3.1019999999999972</c:v>
                </c:pt>
                <c:pt idx="5609">
                  <c:v>4.61899999999999</c:v>
                </c:pt>
                <c:pt idx="5610">
                  <c:v>6.7000000000000028</c:v>
                </c:pt>
                <c:pt idx="5611">
                  <c:v>6.2150000000000025</c:v>
                </c:pt>
                <c:pt idx="5612">
                  <c:v>1.9939999999999998</c:v>
                </c:pt>
                <c:pt idx="5613">
                  <c:v>-3.3709999999999987</c:v>
                </c:pt>
                <c:pt idx="5614">
                  <c:v>-0.28699999999999998</c:v>
                </c:pt>
                <c:pt idx="5615">
                  <c:v>1.4829999999999937</c:v>
                </c:pt>
                <c:pt idx="5616">
                  <c:v>6.5169999999999959</c:v>
                </c:pt>
                <c:pt idx="5617">
                  <c:v>3.0410000000000039</c:v>
                </c:pt>
                <c:pt idx="5618">
                  <c:v>0.6810000000000046</c:v>
                </c:pt>
                <c:pt idx="5619">
                  <c:v>1.2429999999999923</c:v>
                </c:pt>
                <c:pt idx="5620">
                  <c:v>2.4399999999999977</c:v>
                </c:pt>
                <c:pt idx="5621">
                  <c:v>0.50999999999999801</c:v>
                </c:pt>
                <c:pt idx="5622">
                  <c:v>-1.2740000000000009</c:v>
                </c:pt>
                <c:pt idx="5623">
                  <c:v>-6.4600000000000009</c:v>
                </c:pt>
                <c:pt idx="5624">
                  <c:v>-1.5080000000000027</c:v>
                </c:pt>
                <c:pt idx="5625">
                  <c:v>3.1900000000000048</c:v>
                </c:pt>
                <c:pt idx="5626">
                  <c:v>1.0899999999999932</c:v>
                </c:pt>
                <c:pt idx="5627">
                  <c:v>4.68</c:v>
                </c:pt>
                <c:pt idx="5628">
                  <c:v>4.740000000000002</c:v>
                </c:pt>
                <c:pt idx="5629">
                  <c:v>1.5079999999999913</c:v>
                </c:pt>
                <c:pt idx="5630">
                  <c:v>9.8320000000000007</c:v>
                </c:pt>
                <c:pt idx="5631">
                  <c:v>9.9960000000000022</c:v>
                </c:pt>
                <c:pt idx="5632">
                  <c:v>8.0990000000000038</c:v>
                </c:pt>
                <c:pt idx="5633">
                  <c:v>3.9259999999999948</c:v>
                </c:pt>
                <c:pt idx="5634">
                  <c:v>0.62899999999999912</c:v>
                </c:pt>
                <c:pt idx="5635">
                  <c:v>0.99699999999999989</c:v>
                </c:pt>
                <c:pt idx="5636">
                  <c:v>0.5</c:v>
                </c:pt>
                <c:pt idx="5637">
                  <c:v>-0.53200000000000369</c:v>
                </c:pt>
                <c:pt idx="5638">
                  <c:v>1.2740000000000009</c:v>
                </c:pt>
                <c:pt idx="5639">
                  <c:v>8.3860000000000028</c:v>
                </c:pt>
                <c:pt idx="5640">
                  <c:v>6.94</c:v>
                </c:pt>
                <c:pt idx="5641">
                  <c:v>3.2219999999999942</c:v>
                </c:pt>
                <c:pt idx="5642">
                  <c:v>5.6060000000000016</c:v>
                </c:pt>
                <c:pt idx="5643">
                  <c:v>3.0369999999999977</c:v>
                </c:pt>
                <c:pt idx="5644">
                  <c:v>2.5739999999999981</c:v>
                </c:pt>
                <c:pt idx="5645">
                  <c:v>0.68999999999999773</c:v>
                </c:pt>
                <c:pt idx="5646">
                  <c:v>2.3399999999999963</c:v>
                </c:pt>
                <c:pt idx="5647">
                  <c:v>-4.0000000000048998E-3</c:v>
                </c:pt>
                <c:pt idx="5648">
                  <c:v>1.7729999999999932</c:v>
                </c:pt>
                <c:pt idx="5649">
                  <c:v>2.6709999999999994</c:v>
                </c:pt>
                <c:pt idx="5650">
                  <c:v>2.5100000000000047</c:v>
                </c:pt>
                <c:pt idx="5651">
                  <c:v>3.0909999999999997</c:v>
                </c:pt>
                <c:pt idx="5652">
                  <c:v>3.9070000000000036</c:v>
                </c:pt>
                <c:pt idx="5653">
                  <c:v>2.9059999999999988</c:v>
                </c:pt>
                <c:pt idx="5654">
                  <c:v>8.9999999999932721E-3</c:v>
                </c:pt>
                <c:pt idx="5655">
                  <c:v>-1.4260000000000019</c:v>
                </c:pt>
                <c:pt idx="5656">
                  <c:v>-5.2460000000000022</c:v>
                </c:pt>
                <c:pt idx="5657">
                  <c:v>-6.4140000000000015</c:v>
                </c:pt>
                <c:pt idx="5658">
                  <c:v>-9.930000000000005</c:v>
                </c:pt>
                <c:pt idx="5659">
                  <c:v>-3.9980000000000047</c:v>
                </c:pt>
                <c:pt idx="5660">
                  <c:v>-4.3100000000000005</c:v>
                </c:pt>
                <c:pt idx="5661">
                  <c:v>-2.3050000000000068</c:v>
                </c:pt>
                <c:pt idx="5662">
                  <c:v>3.2469999999999999</c:v>
                </c:pt>
                <c:pt idx="5663">
                  <c:v>6.9989999999999952</c:v>
                </c:pt>
                <c:pt idx="5664">
                  <c:v>6.8489999999999966</c:v>
                </c:pt>
                <c:pt idx="5665">
                  <c:v>3.1370000000000005</c:v>
                </c:pt>
                <c:pt idx="5666">
                  <c:v>2.7369999999999948</c:v>
                </c:pt>
                <c:pt idx="5667">
                  <c:v>1.7100000000000009</c:v>
                </c:pt>
                <c:pt idx="5668">
                  <c:v>2.6159999999999997</c:v>
                </c:pt>
                <c:pt idx="5669">
                  <c:v>3.4729999999999968</c:v>
                </c:pt>
                <c:pt idx="5670">
                  <c:v>-9.0000000000003567E-3</c:v>
                </c:pt>
                <c:pt idx="5671">
                  <c:v>-8.980000000000004</c:v>
                </c:pt>
                <c:pt idx="5672">
                  <c:v>-10.204000000000001</c:v>
                </c:pt>
                <c:pt idx="5673">
                  <c:v>-13.228999999999999</c:v>
                </c:pt>
                <c:pt idx="5674">
                  <c:v>-14.190000000000005</c:v>
                </c:pt>
                <c:pt idx="5675">
                  <c:v>-5.4250000000000043</c:v>
                </c:pt>
                <c:pt idx="5676">
                  <c:v>-2.429000000000002</c:v>
                </c:pt>
                <c:pt idx="5677">
                  <c:v>3.3000000000001251E-2</c:v>
                </c:pt>
                <c:pt idx="5678">
                  <c:v>-0.71999999999999964</c:v>
                </c:pt>
                <c:pt idx="5679">
                  <c:v>0.65000000000000013</c:v>
                </c:pt>
                <c:pt idx="5680">
                  <c:v>-1.067999999999995</c:v>
                </c:pt>
                <c:pt idx="5681">
                  <c:v>-0.81200000000000472</c:v>
                </c:pt>
                <c:pt idx="5682">
                  <c:v>1.1000000000000021</c:v>
                </c:pt>
                <c:pt idx="5683">
                  <c:v>1.4619999999999915</c:v>
                </c:pt>
                <c:pt idx="5684">
                  <c:v>4.0869999999999962</c:v>
                </c:pt>
                <c:pt idx="5685">
                  <c:v>6.9969999999999999</c:v>
                </c:pt>
                <c:pt idx="5686">
                  <c:v>5.6400000000000006</c:v>
                </c:pt>
                <c:pt idx="5687">
                  <c:v>2.6759999999999948</c:v>
                </c:pt>
                <c:pt idx="5688">
                  <c:v>7.4099999999999984</c:v>
                </c:pt>
                <c:pt idx="5689">
                  <c:v>6.8419999999999987</c:v>
                </c:pt>
                <c:pt idx="5690">
                  <c:v>9.0740000000000016</c:v>
                </c:pt>
                <c:pt idx="5691">
                  <c:v>6.6209999999999845</c:v>
                </c:pt>
                <c:pt idx="5692">
                  <c:v>5.4720000000000013</c:v>
                </c:pt>
                <c:pt idx="5693">
                  <c:v>4.4409999999999954</c:v>
                </c:pt>
                <c:pt idx="5694">
                  <c:v>1.8780000000000001</c:v>
                </c:pt>
                <c:pt idx="5695">
                  <c:v>-3.4990000000000023</c:v>
                </c:pt>
                <c:pt idx="5696">
                  <c:v>-1.6899999999999953</c:v>
                </c:pt>
                <c:pt idx="5697">
                  <c:v>9.5999999999996768E-2</c:v>
                </c:pt>
                <c:pt idx="5698">
                  <c:v>3.195999999999998</c:v>
                </c:pt>
                <c:pt idx="5699">
                  <c:v>3.7609999999999992</c:v>
                </c:pt>
                <c:pt idx="5700">
                  <c:v>6.9359999999999999</c:v>
                </c:pt>
                <c:pt idx="5701">
                  <c:v>8.7909999999999968</c:v>
                </c:pt>
                <c:pt idx="5702">
                  <c:v>10.523000000000001</c:v>
                </c:pt>
                <c:pt idx="5703">
                  <c:v>10.117000000000001</c:v>
                </c:pt>
                <c:pt idx="5704">
                  <c:v>6.9679999999999955</c:v>
                </c:pt>
                <c:pt idx="5705">
                  <c:v>1.6920000000000026</c:v>
                </c:pt>
                <c:pt idx="5706">
                  <c:v>9.1999999999998763E-2</c:v>
                </c:pt>
                <c:pt idx="5707">
                  <c:v>-0.8799999999999969</c:v>
                </c:pt>
                <c:pt idx="5708">
                  <c:v>3.0729999999999933</c:v>
                </c:pt>
                <c:pt idx="5709">
                  <c:v>5.3930000000000007</c:v>
                </c:pt>
                <c:pt idx="5710">
                  <c:v>5.6219999999999946</c:v>
                </c:pt>
                <c:pt idx="5711">
                  <c:v>20.308</c:v>
                </c:pt>
                <c:pt idx="5712">
                  <c:v>21.947999999999986</c:v>
                </c:pt>
                <c:pt idx="5713">
                  <c:v>21.365000000000002</c:v>
                </c:pt>
                <c:pt idx="5714">
                  <c:v>21.468999999999948</c:v>
                </c:pt>
                <c:pt idx="5715">
                  <c:v>21.54</c:v>
                </c:pt>
                <c:pt idx="5716">
                  <c:v>22.974999999999987</c:v>
                </c:pt>
                <c:pt idx="5717">
                  <c:v>24.572000000000003</c:v>
                </c:pt>
                <c:pt idx="5718">
                  <c:v>23.351000000000031</c:v>
                </c:pt>
                <c:pt idx="5719">
                  <c:v>11.504000000000001</c:v>
                </c:pt>
                <c:pt idx="5720">
                  <c:v>6.8719999999999999</c:v>
                </c:pt>
                <c:pt idx="5721">
                  <c:v>8.3180000000000014</c:v>
                </c:pt>
                <c:pt idx="5722">
                  <c:v>7.3729999999999976</c:v>
                </c:pt>
                <c:pt idx="5723">
                  <c:v>1.9339999999999951</c:v>
                </c:pt>
                <c:pt idx="5724">
                  <c:v>11.309000000000006</c:v>
                </c:pt>
                <c:pt idx="5725">
                  <c:v>15.261000000000001</c:v>
                </c:pt>
                <c:pt idx="5726">
                  <c:v>14.400000000000002</c:v>
                </c:pt>
                <c:pt idx="5727">
                  <c:v>16.567</c:v>
                </c:pt>
                <c:pt idx="5728">
                  <c:v>16.024000000000001</c:v>
                </c:pt>
                <c:pt idx="5729">
                  <c:v>13.835000000000004</c:v>
                </c:pt>
                <c:pt idx="5730">
                  <c:v>9.8950000000000067</c:v>
                </c:pt>
                <c:pt idx="5731">
                  <c:v>8.372000000000023</c:v>
                </c:pt>
                <c:pt idx="5732">
                  <c:v>3.982999999999997</c:v>
                </c:pt>
                <c:pt idx="5733">
                  <c:v>6.7079999999999975</c:v>
                </c:pt>
                <c:pt idx="5734">
                  <c:v>9.5400000000000009</c:v>
                </c:pt>
                <c:pt idx="5735">
                  <c:v>16.479999999999986</c:v>
                </c:pt>
                <c:pt idx="5736">
                  <c:v>13.976000000000004</c:v>
                </c:pt>
                <c:pt idx="5737">
                  <c:v>14.652000000000006</c:v>
                </c:pt>
                <c:pt idx="5738">
                  <c:v>10.237</c:v>
                </c:pt>
                <c:pt idx="5739">
                  <c:v>11.127000000000001</c:v>
                </c:pt>
                <c:pt idx="5740">
                  <c:v>2.4470000000000032</c:v>
                </c:pt>
                <c:pt idx="5741">
                  <c:v>-1.4880000000000067</c:v>
                </c:pt>
                <c:pt idx="5742">
                  <c:v>-4.3730000000000064</c:v>
                </c:pt>
                <c:pt idx="5743">
                  <c:v>-2.0770000000000053</c:v>
                </c:pt>
                <c:pt idx="5744">
                  <c:v>4.3629999999999889</c:v>
                </c:pt>
                <c:pt idx="5745">
                  <c:v>7.3100000000000005</c:v>
                </c:pt>
                <c:pt idx="5746">
                  <c:v>2.4949999999999974</c:v>
                </c:pt>
                <c:pt idx="5747">
                  <c:v>-0.4410000000000025</c:v>
                </c:pt>
                <c:pt idx="5748">
                  <c:v>-5.2040000000000077</c:v>
                </c:pt>
                <c:pt idx="5749">
                  <c:v>-2.8699999999999974</c:v>
                </c:pt>
                <c:pt idx="5750">
                  <c:v>0.85999999999999965</c:v>
                </c:pt>
                <c:pt idx="5751">
                  <c:v>0.9269999999999996</c:v>
                </c:pt>
                <c:pt idx="5752">
                  <c:v>-5.2629999999999955</c:v>
                </c:pt>
                <c:pt idx="5753">
                  <c:v>-16.104999999999997</c:v>
                </c:pt>
                <c:pt idx="5754">
                  <c:v>-15.692</c:v>
                </c:pt>
                <c:pt idx="5755">
                  <c:v>-14.699</c:v>
                </c:pt>
                <c:pt idx="5756">
                  <c:v>-2.5640000000000001</c:v>
                </c:pt>
                <c:pt idx="5757">
                  <c:v>3.2519999999999953</c:v>
                </c:pt>
                <c:pt idx="5758">
                  <c:v>4.7199999999999989</c:v>
                </c:pt>
                <c:pt idx="5759">
                  <c:v>14.037999999999998</c:v>
                </c:pt>
                <c:pt idx="5760">
                  <c:v>9.8700000000000028</c:v>
                </c:pt>
                <c:pt idx="5761">
                  <c:v>9.1590000000000025</c:v>
                </c:pt>
                <c:pt idx="5762">
                  <c:v>10.32</c:v>
                </c:pt>
                <c:pt idx="5763">
                  <c:v>9.9050000000000047</c:v>
                </c:pt>
                <c:pt idx="5764">
                  <c:v>7.4669999999999987</c:v>
                </c:pt>
                <c:pt idx="5765">
                  <c:v>11.403000000000002</c:v>
                </c:pt>
                <c:pt idx="5766">
                  <c:v>8.6179999999999968</c:v>
                </c:pt>
                <c:pt idx="5767">
                  <c:v>1.8799999999999928</c:v>
                </c:pt>
                <c:pt idx="5768">
                  <c:v>5.945999999999998</c:v>
                </c:pt>
                <c:pt idx="5769">
                  <c:v>4.4949999999999966</c:v>
                </c:pt>
                <c:pt idx="5770">
                  <c:v>3.4939999999999931</c:v>
                </c:pt>
                <c:pt idx="5771">
                  <c:v>4.5889999999999986</c:v>
                </c:pt>
                <c:pt idx="5772">
                  <c:v>8.3530000000000211</c:v>
                </c:pt>
                <c:pt idx="5773">
                  <c:v>6.2749999999999986</c:v>
                </c:pt>
                <c:pt idx="5774">
                  <c:v>5.7310000000000034</c:v>
                </c:pt>
                <c:pt idx="5775">
                  <c:v>1.9979999999999976</c:v>
                </c:pt>
                <c:pt idx="5776">
                  <c:v>1.332999999999996</c:v>
                </c:pt>
                <c:pt idx="5777">
                  <c:v>1.5119999999999894</c:v>
                </c:pt>
                <c:pt idx="5778">
                  <c:v>2.8609999999999971</c:v>
                </c:pt>
                <c:pt idx="5779">
                  <c:v>0.61300000000000077</c:v>
                </c:pt>
                <c:pt idx="5780">
                  <c:v>1.6060000000000021</c:v>
                </c:pt>
                <c:pt idx="5781">
                  <c:v>7.4779999999999944</c:v>
                </c:pt>
                <c:pt idx="5782">
                  <c:v>9.7009999999999987</c:v>
                </c:pt>
                <c:pt idx="5783">
                  <c:v>11.520000000000001</c:v>
                </c:pt>
                <c:pt idx="5784">
                  <c:v>9.9840000000000018</c:v>
                </c:pt>
                <c:pt idx="5785">
                  <c:v>9.4950000000000028</c:v>
                </c:pt>
                <c:pt idx="5786">
                  <c:v>6.1149999999999833</c:v>
                </c:pt>
                <c:pt idx="5787">
                  <c:v>3.5349999999999966</c:v>
                </c:pt>
                <c:pt idx="5788">
                  <c:v>1.3599999999999965</c:v>
                </c:pt>
                <c:pt idx="5789">
                  <c:v>2.7299999999999982</c:v>
                </c:pt>
                <c:pt idx="5790">
                  <c:v>-4.4209999999999985</c:v>
                </c:pt>
                <c:pt idx="5791">
                  <c:v>-8.1309999999999985</c:v>
                </c:pt>
                <c:pt idx="5792">
                  <c:v>-7.6840000000000046</c:v>
                </c:pt>
                <c:pt idx="5793">
                  <c:v>-5.990000000000002</c:v>
                </c:pt>
                <c:pt idx="5794">
                  <c:v>-7.0200000000000005</c:v>
                </c:pt>
                <c:pt idx="5795">
                  <c:v>-4.9650000000000025</c:v>
                </c:pt>
                <c:pt idx="5796">
                  <c:v>-2.2840000000000011</c:v>
                </c:pt>
                <c:pt idx="5797">
                  <c:v>0.46499999999999714</c:v>
                </c:pt>
                <c:pt idx="5798">
                  <c:v>0.95099999999999363</c:v>
                </c:pt>
                <c:pt idx="5799">
                  <c:v>0.26699999999999663</c:v>
                </c:pt>
                <c:pt idx="5800">
                  <c:v>-4.18</c:v>
                </c:pt>
                <c:pt idx="5801">
                  <c:v>-4.5490000000000084</c:v>
                </c:pt>
                <c:pt idx="5802">
                  <c:v>-5.1410000000000053</c:v>
                </c:pt>
                <c:pt idx="5803">
                  <c:v>-5.1230000000000047</c:v>
                </c:pt>
                <c:pt idx="5804">
                  <c:v>-2.1620000000000061</c:v>
                </c:pt>
                <c:pt idx="5805">
                  <c:v>1.1799999999999973</c:v>
                </c:pt>
                <c:pt idx="5806">
                  <c:v>3.546999999999997</c:v>
                </c:pt>
                <c:pt idx="5807">
                  <c:v>6.6449999999999854</c:v>
                </c:pt>
                <c:pt idx="5808">
                  <c:v>7.6969999999999965</c:v>
                </c:pt>
                <c:pt idx="5809">
                  <c:v>5.6359999999999957</c:v>
                </c:pt>
                <c:pt idx="5810">
                  <c:v>3.6289999999999982</c:v>
                </c:pt>
                <c:pt idx="5811">
                  <c:v>3.2389999999999972</c:v>
                </c:pt>
                <c:pt idx="5812">
                  <c:v>0.64499999999999735</c:v>
                </c:pt>
                <c:pt idx="5813">
                  <c:v>-0.91900000000000404</c:v>
                </c:pt>
                <c:pt idx="5814">
                  <c:v>-2.3000000000000043</c:v>
                </c:pt>
                <c:pt idx="5815">
                  <c:v>-7.7520000000000016</c:v>
                </c:pt>
                <c:pt idx="5816">
                  <c:v>-4.0100000000000051</c:v>
                </c:pt>
                <c:pt idx="5817">
                  <c:v>-5.1080000000000041</c:v>
                </c:pt>
                <c:pt idx="5818">
                  <c:v>-8.9370000000000029</c:v>
                </c:pt>
                <c:pt idx="5819">
                  <c:v>-3.9899999999999949</c:v>
                </c:pt>
                <c:pt idx="5820">
                  <c:v>-3.6640000000000015</c:v>
                </c:pt>
                <c:pt idx="5821">
                  <c:v>-5.5640000000000045</c:v>
                </c:pt>
                <c:pt idx="5822">
                  <c:v>-5.0870000000000015</c:v>
                </c:pt>
                <c:pt idx="5823">
                  <c:v>-3.4100000000000037</c:v>
                </c:pt>
                <c:pt idx="5824">
                  <c:v>-5.5100000000000051</c:v>
                </c:pt>
                <c:pt idx="5825">
                  <c:v>-8.8710000000000022</c:v>
                </c:pt>
                <c:pt idx="5826">
                  <c:v>-7.7910000000000039</c:v>
                </c:pt>
                <c:pt idx="5827">
                  <c:v>-11.389000000000006</c:v>
                </c:pt>
                <c:pt idx="5828">
                  <c:v>-7.3510000000000062</c:v>
                </c:pt>
                <c:pt idx="5829">
                  <c:v>-2.8180000000000027</c:v>
                </c:pt>
                <c:pt idx="5830">
                  <c:v>-2.5599999999999947</c:v>
                </c:pt>
                <c:pt idx="5831">
                  <c:v>-2.2490000000000032</c:v>
                </c:pt>
                <c:pt idx="5832">
                  <c:v>-2.0990000000000038</c:v>
                </c:pt>
                <c:pt idx="5833">
                  <c:v>-4.9560000000000031</c:v>
                </c:pt>
                <c:pt idx="5834">
                  <c:v>-1.1299999999999928</c:v>
                </c:pt>
                <c:pt idx="5835">
                  <c:v>-0.12600000000000122</c:v>
                </c:pt>
                <c:pt idx="5836">
                  <c:v>-5.5039999999999978</c:v>
                </c:pt>
                <c:pt idx="5837">
                  <c:v>-4.0769999999999982</c:v>
                </c:pt>
                <c:pt idx="5838">
                  <c:v>-11.241999999999997</c:v>
                </c:pt>
                <c:pt idx="5839">
                  <c:v>-15.830000000000005</c:v>
                </c:pt>
                <c:pt idx="5840">
                  <c:v>-18.372000000000007</c:v>
                </c:pt>
                <c:pt idx="5841">
                  <c:v>-17.489999999999952</c:v>
                </c:pt>
                <c:pt idx="5842">
                  <c:v>-16.769999999999989</c:v>
                </c:pt>
                <c:pt idx="5843">
                  <c:v>-10.978000000000002</c:v>
                </c:pt>
                <c:pt idx="5844">
                  <c:v>-3.7840000000000011</c:v>
                </c:pt>
                <c:pt idx="5845">
                  <c:v>-1.661000000000002</c:v>
                </c:pt>
                <c:pt idx="5846">
                  <c:v>1.6640000000000021</c:v>
                </c:pt>
                <c:pt idx="5847">
                  <c:v>2.2800000000000011</c:v>
                </c:pt>
                <c:pt idx="5848">
                  <c:v>2.0160000000000027</c:v>
                </c:pt>
                <c:pt idx="5849">
                  <c:v>-1.548999999999997</c:v>
                </c:pt>
                <c:pt idx="5850">
                  <c:v>-2.2380000000000071</c:v>
                </c:pt>
                <c:pt idx="5851">
                  <c:v>-8.2800000000000011</c:v>
                </c:pt>
                <c:pt idx="5852">
                  <c:v>-2.3899999999999997</c:v>
                </c:pt>
                <c:pt idx="5853">
                  <c:v>-8.8490000000000038</c:v>
                </c:pt>
                <c:pt idx="5854">
                  <c:v>-10.641999999999996</c:v>
                </c:pt>
                <c:pt idx="5855">
                  <c:v>-6.7160000000000011</c:v>
                </c:pt>
                <c:pt idx="5856">
                  <c:v>-4.546999999999997</c:v>
                </c:pt>
                <c:pt idx="5857">
                  <c:v>-4.4759999999999991</c:v>
                </c:pt>
                <c:pt idx="5858">
                  <c:v>-6.34</c:v>
                </c:pt>
                <c:pt idx="5859">
                  <c:v>-1.458000000000002</c:v>
                </c:pt>
                <c:pt idx="5860">
                  <c:v>-4.7540000000000049</c:v>
                </c:pt>
                <c:pt idx="5861">
                  <c:v>-5.8319999999999972</c:v>
                </c:pt>
                <c:pt idx="5862">
                  <c:v>-6.0420000000000016</c:v>
                </c:pt>
                <c:pt idx="5863">
                  <c:v>-24.901000000000003</c:v>
                </c:pt>
                <c:pt idx="5864">
                  <c:v>-17.939999999999987</c:v>
                </c:pt>
                <c:pt idx="5865">
                  <c:v>-15.863000000000019</c:v>
                </c:pt>
                <c:pt idx="5866">
                  <c:v>-16.987000000000002</c:v>
                </c:pt>
                <c:pt idx="5867">
                  <c:v>-14.638999999999996</c:v>
                </c:pt>
                <c:pt idx="5868">
                  <c:v>-1.5180000000000007</c:v>
                </c:pt>
                <c:pt idx="5869">
                  <c:v>0.49799999999999878</c:v>
                </c:pt>
                <c:pt idx="5870">
                  <c:v>-1.163000000000004</c:v>
                </c:pt>
                <c:pt idx="5871">
                  <c:v>-2.6890000000000001</c:v>
                </c:pt>
                <c:pt idx="5872">
                  <c:v>-5.5850000000000009</c:v>
                </c:pt>
                <c:pt idx="5873">
                  <c:v>-13.355000000000025</c:v>
                </c:pt>
                <c:pt idx="5874">
                  <c:v>-17.112000000000005</c:v>
                </c:pt>
                <c:pt idx="5875">
                  <c:v>-7.2760000000000034</c:v>
                </c:pt>
                <c:pt idx="5876">
                  <c:v>2.5519999999999987</c:v>
                </c:pt>
                <c:pt idx="5877">
                  <c:v>-0.84000000000000363</c:v>
                </c:pt>
                <c:pt idx="5878">
                  <c:v>-4.0500000000000043</c:v>
                </c:pt>
                <c:pt idx="5879">
                  <c:v>1.4459999999999931</c:v>
                </c:pt>
                <c:pt idx="5880">
                  <c:v>0.96699999999999875</c:v>
                </c:pt>
                <c:pt idx="5881">
                  <c:v>-5.8519999999999985</c:v>
                </c:pt>
                <c:pt idx="5882">
                  <c:v>2.6559999999999988</c:v>
                </c:pt>
                <c:pt idx="5883">
                  <c:v>1.5109999999999966</c:v>
                </c:pt>
                <c:pt idx="5884">
                  <c:v>0.70499999999999863</c:v>
                </c:pt>
                <c:pt idx="5885">
                  <c:v>0.21000000000000091</c:v>
                </c:pt>
                <c:pt idx="5886">
                  <c:v>-3.4469999999999987</c:v>
                </c:pt>
                <c:pt idx="5887">
                  <c:v>-19.971999999999987</c:v>
                </c:pt>
                <c:pt idx="5888">
                  <c:v>-23.991999999999987</c:v>
                </c:pt>
                <c:pt idx="5889">
                  <c:v>-9.6220000000000017</c:v>
                </c:pt>
                <c:pt idx="5890">
                  <c:v>-6.3030000000000008</c:v>
                </c:pt>
                <c:pt idx="5891">
                  <c:v>-3.3629999999999987</c:v>
                </c:pt>
                <c:pt idx="5892">
                  <c:v>2.5149999999999997</c:v>
                </c:pt>
                <c:pt idx="5893">
                  <c:v>3.017000000000003</c:v>
                </c:pt>
                <c:pt idx="5894">
                  <c:v>3.2409999999999992</c:v>
                </c:pt>
                <c:pt idx="5895">
                  <c:v>2.8289999999999997</c:v>
                </c:pt>
                <c:pt idx="5896">
                  <c:v>-0.41900000000000431</c:v>
                </c:pt>
                <c:pt idx="5897">
                  <c:v>-9.9750000000000068</c:v>
                </c:pt>
                <c:pt idx="5898">
                  <c:v>-14.874000000000002</c:v>
                </c:pt>
                <c:pt idx="5899">
                  <c:v>-13.191000000000003</c:v>
                </c:pt>
                <c:pt idx="5900">
                  <c:v>3.0689999999999955</c:v>
                </c:pt>
                <c:pt idx="5901">
                  <c:v>6.0829999999999975</c:v>
                </c:pt>
                <c:pt idx="5902">
                  <c:v>6.1370000000000005</c:v>
                </c:pt>
                <c:pt idx="5903">
                  <c:v>-0.38600000000000351</c:v>
                </c:pt>
                <c:pt idx="5904">
                  <c:v>-1.1700000000000021</c:v>
                </c:pt>
                <c:pt idx="5905">
                  <c:v>-9.9350000000000023</c:v>
                </c:pt>
                <c:pt idx="5906">
                  <c:v>-8.5140000000000011</c:v>
                </c:pt>
                <c:pt idx="5907">
                  <c:v>-6.1179999999999897</c:v>
                </c:pt>
                <c:pt idx="5908">
                  <c:v>-15.480000000000004</c:v>
                </c:pt>
                <c:pt idx="5909">
                  <c:v>-11.851000000000004</c:v>
                </c:pt>
                <c:pt idx="5910">
                  <c:v>-5.9640000000000057</c:v>
                </c:pt>
                <c:pt idx="5911">
                  <c:v>-12.503000000000007</c:v>
                </c:pt>
                <c:pt idx="5912">
                  <c:v>-8.3220000000000027</c:v>
                </c:pt>
                <c:pt idx="5913">
                  <c:v>-11.132000000000005</c:v>
                </c:pt>
                <c:pt idx="5914">
                  <c:v>-12.549000000000007</c:v>
                </c:pt>
                <c:pt idx="5915">
                  <c:v>-4.3780000000000001</c:v>
                </c:pt>
                <c:pt idx="5916">
                  <c:v>-2.0160000000000027</c:v>
                </c:pt>
                <c:pt idx="5917">
                  <c:v>-4.4500000000000028</c:v>
                </c:pt>
                <c:pt idx="5918">
                  <c:v>-2.0240000000000009</c:v>
                </c:pt>
                <c:pt idx="5919">
                  <c:v>0.34199999999999964</c:v>
                </c:pt>
                <c:pt idx="5920">
                  <c:v>-1.583999999999993</c:v>
                </c:pt>
                <c:pt idx="5921">
                  <c:v>-4.5500000000000043</c:v>
                </c:pt>
                <c:pt idx="5922">
                  <c:v>-6.6009999999999955</c:v>
                </c:pt>
                <c:pt idx="5923">
                  <c:v>-4.0569999999999995</c:v>
                </c:pt>
                <c:pt idx="5924">
                  <c:v>0.72199999999999465</c:v>
                </c:pt>
                <c:pt idx="5925">
                  <c:v>3.8539999999999921</c:v>
                </c:pt>
                <c:pt idx="5926">
                  <c:v>0.95199999999999863</c:v>
                </c:pt>
                <c:pt idx="5927">
                  <c:v>-1.0870000000000033</c:v>
                </c:pt>
                <c:pt idx="5928">
                  <c:v>-4.1099999999999985</c:v>
                </c:pt>
                <c:pt idx="5929">
                  <c:v>-4.6549999999999887</c:v>
                </c:pt>
                <c:pt idx="5930">
                  <c:v>-2.2020000000000053</c:v>
                </c:pt>
                <c:pt idx="5931">
                  <c:v>-5.7070000000000007</c:v>
                </c:pt>
                <c:pt idx="5932">
                  <c:v>-7.2899999999999991</c:v>
                </c:pt>
                <c:pt idx="5933">
                  <c:v>-5.9660000000000011</c:v>
                </c:pt>
                <c:pt idx="5934">
                  <c:v>-4.2000000000000028</c:v>
                </c:pt>
                <c:pt idx="5935">
                  <c:v>-10.43</c:v>
                </c:pt>
                <c:pt idx="5936">
                  <c:v>-6.2170000000000059</c:v>
                </c:pt>
                <c:pt idx="5937">
                  <c:v>-4.3679999999999897</c:v>
                </c:pt>
                <c:pt idx="5938">
                  <c:v>-7.9120000000000061</c:v>
                </c:pt>
                <c:pt idx="5939">
                  <c:v>-4.8530000000000015</c:v>
                </c:pt>
                <c:pt idx="5940">
                  <c:v>-4.078000000000003</c:v>
                </c:pt>
                <c:pt idx="5941">
                  <c:v>-2.509999999999998</c:v>
                </c:pt>
                <c:pt idx="5942">
                  <c:v>0.26299999999999885</c:v>
                </c:pt>
                <c:pt idx="5943">
                  <c:v>1.1379999999999952</c:v>
                </c:pt>
                <c:pt idx="5944">
                  <c:v>-2.0260000000000034</c:v>
                </c:pt>
                <c:pt idx="5945">
                  <c:v>-6.4179999999999975</c:v>
                </c:pt>
                <c:pt idx="5946">
                  <c:v>-8.9890000000000043</c:v>
                </c:pt>
                <c:pt idx="5947">
                  <c:v>-7.7340000000000018</c:v>
                </c:pt>
                <c:pt idx="5948">
                  <c:v>-2.2090000000000032</c:v>
                </c:pt>
                <c:pt idx="5949">
                  <c:v>-2.1820000000000022</c:v>
                </c:pt>
                <c:pt idx="5950">
                  <c:v>-7.4050000000000011</c:v>
                </c:pt>
                <c:pt idx="5951">
                  <c:v>1.3099999999999914</c:v>
                </c:pt>
                <c:pt idx="5952">
                  <c:v>-2.7829999999999941</c:v>
                </c:pt>
                <c:pt idx="5953">
                  <c:v>-2.6030000000000015</c:v>
                </c:pt>
                <c:pt idx="5954">
                  <c:v>1.5089999999999977</c:v>
                </c:pt>
                <c:pt idx="5955">
                  <c:v>2.5259999999999998</c:v>
                </c:pt>
                <c:pt idx="5956">
                  <c:v>-5.5500000000000043</c:v>
                </c:pt>
                <c:pt idx="5957">
                  <c:v>-2.3569999999999967</c:v>
                </c:pt>
                <c:pt idx="5958">
                  <c:v>-7.1069999999999975</c:v>
                </c:pt>
                <c:pt idx="5959">
                  <c:v>-7.1399999999999935</c:v>
                </c:pt>
                <c:pt idx="5960">
                  <c:v>-4.0040000000000049</c:v>
                </c:pt>
                <c:pt idx="5961">
                  <c:v>-3.5389999999999997</c:v>
                </c:pt>
                <c:pt idx="5962">
                  <c:v>-3.4699999999999989</c:v>
                </c:pt>
                <c:pt idx="5963">
                  <c:v>-0.96999999999999964</c:v>
                </c:pt>
                <c:pt idx="5964">
                  <c:v>-2.0850000000000009</c:v>
                </c:pt>
                <c:pt idx="5965">
                  <c:v>-3.4680000000000035</c:v>
                </c:pt>
                <c:pt idx="5966">
                  <c:v>-0.68700000000000472</c:v>
                </c:pt>
                <c:pt idx="5967">
                  <c:v>0.33799999999999519</c:v>
                </c:pt>
                <c:pt idx="5968">
                  <c:v>1.4930000000000019</c:v>
                </c:pt>
                <c:pt idx="5969">
                  <c:v>-1.8200000000000003</c:v>
                </c:pt>
                <c:pt idx="5970">
                  <c:v>-3.429000000000002</c:v>
                </c:pt>
                <c:pt idx="5971">
                  <c:v>-4.1410000000000053</c:v>
                </c:pt>
                <c:pt idx="5972">
                  <c:v>1.4979999999999933</c:v>
                </c:pt>
                <c:pt idx="5973">
                  <c:v>0.65900000000000036</c:v>
                </c:pt>
                <c:pt idx="5974">
                  <c:v>-0.38300000000000339</c:v>
                </c:pt>
                <c:pt idx="5975">
                  <c:v>-1.6989999999999978</c:v>
                </c:pt>
                <c:pt idx="5976">
                  <c:v>-1.0510000000000019</c:v>
                </c:pt>
                <c:pt idx="5977">
                  <c:v>-0.89000000000000068</c:v>
                </c:pt>
                <c:pt idx="5978">
                  <c:v>-1.4839999999999938</c:v>
                </c:pt>
                <c:pt idx="5979">
                  <c:v>-2.6559999999999988</c:v>
                </c:pt>
                <c:pt idx="5980">
                  <c:v>-5.7120000000000015</c:v>
                </c:pt>
                <c:pt idx="5981">
                  <c:v>-5.2239999999999975</c:v>
                </c:pt>
                <c:pt idx="5982">
                  <c:v>-7.4280000000000044</c:v>
                </c:pt>
                <c:pt idx="5983">
                  <c:v>-8.4560000000000048</c:v>
                </c:pt>
                <c:pt idx="5984">
                  <c:v>-7.345000000000006</c:v>
                </c:pt>
                <c:pt idx="5985">
                  <c:v>-5.203000000000003</c:v>
                </c:pt>
                <c:pt idx="5986">
                  <c:v>-5.2150000000000025</c:v>
                </c:pt>
                <c:pt idx="5987">
                  <c:v>-4.0680000000000049</c:v>
                </c:pt>
                <c:pt idx="5988">
                  <c:v>-0.41299999999999765</c:v>
                </c:pt>
                <c:pt idx="5989">
                  <c:v>-2.0040000000000049</c:v>
                </c:pt>
                <c:pt idx="5990">
                  <c:v>-2.8699999999999974</c:v>
                </c:pt>
                <c:pt idx="5991">
                  <c:v>0.48400000000000182</c:v>
                </c:pt>
                <c:pt idx="5992">
                  <c:v>-2.4919999999999973</c:v>
                </c:pt>
                <c:pt idx="5993">
                  <c:v>-3.0200000000000031</c:v>
                </c:pt>
                <c:pt idx="5994">
                  <c:v>-7.4500000000000028</c:v>
                </c:pt>
                <c:pt idx="5995">
                  <c:v>-4.7120000000000015</c:v>
                </c:pt>
                <c:pt idx="5996">
                  <c:v>-0.93700000000000472</c:v>
                </c:pt>
                <c:pt idx="5997">
                  <c:v>-5.0000000000004284E-2</c:v>
                </c:pt>
                <c:pt idx="5998">
                  <c:v>-1.8299999999999952</c:v>
                </c:pt>
                <c:pt idx="5999">
                  <c:v>1.3000000000000043</c:v>
                </c:pt>
                <c:pt idx="6000">
                  <c:v>7.5799999999999983</c:v>
                </c:pt>
                <c:pt idx="6001">
                  <c:v>11.003</c:v>
                </c:pt>
                <c:pt idx="6002">
                  <c:v>10.79</c:v>
                </c:pt>
                <c:pt idx="6003">
                  <c:v>10.034000000000001</c:v>
                </c:pt>
                <c:pt idx="6004">
                  <c:v>10.992000000000004</c:v>
                </c:pt>
                <c:pt idx="6005">
                  <c:v>2.4669999999999987</c:v>
                </c:pt>
                <c:pt idx="6006">
                  <c:v>-1.2899999999999954</c:v>
                </c:pt>
                <c:pt idx="6007">
                  <c:v>-5.9990000000000023</c:v>
                </c:pt>
                <c:pt idx="6008">
                  <c:v>0.61100000000000465</c:v>
                </c:pt>
                <c:pt idx="6009">
                  <c:v>1.8769999999999938</c:v>
                </c:pt>
                <c:pt idx="6010">
                  <c:v>-2.3890000000000029</c:v>
                </c:pt>
                <c:pt idx="6011">
                  <c:v>-2.3880000000000048</c:v>
                </c:pt>
                <c:pt idx="6012">
                  <c:v>2.4469999999999947</c:v>
                </c:pt>
                <c:pt idx="6013">
                  <c:v>-3.328000000000003</c:v>
                </c:pt>
                <c:pt idx="6014">
                  <c:v>1.6999999999999933</c:v>
                </c:pt>
                <c:pt idx="6015">
                  <c:v>1.8169999999999906</c:v>
                </c:pt>
                <c:pt idx="6016">
                  <c:v>3.1030000000000015</c:v>
                </c:pt>
                <c:pt idx="6017">
                  <c:v>-0.50300000000000011</c:v>
                </c:pt>
                <c:pt idx="6018">
                  <c:v>-3.6180000000000021</c:v>
                </c:pt>
                <c:pt idx="6019">
                  <c:v>-1.0660000000000025</c:v>
                </c:pt>
                <c:pt idx="6020">
                  <c:v>7.8290000000000006</c:v>
                </c:pt>
                <c:pt idx="6021">
                  <c:v>8.8350000000000026</c:v>
                </c:pt>
                <c:pt idx="6022">
                  <c:v>3.1490000000000009</c:v>
                </c:pt>
                <c:pt idx="6023">
                  <c:v>9.4510000000000005</c:v>
                </c:pt>
                <c:pt idx="6024">
                  <c:v>12.999000000000002</c:v>
                </c:pt>
                <c:pt idx="6025">
                  <c:v>16.444999999999986</c:v>
                </c:pt>
                <c:pt idx="6026">
                  <c:v>13.844000000000001</c:v>
                </c:pt>
                <c:pt idx="6027">
                  <c:v>13.947000000000003</c:v>
                </c:pt>
                <c:pt idx="6028">
                  <c:v>12.655000000000006</c:v>
                </c:pt>
                <c:pt idx="6029">
                  <c:v>8.0970000000000013</c:v>
                </c:pt>
                <c:pt idx="6030">
                  <c:v>5.3999999999999986</c:v>
                </c:pt>
                <c:pt idx="6031">
                  <c:v>-7.3219999999999965</c:v>
                </c:pt>
                <c:pt idx="6032">
                  <c:v>-3.0300000000000007</c:v>
                </c:pt>
                <c:pt idx="6033">
                  <c:v>-0.22100000000000364</c:v>
                </c:pt>
                <c:pt idx="6034">
                  <c:v>0.46299999999999475</c:v>
                </c:pt>
                <c:pt idx="6035">
                  <c:v>-1.2450000000000039</c:v>
                </c:pt>
                <c:pt idx="6036">
                  <c:v>4.5639999999999965</c:v>
                </c:pt>
                <c:pt idx="6037">
                  <c:v>9.2319999999999993</c:v>
                </c:pt>
                <c:pt idx="6038">
                  <c:v>9.7419999999999973</c:v>
                </c:pt>
                <c:pt idx="6039">
                  <c:v>8.7810000000000006</c:v>
                </c:pt>
                <c:pt idx="6040">
                  <c:v>2.8349999999999937</c:v>
                </c:pt>
                <c:pt idx="6041">
                  <c:v>-3.4389999999999987</c:v>
                </c:pt>
                <c:pt idx="6042">
                  <c:v>-4.9910000000000094</c:v>
                </c:pt>
                <c:pt idx="6043">
                  <c:v>-4.5739999999999981</c:v>
                </c:pt>
                <c:pt idx="6044">
                  <c:v>10.998000000000001</c:v>
                </c:pt>
                <c:pt idx="6045">
                  <c:v>5.8049999999999899</c:v>
                </c:pt>
                <c:pt idx="6046">
                  <c:v>2.9680000000000035</c:v>
                </c:pt>
                <c:pt idx="6047">
                  <c:v>15.814</c:v>
                </c:pt>
                <c:pt idx="6048">
                  <c:v>15.524000000000001</c:v>
                </c:pt>
                <c:pt idx="6049">
                  <c:v>16.654999999999994</c:v>
                </c:pt>
                <c:pt idx="6050">
                  <c:v>18.714999999999996</c:v>
                </c:pt>
                <c:pt idx="6051">
                  <c:v>22.536999999999999</c:v>
                </c:pt>
                <c:pt idx="6052">
                  <c:v>21.47599999999996</c:v>
                </c:pt>
                <c:pt idx="6053">
                  <c:v>13.661000000000001</c:v>
                </c:pt>
                <c:pt idx="6054">
                  <c:v>11.244999999999997</c:v>
                </c:pt>
                <c:pt idx="6055">
                  <c:v>2.9369999999999967</c:v>
                </c:pt>
                <c:pt idx="6056">
                  <c:v>1.3579999999999937</c:v>
                </c:pt>
                <c:pt idx="6057">
                  <c:v>10.036000000000001</c:v>
                </c:pt>
                <c:pt idx="6058">
                  <c:v>7.8429999999999955</c:v>
                </c:pt>
                <c:pt idx="6059">
                  <c:v>1.1449999999999958</c:v>
                </c:pt>
                <c:pt idx="6060">
                  <c:v>8.5489999999999995</c:v>
                </c:pt>
                <c:pt idx="6061">
                  <c:v>21.072999999999986</c:v>
                </c:pt>
                <c:pt idx="6062">
                  <c:v>20.094999999999999</c:v>
                </c:pt>
                <c:pt idx="6063">
                  <c:v>6.61899999999999</c:v>
                </c:pt>
                <c:pt idx="6064">
                  <c:v>-2.1799999999999997</c:v>
                </c:pt>
                <c:pt idx="6065">
                  <c:v>-1.8850000000000051</c:v>
                </c:pt>
                <c:pt idx="6066">
                  <c:v>-5.0790000000000024</c:v>
                </c:pt>
                <c:pt idx="6067">
                  <c:v>-5.7100000000000009</c:v>
                </c:pt>
                <c:pt idx="6068">
                  <c:v>11.562000000000006</c:v>
                </c:pt>
                <c:pt idx="6069">
                  <c:v>20.825000000000003</c:v>
                </c:pt>
                <c:pt idx="6070">
                  <c:v>17.111999999999995</c:v>
                </c:pt>
                <c:pt idx="6071">
                  <c:v>24.760999999999989</c:v>
                </c:pt>
                <c:pt idx="6072">
                  <c:v>22.302999999999987</c:v>
                </c:pt>
                <c:pt idx="6073">
                  <c:v>17.934000000000005</c:v>
                </c:pt>
                <c:pt idx="6074">
                  <c:v>14.595000000000002</c:v>
                </c:pt>
                <c:pt idx="6075">
                  <c:v>19.000999999999987</c:v>
                </c:pt>
                <c:pt idx="6076">
                  <c:v>11.975000000000021</c:v>
                </c:pt>
                <c:pt idx="6077">
                  <c:v>4.0669999999999975</c:v>
                </c:pt>
                <c:pt idx="6078">
                  <c:v>-1.9199999999999922</c:v>
                </c:pt>
                <c:pt idx="6079">
                  <c:v>-4.6350000000000051</c:v>
                </c:pt>
                <c:pt idx="6080">
                  <c:v>-0.67000000000000315</c:v>
                </c:pt>
                <c:pt idx="6081">
                  <c:v>1.1599999999999937</c:v>
                </c:pt>
                <c:pt idx="6082">
                  <c:v>-2.7000000000000042</c:v>
                </c:pt>
                <c:pt idx="6083">
                  <c:v>-1.6700000000000021</c:v>
                </c:pt>
                <c:pt idx="6084">
                  <c:v>-2.0999999999999943</c:v>
                </c:pt>
                <c:pt idx="6085">
                  <c:v>-1.968000000000006</c:v>
                </c:pt>
                <c:pt idx="6086">
                  <c:v>-0.36000000000000032</c:v>
                </c:pt>
                <c:pt idx="6087">
                  <c:v>-3.3660000000000068</c:v>
                </c:pt>
                <c:pt idx="6088">
                  <c:v>-7.6480000000000015</c:v>
                </c:pt>
                <c:pt idx="6089">
                  <c:v>-11.878000000000007</c:v>
                </c:pt>
                <c:pt idx="6090">
                  <c:v>-14.707000000000001</c:v>
                </c:pt>
                <c:pt idx="6091">
                  <c:v>-19.643000000000001</c:v>
                </c:pt>
                <c:pt idx="6092">
                  <c:v>-2.5430000000000081</c:v>
                </c:pt>
                <c:pt idx="6093">
                  <c:v>0.38299999999999695</c:v>
                </c:pt>
                <c:pt idx="6094">
                  <c:v>2.4099999999999966</c:v>
                </c:pt>
                <c:pt idx="6095">
                  <c:v>9.9140000000000015</c:v>
                </c:pt>
                <c:pt idx="6096">
                  <c:v>13.534000000000001</c:v>
                </c:pt>
                <c:pt idx="6097">
                  <c:v>14.666</c:v>
                </c:pt>
                <c:pt idx="6098">
                  <c:v>17.699999999999996</c:v>
                </c:pt>
                <c:pt idx="6099">
                  <c:v>17.053000000000004</c:v>
                </c:pt>
                <c:pt idx="6100">
                  <c:v>13.752000000000002</c:v>
                </c:pt>
                <c:pt idx="6101">
                  <c:v>1.7999999999999934</c:v>
                </c:pt>
                <c:pt idx="6102">
                  <c:v>-6.6530000000000058</c:v>
                </c:pt>
                <c:pt idx="6103">
                  <c:v>-10.412000000000006</c:v>
                </c:pt>
                <c:pt idx="6104">
                  <c:v>-6.1840000000000046</c:v>
                </c:pt>
                <c:pt idx="6105">
                  <c:v>-5.0480000000000018</c:v>
                </c:pt>
                <c:pt idx="6106">
                  <c:v>-7.7310000000000034</c:v>
                </c:pt>
                <c:pt idx="6107">
                  <c:v>-5.0489999999999995</c:v>
                </c:pt>
                <c:pt idx="6108">
                  <c:v>-2.0450000000000017</c:v>
                </c:pt>
                <c:pt idx="6109">
                  <c:v>-3.5350000000000037</c:v>
                </c:pt>
                <c:pt idx="6110">
                  <c:v>-3.5410000000000039</c:v>
                </c:pt>
                <c:pt idx="6111">
                  <c:v>-1.527000000000001</c:v>
                </c:pt>
                <c:pt idx="6112">
                  <c:v>-3.5490000000000066</c:v>
                </c:pt>
                <c:pt idx="6113">
                  <c:v>-6.5160000000000053</c:v>
                </c:pt>
                <c:pt idx="6114">
                  <c:v>-9.7680000000000025</c:v>
                </c:pt>
                <c:pt idx="6115">
                  <c:v>-10.299000000000007</c:v>
                </c:pt>
                <c:pt idx="6116">
                  <c:v>-0.10999999999999943</c:v>
                </c:pt>
                <c:pt idx="6117">
                  <c:v>-0.48600000000000432</c:v>
                </c:pt>
                <c:pt idx="6118">
                  <c:v>2.5300000000000007</c:v>
                </c:pt>
                <c:pt idx="6119">
                  <c:v>6.1599999999999966</c:v>
                </c:pt>
                <c:pt idx="6120">
                  <c:v>10.330000000000002</c:v>
                </c:pt>
                <c:pt idx="6121">
                  <c:v>9.32</c:v>
                </c:pt>
                <c:pt idx="6122">
                  <c:v>7.7899999999999991</c:v>
                </c:pt>
                <c:pt idx="6123">
                  <c:v>5.9869999999999974</c:v>
                </c:pt>
                <c:pt idx="6124">
                  <c:v>2.5889999999999986</c:v>
                </c:pt>
                <c:pt idx="6125">
                  <c:v>-0.82699999999999863</c:v>
                </c:pt>
                <c:pt idx="6126">
                  <c:v>-6.9510000000000094</c:v>
                </c:pt>
                <c:pt idx="6127">
                  <c:v>-10.760000000000002</c:v>
                </c:pt>
                <c:pt idx="6128">
                  <c:v>-9.9880000000000013</c:v>
                </c:pt>
                <c:pt idx="6129">
                  <c:v>-9.8610000000000007</c:v>
                </c:pt>
                <c:pt idx="6130">
                  <c:v>-10.851000000000006</c:v>
                </c:pt>
                <c:pt idx="6131">
                  <c:v>-7.3999999999999986</c:v>
                </c:pt>
                <c:pt idx="6132">
                  <c:v>-5.2899999999999991</c:v>
                </c:pt>
                <c:pt idx="6133">
                  <c:v>-8.8400000000000034</c:v>
                </c:pt>
                <c:pt idx="6134">
                  <c:v>-6.4110000000000014</c:v>
                </c:pt>
                <c:pt idx="6135">
                  <c:v>-9.43</c:v>
                </c:pt>
                <c:pt idx="6136">
                  <c:v>-11</c:v>
                </c:pt>
                <c:pt idx="6137">
                  <c:v>-20.000999999999987</c:v>
                </c:pt>
                <c:pt idx="6138">
                  <c:v>-23.232000000000006</c:v>
                </c:pt>
                <c:pt idx="6139">
                  <c:v>-15.438000000000001</c:v>
                </c:pt>
                <c:pt idx="6140">
                  <c:v>-6.4110000000000014</c:v>
                </c:pt>
                <c:pt idx="6141">
                  <c:v>-2.6660000000000039</c:v>
                </c:pt>
                <c:pt idx="6142">
                  <c:v>-8.257000000000005</c:v>
                </c:pt>
                <c:pt idx="6143">
                  <c:v>3.4499999999999957</c:v>
                </c:pt>
                <c:pt idx="6144">
                  <c:v>2.8339999999999961</c:v>
                </c:pt>
                <c:pt idx="6145">
                  <c:v>-3.1219999999999999</c:v>
                </c:pt>
                <c:pt idx="6146">
                  <c:v>-2.1550000000000007</c:v>
                </c:pt>
                <c:pt idx="6147">
                  <c:v>-1.6599999999999937</c:v>
                </c:pt>
                <c:pt idx="6148">
                  <c:v>-5.4699999999999989</c:v>
                </c:pt>
                <c:pt idx="6149">
                  <c:v>-9.1550000000000047</c:v>
                </c:pt>
                <c:pt idx="6150">
                  <c:v>-10.780000000000001</c:v>
                </c:pt>
                <c:pt idx="6151">
                  <c:v>-14.752000000000002</c:v>
                </c:pt>
                <c:pt idx="6152">
                  <c:v>-12.965000000000021</c:v>
                </c:pt>
                <c:pt idx="6153">
                  <c:v>-10.780000000000001</c:v>
                </c:pt>
                <c:pt idx="6154">
                  <c:v>-14.036000000000001</c:v>
                </c:pt>
                <c:pt idx="6155">
                  <c:v>-13.699000000000005</c:v>
                </c:pt>
                <c:pt idx="6156">
                  <c:v>-11.170000000000002</c:v>
                </c:pt>
                <c:pt idx="6157">
                  <c:v>-10.235000000000007</c:v>
                </c:pt>
                <c:pt idx="6158">
                  <c:v>-8.4400000000000031</c:v>
                </c:pt>
                <c:pt idx="6159">
                  <c:v>-6.9600000000000009</c:v>
                </c:pt>
                <c:pt idx="6160">
                  <c:v>-8.6300000000000008</c:v>
                </c:pt>
                <c:pt idx="6161">
                  <c:v>-10.700000000000003</c:v>
                </c:pt>
                <c:pt idx="6162">
                  <c:v>-9.0600000000000023</c:v>
                </c:pt>
                <c:pt idx="6163">
                  <c:v>-11.112000000000002</c:v>
                </c:pt>
                <c:pt idx="6164">
                  <c:v>1.0859999999999952</c:v>
                </c:pt>
                <c:pt idx="6165">
                  <c:v>1.5389999999999919</c:v>
                </c:pt>
                <c:pt idx="6166">
                  <c:v>0.85999999999999965</c:v>
                </c:pt>
                <c:pt idx="6167">
                  <c:v>3.8459999999999965</c:v>
                </c:pt>
                <c:pt idx="6168">
                  <c:v>0.89900000000000091</c:v>
                </c:pt>
                <c:pt idx="6169">
                  <c:v>4.9279999999999955</c:v>
                </c:pt>
                <c:pt idx="6170">
                  <c:v>14.136999999999999</c:v>
                </c:pt>
                <c:pt idx="6171">
                  <c:v>14.726999999999999</c:v>
                </c:pt>
                <c:pt idx="6172">
                  <c:v>4.1269999999999945</c:v>
                </c:pt>
                <c:pt idx="6173">
                  <c:v>1.2490000000000019</c:v>
                </c:pt>
                <c:pt idx="6174">
                  <c:v>-0.71900000000000164</c:v>
                </c:pt>
                <c:pt idx="6175">
                  <c:v>0.61900000000000099</c:v>
                </c:pt>
                <c:pt idx="6176">
                  <c:v>-1.8060000000000045</c:v>
                </c:pt>
                <c:pt idx="6177">
                  <c:v>2</c:v>
                </c:pt>
                <c:pt idx="6178">
                  <c:v>-2.9920000000000027</c:v>
                </c:pt>
                <c:pt idx="6179">
                  <c:v>0</c:v>
                </c:pt>
                <c:pt idx="6180">
                  <c:v>-0.88300000000000267</c:v>
                </c:pt>
                <c:pt idx="6181">
                  <c:v>-0.50800000000000267</c:v>
                </c:pt>
                <c:pt idx="6182">
                  <c:v>1.3949999999999958</c:v>
                </c:pt>
                <c:pt idx="6183">
                  <c:v>6.6099999999999985</c:v>
                </c:pt>
                <c:pt idx="6184">
                  <c:v>5.5499999999999972</c:v>
                </c:pt>
                <c:pt idx="6185">
                  <c:v>4.5900000000000025</c:v>
                </c:pt>
                <c:pt idx="6186">
                  <c:v>1.6340000000000003</c:v>
                </c:pt>
                <c:pt idx="6187">
                  <c:v>-9.0000000000074673E-3</c:v>
                </c:pt>
                <c:pt idx="6188">
                  <c:v>7.4779999999999944</c:v>
                </c:pt>
                <c:pt idx="6189">
                  <c:v>1.6479999999999932</c:v>
                </c:pt>
                <c:pt idx="6190">
                  <c:v>-1.5</c:v>
                </c:pt>
                <c:pt idx="6191">
                  <c:v>8.27</c:v>
                </c:pt>
                <c:pt idx="6192">
                  <c:v>9.8070000000000022</c:v>
                </c:pt>
                <c:pt idx="6193">
                  <c:v>15.576000000000002</c:v>
                </c:pt>
                <c:pt idx="6194">
                  <c:v>15.716000000000001</c:v>
                </c:pt>
                <c:pt idx="6195">
                  <c:v>17.561999999999987</c:v>
                </c:pt>
                <c:pt idx="6196">
                  <c:v>12.142000000000003</c:v>
                </c:pt>
                <c:pt idx="6197">
                  <c:v>7.8669999999999956</c:v>
                </c:pt>
                <c:pt idx="6198">
                  <c:v>4.546999999999997</c:v>
                </c:pt>
                <c:pt idx="6199">
                  <c:v>-7.0000000000050022E-3</c:v>
                </c:pt>
                <c:pt idx="6200">
                  <c:v>1.6899999999999953</c:v>
                </c:pt>
                <c:pt idx="6201">
                  <c:v>4.5359999999999943</c:v>
                </c:pt>
                <c:pt idx="6202">
                  <c:v>0.78000000000000114</c:v>
                </c:pt>
                <c:pt idx="6203">
                  <c:v>3.3959999999999937</c:v>
                </c:pt>
                <c:pt idx="6204">
                  <c:v>15.566000000000004</c:v>
                </c:pt>
                <c:pt idx="6205">
                  <c:v>12.083000000000006</c:v>
                </c:pt>
                <c:pt idx="6206">
                  <c:v>11.100000000000001</c:v>
                </c:pt>
                <c:pt idx="6207">
                  <c:v>16.082999999999952</c:v>
                </c:pt>
                <c:pt idx="6208">
                  <c:v>12.056000000000004</c:v>
                </c:pt>
                <c:pt idx="6209">
                  <c:v>5.7419999999999973</c:v>
                </c:pt>
                <c:pt idx="6210">
                  <c:v>0.69500000000000062</c:v>
                </c:pt>
                <c:pt idx="6211">
                  <c:v>2.1600000000000041</c:v>
                </c:pt>
                <c:pt idx="6212">
                  <c:v>20.450000000000003</c:v>
                </c:pt>
                <c:pt idx="6213">
                  <c:v>9.2360000000000024</c:v>
                </c:pt>
                <c:pt idx="6214">
                  <c:v>9.3080000000000016</c:v>
                </c:pt>
                <c:pt idx="6215">
                  <c:v>15.016000000000002</c:v>
                </c:pt>
                <c:pt idx="6216">
                  <c:v>19.465999999999944</c:v>
                </c:pt>
                <c:pt idx="6217">
                  <c:v>22.630000000000031</c:v>
                </c:pt>
                <c:pt idx="6218">
                  <c:v>32.423000000000002</c:v>
                </c:pt>
                <c:pt idx="6219">
                  <c:v>31.623000000000001</c:v>
                </c:pt>
                <c:pt idx="6220">
                  <c:v>26.692999999999987</c:v>
                </c:pt>
                <c:pt idx="6221">
                  <c:v>19.904999999999987</c:v>
                </c:pt>
                <c:pt idx="6222">
                  <c:v>22.471999999999987</c:v>
                </c:pt>
                <c:pt idx="6223">
                  <c:v>8.6700000000000017</c:v>
                </c:pt>
                <c:pt idx="6224">
                  <c:v>8.6640000000000015</c:v>
                </c:pt>
                <c:pt idx="6225">
                  <c:v>16.199999999999996</c:v>
                </c:pt>
                <c:pt idx="6226">
                  <c:v>16.810000000000031</c:v>
                </c:pt>
                <c:pt idx="6227">
                  <c:v>20.783999999999956</c:v>
                </c:pt>
                <c:pt idx="6228">
                  <c:v>27.454999999999988</c:v>
                </c:pt>
                <c:pt idx="6229">
                  <c:v>29.606999999999996</c:v>
                </c:pt>
                <c:pt idx="6230">
                  <c:v>22.602</c:v>
                </c:pt>
                <c:pt idx="6231">
                  <c:v>16.062999999999953</c:v>
                </c:pt>
                <c:pt idx="6232">
                  <c:v>7.8400000000000025</c:v>
                </c:pt>
                <c:pt idx="6233">
                  <c:v>0.64899999999999525</c:v>
                </c:pt>
                <c:pt idx="6234">
                  <c:v>-2.7999999999999972</c:v>
                </c:pt>
                <c:pt idx="6235">
                  <c:v>-0.57700000000000562</c:v>
                </c:pt>
                <c:pt idx="6236">
                  <c:v>14.037999999999998</c:v>
                </c:pt>
                <c:pt idx="6237">
                  <c:v>15.320000000000007</c:v>
                </c:pt>
                <c:pt idx="6238">
                  <c:v>20.084999999999987</c:v>
                </c:pt>
                <c:pt idx="6239">
                  <c:v>23.777000000000001</c:v>
                </c:pt>
                <c:pt idx="6240">
                  <c:v>25</c:v>
                </c:pt>
                <c:pt idx="6241">
                  <c:v>21.565999999999956</c:v>
                </c:pt>
                <c:pt idx="6242">
                  <c:v>27.418999999999986</c:v>
                </c:pt>
                <c:pt idx="6243">
                  <c:v>28.14700000000003</c:v>
                </c:pt>
                <c:pt idx="6244">
                  <c:v>16.786999999999956</c:v>
                </c:pt>
                <c:pt idx="6245">
                  <c:v>4.3699999999999966</c:v>
                </c:pt>
                <c:pt idx="6246">
                  <c:v>1.7349999999999892</c:v>
                </c:pt>
                <c:pt idx="6247">
                  <c:v>0.24100000000000008</c:v>
                </c:pt>
                <c:pt idx="6248">
                  <c:v>1.7219999999999898</c:v>
                </c:pt>
                <c:pt idx="6249">
                  <c:v>3.509999999999998</c:v>
                </c:pt>
                <c:pt idx="6250">
                  <c:v>3.3869999999999933</c:v>
                </c:pt>
                <c:pt idx="6251">
                  <c:v>6.1519999999999895</c:v>
                </c:pt>
                <c:pt idx="6252">
                  <c:v>3.9659999999999997</c:v>
                </c:pt>
                <c:pt idx="6253">
                  <c:v>6.3359999999999985</c:v>
                </c:pt>
                <c:pt idx="6254">
                  <c:v>4.8369999999999962</c:v>
                </c:pt>
                <c:pt idx="6255">
                  <c:v>2.6100000000000065</c:v>
                </c:pt>
                <c:pt idx="6256">
                  <c:v>-0.11399999999999694</c:v>
                </c:pt>
                <c:pt idx="6257">
                  <c:v>-3.5260000000000034</c:v>
                </c:pt>
                <c:pt idx="6258">
                  <c:v>-7.7689999999999975</c:v>
                </c:pt>
                <c:pt idx="6259">
                  <c:v>-1.9340000000000142</c:v>
                </c:pt>
                <c:pt idx="6260">
                  <c:v>1.8789999999999978</c:v>
                </c:pt>
                <c:pt idx="6261">
                  <c:v>5.8029999999999955</c:v>
                </c:pt>
                <c:pt idx="6262">
                  <c:v>6.0049999999999955</c:v>
                </c:pt>
                <c:pt idx="6263">
                  <c:v>13.596</c:v>
                </c:pt>
                <c:pt idx="6264">
                  <c:v>13.05</c:v>
                </c:pt>
                <c:pt idx="6265">
                  <c:v>13.472000000000021</c:v>
                </c:pt>
                <c:pt idx="6266">
                  <c:v>13.74</c:v>
                </c:pt>
                <c:pt idx="6267">
                  <c:v>12.470000000000002</c:v>
                </c:pt>
                <c:pt idx="6268">
                  <c:v>12.439</c:v>
                </c:pt>
                <c:pt idx="6269">
                  <c:v>-0.9279999999999976</c:v>
                </c:pt>
                <c:pt idx="6270">
                  <c:v>-2.4380000000000024</c:v>
                </c:pt>
                <c:pt idx="6271">
                  <c:v>-4.9300000000000104</c:v>
                </c:pt>
                <c:pt idx="6272">
                  <c:v>-2.0720000000000027</c:v>
                </c:pt>
                <c:pt idx="6273">
                  <c:v>-1.2800000000000011</c:v>
                </c:pt>
                <c:pt idx="6274">
                  <c:v>-0.52400000000000091</c:v>
                </c:pt>
                <c:pt idx="6275">
                  <c:v>1.708999999999993</c:v>
                </c:pt>
                <c:pt idx="6276">
                  <c:v>3.0999999999999943</c:v>
                </c:pt>
                <c:pt idx="6277">
                  <c:v>2.857999999999997</c:v>
                </c:pt>
                <c:pt idx="6278">
                  <c:v>1.6320000000000061</c:v>
                </c:pt>
                <c:pt idx="6279">
                  <c:v>1.0600000000000023</c:v>
                </c:pt>
                <c:pt idx="6280">
                  <c:v>0.4690000000000013</c:v>
                </c:pt>
                <c:pt idx="6281">
                  <c:v>-2.1400000000000006</c:v>
                </c:pt>
                <c:pt idx="6282">
                  <c:v>-9.4670000000000076</c:v>
                </c:pt>
                <c:pt idx="6283">
                  <c:v>-6.9930000000000021</c:v>
                </c:pt>
                <c:pt idx="6284">
                  <c:v>-2.027000000000001</c:v>
                </c:pt>
                <c:pt idx="6285">
                  <c:v>-2.1709999999999994</c:v>
                </c:pt>
                <c:pt idx="6286">
                  <c:v>1.6129999999999918</c:v>
                </c:pt>
                <c:pt idx="6287">
                  <c:v>9.8280000000000012</c:v>
                </c:pt>
                <c:pt idx="6288">
                  <c:v>4.3439999999999985</c:v>
                </c:pt>
                <c:pt idx="6289">
                  <c:v>1.3140000000000001</c:v>
                </c:pt>
                <c:pt idx="6290">
                  <c:v>1.277000000000001</c:v>
                </c:pt>
                <c:pt idx="6291">
                  <c:v>2.2019999999999982</c:v>
                </c:pt>
                <c:pt idx="6292">
                  <c:v>-0.46500000000000341</c:v>
                </c:pt>
                <c:pt idx="6293">
                  <c:v>1.317999999999995</c:v>
                </c:pt>
                <c:pt idx="6294">
                  <c:v>-14.716000000000008</c:v>
                </c:pt>
                <c:pt idx="6295">
                  <c:v>-12.782000000000004</c:v>
                </c:pt>
                <c:pt idx="6296">
                  <c:v>-5.8879999999999955</c:v>
                </c:pt>
                <c:pt idx="6297">
                  <c:v>-1.304000000000002</c:v>
                </c:pt>
                <c:pt idx="6298">
                  <c:v>-3.9610000000000047</c:v>
                </c:pt>
                <c:pt idx="6299">
                  <c:v>7.3000000000000412E-2</c:v>
                </c:pt>
                <c:pt idx="6300">
                  <c:v>4.9329999999999998</c:v>
                </c:pt>
                <c:pt idx="6301">
                  <c:v>5.1989999999999945</c:v>
                </c:pt>
                <c:pt idx="6302">
                  <c:v>8.397000000000002</c:v>
                </c:pt>
                <c:pt idx="6303">
                  <c:v>11.139999999999999</c:v>
                </c:pt>
                <c:pt idx="6304">
                  <c:v>6</c:v>
                </c:pt>
                <c:pt idx="6305">
                  <c:v>-1.1569999999999958</c:v>
                </c:pt>
                <c:pt idx="6306">
                  <c:v>-5.0810000000000031</c:v>
                </c:pt>
                <c:pt idx="6307">
                  <c:v>-1.7359999999999927</c:v>
                </c:pt>
                <c:pt idx="6308">
                  <c:v>1.9049999999999938</c:v>
                </c:pt>
                <c:pt idx="6309">
                  <c:v>9.9030000000000022</c:v>
                </c:pt>
                <c:pt idx="6310">
                  <c:v>2.7530000000000001</c:v>
                </c:pt>
                <c:pt idx="6311">
                  <c:v>11.677</c:v>
                </c:pt>
                <c:pt idx="6312">
                  <c:v>12.369000000000021</c:v>
                </c:pt>
                <c:pt idx="6313">
                  <c:v>11.378</c:v>
                </c:pt>
                <c:pt idx="6314">
                  <c:v>13.823</c:v>
                </c:pt>
                <c:pt idx="6315">
                  <c:v>13.200000000000003</c:v>
                </c:pt>
                <c:pt idx="6316">
                  <c:v>10.206000000000001</c:v>
                </c:pt>
                <c:pt idx="6317">
                  <c:v>1</c:v>
                </c:pt>
                <c:pt idx="6318">
                  <c:v>-1.7740000000000009</c:v>
                </c:pt>
                <c:pt idx="6319">
                  <c:v>-0.50200000000000244</c:v>
                </c:pt>
                <c:pt idx="6320">
                  <c:v>1.3969999999999978</c:v>
                </c:pt>
                <c:pt idx="6321">
                  <c:v>1.8479999999999956</c:v>
                </c:pt>
                <c:pt idx="6322">
                  <c:v>1.9909999999999997</c:v>
                </c:pt>
                <c:pt idx="6323">
                  <c:v>2.0059999999999998</c:v>
                </c:pt>
                <c:pt idx="6324">
                  <c:v>1.9949999999999974</c:v>
                </c:pt>
                <c:pt idx="6325">
                  <c:v>0.99399999999999977</c:v>
                </c:pt>
                <c:pt idx="6326">
                  <c:v>2.9250000000000043</c:v>
                </c:pt>
                <c:pt idx="6327">
                  <c:v>3.6869999999999976</c:v>
                </c:pt>
                <c:pt idx="6328">
                  <c:v>-2.6490000000000009</c:v>
                </c:pt>
                <c:pt idx="6329">
                  <c:v>-2.8580000000000028</c:v>
                </c:pt>
                <c:pt idx="6330">
                  <c:v>-8.4540000000000006</c:v>
                </c:pt>
                <c:pt idx="6331">
                  <c:v>-4.4969999999999928</c:v>
                </c:pt>
                <c:pt idx="6332">
                  <c:v>3.2000000000000042</c:v>
                </c:pt>
                <c:pt idx="6333">
                  <c:v>-1.1650000000000063</c:v>
                </c:pt>
                <c:pt idx="6334">
                  <c:v>6.0609999999999955</c:v>
                </c:pt>
                <c:pt idx="6335">
                  <c:v>14.904000000000002</c:v>
                </c:pt>
                <c:pt idx="6336">
                  <c:v>13.817</c:v>
                </c:pt>
                <c:pt idx="6337">
                  <c:v>13.700000000000001</c:v>
                </c:pt>
                <c:pt idx="6338">
                  <c:v>13.07</c:v>
                </c:pt>
                <c:pt idx="6339">
                  <c:v>11.977000000000004</c:v>
                </c:pt>
                <c:pt idx="6340">
                  <c:v>9.8320000000000007</c:v>
                </c:pt>
                <c:pt idx="6341">
                  <c:v>0.77000000000000446</c:v>
                </c:pt>
                <c:pt idx="6342">
                  <c:v>-1.0029999999999974</c:v>
                </c:pt>
                <c:pt idx="6343">
                  <c:v>-4.6819999999999995</c:v>
                </c:pt>
                <c:pt idx="6344">
                  <c:v>-1.7399999999999904</c:v>
                </c:pt>
                <c:pt idx="6345">
                  <c:v>-0.94899999999999862</c:v>
                </c:pt>
                <c:pt idx="6346">
                  <c:v>-4.9890000000000114</c:v>
                </c:pt>
                <c:pt idx="6347">
                  <c:v>-2.9250000000000043</c:v>
                </c:pt>
                <c:pt idx="6348">
                  <c:v>-0.46000000000000085</c:v>
                </c:pt>
                <c:pt idx="6349">
                  <c:v>-1.1760000000000044</c:v>
                </c:pt>
                <c:pt idx="6350">
                  <c:v>2.8099999999999947</c:v>
                </c:pt>
                <c:pt idx="6351">
                  <c:v>2.097999999999999</c:v>
                </c:pt>
                <c:pt idx="6352">
                  <c:v>-4.9999999999954534E-3</c:v>
                </c:pt>
                <c:pt idx="6353">
                  <c:v>-2.3309999999999982</c:v>
                </c:pt>
                <c:pt idx="6354">
                  <c:v>-0.35199999999999787</c:v>
                </c:pt>
                <c:pt idx="6355">
                  <c:v>2.2880000000000051</c:v>
                </c:pt>
                <c:pt idx="6356">
                  <c:v>11.148999999999994</c:v>
                </c:pt>
                <c:pt idx="6357">
                  <c:v>14.880000000000004</c:v>
                </c:pt>
                <c:pt idx="6358">
                  <c:v>16.406999999999989</c:v>
                </c:pt>
                <c:pt idx="6359">
                  <c:v>18.929000000000002</c:v>
                </c:pt>
                <c:pt idx="6360">
                  <c:v>23.352000000000004</c:v>
                </c:pt>
                <c:pt idx="6361">
                  <c:v>23.75</c:v>
                </c:pt>
                <c:pt idx="6362">
                  <c:v>19.53</c:v>
                </c:pt>
                <c:pt idx="6363">
                  <c:v>22.88</c:v>
                </c:pt>
                <c:pt idx="6364">
                  <c:v>20.271000000000001</c:v>
                </c:pt>
                <c:pt idx="6365">
                  <c:v>18.414999999999999</c:v>
                </c:pt>
                <c:pt idx="6366">
                  <c:v>15</c:v>
                </c:pt>
                <c:pt idx="6367">
                  <c:v>9.8390000000000004</c:v>
                </c:pt>
                <c:pt idx="6368">
                  <c:v>8.145999999999999</c:v>
                </c:pt>
                <c:pt idx="6369">
                  <c:v>1.5279999999999951</c:v>
                </c:pt>
                <c:pt idx="6370">
                  <c:v>2</c:v>
                </c:pt>
                <c:pt idx="6371">
                  <c:v>3.3599999999999977</c:v>
                </c:pt>
                <c:pt idx="6372">
                  <c:v>6.0169999999999959</c:v>
                </c:pt>
                <c:pt idx="6373">
                  <c:v>7.1289999999999871</c:v>
                </c:pt>
                <c:pt idx="6374">
                  <c:v>6.9169999999999954</c:v>
                </c:pt>
                <c:pt idx="6375">
                  <c:v>3.8289999999999997</c:v>
                </c:pt>
                <c:pt idx="6376">
                  <c:v>2.695999999999998</c:v>
                </c:pt>
                <c:pt idx="6377">
                  <c:v>3.5700000000000003</c:v>
                </c:pt>
                <c:pt idx="6378">
                  <c:v>-1.9129999999999958</c:v>
                </c:pt>
                <c:pt idx="6379">
                  <c:v>4.9379999999999953</c:v>
                </c:pt>
                <c:pt idx="6380">
                  <c:v>14.186</c:v>
                </c:pt>
                <c:pt idx="6381">
                  <c:v>4.3199999999999985</c:v>
                </c:pt>
                <c:pt idx="6382">
                  <c:v>10</c:v>
                </c:pt>
                <c:pt idx="6383">
                  <c:v>26.71</c:v>
                </c:pt>
                <c:pt idx="6384">
                  <c:v>19.276</c:v>
                </c:pt>
                <c:pt idx="6385">
                  <c:v>6.2300000000000084</c:v>
                </c:pt>
                <c:pt idx="6386">
                  <c:v>12.829000000000002</c:v>
                </c:pt>
                <c:pt idx="6387">
                  <c:v>10.525</c:v>
                </c:pt>
                <c:pt idx="6388">
                  <c:v>8.9250000000000025</c:v>
                </c:pt>
                <c:pt idx="6389">
                  <c:v>3.6020000000000003</c:v>
                </c:pt>
                <c:pt idx="6390">
                  <c:v>-4.7729999999999997</c:v>
                </c:pt>
                <c:pt idx="6391">
                  <c:v>-1.6030000000000015</c:v>
                </c:pt>
                <c:pt idx="6392">
                  <c:v>-7.887000000000004</c:v>
                </c:pt>
                <c:pt idx="6393">
                  <c:v>-0.42400000000000032</c:v>
                </c:pt>
                <c:pt idx="6394">
                  <c:v>-3.6499999999999986</c:v>
                </c:pt>
                <c:pt idx="6395">
                  <c:v>-5.0399999999999991</c:v>
                </c:pt>
                <c:pt idx="6396">
                  <c:v>-9.3190000000000026</c:v>
                </c:pt>
                <c:pt idx="6397">
                  <c:v>-17.941000000000003</c:v>
                </c:pt>
                <c:pt idx="6398">
                  <c:v>-20.281000000000002</c:v>
                </c:pt>
                <c:pt idx="6399">
                  <c:v>-10.375000000000023</c:v>
                </c:pt>
                <c:pt idx="6400">
                  <c:v>-19.889000000000003</c:v>
                </c:pt>
                <c:pt idx="6401">
                  <c:v>-38.992000000000012</c:v>
                </c:pt>
                <c:pt idx="6402">
                  <c:v>-43.237000000000002</c:v>
                </c:pt>
                <c:pt idx="6403">
                  <c:v>-16.386000000000003</c:v>
                </c:pt>
                <c:pt idx="6404">
                  <c:v>4.7439999999999998</c:v>
                </c:pt>
                <c:pt idx="6405">
                  <c:v>4.0300000000000011</c:v>
                </c:pt>
                <c:pt idx="6406">
                  <c:v>3.1519999999999997</c:v>
                </c:pt>
                <c:pt idx="6407">
                  <c:v>-7.1490000000000009</c:v>
                </c:pt>
                <c:pt idx="6408">
                  <c:v>-14.764000000000001</c:v>
                </c:pt>
                <c:pt idx="6409">
                  <c:v>-15.617000000000001</c:v>
                </c:pt>
                <c:pt idx="6410">
                  <c:v>-11.004000000000001</c:v>
                </c:pt>
                <c:pt idx="6411">
                  <c:v>-12.411000000000001</c:v>
                </c:pt>
                <c:pt idx="6412">
                  <c:v>-13.517000000000001</c:v>
                </c:pt>
                <c:pt idx="6413">
                  <c:v>-35.93</c:v>
                </c:pt>
                <c:pt idx="6414">
                  <c:v>-15.517000000000003</c:v>
                </c:pt>
                <c:pt idx="6415">
                  <c:v>-11.030000000000001</c:v>
                </c:pt>
                <c:pt idx="6416">
                  <c:v>-6.1819999999999951</c:v>
                </c:pt>
                <c:pt idx="6417">
                  <c:v>-4.2870000000000061</c:v>
                </c:pt>
                <c:pt idx="6418">
                  <c:v>-6.2800000000000011</c:v>
                </c:pt>
                <c:pt idx="6419">
                  <c:v>-5.5589999999999975</c:v>
                </c:pt>
                <c:pt idx="6420">
                  <c:v>-0.46000000000000085</c:v>
                </c:pt>
                <c:pt idx="6421">
                  <c:v>0.66000000000000514</c:v>
                </c:pt>
                <c:pt idx="6422">
                  <c:v>0.75000000000000133</c:v>
                </c:pt>
                <c:pt idx="6423">
                  <c:v>1.6600000000000041</c:v>
                </c:pt>
                <c:pt idx="6424">
                  <c:v>1.8000000000000043</c:v>
                </c:pt>
                <c:pt idx="6425">
                  <c:v>-2.1079999999999992</c:v>
                </c:pt>
                <c:pt idx="6426">
                  <c:v>-6.3910000000000053</c:v>
                </c:pt>
                <c:pt idx="6427">
                  <c:v>8.6330000000000009</c:v>
                </c:pt>
                <c:pt idx="6428">
                  <c:v>15.719000000000001</c:v>
                </c:pt>
                <c:pt idx="6429">
                  <c:v>8.8390000000000004</c:v>
                </c:pt>
                <c:pt idx="6430">
                  <c:v>10.990000000000002</c:v>
                </c:pt>
                <c:pt idx="6431">
                  <c:v>17.749000000000002</c:v>
                </c:pt>
                <c:pt idx="6432">
                  <c:v>16.766000000000002</c:v>
                </c:pt>
                <c:pt idx="6433">
                  <c:v>13.652000000000006</c:v>
                </c:pt>
                <c:pt idx="6434">
                  <c:v>10.705</c:v>
                </c:pt>
                <c:pt idx="6435">
                  <c:v>-0.21000000000000091</c:v>
                </c:pt>
                <c:pt idx="6436">
                  <c:v>-13.926000000000002</c:v>
                </c:pt>
                <c:pt idx="6437">
                  <c:v>-10.039000000000001</c:v>
                </c:pt>
                <c:pt idx="6438">
                  <c:v>-12.310000000000002</c:v>
                </c:pt>
                <c:pt idx="6439">
                  <c:v>-7.7199999999999989</c:v>
                </c:pt>
                <c:pt idx="6440">
                  <c:v>-5.1099999999999985</c:v>
                </c:pt>
                <c:pt idx="6441">
                  <c:v>-3.7240000000000042</c:v>
                </c:pt>
                <c:pt idx="6442">
                  <c:v>-10.870000000000006</c:v>
                </c:pt>
                <c:pt idx="6443">
                  <c:v>-11.120000000000005</c:v>
                </c:pt>
                <c:pt idx="6444">
                  <c:v>-8.6300000000000008</c:v>
                </c:pt>
                <c:pt idx="6445">
                  <c:v>-14.22</c:v>
                </c:pt>
                <c:pt idx="6446">
                  <c:v>-11.340000000000002</c:v>
                </c:pt>
                <c:pt idx="6447">
                  <c:v>-11</c:v>
                </c:pt>
                <c:pt idx="6448">
                  <c:v>-14.440000000000001</c:v>
                </c:pt>
                <c:pt idx="6449">
                  <c:v>-19.426000000000002</c:v>
                </c:pt>
                <c:pt idx="6450">
                  <c:v>-25.192000000000007</c:v>
                </c:pt>
                <c:pt idx="6451">
                  <c:v>-14.267000000000003</c:v>
                </c:pt>
                <c:pt idx="6452">
                  <c:v>-0.63500000000000645</c:v>
                </c:pt>
                <c:pt idx="6453">
                  <c:v>4.0799999999999983</c:v>
                </c:pt>
                <c:pt idx="6454">
                  <c:v>7.0859999999999985</c:v>
                </c:pt>
                <c:pt idx="6455">
                  <c:v>-2.6430000000000011</c:v>
                </c:pt>
                <c:pt idx="6456">
                  <c:v>-2.8580000000000028</c:v>
                </c:pt>
                <c:pt idx="6457">
                  <c:v>-5.4510000000000014</c:v>
                </c:pt>
                <c:pt idx="6458">
                  <c:v>4.0350000000000001</c:v>
                </c:pt>
                <c:pt idx="6459">
                  <c:v>9.4510000000000023</c:v>
                </c:pt>
                <c:pt idx="6460">
                  <c:v>-10.970000000000002</c:v>
                </c:pt>
                <c:pt idx="6461">
                  <c:v>-11.799000000000003</c:v>
                </c:pt>
                <c:pt idx="6462">
                  <c:v>-12.871000000000002</c:v>
                </c:pt>
                <c:pt idx="6463">
                  <c:v>-16.792000000000002</c:v>
                </c:pt>
                <c:pt idx="6464">
                  <c:v>-12.243999999999998</c:v>
                </c:pt>
                <c:pt idx="6465">
                  <c:v>-12.231</c:v>
                </c:pt>
                <c:pt idx="6466">
                  <c:v>-12.572000000000006</c:v>
                </c:pt>
                <c:pt idx="6467">
                  <c:v>-10.324000000000005</c:v>
                </c:pt>
                <c:pt idx="6468">
                  <c:v>-6.355000000000004</c:v>
                </c:pt>
                <c:pt idx="6469">
                  <c:v>-11.954000000000002</c:v>
                </c:pt>
                <c:pt idx="6470">
                  <c:v>-8.427999999999999</c:v>
                </c:pt>
                <c:pt idx="6471">
                  <c:v>-4.6060000000000016</c:v>
                </c:pt>
                <c:pt idx="6472">
                  <c:v>-6.36899999999999</c:v>
                </c:pt>
                <c:pt idx="6473">
                  <c:v>-6.4390000000000107</c:v>
                </c:pt>
                <c:pt idx="6474">
                  <c:v>-6.8359999999999985</c:v>
                </c:pt>
                <c:pt idx="6475">
                  <c:v>7.7789999999999964</c:v>
                </c:pt>
                <c:pt idx="6476">
                  <c:v>18.097000000000001</c:v>
                </c:pt>
                <c:pt idx="6477">
                  <c:v>15.946000000000002</c:v>
                </c:pt>
                <c:pt idx="6478">
                  <c:v>18.67900000000003</c:v>
                </c:pt>
                <c:pt idx="6479">
                  <c:v>16.306999999999992</c:v>
                </c:pt>
                <c:pt idx="6480">
                  <c:v>19.269999999999989</c:v>
                </c:pt>
                <c:pt idx="6481">
                  <c:v>21.498999999999956</c:v>
                </c:pt>
                <c:pt idx="6482">
                  <c:v>22.738000000000003</c:v>
                </c:pt>
                <c:pt idx="6483">
                  <c:v>19.985999999999944</c:v>
                </c:pt>
                <c:pt idx="6484">
                  <c:v>11.450000000000006</c:v>
                </c:pt>
                <c:pt idx="6485">
                  <c:v>6.3219999999999965</c:v>
                </c:pt>
                <c:pt idx="6486">
                  <c:v>-1.3560000000000021</c:v>
                </c:pt>
                <c:pt idx="6487">
                  <c:v>-2.480000000000004</c:v>
                </c:pt>
                <c:pt idx="6488">
                  <c:v>-0.9099999999999967</c:v>
                </c:pt>
                <c:pt idx="6489">
                  <c:v>2.482999999999997</c:v>
                </c:pt>
                <c:pt idx="6490">
                  <c:v>-0.8890000000000029</c:v>
                </c:pt>
                <c:pt idx="6491">
                  <c:v>0.12199999999999989</c:v>
                </c:pt>
                <c:pt idx="6492">
                  <c:v>0.9280000000000046</c:v>
                </c:pt>
                <c:pt idx="6493">
                  <c:v>-2.4000000000000916E-2</c:v>
                </c:pt>
                <c:pt idx="6494">
                  <c:v>0.3970000000000064</c:v>
                </c:pt>
                <c:pt idx="6495">
                  <c:v>3.8000000000000043</c:v>
                </c:pt>
                <c:pt idx="6496">
                  <c:v>1.520999999999991</c:v>
                </c:pt>
                <c:pt idx="6497">
                  <c:v>-4.7390000000000114</c:v>
                </c:pt>
                <c:pt idx="6498">
                  <c:v>-13.537000000000001</c:v>
                </c:pt>
                <c:pt idx="6499">
                  <c:v>-7.1280000000000046</c:v>
                </c:pt>
                <c:pt idx="6500">
                  <c:v>4.5889999999999986</c:v>
                </c:pt>
                <c:pt idx="6501">
                  <c:v>-0.76999999999999735</c:v>
                </c:pt>
                <c:pt idx="6502">
                  <c:v>-6.7269999999999985</c:v>
                </c:pt>
                <c:pt idx="6503">
                  <c:v>10.870000000000006</c:v>
                </c:pt>
                <c:pt idx="6504">
                  <c:v>12.384</c:v>
                </c:pt>
                <c:pt idx="6505">
                  <c:v>9.2740000000000009</c:v>
                </c:pt>
                <c:pt idx="6506">
                  <c:v>11.947000000000001</c:v>
                </c:pt>
                <c:pt idx="6507">
                  <c:v>4.9269999999999996</c:v>
                </c:pt>
                <c:pt idx="6508">
                  <c:v>1.9220000000000041</c:v>
                </c:pt>
                <c:pt idx="6509">
                  <c:v>-3.5459999999999994</c:v>
                </c:pt>
                <c:pt idx="6510">
                  <c:v>-5.25</c:v>
                </c:pt>
                <c:pt idx="6511">
                  <c:v>-10.369000000000021</c:v>
                </c:pt>
                <c:pt idx="6512">
                  <c:v>-8.4260000000000037</c:v>
                </c:pt>
                <c:pt idx="6513">
                  <c:v>-6.8299999999999965</c:v>
                </c:pt>
                <c:pt idx="6514">
                  <c:v>-7.4610000000000074</c:v>
                </c:pt>
                <c:pt idx="6515">
                  <c:v>-1.4600000000000009</c:v>
                </c:pt>
                <c:pt idx="6516">
                  <c:v>2.7609999999999992</c:v>
                </c:pt>
                <c:pt idx="6517">
                  <c:v>2.7590000000000003</c:v>
                </c:pt>
                <c:pt idx="6518">
                  <c:v>5.1599999999999975</c:v>
                </c:pt>
                <c:pt idx="6519">
                  <c:v>5.8710000000000022</c:v>
                </c:pt>
                <c:pt idx="6520">
                  <c:v>3.1589999999999989</c:v>
                </c:pt>
                <c:pt idx="6521">
                  <c:v>-5.2800000000000011</c:v>
                </c:pt>
                <c:pt idx="6522">
                  <c:v>-19.481999999999989</c:v>
                </c:pt>
                <c:pt idx="6523">
                  <c:v>-7.3590000000000018</c:v>
                </c:pt>
                <c:pt idx="6524">
                  <c:v>3.4789999999999988</c:v>
                </c:pt>
                <c:pt idx="6525">
                  <c:v>0.630000000000004</c:v>
                </c:pt>
                <c:pt idx="6526">
                  <c:v>-1.7220000000000013</c:v>
                </c:pt>
                <c:pt idx="6527">
                  <c:v>14.100000000000001</c:v>
                </c:pt>
                <c:pt idx="6528">
                  <c:v>10.161000000000001</c:v>
                </c:pt>
                <c:pt idx="6529">
                  <c:v>9.0250000000000021</c:v>
                </c:pt>
                <c:pt idx="6530">
                  <c:v>6.34</c:v>
                </c:pt>
                <c:pt idx="6531">
                  <c:v>0.96299999999999764</c:v>
                </c:pt>
                <c:pt idx="6532">
                  <c:v>-10.113</c:v>
                </c:pt>
                <c:pt idx="6533">
                  <c:v>-11.975000000000021</c:v>
                </c:pt>
                <c:pt idx="6534">
                  <c:v>-12.830000000000002</c:v>
                </c:pt>
                <c:pt idx="6535">
                  <c:v>-18.133000000000031</c:v>
                </c:pt>
                <c:pt idx="6536">
                  <c:v>-12.151000000000003</c:v>
                </c:pt>
                <c:pt idx="6537">
                  <c:v>-11.22</c:v>
                </c:pt>
                <c:pt idx="6538">
                  <c:v>-10.665000000000004</c:v>
                </c:pt>
                <c:pt idx="6539">
                  <c:v>-5.2020000000000053</c:v>
                </c:pt>
                <c:pt idx="6540">
                  <c:v>-3.0599999999999947</c:v>
                </c:pt>
                <c:pt idx="6541">
                  <c:v>-5.0680000000000049</c:v>
                </c:pt>
                <c:pt idx="6542">
                  <c:v>-0.24900000000000241</c:v>
                </c:pt>
                <c:pt idx="6543">
                  <c:v>1.7999999999999934</c:v>
                </c:pt>
                <c:pt idx="6544">
                  <c:v>-1.7560000000000002</c:v>
                </c:pt>
                <c:pt idx="6545">
                  <c:v>-5.1839999999999975</c:v>
                </c:pt>
                <c:pt idx="6546">
                  <c:v>-7.8580000000000041</c:v>
                </c:pt>
                <c:pt idx="6547">
                  <c:v>0.34099999999999492</c:v>
                </c:pt>
                <c:pt idx="6548">
                  <c:v>10.919000000000004</c:v>
                </c:pt>
                <c:pt idx="6549">
                  <c:v>4.1549999999999816</c:v>
                </c:pt>
                <c:pt idx="6550">
                  <c:v>3.2840000000000011</c:v>
                </c:pt>
                <c:pt idx="6551">
                  <c:v>14.112000000000002</c:v>
                </c:pt>
                <c:pt idx="6552">
                  <c:v>12.253</c:v>
                </c:pt>
                <c:pt idx="6553">
                  <c:v>1.4549999999999972</c:v>
                </c:pt>
                <c:pt idx="6554">
                  <c:v>7.548</c:v>
                </c:pt>
                <c:pt idx="6555">
                  <c:v>9.6810000000000009</c:v>
                </c:pt>
                <c:pt idx="6556">
                  <c:v>11.629</c:v>
                </c:pt>
                <c:pt idx="6557">
                  <c:v>10.097000000000001</c:v>
                </c:pt>
                <c:pt idx="6558">
                  <c:v>7.2649999999999872</c:v>
                </c:pt>
                <c:pt idx="6559">
                  <c:v>7.7219999999999978</c:v>
                </c:pt>
                <c:pt idx="6560">
                  <c:v>11.052000000000019</c:v>
                </c:pt>
                <c:pt idx="6561">
                  <c:v>13.560000000000002</c:v>
                </c:pt>
                <c:pt idx="6562">
                  <c:v>17.829999999999988</c:v>
                </c:pt>
                <c:pt idx="6563">
                  <c:v>16.399999999999999</c:v>
                </c:pt>
                <c:pt idx="6564">
                  <c:v>28.7</c:v>
                </c:pt>
                <c:pt idx="6565">
                  <c:v>29.715000000000003</c:v>
                </c:pt>
                <c:pt idx="6566">
                  <c:v>24.731999999999999</c:v>
                </c:pt>
                <c:pt idx="6567">
                  <c:v>27.285999999999948</c:v>
                </c:pt>
                <c:pt idx="6568">
                  <c:v>16.702999999999989</c:v>
                </c:pt>
                <c:pt idx="6569">
                  <c:v>10.865000000000025</c:v>
                </c:pt>
                <c:pt idx="6570">
                  <c:v>-1.3999999999999957</c:v>
                </c:pt>
                <c:pt idx="6571">
                  <c:v>6.1200000000000045</c:v>
                </c:pt>
                <c:pt idx="6572">
                  <c:v>27.71100000000003</c:v>
                </c:pt>
                <c:pt idx="6573">
                  <c:v>21.816000000000031</c:v>
                </c:pt>
                <c:pt idx="6574">
                  <c:v>18.630000000000031</c:v>
                </c:pt>
                <c:pt idx="6575">
                  <c:v>31.849999999999987</c:v>
                </c:pt>
                <c:pt idx="6576">
                  <c:v>28.53</c:v>
                </c:pt>
                <c:pt idx="6577">
                  <c:v>23.518000000000001</c:v>
                </c:pt>
                <c:pt idx="6578">
                  <c:v>22.686</c:v>
                </c:pt>
                <c:pt idx="6579">
                  <c:v>24.166000000000004</c:v>
                </c:pt>
                <c:pt idx="6580">
                  <c:v>17.603999999999999</c:v>
                </c:pt>
                <c:pt idx="6581">
                  <c:v>2.8599999999999977</c:v>
                </c:pt>
                <c:pt idx="6582">
                  <c:v>-5.2060000000000031</c:v>
                </c:pt>
                <c:pt idx="6583">
                  <c:v>-2.9770000000000039</c:v>
                </c:pt>
                <c:pt idx="6584">
                  <c:v>-0.96399999999999864</c:v>
                </c:pt>
                <c:pt idx="6585">
                  <c:v>-3.9310000000000027</c:v>
                </c:pt>
                <c:pt idx="6586">
                  <c:v>-5.0619999999999976</c:v>
                </c:pt>
                <c:pt idx="6587">
                  <c:v>-1.3780000000000081</c:v>
                </c:pt>
                <c:pt idx="6588">
                  <c:v>-1.5140000000000029</c:v>
                </c:pt>
                <c:pt idx="6589">
                  <c:v>3.0320000000000027</c:v>
                </c:pt>
                <c:pt idx="6590">
                  <c:v>4.0639999999999885</c:v>
                </c:pt>
                <c:pt idx="6591">
                  <c:v>5.1079999999999863</c:v>
                </c:pt>
                <c:pt idx="6592">
                  <c:v>5.6139999999999946</c:v>
                </c:pt>
                <c:pt idx="6593">
                  <c:v>-5.3660000000000068</c:v>
                </c:pt>
                <c:pt idx="6594">
                  <c:v>-13.558000000000007</c:v>
                </c:pt>
                <c:pt idx="6595">
                  <c:v>-2.8999999999999977</c:v>
                </c:pt>
                <c:pt idx="6596">
                  <c:v>10.084000000000001</c:v>
                </c:pt>
                <c:pt idx="6597">
                  <c:v>7.7289999999999965</c:v>
                </c:pt>
                <c:pt idx="6598">
                  <c:v>6.1609999999999845</c:v>
                </c:pt>
                <c:pt idx="6599">
                  <c:v>17.798999999999989</c:v>
                </c:pt>
                <c:pt idx="6600">
                  <c:v>21.229999999999986</c:v>
                </c:pt>
                <c:pt idx="6601">
                  <c:v>22.533999999999999</c:v>
                </c:pt>
                <c:pt idx="6602">
                  <c:v>25.485999999999937</c:v>
                </c:pt>
                <c:pt idx="6603">
                  <c:v>18.768999999999952</c:v>
                </c:pt>
                <c:pt idx="6604">
                  <c:v>19.47</c:v>
                </c:pt>
                <c:pt idx="6605">
                  <c:v>11.66</c:v>
                </c:pt>
                <c:pt idx="6606">
                  <c:v>1.5259999999999927</c:v>
                </c:pt>
                <c:pt idx="6607">
                  <c:v>-1.7139999999999938</c:v>
                </c:pt>
                <c:pt idx="6608">
                  <c:v>6.7999999999997923E-2</c:v>
                </c:pt>
                <c:pt idx="6609">
                  <c:v>3.5600000000000032</c:v>
                </c:pt>
                <c:pt idx="6610">
                  <c:v>1.957999999999996</c:v>
                </c:pt>
                <c:pt idx="6611">
                  <c:v>2.9879999999999995</c:v>
                </c:pt>
                <c:pt idx="6612">
                  <c:v>4.3799999999999963</c:v>
                </c:pt>
                <c:pt idx="6613">
                  <c:v>4.009999999999998</c:v>
                </c:pt>
                <c:pt idx="6614">
                  <c:v>7.9699999999999989</c:v>
                </c:pt>
                <c:pt idx="6615">
                  <c:v>8.202</c:v>
                </c:pt>
                <c:pt idx="6616">
                  <c:v>1.4500000000000028</c:v>
                </c:pt>
                <c:pt idx="6617">
                  <c:v>-5.1139999999999946</c:v>
                </c:pt>
                <c:pt idx="6618">
                  <c:v>-17.569999999999986</c:v>
                </c:pt>
                <c:pt idx="6619">
                  <c:v>-0.13299999999999601</c:v>
                </c:pt>
                <c:pt idx="6620">
                  <c:v>7.0399999999999991</c:v>
                </c:pt>
                <c:pt idx="6621">
                  <c:v>9.0500000000000043</c:v>
                </c:pt>
                <c:pt idx="6622">
                  <c:v>8.2360000000000024</c:v>
                </c:pt>
                <c:pt idx="6623">
                  <c:v>16.959999999999987</c:v>
                </c:pt>
                <c:pt idx="6624">
                  <c:v>18.747999999999987</c:v>
                </c:pt>
                <c:pt idx="6625">
                  <c:v>16.996000000000002</c:v>
                </c:pt>
                <c:pt idx="6626">
                  <c:v>21.978999999999989</c:v>
                </c:pt>
                <c:pt idx="6627">
                  <c:v>17.856000000000005</c:v>
                </c:pt>
                <c:pt idx="6628">
                  <c:v>12.255000000000004</c:v>
                </c:pt>
                <c:pt idx="6629">
                  <c:v>12.723000000000001</c:v>
                </c:pt>
                <c:pt idx="6630">
                  <c:v>8.9500000000000028</c:v>
                </c:pt>
                <c:pt idx="6631">
                  <c:v>4.7749999999999986</c:v>
                </c:pt>
                <c:pt idx="6632">
                  <c:v>0.77199999999999991</c:v>
                </c:pt>
                <c:pt idx="6633">
                  <c:v>-5.1400000000000006</c:v>
                </c:pt>
                <c:pt idx="6634">
                  <c:v>-9.3330000000000055</c:v>
                </c:pt>
                <c:pt idx="6635">
                  <c:v>-6.2400000000000091</c:v>
                </c:pt>
                <c:pt idx="6636">
                  <c:v>-2.6980000000000004</c:v>
                </c:pt>
                <c:pt idx="6637">
                  <c:v>-9.1960000000000051</c:v>
                </c:pt>
                <c:pt idx="6638">
                  <c:v>-4.7299999999999969</c:v>
                </c:pt>
                <c:pt idx="6639">
                  <c:v>0.89000000000000068</c:v>
                </c:pt>
                <c:pt idx="6640">
                  <c:v>0.93000000000000682</c:v>
                </c:pt>
                <c:pt idx="6641">
                  <c:v>3.6540000000000035</c:v>
                </c:pt>
                <c:pt idx="6642">
                  <c:v>-6.9960000000000022</c:v>
                </c:pt>
                <c:pt idx="6643">
                  <c:v>5.1300000000000026</c:v>
                </c:pt>
                <c:pt idx="6644">
                  <c:v>13.324000000000002</c:v>
                </c:pt>
                <c:pt idx="6645">
                  <c:v>3.9239999999999995</c:v>
                </c:pt>
                <c:pt idx="6646">
                  <c:v>5.8689999999999856</c:v>
                </c:pt>
                <c:pt idx="6647">
                  <c:v>4.9709999999999974</c:v>
                </c:pt>
                <c:pt idx="6648">
                  <c:v>6.07</c:v>
                </c:pt>
                <c:pt idx="6649">
                  <c:v>8.9970000000000017</c:v>
                </c:pt>
                <c:pt idx="6650">
                  <c:v>17.735999999999986</c:v>
                </c:pt>
                <c:pt idx="6651">
                  <c:v>13.431000000000001</c:v>
                </c:pt>
                <c:pt idx="6652">
                  <c:v>6.2299999999999969</c:v>
                </c:pt>
                <c:pt idx="6653">
                  <c:v>-2.2410000000000001</c:v>
                </c:pt>
                <c:pt idx="6654">
                  <c:v>-8.7489999999999988</c:v>
                </c:pt>
                <c:pt idx="6655">
                  <c:v>-11.798999999999999</c:v>
                </c:pt>
                <c:pt idx="6656">
                  <c:v>-4.3849999999999945</c:v>
                </c:pt>
                <c:pt idx="6657">
                  <c:v>-2.0480000000000018</c:v>
                </c:pt>
                <c:pt idx="6658">
                  <c:v>-3.2399999999999949</c:v>
                </c:pt>
                <c:pt idx="6659">
                  <c:v>1.3509999999999978</c:v>
                </c:pt>
                <c:pt idx="6660">
                  <c:v>-0.77400000000000935</c:v>
                </c:pt>
                <c:pt idx="6661">
                  <c:v>-1.8290000000000006</c:v>
                </c:pt>
                <c:pt idx="6662">
                  <c:v>0.91599999999999682</c:v>
                </c:pt>
                <c:pt idx="6663">
                  <c:v>4.2710000000000106</c:v>
                </c:pt>
                <c:pt idx="6664">
                  <c:v>-3.1659999999999981</c:v>
                </c:pt>
                <c:pt idx="6665">
                  <c:v>-9.2939999999999987</c:v>
                </c:pt>
                <c:pt idx="6666">
                  <c:v>-25.449999999999989</c:v>
                </c:pt>
                <c:pt idx="6667">
                  <c:v>-11.223999999999998</c:v>
                </c:pt>
                <c:pt idx="6668">
                  <c:v>-0.33600000000000646</c:v>
                </c:pt>
                <c:pt idx="6669">
                  <c:v>4.5300000000000011</c:v>
                </c:pt>
                <c:pt idx="6670">
                  <c:v>5.3019999999999996</c:v>
                </c:pt>
                <c:pt idx="6671">
                  <c:v>6.9989999999999952</c:v>
                </c:pt>
                <c:pt idx="6672">
                  <c:v>10.418000000000001</c:v>
                </c:pt>
                <c:pt idx="6673">
                  <c:v>11.610000000000007</c:v>
                </c:pt>
                <c:pt idx="6674">
                  <c:v>12.850000000000019</c:v>
                </c:pt>
                <c:pt idx="6675">
                  <c:v>9.4449999999999967</c:v>
                </c:pt>
                <c:pt idx="6676">
                  <c:v>8.0230000000000015</c:v>
                </c:pt>
                <c:pt idx="6677">
                  <c:v>1.067999999999995</c:v>
                </c:pt>
                <c:pt idx="6678">
                  <c:v>-6.9040000000000035</c:v>
                </c:pt>
                <c:pt idx="6679">
                  <c:v>-9.9000000000000057</c:v>
                </c:pt>
                <c:pt idx="6680">
                  <c:v>-10.158000000000001</c:v>
                </c:pt>
                <c:pt idx="6681">
                  <c:v>-7.6470000000000056</c:v>
                </c:pt>
                <c:pt idx="6682">
                  <c:v>-6.6099999999999985</c:v>
                </c:pt>
                <c:pt idx="6683">
                  <c:v>-6.2669999999999995</c:v>
                </c:pt>
                <c:pt idx="6684">
                  <c:v>-2.4799999999999969</c:v>
                </c:pt>
                <c:pt idx="6685">
                  <c:v>-6.8229999999999897</c:v>
                </c:pt>
                <c:pt idx="6686">
                  <c:v>-4.7040000000000006</c:v>
                </c:pt>
                <c:pt idx="6687">
                  <c:v>-2.7999999999999972</c:v>
                </c:pt>
                <c:pt idx="6688">
                  <c:v>-3.259999999999998</c:v>
                </c:pt>
                <c:pt idx="6689">
                  <c:v>-3.8919999999999977</c:v>
                </c:pt>
                <c:pt idx="6690">
                  <c:v>-22.686</c:v>
                </c:pt>
                <c:pt idx="6691">
                  <c:v>-8.1079999999999988</c:v>
                </c:pt>
                <c:pt idx="6692">
                  <c:v>2.6700000000000017</c:v>
                </c:pt>
                <c:pt idx="6693">
                  <c:v>-0.22800000000000153</c:v>
                </c:pt>
                <c:pt idx="6694">
                  <c:v>-1.7789999999999935</c:v>
                </c:pt>
                <c:pt idx="6695">
                  <c:v>4.0300000000000011</c:v>
                </c:pt>
                <c:pt idx="6696">
                  <c:v>12.504000000000001</c:v>
                </c:pt>
                <c:pt idx="6697">
                  <c:v>17.089999999999989</c:v>
                </c:pt>
                <c:pt idx="6698">
                  <c:v>20.558999999999987</c:v>
                </c:pt>
                <c:pt idx="6699">
                  <c:v>17.516999999999999</c:v>
                </c:pt>
                <c:pt idx="6700">
                  <c:v>15.466000000000006</c:v>
                </c:pt>
                <c:pt idx="6701">
                  <c:v>8.583000000000002</c:v>
                </c:pt>
                <c:pt idx="6702">
                  <c:v>4.8679999999999897</c:v>
                </c:pt>
                <c:pt idx="6703">
                  <c:v>-5.902000000000001</c:v>
                </c:pt>
                <c:pt idx="6704">
                  <c:v>-5.25</c:v>
                </c:pt>
                <c:pt idx="6705">
                  <c:v>-2.7199999999999989</c:v>
                </c:pt>
                <c:pt idx="6706">
                  <c:v>-4.3919999999999995</c:v>
                </c:pt>
                <c:pt idx="6707">
                  <c:v>-1.7950000000000017</c:v>
                </c:pt>
                <c:pt idx="6708">
                  <c:v>5.5829999999999975</c:v>
                </c:pt>
                <c:pt idx="6709">
                  <c:v>9.1860000000000035</c:v>
                </c:pt>
                <c:pt idx="6710">
                  <c:v>10.341000000000001</c:v>
                </c:pt>
                <c:pt idx="6711">
                  <c:v>2.3299999999999983</c:v>
                </c:pt>
                <c:pt idx="6712">
                  <c:v>-7.3000000000007503E-2</c:v>
                </c:pt>
                <c:pt idx="6713">
                  <c:v>-5.5510000000000019</c:v>
                </c:pt>
                <c:pt idx="6714">
                  <c:v>-13.877000000000002</c:v>
                </c:pt>
                <c:pt idx="6715">
                  <c:v>-3.9209999999999994</c:v>
                </c:pt>
                <c:pt idx="6716">
                  <c:v>6.3999999999999986</c:v>
                </c:pt>
                <c:pt idx="6717">
                  <c:v>-3.9419999999999997</c:v>
                </c:pt>
                <c:pt idx="6718">
                  <c:v>-3.8549999999999991</c:v>
                </c:pt>
                <c:pt idx="6719">
                  <c:v>-1.0940000000000021</c:v>
                </c:pt>
                <c:pt idx="6720">
                  <c:v>-0.26000000000000512</c:v>
                </c:pt>
                <c:pt idx="6721">
                  <c:v>-0.42300000000000182</c:v>
                </c:pt>
                <c:pt idx="6722">
                  <c:v>9.9340000000000011</c:v>
                </c:pt>
                <c:pt idx="6723">
                  <c:v>12.987000000000002</c:v>
                </c:pt>
                <c:pt idx="6724">
                  <c:v>14.201000000000001</c:v>
                </c:pt>
                <c:pt idx="6725">
                  <c:v>8.663000000000002</c:v>
                </c:pt>
                <c:pt idx="6726">
                  <c:v>5.0019999999999989</c:v>
                </c:pt>
                <c:pt idx="6727">
                  <c:v>-3.6900000000000013</c:v>
                </c:pt>
                <c:pt idx="6728">
                  <c:v>-10.051000000000002</c:v>
                </c:pt>
                <c:pt idx="6729">
                  <c:v>-5.5429999999999975</c:v>
                </c:pt>
                <c:pt idx="6730">
                  <c:v>-5.9170000000000016</c:v>
                </c:pt>
                <c:pt idx="6731">
                  <c:v>-5.6279999999999859</c:v>
                </c:pt>
                <c:pt idx="6732">
                  <c:v>-2.9499999999999957</c:v>
                </c:pt>
                <c:pt idx="6733">
                  <c:v>5.2000000000000028</c:v>
                </c:pt>
                <c:pt idx="6734">
                  <c:v>8.5530000000000008</c:v>
                </c:pt>
                <c:pt idx="6735">
                  <c:v>5.9310000000000116</c:v>
                </c:pt>
                <c:pt idx="6736">
                  <c:v>-2.2700000000000031</c:v>
                </c:pt>
                <c:pt idx="6737">
                  <c:v>-4.534000000000006</c:v>
                </c:pt>
                <c:pt idx="6738">
                  <c:v>-12.083000000000002</c:v>
                </c:pt>
                <c:pt idx="6739">
                  <c:v>-8.8210000000000122</c:v>
                </c:pt>
                <c:pt idx="6740">
                  <c:v>3.7040000000000006</c:v>
                </c:pt>
                <c:pt idx="6741">
                  <c:v>2.4080000000000013</c:v>
                </c:pt>
                <c:pt idx="6742">
                  <c:v>0.84499999999999265</c:v>
                </c:pt>
                <c:pt idx="6743">
                  <c:v>10.371000000000002</c:v>
                </c:pt>
                <c:pt idx="6744">
                  <c:v>15.011000000000001</c:v>
                </c:pt>
                <c:pt idx="6745">
                  <c:v>9.3960000000000008</c:v>
                </c:pt>
                <c:pt idx="6746">
                  <c:v>17.808</c:v>
                </c:pt>
                <c:pt idx="6747">
                  <c:v>13.249000000000001</c:v>
                </c:pt>
                <c:pt idx="6748">
                  <c:v>5.0200000000000005</c:v>
                </c:pt>
                <c:pt idx="6749">
                  <c:v>5.2939999999999969</c:v>
                </c:pt>
                <c:pt idx="6750">
                  <c:v>0.84599999999999664</c:v>
                </c:pt>
                <c:pt idx="6751">
                  <c:v>-2.544000000000004</c:v>
                </c:pt>
                <c:pt idx="6752">
                  <c:v>-0.74500000000000577</c:v>
                </c:pt>
                <c:pt idx="6753">
                  <c:v>-0.82500000000000284</c:v>
                </c:pt>
                <c:pt idx="6754">
                  <c:v>-7.6510000000000025</c:v>
                </c:pt>
                <c:pt idx="6755">
                  <c:v>-5.9830000000000094</c:v>
                </c:pt>
                <c:pt idx="6756">
                  <c:v>-5.4470000000000027</c:v>
                </c:pt>
                <c:pt idx="6757">
                  <c:v>-0.18999999999999836</c:v>
                </c:pt>
                <c:pt idx="6758">
                  <c:v>-1.0670000000000002</c:v>
                </c:pt>
                <c:pt idx="6759">
                  <c:v>-0.14999999999999913</c:v>
                </c:pt>
                <c:pt idx="6760">
                  <c:v>-1.3790000000000049</c:v>
                </c:pt>
                <c:pt idx="6761">
                  <c:v>-6.5</c:v>
                </c:pt>
                <c:pt idx="6762">
                  <c:v>-18.44700000000001</c:v>
                </c:pt>
                <c:pt idx="6763">
                  <c:v>-1.8170000000000002</c:v>
                </c:pt>
                <c:pt idx="6764">
                  <c:v>6.1839999999999975</c:v>
                </c:pt>
                <c:pt idx="6765">
                  <c:v>-0.60000000000000164</c:v>
                </c:pt>
                <c:pt idx="6766">
                  <c:v>-2.3130000000000024</c:v>
                </c:pt>
                <c:pt idx="6767">
                  <c:v>6.4549999999999965</c:v>
                </c:pt>
                <c:pt idx="6768">
                  <c:v>7</c:v>
                </c:pt>
                <c:pt idx="6769">
                  <c:v>8.7909999999999968</c:v>
                </c:pt>
                <c:pt idx="6770">
                  <c:v>5.3479999999999945</c:v>
                </c:pt>
                <c:pt idx="6771">
                  <c:v>1.7109999999999916</c:v>
                </c:pt>
                <c:pt idx="6772">
                  <c:v>5.4470000000000027</c:v>
                </c:pt>
                <c:pt idx="6773">
                  <c:v>4.3719999999999999</c:v>
                </c:pt>
                <c:pt idx="6774">
                  <c:v>-7.9269999999999996</c:v>
                </c:pt>
                <c:pt idx="6775">
                  <c:v>-7.8580000000000041</c:v>
                </c:pt>
                <c:pt idx="6776">
                  <c:v>-5.0810000000000031</c:v>
                </c:pt>
                <c:pt idx="6777">
                  <c:v>-5.4500000000000028</c:v>
                </c:pt>
                <c:pt idx="6778">
                  <c:v>-5.3090000000000064</c:v>
                </c:pt>
                <c:pt idx="6779">
                  <c:v>-6.1960000000000051</c:v>
                </c:pt>
                <c:pt idx="6780">
                  <c:v>-4.4600000000000009</c:v>
                </c:pt>
                <c:pt idx="6781">
                  <c:v>-6.2520000000000016</c:v>
                </c:pt>
                <c:pt idx="6782">
                  <c:v>-1.3690000000000069</c:v>
                </c:pt>
                <c:pt idx="6783">
                  <c:v>0.34799999999999992</c:v>
                </c:pt>
                <c:pt idx="6784">
                  <c:v>0.25999999999999868</c:v>
                </c:pt>
                <c:pt idx="6785">
                  <c:v>-6.5260000000000025</c:v>
                </c:pt>
                <c:pt idx="6786">
                  <c:v>-21.548000000000009</c:v>
                </c:pt>
                <c:pt idx="6787">
                  <c:v>-3.75</c:v>
                </c:pt>
                <c:pt idx="6788">
                  <c:v>4.6169999999999956</c:v>
                </c:pt>
                <c:pt idx="6789">
                  <c:v>0.80599999999999761</c:v>
                </c:pt>
                <c:pt idx="6790">
                  <c:v>7.0910000000000011</c:v>
                </c:pt>
                <c:pt idx="6791">
                  <c:v>11.781000000000001</c:v>
                </c:pt>
                <c:pt idx="6792">
                  <c:v>16.542999999999989</c:v>
                </c:pt>
                <c:pt idx="6793">
                  <c:v>17.061999999999987</c:v>
                </c:pt>
                <c:pt idx="6794">
                  <c:v>13.212</c:v>
                </c:pt>
                <c:pt idx="6795">
                  <c:v>7.6110000000000042</c:v>
                </c:pt>
                <c:pt idx="6796">
                  <c:v>7.5090000000000003</c:v>
                </c:pt>
                <c:pt idx="6797">
                  <c:v>-2.0000000000024512E-3</c:v>
                </c:pt>
                <c:pt idx="6798">
                  <c:v>-8.5720000000000027</c:v>
                </c:pt>
                <c:pt idx="6799">
                  <c:v>-7.9760000000000124</c:v>
                </c:pt>
                <c:pt idx="6800">
                  <c:v>-6.7310000000000034</c:v>
                </c:pt>
                <c:pt idx="6801">
                  <c:v>-2.7480000000000002</c:v>
                </c:pt>
                <c:pt idx="6802">
                  <c:v>-9.0900000000000016</c:v>
                </c:pt>
                <c:pt idx="6803">
                  <c:v>-5.0919999999999987</c:v>
                </c:pt>
                <c:pt idx="6804">
                  <c:v>-3.0020000000000024</c:v>
                </c:pt>
                <c:pt idx="6805">
                  <c:v>0.25200000000000244</c:v>
                </c:pt>
                <c:pt idx="6806">
                  <c:v>-3.0000000000072239E-3</c:v>
                </c:pt>
                <c:pt idx="6807">
                  <c:v>-1.490000000000002</c:v>
                </c:pt>
                <c:pt idx="6808">
                  <c:v>-5.5929999999999955</c:v>
                </c:pt>
                <c:pt idx="6809">
                  <c:v>-11.040999999999999</c:v>
                </c:pt>
                <c:pt idx="6810">
                  <c:v>-36.670000000000009</c:v>
                </c:pt>
                <c:pt idx="6811">
                  <c:v>-4.8690000000000069</c:v>
                </c:pt>
                <c:pt idx="6812">
                  <c:v>-2.519999999999996</c:v>
                </c:pt>
                <c:pt idx="6813">
                  <c:v>-3.4959999999999987</c:v>
                </c:pt>
                <c:pt idx="6814">
                  <c:v>0.75199999999999678</c:v>
                </c:pt>
                <c:pt idx="6815">
                  <c:v>6.080999999999996</c:v>
                </c:pt>
                <c:pt idx="6816">
                  <c:v>3.1799999999999997</c:v>
                </c:pt>
                <c:pt idx="6817">
                  <c:v>0.63900000000000423</c:v>
                </c:pt>
                <c:pt idx="6818">
                  <c:v>-1.3390000000000057</c:v>
                </c:pt>
                <c:pt idx="6819">
                  <c:v>-3.4170000000000007</c:v>
                </c:pt>
                <c:pt idx="6820">
                  <c:v>-4.7090000000000032</c:v>
                </c:pt>
                <c:pt idx="6821">
                  <c:v>-7.2740000000000009</c:v>
                </c:pt>
                <c:pt idx="6822">
                  <c:v>-20.692000000000007</c:v>
                </c:pt>
                <c:pt idx="6823">
                  <c:v>-20.549999999999986</c:v>
                </c:pt>
                <c:pt idx="6824">
                  <c:v>-16.256</c:v>
                </c:pt>
                <c:pt idx="6825">
                  <c:v>-9.2890000000000015</c:v>
                </c:pt>
                <c:pt idx="6826">
                  <c:v>-6.382000000000005</c:v>
                </c:pt>
                <c:pt idx="6827">
                  <c:v>-5.57</c:v>
                </c:pt>
                <c:pt idx="6828">
                  <c:v>-5.3300000000000054</c:v>
                </c:pt>
                <c:pt idx="6829">
                  <c:v>-6.5</c:v>
                </c:pt>
                <c:pt idx="6830">
                  <c:v>-6.6850000000000005</c:v>
                </c:pt>
                <c:pt idx="6831">
                  <c:v>-7.7280000000000015</c:v>
                </c:pt>
                <c:pt idx="6832">
                  <c:v>-12.022000000000006</c:v>
                </c:pt>
                <c:pt idx="6833">
                  <c:v>-14.810000000000002</c:v>
                </c:pt>
                <c:pt idx="6834">
                  <c:v>-31.811000000000035</c:v>
                </c:pt>
                <c:pt idx="6835">
                  <c:v>-1.9800000000000066</c:v>
                </c:pt>
                <c:pt idx="6836">
                  <c:v>-9.9999999999767332E-4</c:v>
                </c:pt>
                <c:pt idx="6837">
                  <c:v>4.0919999999999987</c:v>
                </c:pt>
                <c:pt idx="6838">
                  <c:v>2.4639999999999986</c:v>
                </c:pt>
                <c:pt idx="6839">
                  <c:v>18.201000000000001</c:v>
                </c:pt>
                <c:pt idx="6840">
                  <c:v>15.139999999999999</c:v>
                </c:pt>
                <c:pt idx="6841">
                  <c:v>3.8599999999999977</c:v>
                </c:pt>
                <c:pt idx="6842">
                  <c:v>5.7399999999999984</c:v>
                </c:pt>
                <c:pt idx="6843">
                  <c:v>12.528</c:v>
                </c:pt>
                <c:pt idx="6844">
                  <c:v>3.9399999999999977</c:v>
                </c:pt>
                <c:pt idx="6845">
                  <c:v>-2.2999999999996142E-2</c:v>
                </c:pt>
                <c:pt idx="6846">
                  <c:v>-13.776000000000003</c:v>
                </c:pt>
                <c:pt idx="6847">
                  <c:v>-23.412000000000006</c:v>
                </c:pt>
                <c:pt idx="6848">
                  <c:v>-18.056000000000004</c:v>
                </c:pt>
                <c:pt idx="6849">
                  <c:v>-14.435000000000002</c:v>
                </c:pt>
                <c:pt idx="6850">
                  <c:v>-16.031999999999996</c:v>
                </c:pt>
                <c:pt idx="6851">
                  <c:v>-12.959000000000023</c:v>
                </c:pt>
                <c:pt idx="6852">
                  <c:v>-6.9650000000000025</c:v>
                </c:pt>
                <c:pt idx="6853">
                  <c:v>-4.4800000000000004</c:v>
                </c:pt>
                <c:pt idx="6854">
                  <c:v>-2.490000000000002</c:v>
                </c:pt>
                <c:pt idx="6855">
                  <c:v>-0.99499999999999744</c:v>
                </c:pt>
                <c:pt idx="6856">
                  <c:v>-2.9470000000000032</c:v>
                </c:pt>
                <c:pt idx="6857">
                  <c:v>-11.095000000000006</c:v>
                </c:pt>
                <c:pt idx="6858">
                  <c:v>-16.158000000000001</c:v>
                </c:pt>
                <c:pt idx="6859">
                  <c:v>-0.50400000000000489</c:v>
                </c:pt>
                <c:pt idx="6860">
                  <c:v>8.2209999999999965</c:v>
                </c:pt>
                <c:pt idx="6861">
                  <c:v>6.7700000000000031</c:v>
                </c:pt>
                <c:pt idx="6862">
                  <c:v>7.7070000000000007</c:v>
                </c:pt>
                <c:pt idx="6863">
                  <c:v>1.7710000000000008</c:v>
                </c:pt>
                <c:pt idx="6864">
                  <c:v>13.866000000000019</c:v>
                </c:pt>
                <c:pt idx="6865">
                  <c:v>21.834999999999997</c:v>
                </c:pt>
                <c:pt idx="6866">
                  <c:v>13.254000000000001</c:v>
                </c:pt>
                <c:pt idx="6867">
                  <c:v>7.0120000000000005</c:v>
                </c:pt>
                <c:pt idx="6868">
                  <c:v>9.5250000000000021</c:v>
                </c:pt>
                <c:pt idx="6869">
                  <c:v>8.6489999999999974</c:v>
                </c:pt>
                <c:pt idx="6870">
                  <c:v>9.5040000000000013</c:v>
                </c:pt>
                <c:pt idx="6871">
                  <c:v>-0.61600000000000088</c:v>
                </c:pt>
                <c:pt idx="6872">
                  <c:v>0.36799999999999622</c:v>
                </c:pt>
                <c:pt idx="6873">
                  <c:v>-2.1030000000000015</c:v>
                </c:pt>
                <c:pt idx="6874">
                  <c:v>1.4289999999999912</c:v>
                </c:pt>
                <c:pt idx="6875">
                  <c:v>-1.9690000000000021</c:v>
                </c:pt>
                <c:pt idx="6876">
                  <c:v>10.016000000000002</c:v>
                </c:pt>
                <c:pt idx="6877">
                  <c:v>14.252000000000002</c:v>
                </c:pt>
                <c:pt idx="6878">
                  <c:v>14.547000000000001</c:v>
                </c:pt>
                <c:pt idx="6879">
                  <c:v>5.3049999999999855</c:v>
                </c:pt>
                <c:pt idx="6880">
                  <c:v>0.7860000000000017</c:v>
                </c:pt>
                <c:pt idx="6881">
                  <c:v>-2.2000000000000042</c:v>
                </c:pt>
                <c:pt idx="6882">
                  <c:v>-7.759999999999998</c:v>
                </c:pt>
                <c:pt idx="6883">
                  <c:v>4.0729999999999915</c:v>
                </c:pt>
                <c:pt idx="6884">
                  <c:v>16.431999999999992</c:v>
                </c:pt>
                <c:pt idx="6885">
                  <c:v>3.7000000000000042</c:v>
                </c:pt>
                <c:pt idx="6886">
                  <c:v>1.9169999999999938</c:v>
                </c:pt>
                <c:pt idx="6887">
                  <c:v>16.545000000000002</c:v>
                </c:pt>
                <c:pt idx="6888">
                  <c:v>9.9530000000000047</c:v>
                </c:pt>
                <c:pt idx="6889">
                  <c:v>10.883000000000004</c:v>
                </c:pt>
                <c:pt idx="6890">
                  <c:v>16.192</c:v>
                </c:pt>
                <c:pt idx="6891">
                  <c:v>7.9669999999999987</c:v>
                </c:pt>
                <c:pt idx="6892">
                  <c:v>7.8890000000000011</c:v>
                </c:pt>
                <c:pt idx="6893">
                  <c:v>5.407</c:v>
                </c:pt>
                <c:pt idx="6894">
                  <c:v>7.0740000000000016</c:v>
                </c:pt>
                <c:pt idx="6895">
                  <c:v>2.4589999999999987</c:v>
                </c:pt>
                <c:pt idx="6896">
                  <c:v>-2.4640000000000022</c:v>
                </c:pt>
                <c:pt idx="6897">
                  <c:v>-0.58500000000000052</c:v>
                </c:pt>
                <c:pt idx="6898">
                  <c:v>-3.8289999999999997</c:v>
                </c:pt>
                <c:pt idx="6899">
                  <c:v>-4.7060000000000031</c:v>
                </c:pt>
                <c:pt idx="6900">
                  <c:v>-2.3240000000000007</c:v>
                </c:pt>
                <c:pt idx="6901">
                  <c:v>-14.999000000000002</c:v>
                </c:pt>
                <c:pt idx="6902">
                  <c:v>-24.046000000000003</c:v>
                </c:pt>
                <c:pt idx="6903">
                  <c:v>-20.991</c:v>
                </c:pt>
                <c:pt idx="6904">
                  <c:v>-34.650999999999996</c:v>
                </c:pt>
                <c:pt idx="6905">
                  <c:v>-36.537000000000006</c:v>
                </c:pt>
                <c:pt idx="6906">
                  <c:v>-38.731000000000009</c:v>
                </c:pt>
                <c:pt idx="6907">
                  <c:v>-14.881</c:v>
                </c:pt>
                <c:pt idx="6908">
                  <c:v>6.179000000000002</c:v>
                </c:pt>
                <c:pt idx="6909">
                  <c:v>5.8129999999999855</c:v>
                </c:pt>
                <c:pt idx="6910">
                  <c:v>5.6759999999999948</c:v>
                </c:pt>
                <c:pt idx="6911">
                  <c:v>5.2189999999999941</c:v>
                </c:pt>
                <c:pt idx="6912">
                  <c:v>-1.8070000000000022</c:v>
                </c:pt>
                <c:pt idx="6913">
                  <c:v>0.12800000000000011</c:v>
                </c:pt>
                <c:pt idx="6914">
                  <c:v>4.5719999999999992</c:v>
                </c:pt>
                <c:pt idx="6915">
                  <c:v>6.9189999999999987</c:v>
                </c:pt>
                <c:pt idx="6916">
                  <c:v>2.7779999999999991</c:v>
                </c:pt>
                <c:pt idx="6917">
                  <c:v>-17.716000000000001</c:v>
                </c:pt>
                <c:pt idx="6918">
                  <c:v>-8.0640000000000001</c:v>
                </c:pt>
                <c:pt idx="6919">
                  <c:v>-14.410000000000004</c:v>
                </c:pt>
                <c:pt idx="6920">
                  <c:v>-11.316000000000004</c:v>
                </c:pt>
                <c:pt idx="6921">
                  <c:v>-12.878000000000007</c:v>
                </c:pt>
                <c:pt idx="6922">
                  <c:v>-13.882000000000025</c:v>
                </c:pt>
                <c:pt idx="6923">
                  <c:v>-10.795000000000002</c:v>
                </c:pt>
                <c:pt idx="6924">
                  <c:v>-8.7890000000000015</c:v>
                </c:pt>
                <c:pt idx="6925">
                  <c:v>-7.4300000000000024</c:v>
                </c:pt>
                <c:pt idx="6926">
                  <c:v>-0.10000000000000142</c:v>
                </c:pt>
                <c:pt idx="6927">
                  <c:v>-0.71999999999999964</c:v>
                </c:pt>
                <c:pt idx="6928">
                  <c:v>-0.20000000000000284</c:v>
                </c:pt>
                <c:pt idx="6929">
                  <c:v>-11.296000000000005</c:v>
                </c:pt>
                <c:pt idx="6930">
                  <c:v>-24.76700000000001</c:v>
                </c:pt>
                <c:pt idx="6931">
                  <c:v>-6.240000000000002</c:v>
                </c:pt>
                <c:pt idx="6932">
                  <c:v>4.3209999999999882</c:v>
                </c:pt>
                <c:pt idx="6933">
                  <c:v>0.17200000000000421</c:v>
                </c:pt>
                <c:pt idx="6934">
                  <c:v>-5.18</c:v>
                </c:pt>
                <c:pt idx="6935">
                  <c:v>-3.9959999999999987</c:v>
                </c:pt>
                <c:pt idx="6936">
                  <c:v>5.0300000000000011</c:v>
                </c:pt>
                <c:pt idx="6937">
                  <c:v>2.4179999999999993</c:v>
                </c:pt>
                <c:pt idx="6938">
                  <c:v>3.2400000000000042</c:v>
                </c:pt>
                <c:pt idx="6939">
                  <c:v>5.000000000002571E-3</c:v>
                </c:pt>
                <c:pt idx="6940">
                  <c:v>0.58500000000000052</c:v>
                </c:pt>
                <c:pt idx="6941">
                  <c:v>0.26299999999999885</c:v>
                </c:pt>
                <c:pt idx="6942">
                  <c:v>-7.9760000000000124</c:v>
                </c:pt>
                <c:pt idx="6943">
                  <c:v>-6.9520000000000053</c:v>
                </c:pt>
                <c:pt idx="6944">
                  <c:v>-3.4130000000000038</c:v>
                </c:pt>
                <c:pt idx="6945">
                  <c:v>-1.4350000000000018</c:v>
                </c:pt>
                <c:pt idx="6946">
                  <c:v>-7.1460000000000008</c:v>
                </c:pt>
                <c:pt idx="6947">
                  <c:v>-6.5519999999999996</c:v>
                </c:pt>
                <c:pt idx="6948">
                  <c:v>-5.7439999999999998</c:v>
                </c:pt>
                <c:pt idx="6949">
                  <c:v>-13.675000000000004</c:v>
                </c:pt>
                <c:pt idx="6950">
                  <c:v>-21.944999999999986</c:v>
                </c:pt>
                <c:pt idx="6951">
                  <c:v>-15.003</c:v>
                </c:pt>
                <c:pt idx="6952">
                  <c:v>-20.437000000000005</c:v>
                </c:pt>
                <c:pt idx="6953">
                  <c:v>-25.946000000000002</c:v>
                </c:pt>
                <c:pt idx="6954">
                  <c:v>-39.848000000000006</c:v>
                </c:pt>
                <c:pt idx="6955">
                  <c:v>-6.4490000000000114</c:v>
                </c:pt>
                <c:pt idx="6956">
                  <c:v>-3.4410000000000025</c:v>
                </c:pt>
                <c:pt idx="6957">
                  <c:v>-9.7140000000000004</c:v>
                </c:pt>
                <c:pt idx="6958">
                  <c:v>-21.5</c:v>
                </c:pt>
                <c:pt idx="6959">
                  <c:v>-22.17</c:v>
                </c:pt>
                <c:pt idx="6960">
                  <c:v>-22.389000000000003</c:v>
                </c:pt>
                <c:pt idx="6961">
                  <c:v>-15.056000000000004</c:v>
                </c:pt>
                <c:pt idx="6962">
                  <c:v>-7.468</c:v>
                </c:pt>
                <c:pt idx="6963">
                  <c:v>-14.668000000000003</c:v>
                </c:pt>
                <c:pt idx="6964">
                  <c:v>-12.154000000000003</c:v>
                </c:pt>
                <c:pt idx="6965">
                  <c:v>-15.797000000000001</c:v>
                </c:pt>
                <c:pt idx="6966">
                  <c:v>-9.9950000000000045</c:v>
                </c:pt>
                <c:pt idx="6967">
                  <c:v>-13.520000000000003</c:v>
                </c:pt>
                <c:pt idx="6968">
                  <c:v>-9.8520000000000287</c:v>
                </c:pt>
                <c:pt idx="6969">
                  <c:v>-12.683000000000007</c:v>
                </c:pt>
                <c:pt idx="6970">
                  <c:v>-23.271000000000001</c:v>
                </c:pt>
                <c:pt idx="6971">
                  <c:v>-16.275000000000006</c:v>
                </c:pt>
                <c:pt idx="6972">
                  <c:v>-13.181000000000003</c:v>
                </c:pt>
                <c:pt idx="6973">
                  <c:v>-11.499000000000002</c:v>
                </c:pt>
                <c:pt idx="6974">
                  <c:v>-3.7070000000000012</c:v>
                </c:pt>
                <c:pt idx="6975">
                  <c:v>-6.155999999999989</c:v>
                </c:pt>
                <c:pt idx="6976">
                  <c:v>-6.2439999999999998</c:v>
                </c:pt>
                <c:pt idx="6977">
                  <c:v>-20.610000000000031</c:v>
                </c:pt>
                <c:pt idx="6978">
                  <c:v>-22.631000000000046</c:v>
                </c:pt>
                <c:pt idx="6979">
                  <c:v>-0.61600000000000765</c:v>
                </c:pt>
                <c:pt idx="6980">
                  <c:v>4.875</c:v>
                </c:pt>
                <c:pt idx="6981">
                  <c:v>2.2220000000000013</c:v>
                </c:pt>
                <c:pt idx="6982">
                  <c:v>-4.7849999999999966</c:v>
                </c:pt>
                <c:pt idx="6983">
                  <c:v>-20.362000000000002</c:v>
                </c:pt>
                <c:pt idx="6984">
                  <c:v>-24.387</c:v>
                </c:pt>
                <c:pt idx="6985">
                  <c:v>-21.224999999999987</c:v>
                </c:pt>
                <c:pt idx="6986">
                  <c:v>-9.0670000000000002</c:v>
                </c:pt>
                <c:pt idx="6987">
                  <c:v>-14.345000000000002</c:v>
                </c:pt>
                <c:pt idx="6988">
                  <c:v>-13.623000000000001</c:v>
                </c:pt>
                <c:pt idx="6989">
                  <c:v>-14.615000000000002</c:v>
                </c:pt>
                <c:pt idx="6990">
                  <c:v>-18.458000000000006</c:v>
                </c:pt>
                <c:pt idx="6991">
                  <c:v>-12.873000000000006</c:v>
                </c:pt>
                <c:pt idx="6992">
                  <c:v>-15.25200000000002</c:v>
                </c:pt>
                <c:pt idx="6993">
                  <c:v>-14.580000000000002</c:v>
                </c:pt>
                <c:pt idx="6994">
                  <c:v>-14.404000000000002</c:v>
                </c:pt>
                <c:pt idx="6995">
                  <c:v>-11.644</c:v>
                </c:pt>
                <c:pt idx="6996">
                  <c:v>-13.183</c:v>
                </c:pt>
                <c:pt idx="6997">
                  <c:v>-13.419000000000004</c:v>
                </c:pt>
                <c:pt idx="6998">
                  <c:v>-7.8219999999999965</c:v>
                </c:pt>
                <c:pt idx="6999">
                  <c:v>-7.6899999999999977</c:v>
                </c:pt>
                <c:pt idx="7000">
                  <c:v>-7.990000000000002</c:v>
                </c:pt>
                <c:pt idx="7001">
                  <c:v>-15.872000000000023</c:v>
                </c:pt>
                <c:pt idx="7002">
                  <c:v>-25.490000000000002</c:v>
                </c:pt>
                <c:pt idx="7003">
                  <c:v>-7.8360000000000074</c:v>
                </c:pt>
                <c:pt idx="7004">
                  <c:v>-3.480000000000004</c:v>
                </c:pt>
                <c:pt idx="7005">
                  <c:v>-12.795000000000002</c:v>
                </c:pt>
                <c:pt idx="7006">
                  <c:v>-13.72</c:v>
                </c:pt>
                <c:pt idx="7007">
                  <c:v>-0.96300000000000163</c:v>
                </c:pt>
                <c:pt idx="7008">
                  <c:v>1.3889999999999958</c:v>
                </c:pt>
                <c:pt idx="7009">
                  <c:v>-0.59700000000000131</c:v>
                </c:pt>
                <c:pt idx="7010">
                  <c:v>-3.9419999999999997</c:v>
                </c:pt>
                <c:pt idx="7011">
                  <c:v>-4.9499999999999993</c:v>
                </c:pt>
                <c:pt idx="7012">
                  <c:v>-2.6090000000000018</c:v>
                </c:pt>
                <c:pt idx="7013">
                  <c:v>-2.2730000000000032</c:v>
                </c:pt>
                <c:pt idx="7014">
                  <c:v>-13.946000000000005</c:v>
                </c:pt>
                <c:pt idx="7015">
                  <c:v>-15.33200000000002</c:v>
                </c:pt>
                <c:pt idx="7016">
                  <c:v>-6.2680000000000007</c:v>
                </c:pt>
                <c:pt idx="7017">
                  <c:v>-4.6060000000000016</c:v>
                </c:pt>
                <c:pt idx="7018">
                  <c:v>-5.4269999999999996</c:v>
                </c:pt>
                <c:pt idx="7019">
                  <c:v>-3.9990000000000023</c:v>
                </c:pt>
                <c:pt idx="7020">
                  <c:v>-3.8840000000000003</c:v>
                </c:pt>
                <c:pt idx="7021">
                  <c:v>-1.651000000000004</c:v>
                </c:pt>
                <c:pt idx="7022">
                  <c:v>-1.0369999999999964</c:v>
                </c:pt>
                <c:pt idx="7023">
                  <c:v>1</c:v>
                </c:pt>
                <c:pt idx="7024">
                  <c:v>-4.8359999999999985</c:v>
                </c:pt>
                <c:pt idx="7025">
                  <c:v>-10.737</c:v>
                </c:pt>
                <c:pt idx="7026">
                  <c:v>-12.072000000000006</c:v>
                </c:pt>
                <c:pt idx="7027">
                  <c:v>0.82300000000000062</c:v>
                </c:pt>
                <c:pt idx="7028">
                  <c:v>8.2190000000000012</c:v>
                </c:pt>
                <c:pt idx="7029">
                  <c:v>7.11899999999999</c:v>
                </c:pt>
                <c:pt idx="7030">
                  <c:v>8.0050000000000026</c:v>
                </c:pt>
                <c:pt idx="7031">
                  <c:v>21.04</c:v>
                </c:pt>
                <c:pt idx="7032">
                  <c:v>21.506</c:v>
                </c:pt>
                <c:pt idx="7033">
                  <c:v>17.031000000000031</c:v>
                </c:pt>
                <c:pt idx="7034">
                  <c:v>15.153000000000002</c:v>
                </c:pt>
                <c:pt idx="7035">
                  <c:v>14.257000000000001</c:v>
                </c:pt>
                <c:pt idx="7036">
                  <c:v>11.243</c:v>
                </c:pt>
                <c:pt idx="7037">
                  <c:v>10.156000000000002</c:v>
                </c:pt>
                <c:pt idx="7038">
                  <c:v>4.8969999999999985</c:v>
                </c:pt>
                <c:pt idx="7039">
                  <c:v>1.4709999999999932</c:v>
                </c:pt>
                <c:pt idx="7040">
                  <c:v>3.9109999999999987</c:v>
                </c:pt>
                <c:pt idx="7041">
                  <c:v>6.5</c:v>
                </c:pt>
                <c:pt idx="7042">
                  <c:v>4.3999999999999986</c:v>
                </c:pt>
                <c:pt idx="7043">
                  <c:v>3.6439999999999992</c:v>
                </c:pt>
                <c:pt idx="7044">
                  <c:v>10.478000000000002</c:v>
                </c:pt>
                <c:pt idx="7045">
                  <c:v>8.8690000000000193</c:v>
                </c:pt>
                <c:pt idx="7046">
                  <c:v>8.9700000000000042</c:v>
                </c:pt>
                <c:pt idx="7047">
                  <c:v>10.717999999999996</c:v>
                </c:pt>
                <c:pt idx="7048">
                  <c:v>5.421999999999997</c:v>
                </c:pt>
                <c:pt idx="7049">
                  <c:v>-6.3849999999999945</c:v>
                </c:pt>
                <c:pt idx="7050">
                  <c:v>-11.831000000000003</c:v>
                </c:pt>
                <c:pt idx="7051">
                  <c:v>4.0219999999999985</c:v>
                </c:pt>
                <c:pt idx="7052">
                  <c:v>12.636999999999999</c:v>
                </c:pt>
                <c:pt idx="7053">
                  <c:v>4.652999999999988</c:v>
                </c:pt>
                <c:pt idx="7054">
                  <c:v>3.7319999999999993</c:v>
                </c:pt>
                <c:pt idx="7055">
                  <c:v>5.2600000000000051</c:v>
                </c:pt>
                <c:pt idx="7056">
                  <c:v>10.595000000000006</c:v>
                </c:pt>
                <c:pt idx="7057">
                  <c:v>4.9849999999999985</c:v>
                </c:pt>
                <c:pt idx="7058">
                  <c:v>9.0230000000000015</c:v>
                </c:pt>
                <c:pt idx="7059">
                  <c:v>5.2609999999999975</c:v>
                </c:pt>
                <c:pt idx="7060">
                  <c:v>-9.5000000000002527E-2</c:v>
                </c:pt>
                <c:pt idx="7061">
                  <c:v>-3.7440000000000002</c:v>
                </c:pt>
                <c:pt idx="7062">
                  <c:v>-9.6079999999999988</c:v>
                </c:pt>
                <c:pt idx="7063">
                  <c:v>-10.190000000000001</c:v>
                </c:pt>
                <c:pt idx="7064">
                  <c:v>-11.256</c:v>
                </c:pt>
                <c:pt idx="7065">
                  <c:v>-7.7989999999999995</c:v>
                </c:pt>
                <c:pt idx="7066">
                  <c:v>-6.1639999999999917</c:v>
                </c:pt>
                <c:pt idx="7067">
                  <c:v>-14.776000000000003</c:v>
                </c:pt>
                <c:pt idx="7068">
                  <c:v>-2.5040000000000049</c:v>
                </c:pt>
                <c:pt idx="7069">
                  <c:v>-1.6620000000000041</c:v>
                </c:pt>
                <c:pt idx="7070">
                  <c:v>-3.6219999999999999</c:v>
                </c:pt>
                <c:pt idx="7071">
                  <c:v>-5.2820000000000036</c:v>
                </c:pt>
                <c:pt idx="7072">
                  <c:v>-10.111000000000001</c:v>
                </c:pt>
                <c:pt idx="7073">
                  <c:v>-16.396000000000001</c:v>
                </c:pt>
                <c:pt idx="7074">
                  <c:v>-12.212000000000003</c:v>
                </c:pt>
                <c:pt idx="7075">
                  <c:v>2.3369999999999913</c:v>
                </c:pt>
                <c:pt idx="7076">
                  <c:v>13.073</c:v>
                </c:pt>
                <c:pt idx="7077">
                  <c:v>12.470000000000002</c:v>
                </c:pt>
                <c:pt idx="7078">
                  <c:v>6.3619999999999948</c:v>
                </c:pt>
                <c:pt idx="7079">
                  <c:v>13.060000000000002</c:v>
                </c:pt>
                <c:pt idx="7080">
                  <c:v>10.058000000000002</c:v>
                </c:pt>
                <c:pt idx="7081">
                  <c:v>-1.5390000000000015</c:v>
                </c:pt>
                <c:pt idx="7082">
                  <c:v>-3.490000000000002</c:v>
                </c:pt>
                <c:pt idx="7083">
                  <c:v>-3.1710000000000029</c:v>
                </c:pt>
                <c:pt idx="7084">
                  <c:v>-3.5320000000000027</c:v>
                </c:pt>
                <c:pt idx="7085">
                  <c:v>-6.9600000000000009</c:v>
                </c:pt>
                <c:pt idx="7086">
                  <c:v>-9.5520000000000067</c:v>
                </c:pt>
                <c:pt idx="7087">
                  <c:v>-10.557000000000002</c:v>
                </c:pt>
                <c:pt idx="7088">
                  <c:v>-3.9220000000000037</c:v>
                </c:pt>
                <c:pt idx="7089">
                  <c:v>-2.2289999999999992</c:v>
                </c:pt>
                <c:pt idx="7090">
                  <c:v>-3.7400000000000042</c:v>
                </c:pt>
                <c:pt idx="7091">
                  <c:v>-3.8090000000000037</c:v>
                </c:pt>
                <c:pt idx="7092">
                  <c:v>-1.5890000000000057</c:v>
                </c:pt>
                <c:pt idx="7093">
                  <c:v>-2.6460000000000008</c:v>
                </c:pt>
                <c:pt idx="7094">
                  <c:v>-1.25</c:v>
                </c:pt>
                <c:pt idx="7095">
                  <c:v>1.3089999999999951</c:v>
                </c:pt>
                <c:pt idx="7096">
                  <c:v>-2.8890000000000029</c:v>
                </c:pt>
                <c:pt idx="7097">
                  <c:v>-8.8640000000000008</c:v>
                </c:pt>
                <c:pt idx="7098">
                  <c:v>-22</c:v>
                </c:pt>
                <c:pt idx="7099">
                  <c:v>5.7300000000000084</c:v>
                </c:pt>
                <c:pt idx="7100">
                  <c:v>7.2010000000000014</c:v>
                </c:pt>
                <c:pt idx="7101">
                  <c:v>2.6539999999999981</c:v>
                </c:pt>
                <c:pt idx="7102">
                  <c:v>5.8320000000000007</c:v>
                </c:pt>
                <c:pt idx="7103">
                  <c:v>14.322000000000006</c:v>
                </c:pt>
                <c:pt idx="7104">
                  <c:v>11.770000000000003</c:v>
                </c:pt>
                <c:pt idx="7105">
                  <c:v>11.254000000000001</c:v>
                </c:pt>
                <c:pt idx="7106">
                  <c:v>14.754000000000001</c:v>
                </c:pt>
                <c:pt idx="7107">
                  <c:v>11.936000000000003</c:v>
                </c:pt>
                <c:pt idx="7108">
                  <c:v>4.3019999999999996</c:v>
                </c:pt>
                <c:pt idx="7109">
                  <c:v>3.5739999999999981</c:v>
                </c:pt>
                <c:pt idx="7110">
                  <c:v>-7.1659999999999862</c:v>
                </c:pt>
                <c:pt idx="7111">
                  <c:v>-7.7070000000000007</c:v>
                </c:pt>
                <c:pt idx="7112">
                  <c:v>-10.708</c:v>
                </c:pt>
                <c:pt idx="7113">
                  <c:v>-10.283000000000008</c:v>
                </c:pt>
                <c:pt idx="7114">
                  <c:v>-7.7710000000000106</c:v>
                </c:pt>
                <c:pt idx="7115">
                  <c:v>-1.2250000000000014</c:v>
                </c:pt>
                <c:pt idx="7116">
                  <c:v>-1.2349999999999965</c:v>
                </c:pt>
                <c:pt idx="7117">
                  <c:v>-2.3230000000000004</c:v>
                </c:pt>
                <c:pt idx="7118">
                  <c:v>-1.9099999999999937</c:v>
                </c:pt>
                <c:pt idx="7119">
                  <c:v>-2.161999999999999</c:v>
                </c:pt>
                <c:pt idx="7120">
                  <c:v>-4.2250000000000005</c:v>
                </c:pt>
                <c:pt idx="7121">
                  <c:v>-10.229999999999999</c:v>
                </c:pt>
                <c:pt idx="7122">
                  <c:v>-18.627000000000031</c:v>
                </c:pt>
                <c:pt idx="7123">
                  <c:v>-2.8409999999999997</c:v>
                </c:pt>
                <c:pt idx="7124">
                  <c:v>0.63199999999999923</c:v>
                </c:pt>
                <c:pt idx="7125">
                  <c:v>3.830999999999996</c:v>
                </c:pt>
                <c:pt idx="7126">
                  <c:v>3.2629999999999981</c:v>
                </c:pt>
                <c:pt idx="7127">
                  <c:v>-5.652999999999988</c:v>
                </c:pt>
                <c:pt idx="7128">
                  <c:v>-7.5030000000000001</c:v>
                </c:pt>
                <c:pt idx="7129">
                  <c:v>-8.4479999999999986</c:v>
                </c:pt>
                <c:pt idx="7130">
                  <c:v>1.495000000000001</c:v>
                </c:pt>
                <c:pt idx="7131">
                  <c:v>0.99799999999999767</c:v>
                </c:pt>
                <c:pt idx="7132">
                  <c:v>-12.017000000000003</c:v>
                </c:pt>
                <c:pt idx="7133">
                  <c:v>-27.513999999999999</c:v>
                </c:pt>
                <c:pt idx="7134">
                  <c:v>-37.56</c:v>
                </c:pt>
                <c:pt idx="7135">
                  <c:v>-24.944999999999986</c:v>
                </c:pt>
                <c:pt idx="7136">
                  <c:v>-19.209999999999987</c:v>
                </c:pt>
                <c:pt idx="7137">
                  <c:v>-20.00200000000001</c:v>
                </c:pt>
                <c:pt idx="7138">
                  <c:v>-21.479999999999986</c:v>
                </c:pt>
                <c:pt idx="7139">
                  <c:v>-15.231999999999999</c:v>
                </c:pt>
                <c:pt idx="7140">
                  <c:v>-11.311</c:v>
                </c:pt>
                <c:pt idx="7141">
                  <c:v>-8.2630000000000017</c:v>
                </c:pt>
                <c:pt idx="7142">
                  <c:v>-7.9420000000000002</c:v>
                </c:pt>
                <c:pt idx="7143">
                  <c:v>-8.5560000000000045</c:v>
                </c:pt>
                <c:pt idx="7144">
                  <c:v>-9.3290000000000006</c:v>
                </c:pt>
                <c:pt idx="7145">
                  <c:v>-17.540000000000006</c:v>
                </c:pt>
                <c:pt idx="7146">
                  <c:v>-19.814999999999998</c:v>
                </c:pt>
                <c:pt idx="7147">
                  <c:v>-11.054000000000002</c:v>
                </c:pt>
                <c:pt idx="7148">
                  <c:v>-3.6160000000000068</c:v>
                </c:pt>
                <c:pt idx="7149">
                  <c:v>1.9949999999999974</c:v>
                </c:pt>
                <c:pt idx="7150">
                  <c:v>1.2120000000000033</c:v>
                </c:pt>
                <c:pt idx="7151">
                  <c:v>-4.9089999999999989</c:v>
                </c:pt>
                <c:pt idx="7152">
                  <c:v>-12.848000000000003</c:v>
                </c:pt>
                <c:pt idx="7153">
                  <c:v>-15.532</c:v>
                </c:pt>
                <c:pt idx="7154">
                  <c:v>-3.9999999999977831E-3</c:v>
                </c:pt>
                <c:pt idx="7155">
                  <c:v>-0.17700000000000141</c:v>
                </c:pt>
                <c:pt idx="7156">
                  <c:v>-18.338999999999999</c:v>
                </c:pt>
                <c:pt idx="7157">
                  <c:v>-26.266999999999989</c:v>
                </c:pt>
                <c:pt idx="7158">
                  <c:v>-23.902999999999956</c:v>
                </c:pt>
                <c:pt idx="7159">
                  <c:v>-32.346999999999994</c:v>
                </c:pt>
                <c:pt idx="7160">
                  <c:v>-22.910000000000004</c:v>
                </c:pt>
                <c:pt idx="7161">
                  <c:v>-22.113000000000035</c:v>
                </c:pt>
                <c:pt idx="7162">
                  <c:v>-20.204000000000001</c:v>
                </c:pt>
                <c:pt idx="7163">
                  <c:v>-13.876000000000024</c:v>
                </c:pt>
                <c:pt idx="7164">
                  <c:v>-13.997</c:v>
                </c:pt>
                <c:pt idx="7165">
                  <c:v>-12.196000000000005</c:v>
                </c:pt>
                <c:pt idx="7166">
                  <c:v>-7.0060000000000002</c:v>
                </c:pt>
                <c:pt idx="7167">
                  <c:v>-2.8239999999999981</c:v>
                </c:pt>
                <c:pt idx="7168">
                  <c:v>-3.8670000000000044</c:v>
                </c:pt>
                <c:pt idx="7169">
                  <c:v>-18.520000000000003</c:v>
                </c:pt>
                <c:pt idx="7170">
                  <c:v>-17.636000000000031</c:v>
                </c:pt>
                <c:pt idx="7171">
                  <c:v>-3.3689999999999998</c:v>
                </c:pt>
                <c:pt idx="7172">
                  <c:v>3.7030000000000052</c:v>
                </c:pt>
                <c:pt idx="7173">
                  <c:v>9.3000000000003566E-2</c:v>
                </c:pt>
                <c:pt idx="7174">
                  <c:v>-3.0000000000001193E-3</c:v>
                </c:pt>
                <c:pt idx="7175">
                  <c:v>8.61</c:v>
                </c:pt>
                <c:pt idx="7176">
                  <c:v>1.7789999999999935</c:v>
                </c:pt>
                <c:pt idx="7177">
                  <c:v>1.625999999999995</c:v>
                </c:pt>
                <c:pt idx="7178">
                  <c:v>1</c:v>
                </c:pt>
                <c:pt idx="7179">
                  <c:v>5.3039999999999985</c:v>
                </c:pt>
                <c:pt idx="7180">
                  <c:v>3.4579999999999984</c:v>
                </c:pt>
                <c:pt idx="7181">
                  <c:v>1.5200000000000031</c:v>
                </c:pt>
                <c:pt idx="7182">
                  <c:v>-9.25</c:v>
                </c:pt>
                <c:pt idx="7183">
                  <c:v>-9.2050000000000001</c:v>
                </c:pt>
                <c:pt idx="7184">
                  <c:v>-7.2299999999999898</c:v>
                </c:pt>
                <c:pt idx="7185">
                  <c:v>-1.6540000000000041</c:v>
                </c:pt>
                <c:pt idx="7186">
                  <c:v>-10.925000000000002</c:v>
                </c:pt>
                <c:pt idx="7187">
                  <c:v>-10.929000000000002</c:v>
                </c:pt>
                <c:pt idx="7188">
                  <c:v>-8.2100000000000009</c:v>
                </c:pt>
                <c:pt idx="7189">
                  <c:v>-8.6240000000000006</c:v>
                </c:pt>
                <c:pt idx="7190">
                  <c:v>-6.9209999999999985</c:v>
                </c:pt>
                <c:pt idx="7191">
                  <c:v>-5.7950000000000017</c:v>
                </c:pt>
                <c:pt idx="7192">
                  <c:v>-11.011000000000003</c:v>
                </c:pt>
                <c:pt idx="7193">
                  <c:v>-23.871000000000031</c:v>
                </c:pt>
                <c:pt idx="7194">
                  <c:v>-35.565000000000012</c:v>
                </c:pt>
                <c:pt idx="7195">
                  <c:v>-10.400000000000002</c:v>
                </c:pt>
                <c:pt idx="7196">
                  <c:v>-3.230000000000004</c:v>
                </c:pt>
                <c:pt idx="7197">
                  <c:v>-9.0310000000000006</c:v>
                </c:pt>
                <c:pt idx="7198">
                  <c:v>-9.6030000000000015</c:v>
                </c:pt>
                <c:pt idx="7199">
                  <c:v>7.0489999999999995</c:v>
                </c:pt>
                <c:pt idx="7200">
                  <c:v>12.449</c:v>
                </c:pt>
                <c:pt idx="7201">
                  <c:v>11.687000000000001</c:v>
                </c:pt>
                <c:pt idx="7202">
                  <c:v>11.432000000000002</c:v>
                </c:pt>
                <c:pt idx="7203">
                  <c:v>15.828000000000001</c:v>
                </c:pt>
                <c:pt idx="7204">
                  <c:v>3.2899999999999991</c:v>
                </c:pt>
                <c:pt idx="7205">
                  <c:v>-1.1839999999999951</c:v>
                </c:pt>
                <c:pt idx="7206">
                  <c:v>-4.1649999999999849</c:v>
                </c:pt>
                <c:pt idx="7207">
                  <c:v>-19.601000000000031</c:v>
                </c:pt>
                <c:pt idx="7208">
                  <c:v>-27.699000000000005</c:v>
                </c:pt>
                <c:pt idx="7209">
                  <c:v>-28.154000000000035</c:v>
                </c:pt>
                <c:pt idx="7210">
                  <c:v>-30.084999999999987</c:v>
                </c:pt>
                <c:pt idx="7211">
                  <c:v>-31.605000000000004</c:v>
                </c:pt>
                <c:pt idx="7212">
                  <c:v>-25.501000000000005</c:v>
                </c:pt>
                <c:pt idx="7213">
                  <c:v>-26.270000000000003</c:v>
                </c:pt>
                <c:pt idx="7214">
                  <c:v>-21.056000000000004</c:v>
                </c:pt>
                <c:pt idx="7215">
                  <c:v>-25.993000000000002</c:v>
                </c:pt>
                <c:pt idx="7216">
                  <c:v>-30.281000000000002</c:v>
                </c:pt>
                <c:pt idx="7217">
                  <c:v>-42.869</c:v>
                </c:pt>
                <c:pt idx="7218">
                  <c:v>-59.539000000000009</c:v>
                </c:pt>
                <c:pt idx="7219">
                  <c:v>-34.648000000000003</c:v>
                </c:pt>
                <c:pt idx="7220">
                  <c:v>-11.573</c:v>
                </c:pt>
                <c:pt idx="7221">
                  <c:v>-31.952000000000002</c:v>
                </c:pt>
                <c:pt idx="7222">
                  <c:v>-35.063000000000002</c:v>
                </c:pt>
                <c:pt idx="7223">
                  <c:v>-23.530999999999999</c:v>
                </c:pt>
                <c:pt idx="7224">
                  <c:v>-32.198000000000079</c:v>
                </c:pt>
                <c:pt idx="7225">
                  <c:v>-32.729000000000013</c:v>
                </c:pt>
                <c:pt idx="7226">
                  <c:v>-31.349</c:v>
                </c:pt>
                <c:pt idx="7227">
                  <c:v>-32.114000000000004</c:v>
                </c:pt>
                <c:pt idx="7228">
                  <c:v>-33.274000000000001</c:v>
                </c:pt>
                <c:pt idx="7229">
                  <c:v>-34.628000000000078</c:v>
                </c:pt>
                <c:pt idx="7230">
                  <c:v>-35.025000000000013</c:v>
                </c:pt>
                <c:pt idx="7231">
                  <c:v>-37.023000000000003</c:v>
                </c:pt>
                <c:pt idx="7232">
                  <c:v>-44.434000000000005</c:v>
                </c:pt>
                <c:pt idx="7233">
                  <c:v>-44.207000000000001</c:v>
                </c:pt>
                <c:pt idx="7234">
                  <c:v>-30.130000000000031</c:v>
                </c:pt>
                <c:pt idx="7235">
                  <c:v>-24.032000000000004</c:v>
                </c:pt>
                <c:pt idx="7236">
                  <c:v>-9.9150000000000027</c:v>
                </c:pt>
                <c:pt idx="7237">
                  <c:v>-4.9980000000000011</c:v>
                </c:pt>
                <c:pt idx="7238">
                  <c:v>-5.6699999999999955</c:v>
                </c:pt>
                <c:pt idx="7239">
                  <c:v>-5.9250000000000043</c:v>
                </c:pt>
                <c:pt idx="7240">
                  <c:v>-14.68</c:v>
                </c:pt>
                <c:pt idx="7241">
                  <c:v>-20.164999999999999</c:v>
                </c:pt>
                <c:pt idx="7242">
                  <c:v>-16.72599999999996</c:v>
                </c:pt>
                <c:pt idx="7243">
                  <c:v>-1.1110000000000042</c:v>
                </c:pt>
                <c:pt idx="7244">
                  <c:v>15.638999999999996</c:v>
                </c:pt>
                <c:pt idx="7245">
                  <c:v>14.065000000000024</c:v>
                </c:pt>
                <c:pt idx="7246">
                  <c:v>7.9420000000000002</c:v>
                </c:pt>
                <c:pt idx="7247">
                  <c:v>16.959999999999987</c:v>
                </c:pt>
                <c:pt idx="7248">
                  <c:v>4.9500000000000028</c:v>
                </c:pt>
                <c:pt idx="7249">
                  <c:v>3.6729999999999947</c:v>
                </c:pt>
                <c:pt idx="7250">
                  <c:v>-2.7349999999999994</c:v>
                </c:pt>
                <c:pt idx="7251">
                  <c:v>-5.8539999999999965</c:v>
                </c:pt>
                <c:pt idx="7252">
                  <c:v>-5.5639999999999965</c:v>
                </c:pt>
                <c:pt idx="7253">
                  <c:v>-10.029000000000003</c:v>
                </c:pt>
                <c:pt idx="7254">
                  <c:v>-5.8649999999999896</c:v>
                </c:pt>
                <c:pt idx="7255">
                  <c:v>-4.7999999999999972</c:v>
                </c:pt>
                <c:pt idx="7256">
                  <c:v>-13.049000000000007</c:v>
                </c:pt>
                <c:pt idx="7257">
                  <c:v>-6.0499999999999972</c:v>
                </c:pt>
                <c:pt idx="7258">
                  <c:v>-5.3629999999999889</c:v>
                </c:pt>
                <c:pt idx="7259">
                  <c:v>-7.6009999999999955</c:v>
                </c:pt>
                <c:pt idx="7260">
                  <c:v>0.33500000000000157</c:v>
                </c:pt>
                <c:pt idx="7261">
                  <c:v>-1.9840000000000046</c:v>
                </c:pt>
                <c:pt idx="7262">
                  <c:v>-1.1210000000000022</c:v>
                </c:pt>
                <c:pt idx="7263">
                  <c:v>-4.6689999999999863</c:v>
                </c:pt>
                <c:pt idx="7264">
                  <c:v>-2.2259999999999991</c:v>
                </c:pt>
                <c:pt idx="7265">
                  <c:v>-6.8130000000000015</c:v>
                </c:pt>
                <c:pt idx="7266">
                  <c:v>-15.606000000000009</c:v>
                </c:pt>
                <c:pt idx="7267">
                  <c:v>-10.075000000000006</c:v>
                </c:pt>
                <c:pt idx="7268">
                  <c:v>9.0700000000000074</c:v>
                </c:pt>
                <c:pt idx="7269">
                  <c:v>9.7810000000000059</c:v>
                </c:pt>
                <c:pt idx="7270">
                  <c:v>2.929000000000002</c:v>
                </c:pt>
                <c:pt idx="7271">
                  <c:v>-5.9810000000000034</c:v>
                </c:pt>
                <c:pt idx="7272">
                  <c:v>1.7569999999999952</c:v>
                </c:pt>
                <c:pt idx="7273">
                  <c:v>-2.1030000000000015</c:v>
                </c:pt>
                <c:pt idx="7274">
                  <c:v>1.0859999999999952</c:v>
                </c:pt>
                <c:pt idx="7275">
                  <c:v>1.5419999999999909</c:v>
                </c:pt>
                <c:pt idx="7276">
                  <c:v>-2.9730000000000025</c:v>
                </c:pt>
                <c:pt idx="7277">
                  <c:v>-6.9780000000000024</c:v>
                </c:pt>
                <c:pt idx="7278">
                  <c:v>-6.8870000000000005</c:v>
                </c:pt>
                <c:pt idx="7279">
                  <c:v>-2.0250000000000057</c:v>
                </c:pt>
                <c:pt idx="7280">
                  <c:v>-4.6700000000000017</c:v>
                </c:pt>
                <c:pt idx="7281">
                  <c:v>-1.5219999999999947</c:v>
                </c:pt>
                <c:pt idx="7282">
                  <c:v>-3.2730000000000032</c:v>
                </c:pt>
                <c:pt idx="7283">
                  <c:v>-4.5069999999999979</c:v>
                </c:pt>
                <c:pt idx="7284">
                  <c:v>3.7939999999999898</c:v>
                </c:pt>
                <c:pt idx="7285">
                  <c:v>0.79500000000000171</c:v>
                </c:pt>
                <c:pt idx="7286">
                  <c:v>0.10399999999999918</c:v>
                </c:pt>
                <c:pt idx="7287">
                  <c:v>-5.0230000000000015</c:v>
                </c:pt>
                <c:pt idx="7288">
                  <c:v>-4.8420000000000059</c:v>
                </c:pt>
                <c:pt idx="7289">
                  <c:v>-14.765000000000002</c:v>
                </c:pt>
                <c:pt idx="7290">
                  <c:v>-44.355999999999995</c:v>
                </c:pt>
                <c:pt idx="7291">
                  <c:v>-10.96000000000002</c:v>
                </c:pt>
                <c:pt idx="7292">
                  <c:v>8.4590000000000067</c:v>
                </c:pt>
                <c:pt idx="7293">
                  <c:v>2.2270000000000052</c:v>
                </c:pt>
                <c:pt idx="7294">
                  <c:v>-6.0000000000002334E-3</c:v>
                </c:pt>
                <c:pt idx="7295">
                  <c:v>-1.8500000000000021</c:v>
                </c:pt>
                <c:pt idx="7296">
                  <c:v>1.8089999999999951</c:v>
                </c:pt>
                <c:pt idx="7297">
                  <c:v>4.5380000000000038</c:v>
                </c:pt>
                <c:pt idx="7298">
                  <c:v>3.0290000000000035</c:v>
                </c:pt>
                <c:pt idx="7299">
                  <c:v>10.478000000000002</c:v>
                </c:pt>
                <c:pt idx="7300">
                  <c:v>5.6629999999999932</c:v>
                </c:pt>
                <c:pt idx="7301">
                  <c:v>5.0200000000000005</c:v>
                </c:pt>
                <c:pt idx="7302">
                  <c:v>0.69500000000000062</c:v>
                </c:pt>
                <c:pt idx="7303">
                  <c:v>-4.7120000000000015</c:v>
                </c:pt>
                <c:pt idx="7304">
                  <c:v>-10.368000000000002</c:v>
                </c:pt>
                <c:pt idx="7305">
                  <c:v>-8.2319999999999993</c:v>
                </c:pt>
                <c:pt idx="7306">
                  <c:v>-4.7530000000000001</c:v>
                </c:pt>
                <c:pt idx="7307">
                  <c:v>-3.1810000000000045</c:v>
                </c:pt>
                <c:pt idx="7308">
                  <c:v>-1.8219999999999927</c:v>
                </c:pt>
                <c:pt idx="7309">
                  <c:v>-2.6400000000000006</c:v>
                </c:pt>
                <c:pt idx="7310">
                  <c:v>-5.2099999999999937</c:v>
                </c:pt>
                <c:pt idx="7311">
                  <c:v>-8.6940000000000008</c:v>
                </c:pt>
                <c:pt idx="7312">
                  <c:v>-13.074000000000002</c:v>
                </c:pt>
                <c:pt idx="7313">
                  <c:v>-15.858000000000002</c:v>
                </c:pt>
                <c:pt idx="7314">
                  <c:v>-21.479999999999986</c:v>
                </c:pt>
                <c:pt idx="7315">
                  <c:v>-15.462000000000018</c:v>
                </c:pt>
                <c:pt idx="7316">
                  <c:v>-7.0499999999999972</c:v>
                </c:pt>
                <c:pt idx="7317">
                  <c:v>-9.1490000000000009</c:v>
                </c:pt>
                <c:pt idx="7318">
                  <c:v>-20.715000000000003</c:v>
                </c:pt>
                <c:pt idx="7319">
                  <c:v>-20.747999999999987</c:v>
                </c:pt>
                <c:pt idx="7320">
                  <c:v>-14.892000000000019</c:v>
                </c:pt>
                <c:pt idx="7321">
                  <c:v>-25.171999999999997</c:v>
                </c:pt>
                <c:pt idx="7322">
                  <c:v>-25.74</c:v>
                </c:pt>
                <c:pt idx="7323">
                  <c:v>-21.053000000000001</c:v>
                </c:pt>
                <c:pt idx="7324">
                  <c:v>-21.888000000000002</c:v>
                </c:pt>
                <c:pt idx="7325">
                  <c:v>-25.059000000000001</c:v>
                </c:pt>
                <c:pt idx="7326">
                  <c:v>-25.059000000000001</c:v>
                </c:pt>
                <c:pt idx="7327">
                  <c:v>-31.907999999999987</c:v>
                </c:pt>
                <c:pt idx="7328">
                  <c:v>-34.858999999999995</c:v>
                </c:pt>
                <c:pt idx="7329">
                  <c:v>-37.294000000000011</c:v>
                </c:pt>
                <c:pt idx="7330">
                  <c:v>-36.923000000000002</c:v>
                </c:pt>
                <c:pt idx="7331">
                  <c:v>-36.799000000000063</c:v>
                </c:pt>
                <c:pt idx="7332">
                  <c:v>-33.483000000000004</c:v>
                </c:pt>
                <c:pt idx="7333">
                  <c:v>-34.062000000000012</c:v>
                </c:pt>
                <c:pt idx="7334">
                  <c:v>-33.143000000000001</c:v>
                </c:pt>
                <c:pt idx="7335">
                  <c:v>-30.009999999999987</c:v>
                </c:pt>
                <c:pt idx="7336">
                  <c:v>-29.616000000000035</c:v>
                </c:pt>
                <c:pt idx="7337">
                  <c:v>-36.946000000000005</c:v>
                </c:pt>
                <c:pt idx="7338">
                  <c:v>-39.885999999999996</c:v>
                </c:pt>
                <c:pt idx="7339">
                  <c:v>-22.319000000000031</c:v>
                </c:pt>
                <c:pt idx="7340">
                  <c:v>-1.8999999999998355E-2</c:v>
                </c:pt>
                <c:pt idx="7341">
                  <c:v>3.1759999999999948</c:v>
                </c:pt>
                <c:pt idx="7342">
                  <c:v>-5.7540000000000049</c:v>
                </c:pt>
                <c:pt idx="7343">
                  <c:v>-14.951000000000002</c:v>
                </c:pt>
                <c:pt idx="7344">
                  <c:v>-22.332000000000001</c:v>
                </c:pt>
                <c:pt idx="7345">
                  <c:v>-23.439000000000004</c:v>
                </c:pt>
                <c:pt idx="7346">
                  <c:v>-12.913</c:v>
                </c:pt>
                <c:pt idx="7347">
                  <c:v>-11.009</c:v>
                </c:pt>
                <c:pt idx="7348">
                  <c:v>-11.197999999999999</c:v>
                </c:pt>
                <c:pt idx="7349">
                  <c:v>-20.866</c:v>
                </c:pt>
                <c:pt idx="7350">
                  <c:v>-33.626000000000012</c:v>
                </c:pt>
                <c:pt idx="7351">
                  <c:v>-29.923000000000002</c:v>
                </c:pt>
                <c:pt idx="7352">
                  <c:v>-38.693000000000012</c:v>
                </c:pt>
                <c:pt idx="7353">
                  <c:v>-30.764999999999986</c:v>
                </c:pt>
                <c:pt idx="7354">
                  <c:v>-29.481999999999989</c:v>
                </c:pt>
                <c:pt idx="7355">
                  <c:v>-30.754000000000001</c:v>
                </c:pt>
                <c:pt idx="7356">
                  <c:v>-24.538000000000004</c:v>
                </c:pt>
                <c:pt idx="7357">
                  <c:v>-22.730000000000004</c:v>
                </c:pt>
                <c:pt idx="7358">
                  <c:v>-18.700000000000003</c:v>
                </c:pt>
                <c:pt idx="7359">
                  <c:v>-20.087999999999987</c:v>
                </c:pt>
                <c:pt idx="7360">
                  <c:v>-19.773000000000003</c:v>
                </c:pt>
                <c:pt idx="7361">
                  <c:v>-23.427</c:v>
                </c:pt>
                <c:pt idx="7362">
                  <c:v>-22.027000000000001</c:v>
                </c:pt>
                <c:pt idx="7363">
                  <c:v>-6.6749999999999945</c:v>
                </c:pt>
                <c:pt idx="7364">
                  <c:v>2.9989999999999948</c:v>
                </c:pt>
                <c:pt idx="7365">
                  <c:v>-5.000000000002571E-3</c:v>
                </c:pt>
                <c:pt idx="7366">
                  <c:v>-3.9500000000000028</c:v>
                </c:pt>
                <c:pt idx="7367">
                  <c:v>-12.136999999999999</c:v>
                </c:pt>
                <c:pt idx="7368">
                  <c:v>-12.278</c:v>
                </c:pt>
                <c:pt idx="7369">
                  <c:v>-13.284000000000001</c:v>
                </c:pt>
                <c:pt idx="7370">
                  <c:v>-4.2379999999999995</c:v>
                </c:pt>
                <c:pt idx="7371">
                  <c:v>0.98600000000000054</c:v>
                </c:pt>
                <c:pt idx="7372">
                  <c:v>3.4919999999999973</c:v>
                </c:pt>
                <c:pt idx="7373">
                  <c:v>3.9979999999999976</c:v>
                </c:pt>
                <c:pt idx="7374">
                  <c:v>10.68</c:v>
                </c:pt>
                <c:pt idx="7375">
                  <c:v>9.74</c:v>
                </c:pt>
                <c:pt idx="7376">
                  <c:v>5.4639999999999986</c:v>
                </c:pt>
                <c:pt idx="7377">
                  <c:v>7.1929999999999872</c:v>
                </c:pt>
                <c:pt idx="7378">
                  <c:v>9.136000000000001</c:v>
                </c:pt>
                <c:pt idx="7379">
                  <c:v>8.1230000000000011</c:v>
                </c:pt>
                <c:pt idx="7380">
                  <c:v>4.338000000000001</c:v>
                </c:pt>
                <c:pt idx="7381">
                  <c:v>4.9050000000000011</c:v>
                </c:pt>
                <c:pt idx="7382">
                  <c:v>4.2239999999999975</c:v>
                </c:pt>
                <c:pt idx="7383">
                  <c:v>1.6499999999999957</c:v>
                </c:pt>
                <c:pt idx="7384">
                  <c:v>-0.86500000000000321</c:v>
                </c:pt>
                <c:pt idx="7385">
                  <c:v>-9.3870000000000005</c:v>
                </c:pt>
                <c:pt idx="7386">
                  <c:v>-6.6710000000000074</c:v>
                </c:pt>
                <c:pt idx="7387">
                  <c:v>9.0840000000000032</c:v>
                </c:pt>
                <c:pt idx="7388">
                  <c:v>29.306999999999992</c:v>
                </c:pt>
                <c:pt idx="7389">
                  <c:v>20.083999999999989</c:v>
                </c:pt>
                <c:pt idx="7390">
                  <c:v>2.1599999999999966</c:v>
                </c:pt>
                <c:pt idx="7391">
                  <c:v>-4.2110000000000074</c:v>
                </c:pt>
                <c:pt idx="7392">
                  <c:v>15.081</c:v>
                </c:pt>
                <c:pt idx="7393">
                  <c:v>7.4809999999999981</c:v>
                </c:pt>
                <c:pt idx="7394">
                  <c:v>5.2320000000000029</c:v>
                </c:pt>
                <c:pt idx="7395">
                  <c:v>2.4919999999999987</c:v>
                </c:pt>
                <c:pt idx="7396">
                  <c:v>2.4989999999999988</c:v>
                </c:pt>
                <c:pt idx="7397">
                  <c:v>3.5440000000000005</c:v>
                </c:pt>
                <c:pt idx="7398">
                  <c:v>12.782000000000002</c:v>
                </c:pt>
                <c:pt idx="7399">
                  <c:v>16.201999999999988</c:v>
                </c:pt>
                <c:pt idx="7400">
                  <c:v>13.703000000000001</c:v>
                </c:pt>
                <c:pt idx="7401">
                  <c:v>10.056000000000004</c:v>
                </c:pt>
                <c:pt idx="7402">
                  <c:v>9.9620000000000068</c:v>
                </c:pt>
                <c:pt idx="7403">
                  <c:v>11.059000000000006</c:v>
                </c:pt>
                <c:pt idx="7404">
                  <c:v>11.974</c:v>
                </c:pt>
                <c:pt idx="7405">
                  <c:v>11.653000000000002</c:v>
                </c:pt>
                <c:pt idx="7406">
                  <c:v>16.163000000000004</c:v>
                </c:pt>
                <c:pt idx="7407">
                  <c:v>19.401999999999987</c:v>
                </c:pt>
                <c:pt idx="7408">
                  <c:v>22.452999999999989</c:v>
                </c:pt>
                <c:pt idx="7409">
                  <c:v>8.3250000000000028</c:v>
                </c:pt>
                <c:pt idx="7410">
                  <c:v>5.1239999999999855</c:v>
                </c:pt>
                <c:pt idx="7411">
                  <c:v>6.6769999999999996</c:v>
                </c:pt>
                <c:pt idx="7412">
                  <c:v>13.055000000000019</c:v>
                </c:pt>
                <c:pt idx="7413">
                  <c:v>16.93</c:v>
                </c:pt>
                <c:pt idx="7414">
                  <c:v>14.954000000000002</c:v>
                </c:pt>
                <c:pt idx="7415">
                  <c:v>15.061</c:v>
                </c:pt>
                <c:pt idx="7416">
                  <c:v>6.0819999999999972</c:v>
                </c:pt>
                <c:pt idx="7417">
                  <c:v>6.4789999999999992</c:v>
                </c:pt>
                <c:pt idx="7418">
                  <c:v>-8.8650000000000233</c:v>
                </c:pt>
                <c:pt idx="7419">
                  <c:v>-9.6420000000000012</c:v>
                </c:pt>
                <c:pt idx="7420">
                  <c:v>-9.0920000000000005</c:v>
                </c:pt>
                <c:pt idx="7421">
                  <c:v>-14.898</c:v>
                </c:pt>
                <c:pt idx="7422">
                  <c:v>-16.776</c:v>
                </c:pt>
                <c:pt idx="7423">
                  <c:v>-5.1780000000000044</c:v>
                </c:pt>
                <c:pt idx="7424">
                  <c:v>-15.733000000000001</c:v>
                </c:pt>
                <c:pt idx="7425">
                  <c:v>-9.644999999999996</c:v>
                </c:pt>
                <c:pt idx="7426">
                  <c:v>-5.338000000000001</c:v>
                </c:pt>
                <c:pt idx="7427">
                  <c:v>-4.9350000000000023</c:v>
                </c:pt>
                <c:pt idx="7428">
                  <c:v>-0.74199999999999855</c:v>
                </c:pt>
                <c:pt idx="7429">
                  <c:v>-3.0809999999999982</c:v>
                </c:pt>
                <c:pt idx="7430">
                  <c:v>-4.2720000000000073</c:v>
                </c:pt>
                <c:pt idx="7431">
                  <c:v>-3.7820000000000036</c:v>
                </c:pt>
                <c:pt idx="7432">
                  <c:v>-6.2620000000000005</c:v>
                </c:pt>
                <c:pt idx="7433">
                  <c:v>-12.808</c:v>
                </c:pt>
                <c:pt idx="7434">
                  <c:v>-9.1840000000000011</c:v>
                </c:pt>
                <c:pt idx="7435">
                  <c:v>2.8389999999999977</c:v>
                </c:pt>
                <c:pt idx="7436">
                  <c:v>5.5599999999999952</c:v>
                </c:pt>
                <c:pt idx="7437">
                  <c:v>14.309000000000006</c:v>
                </c:pt>
                <c:pt idx="7438">
                  <c:v>4.4429999999999978</c:v>
                </c:pt>
                <c:pt idx="7439">
                  <c:v>4.6199999999999966</c:v>
                </c:pt>
                <c:pt idx="7440">
                  <c:v>7.4140000000000015</c:v>
                </c:pt>
                <c:pt idx="7441">
                  <c:v>9.77</c:v>
                </c:pt>
                <c:pt idx="7442">
                  <c:v>11.25</c:v>
                </c:pt>
                <c:pt idx="7443">
                  <c:v>11.901</c:v>
                </c:pt>
                <c:pt idx="7444">
                  <c:v>14.816000000000004</c:v>
                </c:pt>
                <c:pt idx="7445">
                  <c:v>4.6829999999999945</c:v>
                </c:pt>
                <c:pt idx="7446">
                  <c:v>-3.1090000000000018</c:v>
                </c:pt>
                <c:pt idx="7447">
                  <c:v>-7.57</c:v>
                </c:pt>
                <c:pt idx="7448">
                  <c:v>-13.513000000000005</c:v>
                </c:pt>
                <c:pt idx="7449">
                  <c:v>-9.0840000000000032</c:v>
                </c:pt>
                <c:pt idx="7450">
                  <c:v>-9.491000000000005</c:v>
                </c:pt>
                <c:pt idx="7451">
                  <c:v>-16.869999999999987</c:v>
                </c:pt>
                <c:pt idx="7452">
                  <c:v>-12.007000000000005</c:v>
                </c:pt>
                <c:pt idx="7453">
                  <c:v>-8.6000000000000014</c:v>
                </c:pt>
                <c:pt idx="7454">
                  <c:v>-7.5200000000000005</c:v>
                </c:pt>
                <c:pt idx="7455">
                  <c:v>-4.0169999999999995</c:v>
                </c:pt>
                <c:pt idx="7456">
                  <c:v>-13.251000000000005</c:v>
                </c:pt>
                <c:pt idx="7457">
                  <c:v>-20.298000000000002</c:v>
                </c:pt>
                <c:pt idx="7458">
                  <c:v>-63.245000000000012</c:v>
                </c:pt>
                <c:pt idx="7459">
                  <c:v>-24.197000000000031</c:v>
                </c:pt>
                <c:pt idx="7460">
                  <c:v>-19.93</c:v>
                </c:pt>
                <c:pt idx="7461">
                  <c:v>-13.197000000000003</c:v>
                </c:pt>
                <c:pt idx="7462">
                  <c:v>-26.1</c:v>
                </c:pt>
                <c:pt idx="7463">
                  <c:v>-42.644000000000005</c:v>
                </c:pt>
                <c:pt idx="7464">
                  <c:v>-21.123000000000001</c:v>
                </c:pt>
                <c:pt idx="7465">
                  <c:v>-14.568000000000001</c:v>
                </c:pt>
                <c:pt idx="7466">
                  <c:v>-31.419999999999987</c:v>
                </c:pt>
                <c:pt idx="7467">
                  <c:v>-24.71</c:v>
                </c:pt>
                <c:pt idx="7468">
                  <c:v>-9.8480000000000008</c:v>
                </c:pt>
                <c:pt idx="7469">
                  <c:v>-19.366</c:v>
                </c:pt>
                <c:pt idx="7470">
                  <c:v>-25.916000000000004</c:v>
                </c:pt>
                <c:pt idx="7471">
                  <c:v>-22.169999999999987</c:v>
                </c:pt>
                <c:pt idx="7472">
                  <c:v>-21.854000000000031</c:v>
                </c:pt>
                <c:pt idx="7473">
                  <c:v>-16.933000000000007</c:v>
                </c:pt>
                <c:pt idx="7474">
                  <c:v>-16.814999999999998</c:v>
                </c:pt>
                <c:pt idx="7475">
                  <c:v>-14.223999999999998</c:v>
                </c:pt>
                <c:pt idx="7476">
                  <c:v>-9.9570000000000007</c:v>
                </c:pt>
                <c:pt idx="7477">
                  <c:v>-6.9470000000000027</c:v>
                </c:pt>
                <c:pt idx="7478">
                  <c:v>-11.940000000000001</c:v>
                </c:pt>
                <c:pt idx="7479">
                  <c:v>-5.9890000000000114</c:v>
                </c:pt>
                <c:pt idx="7480">
                  <c:v>-5.1000000000000005</c:v>
                </c:pt>
                <c:pt idx="7481">
                  <c:v>-11.717999999999998</c:v>
                </c:pt>
                <c:pt idx="7482">
                  <c:v>-30.466999999999956</c:v>
                </c:pt>
                <c:pt idx="7483">
                  <c:v>-12.139000000000003</c:v>
                </c:pt>
                <c:pt idx="7484">
                  <c:v>-4.0050000000000026</c:v>
                </c:pt>
                <c:pt idx="7485">
                  <c:v>-2.304000000000002</c:v>
                </c:pt>
                <c:pt idx="7486">
                  <c:v>-6.1899999999999977</c:v>
                </c:pt>
                <c:pt idx="7487">
                  <c:v>-13.918000000000001</c:v>
                </c:pt>
                <c:pt idx="7488">
                  <c:v>-10</c:v>
                </c:pt>
                <c:pt idx="7489">
                  <c:v>-4.6209999999999916</c:v>
                </c:pt>
                <c:pt idx="7490">
                  <c:v>-10.364000000000004</c:v>
                </c:pt>
                <c:pt idx="7491">
                  <c:v>-1.1849999999999978</c:v>
                </c:pt>
                <c:pt idx="7492">
                  <c:v>1.301999999999996</c:v>
                </c:pt>
                <c:pt idx="7493">
                  <c:v>-8.2210000000000019</c:v>
                </c:pt>
                <c:pt idx="7494">
                  <c:v>-14.600000000000001</c:v>
                </c:pt>
                <c:pt idx="7495">
                  <c:v>-10.990000000000002</c:v>
                </c:pt>
                <c:pt idx="7496">
                  <c:v>-17.014000000000031</c:v>
                </c:pt>
                <c:pt idx="7497">
                  <c:v>-19.155000000000001</c:v>
                </c:pt>
                <c:pt idx="7498">
                  <c:v>-15.511000000000001</c:v>
                </c:pt>
                <c:pt idx="7499">
                  <c:v>-12.984000000000002</c:v>
                </c:pt>
                <c:pt idx="7500">
                  <c:v>-7.9690000000000012</c:v>
                </c:pt>
                <c:pt idx="7501">
                  <c:v>-5.2299999999999969</c:v>
                </c:pt>
                <c:pt idx="7502">
                  <c:v>-3.8829999999999947</c:v>
                </c:pt>
                <c:pt idx="7503">
                  <c:v>-3.9870000000000019</c:v>
                </c:pt>
                <c:pt idx="7504">
                  <c:v>1.3990000000000009</c:v>
                </c:pt>
                <c:pt idx="7505">
                  <c:v>-8.2909999999999968</c:v>
                </c:pt>
                <c:pt idx="7506">
                  <c:v>-21.299000000000007</c:v>
                </c:pt>
                <c:pt idx="7507">
                  <c:v>-6.8759999999999977</c:v>
                </c:pt>
                <c:pt idx="7508">
                  <c:v>-4.2460000000000022</c:v>
                </c:pt>
                <c:pt idx="7509">
                  <c:v>-0.2050000000000054</c:v>
                </c:pt>
                <c:pt idx="7510">
                  <c:v>-1.1400000000000021</c:v>
                </c:pt>
                <c:pt idx="7511">
                  <c:v>-2.6309999999999998</c:v>
                </c:pt>
                <c:pt idx="7512">
                  <c:v>-3.8639999999999972</c:v>
                </c:pt>
                <c:pt idx="7513">
                  <c:v>-4.3699999999999966</c:v>
                </c:pt>
                <c:pt idx="7514">
                  <c:v>-2.1869999999999976</c:v>
                </c:pt>
                <c:pt idx="7515">
                  <c:v>8.4070000000000018</c:v>
                </c:pt>
                <c:pt idx="7516">
                  <c:v>9.0330000000000013</c:v>
                </c:pt>
                <c:pt idx="7517">
                  <c:v>1.0330000000000013</c:v>
                </c:pt>
                <c:pt idx="7518">
                  <c:v>-1.2310000000000016</c:v>
                </c:pt>
                <c:pt idx="7519">
                  <c:v>-4.034000000000006</c:v>
                </c:pt>
                <c:pt idx="7520">
                  <c:v>-3.5990000000000038</c:v>
                </c:pt>
                <c:pt idx="7521">
                  <c:v>-4.2580000000000098</c:v>
                </c:pt>
                <c:pt idx="7522">
                  <c:v>-0.98900000000000432</c:v>
                </c:pt>
                <c:pt idx="7523">
                  <c:v>-0.72999999999999765</c:v>
                </c:pt>
                <c:pt idx="7524">
                  <c:v>3.1779999999999982</c:v>
                </c:pt>
                <c:pt idx="7525">
                  <c:v>2.5849999999999942</c:v>
                </c:pt>
                <c:pt idx="7526">
                  <c:v>-5.000000000002571E-3</c:v>
                </c:pt>
                <c:pt idx="7527">
                  <c:v>-2.6699999999999946</c:v>
                </c:pt>
                <c:pt idx="7528">
                  <c:v>-6.5010000000000074</c:v>
                </c:pt>
                <c:pt idx="7529">
                  <c:v>-9.2730000000000015</c:v>
                </c:pt>
                <c:pt idx="7530">
                  <c:v>-10.921000000000001</c:v>
                </c:pt>
                <c:pt idx="7531">
                  <c:v>6.1239999999999855</c:v>
                </c:pt>
                <c:pt idx="7532">
                  <c:v>5.1769999999999996</c:v>
                </c:pt>
                <c:pt idx="7533">
                  <c:v>6.0399999999999991</c:v>
                </c:pt>
                <c:pt idx="7534">
                  <c:v>1.5979999999999956</c:v>
                </c:pt>
                <c:pt idx="7535">
                  <c:v>-7.9999999999955853E-3</c:v>
                </c:pt>
                <c:pt idx="7536">
                  <c:v>7.4190000000000094</c:v>
                </c:pt>
                <c:pt idx="7537">
                  <c:v>3.4740000000000038</c:v>
                </c:pt>
                <c:pt idx="7538">
                  <c:v>8.8990000000000027</c:v>
                </c:pt>
                <c:pt idx="7539">
                  <c:v>10.364000000000004</c:v>
                </c:pt>
                <c:pt idx="7540">
                  <c:v>3.4219999999999997</c:v>
                </c:pt>
                <c:pt idx="7541">
                  <c:v>0.56699999999999662</c:v>
                </c:pt>
                <c:pt idx="7542">
                  <c:v>7.1129999999999853</c:v>
                </c:pt>
                <c:pt idx="7543">
                  <c:v>1.9369999999999976</c:v>
                </c:pt>
                <c:pt idx="7544">
                  <c:v>-0.5140000000000029</c:v>
                </c:pt>
                <c:pt idx="7545">
                  <c:v>-3.8830000000000031</c:v>
                </c:pt>
                <c:pt idx="7546">
                  <c:v>-4.57</c:v>
                </c:pt>
                <c:pt idx="7547">
                  <c:v>-6.7020000000000053</c:v>
                </c:pt>
                <c:pt idx="7548">
                  <c:v>-6.3069999999999995</c:v>
                </c:pt>
                <c:pt idx="7549">
                  <c:v>-4.703000000000003</c:v>
                </c:pt>
                <c:pt idx="7550">
                  <c:v>-0.6370000000000019</c:v>
                </c:pt>
                <c:pt idx="7551">
                  <c:v>4.0850000000000009</c:v>
                </c:pt>
                <c:pt idx="7552">
                  <c:v>2.6700000000000017</c:v>
                </c:pt>
                <c:pt idx="7553">
                  <c:v>-7.8169999999999975</c:v>
                </c:pt>
                <c:pt idx="7554">
                  <c:v>-8.4479999999999986</c:v>
                </c:pt>
                <c:pt idx="7555">
                  <c:v>-0.69899999999999862</c:v>
                </c:pt>
                <c:pt idx="7556">
                  <c:v>1.6129999999999978</c:v>
                </c:pt>
                <c:pt idx="7557">
                  <c:v>10.399000000000004</c:v>
                </c:pt>
                <c:pt idx="7558">
                  <c:v>5.4919999999999973</c:v>
                </c:pt>
                <c:pt idx="7559">
                  <c:v>3.5759999999999987</c:v>
                </c:pt>
                <c:pt idx="7560">
                  <c:v>10.518000000000001</c:v>
                </c:pt>
                <c:pt idx="7561">
                  <c:v>17.672000000000001</c:v>
                </c:pt>
                <c:pt idx="7562">
                  <c:v>11.072000000000006</c:v>
                </c:pt>
                <c:pt idx="7563">
                  <c:v>9.4950000000000028</c:v>
                </c:pt>
                <c:pt idx="7564">
                  <c:v>8.4250000000000025</c:v>
                </c:pt>
                <c:pt idx="7565">
                  <c:v>7.3589999999999955</c:v>
                </c:pt>
                <c:pt idx="7566">
                  <c:v>3.0589999999999975</c:v>
                </c:pt>
                <c:pt idx="7567">
                  <c:v>-2.3979999999999997</c:v>
                </c:pt>
                <c:pt idx="7568">
                  <c:v>-13.497</c:v>
                </c:pt>
                <c:pt idx="7569">
                  <c:v>-14.612000000000002</c:v>
                </c:pt>
                <c:pt idx="7570">
                  <c:v>-11.327000000000005</c:v>
                </c:pt>
                <c:pt idx="7571">
                  <c:v>-16.567999999999987</c:v>
                </c:pt>
                <c:pt idx="7572">
                  <c:v>-14.937000000000005</c:v>
                </c:pt>
                <c:pt idx="7573">
                  <c:v>-11.645</c:v>
                </c:pt>
                <c:pt idx="7574">
                  <c:v>-9.9360000000000035</c:v>
                </c:pt>
                <c:pt idx="7575">
                  <c:v>-13.011000000000001</c:v>
                </c:pt>
                <c:pt idx="7576">
                  <c:v>-15.357000000000006</c:v>
                </c:pt>
                <c:pt idx="7577">
                  <c:v>-17.664999999999999</c:v>
                </c:pt>
                <c:pt idx="7578">
                  <c:v>-13.577000000000005</c:v>
                </c:pt>
                <c:pt idx="7579">
                  <c:v>-11.689</c:v>
                </c:pt>
                <c:pt idx="7580">
                  <c:v>-6.4300000000000024</c:v>
                </c:pt>
                <c:pt idx="7581">
                  <c:v>0.70099999999999363</c:v>
                </c:pt>
                <c:pt idx="7582">
                  <c:v>-3.6290000000000049</c:v>
                </c:pt>
                <c:pt idx="7583">
                  <c:v>-2.0030000000000001</c:v>
                </c:pt>
                <c:pt idx="7584">
                  <c:v>9.3810000000000002</c:v>
                </c:pt>
                <c:pt idx="7585">
                  <c:v>1.9909999999999997</c:v>
                </c:pt>
                <c:pt idx="7586">
                  <c:v>-8.0330000000000013</c:v>
                </c:pt>
                <c:pt idx="7587">
                  <c:v>-6.7119999999999997</c:v>
                </c:pt>
                <c:pt idx="7588">
                  <c:v>-5.7290000000000028</c:v>
                </c:pt>
                <c:pt idx="7589">
                  <c:v>-7.4909999999999997</c:v>
                </c:pt>
                <c:pt idx="7590">
                  <c:v>-5.5399999999999991</c:v>
                </c:pt>
                <c:pt idx="7591">
                  <c:v>-10.746999999999998</c:v>
                </c:pt>
                <c:pt idx="7592">
                  <c:v>-12.458000000000002</c:v>
                </c:pt>
                <c:pt idx="7593">
                  <c:v>-9.48</c:v>
                </c:pt>
                <c:pt idx="7594">
                  <c:v>-8.7840000000000007</c:v>
                </c:pt>
                <c:pt idx="7595">
                  <c:v>-9.9660000000000046</c:v>
                </c:pt>
                <c:pt idx="7596">
                  <c:v>-8.0250000000000004</c:v>
                </c:pt>
                <c:pt idx="7597">
                  <c:v>-6.8130000000000015</c:v>
                </c:pt>
                <c:pt idx="7598">
                  <c:v>-7.2809999999999988</c:v>
                </c:pt>
                <c:pt idx="7599">
                  <c:v>-7.4149999999999965</c:v>
                </c:pt>
                <c:pt idx="7600">
                  <c:v>-4.0560000000000054</c:v>
                </c:pt>
                <c:pt idx="7601">
                  <c:v>-12.555000000000026</c:v>
                </c:pt>
                <c:pt idx="7602">
                  <c:v>-31.93</c:v>
                </c:pt>
                <c:pt idx="7603">
                  <c:v>-3.3600000000000136</c:v>
                </c:pt>
                <c:pt idx="7604">
                  <c:v>-1.5029999999999974</c:v>
                </c:pt>
                <c:pt idx="7605">
                  <c:v>0.34700000000000131</c:v>
                </c:pt>
                <c:pt idx="7606">
                  <c:v>1.0700000000000003</c:v>
                </c:pt>
                <c:pt idx="7607">
                  <c:v>-1.5429999999999968</c:v>
                </c:pt>
                <c:pt idx="7608">
                  <c:v>-4.7300000000000084</c:v>
                </c:pt>
                <c:pt idx="7609">
                  <c:v>0.27799999999999953</c:v>
                </c:pt>
                <c:pt idx="7610">
                  <c:v>-7.1979999999999897</c:v>
                </c:pt>
                <c:pt idx="7611">
                  <c:v>-8.2170000000000005</c:v>
                </c:pt>
                <c:pt idx="7612">
                  <c:v>-7.4439999999999991</c:v>
                </c:pt>
                <c:pt idx="7613">
                  <c:v>-1.0290000000000035</c:v>
                </c:pt>
                <c:pt idx="7614">
                  <c:v>-7.2060000000000031</c:v>
                </c:pt>
                <c:pt idx="7615">
                  <c:v>-11.988</c:v>
                </c:pt>
                <c:pt idx="7616">
                  <c:v>-12.347000000000001</c:v>
                </c:pt>
                <c:pt idx="7617">
                  <c:v>-11.560000000000002</c:v>
                </c:pt>
                <c:pt idx="7618">
                  <c:v>-9.4920000000000027</c:v>
                </c:pt>
                <c:pt idx="7619">
                  <c:v>-10.662000000000006</c:v>
                </c:pt>
                <c:pt idx="7620">
                  <c:v>1.1789999999999938</c:v>
                </c:pt>
                <c:pt idx="7621">
                  <c:v>0.40599999999999964</c:v>
                </c:pt>
                <c:pt idx="7622">
                  <c:v>-3.8189999999999977</c:v>
                </c:pt>
                <c:pt idx="7623">
                  <c:v>-6.2550000000000026</c:v>
                </c:pt>
                <c:pt idx="7624">
                  <c:v>-7.1619999999999955</c:v>
                </c:pt>
                <c:pt idx="7625">
                  <c:v>-20.750999999999987</c:v>
                </c:pt>
                <c:pt idx="7626">
                  <c:v>-43.334000000000003</c:v>
                </c:pt>
                <c:pt idx="7627">
                  <c:v>-9.7279999999999998</c:v>
                </c:pt>
                <c:pt idx="7628">
                  <c:v>-0.50500000000000267</c:v>
                </c:pt>
                <c:pt idx="7629">
                  <c:v>-1.0010000000000048</c:v>
                </c:pt>
                <c:pt idx="7630">
                  <c:v>-1.3669999999999958</c:v>
                </c:pt>
                <c:pt idx="7631">
                  <c:v>-3.4139999999999997</c:v>
                </c:pt>
                <c:pt idx="7632">
                  <c:v>5.9780000000000024</c:v>
                </c:pt>
                <c:pt idx="7633">
                  <c:v>6.453000000000003</c:v>
                </c:pt>
                <c:pt idx="7634">
                  <c:v>1.8120000000000047</c:v>
                </c:pt>
                <c:pt idx="7635">
                  <c:v>3.0309999999999988</c:v>
                </c:pt>
                <c:pt idx="7636">
                  <c:v>8.3999999999999991E-2</c:v>
                </c:pt>
                <c:pt idx="7637">
                  <c:v>1.9909999999999997</c:v>
                </c:pt>
                <c:pt idx="7638">
                  <c:v>-20.667999999999999</c:v>
                </c:pt>
                <c:pt idx="7639">
                  <c:v>-21.230000000000004</c:v>
                </c:pt>
                <c:pt idx="7640">
                  <c:v>-25.991</c:v>
                </c:pt>
                <c:pt idx="7641">
                  <c:v>-18.636000000000031</c:v>
                </c:pt>
                <c:pt idx="7642">
                  <c:v>-18.751000000000005</c:v>
                </c:pt>
                <c:pt idx="7643">
                  <c:v>-22.479999999999986</c:v>
                </c:pt>
                <c:pt idx="7644">
                  <c:v>-13.951000000000002</c:v>
                </c:pt>
                <c:pt idx="7645">
                  <c:v>-17.467999999999989</c:v>
                </c:pt>
                <c:pt idx="7646">
                  <c:v>-13</c:v>
                </c:pt>
                <c:pt idx="7647">
                  <c:v>-14.213000000000001</c:v>
                </c:pt>
                <c:pt idx="7648">
                  <c:v>-19.094000000000001</c:v>
                </c:pt>
                <c:pt idx="7649">
                  <c:v>-29.688000000000009</c:v>
                </c:pt>
                <c:pt idx="7650">
                  <c:v>-54.161000000000001</c:v>
                </c:pt>
                <c:pt idx="7651">
                  <c:v>-22.472999999999956</c:v>
                </c:pt>
                <c:pt idx="7652">
                  <c:v>-16.993000000000002</c:v>
                </c:pt>
                <c:pt idx="7653">
                  <c:v>-5.284000000000006</c:v>
                </c:pt>
                <c:pt idx="7654">
                  <c:v>-17.850000000000001</c:v>
                </c:pt>
                <c:pt idx="7655">
                  <c:v>-19.695000000000007</c:v>
                </c:pt>
                <c:pt idx="7656">
                  <c:v>-8.9700000000000042</c:v>
                </c:pt>
                <c:pt idx="7657">
                  <c:v>-14.139999999999999</c:v>
                </c:pt>
                <c:pt idx="7658">
                  <c:v>-18.138000000000005</c:v>
                </c:pt>
                <c:pt idx="7659">
                  <c:v>-15.606000000000005</c:v>
                </c:pt>
                <c:pt idx="7660">
                  <c:v>-15.172000000000002</c:v>
                </c:pt>
                <c:pt idx="7661">
                  <c:v>-18.927000000000003</c:v>
                </c:pt>
                <c:pt idx="7662">
                  <c:v>-23.6</c:v>
                </c:pt>
                <c:pt idx="7663">
                  <c:v>-16.227000000000004</c:v>
                </c:pt>
                <c:pt idx="7664">
                  <c:v>-24.683</c:v>
                </c:pt>
                <c:pt idx="7665">
                  <c:v>-15.175000000000004</c:v>
                </c:pt>
                <c:pt idx="7666">
                  <c:v>-15.785000000000004</c:v>
                </c:pt>
                <c:pt idx="7667">
                  <c:v>-19.698</c:v>
                </c:pt>
                <c:pt idx="7668">
                  <c:v>-9.2810000000000059</c:v>
                </c:pt>
                <c:pt idx="7669">
                  <c:v>-3.2349999999999994</c:v>
                </c:pt>
                <c:pt idx="7670">
                  <c:v>-8.2110000000000039</c:v>
                </c:pt>
                <c:pt idx="7671">
                  <c:v>-12.929000000000002</c:v>
                </c:pt>
                <c:pt idx="7672">
                  <c:v>-10.905000000000022</c:v>
                </c:pt>
                <c:pt idx="7673">
                  <c:v>-26.189999999999987</c:v>
                </c:pt>
                <c:pt idx="7674">
                  <c:v>-46.007000000000005</c:v>
                </c:pt>
                <c:pt idx="7675">
                  <c:v>-15.798</c:v>
                </c:pt>
                <c:pt idx="7676">
                  <c:v>-4.5360000000000014</c:v>
                </c:pt>
                <c:pt idx="7677">
                  <c:v>-0.42300000000000182</c:v>
                </c:pt>
                <c:pt idx="7678">
                  <c:v>-7.6069999999999975</c:v>
                </c:pt>
                <c:pt idx="7679">
                  <c:v>-19.775000000000006</c:v>
                </c:pt>
                <c:pt idx="7680">
                  <c:v>2.0640000000000001</c:v>
                </c:pt>
                <c:pt idx="7681">
                  <c:v>-2.7749999999999986</c:v>
                </c:pt>
                <c:pt idx="7682">
                  <c:v>-7.365999999999989</c:v>
                </c:pt>
                <c:pt idx="7683">
                  <c:v>-6.6610000000000005</c:v>
                </c:pt>
                <c:pt idx="7684">
                  <c:v>-5.2620000000000005</c:v>
                </c:pt>
                <c:pt idx="7685">
                  <c:v>0.10699999999999932</c:v>
                </c:pt>
                <c:pt idx="7686">
                  <c:v>-10.161000000000001</c:v>
                </c:pt>
                <c:pt idx="7687">
                  <c:v>-11.991</c:v>
                </c:pt>
                <c:pt idx="7688">
                  <c:v>-14.639999999999999</c:v>
                </c:pt>
                <c:pt idx="7689">
                  <c:v>-13.356000000000021</c:v>
                </c:pt>
                <c:pt idx="7690">
                  <c:v>-12.701000000000001</c:v>
                </c:pt>
                <c:pt idx="7691">
                  <c:v>-13.214</c:v>
                </c:pt>
                <c:pt idx="7692">
                  <c:v>-4.0120000000000005</c:v>
                </c:pt>
                <c:pt idx="7693">
                  <c:v>-4.9750000000000014</c:v>
                </c:pt>
                <c:pt idx="7694">
                  <c:v>-3.1610000000000014</c:v>
                </c:pt>
                <c:pt idx="7695">
                  <c:v>-4.3169999999999975</c:v>
                </c:pt>
                <c:pt idx="7696">
                  <c:v>-12.945</c:v>
                </c:pt>
                <c:pt idx="7697">
                  <c:v>-23.119000000000035</c:v>
                </c:pt>
                <c:pt idx="7698">
                  <c:v>-19.596000000000004</c:v>
                </c:pt>
                <c:pt idx="7699">
                  <c:v>-12.934000000000001</c:v>
                </c:pt>
                <c:pt idx="7700">
                  <c:v>-5.3139999999999965</c:v>
                </c:pt>
                <c:pt idx="7701">
                  <c:v>3.5549999999999997</c:v>
                </c:pt>
                <c:pt idx="7702">
                  <c:v>-3.9040000000000035</c:v>
                </c:pt>
                <c:pt idx="7703">
                  <c:v>-11.695</c:v>
                </c:pt>
                <c:pt idx="7704">
                  <c:v>3.9659999999999997</c:v>
                </c:pt>
                <c:pt idx="7705">
                  <c:v>2.4239999999999995</c:v>
                </c:pt>
                <c:pt idx="7706">
                  <c:v>3.0229999999999961</c:v>
                </c:pt>
                <c:pt idx="7707">
                  <c:v>5.0790000000000024</c:v>
                </c:pt>
                <c:pt idx="7708">
                  <c:v>5.3459999999999965</c:v>
                </c:pt>
                <c:pt idx="7709">
                  <c:v>5.9780000000000024</c:v>
                </c:pt>
                <c:pt idx="7710">
                  <c:v>2.9919999999999973</c:v>
                </c:pt>
                <c:pt idx="7711">
                  <c:v>-1.7269999999999934</c:v>
                </c:pt>
                <c:pt idx="7712">
                  <c:v>-6.2999999999999972</c:v>
                </c:pt>
                <c:pt idx="7713">
                  <c:v>-1.0799999999999952</c:v>
                </c:pt>
                <c:pt idx="7714">
                  <c:v>3.7489999999999952</c:v>
                </c:pt>
                <c:pt idx="7715">
                  <c:v>5.3709999999999951</c:v>
                </c:pt>
                <c:pt idx="7716">
                  <c:v>6.1019999999999968</c:v>
                </c:pt>
                <c:pt idx="7717">
                  <c:v>9.7540000000000013</c:v>
                </c:pt>
                <c:pt idx="7718">
                  <c:v>10.528</c:v>
                </c:pt>
                <c:pt idx="7719">
                  <c:v>8.8310000000000031</c:v>
                </c:pt>
                <c:pt idx="7720">
                  <c:v>-0.93900000000000061</c:v>
                </c:pt>
                <c:pt idx="7721">
                  <c:v>-6.009999999999998</c:v>
                </c:pt>
                <c:pt idx="7722">
                  <c:v>-4.3870000000000005</c:v>
                </c:pt>
                <c:pt idx="7723">
                  <c:v>1.1509999999999958</c:v>
                </c:pt>
                <c:pt idx="7724">
                  <c:v>5.4380000000000024</c:v>
                </c:pt>
                <c:pt idx="7725">
                  <c:v>18.478000000000002</c:v>
                </c:pt>
                <c:pt idx="7726">
                  <c:v>5.9430000000000094</c:v>
                </c:pt>
                <c:pt idx="7727">
                  <c:v>1.9800000000000066</c:v>
                </c:pt>
                <c:pt idx="7728">
                  <c:v>8.1950000000000003</c:v>
                </c:pt>
                <c:pt idx="7729">
                  <c:v>14.067</c:v>
                </c:pt>
                <c:pt idx="7730">
                  <c:v>8.6279999999999983</c:v>
                </c:pt>
                <c:pt idx="7731">
                  <c:v>9.0100000000000016</c:v>
                </c:pt>
                <c:pt idx="7732">
                  <c:v>-2.2510000000000008</c:v>
                </c:pt>
                <c:pt idx="7733">
                  <c:v>-1.7420000000000009</c:v>
                </c:pt>
                <c:pt idx="7734">
                  <c:v>-2.1290000000000013</c:v>
                </c:pt>
                <c:pt idx="7735">
                  <c:v>-1.6849999999999978</c:v>
                </c:pt>
                <c:pt idx="7736">
                  <c:v>-10.127999999999998</c:v>
                </c:pt>
                <c:pt idx="7737">
                  <c:v>-6.9170000000000016</c:v>
                </c:pt>
                <c:pt idx="7738">
                  <c:v>-1.9650000000000041</c:v>
                </c:pt>
                <c:pt idx="7739">
                  <c:v>-5.1340000000000066</c:v>
                </c:pt>
                <c:pt idx="7740">
                  <c:v>-4.0450000000000017</c:v>
                </c:pt>
                <c:pt idx="7741">
                  <c:v>-3.0020000000000024</c:v>
                </c:pt>
                <c:pt idx="7742">
                  <c:v>1.7040000000000006</c:v>
                </c:pt>
                <c:pt idx="7743">
                  <c:v>-0.40599999999999964</c:v>
                </c:pt>
                <c:pt idx="7744">
                  <c:v>-3.6490000000000009</c:v>
                </c:pt>
                <c:pt idx="7745">
                  <c:v>-11.257000000000001</c:v>
                </c:pt>
                <c:pt idx="7746">
                  <c:v>-8.3390000000000004</c:v>
                </c:pt>
                <c:pt idx="7747">
                  <c:v>-6.2999999999999972</c:v>
                </c:pt>
                <c:pt idx="7748">
                  <c:v>-1.1240000000000023</c:v>
                </c:pt>
                <c:pt idx="7749">
                  <c:v>15.318000000000001</c:v>
                </c:pt>
                <c:pt idx="7750">
                  <c:v>13.015000000000002</c:v>
                </c:pt>
                <c:pt idx="7751">
                  <c:v>9.25</c:v>
                </c:pt>
                <c:pt idx="7752">
                  <c:v>20.335999999999999</c:v>
                </c:pt>
                <c:pt idx="7753">
                  <c:v>13.979000000000006</c:v>
                </c:pt>
                <c:pt idx="7754">
                  <c:v>8.7419999999999973</c:v>
                </c:pt>
                <c:pt idx="7755">
                  <c:v>9.8080000000000016</c:v>
                </c:pt>
                <c:pt idx="7756">
                  <c:v>8.2900000000000009</c:v>
                </c:pt>
                <c:pt idx="7757">
                  <c:v>9.4690000000000047</c:v>
                </c:pt>
                <c:pt idx="7758">
                  <c:v>-0.74000000000000321</c:v>
                </c:pt>
                <c:pt idx="7759">
                  <c:v>-6.9730000000000114</c:v>
                </c:pt>
                <c:pt idx="7760">
                  <c:v>-7.9540000000000006</c:v>
                </c:pt>
                <c:pt idx="7761">
                  <c:v>-2.5929999999999964</c:v>
                </c:pt>
                <c:pt idx="7762">
                  <c:v>-3.7679999999999989</c:v>
                </c:pt>
                <c:pt idx="7763">
                  <c:v>-9.6400000000000059</c:v>
                </c:pt>
                <c:pt idx="7764">
                  <c:v>-6.2439999999999998</c:v>
                </c:pt>
                <c:pt idx="7765">
                  <c:v>-7.9280000000000044</c:v>
                </c:pt>
                <c:pt idx="7766">
                  <c:v>-6.1000000000000005</c:v>
                </c:pt>
                <c:pt idx="7767">
                  <c:v>-7.4870000000000019</c:v>
                </c:pt>
                <c:pt idx="7768">
                  <c:v>-7.4930000000000021</c:v>
                </c:pt>
                <c:pt idx="7769">
                  <c:v>-17.332999999999988</c:v>
                </c:pt>
                <c:pt idx="7770">
                  <c:v>-16.729000000000006</c:v>
                </c:pt>
                <c:pt idx="7771">
                  <c:v>-3.7769999999999939</c:v>
                </c:pt>
                <c:pt idx="7772">
                  <c:v>2.9899999999999949</c:v>
                </c:pt>
                <c:pt idx="7773">
                  <c:v>0.59499999999999886</c:v>
                </c:pt>
                <c:pt idx="7774">
                  <c:v>-4.0660000000000025</c:v>
                </c:pt>
                <c:pt idx="7775">
                  <c:v>-3.4410000000000025</c:v>
                </c:pt>
                <c:pt idx="7776">
                  <c:v>11.669</c:v>
                </c:pt>
                <c:pt idx="7777">
                  <c:v>0.63899999999999713</c:v>
                </c:pt>
                <c:pt idx="7778">
                  <c:v>-1.2950000000000017</c:v>
                </c:pt>
                <c:pt idx="7779">
                  <c:v>0.14999999999999913</c:v>
                </c:pt>
                <c:pt idx="7780">
                  <c:v>2.2049999999999992</c:v>
                </c:pt>
                <c:pt idx="7781">
                  <c:v>0.27400000000000091</c:v>
                </c:pt>
                <c:pt idx="7782">
                  <c:v>-4.1919999999999975</c:v>
                </c:pt>
                <c:pt idx="7783">
                  <c:v>-9.1210000000000004</c:v>
                </c:pt>
                <c:pt idx="7784">
                  <c:v>-9.6930000000000014</c:v>
                </c:pt>
                <c:pt idx="7785">
                  <c:v>-9.2039999999999988</c:v>
                </c:pt>
                <c:pt idx="7786">
                  <c:v>-8.2969999999999988</c:v>
                </c:pt>
                <c:pt idx="7787">
                  <c:v>-8.5379999999999967</c:v>
                </c:pt>
                <c:pt idx="7788">
                  <c:v>-3.2840000000000011</c:v>
                </c:pt>
                <c:pt idx="7789">
                  <c:v>-3.2840000000000011</c:v>
                </c:pt>
                <c:pt idx="7790">
                  <c:v>-3.8830000000000031</c:v>
                </c:pt>
                <c:pt idx="7791">
                  <c:v>-3.027000000000001</c:v>
                </c:pt>
                <c:pt idx="7792">
                  <c:v>-7.6060000000000016</c:v>
                </c:pt>
                <c:pt idx="7793">
                  <c:v>-14.620000000000005</c:v>
                </c:pt>
                <c:pt idx="7794">
                  <c:v>-8.6560000000000077</c:v>
                </c:pt>
                <c:pt idx="7795">
                  <c:v>1.0339999999999951</c:v>
                </c:pt>
                <c:pt idx="7796">
                  <c:v>-0.57200000000000273</c:v>
                </c:pt>
                <c:pt idx="7797">
                  <c:v>4.6400000000000006</c:v>
                </c:pt>
                <c:pt idx="7798">
                  <c:v>6.5600000000000005</c:v>
                </c:pt>
                <c:pt idx="7799">
                  <c:v>8.7089999999999961</c:v>
                </c:pt>
                <c:pt idx="7800">
                  <c:v>11.665000000000004</c:v>
                </c:pt>
                <c:pt idx="7801">
                  <c:v>2.0260000000000034</c:v>
                </c:pt>
                <c:pt idx="7802">
                  <c:v>0.23899999999999769</c:v>
                </c:pt>
                <c:pt idx="7803">
                  <c:v>2.1599999999999966</c:v>
                </c:pt>
                <c:pt idx="7804">
                  <c:v>5.4740000000000038</c:v>
                </c:pt>
                <c:pt idx="7805">
                  <c:v>3.7830000000000052</c:v>
                </c:pt>
                <c:pt idx="7806">
                  <c:v>0.33999999999999769</c:v>
                </c:pt>
                <c:pt idx="7807">
                  <c:v>-4.2800000000000011</c:v>
                </c:pt>
                <c:pt idx="7808">
                  <c:v>-4.7910000000000039</c:v>
                </c:pt>
                <c:pt idx="7809">
                  <c:v>0.81500000000000483</c:v>
                </c:pt>
                <c:pt idx="7810">
                  <c:v>1.1980000000000028</c:v>
                </c:pt>
                <c:pt idx="7811">
                  <c:v>-1.4459999999999931</c:v>
                </c:pt>
                <c:pt idx="7812">
                  <c:v>-0.30200000000000682</c:v>
                </c:pt>
                <c:pt idx="7813">
                  <c:v>-0.54699999999999704</c:v>
                </c:pt>
                <c:pt idx="7814">
                  <c:v>-0.97500000000000164</c:v>
                </c:pt>
                <c:pt idx="7815">
                  <c:v>-2.3149999999999999</c:v>
                </c:pt>
                <c:pt idx="7816">
                  <c:v>-4.5630000000000015</c:v>
                </c:pt>
                <c:pt idx="7817">
                  <c:v>-10.484000000000002</c:v>
                </c:pt>
                <c:pt idx="7818">
                  <c:v>-7.9099999999999984</c:v>
                </c:pt>
                <c:pt idx="7819">
                  <c:v>-2.0619999999999976</c:v>
                </c:pt>
                <c:pt idx="7820">
                  <c:v>2.5929999999999964</c:v>
                </c:pt>
                <c:pt idx="7821">
                  <c:v>3.9539999999999997</c:v>
                </c:pt>
                <c:pt idx="7822">
                  <c:v>3.2999999999999972</c:v>
                </c:pt>
                <c:pt idx="7823">
                  <c:v>4.4819999999999993</c:v>
                </c:pt>
                <c:pt idx="7824">
                  <c:v>11.450000000000006</c:v>
                </c:pt>
                <c:pt idx="7825">
                  <c:v>16.018999999999988</c:v>
                </c:pt>
                <c:pt idx="7826">
                  <c:v>13.817</c:v>
                </c:pt>
                <c:pt idx="7827">
                  <c:v>12.964000000000002</c:v>
                </c:pt>
                <c:pt idx="7828">
                  <c:v>10.24</c:v>
                </c:pt>
                <c:pt idx="7829">
                  <c:v>8.8750000000000213</c:v>
                </c:pt>
                <c:pt idx="7830">
                  <c:v>5.2799999999999994</c:v>
                </c:pt>
                <c:pt idx="7831">
                  <c:v>1.3410000000000011</c:v>
                </c:pt>
                <c:pt idx="7832">
                  <c:v>-1.3760000000000061</c:v>
                </c:pt>
                <c:pt idx="7833">
                  <c:v>0.78899999999999471</c:v>
                </c:pt>
                <c:pt idx="7834">
                  <c:v>-2.3499999999999988</c:v>
                </c:pt>
                <c:pt idx="7835">
                  <c:v>-4.0939999999999985</c:v>
                </c:pt>
                <c:pt idx="7836">
                  <c:v>-2.1600000000000041</c:v>
                </c:pt>
                <c:pt idx="7837">
                  <c:v>-4.4920000000000044</c:v>
                </c:pt>
                <c:pt idx="7838">
                  <c:v>-3.8799999999999937</c:v>
                </c:pt>
                <c:pt idx="7839">
                  <c:v>-2.9670000000000059</c:v>
                </c:pt>
                <c:pt idx="7840">
                  <c:v>-4.0989999999999966</c:v>
                </c:pt>
                <c:pt idx="7841">
                  <c:v>-13.193000000000001</c:v>
                </c:pt>
                <c:pt idx="7842">
                  <c:v>-13.499000000000009</c:v>
                </c:pt>
                <c:pt idx="7843">
                  <c:v>-2.7450000000000045</c:v>
                </c:pt>
                <c:pt idx="7844">
                  <c:v>-5.9480000000000004</c:v>
                </c:pt>
                <c:pt idx="7845">
                  <c:v>2.9959999999999987</c:v>
                </c:pt>
                <c:pt idx="7846">
                  <c:v>1.0600000000000023</c:v>
                </c:pt>
                <c:pt idx="7847">
                  <c:v>4.2700000000000031</c:v>
                </c:pt>
                <c:pt idx="7848">
                  <c:v>2.9079999999999941</c:v>
                </c:pt>
                <c:pt idx="7849">
                  <c:v>3.4379999999999953</c:v>
                </c:pt>
                <c:pt idx="7850">
                  <c:v>-5.5530000000000008</c:v>
                </c:pt>
                <c:pt idx="7851">
                  <c:v>-4.838000000000001</c:v>
                </c:pt>
                <c:pt idx="7852">
                  <c:v>-0.65400000000000136</c:v>
                </c:pt>
                <c:pt idx="7853">
                  <c:v>-2.5010000000000008</c:v>
                </c:pt>
                <c:pt idx="7854">
                  <c:v>-6.9710000000000134</c:v>
                </c:pt>
                <c:pt idx="7855">
                  <c:v>-7.5549999999999899</c:v>
                </c:pt>
                <c:pt idx="7856">
                  <c:v>-9.8350000000000026</c:v>
                </c:pt>
                <c:pt idx="7857">
                  <c:v>-9.1030000000000015</c:v>
                </c:pt>
                <c:pt idx="7858">
                  <c:v>-8.261000000000001</c:v>
                </c:pt>
                <c:pt idx="7859">
                  <c:v>-10.506</c:v>
                </c:pt>
                <c:pt idx="7860">
                  <c:v>-8.115000000000002</c:v>
                </c:pt>
                <c:pt idx="7861">
                  <c:v>-6.1109999999999873</c:v>
                </c:pt>
                <c:pt idx="7862">
                  <c:v>-3.0559999999999974</c:v>
                </c:pt>
                <c:pt idx="7863">
                  <c:v>-5.2160000000000011</c:v>
                </c:pt>
                <c:pt idx="7864">
                  <c:v>-10.835000000000004</c:v>
                </c:pt>
                <c:pt idx="7865">
                  <c:v>-13.555000000000026</c:v>
                </c:pt>
                <c:pt idx="7866">
                  <c:v>-13.157000000000002</c:v>
                </c:pt>
                <c:pt idx="7867">
                  <c:v>-8.2250000000000014</c:v>
                </c:pt>
                <c:pt idx="7868">
                  <c:v>-1.6229999999999976</c:v>
                </c:pt>
                <c:pt idx="7869">
                  <c:v>1.6679999999999968</c:v>
                </c:pt>
                <c:pt idx="7870">
                  <c:v>-2.0000000000024512E-3</c:v>
                </c:pt>
                <c:pt idx="7871">
                  <c:v>-3.2800000000000011</c:v>
                </c:pt>
                <c:pt idx="7872">
                  <c:v>1.4409999999999923</c:v>
                </c:pt>
                <c:pt idx="7873">
                  <c:v>-9.6210000000000004</c:v>
                </c:pt>
                <c:pt idx="7874">
                  <c:v>-15.502000000000002</c:v>
                </c:pt>
                <c:pt idx="7875">
                  <c:v>-7.9649999999999945</c:v>
                </c:pt>
                <c:pt idx="7876">
                  <c:v>1.8970000000000002</c:v>
                </c:pt>
                <c:pt idx="7877">
                  <c:v>-11.263000000000002</c:v>
                </c:pt>
                <c:pt idx="7878">
                  <c:v>-25.155999999999999</c:v>
                </c:pt>
                <c:pt idx="7879">
                  <c:v>-19.957999999999988</c:v>
                </c:pt>
                <c:pt idx="7880">
                  <c:v>-38.347999999999999</c:v>
                </c:pt>
                <c:pt idx="7881">
                  <c:v>-25.576000000000001</c:v>
                </c:pt>
                <c:pt idx="7882">
                  <c:v>-22.68</c:v>
                </c:pt>
                <c:pt idx="7883">
                  <c:v>-22.577000000000005</c:v>
                </c:pt>
                <c:pt idx="7884">
                  <c:v>-23.484000000000002</c:v>
                </c:pt>
                <c:pt idx="7885">
                  <c:v>-16.916000000000004</c:v>
                </c:pt>
                <c:pt idx="7886">
                  <c:v>-4.3449999999999891</c:v>
                </c:pt>
                <c:pt idx="7887">
                  <c:v>-3.1950000000000003</c:v>
                </c:pt>
                <c:pt idx="7888">
                  <c:v>1.5400000000000063</c:v>
                </c:pt>
                <c:pt idx="7889">
                  <c:v>-0.73800000000000665</c:v>
                </c:pt>
                <c:pt idx="7890">
                  <c:v>1.109000000000002</c:v>
                </c:pt>
                <c:pt idx="7891">
                  <c:v>16.488999999999951</c:v>
                </c:pt>
                <c:pt idx="7892">
                  <c:v>35.99</c:v>
                </c:pt>
                <c:pt idx="7893">
                  <c:v>34.611000000000004</c:v>
                </c:pt>
                <c:pt idx="7894">
                  <c:v>19.000999999999987</c:v>
                </c:pt>
                <c:pt idx="7895">
                  <c:v>20.818999999999996</c:v>
                </c:pt>
                <c:pt idx="7896">
                  <c:v>25.027000000000001</c:v>
                </c:pt>
                <c:pt idx="7897">
                  <c:v>30.230999999999987</c:v>
                </c:pt>
                <c:pt idx="7898">
                  <c:v>32.980999999999995</c:v>
                </c:pt>
                <c:pt idx="7899">
                  <c:v>34.682000000000002</c:v>
                </c:pt>
                <c:pt idx="7900">
                  <c:v>33.858999999999995</c:v>
                </c:pt>
                <c:pt idx="7901">
                  <c:v>34.483999999999995</c:v>
                </c:pt>
                <c:pt idx="7902">
                  <c:v>34.233000000000011</c:v>
                </c:pt>
                <c:pt idx="7903">
                  <c:v>33.994</c:v>
                </c:pt>
                <c:pt idx="7904">
                  <c:v>28.962999999999944</c:v>
                </c:pt>
                <c:pt idx="7905">
                  <c:v>24.887999999999987</c:v>
                </c:pt>
                <c:pt idx="7906">
                  <c:v>24.150000000000031</c:v>
                </c:pt>
                <c:pt idx="7907">
                  <c:v>21.847999999999992</c:v>
                </c:pt>
                <c:pt idx="7908">
                  <c:v>18.979999999999986</c:v>
                </c:pt>
                <c:pt idx="7909">
                  <c:v>19.308999999999987</c:v>
                </c:pt>
                <c:pt idx="7910">
                  <c:v>28.220999999999989</c:v>
                </c:pt>
                <c:pt idx="7911">
                  <c:v>29.613000000000035</c:v>
                </c:pt>
                <c:pt idx="7912">
                  <c:v>20.745999999999956</c:v>
                </c:pt>
                <c:pt idx="7913">
                  <c:v>7.411999999999999</c:v>
                </c:pt>
                <c:pt idx="7914">
                  <c:v>12.047000000000001</c:v>
                </c:pt>
                <c:pt idx="7915">
                  <c:v>12.712000000000003</c:v>
                </c:pt>
                <c:pt idx="7916">
                  <c:v>16.344000000000001</c:v>
                </c:pt>
                <c:pt idx="7917">
                  <c:v>24.38</c:v>
                </c:pt>
                <c:pt idx="7918">
                  <c:v>21.338000000000005</c:v>
                </c:pt>
                <c:pt idx="7919">
                  <c:v>18.449000000000002</c:v>
                </c:pt>
                <c:pt idx="7920">
                  <c:v>16.427</c:v>
                </c:pt>
                <c:pt idx="7921">
                  <c:v>14.495000000000006</c:v>
                </c:pt>
                <c:pt idx="7922">
                  <c:v>4.5739999999999998</c:v>
                </c:pt>
                <c:pt idx="7923">
                  <c:v>6.5069999999999997</c:v>
                </c:pt>
                <c:pt idx="7924">
                  <c:v>8.6660000000000021</c:v>
                </c:pt>
                <c:pt idx="7925">
                  <c:v>7.3969999999999985</c:v>
                </c:pt>
                <c:pt idx="7926">
                  <c:v>-1.8220000000000027</c:v>
                </c:pt>
                <c:pt idx="7927">
                  <c:v>-4.0169999999999959</c:v>
                </c:pt>
                <c:pt idx="7928">
                  <c:v>-6.9969999999999999</c:v>
                </c:pt>
                <c:pt idx="7929">
                  <c:v>-0.48899999999999838</c:v>
                </c:pt>
                <c:pt idx="7930">
                  <c:v>-0.56700000000000061</c:v>
                </c:pt>
                <c:pt idx="7931">
                  <c:v>-3.5319999999999965</c:v>
                </c:pt>
                <c:pt idx="7932">
                  <c:v>-2.6950000000000003</c:v>
                </c:pt>
                <c:pt idx="7933">
                  <c:v>-6.4390000000000107</c:v>
                </c:pt>
                <c:pt idx="7934">
                  <c:v>-8.3390000000000004</c:v>
                </c:pt>
                <c:pt idx="7935">
                  <c:v>-5.8059999999999965</c:v>
                </c:pt>
                <c:pt idx="7936">
                  <c:v>-9.3470000000000013</c:v>
                </c:pt>
                <c:pt idx="7937">
                  <c:v>-14.13600000000001</c:v>
                </c:pt>
                <c:pt idx="7938">
                  <c:v>-10.199000000000005</c:v>
                </c:pt>
                <c:pt idx="7939">
                  <c:v>-4.9740000000000038</c:v>
                </c:pt>
                <c:pt idx="7940">
                  <c:v>-1.801999999999996</c:v>
                </c:pt>
                <c:pt idx="7941">
                  <c:v>7.3339999999999961</c:v>
                </c:pt>
                <c:pt idx="7942">
                  <c:v>7.1639999999999917</c:v>
                </c:pt>
                <c:pt idx="7943">
                  <c:v>3.4109999999999987</c:v>
                </c:pt>
                <c:pt idx="7944">
                  <c:v>11.678000000000001</c:v>
                </c:pt>
                <c:pt idx="7945">
                  <c:v>7.1139999999999946</c:v>
                </c:pt>
                <c:pt idx="7946">
                  <c:v>2.5219999999999985</c:v>
                </c:pt>
                <c:pt idx="7947">
                  <c:v>4.0139999999999958</c:v>
                </c:pt>
                <c:pt idx="7948">
                  <c:v>4.2759999999999998</c:v>
                </c:pt>
                <c:pt idx="7949">
                  <c:v>3.6999999999999041E-2</c:v>
                </c:pt>
                <c:pt idx="7950">
                  <c:v>-2.0160000000000027</c:v>
                </c:pt>
                <c:pt idx="7951">
                  <c:v>-16.003</c:v>
                </c:pt>
                <c:pt idx="7952">
                  <c:v>-15.670000000000002</c:v>
                </c:pt>
                <c:pt idx="7953">
                  <c:v>-16.315000000000005</c:v>
                </c:pt>
                <c:pt idx="7954">
                  <c:v>-17.921999999999986</c:v>
                </c:pt>
                <c:pt idx="7955">
                  <c:v>-17.010000000000005</c:v>
                </c:pt>
                <c:pt idx="7956">
                  <c:v>-14.977000000000004</c:v>
                </c:pt>
                <c:pt idx="7957">
                  <c:v>-19.399000000000008</c:v>
                </c:pt>
                <c:pt idx="7958">
                  <c:v>-18.020000000000003</c:v>
                </c:pt>
                <c:pt idx="7959">
                  <c:v>-19.169000000000004</c:v>
                </c:pt>
                <c:pt idx="7960">
                  <c:v>-20.438000000000002</c:v>
                </c:pt>
                <c:pt idx="7961">
                  <c:v>-29.740000000000002</c:v>
                </c:pt>
                <c:pt idx="7962">
                  <c:v>-25.683999999999987</c:v>
                </c:pt>
                <c:pt idx="7963">
                  <c:v>-17.424999999999986</c:v>
                </c:pt>
                <c:pt idx="7964">
                  <c:v>-12.893000000000002</c:v>
                </c:pt>
                <c:pt idx="7965">
                  <c:v>-8.8680000000000021</c:v>
                </c:pt>
                <c:pt idx="7966">
                  <c:v>-8.578000000000003</c:v>
                </c:pt>
                <c:pt idx="7967">
                  <c:v>-12.343000000000004</c:v>
                </c:pt>
                <c:pt idx="7968">
                  <c:v>-0.66500000000000081</c:v>
                </c:pt>
                <c:pt idx="7969">
                  <c:v>-1.5219999999999947</c:v>
                </c:pt>
                <c:pt idx="7970">
                  <c:v>-8.3470000000000013</c:v>
                </c:pt>
                <c:pt idx="7971">
                  <c:v>-2.0570000000000022</c:v>
                </c:pt>
                <c:pt idx="7972">
                  <c:v>-18.247999999999987</c:v>
                </c:pt>
                <c:pt idx="7973">
                  <c:v>-19.036000000000001</c:v>
                </c:pt>
                <c:pt idx="7974">
                  <c:v>-22.629000000000005</c:v>
                </c:pt>
                <c:pt idx="7975">
                  <c:v>-21.195</c:v>
                </c:pt>
                <c:pt idx="7976">
                  <c:v>-26.885999999999989</c:v>
                </c:pt>
                <c:pt idx="7977">
                  <c:v>-19.629000000000005</c:v>
                </c:pt>
                <c:pt idx="7978">
                  <c:v>-18.094000000000001</c:v>
                </c:pt>
                <c:pt idx="7979">
                  <c:v>-21.999000000000002</c:v>
                </c:pt>
                <c:pt idx="7980">
                  <c:v>-18.636000000000031</c:v>
                </c:pt>
                <c:pt idx="7981">
                  <c:v>-17.949000000000002</c:v>
                </c:pt>
                <c:pt idx="7982">
                  <c:v>-20.077999999999996</c:v>
                </c:pt>
                <c:pt idx="7983">
                  <c:v>-22.060000000000002</c:v>
                </c:pt>
                <c:pt idx="7984">
                  <c:v>-26.756</c:v>
                </c:pt>
                <c:pt idx="7985">
                  <c:v>-29.519999999999996</c:v>
                </c:pt>
                <c:pt idx="7986">
                  <c:v>-22.992000000000012</c:v>
                </c:pt>
                <c:pt idx="7987">
                  <c:v>-14.902000000000006</c:v>
                </c:pt>
                <c:pt idx="7988">
                  <c:v>-7.4230000000000018</c:v>
                </c:pt>
                <c:pt idx="7989">
                  <c:v>-1.0429999999999968</c:v>
                </c:pt>
                <c:pt idx="7990">
                  <c:v>-2.4699999999999989</c:v>
                </c:pt>
                <c:pt idx="7991">
                  <c:v>-9.6020000000000056</c:v>
                </c:pt>
                <c:pt idx="7992">
                  <c:v>-2.6859999999999999</c:v>
                </c:pt>
                <c:pt idx="7993">
                  <c:v>-13.740999999999998</c:v>
                </c:pt>
                <c:pt idx="7994">
                  <c:v>-22.810000000000031</c:v>
                </c:pt>
                <c:pt idx="7995">
                  <c:v>-23.687000000000001</c:v>
                </c:pt>
                <c:pt idx="7996">
                  <c:v>-20.901999999999987</c:v>
                </c:pt>
                <c:pt idx="7997">
                  <c:v>-23.785999999999955</c:v>
                </c:pt>
                <c:pt idx="7998">
                  <c:v>-29.455000000000002</c:v>
                </c:pt>
                <c:pt idx="7999">
                  <c:v>-25.453000000000003</c:v>
                </c:pt>
                <c:pt idx="8000">
                  <c:v>-24.157000000000043</c:v>
                </c:pt>
                <c:pt idx="8001">
                  <c:v>-18.956000000000003</c:v>
                </c:pt>
                <c:pt idx="8002">
                  <c:v>-19.189000000000007</c:v>
                </c:pt>
                <c:pt idx="8003">
                  <c:v>-20.313000000000031</c:v>
                </c:pt>
                <c:pt idx="8004">
                  <c:v>-17.082999999999952</c:v>
                </c:pt>
                <c:pt idx="8005">
                  <c:v>-18.271000000000008</c:v>
                </c:pt>
                <c:pt idx="8006">
                  <c:v>-17.328000000000003</c:v>
                </c:pt>
                <c:pt idx="8007">
                  <c:v>-18.21</c:v>
                </c:pt>
                <c:pt idx="8008">
                  <c:v>-18.009999999999987</c:v>
                </c:pt>
                <c:pt idx="8009">
                  <c:v>-20.730000000000004</c:v>
                </c:pt>
                <c:pt idx="8010">
                  <c:v>-23.710999999999999</c:v>
                </c:pt>
                <c:pt idx="8011">
                  <c:v>-13.049000000000007</c:v>
                </c:pt>
                <c:pt idx="8012">
                  <c:v>-6.0600000000000005</c:v>
                </c:pt>
                <c:pt idx="8013">
                  <c:v>2.0109999999999957</c:v>
                </c:pt>
                <c:pt idx="8014">
                  <c:v>-7.1139999999999946</c:v>
                </c:pt>
                <c:pt idx="8015">
                  <c:v>-5.2899999999999991</c:v>
                </c:pt>
                <c:pt idx="8016">
                  <c:v>0.88599999999999568</c:v>
                </c:pt>
                <c:pt idx="8017">
                  <c:v>1.4939999999999956</c:v>
                </c:pt>
                <c:pt idx="8018">
                  <c:v>-3.1640000000000015</c:v>
                </c:pt>
                <c:pt idx="8019">
                  <c:v>-6.1909999999999945</c:v>
                </c:pt>
                <c:pt idx="8020">
                  <c:v>-8.677999999999999</c:v>
                </c:pt>
                <c:pt idx="8021">
                  <c:v>-7.544000000000004</c:v>
                </c:pt>
                <c:pt idx="8022">
                  <c:v>-23.521000000000001</c:v>
                </c:pt>
                <c:pt idx="8023">
                  <c:v>-20.059000000000005</c:v>
                </c:pt>
                <c:pt idx="8024">
                  <c:v>-21.200000000000003</c:v>
                </c:pt>
                <c:pt idx="8025">
                  <c:v>-16.478999999999989</c:v>
                </c:pt>
                <c:pt idx="8026">
                  <c:v>-17.377000000000031</c:v>
                </c:pt>
                <c:pt idx="8027">
                  <c:v>-17.667000000000005</c:v>
                </c:pt>
                <c:pt idx="8028">
                  <c:v>-12.329000000000002</c:v>
                </c:pt>
                <c:pt idx="8029">
                  <c:v>-10.560000000000002</c:v>
                </c:pt>
                <c:pt idx="8030">
                  <c:v>-8.69</c:v>
                </c:pt>
                <c:pt idx="8031">
                  <c:v>-10.722000000000001</c:v>
                </c:pt>
                <c:pt idx="8032">
                  <c:v>-16.064</c:v>
                </c:pt>
                <c:pt idx="8033">
                  <c:v>-23.996000000000009</c:v>
                </c:pt>
                <c:pt idx="8034">
                  <c:v>-23.550000000000004</c:v>
                </c:pt>
                <c:pt idx="8035">
                  <c:v>-7.5109999999999957</c:v>
                </c:pt>
                <c:pt idx="8036">
                  <c:v>-1.3640000000000043</c:v>
                </c:pt>
                <c:pt idx="8037">
                  <c:v>2.0700000000000003</c:v>
                </c:pt>
                <c:pt idx="8038">
                  <c:v>1</c:v>
                </c:pt>
                <c:pt idx="8039">
                  <c:v>-8.3650000000000251</c:v>
                </c:pt>
                <c:pt idx="8040">
                  <c:v>1.583999999999993</c:v>
                </c:pt>
                <c:pt idx="8041">
                  <c:v>2.7580000000000031</c:v>
                </c:pt>
                <c:pt idx="8042">
                  <c:v>0.21000000000000091</c:v>
                </c:pt>
                <c:pt idx="8043">
                  <c:v>3.6580000000000013</c:v>
                </c:pt>
                <c:pt idx="8044">
                  <c:v>1.6959999999999955</c:v>
                </c:pt>
                <c:pt idx="8045">
                  <c:v>0.88700000000000045</c:v>
                </c:pt>
                <c:pt idx="8046">
                  <c:v>0.99000000000000199</c:v>
                </c:pt>
                <c:pt idx="8047">
                  <c:v>-5.0799999999999983</c:v>
                </c:pt>
                <c:pt idx="8048">
                  <c:v>-12.432000000000002</c:v>
                </c:pt>
                <c:pt idx="8049">
                  <c:v>-14.040999999999999</c:v>
                </c:pt>
                <c:pt idx="8050">
                  <c:v>-9.1379999999999999</c:v>
                </c:pt>
                <c:pt idx="8051">
                  <c:v>-12.076000000000002</c:v>
                </c:pt>
                <c:pt idx="8052">
                  <c:v>-9.6079999999999988</c:v>
                </c:pt>
                <c:pt idx="8053">
                  <c:v>-1.6000000000000021</c:v>
                </c:pt>
                <c:pt idx="8054">
                  <c:v>0.84499999999999964</c:v>
                </c:pt>
                <c:pt idx="8055">
                  <c:v>-0.82000000000000062</c:v>
                </c:pt>
                <c:pt idx="8056">
                  <c:v>-8.2640000000000029</c:v>
                </c:pt>
                <c:pt idx="8057">
                  <c:v>-17.342999999999989</c:v>
                </c:pt>
                <c:pt idx="8058">
                  <c:v>-15.07</c:v>
                </c:pt>
                <c:pt idx="8059">
                  <c:v>-3.960000000000008</c:v>
                </c:pt>
                <c:pt idx="8060">
                  <c:v>0.99399999999999977</c:v>
                </c:pt>
                <c:pt idx="8061">
                  <c:v>4.7199999999999989</c:v>
                </c:pt>
                <c:pt idx="8062">
                  <c:v>0.99599999999999511</c:v>
                </c:pt>
                <c:pt idx="8063">
                  <c:v>2.029999999999994</c:v>
                </c:pt>
                <c:pt idx="8064">
                  <c:v>-1.5859999999999952</c:v>
                </c:pt>
                <c:pt idx="8065">
                  <c:v>-0.94400000000000261</c:v>
                </c:pt>
                <c:pt idx="8066">
                  <c:v>-3.0279999999999991</c:v>
                </c:pt>
                <c:pt idx="8067">
                  <c:v>2.1110000000000038</c:v>
                </c:pt>
                <c:pt idx="8068">
                  <c:v>0.93099999999999761</c:v>
                </c:pt>
                <c:pt idx="8069">
                  <c:v>1.4289999999999912</c:v>
                </c:pt>
                <c:pt idx="8070">
                  <c:v>0.94200000000000061</c:v>
                </c:pt>
                <c:pt idx="8071">
                  <c:v>-0.5</c:v>
                </c:pt>
                <c:pt idx="8072">
                  <c:v>1.4449999999999974</c:v>
                </c:pt>
                <c:pt idx="8073">
                  <c:v>-3.8139999999999987</c:v>
                </c:pt>
                <c:pt idx="8074">
                  <c:v>0.99199999999999733</c:v>
                </c:pt>
                <c:pt idx="8075">
                  <c:v>-2.9860000000000038</c:v>
                </c:pt>
                <c:pt idx="8076">
                  <c:v>-6.8169999999999975</c:v>
                </c:pt>
                <c:pt idx="8077">
                  <c:v>2.6289999999999982</c:v>
                </c:pt>
                <c:pt idx="8078">
                  <c:v>0.15299999999999925</c:v>
                </c:pt>
                <c:pt idx="8079">
                  <c:v>-2.1890000000000001</c:v>
                </c:pt>
                <c:pt idx="8080">
                  <c:v>-1.7490000000000019</c:v>
                </c:pt>
                <c:pt idx="8081">
                  <c:v>-8.7309999999999999</c:v>
                </c:pt>
                <c:pt idx="8082">
                  <c:v>-10.90100000000001</c:v>
                </c:pt>
                <c:pt idx="8083">
                  <c:v>-6.2409999999999997</c:v>
                </c:pt>
                <c:pt idx="8084">
                  <c:v>-0.46500000000000341</c:v>
                </c:pt>
                <c:pt idx="8085">
                  <c:v>5.123999999999997</c:v>
                </c:pt>
                <c:pt idx="8086">
                  <c:v>3.2550000000000026</c:v>
                </c:pt>
                <c:pt idx="8087">
                  <c:v>-0.50200000000000244</c:v>
                </c:pt>
                <c:pt idx="8088">
                  <c:v>8.1770000000000014</c:v>
                </c:pt>
                <c:pt idx="8089">
                  <c:v>1.7349999999999965</c:v>
                </c:pt>
                <c:pt idx="8090">
                  <c:v>2.9139999999999944</c:v>
                </c:pt>
                <c:pt idx="8091">
                  <c:v>1.1689999999999958</c:v>
                </c:pt>
                <c:pt idx="8092">
                  <c:v>2.5589999999999975</c:v>
                </c:pt>
                <c:pt idx="8093">
                  <c:v>4.4069999999999974</c:v>
                </c:pt>
                <c:pt idx="8094">
                  <c:v>3.661999999999999</c:v>
                </c:pt>
                <c:pt idx="8095">
                  <c:v>-0.31200000000000488</c:v>
                </c:pt>
                <c:pt idx="8096">
                  <c:v>-2.2630000000000052</c:v>
                </c:pt>
                <c:pt idx="8097">
                  <c:v>-0.23800000000000002</c:v>
                </c:pt>
                <c:pt idx="8098">
                  <c:v>1.4990000000000019</c:v>
                </c:pt>
                <c:pt idx="8099">
                  <c:v>-0.20600000000000321</c:v>
                </c:pt>
                <c:pt idx="8100">
                  <c:v>6.0599999999999952</c:v>
                </c:pt>
                <c:pt idx="8101">
                  <c:v>4.8219999999999956</c:v>
                </c:pt>
                <c:pt idx="8102">
                  <c:v>2.0989999999999966</c:v>
                </c:pt>
                <c:pt idx="8103">
                  <c:v>0.71699999999999164</c:v>
                </c:pt>
                <c:pt idx="8104">
                  <c:v>-3.7340000000000018</c:v>
                </c:pt>
                <c:pt idx="8105">
                  <c:v>-9.4890000000000043</c:v>
                </c:pt>
                <c:pt idx="8106">
                  <c:v>1.3709999999999938</c:v>
                </c:pt>
                <c:pt idx="8107">
                  <c:v>5.4969999999999999</c:v>
                </c:pt>
                <c:pt idx="8108">
                  <c:v>10.377000000000002</c:v>
                </c:pt>
                <c:pt idx="8109">
                  <c:v>15.310000000000002</c:v>
                </c:pt>
                <c:pt idx="8110">
                  <c:v>6.509999999999998</c:v>
                </c:pt>
                <c:pt idx="8111">
                  <c:v>0.496999999999994</c:v>
                </c:pt>
                <c:pt idx="8112">
                  <c:v>1.4149999999999954</c:v>
                </c:pt>
                <c:pt idx="8113">
                  <c:v>4.0080000000000027</c:v>
                </c:pt>
                <c:pt idx="8114">
                  <c:v>1.9819999999999978</c:v>
                </c:pt>
                <c:pt idx="8115">
                  <c:v>5.1589999999999945</c:v>
                </c:pt>
                <c:pt idx="8116">
                  <c:v>4.8829999999999965</c:v>
                </c:pt>
                <c:pt idx="8117">
                  <c:v>-1.3820000000000061</c:v>
                </c:pt>
                <c:pt idx="8118">
                  <c:v>-4.6269999999999945</c:v>
                </c:pt>
                <c:pt idx="8119">
                  <c:v>-8.8490000000000038</c:v>
                </c:pt>
                <c:pt idx="8120">
                  <c:v>-6.3329999999999975</c:v>
                </c:pt>
                <c:pt idx="8121">
                  <c:v>0.36999999999999866</c:v>
                </c:pt>
                <c:pt idx="8122">
                  <c:v>-2.9299999999999997</c:v>
                </c:pt>
                <c:pt idx="8123">
                  <c:v>-5.009999999999998</c:v>
                </c:pt>
                <c:pt idx="8124">
                  <c:v>0.75000000000000133</c:v>
                </c:pt>
                <c:pt idx="8125">
                  <c:v>8.9999999999996652E-2</c:v>
                </c:pt>
                <c:pt idx="8126">
                  <c:v>-4.2079999999999975</c:v>
                </c:pt>
                <c:pt idx="8127">
                  <c:v>-8.186000000000007</c:v>
                </c:pt>
                <c:pt idx="8128">
                  <c:v>-15.910000000000004</c:v>
                </c:pt>
                <c:pt idx="8129">
                  <c:v>-13.602</c:v>
                </c:pt>
                <c:pt idx="8130">
                  <c:v>-7.9420000000000002</c:v>
                </c:pt>
                <c:pt idx="8131">
                  <c:v>-4.9819999999999993</c:v>
                </c:pt>
                <c:pt idx="8132">
                  <c:v>-4.1430000000000007</c:v>
                </c:pt>
                <c:pt idx="8133">
                  <c:v>0.24499999999999797</c:v>
                </c:pt>
                <c:pt idx="8134">
                  <c:v>-3.0020000000000024</c:v>
                </c:pt>
                <c:pt idx="8135">
                  <c:v>-5.4300000000000104</c:v>
                </c:pt>
                <c:pt idx="8136">
                  <c:v>-4.0129999999999955</c:v>
                </c:pt>
                <c:pt idx="8137">
                  <c:v>-9.4000000000000021</c:v>
                </c:pt>
                <c:pt idx="8138">
                  <c:v>-1.8530000000000015</c:v>
                </c:pt>
                <c:pt idx="8139">
                  <c:v>-6.3229999999999897</c:v>
                </c:pt>
                <c:pt idx="8140">
                  <c:v>-8.1440000000000001</c:v>
                </c:pt>
                <c:pt idx="8141">
                  <c:v>-8.0340000000000007</c:v>
                </c:pt>
                <c:pt idx="8142">
                  <c:v>-15.920000000000002</c:v>
                </c:pt>
                <c:pt idx="8143">
                  <c:v>-18.633000000000031</c:v>
                </c:pt>
                <c:pt idx="8144">
                  <c:v>-18.509999999999987</c:v>
                </c:pt>
                <c:pt idx="8145">
                  <c:v>-11.929000000000002</c:v>
                </c:pt>
                <c:pt idx="8146">
                  <c:v>-11.478000000000002</c:v>
                </c:pt>
                <c:pt idx="8147">
                  <c:v>-14.531999999999996</c:v>
                </c:pt>
                <c:pt idx="8148">
                  <c:v>-14.127999999999998</c:v>
                </c:pt>
                <c:pt idx="8149">
                  <c:v>-13.700000000000001</c:v>
                </c:pt>
                <c:pt idx="8150">
                  <c:v>-15.487000000000009</c:v>
                </c:pt>
                <c:pt idx="8151">
                  <c:v>-15.96</c:v>
                </c:pt>
                <c:pt idx="8152">
                  <c:v>-15.540000000000003</c:v>
                </c:pt>
                <c:pt idx="8153">
                  <c:v>-16.310000000000031</c:v>
                </c:pt>
                <c:pt idx="8154">
                  <c:v>-4.9789999999999992</c:v>
                </c:pt>
                <c:pt idx="8155">
                  <c:v>6.0710000000000104</c:v>
                </c:pt>
                <c:pt idx="8156">
                  <c:v>6.5079999999999956</c:v>
                </c:pt>
                <c:pt idx="8157">
                  <c:v>11.649000000000001</c:v>
                </c:pt>
                <c:pt idx="8158">
                  <c:v>1.4010000000000034</c:v>
                </c:pt>
                <c:pt idx="8159">
                  <c:v>-1.3449999999999978</c:v>
                </c:pt>
                <c:pt idx="8160">
                  <c:v>3.3369999999999913</c:v>
                </c:pt>
                <c:pt idx="8161">
                  <c:v>5.0110000000000028</c:v>
                </c:pt>
                <c:pt idx="8162">
                  <c:v>1.3320000000000007</c:v>
                </c:pt>
                <c:pt idx="8163">
                  <c:v>5.009999999999998</c:v>
                </c:pt>
                <c:pt idx="8164">
                  <c:v>5.2460000000000022</c:v>
                </c:pt>
                <c:pt idx="8165">
                  <c:v>2.5830000000000055</c:v>
                </c:pt>
                <c:pt idx="8166">
                  <c:v>-7.1599999999999966</c:v>
                </c:pt>
                <c:pt idx="8167">
                  <c:v>-19.061000000000007</c:v>
                </c:pt>
                <c:pt idx="8168">
                  <c:v>-24.010999999999996</c:v>
                </c:pt>
                <c:pt idx="8169">
                  <c:v>-15.956000000000023</c:v>
                </c:pt>
                <c:pt idx="8170">
                  <c:v>-8.4170000000000016</c:v>
                </c:pt>
                <c:pt idx="8171">
                  <c:v>-7.1939999999999955</c:v>
                </c:pt>
                <c:pt idx="8172">
                  <c:v>-1.6180000000000021</c:v>
                </c:pt>
                <c:pt idx="8173">
                  <c:v>-4.0899999999999963</c:v>
                </c:pt>
                <c:pt idx="8174">
                  <c:v>-6.1500000000000057</c:v>
                </c:pt>
                <c:pt idx="8175">
                  <c:v>-8.5230000000000032</c:v>
                </c:pt>
                <c:pt idx="8176">
                  <c:v>-15.111000000000001</c:v>
                </c:pt>
                <c:pt idx="8177">
                  <c:v>-38.56</c:v>
                </c:pt>
                <c:pt idx="8178">
                  <c:v>-28.536000000000001</c:v>
                </c:pt>
                <c:pt idx="8179">
                  <c:v>-13.68</c:v>
                </c:pt>
                <c:pt idx="8180">
                  <c:v>-3.7990000000000066</c:v>
                </c:pt>
                <c:pt idx="8181">
                  <c:v>2.0820000000000007</c:v>
                </c:pt>
                <c:pt idx="8182">
                  <c:v>-1.0700000000000003</c:v>
                </c:pt>
                <c:pt idx="8183">
                  <c:v>-5.007000000000005</c:v>
                </c:pt>
                <c:pt idx="8184">
                  <c:v>-17.076000000000001</c:v>
                </c:pt>
                <c:pt idx="8185">
                  <c:v>-15.977000000000004</c:v>
                </c:pt>
                <c:pt idx="8186">
                  <c:v>-15.120000000000005</c:v>
                </c:pt>
                <c:pt idx="8187">
                  <c:v>-12.400000000000006</c:v>
                </c:pt>
                <c:pt idx="8188">
                  <c:v>-8.2680000000000025</c:v>
                </c:pt>
                <c:pt idx="8189">
                  <c:v>-13.108000000000001</c:v>
                </c:pt>
                <c:pt idx="8190">
                  <c:v>-10.25</c:v>
                </c:pt>
                <c:pt idx="8191">
                  <c:v>-18.244999999999987</c:v>
                </c:pt>
                <c:pt idx="8192">
                  <c:v>-17.657999999999994</c:v>
                </c:pt>
                <c:pt idx="8193">
                  <c:v>-11.296000000000005</c:v>
                </c:pt>
                <c:pt idx="8194">
                  <c:v>-19.847000000000001</c:v>
                </c:pt>
                <c:pt idx="8195">
                  <c:v>-21.037000000000031</c:v>
                </c:pt>
                <c:pt idx="8196">
                  <c:v>-9.4950000000000045</c:v>
                </c:pt>
                <c:pt idx="8197">
                  <c:v>-5.737000000000009</c:v>
                </c:pt>
                <c:pt idx="8198">
                  <c:v>-1.9900000000000047</c:v>
                </c:pt>
                <c:pt idx="8199">
                  <c:v>-1.9420000000000026</c:v>
                </c:pt>
                <c:pt idx="8200">
                  <c:v>-5.6209999999999916</c:v>
                </c:pt>
                <c:pt idx="8201">
                  <c:v>-16.721999999999987</c:v>
                </c:pt>
                <c:pt idx="8202">
                  <c:v>-12.582000000000004</c:v>
                </c:pt>
                <c:pt idx="8203">
                  <c:v>-3.1990000000000047</c:v>
                </c:pt>
                <c:pt idx="8204">
                  <c:v>-3.7989999999999995</c:v>
                </c:pt>
                <c:pt idx="8205">
                  <c:v>0.86900000000000099</c:v>
                </c:pt>
                <c:pt idx="8206">
                  <c:v>-9.1510000000000034</c:v>
                </c:pt>
                <c:pt idx="8207">
                  <c:v>-3.5730000000000004</c:v>
                </c:pt>
                <c:pt idx="8208">
                  <c:v>-1.0020000000000024</c:v>
                </c:pt>
                <c:pt idx="8209">
                  <c:v>-2.1799999999999997</c:v>
                </c:pt>
                <c:pt idx="8210">
                  <c:v>-3.1890000000000001</c:v>
                </c:pt>
                <c:pt idx="8211">
                  <c:v>-0.6370000000000019</c:v>
                </c:pt>
                <c:pt idx="8212">
                  <c:v>-0.70199999999999863</c:v>
                </c:pt>
                <c:pt idx="8213">
                  <c:v>-0.7989999999999996</c:v>
                </c:pt>
                <c:pt idx="8214">
                  <c:v>-1.7510000000000048</c:v>
                </c:pt>
                <c:pt idx="8215">
                  <c:v>-3.3359999999999999</c:v>
                </c:pt>
                <c:pt idx="8216">
                  <c:v>-11.289000000000001</c:v>
                </c:pt>
                <c:pt idx="8217">
                  <c:v>-17</c:v>
                </c:pt>
                <c:pt idx="8218">
                  <c:v>-10.151000000000003</c:v>
                </c:pt>
                <c:pt idx="8219">
                  <c:v>-10.259</c:v>
                </c:pt>
                <c:pt idx="8220">
                  <c:v>-11.445</c:v>
                </c:pt>
                <c:pt idx="8221">
                  <c:v>-9.0810000000000031</c:v>
                </c:pt>
                <c:pt idx="8222">
                  <c:v>-4.4899999999999984</c:v>
                </c:pt>
                <c:pt idx="8223">
                  <c:v>-3.6910000000000025</c:v>
                </c:pt>
                <c:pt idx="8224">
                  <c:v>-11.423000000000002</c:v>
                </c:pt>
                <c:pt idx="8225">
                  <c:v>-19.311000000000035</c:v>
                </c:pt>
                <c:pt idx="8226">
                  <c:v>-16.156000000000031</c:v>
                </c:pt>
                <c:pt idx="8227">
                  <c:v>-12.040999999999999</c:v>
                </c:pt>
                <c:pt idx="8228">
                  <c:v>-3.9840000000000018</c:v>
                </c:pt>
                <c:pt idx="8229">
                  <c:v>2.019999999999996</c:v>
                </c:pt>
                <c:pt idx="8230">
                  <c:v>-2.4600000000000009</c:v>
                </c:pt>
                <c:pt idx="8231">
                  <c:v>-6.0609999999999955</c:v>
                </c:pt>
                <c:pt idx="8232">
                  <c:v>8.0590000000000028</c:v>
                </c:pt>
                <c:pt idx="8233">
                  <c:v>6.0399999999999991</c:v>
                </c:pt>
                <c:pt idx="8234">
                  <c:v>1.0859999999999952</c:v>
                </c:pt>
                <c:pt idx="8235">
                  <c:v>1.2389999999999943</c:v>
                </c:pt>
                <c:pt idx="8236">
                  <c:v>4.1129999999999889</c:v>
                </c:pt>
                <c:pt idx="8237">
                  <c:v>4.1599999999999975</c:v>
                </c:pt>
                <c:pt idx="8238">
                  <c:v>8.8070000000000022</c:v>
                </c:pt>
                <c:pt idx="8239">
                  <c:v>10.197000000000001</c:v>
                </c:pt>
                <c:pt idx="8240">
                  <c:v>-0.26100000000000284</c:v>
                </c:pt>
                <c:pt idx="8241">
                  <c:v>2.4779999999999998</c:v>
                </c:pt>
                <c:pt idx="8242">
                  <c:v>1.1689999999999958</c:v>
                </c:pt>
                <c:pt idx="8243">
                  <c:v>1.4929999999999923</c:v>
                </c:pt>
                <c:pt idx="8244">
                  <c:v>2.4989999999999948</c:v>
                </c:pt>
                <c:pt idx="8245">
                  <c:v>2.1450000000000031</c:v>
                </c:pt>
                <c:pt idx="8246">
                  <c:v>3.7719999999999985</c:v>
                </c:pt>
                <c:pt idx="8247">
                  <c:v>7.5009999999999977</c:v>
                </c:pt>
                <c:pt idx="8248">
                  <c:v>10.228999999999999</c:v>
                </c:pt>
                <c:pt idx="8249">
                  <c:v>3.1199999999999974</c:v>
                </c:pt>
                <c:pt idx="8250">
                  <c:v>3.8669999999999867</c:v>
                </c:pt>
                <c:pt idx="8251">
                  <c:v>5.0039999999999907</c:v>
                </c:pt>
                <c:pt idx="8252">
                  <c:v>11.052000000000014</c:v>
                </c:pt>
                <c:pt idx="8253">
                  <c:v>20.648999999999987</c:v>
                </c:pt>
                <c:pt idx="8254">
                  <c:v>13.190000000000001</c:v>
                </c:pt>
                <c:pt idx="8255">
                  <c:v>14.229999999999999</c:v>
                </c:pt>
                <c:pt idx="8256">
                  <c:v>15.621</c:v>
                </c:pt>
                <c:pt idx="8257">
                  <c:v>6.7999999999999972</c:v>
                </c:pt>
                <c:pt idx="8258">
                  <c:v>7.3449999999999891</c:v>
                </c:pt>
                <c:pt idx="8259">
                  <c:v>16.265999999999952</c:v>
                </c:pt>
                <c:pt idx="8260">
                  <c:v>16.394000000000005</c:v>
                </c:pt>
                <c:pt idx="8261">
                  <c:v>5.0020000000000016</c:v>
                </c:pt>
                <c:pt idx="8262">
                  <c:v>1.4919999999999929</c:v>
                </c:pt>
                <c:pt idx="8263">
                  <c:v>-1.2890000000000015</c:v>
                </c:pt>
                <c:pt idx="8264">
                  <c:v>-1.9399999999999953</c:v>
                </c:pt>
                <c:pt idx="8265">
                  <c:v>-1.3940000000000061</c:v>
                </c:pt>
                <c:pt idx="8266">
                  <c:v>-0.75299999999999434</c:v>
                </c:pt>
                <c:pt idx="8267">
                  <c:v>-1.3400000000000041</c:v>
                </c:pt>
                <c:pt idx="8268">
                  <c:v>0.9249999999999976</c:v>
                </c:pt>
                <c:pt idx="8269">
                  <c:v>-1.3700000000000045</c:v>
                </c:pt>
                <c:pt idx="8270">
                  <c:v>-1.3700000000000045</c:v>
                </c:pt>
                <c:pt idx="8271">
                  <c:v>-3.6970000000000032</c:v>
                </c:pt>
                <c:pt idx="8272">
                  <c:v>-4.5820000000000078</c:v>
                </c:pt>
                <c:pt idx="8273">
                  <c:v>-12.850000000000026</c:v>
                </c:pt>
                <c:pt idx="8274">
                  <c:v>-13.709000000000003</c:v>
                </c:pt>
                <c:pt idx="8275">
                  <c:v>-4.6350000000000051</c:v>
                </c:pt>
                <c:pt idx="8276">
                  <c:v>1.9989999999999952</c:v>
                </c:pt>
                <c:pt idx="8277">
                  <c:v>8.1379999999999928</c:v>
                </c:pt>
                <c:pt idx="8278">
                  <c:v>6.2909999999999968</c:v>
                </c:pt>
                <c:pt idx="8279">
                  <c:v>0.99399999999999977</c:v>
                </c:pt>
                <c:pt idx="8280">
                  <c:v>-2.5670000000000002</c:v>
                </c:pt>
                <c:pt idx="8281">
                  <c:v>1.8000000000000689E-2</c:v>
                </c:pt>
                <c:pt idx="8282">
                  <c:v>-3.4500000000000028</c:v>
                </c:pt>
                <c:pt idx="8283">
                  <c:v>2.7299999999999982</c:v>
                </c:pt>
                <c:pt idx="8284">
                  <c:v>5.2109999999999985</c:v>
                </c:pt>
                <c:pt idx="8285">
                  <c:v>-3.527000000000001</c:v>
                </c:pt>
                <c:pt idx="8286">
                  <c:v>-3.8689999999999998</c:v>
                </c:pt>
                <c:pt idx="8287">
                  <c:v>-8.2000000000000011</c:v>
                </c:pt>
                <c:pt idx="8288">
                  <c:v>-10.96</c:v>
                </c:pt>
                <c:pt idx="8289">
                  <c:v>-1.5780000000000041</c:v>
                </c:pt>
                <c:pt idx="8290">
                  <c:v>-2.2410000000000152</c:v>
                </c:pt>
                <c:pt idx="8291">
                  <c:v>-4.9650000000000025</c:v>
                </c:pt>
                <c:pt idx="8292">
                  <c:v>1.277000000000001</c:v>
                </c:pt>
                <c:pt idx="8293">
                  <c:v>0.28499999999999748</c:v>
                </c:pt>
                <c:pt idx="8294">
                  <c:v>0.36000000000000032</c:v>
                </c:pt>
                <c:pt idx="8295">
                  <c:v>-4.4699999999999989</c:v>
                </c:pt>
                <c:pt idx="8296">
                  <c:v>-10.698000000000008</c:v>
                </c:pt>
                <c:pt idx="8297">
                  <c:v>-34.608000000000011</c:v>
                </c:pt>
                <c:pt idx="8298">
                  <c:v>-58.095000000000013</c:v>
                </c:pt>
                <c:pt idx="8299">
                  <c:v>0.88000000000000966</c:v>
                </c:pt>
                <c:pt idx="8300">
                  <c:v>5.0979999999999945</c:v>
                </c:pt>
                <c:pt idx="8301">
                  <c:v>15.673000000000002</c:v>
                </c:pt>
                <c:pt idx="8302">
                  <c:v>3.8329999999999935</c:v>
                </c:pt>
                <c:pt idx="8303">
                  <c:v>-0.50400000000000489</c:v>
                </c:pt>
                <c:pt idx="8304">
                  <c:v>11.566000000000004</c:v>
                </c:pt>
                <c:pt idx="8305">
                  <c:v>7.0549999999999899</c:v>
                </c:pt>
                <c:pt idx="8306">
                  <c:v>3.0030000000000001</c:v>
                </c:pt>
                <c:pt idx="8307">
                  <c:v>4.7150000000000025</c:v>
                </c:pt>
                <c:pt idx="8308">
                  <c:v>7.5</c:v>
                </c:pt>
                <c:pt idx="8309">
                  <c:v>6.1099999999999985</c:v>
                </c:pt>
                <c:pt idx="8310">
                  <c:v>4.992999999999995</c:v>
                </c:pt>
                <c:pt idx="8311">
                  <c:v>-10.021000000000001</c:v>
                </c:pt>
                <c:pt idx="8312">
                  <c:v>-31.110000000000031</c:v>
                </c:pt>
                <c:pt idx="8313">
                  <c:v>-14.512</c:v>
                </c:pt>
                <c:pt idx="8314">
                  <c:v>-10.175000000000002</c:v>
                </c:pt>
                <c:pt idx="8315">
                  <c:v>-12.716000000000008</c:v>
                </c:pt>
                <c:pt idx="8316">
                  <c:v>-2.519999999999996</c:v>
                </c:pt>
                <c:pt idx="8317">
                  <c:v>-2.3870000000000005</c:v>
                </c:pt>
                <c:pt idx="8318">
                  <c:v>-2.6900000000000119</c:v>
                </c:pt>
                <c:pt idx="8319">
                  <c:v>-7.296999999999997</c:v>
                </c:pt>
                <c:pt idx="8320">
                  <c:v>-9.0690000000000026</c:v>
                </c:pt>
                <c:pt idx="8321">
                  <c:v>-66.506</c:v>
                </c:pt>
                <c:pt idx="8322">
                  <c:v>-67.620000000000019</c:v>
                </c:pt>
                <c:pt idx="8323">
                  <c:v>-24.620000000000005</c:v>
                </c:pt>
                <c:pt idx="8324">
                  <c:v>1.2090000000000032</c:v>
                </c:pt>
                <c:pt idx="8325">
                  <c:v>11.683</c:v>
                </c:pt>
                <c:pt idx="8326">
                  <c:v>5.5799999999999983</c:v>
                </c:pt>
                <c:pt idx="8327">
                  <c:v>-1.5020000000000024</c:v>
                </c:pt>
                <c:pt idx="8328">
                  <c:v>0.48299999999999804</c:v>
                </c:pt>
                <c:pt idx="8329">
                  <c:v>-3.8740000000000023</c:v>
                </c:pt>
                <c:pt idx="8330">
                  <c:v>-1.5570000000000022</c:v>
                </c:pt>
                <c:pt idx="8331">
                  <c:v>-1.463000000000001</c:v>
                </c:pt>
                <c:pt idx="8332">
                  <c:v>-1.3580000000000041</c:v>
                </c:pt>
                <c:pt idx="8333">
                  <c:v>-5.5679999999999872</c:v>
                </c:pt>
                <c:pt idx="8334">
                  <c:v>-11.191000000000003</c:v>
                </c:pt>
                <c:pt idx="8335">
                  <c:v>-24.013000000000005</c:v>
                </c:pt>
                <c:pt idx="8336">
                  <c:v>-36.676000000000002</c:v>
                </c:pt>
                <c:pt idx="8337">
                  <c:v>-23.373999999999992</c:v>
                </c:pt>
                <c:pt idx="8338">
                  <c:v>-18.428999999999952</c:v>
                </c:pt>
                <c:pt idx="8339">
                  <c:v>-19.012</c:v>
                </c:pt>
                <c:pt idx="8340">
                  <c:v>-14.901000000000002</c:v>
                </c:pt>
                <c:pt idx="8341">
                  <c:v>-17.456999999999987</c:v>
                </c:pt>
                <c:pt idx="8342">
                  <c:v>-16.763000000000002</c:v>
                </c:pt>
                <c:pt idx="8343">
                  <c:v>-17.881</c:v>
                </c:pt>
                <c:pt idx="8344">
                  <c:v>-23.756</c:v>
                </c:pt>
                <c:pt idx="8345">
                  <c:v>-65.38</c:v>
                </c:pt>
                <c:pt idx="8346">
                  <c:v>-36.339999999999996</c:v>
                </c:pt>
                <c:pt idx="8347">
                  <c:v>-20.195</c:v>
                </c:pt>
                <c:pt idx="8348">
                  <c:v>-9.5840000000000014</c:v>
                </c:pt>
                <c:pt idx="8349">
                  <c:v>-3.5700000000000003</c:v>
                </c:pt>
                <c:pt idx="8350">
                  <c:v>-2.0970000000000013</c:v>
                </c:pt>
                <c:pt idx="8351">
                  <c:v>-8.1979999999999986</c:v>
                </c:pt>
                <c:pt idx="8352">
                  <c:v>-17.208999999999989</c:v>
                </c:pt>
                <c:pt idx="8353">
                  <c:v>-33.260000000000012</c:v>
                </c:pt>
                <c:pt idx="8354">
                  <c:v>-42.973000000000006</c:v>
                </c:pt>
                <c:pt idx="8355">
                  <c:v>-39.503</c:v>
                </c:pt>
                <c:pt idx="8356">
                  <c:v>-37.037000000000006</c:v>
                </c:pt>
                <c:pt idx="8357">
                  <c:v>-40.278000000000013</c:v>
                </c:pt>
                <c:pt idx="8358">
                  <c:v>-39.379999999999995</c:v>
                </c:pt>
                <c:pt idx="8359">
                  <c:v>-23.116000000000035</c:v>
                </c:pt>
                <c:pt idx="8360">
                  <c:v>-19.199000000000005</c:v>
                </c:pt>
                <c:pt idx="8361">
                  <c:v>-13.607000000000001</c:v>
                </c:pt>
                <c:pt idx="8362">
                  <c:v>-14.709000000000003</c:v>
                </c:pt>
                <c:pt idx="8363">
                  <c:v>-16.948999999999948</c:v>
                </c:pt>
                <c:pt idx="8364">
                  <c:v>-12.394000000000002</c:v>
                </c:pt>
                <c:pt idx="8365">
                  <c:v>-10.209000000000003</c:v>
                </c:pt>
                <c:pt idx="8366">
                  <c:v>-9</c:v>
                </c:pt>
                <c:pt idx="8367">
                  <c:v>-5.1179999999999897</c:v>
                </c:pt>
                <c:pt idx="8368">
                  <c:v>-9.2430000000000003</c:v>
                </c:pt>
                <c:pt idx="8369">
                  <c:v>-16.221000000000004</c:v>
                </c:pt>
                <c:pt idx="8370">
                  <c:v>-20.241</c:v>
                </c:pt>
                <c:pt idx="8371">
                  <c:v>-11.340000000000003</c:v>
                </c:pt>
                <c:pt idx="8372">
                  <c:v>-5.4540000000000006</c:v>
                </c:pt>
                <c:pt idx="8373">
                  <c:v>1.6149999999999938</c:v>
                </c:pt>
                <c:pt idx="8374">
                  <c:v>-0.89300000000000068</c:v>
                </c:pt>
                <c:pt idx="8375">
                  <c:v>-5.240000000000002</c:v>
                </c:pt>
                <c:pt idx="8376">
                  <c:v>5.4720000000000013</c:v>
                </c:pt>
                <c:pt idx="8377">
                  <c:v>-10.062000000000006</c:v>
                </c:pt>
                <c:pt idx="8378">
                  <c:v>-21.926000000000002</c:v>
                </c:pt>
                <c:pt idx="8379">
                  <c:v>-15.306000000000004</c:v>
                </c:pt>
                <c:pt idx="8380">
                  <c:v>-12.350000000000019</c:v>
                </c:pt>
                <c:pt idx="8381">
                  <c:v>-15.415000000000004</c:v>
                </c:pt>
                <c:pt idx="8382">
                  <c:v>-23.713000000000001</c:v>
                </c:pt>
                <c:pt idx="8383">
                  <c:v>-23.651000000000035</c:v>
                </c:pt>
                <c:pt idx="8384">
                  <c:v>-26.11500000000003</c:v>
                </c:pt>
                <c:pt idx="8385">
                  <c:v>-13.901</c:v>
                </c:pt>
                <c:pt idx="8386">
                  <c:v>2.9959999999999987</c:v>
                </c:pt>
                <c:pt idx="8387">
                  <c:v>2.5229999999999961</c:v>
                </c:pt>
                <c:pt idx="8388">
                  <c:v>-0.15399999999999697</c:v>
                </c:pt>
                <c:pt idx="8389">
                  <c:v>4.1549999999999887</c:v>
                </c:pt>
                <c:pt idx="8390">
                  <c:v>4.0979999999999945</c:v>
                </c:pt>
                <c:pt idx="8391">
                  <c:v>2.8399999999999963</c:v>
                </c:pt>
                <c:pt idx="8392">
                  <c:v>2.4949999999999974</c:v>
                </c:pt>
                <c:pt idx="8393">
                  <c:v>-2.507000000000005</c:v>
                </c:pt>
                <c:pt idx="8394">
                  <c:v>2.8169999999999953</c:v>
                </c:pt>
                <c:pt idx="8395">
                  <c:v>11.312000000000006</c:v>
                </c:pt>
                <c:pt idx="8396">
                  <c:v>15.702</c:v>
                </c:pt>
                <c:pt idx="8397">
                  <c:v>21.465999999999951</c:v>
                </c:pt>
                <c:pt idx="8398">
                  <c:v>13.596</c:v>
                </c:pt>
                <c:pt idx="8399">
                  <c:v>8.8460000000000036</c:v>
                </c:pt>
                <c:pt idx="8400">
                  <c:v>7.972999999999999</c:v>
                </c:pt>
                <c:pt idx="8401">
                  <c:v>-3.0720000000000027</c:v>
                </c:pt>
                <c:pt idx="8402">
                  <c:v>-5.2960000000000012</c:v>
                </c:pt>
                <c:pt idx="8403">
                  <c:v>-11.926</c:v>
                </c:pt>
                <c:pt idx="8404">
                  <c:v>-13.456000000000021</c:v>
                </c:pt>
                <c:pt idx="8405">
                  <c:v>-13.126000000000001</c:v>
                </c:pt>
                <c:pt idx="8406">
                  <c:v>-12.713000000000001</c:v>
                </c:pt>
                <c:pt idx="8407">
                  <c:v>-19.574000000000005</c:v>
                </c:pt>
                <c:pt idx="8408">
                  <c:v>-24.164000000000001</c:v>
                </c:pt>
                <c:pt idx="8409">
                  <c:v>-35.403999999999996</c:v>
                </c:pt>
                <c:pt idx="8410">
                  <c:v>-18.695000000000004</c:v>
                </c:pt>
                <c:pt idx="8411">
                  <c:v>-19.471999999999987</c:v>
                </c:pt>
                <c:pt idx="8412">
                  <c:v>-18.410000000000004</c:v>
                </c:pt>
                <c:pt idx="8413">
                  <c:v>-18.308</c:v>
                </c:pt>
                <c:pt idx="8414">
                  <c:v>-21.518999999999988</c:v>
                </c:pt>
                <c:pt idx="8415">
                  <c:v>-22.863</c:v>
                </c:pt>
                <c:pt idx="8416">
                  <c:v>-17.181000000000001</c:v>
                </c:pt>
                <c:pt idx="8417">
                  <c:v>-21.205000000000002</c:v>
                </c:pt>
                <c:pt idx="8418">
                  <c:v>-7.2000000000000028</c:v>
                </c:pt>
                <c:pt idx="8419">
                  <c:v>-2.8100000000000023</c:v>
                </c:pt>
                <c:pt idx="8420">
                  <c:v>11.405000000000006</c:v>
                </c:pt>
                <c:pt idx="8421">
                  <c:v>19.971000000000004</c:v>
                </c:pt>
                <c:pt idx="8422">
                  <c:v>16.116999999999997</c:v>
                </c:pt>
                <c:pt idx="8423">
                  <c:v>7.2209999999999965</c:v>
                </c:pt>
                <c:pt idx="8424">
                  <c:v>5.4639999999999986</c:v>
                </c:pt>
                <c:pt idx="8425">
                  <c:v>-5.3950000000000005</c:v>
                </c:pt>
                <c:pt idx="8426">
                  <c:v>-19.374000000000031</c:v>
                </c:pt>
                <c:pt idx="8427">
                  <c:v>-10.59</c:v>
                </c:pt>
                <c:pt idx="8428">
                  <c:v>-0.31500000000000189</c:v>
                </c:pt>
                <c:pt idx="8429">
                  <c:v>-14.974</c:v>
                </c:pt>
                <c:pt idx="8430">
                  <c:v>-3.6280000000000001</c:v>
                </c:pt>
                <c:pt idx="8431">
                  <c:v>-4.375</c:v>
                </c:pt>
                <c:pt idx="8432">
                  <c:v>-9.251000000000003</c:v>
                </c:pt>
                <c:pt idx="8433">
                  <c:v>-1.1499999999999957</c:v>
                </c:pt>
                <c:pt idx="8434">
                  <c:v>-3.8100000000000023</c:v>
                </c:pt>
                <c:pt idx="8435">
                  <c:v>-5.3050000000000068</c:v>
                </c:pt>
                <c:pt idx="8436">
                  <c:v>-2.259999999999998</c:v>
                </c:pt>
                <c:pt idx="8437">
                  <c:v>-4.4000000000004084E-2</c:v>
                </c:pt>
                <c:pt idx="8438">
                  <c:v>1.4909999999999968</c:v>
                </c:pt>
                <c:pt idx="8439">
                  <c:v>2.4930000000000021</c:v>
                </c:pt>
                <c:pt idx="8440">
                  <c:v>1.1750000000000043</c:v>
                </c:pt>
                <c:pt idx="8441">
                  <c:v>-8.3200000000000074</c:v>
                </c:pt>
                <c:pt idx="8442">
                  <c:v>0.45099999999999413</c:v>
                </c:pt>
                <c:pt idx="8443">
                  <c:v>8.8880000000000052</c:v>
                </c:pt>
                <c:pt idx="8444">
                  <c:v>14.321000000000002</c:v>
                </c:pt>
                <c:pt idx="8445">
                  <c:v>26.323</c:v>
                </c:pt>
                <c:pt idx="8446">
                  <c:v>14.774000000000001</c:v>
                </c:pt>
                <c:pt idx="8447">
                  <c:v>6.2569999999999979</c:v>
                </c:pt>
                <c:pt idx="8448">
                  <c:v>10.334000000000001</c:v>
                </c:pt>
                <c:pt idx="8449">
                  <c:v>7.4379999999999953</c:v>
                </c:pt>
                <c:pt idx="8450">
                  <c:v>3.0030000000000001</c:v>
                </c:pt>
                <c:pt idx="8451">
                  <c:v>6.0229999999999899</c:v>
                </c:pt>
                <c:pt idx="8452">
                  <c:v>11.307000000000002</c:v>
                </c:pt>
                <c:pt idx="8453">
                  <c:v>2.5600000000000032</c:v>
                </c:pt>
                <c:pt idx="8454">
                  <c:v>-1.1719999999999946</c:v>
                </c:pt>
                <c:pt idx="8455">
                  <c:v>-10.16</c:v>
                </c:pt>
                <c:pt idx="8456">
                  <c:v>-6.9960000000000022</c:v>
                </c:pt>
                <c:pt idx="8457">
                  <c:v>-4.088000000000001</c:v>
                </c:pt>
                <c:pt idx="8458">
                  <c:v>-3.0560000000000027</c:v>
                </c:pt>
                <c:pt idx="8459">
                  <c:v>-4.9860000000000104</c:v>
                </c:pt>
                <c:pt idx="8460">
                  <c:v>-0.61600000000000765</c:v>
                </c:pt>
                <c:pt idx="8461">
                  <c:v>1.2389999999999943</c:v>
                </c:pt>
                <c:pt idx="8462">
                  <c:v>-0.10600000000000166</c:v>
                </c:pt>
                <c:pt idx="8463">
                  <c:v>-0.10300000000000153</c:v>
                </c:pt>
                <c:pt idx="8464">
                  <c:v>-2.6499999999999986</c:v>
                </c:pt>
                <c:pt idx="8465">
                  <c:v>-17.861999999999988</c:v>
                </c:pt>
                <c:pt idx="8466">
                  <c:v>-13.223999999999998</c:v>
                </c:pt>
                <c:pt idx="8467">
                  <c:v>-4.1659999999999942</c:v>
                </c:pt>
                <c:pt idx="8468">
                  <c:v>-4.0770000000000115</c:v>
                </c:pt>
                <c:pt idx="8469">
                  <c:v>0.11000000000000654</c:v>
                </c:pt>
                <c:pt idx="8470">
                  <c:v>-5.9209999999999985</c:v>
                </c:pt>
                <c:pt idx="8471">
                  <c:v>-4.4700000000000104</c:v>
                </c:pt>
                <c:pt idx="8472">
                  <c:v>5.6049999999999862</c:v>
                </c:pt>
                <c:pt idx="8473">
                  <c:v>-1.0000000000047761E-3</c:v>
                </c:pt>
                <c:pt idx="8474">
                  <c:v>2.786999999999999</c:v>
                </c:pt>
                <c:pt idx="8475">
                  <c:v>0.89499999999999602</c:v>
                </c:pt>
                <c:pt idx="8476">
                  <c:v>0.8019999999999996</c:v>
                </c:pt>
                <c:pt idx="8477">
                  <c:v>1.0899999999999932</c:v>
                </c:pt>
                <c:pt idx="8478">
                  <c:v>1.5200000000000031</c:v>
                </c:pt>
                <c:pt idx="8479">
                  <c:v>-5.2490000000000023</c:v>
                </c:pt>
                <c:pt idx="8480">
                  <c:v>-9.6800000000000015</c:v>
                </c:pt>
                <c:pt idx="8481">
                  <c:v>-8.7170000000000005</c:v>
                </c:pt>
                <c:pt idx="8482">
                  <c:v>-7.5999999999999943</c:v>
                </c:pt>
                <c:pt idx="8483">
                  <c:v>-9.2140000000000004</c:v>
                </c:pt>
                <c:pt idx="8484">
                  <c:v>-2.5220000000000047</c:v>
                </c:pt>
                <c:pt idx="8485">
                  <c:v>-5.2219999999999995</c:v>
                </c:pt>
                <c:pt idx="8486">
                  <c:v>-3.9500000000000028</c:v>
                </c:pt>
                <c:pt idx="8487">
                  <c:v>-4.3579999999999863</c:v>
                </c:pt>
                <c:pt idx="8488">
                  <c:v>-10.326000000000002</c:v>
                </c:pt>
                <c:pt idx="8489">
                  <c:v>-23.814000000000046</c:v>
                </c:pt>
                <c:pt idx="8490">
                  <c:v>-15.440000000000001</c:v>
                </c:pt>
                <c:pt idx="8491">
                  <c:v>-5.1339999999999995</c:v>
                </c:pt>
                <c:pt idx="8492">
                  <c:v>-1.4889999999999943</c:v>
                </c:pt>
                <c:pt idx="8493">
                  <c:v>5.1099999999999985</c:v>
                </c:pt>
                <c:pt idx="8494">
                  <c:v>2.8569999999999967</c:v>
                </c:pt>
                <c:pt idx="8495">
                  <c:v>-3.0600000000000032</c:v>
                </c:pt>
                <c:pt idx="8496">
                  <c:v>-1.4219999999999922</c:v>
                </c:pt>
                <c:pt idx="8497">
                  <c:v>-9.777000000000001</c:v>
                </c:pt>
                <c:pt idx="8498">
                  <c:v>-31.955000000000002</c:v>
                </c:pt>
                <c:pt idx="8499">
                  <c:v>-27.187000000000005</c:v>
                </c:pt>
                <c:pt idx="8500">
                  <c:v>-26.163</c:v>
                </c:pt>
                <c:pt idx="8501">
                  <c:v>-28.310000000000031</c:v>
                </c:pt>
                <c:pt idx="8502">
                  <c:v>-21.814000000000039</c:v>
                </c:pt>
                <c:pt idx="8503">
                  <c:v>-15.336000000000006</c:v>
                </c:pt>
                <c:pt idx="8504">
                  <c:v>-17.195</c:v>
                </c:pt>
                <c:pt idx="8505">
                  <c:v>-8.5930000000000035</c:v>
                </c:pt>
                <c:pt idx="8506">
                  <c:v>-9.0960000000000036</c:v>
                </c:pt>
                <c:pt idx="8507">
                  <c:v>-16.267000000000003</c:v>
                </c:pt>
                <c:pt idx="8508">
                  <c:v>-12.240999999999998</c:v>
                </c:pt>
                <c:pt idx="8509">
                  <c:v>-13.191000000000003</c:v>
                </c:pt>
                <c:pt idx="8510">
                  <c:v>-8.69</c:v>
                </c:pt>
                <c:pt idx="8511">
                  <c:v>-8.1950000000000003</c:v>
                </c:pt>
                <c:pt idx="8512">
                  <c:v>-10.287000000000001</c:v>
                </c:pt>
                <c:pt idx="8513">
                  <c:v>-8.7680000000000025</c:v>
                </c:pt>
                <c:pt idx="8514">
                  <c:v>-16.300000000000004</c:v>
                </c:pt>
                <c:pt idx="8515">
                  <c:v>-8.8800000000000026</c:v>
                </c:pt>
                <c:pt idx="8516">
                  <c:v>-4.0050000000000026</c:v>
                </c:pt>
                <c:pt idx="8517">
                  <c:v>8.5730000000000022</c:v>
                </c:pt>
                <c:pt idx="8518">
                  <c:v>5.0050000000000026</c:v>
                </c:pt>
                <c:pt idx="8519">
                  <c:v>1.1989999999999978</c:v>
                </c:pt>
                <c:pt idx="8520">
                  <c:v>6.6380000000000017</c:v>
                </c:pt>
                <c:pt idx="8521">
                  <c:v>-6.0399999999999991</c:v>
                </c:pt>
                <c:pt idx="8522">
                  <c:v>-16.471999999999987</c:v>
                </c:pt>
                <c:pt idx="8523">
                  <c:v>-11.349</c:v>
                </c:pt>
                <c:pt idx="8524">
                  <c:v>-14.290999999999999</c:v>
                </c:pt>
                <c:pt idx="8525">
                  <c:v>-19.02</c:v>
                </c:pt>
                <c:pt idx="8526">
                  <c:v>-29.459999999999987</c:v>
                </c:pt>
                <c:pt idx="8527">
                  <c:v>-9.0690000000000026</c:v>
                </c:pt>
                <c:pt idx="8528">
                  <c:v>-21.298999999999989</c:v>
                </c:pt>
                <c:pt idx="8529">
                  <c:v>-6.1110000000000042</c:v>
                </c:pt>
                <c:pt idx="8530">
                  <c:v>-5.8260000000000005</c:v>
                </c:pt>
                <c:pt idx="8531">
                  <c:v>-14.203000000000003</c:v>
                </c:pt>
                <c:pt idx="8532">
                  <c:v>-7.0250000000000057</c:v>
                </c:pt>
                <c:pt idx="8533">
                  <c:v>-3.9159999999999968</c:v>
                </c:pt>
                <c:pt idx="8534">
                  <c:v>-5.3000000000004384E-2</c:v>
                </c:pt>
                <c:pt idx="8535">
                  <c:v>-10.585000000000004</c:v>
                </c:pt>
                <c:pt idx="8536">
                  <c:v>-9.636000000000001</c:v>
                </c:pt>
                <c:pt idx="8537">
                  <c:v>-16.917999999999999</c:v>
                </c:pt>
                <c:pt idx="8538">
                  <c:v>-8.1900000000000031</c:v>
                </c:pt>
                <c:pt idx="8539">
                  <c:v>-4.8810000000000073</c:v>
                </c:pt>
                <c:pt idx="8540">
                  <c:v>2.5850000000000009</c:v>
                </c:pt>
                <c:pt idx="8541">
                  <c:v>6.7109999999999985</c:v>
                </c:pt>
                <c:pt idx="8542">
                  <c:v>3.4699999999999989</c:v>
                </c:pt>
                <c:pt idx="8543">
                  <c:v>5.6859999999999955</c:v>
                </c:pt>
                <c:pt idx="8544">
                  <c:v>5.6999999999999957</c:v>
                </c:pt>
                <c:pt idx="8545">
                  <c:v>-5.6679999999999904</c:v>
                </c:pt>
                <c:pt idx="8546">
                  <c:v>-7.5730000000000004</c:v>
                </c:pt>
                <c:pt idx="8547">
                  <c:v>-7.6750000000000007</c:v>
                </c:pt>
                <c:pt idx="8548">
                  <c:v>-2.7460000000000022</c:v>
                </c:pt>
                <c:pt idx="8549">
                  <c:v>-11.341000000000001</c:v>
                </c:pt>
                <c:pt idx="8550">
                  <c:v>-7.9340000000000011</c:v>
                </c:pt>
                <c:pt idx="8551">
                  <c:v>-9.1820000000000022</c:v>
                </c:pt>
                <c:pt idx="8552">
                  <c:v>-10.214</c:v>
                </c:pt>
                <c:pt idx="8553">
                  <c:v>-2.0200000000000031</c:v>
                </c:pt>
                <c:pt idx="8554">
                  <c:v>1.1619999999999964</c:v>
                </c:pt>
                <c:pt idx="8555">
                  <c:v>1.6029999999999938</c:v>
                </c:pt>
                <c:pt idx="8556">
                  <c:v>1.9739999999999958</c:v>
                </c:pt>
                <c:pt idx="8557">
                  <c:v>4.7289999999999965</c:v>
                </c:pt>
                <c:pt idx="8558">
                  <c:v>5.5899999999999963</c:v>
                </c:pt>
                <c:pt idx="8559">
                  <c:v>9.8860000000000028</c:v>
                </c:pt>
                <c:pt idx="8560">
                  <c:v>14.8</c:v>
                </c:pt>
                <c:pt idx="8561">
                  <c:v>3.3890000000000029</c:v>
                </c:pt>
                <c:pt idx="8562">
                  <c:v>-1.8909999999999978</c:v>
                </c:pt>
                <c:pt idx="8563">
                  <c:v>8.8190000000000008</c:v>
                </c:pt>
                <c:pt idx="8564">
                  <c:v>13.751000000000001</c:v>
                </c:pt>
                <c:pt idx="8565">
                  <c:v>17.988999999999937</c:v>
                </c:pt>
                <c:pt idx="8566">
                  <c:v>13.915000000000004</c:v>
                </c:pt>
                <c:pt idx="8567">
                  <c:v>23.72599999999996</c:v>
                </c:pt>
                <c:pt idx="8568">
                  <c:v>30.752000000000002</c:v>
                </c:pt>
                <c:pt idx="8569">
                  <c:v>28.185000000000002</c:v>
                </c:pt>
                <c:pt idx="8570">
                  <c:v>20.631999999999998</c:v>
                </c:pt>
                <c:pt idx="8571">
                  <c:v>12.55</c:v>
                </c:pt>
                <c:pt idx="8572">
                  <c:v>15.273000000000001</c:v>
                </c:pt>
                <c:pt idx="8573">
                  <c:v>15.925000000000002</c:v>
                </c:pt>
                <c:pt idx="8574">
                  <c:v>14.936</c:v>
                </c:pt>
                <c:pt idx="8575">
                  <c:v>14.513</c:v>
                </c:pt>
                <c:pt idx="8576">
                  <c:v>6.2690000000000019</c:v>
                </c:pt>
                <c:pt idx="8577">
                  <c:v>6.6349999999999945</c:v>
                </c:pt>
                <c:pt idx="8578">
                  <c:v>12.411000000000001</c:v>
                </c:pt>
                <c:pt idx="8579">
                  <c:v>11.757000000000001</c:v>
                </c:pt>
                <c:pt idx="8580">
                  <c:v>14.005000000000004</c:v>
                </c:pt>
                <c:pt idx="8581">
                  <c:v>13.927</c:v>
                </c:pt>
                <c:pt idx="8582">
                  <c:v>13.710999999999999</c:v>
                </c:pt>
                <c:pt idx="8583">
                  <c:v>9.8480000000000008</c:v>
                </c:pt>
                <c:pt idx="8584">
                  <c:v>11.064</c:v>
                </c:pt>
                <c:pt idx="8585">
                  <c:v>16.042000000000002</c:v>
                </c:pt>
                <c:pt idx="8586">
                  <c:v>10.674000000000001</c:v>
                </c:pt>
                <c:pt idx="8587">
                  <c:v>12.243999999999996</c:v>
                </c:pt>
                <c:pt idx="8588">
                  <c:v>23.721999999999987</c:v>
                </c:pt>
                <c:pt idx="8589">
                  <c:v>27.414000000000001</c:v>
                </c:pt>
                <c:pt idx="8590">
                  <c:v>22.416999999999987</c:v>
                </c:pt>
                <c:pt idx="8591">
                  <c:v>27.856999999999999</c:v>
                </c:pt>
                <c:pt idx="8592">
                  <c:v>2.8499999999999988</c:v>
                </c:pt>
                <c:pt idx="8593">
                  <c:v>1.0900000000000001</c:v>
                </c:pt>
                <c:pt idx="8594">
                  <c:v>-1.0029999999999974</c:v>
                </c:pt>
                <c:pt idx="8595">
                  <c:v>-9.3000000000000208E-2</c:v>
                </c:pt>
                <c:pt idx="8596">
                  <c:v>-1.2489999999999974</c:v>
                </c:pt>
                <c:pt idx="8597">
                  <c:v>-6.3580000000000005</c:v>
                </c:pt>
                <c:pt idx="8598">
                  <c:v>-9.4920000000000027</c:v>
                </c:pt>
                <c:pt idx="8599">
                  <c:v>-4.0020000000000007</c:v>
                </c:pt>
                <c:pt idx="8600">
                  <c:v>-2.7110000000000003</c:v>
                </c:pt>
                <c:pt idx="8601">
                  <c:v>-0.90399999999999991</c:v>
                </c:pt>
                <c:pt idx="8602">
                  <c:v>-0.15200000000000133</c:v>
                </c:pt>
                <c:pt idx="8603">
                  <c:v>3.2000000000000042E-2</c:v>
                </c:pt>
                <c:pt idx="8604">
                  <c:v>-2.490000000000002</c:v>
                </c:pt>
                <c:pt idx="8605">
                  <c:v>-0.1270000000000007</c:v>
                </c:pt>
                <c:pt idx="8606">
                  <c:v>-0.48100000000000032</c:v>
                </c:pt>
                <c:pt idx="8607">
                  <c:v>-2.7250000000000014</c:v>
                </c:pt>
                <c:pt idx="8608">
                  <c:v>-1.1029999999999998</c:v>
                </c:pt>
                <c:pt idx="8609">
                  <c:v>0.2449999999999998</c:v>
                </c:pt>
                <c:pt idx="8610">
                  <c:v>5.5429999999999975</c:v>
                </c:pt>
                <c:pt idx="8611">
                  <c:v>24.301000000000005</c:v>
                </c:pt>
                <c:pt idx="8612">
                  <c:v>28.491999999999987</c:v>
                </c:pt>
                <c:pt idx="8613">
                  <c:v>29.839000000000031</c:v>
                </c:pt>
                <c:pt idx="8614">
                  <c:v>20.256999999999987</c:v>
                </c:pt>
                <c:pt idx="8615">
                  <c:v>4.3089999999999975</c:v>
                </c:pt>
                <c:pt idx="8616">
                  <c:v>0.31200000000000033</c:v>
                </c:pt>
                <c:pt idx="8617">
                  <c:v>-3.3939999999999997</c:v>
                </c:pt>
                <c:pt idx="8618">
                  <c:v>-5.5870000000000015</c:v>
                </c:pt>
                <c:pt idx="8619">
                  <c:v>-2.0070000000000006</c:v>
                </c:pt>
                <c:pt idx="8620">
                  <c:v>0.997</c:v>
                </c:pt>
                <c:pt idx="8621">
                  <c:v>1.008</c:v>
                </c:pt>
                <c:pt idx="8622">
                  <c:v>1.9940000000000027</c:v>
                </c:pt>
                <c:pt idx="8623">
                  <c:v>55.056000000000004</c:v>
                </c:pt>
                <c:pt idx="8624">
                  <c:v>1.085</c:v>
                </c:pt>
                <c:pt idx="8625">
                  <c:v>-0.94700000000000062</c:v>
                </c:pt>
                <c:pt idx="8626">
                  <c:v>-4.5999999999999996</c:v>
                </c:pt>
                <c:pt idx="8627">
                  <c:v>-1.6780000000000033</c:v>
                </c:pt>
                <c:pt idx="8628">
                  <c:v>-0.10200000000000042</c:v>
                </c:pt>
                <c:pt idx="8629">
                  <c:v>-0.31700000000000089</c:v>
                </c:pt>
                <c:pt idx="8630">
                  <c:v>-2.0419999999999998</c:v>
                </c:pt>
                <c:pt idx="8631">
                  <c:v>-6.4940000000000007</c:v>
                </c:pt>
                <c:pt idx="8632">
                  <c:v>-5.5049999999999955</c:v>
                </c:pt>
                <c:pt idx="8633">
                  <c:v>-3.0289999999999999</c:v>
                </c:pt>
                <c:pt idx="8634">
                  <c:v>-0.93200000000000061</c:v>
                </c:pt>
                <c:pt idx="8635">
                  <c:v>0.76600000000000135</c:v>
                </c:pt>
                <c:pt idx="8636">
                  <c:v>17.683</c:v>
                </c:pt>
                <c:pt idx="8637">
                  <c:v>25.392999999999986</c:v>
                </c:pt>
                <c:pt idx="8638">
                  <c:v>22.481000000000002</c:v>
                </c:pt>
                <c:pt idx="8639">
                  <c:v>18.094000000000001</c:v>
                </c:pt>
                <c:pt idx="8640">
                  <c:v>4.51</c:v>
                </c:pt>
                <c:pt idx="8641">
                  <c:v>-2.8369999999999949</c:v>
                </c:pt>
                <c:pt idx="8642">
                  <c:v>-5.6639999999999908</c:v>
                </c:pt>
                <c:pt idx="8643">
                  <c:v>5.569</c:v>
                </c:pt>
                <c:pt idx="8644">
                  <c:v>5.745000000000001</c:v>
                </c:pt>
                <c:pt idx="8645">
                  <c:v>-1.0380000000000003</c:v>
                </c:pt>
                <c:pt idx="8646">
                  <c:v>-0.89199999999999968</c:v>
                </c:pt>
                <c:pt idx="8647">
                  <c:v>22.535</c:v>
                </c:pt>
                <c:pt idx="8648">
                  <c:v>19.559999999999999</c:v>
                </c:pt>
                <c:pt idx="8649">
                  <c:v>22.683</c:v>
                </c:pt>
                <c:pt idx="8650">
                  <c:v>23.104999999999997</c:v>
                </c:pt>
                <c:pt idx="8651">
                  <c:v>14.417000000000002</c:v>
                </c:pt>
                <c:pt idx="8652">
                  <c:v>18.412999999999986</c:v>
                </c:pt>
                <c:pt idx="8653">
                  <c:v>21.948999999999948</c:v>
                </c:pt>
                <c:pt idx="8654">
                  <c:v>22.589999999999989</c:v>
                </c:pt>
                <c:pt idx="8655">
                  <c:v>14.611000000000001</c:v>
                </c:pt>
                <c:pt idx="8656">
                  <c:v>15.098000000000001</c:v>
                </c:pt>
                <c:pt idx="8657">
                  <c:v>24.004999999999992</c:v>
                </c:pt>
                <c:pt idx="8658">
                  <c:v>15.406000000000002</c:v>
                </c:pt>
                <c:pt idx="8659">
                  <c:v>22.446999999999989</c:v>
                </c:pt>
                <c:pt idx="8660">
                  <c:v>30.329000000000001</c:v>
                </c:pt>
                <c:pt idx="8661">
                  <c:v>30.968999999999955</c:v>
                </c:pt>
                <c:pt idx="8662">
                  <c:v>23.152999999999999</c:v>
                </c:pt>
                <c:pt idx="8663">
                  <c:v>16.03</c:v>
                </c:pt>
                <c:pt idx="8664">
                  <c:v>22.445999999999948</c:v>
                </c:pt>
                <c:pt idx="8665">
                  <c:v>3.9079999999999995</c:v>
                </c:pt>
                <c:pt idx="8666">
                  <c:v>4.0039999999999996</c:v>
                </c:pt>
                <c:pt idx="8667">
                  <c:v>5.4310000000000107</c:v>
                </c:pt>
                <c:pt idx="8668">
                  <c:v>5.8760000000000003</c:v>
                </c:pt>
                <c:pt idx="8669">
                  <c:v>5.8639999999999946</c:v>
                </c:pt>
                <c:pt idx="8670">
                  <c:v>6.077</c:v>
                </c:pt>
                <c:pt idx="8671">
                  <c:v>23.699999999999996</c:v>
                </c:pt>
                <c:pt idx="8672">
                  <c:v>24.755999999999986</c:v>
                </c:pt>
                <c:pt idx="8673">
                  <c:v>21.761999999999986</c:v>
                </c:pt>
                <c:pt idx="8674">
                  <c:v>19.534999999999997</c:v>
                </c:pt>
                <c:pt idx="8675">
                  <c:v>14.905000000000006</c:v>
                </c:pt>
                <c:pt idx="8676">
                  <c:v>16.332999999999988</c:v>
                </c:pt>
                <c:pt idx="8677">
                  <c:v>17.518999999999988</c:v>
                </c:pt>
                <c:pt idx="8678">
                  <c:v>19.80400000000003</c:v>
                </c:pt>
                <c:pt idx="8679">
                  <c:v>18.920000000000002</c:v>
                </c:pt>
                <c:pt idx="8680">
                  <c:v>21.545999999999989</c:v>
                </c:pt>
                <c:pt idx="8681">
                  <c:v>21.685999999999989</c:v>
                </c:pt>
                <c:pt idx="8682">
                  <c:v>16.870999999999999</c:v>
                </c:pt>
                <c:pt idx="8683">
                  <c:v>25.267000000000003</c:v>
                </c:pt>
                <c:pt idx="8684">
                  <c:v>30.131000000000046</c:v>
                </c:pt>
                <c:pt idx="8685">
                  <c:v>35.197000000000003</c:v>
                </c:pt>
                <c:pt idx="8686">
                  <c:v>26.927999999999987</c:v>
                </c:pt>
                <c:pt idx="8687">
                  <c:v>23.464999999999989</c:v>
                </c:pt>
                <c:pt idx="8688">
                  <c:v>22.140999999999988</c:v>
                </c:pt>
                <c:pt idx="8689">
                  <c:v>18.959</c:v>
                </c:pt>
                <c:pt idx="8690">
                  <c:v>8.3220000000000027</c:v>
                </c:pt>
                <c:pt idx="8691">
                  <c:v>11.778</c:v>
                </c:pt>
                <c:pt idx="8692">
                  <c:v>11.905000000000006</c:v>
                </c:pt>
                <c:pt idx="8693">
                  <c:v>3.6929999999999978</c:v>
                </c:pt>
                <c:pt idx="8694">
                  <c:v>14.584</c:v>
                </c:pt>
                <c:pt idx="8695">
                  <c:v>17.954999999999988</c:v>
                </c:pt>
                <c:pt idx="8696">
                  <c:v>6.3859999999999957</c:v>
                </c:pt>
                <c:pt idx="8697">
                  <c:v>7.6959999999999882</c:v>
                </c:pt>
                <c:pt idx="8698">
                  <c:v>6.6969999999999956</c:v>
                </c:pt>
                <c:pt idx="8699">
                  <c:v>8.145999999999999</c:v>
                </c:pt>
                <c:pt idx="8700">
                  <c:v>12.030000000000001</c:v>
                </c:pt>
                <c:pt idx="8701">
                  <c:v>11.952000000000023</c:v>
                </c:pt>
                <c:pt idx="8702">
                  <c:v>8.9590000000000067</c:v>
                </c:pt>
                <c:pt idx="8703">
                  <c:v>14.335000000000004</c:v>
                </c:pt>
                <c:pt idx="8704">
                  <c:v>16.855</c:v>
                </c:pt>
                <c:pt idx="8705">
                  <c:v>1.5549999999999902</c:v>
                </c:pt>
                <c:pt idx="8706">
                  <c:v>8.6219999999999928</c:v>
                </c:pt>
                <c:pt idx="8707">
                  <c:v>12.754000000000001</c:v>
                </c:pt>
                <c:pt idx="8708">
                  <c:v>17.451000000000001</c:v>
                </c:pt>
                <c:pt idx="8709">
                  <c:v>28.772999999999989</c:v>
                </c:pt>
                <c:pt idx="8710">
                  <c:v>27.492999999999956</c:v>
                </c:pt>
                <c:pt idx="8711">
                  <c:v>27.771000000000004</c:v>
                </c:pt>
                <c:pt idx="8712">
                  <c:v>27.717999999999996</c:v>
                </c:pt>
                <c:pt idx="8713">
                  <c:v>10.181000000000001</c:v>
                </c:pt>
                <c:pt idx="8714">
                  <c:v>3.3519999999999968</c:v>
                </c:pt>
                <c:pt idx="8715">
                  <c:v>2.2999999999999989</c:v>
                </c:pt>
                <c:pt idx="8716">
                  <c:v>-1.4909999999999968</c:v>
                </c:pt>
                <c:pt idx="8717">
                  <c:v>-2.5</c:v>
                </c:pt>
                <c:pt idx="8718">
                  <c:v>-2.5589999999999997</c:v>
                </c:pt>
                <c:pt idx="8719">
                  <c:v>-3.1490000000000009</c:v>
                </c:pt>
                <c:pt idx="8720">
                  <c:v>-7.4450000000000003</c:v>
                </c:pt>
                <c:pt idx="8721">
                  <c:v>-3.9949999999999988</c:v>
                </c:pt>
                <c:pt idx="8722">
                  <c:v>1.8449999999999978</c:v>
                </c:pt>
                <c:pt idx="8723">
                  <c:v>1.8450000000000024</c:v>
                </c:pt>
                <c:pt idx="8724">
                  <c:v>-0.28599999999999864</c:v>
                </c:pt>
                <c:pt idx="8725">
                  <c:v>1.3330000000000002</c:v>
                </c:pt>
                <c:pt idx="8726">
                  <c:v>2.7529999999999983</c:v>
                </c:pt>
                <c:pt idx="8727">
                  <c:v>0.85799999999999965</c:v>
                </c:pt>
                <c:pt idx="8728">
                  <c:v>-0.23000000000000043</c:v>
                </c:pt>
                <c:pt idx="8729">
                  <c:v>3.8259999999999987</c:v>
                </c:pt>
                <c:pt idx="8730">
                  <c:v>6.5259999999999945</c:v>
                </c:pt>
                <c:pt idx="8731">
                  <c:v>15.143000000000001</c:v>
                </c:pt>
                <c:pt idx="8732">
                  <c:v>20.134999999999998</c:v>
                </c:pt>
                <c:pt idx="8733">
                  <c:v>23.515000000000001</c:v>
                </c:pt>
                <c:pt idx="8734">
                  <c:v>18.618999999999996</c:v>
                </c:pt>
                <c:pt idx="8735">
                  <c:v>22.230999999999987</c:v>
                </c:pt>
                <c:pt idx="8736">
                  <c:v>25.088999999999956</c:v>
                </c:pt>
                <c:pt idx="8737">
                  <c:v>8.2439999999999998</c:v>
                </c:pt>
                <c:pt idx="8738">
                  <c:v>2.1739999999999995</c:v>
                </c:pt>
                <c:pt idx="8739">
                  <c:v>9.511000000000001</c:v>
                </c:pt>
                <c:pt idx="8740">
                  <c:v>6.99</c:v>
                </c:pt>
                <c:pt idx="8741">
                  <c:v>7.2219999999999995</c:v>
                </c:pt>
                <c:pt idx="8742">
                  <c:v>6.7509999999999986</c:v>
                </c:pt>
                <c:pt idx="8743">
                  <c:v>9.625</c:v>
                </c:pt>
                <c:pt idx="8744">
                  <c:v>3.2850000000000001</c:v>
                </c:pt>
                <c:pt idx="8745">
                  <c:v>6.3460000000000001</c:v>
                </c:pt>
                <c:pt idx="8746">
                  <c:v>22.616000000000035</c:v>
                </c:pt>
                <c:pt idx="8747">
                  <c:v>23.904999999999987</c:v>
                </c:pt>
                <c:pt idx="8748">
                  <c:v>23.314999999999998</c:v>
                </c:pt>
                <c:pt idx="8749">
                  <c:v>26.275999999999989</c:v>
                </c:pt>
                <c:pt idx="8750">
                  <c:v>27.704000000000001</c:v>
                </c:pt>
                <c:pt idx="8751">
                  <c:v>26.757999999999996</c:v>
                </c:pt>
                <c:pt idx="8752">
                  <c:v>27.135999999999996</c:v>
                </c:pt>
                <c:pt idx="8753">
                  <c:v>24.946000000000002</c:v>
                </c:pt>
                <c:pt idx="8754">
                  <c:v>26.999000000000002</c:v>
                </c:pt>
                <c:pt idx="8755">
                  <c:v>28.956</c:v>
                </c:pt>
                <c:pt idx="8756">
                  <c:v>38.813999999999993</c:v>
                </c:pt>
                <c:pt idx="8757">
                  <c:v>67.348000000000013</c:v>
                </c:pt>
                <c:pt idx="8758">
                  <c:v>42.13900000000001</c:v>
                </c:pt>
                <c:pt idx="8759">
                  <c:v>28.132999999999999</c:v>
                </c:pt>
                <c:pt idx="8760">
                  <c:v>25.522000000000002</c:v>
                </c:pt>
                <c:pt idx="8761">
                  <c:v>20.788999999999948</c:v>
                </c:pt>
                <c:pt idx="8762">
                  <c:v>0.58399999999999952</c:v>
                </c:pt>
                <c:pt idx="8763">
                  <c:v>4.5</c:v>
                </c:pt>
                <c:pt idx="8764">
                  <c:v>-1.0950000000000006</c:v>
                </c:pt>
                <c:pt idx="8765">
                  <c:v>-2.266</c:v>
                </c:pt>
                <c:pt idx="8766">
                  <c:v>-1.3150000000000013</c:v>
                </c:pt>
                <c:pt idx="8767">
                  <c:v>18.836999999999996</c:v>
                </c:pt>
                <c:pt idx="8768">
                  <c:v>3.4259999999999984</c:v>
                </c:pt>
                <c:pt idx="8769">
                  <c:v>13.023000000000001</c:v>
                </c:pt>
                <c:pt idx="8770">
                  <c:v>13.157</c:v>
                </c:pt>
                <c:pt idx="8771">
                  <c:v>6.2089999999999996</c:v>
                </c:pt>
                <c:pt idx="8772">
                  <c:v>10.369000000000018</c:v>
                </c:pt>
                <c:pt idx="8773">
                  <c:v>2.9450000000000003</c:v>
                </c:pt>
                <c:pt idx="8774">
                  <c:v>5.42</c:v>
                </c:pt>
                <c:pt idx="8775">
                  <c:v>0.70699999999999963</c:v>
                </c:pt>
                <c:pt idx="8776">
                  <c:v>-5.4000000000002123E-2</c:v>
                </c:pt>
                <c:pt idx="8777">
                  <c:v>-1.1859999999999975</c:v>
                </c:pt>
                <c:pt idx="8778">
                  <c:v>-2.9989999999999988</c:v>
                </c:pt>
                <c:pt idx="8779">
                  <c:v>19.542999999999989</c:v>
                </c:pt>
                <c:pt idx="8780">
                  <c:v>21.133999999999997</c:v>
                </c:pt>
                <c:pt idx="8781">
                  <c:v>24.270999999999987</c:v>
                </c:pt>
                <c:pt idx="8782">
                  <c:v>18.332000000000001</c:v>
                </c:pt>
                <c:pt idx="8783">
                  <c:v>0.58799999999999741</c:v>
                </c:pt>
                <c:pt idx="8784">
                  <c:v>24.799999999999986</c:v>
                </c:pt>
                <c:pt idx="8785">
                  <c:v>23.64</c:v>
                </c:pt>
                <c:pt idx="8786">
                  <c:v>13.313000000000002</c:v>
                </c:pt>
                <c:pt idx="8787">
                  <c:v>7.4580000000000002</c:v>
                </c:pt>
                <c:pt idx="8788">
                  <c:v>10.8</c:v>
                </c:pt>
                <c:pt idx="8789">
                  <c:v>10.808</c:v>
                </c:pt>
                <c:pt idx="8790">
                  <c:v>10.849</c:v>
                </c:pt>
                <c:pt idx="8791">
                  <c:v>10.958</c:v>
                </c:pt>
                <c:pt idx="8792">
                  <c:v>9.0560000000000027</c:v>
                </c:pt>
                <c:pt idx="8793">
                  <c:v>8.8470000000000013</c:v>
                </c:pt>
                <c:pt idx="8794">
                  <c:v>8.7550000000000008</c:v>
                </c:pt>
                <c:pt idx="8795">
                  <c:v>9.4640000000000004</c:v>
                </c:pt>
                <c:pt idx="8796">
                  <c:v>8.7919999999999998</c:v>
                </c:pt>
                <c:pt idx="8797">
                  <c:v>9.6940000000000008</c:v>
                </c:pt>
                <c:pt idx="8798">
                  <c:v>13.048</c:v>
                </c:pt>
                <c:pt idx="8799">
                  <c:v>6.3259999999999881</c:v>
                </c:pt>
                <c:pt idx="8800">
                  <c:v>4.2970000000000006</c:v>
                </c:pt>
                <c:pt idx="8801">
                  <c:v>-4.9780000000000024</c:v>
                </c:pt>
                <c:pt idx="8802">
                  <c:v>5.8350000000000009</c:v>
                </c:pt>
                <c:pt idx="8803">
                  <c:v>9.0020000000000024</c:v>
                </c:pt>
                <c:pt idx="8804">
                  <c:v>13.702</c:v>
                </c:pt>
                <c:pt idx="8805">
                  <c:v>24.524000000000001</c:v>
                </c:pt>
                <c:pt idx="8806">
                  <c:v>23.345999999999989</c:v>
                </c:pt>
                <c:pt idx="8807">
                  <c:v>23.533999999999999</c:v>
                </c:pt>
                <c:pt idx="8808">
                  <c:v>20.637000000000047</c:v>
                </c:pt>
                <c:pt idx="8809">
                  <c:v>14.076000000000002</c:v>
                </c:pt>
                <c:pt idx="8810">
                  <c:v>4.5459999999999985</c:v>
                </c:pt>
                <c:pt idx="8811">
                  <c:v>9.1920000000000002</c:v>
                </c:pt>
                <c:pt idx="8812">
                  <c:v>9.0140000000000011</c:v>
                </c:pt>
                <c:pt idx="8813">
                  <c:v>0.52199999999999869</c:v>
                </c:pt>
                <c:pt idx="8814">
                  <c:v>-9.0170000000000012</c:v>
                </c:pt>
                <c:pt idx="8815">
                  <c:v>-1.7139999999999938</c:v>
                </c:pt>
                <c:pt idx="8816">
                  <c:v>-6.4699999999999989</c:v>
                </c:pt>
                <c:pt idx="8817">
                  <c:v>-1.8830000000000027</c:v>
                </c:pt>
                <c:pt idx="8818">
                  <c:v>-0.71099999999999863</c:v>
                </c:pt>
                <c:pt idx="8819">
                  <c:v>-0.96700000000000585</c:v>
                </c:pt>
                <c:pt idx="8820">
                  <c:v>3.3179999999999978</c:v>
                </c:pt>
                <c:pt idx="8821">
                  <c:v>6.0919999999999987</c:v>
                </c:pt>
                <c:pt idx="8822">
                  <c:v>9.1020000000000056</c:v>
                </c:pt>
                <c:pt idx="8823">
                  <c:v>8.5230000000000032</c:v>
                </c:pt>
                <c:pt idx="8824">
                  <c:v>2.4389999999999987</c:v>
                </c:pt>
                <c:pt idx="8825">
                  <c:v>3.490000000000002</c:v>
                </c:pt>
                <c:pt idx="8826">
                  <c:v>9.8010000000000037</c:v>
                </c:pt>
                <c:pt idx="8827">
                  <c:v>13.013000000000002</c:v>
                </c:pt>
                <c:pt idx="8828">
                  <c:v>17.320999999999987</c:v>
                </c:pt>
                <c:pt idx="8829">
                  <c:v>27.711999999999996</c:v>
                </c:pt>
                <c:pt idx="8830">
                  <c:v>19.465999999999944</c:v>
                </c:pt>
                <c:pt idx="8831">
                  <c:v>8.1840000000000011</c:v>
                </c:pt>
                <c:pt idx="8832">
                  <c:v>9.2149999999999963</c:v>
                </c:pt>
                <c:pt idx="8833">
                  <c:v>0</c:v>
                </c:pt>
                <c:pt idx="8834">
                  <c:v>3.1529999999999987</c:v>
                </c:pt>
                <c:pt idx="8835">
                  <c:v>10.758000000000001</c:v>
                </c:pt>
                <c:pt idx="8836">
                  <c:v>9.9790000000000028</c:v>
                </c:pt>
                <c:pt idx="8837">
                  <c:v>7.6569999999999965</c:v>
                </c:pt>
                <c:pt idx="8838">
                  <c:v>4.2979999999999965</c:v>
                </c:pt>
                <c:pt idx="8839">
                  <c:v>7.3499999999999943</c:v>
                </c:pt>
                <c:pt idx="8840">
                  <c:v>5.4959999999999951</c:v>
                </c:pt>
                <c:pt idx="8841">
                  <c:v>5.6039999999999965</c:v>
                </c:pt>
                <c:pt idx="8842">
                  <c:v>4.5069999999999979</c:v>
                </c:pt>
                <c:pt idx="8843">
                  <c:v>3.1899999999999982</c:v>
                </c:pt>
                <c:pt idx="8844">
                  <c:v>4.9560000000000031</c:v>
                </c:pt>
                <c:pt idx="8845">
                  <c:v>6.6419999999999959</c:v>
                </c:pt>
                <c:pt idx="8846">
                  <c:v>8.0989999999999966</c:v>
                </c:pt>
                <c:pt idx="8847">
                  <c:v>11.007000000000001</c:v>
                </c:pt>
                <c:pt idx="8848">
                  <c:v>11.911000000000001</c:v>
                </c:pt>
                <c:pt idx="8849">
                  <c:v>-3.0000000000001193E-3</c:v>
                </c:pt>
                <c:pt idx="8850">
                  <c:v>-4.3570000000000055</c:v>
                </c:pt>
                <c:pt idx="8851">
                  <c:v>9.1890000000000072</c:v>
                </c:pt>
                <c:pt idx="8852">
                  <c:v>25.744999999999987</c:v>
                </c:pt>
                <c:pt idx="8853">
                  <c:v>41.723000000000013</c:v>
                </c:pt>
                <c:pt idx="8854">
                  <c:v>30.767999999999986</c:v>
                </c:pt>
                <c:pt idx="8855">
                  <c:v>20.808999999999987</c:v>
                </c:pt>
                <c:pt idx="8856">
                  <c:v>27.671999999999997</c:v>
                </c:pt>
                <c:pt idx="8857">
                  <c:v>27.113000000000035</c:v>
                </c:pt>
                <c:pt idx="8858">
                  <c:v>24.831000000000031</c:v>
                </c:pt>
                <c:pt idx="8859">
                  <c:v>31.073</c:v>
                </c:pt>
                <c:pt idx="8860">
                  <c:v>34.234000000000002</c:v>
                </c:pt>
                <c:pt idx="8861">
                  <c:v>26.424000000000003</c:v>
                </c:pt>
                <c:pt idx="8862">
                  <c:v>15.176000000000002</c:v>
                </c:pt>
                <c:pt idx="8863">
                  <c:v>18.106999999999992</c:v>
                </c:pt>
                <c:pt idx="8864">
                  <c:v>9.5620000000000047</c:v>
                </c:pt>
                <c:pt idx="8865">
                  <c:v>14.301000000000002</c:v>
                </c:pt>
                <c:pt idx="8866">
                  <c:v>12.086000000000002</c:v>
                </c:pt>
                <c:pt idx="8867">
                  <c:v>9.7209999999999965</c:v>
                </c:pt>
                <c:pt idx="8868">
                  <c:v>10.995000000000006</c:v>
                </c:pt>
                <c:pt idx="8869">
                  <c:v>15.211</c:v>
                </c:pt>
                <c:pt idx="8870">
                  <c:v>16.705999999999989</c:v>
                </c:pt>
                <c:pt idx="8871">
                  <c:v>16.830999999999996</c:v>
                </c:pt>
                <c:pt idx="8872">
                  <c:v>17.833999999999996</c:v>
                </c:pt>
                <c:pt idx="8873">
                  <c:v>10.543000000000001</c:v>
                </c:pt>
                <c:pt idx="8874">
                  <c:v>10.730999999999996</c:v>
                </c:pt>
                <c:pt idx="8875">
                  <c:v>14.393000000000002</c:v>
                </c:pt>
                <c:pt idx="8876">
                  <c:v>18.947999999999986</c:v>
                </c:pt>
                <c:pt idx="8877">
                  <c:v>29.576000000000001</c:v>
                </c:pt>
                <c:pt idx="8878">
                  <c:v>23.626999999999992</c:v>
                </c:pt>
                <c:pt idx="8879">
                  <c:v>20.744</c:v>
                </c:pt>
                <c:pt idx="8880">
                  <c:v>39.816999999999993</c:v>
                </c:pt>
                <c:pt idx="8881">
                  <c:v>36.160000000000011</c:v>
                </c:pt>
                <c:pt idx="8882">
                  <c:v>37.160000000000011</c:v>
                </c:pt>
                <c:pt idx="8883">
                  <c:v>39.136000000000003</c:v>
                </c:pt>
                <c:pt idx="8884">
                  <c:v>35.454999999999998</c:v>
                </c:pt>
                <c:pt idx="8885">
                  <c:v>29.386000000000003</c:v>
                </c:pt>
                <c:pt idx="8886">
                  <c:v>30.849999999999987</c:v>
                </c:pt>
                <c:pt idx="8887">
                  <c:v>28.927999999999987</c:v>
                </c:pt>
                <c:pt idx="8888">
                  <c:v>19.406999999999989</c:v>
                </c:pt>
                <c:pt idx="8889">
                  <c:v>15.839</c:v>
                </c:pt>
                <c:pt idx="8890">
                  <c:v>15.351000000000004</c:v>
                </c:pt>
                <c:pt idx="8891">
                  <c:v>14.861000000000002</c:v>
                </c:pt>
                <c:pt idx="8892">
                  <c:v>17.964999999999989</c:v>
                </c:pt>
                <c:pt idx="8893">
                  <c:v>21.863999999999987</c:v>
                </c:pt>
                <c:pt idx="8894">
                  <c:v>21.536999999999999</c:v>
                </c:pt>
                <c:pt idx="8895">
                  <c:v>18.419999999999987</c:v>
                </c:pt>
                <c:pt idx="8896">
                  <c:v>12.945</c:v>
                </c:pt>
                <c:pt idx="8897">
                  <c:v>11.516000000000002</c:v>
                </c:pt>
                <c:pt idx="8898">
                  <c:v>12.341000000000001</c:v>
                </c:pt>
                <c:pt idx="8899">
                  <c:v>14.773000000000001</c:v>
                </c:pt>
                <c:pt idx="8900">
                  <c:v>25.923999999999989</c:v>
                </c:pt>
                <c:pt idx="8901">
                  <c:v>29.923999999999989</c:v>
                </c:pt>
                <c:pt idx="8902">
                  <c:v>25.941999999999986</c:v>
                </c:pt>
                <c:pt idx="8903">
                  <c:v>29.131999999999998</c:v>
                </c:pt>
                <c:pt idx="8904">
                  <c:v>27.423000000000002</c:v>
                </c:pt>
                <c:pt idx="8905">
                  <c:v>23.599000000000004</c:v>
                </c:pt>
                <c:pt idx="8906">
                  <c:v>24.087</c:v>
                </c:pt>
                <c:pt idx="8907">
                  <c:v>29.294999999999987</c:v>
                </c:pt>
                <c:pt idx="8908">
                  <c:v>26.058</c:v>
                </c:pt>
                <c:pt idx="8909">
                  <c:v>27.355999999999987</c:v>
                </c:pt>
                <c:pt idx="8910">
                  <c:v>31.754999999999992</c:v>
                </c:pt>
                <c:pt idx="8911">
                  <c:v>28.855999999999987</c:v>
                </c:pt>
                <c:pt idx="8912">
                  <c:v>24.125</c:v>
                </c:pt>
                <c:pt idx="8913">
                  <c:v>17.128</c:v>
                </c:pt>
                <c:pt idx="8914">
                  <c:v>21.103000000000005</c:v>
                </c:pt>
                <c:pt idx="8915">
                  <c:v>20.399000000000001</c:v>
                </c:pt>
                <c:pt idx="8916">
                  <c:v>23.649000000000001</c:v>
                </c:pt>
                <c:pt idx="8917">
                  <c:v>23.434000000000005</c:v>
                </c:pt>
                <c:pt idx="8918">
                  <c:v>27.813999999999997</c:v>
                </c:pt>
                <c:pt idx="8919">
                  <c:v>31.495999999999952</c:v>
                </c:pt>
                <c:pt idx="8920">
                  <c:v>27.926999999999989</c:v>
                </c:pt>
                <c:pt idx="8921">
                  <c:v>19.021000000000001</c:v>
                </c:pt>
                <c:pt idx="8922">
                  <c:v>27.515999999999988</c:v>
                </c:pt>
                <c:pt idx="8923">
                  <c:v>25.404000000000003</c:v>
                </c:pt>
                <c:pt idx="8924">
                  <c:v>35.306999999999995</c:v>
                </c:pt>
                <c:pt idx="8925">
                  <c:v>42.026000000000003</c:v>
                </c:pt>
                <c:pt idx="8926">
                  <c:v>43.142000000000003</c:v>
                </c:pt>
                <c:pt idx="8927">
                  <c:v>37.347000000000001</c:v>
                </c:pt>
                <c:pt idx="8928">
                  <c:v>33.732000000000063</c:v>
                </c:pt>
                <c:pt idx="8929">
                  <c:v>26.206000000000003</c:v>
                </c:pt>
                <c:pt idx="8930">
                  <c:v>14.772</c:v>
                </c:pt>
                <c:pt idx="8931">
                  <c:v>19.735999999999986</c:v>
                </c:pt>
                <c:pt idx="8932">
                  <c:v>27.997000000000003</c:v>
                </c:pt>
                <c:pt idx="8933">
                  <c:v>15.584000000000003</c:v>
                </c:pt>
                <c:pt idx="8934">
                  <c:v>1.5780000000000041</c:v>
                </c:pt>
                <c:pt idx="8935">
                  <c:v>0.14000000000000071</c:v>
                </c:pt>
                <c:pt idx="8936">
                  <c:v>-3.497000000000007</c:v>
                </c:pt>
                <c:pt idx="8937">
                  <c:v>-3.4929999999999937</c:v>
                </c:pt>
                <c:pt idx="8938">
                  <c:v>-1.2890000000000086</c:v>
                </c:pt>
                <c:pt idx="8939">
                  <c:v>-1.7280000000000015</c:v>
                </c:pt>
                <c:pt idx="8940">
                  <c:v>1.5190000000000055</c:v>
                </c:pt>
                <c:pt idx="8941">
                  <c:v>1.1550000000000011</c:v>
                </c:pt>
                <c:pt idx="8942">
                  <c:v>2.4150000000000063</c:v>
                </c:pt>
                <c:pt idx="8943">
                  <c:v>2.0769999999999977</c:v>
                </c:pt>
                <c:pt idx="8944">
                  <c:v>2.0619999999999976</c:v>
                </c:pt>
                <c:pt idx="8945">
                  <c:v>-4.4699999999999989</c:v>
                </c:pt>
                <c:pt idx="8946">
                  <c:v>-1.00800000000001</c:v>
                </c:pt>
                <c:pt idx="8947">
                  <c:v>6.9200000000000017</c:v>
                </c:pt>
                <c:pt idx="8948">
                  <c:v>11.63000000000001</c:v>
                </c:pt>
                <c:pt idx="8949">
                  <c:v>21.827000000000005</c:v>
                </c:pt>
                <c:pt idx="8950">
                  <c:v>20.490000000000009</c:v>
                </c:pt>
                <c:pt idx="8951">
                  <c:v>14.970000000000002</c:v>
                </c:pt>
                <c:pt idx="8952">
                  <c:v>16.494999999999987</c:v>
                </c:pt>
                <c:pt idx="8953">
                  <c:v>14.343000000000002</c:v>
                </c:pt>
                <c:pt idx="8954">
                  <c:v>10.48</c:v>
                </c:pt>
                <c:pt idx="8955">
                  <c:v>12.234</c:v>
                </c:pt>
                <c:pt idx="8956">
                  <c:v>11.644999999999996</c:v>
                </c:pt>
                <c:pt idx="8957">
                  <c:v>10.723000000000001</c:v>
                </c:pt>
                <c:pt idx="8958">
                  <c:v>11.46</c:v>
                </c:pt>
                <c:pt idx="8959">
                  <c:v>7.1959999999999882</c:v>
                </c:pt>
                <c:pt idx="8960">
                  <c:v>11.737999999999998</c:v>
                </c:pt>
                <c:pt idx="8961">
                  <c:v>14.613</c:v>
                </c:pt>
                <c:pt idx="8962">
                  <c:v>12.89</c:v>
                </c:pt>
                <c:pt idx="8963">
                  <c:v>8.4319999999999968</c:v>
                </c:pt>
                <c:pt idx="8964">
                  <c:v>13.214</c:v>
                </c:pt>
                <c:pt idx="8965">
                  <c:v>12.879000000000019</c:v>
                </c:pt>
                <c:pt idx="8966">
                  <c:v>12.195</c:v>
                </c:pt>
                <c:pt idx="8967">
                  <c:v>12.089</c:v>
                </c:pt>
                <c:pt idx="8968">
                  <c:v>11.724999999999994</c:v>
                </c:pt>
                <c:pt idx="8969">
                  <c:v>4.9909999999999997</c:v>
                </c:pt>
                <c:pt idx="8970">
                  <c:v>-2.7600000000000051</c:v>
                </c:pt>
                <c:pt idx="8971">
                  <c:v>13.902000000000006</c:v>
                </c:pt>
                <c:pt idx="8972">
                  <c:v>16.448999999999941</c:v>
                </c:pt>
                <c:pt idx="8973">
                  <c:v>21.603000000000005</c:v>
                </c:pt>
                <c:pt idx="8974">
                  <c:v>16.191000000000031</c:v>
                </c:pt>
                <c:pt idx="8975">
                  <c:v>12.490000000000002</c:v>
                </c:pt>
                <c:pt idx="8976">
                  <c:v>27.666000000000004</c:v>
                </c:pt>
                <c:pt idx="8977">
                  <c:v>18.948999999999948</c:v>
                </c:pt>
                <c:pt idx="8978">
                  <c:v>9.8010000000000037</c:v>
                </c:pt>
                <c:pt idx="8979">
                  <c:v>13.980000000000004</c:v>
                </c:pt>
                <c:pt idx="8980">
                  <c:v>13.04</c:v>
                </c:pt>
                <c:pt idx="8981">
                  <c:v>9.07</c:v>
                </c:pt>
                <c:pt idx="8982">
                  <c:v>3.4839999999999951</c:v>
                </c:pt>
                <c:pt idx="8983">
                  <c:v>9.6130000000000013</c:v>
                </c:pt>
                <c:pt idx="8984">
                  <c:v>8.4620000000000068</c:v>
                </c:pt>
                <c:pt idx="8985">
                  <c:v>10.046000000000005</c:v>
                </c:pt>
                <c:pt idx="8986">
                  <c:v>10.176000000000002</c:v>
                </c:pt>
                <c:pt idx="8987">
                  <c:v>9.0800000000000018</c:v>
                </c:pt>
                <c:pt idx="8988">
                  <c:v>11.112</c:v>
                </c:pt>
                <c:pt idx="8989">
                  <c:v>10.979000000000006</c:v>
                </c:pt>
                <c:pt idx="8990">
                  <c:v>8.0790000000000006</c:v>
                </c:pt>
                <c:pt idx="8991">
                  <c:v>6.6999999999999957</c:v>
                </c:pt>
                <c:pt idx="8992">
                  <c:v>4.3199999999999985</c:v>
                </c:pt>
                <c:pt idx="8993">
                  <c:v>3.0370000000000061</c:v>
                </c:pt>
                <c:pt idx="8994">
                  <c:v>1.7169999999999954</c:v>
                </c:pt>
                <c:pt idx="8995">
                  <c:v>7.5699999999999905</c:v>
                </c:pt>
                <c:pt idx="8996">
                  <c:v>7.9000000000000083</c:v>
                </c:pt>
                <c:pt idx="8997">
                  <c:v>15.397000000000002</c:v>
                </c:pt>
                <c:pt idx="8998">
                  <c:v>9.69</c:v>
                </c:pt>
                <c:pt idx="8999">
                  <c:v>-0.5459999999999996</c:v>
                </c:pt>
                <c:pt idx="9000">
                  <c:v>-0.95000000000000284</c:v>
                </c:pt>
                <c:pt idx="9001">
                  <c:v>-5.2580000000000027</c:v>
                </c:pt>
                <c:pt idx="9002">
                  <c:v>-4.9089999999999989</c:v>
                </c:pt>
                <c:pt idx="9003">
                  <c:v>-5.3169999999999975</c:v>
                </c:pt>
                <c:pt idx="9004">
                  <c:v>-0.85900000000000265</c:v>
                </c:pt>
                <c:pt idx="9005">
                  <c:v>-3.0010000000000048</c:v>
                </c:pt>
                <c:pt idx="9006">
                  <c:v>-7.8230000000000075</c:v>
                </c:pt>
                <c:pt idx="9007">
                  <c:v>-12.476000000000006</c:v>
                </c:pt>
                <c:pt idx="9008">
                  <c:v>-1.9980000000000073</c:v>
                </c:pt>
                <c:pt idx="9009">
                  <c:v>3.8020000000000067</c:v>
                </c:pt>
                <c:pt idx="9010">
                  <c:v>4.4299999999999926</c:v>
                </c:pt>
                <c:pt idx="9011">
                  <c:v>3.804000000000002</c:v>
                </c:pt>
                <c:pt idx="9012">
                  <c:v>9.89</c:v>
                </c:pt>
                <c:pt idx="9013">
                  <c:v>10.776000000000002</c:v>
                </c:pt>
                <c:pt idx="9014">
                  <c:v>11.640000000000008</c:v>
                </c:pt>
                <c:pt idx="9015">
                  <c:v>12.514000000000003</c:v>
                </c:pt>
                <c:pt idx="9016">
                  <c:v>12.254000000000001</c:v>
                </c:pt>
                <c:pt idx="9017">
                  <c:v>7.7780000000000094</c:v>
                </c:pt>
                <c:pt idx="9018">
                  <c:v>10.612</c:v>
                </c:pt>
                <c:pt idx="9019">
                  <c:v>18.638999999999996</c:v>
                </c:pt>
                <c:pt idx="9020">
                  <c:v>22.10900000000003</c:v>
                </c:pt>
                <c:pt idx="9021">
                  <c:v>31.763000000000002</c:v>
                </c:pt>
                <c:pt idx="9022">
                  <c:v>24.424999999999986</c:v>
                </c:pt>
                <c:pt idx="9023">
                  <c:v>13.848000000000003</c:v>
                </c:pt>
                <c:pt idx="9024">
                  <c:v>17.329999999999988</c:v>
                </c:pt>
                <c:pt idx="9025">
                  <c:v>11.913000000000004</c:v>
                </c:pt>
                <c:pt idx="9026">
                  <c:v>9.7349999999999994</c:v>
                </c:pt>
                <c:pt idx="9027">
                  <c:v>16.680999999999987</c:v>
                </c:pt>
                <c:pt idx="9028">
                  <c:v>16.291999999999987</c:v>
                </c:pt>
                <c:pt idx="9029">
                  <c:v>14.032000000000004</c:v>
                </c:pt>
                <c:pt idx="9030">
                  <c:v>6.7419999999999973</c:v>
                </c:pt>
                <c:pt idx="9031">
                  <c:v>12.649000000000001</c:v>
                </c:pt>
                <c:pt idx="9032">
                  <c:v>10.848000000000001</c:v>
                </c:pt>
                <c:pt idx="9033">
                  <c:v>13.490000000000002</c:v>
                </c:pt>
                <c:pt idx="9034">
                  <c:v>15.79</c:v>
                </c:pt>
                <c:pt idx="9035">
                  <c:v>17.744</c:v>
                </c:pt>
                <c:pt idx="9036">
                  <c:v>20.299999999999986</c:v>
                </c:pt>
                <c:pt idx="9037">
                  <c:v>22.919999999999987</c:v>
                </c:pt>
                <c:pt idx="9038">
                  <c:v>23.130000000000031</c:v>
                </c:pt>
                <c:pt idx="9039">
                  <c:v>20.490000000000002</c:v>
                </c:pt>
                <c:pt idx="9040">
                  <c:v>15.910000000000004</c:v>
                </c:pt>
                <c:pt idx="9041">
                  <c:v>10.055000000000016</c:v>
                </c:pt>
                <c:pt idx="9042">
                  <c:v>9.6160000000000014</c:v>
                </c:pt>
                <c:pt idx="9043">
                  <c:v>18.913999999999987</c:v>
                </c:pt>
                <c:pt idx="9044">
                  <c:v>20.559999999999992</c:v>
                </c:pt>
                <c:pt idx="9045">
                  <c:v>25.189999999999987</c:v>
                </c:pt>
                <c:pt idx="9046">
                  <c:v>17.503</c:v>
                </c:pt>
                <c:pt idx="9047">
                  <c:v>13.696000000000002</c:v>
                </c:pt>
                <c:pt idx="9048">
                  <c:v>18.597999999999999</c:v>
                </c:pt>
                <c:pt idx="9049">
                  <c:v>6.4939999999999998</c:v>
                </c:pt>
                <c:pt idx="9050">
                  <c:v>3.5750000000000028</c:v>
                </c:pt>
                <c:pt idx="9051">
                  <c:v>10.016000000000002</c:v>
                </c:pt>
                <c:pt idx="9052">
                  <c:v>8.8830000000000027</c:v>
                </c:pt>
                <c:pt idx="9053">
                  <c:v>6.7639999999999958</c:v>
                </c:pt>
                <c:pt idx="9054">
                  <c:v>5.8509999999999955</c:v>
                </c:pt>
                <c:pt idx="9055">
                  <c:v>0.70199999999999863</c:v>
                </c:pt>
                <c:pt idx="9056">
                  <c:v>-0.14300000000000779</c:v>
                </c:pt>
                <c:pt idx="9057">
                  <c:v>-0.2800000000000013</c:v>
                </c:pt>
                <c:pt idx="9058">
                  <c:v>-2.007000000000005</c:v>
                </c:pt>
                <c:pt idx="9059">
                  <c:v>-4.3290000000000006</c:v>
                </c:pt>
                <c:pt idx="9060">
                  <c:v>-6.7590000000000003</c:v>
                </c:pt>
                <c:pt idx="9061">
                  <c:v>-6.7830000000000013</c:v>
                </c:pt>
                <c:pt idx="9062">
                  <c:v>-3.7710000000000079</c:v>
                </c:pt>
                <c:pt idx="9063">
                  <c:v>-0.96300000000000163</c:v>
                </c:pt>
                <c:pt idx="9064">
                  <c:v>-1.2419999999999929</c:v>
                </c:pt>
                <c:pt idx="9065">
                  <c:v>-6.3310000000000031</c:v>
                </c:pt>
                <c:pt idx="9066">
                  <c:v>-0.14600000000000091</c:v>
                </c:pt>
                <c:pt idx="9067">
                  <c:v>9.8900000000000077</c:v>
                </c:pt>
                <c:pt idx="9068">
                  <c:v>18.07</c:v>
                </c:pt>
                <c:pt idx="9069">
                  <c:v>25.473999999999986</c:v>
                </c:pt>
                <c:pt idx="9070">
                  <c:v>14.223999999999998</c:v>
                </c:pt>
                <c:pt idx="9071">
                  <c:v>-0.10999999999999943</c:v>
                </c:pt>
                <c:pt idx="9072">
                  <c:v>4.8469999999999942</c:v>
                </c:pt>
                <c:pt idx="9073">
                  <c:v>3.0159999999999978</c:v>
                </c:pt>
                <c:pt idx="9074">
                  <c:v>0.10399999999999918</c:v>
                </c:pt>
                <c:pt idx="9075">
                  <c:v>-7.8000000000000007</c:v>
                </c:pt>
                <c:pt idx="9076">
                  <c:v>-10.439</c:v>
                </c:pt>
                <c:pt idx="9077">
                  <c:v>-11.627000000000001</c:v>
                </c:pt>
                <c:pt idx="9078">
                  <c:v>-7.5289999999999955</c:v>
                </c:pt>
                <c:pt idx="9079">
                  <c:v>-2.2400000000000042</c:v>
                </c:pt>
                <c:pt idx="9080">
                  <c:v>-2.3400000000000034</c:v>
                </c:pt>
                <c:pt idx="9081">
                  <c:v>1.1709999999999994</c:v>
                </c:pt>
                <c:pt idx="9082">
                  <c:v>2.0129999999999977</c:v>
                </c:pt>
                <c:pt idx="9083">
                  <c:v>0.40399999999999725</c:v>
                </c:pt>
                <c:pt idx="9084">
                  <c:v>-3.4559999999999982</c:v>
                </c:pt>
                <c:pt idx="9085">
                  <c:v>-1.957999999999996</c:v>
                </c:pt>
                <c:pt idx="9086">
                  <c:v>-0.16400000000000148</c:v>
                </c:pt>
                <c:pt idx="9087">
                  <c:v>-0.50600000000000023</c:v>
                </c:pt>
                <c:pt idx="9088">
                  <c:v>1.403999999999991</c:v>
                </c:pt>
                <c:pt idx="9089">
                  <c:v>1.6179999999999923</c:v>
                </c:pt>
                <c:pt idx="9090">
                  <c:v>0.992999999999995</c:v>
                </c:pt>
                <c:pt idx="9091">
                  <c:v>-4.7330000000000094</c:v>
                </c:pt>
                <c:pt idx="9092">
                  <c:v>6.3960000000000008</c:v>
                </c:pt>
                <c:pt idx="9093">
                  <c:v>20.027000000000001</c:v>
                </c:pt>
                <c:pt idx="9094">
                  <c:v>16.696000000000005</c:v>
                </c:pt>
                <c:pt idx="9095">
                  <c:v>14.088000000000001</c:v>
                </c:pt>
                <c:pt idx="9096">
                  <c:v>10.638</c:v>
                </c:pt>
                <c:pt idx="9097">
                  <c:v>5.9879999999999995</c:v>
                </c:pt>
                <c:pt idx="9098">
                  <c:v>-6.9430000000000014</c:v>
                </c:pt>
                <c:pt idx="9099">
                  <c:v>-5.68</c:v>
                </c:pt>
                <c:pt idx="9100">
                  <c:v>-3.0589999999999997</c:v>
                </c:pt>
                <c:pt idx="9101">
                  <c:v>0.39699999999999985</c:v>
                </c:pt>
                <c:pt idx="9102">
                  <c:v>-2.963000000000001</c:v>
                </c:pt>
                <c:pt idx="9103">
                  <c:v>-4.5420000000000016</c:v>
                </c:pt>
                <c:pt idx="9104">
                  <c:v>6.9930000000000021</c:v>
                </c:pt>
                <c:pt idx="9105">
                  <c:v>14.595000000000002</c:v>
                </c:pt>
                <c:pt idx="9106">
                  <c:v>8.3910000000000018</c:v>
                </c:pt>
                <c:pt idx="9107">
                  <c:v>6.7260000000000062</c:v>
                </c:pt>
                <c:pt idx="9108">
                  <c:v>10.98</c:v>
                </c:pt>
                <c:pt idx="9109">
                  <c:v>10.043999999999999</c:v>
                </c:pt>
                <c:pt idx="9110">
                  <c:v>10.515000000000002</c:v>
                </c:pt>
                <c:pt idx="9111">
                  <c:v>6.9690000000000012</c:v>
                </c:pt>
                <c:pt idx="9112">
                  <c:v>6.9969999999999999</c:v>
                </c:pt>
                <c:pt idx="9113">
                  <c:v>-0.92000000000000171</c:v>
                </c:pt>
                <c:pt idx="9114">
                  <c:v>5.8200000000000065</c:v>
                </c:pt>
                <c:pt idx="9115">
                  <c:v>19.248999999999953</c:v>
                </c:pt>
                <c:pt idx="9116">
                  <c:v>17.977999999999987</c:v>
                </c:pt>
                <c:pt idx="9117">
                  <c:v>25.726000000000006</c:v>
                </c:pt>
                <c:pt idx="9118">
                  <c:v>18.295000000000002</c:v>
                </c:pt>
                <c:pt idx="9119">
                  <c:v>5.1700000000000017</c:v>
                </c:pt>
                <c:pt idx="9120">
                  <c:v>1.7409999999999968</c:v>
                </c:pt>
                <c:pt idx="9121">
                  <c:v>-2.3610000000000038</c:v>
                </c:pt>
                <c:pt idx="9122">
                  <c:v>-2</c:v>
                </c:pt>
                <c:pt idx="9123">
                  <c:v>2.1700000000000017</c:v>
                </c:pt>
                <c:pt idx="9124">
                  <c:v>-3.0000000000001193E-3</c:v>
                </c:pt>
                <c:pt idx="9125">
                  <c:v>-0.50300000000000011</c:v>
                </c:pt>
                <c:pt idx="9126">
                  <c:v>-2.7400000000000042</c:v>
                </c:pt>
                <c:pt idx="9127">
                  <c:v>5.2729999999999961</c:v>
                </c:pt>
                <c:pt idx="9128">
                  <c:v>-0.40000000000000568</c:v>
                </c:pt>
                <c:pt idx="9129">
                  <c:v>2.3349999999999937</c:v>
                </c:pt>
                <c:pt idx="9130">
                  <c:v>4.6999999999997093E-2</c:v>
                </c:pt>
                <c:pt idx="9131">
                  <c:v>-8.5300000000000011</c:v>
                </c:pt>
                <c:pt idx="9132">
                  <c:v>-6.0500000000000043</c:v>
                </c:pt>
                <c:pt idx="9133">
                  <c:v>-6.94</c:v>
                </c:pt>
                <c:pt idx="9134">
                  <c:v>-9.620000000000001</c:v>
                </c:pt>
                <c:pt idx="9135">
                  <c:v>-11.111000000000001</c:v>
                </c:pt>
                <c:pt idx="9136">
                  <c:v>-11.290999999999999</c:v>
                </c:pt>
                <c:pt idx="9137">
                  <c:v>-6.9159999999999968</c:v>
                </c:pt>
                <c:pt idx="9138">
                  <c:v>-1.9979999999999898</c:v>
                </c:pt>
                <c:pt idx="9139">
                  <c:v>3.6580000000000013</c:v>
                </c:pt>
                <c:pt idx="9140">
                  <c:v>6.0160000000000053</c:v>
                </c:pt>
                <c:pt idx="9141">
                  <c:v>11.074000000000005</c:v>
                </c:pt>
                <c:pt idx="9142">
                  <c:v>0.70699999999999363</c:v>
                </c:pt>
                <c:pt idx="9143">
                  <c:v>-2.4130000000000038</c:v>
                </c:pt>
                <c:pt idx="9144">
                  <c:v>2.9919999999999973</c:v>
                </c:pt>
                <c:pt idx="9145">
                  <c:v>-6.9560000000000031</c:v>
                </c:pt>
                <c:pt idx="9146">
                  <c:v>-8.7700000000000031</c:v>
                </c:pt>
                <c:pt idx="9147">
                  <c:v>-7.3400000000000025</c:v>
                </c:pt>
                <c:pt idx="9148">
                  <c:v>-12.171000000000003</c:v>
                </c:pt>
                <c:pt idx="9149">
                  <c:v>-13.323</c:v>
                </c:pt>
                <c:pt idx="9150">
                  <c:v>-17.818999999999996</c:v>
                </c:pt>
                <c:pt idx="9151">
                  <c:v>-11.158000000000008</c:v>
                </c:pt>
                <c:pt idx="9152">
                  <c:v>-17.670000000000005</c:v>
                </c:pt>
                <c:pt idx="9153">
                  <c:v>-16.981000000000009</c:v>
                </c:pt>
                <c:pt idx="9154">
                  <c:v>-14.074000000000002</c:v>
                </c:pt>
                <c:pt idx="9155">
                  <c:v>-15.670000000000009</c:v>
                </c:pt>
                <c:pt idx="9156">
                  <c:v>-10.65</c:v>
                </c:pt>
                <c:pt idx="9157">
                  <c:v>-10.672000000000002</c:v>
                </c:pt>
                <c:pt idx="9158">
                  <c:v>-13.352000000000029</c:v>
                </c:pt>
                <c:pt idx="9159">
                  <c:v>-12.983000000000004</c:v>
                </c:pt>
                <c:pt idx="9160">
                  <c:v>-13.919000000000004</c:v>
                </c:pt>
                <c:pt idx="9161">
                  <c:v>-23.180000000000007</c:v>
                </c:pt>
                <c:pt idx="9162">
                  <c:v>-20.990000000000002</c:v>
                </c:pt>
                <c:pt idx="9163">
                  <c:v>-3.7230000000000185</c:v>
                </c:pt>
                <c:pt idx="9164">
                  <c:v>5.0390000000000024</c:v>
                </c:pt>
                <c:pt idx="9165">
                  <c:v>6.8889999999999958</c:v>
                </c:pt>
                <c:pt idx="9166">
                  <c:v>6.036999999999999</c:v>
                </c:pt>
                <c:pt idx="9167">
                  <c:v>-9.6030000000000015</c:v>
                </c:pt>
                <c:pt idx="9168">
                  <c:v>-17.197000000000031</c:v>
                </c:pt>
                <c:pt idx="9169">
                  <c:v>-27.502000000000002</c:v>
                </c:pt>
                <c:pt idx="9170">
                  <c:v>-34.565000000000012</c:v>
                </c:pt>
                <c:pt idx="9171">
                  <c:v>-26.913000000000004</c:v>
                </c:pt>
                <c:pt idx="9172">
                  <c:v>-22.930999999999987</c:v>
                </c:pt>
                <c:pt idx="9173">
                  <c:v>-23.812000000000005</c:v>
                </c:pt>
                <c:pt idx="9174">
                  <c:v>-13.800000000000004</c:v>
                </c:pt>
                <c:pt idx="9175">
                  <c:v>-22.981000000000002</c:v>
                </c:pt>
                <c:pt idx="9176">
                  <c:v>-36.000000000000007</c:v>
                </c:pt>
                <c:pt idx="9177">
                  <c:v>-27.88900000000001</c:v>
                </c:pt>
                <c:pt idx="9178">
                  <c:v>-11.341000000000008</c:v>
                </c:pt>
                <c:pt idx="9179">
                  <c:v>-18.931000000000004</c:v>
                </c:pt>
                <c:pt idx="9180">
                  <c:v>-17.536000000000001</c:v>
                </c:pt>
                <c:pt idx="9181">
                  <c:v>-13.55600000000002</c:v>
                </c:pt>
                <c:pt idx="9182">
                  <c:v>-15.915000000000006</c:v>
                </c:pt>
                <c:pt idx="9183">
                  <c:v>-20.030999999999999</c:v>
                </c:pt>
                <c:pt idx="9184">
                  <c:v>-18.868000000000009</c:v>
                </c:pt>
                <c:pt idx="9185">
                  <c:v>-18.681000000000004</c:v>
                </c:pt>
                <c:pt idx="9186">
                  <c:v>-116.97999999999999</c:v>
                </c:pt>
                <c:pt idx="9187">
                  <c:v>-22.990000000000009</c:v>
                </c:pt>
                <c:pt idx="9188">
                  <c:v>-1.7060000000000031</c:v>
                </c:pt>
                <c:pt idx="9189">
                  <c:v>5.0609999999999955</c:v>
                </c:pt>
                <c:pt idx="9190">
                  <c:v>-0.11200000000000189</c:v>
                </c:pt>
                <c:pt idx="9191">
                  <c:v>-5.0069999999999979</c:v>
                </c:pt>
                <c:pt idx="9192">
                  <c:v>-12.690000000000005</c:v>
                </c:pt>
                <c:pt idx="9193">
                  <c:v>-24.561</c:v>
                </c:pt>
                <c:pt idx="9194">
                  <c:v>-39.085000000000001</c:v>
                </c:pt>
                <c:pt idx="9195">
                  <c:v>-31.484999999999989</c:v>
                </c:pt>
                <c:pt idx="9196">
                  <c:v>-26.795000000000002</c:v>
                </c:pt>
                <c:pt idx="9197">
                  <c:v>-32.652000000000001</c:v>
                </c:pt>
                <c:pt idx="9198">
                  <c:v>-32.942</c:v>
                </c:pt>
                <c:pt idx="9199">
                  <c:v>-15.712000000000003</c:v>
                </c:pt>
                <c:pt idx="9200">
                  <c:v>-28.537000000000031</c:v>
                </c:pt>
                <c:pt idx="9201">
                  <c:v>-9.9110000000000085</c:v>
                </c:pt>
                <c:pt idx="9202">
                  <c:v>-6.3179999999999872</c:v>
                </c:pt>
                <c:pt idx="9203">
                  <c:v>-10.420000000000002</c:v>
                </c:pt>
                <c:pt idx="9204">
                  <c:v>-3.8589999999999987</c:v>
                </c:pt>
                <c:pt idx="9205">
                  <c:v>-0.80799999999999983</c:v>
                </c:pt>
                <c:pt idx="9206">
                  <c:v>-8.3790000000000067</c:v>
                </c:pt>
                <c:pt idx="9207">
                  <c:v>-10.39300000000002</c:v>
                </c:pt>
                <c:pt idx="9208">
                  <c:v>-8.4960000000000022</c:v>
                </c:pt>
                <c:pt idx="9209">
                  <c:v>-13.388000000000002</c:v>
                </c:pt>
                <c:pt idx="9210">
                  <c:v>-19.225000000000009</c:v>
                </c:pt>
                <c:pt idx="9211">
                  <c:v>1.7669999999999932</c:v>
                </c:pt>
                <c:pt idx="9212">
                  <c:v>1.6799999999999973</c:v>
                </c:pt>
                <c:pt idx="9213">
                  <c:v>2.3559999999999977</c:v>
                </c:pt>
                <c:pt idx="9214">
                  <c:v>-0.50399999999999778</c:v>
                </c:pt>
                <c:pt idx="9215">
                  <c:v>-5.3160000000000025</c:v>
                </c:pt>
                <c:pt idx="9216">
                  <c:v>-11.383000000000004</c:v>
                </c:pt>
                <c:pt idx="9217">
                  <c:v>-21.545000000000002</c:v>
                </c:pt>
                <c:pt idx="9218">
                  <c:v>-25.528000000000006</c:v>
                </c:pt>
                <c:pt idx="9219">
                  <c:v>-24.361000000000001</c:v>
                </c:pt>
                <c:pt idx="9220">
                  <c:v>-20.143000000000001</c:v>
                </c:pt>
                <c:pt idx="9221">
                  <c:v>-23.932000000000002</c:v>
                </c:pt>
                <c:pt idx="9222">
                  <c:v>-26.265999999999952</c:v>
                </c:pt>
                <c:pt idx="9223">
                  <c:v>-24.629000000000005</c:v>
                </c:pt>
                <c:pt idx="9224">
                  <c:v>-36.061000000000007</c:v>
                </c:pt>
                <c:pt idx="9225">
                  <c:v>-18.099000000000004</c:v>
                </c:pt>
                <c:pt idx="9226">
                  <c:v>-19.305</c:v>
                </c:pt>
                <c:pt idx="9227">
                  <c:v>-22.71100000000003</c:v>
                </c:pt>
                <c:pt idx="9228">
                  <c:v>-21.267000000000003</c:v>
                </c:pt>
                <c:pt idx="9229">
                  <c:v>-19.196000000000005</c:v>
                </c:pt>
                <c:pt idx="9230">
                  <c:v>-16.698999999999987</c:v>
                </c:pt>
                <c:pt idx="9231">
                  <c:v>-11.22</c:v>
                </c:pt>
                <c:pt idx="9232">
                  <c:v>-11.365000000000025</c:v>
                </c:pt>
                <c:pt idx="9233">
                  <c:v>-13.434000000000005</c:v>
                </c:pt>
                <c:pt idx="9234">
                  <c:v>-22.240000000000009</c:v>
                </c:pt>
                <c:pt idx="9235">
                  <c:v>-6.9870000000000019</c:v>
                </c:pt>
                <c:pt idx="9236">
                  <c:v>-3.8720000000000017</c:v>
                </c:pt>
                <c:pt idx="9237">
                  <c:v>-1.1060000000000021</c:v>
                </c:pt>
                <c:pt idx="9238">
                  <c:v>-10.766000000000002</c:v>
                </c:pt>
                <c:pt idx="9239">
                  <c:v>-13.745000000000005</c:v>
                </c:pt>
                <c:pt idx="9240">
                  <c:v>-18.187999999999999</c:v>
                </c:pt>
                <c:pt idx="9241">
                  <c:v>-24.043000000000003</c:v>
                </c:pt>
                <c:pt idx="9242">
                  <c:v>-41.227000000000011</c:v>
                </c:pt>
                <c:pt idx="9243">
                  <c:v>-31.89</c:v>
                </c:pt>
                <c:pt idx="9244">
                  <c:v>-30.261999999999986</c:v>
                </c:pt>
                <c:pt idx="9245">
                  <c:v>-29.847000000000001</c:v>
                </c:pt>
                <c:pt idx="9246">
                  <c:v>-23.063000000000002</c:v>
                </c:pt>
                <c:pt idx="9247">
                  <c:v>-28.072000000000003</c:v>
                </c:pt>
                <c:pt idx="9248">
                  <c:v>-35.818000000000005</c:v>
                </c:pt>
                <c:pt idx="9249">
                  <c:v>-33.783000000000001</c:v>
                </c:pt>
                <c:pt idx="9250">
                  <c:v>-27.814000000000039</c:v>
                </c:pt>
                <c:pt idx="9251">
                  <c:v>-35.690000000000012</c:v>
                </c:pt>
                <c:pt idx="9252">
                  <c:v>-42.64</c:v>
                </c:pt>
                <c:pt idx="9253">
                  <c:v>-37.926000000000002</c:v>
                </c:pt>
                <c:pt idx="9254">
                  <c:v>-29.501000000000001</c:v>
                </c:pt>
                <c:pt idx="9255">
                  <c:v>-29.107000000000031</c:v>
                </c:pt>
                <c:pt idx="9256">
                  <c:v>-37.569000000000003</c:v>
                </c:pt>
                <c:pt idx="9257">
                  <c:v>-39.240000000000009</c:v>
                </c:pt>
                <c:pt idx="9258">
                  <c:v>-39.157000000000004</c:v>
                </c:pt>
                <c:pt idx="9259">
                  <c:v>-27.688000000000009</c:v>
                </c:pt>
                <c:pt idx="9260">
                  <c:v>-15.577000000000005</c:v>
                </c:pt>
                <c:pt idx="9261">
                  <c:v>-1.0000000000047761E-3</c:v>
                </c:pt>
                <c:pt idx="9262">
                  <c:v>-6.9069999999999974</c:v>
                </c:pt>
                <c:pt idx="9263">
                  <c:v>-20.032000000000004</c:v>
                </c:pt>
                <c:pt idx="9264">
                  <c:v>-37.247</c:v>
                </c:pt>
                <c:pt idx="9265">
                  <c:v>-41.58</c:v>
                </c:pt>
                <c:pt idx="9266">
                  <c:v>-53.134</c:v>
                </c:pt>
                <c:pt idx="9267">
                  <c:v>-39.697000000000003</c:v>
                </c:pt>
                <c:pt idx="9268">
                  <c:v>-37.077000000000005</c:v>
                </c:pt>
                <c:pt idx="9269">
                  <c:v>-44.452999999999996</c:v>
                </c:pt>
                <c:pt idx="9270">
                  <c:v>-73.701000000000022</c:v>
                </c:pt>
                <c:pt idx="9271">
                  <c:v>-32.533000000000001</c:v>
                </c:pt>
                <c:pt idx="9272">
                  <c:v>-4.6539999999999955</c:v>
                </c:pt>
                <c:pt idx="9273">
                  <c:v>-5.4050000000000011</c:v>
                </c:pt>
                <c:pt idx="9274">
                  <c:v>-10.96</c:v>
                </c:pt>
                <c:pt idx="9275">
                  <c:v>-19.605000000000004</c:v>
                </c:pt>
                <c:pt idx="9276">
                  <c:v>-15.012</c:v>
                </c:pt>
                <c:pt idx="9277">
                  <c:v>-16.991999999999987</c:v>
                </c:pt>
                <c:pt idx="9278">
                  <c:v>-20.414000000000001</c:v>
                </c:pt>
                <c:pt idx="9279">
                  <c:v>-22.17900000000003</c:v>
                </c:pt>
                <c:pt idx="9280">
                  <c:v>-10.271000000000001</c:v>
                </c:pt>
                <c:pt idx="9281">
                  <c:v>-12.654000000000002</c:v>
                </c:pt>
                <c:pt idx="9282">
                  <c:v>-17.521000000000001</c:v>
                </c:pt>
                <c:pt idx="9283">
                  <c:v>-3.0619999999999976</c:v>
                </c:pt>
                <c:pt idx="9284">
                  <c:v>1.7109999999999952</c:v>
                </c:pt>
                <c:pt idx="9285">
                  <c:v>11.270000000000001</c:v>
                </c:pt>
                <c:pt idx="9286">
                  <c:v>-0.50500000000000267</c:v>
                </c:pt>
                <c:pt idx="9287">
                  <c:v>-6.9410000000000034</c:v>
                </c:pt>
                <c:pt idx="9288">
                  <c:v>-14.620000000000005</c:v>
                </c:pt>
                <c:pt idx="9289">
                  <c:v>-30.974999999999987</c:v>
                </c:pt>
                <c:pt idx="9290">
                  <c:v>-33.910000000000004</c:v>
                </c:pt>
                <c:pt idx="9291">
                  <c:v>-35.411999999999999</c:v>
                </c:pt>
                <c:pt idx="9292">
                  <c:v>-36.524000000000001</c:v>
                </c:pt>
                <c:pt idx="9293">
                  <c:v>-38.737000000000002</c:v>
                </c:pt>
                <c:pt idx="9294">
                  <c:v>-46.44</c:v>
                </c:pt>
                <c:pt idx="9295">
                  <c:v>-22.441999999999986</c:v>
                </c:pt>
                <c:pt idx="9296">
                  <c:v>-17.995000000000012</c:v>
                </c:pt>
                <c:pt idx="9297">
                  <c:v>-15.364000000000004</c:v>
                </c:pt>
                <c:pt idx="9298">
                  <c:v>-14.370000000000006</c:v>
                </c:pt>
                <c:pt idx="9299">
                  <c:v>-23.799999999999986</c:v>
                </c:pt>
                <c:pt idx="9300">
                  <c:v>-18.503000000000007</c:v>
                </c:pt>
                <c:pt idx="9301">
                  <c:v>-23.810000000000031</c:v>
                </c:pt>
                <c:pt idx="9302">
                  <c:v>-28.547000000000004</c:v>
                </c:pt>
                <c:pt idx="9303">
                  <c:v>-28.689999999999987</c:v>
                </c:pt>
                <c:pt idx="9304">
                  <c:v>-29.730000000000004</c:v>
                </c:pt>
                <c:pt idx="9305">
                  <c:v>-36.176000000000002</c:v>
                </c:pt>
                <c:pt idx="9306">
                  <c:v>-31.272999999999989</c:v>
                </c:pt>
                <c:pt idx="9307">
                  <c:v>-2.0430000000000081</c:v>
                </c:pt>
                <c:pt idx="9308">
                  <c:v>5.6689999999999863</c:v>
                </c:pt>
                <c:pt idx="9309">
                  <c:v>5.5419999999999954</c:v>
                </c:pt>
                <c:pt idx="9310">
                  <c:v>2.4499999999999957</c:v>
                </c:pt>
                <c:pt idx="9311">
                  <c:v>-9.9730000000000025</c:v>
                </c:pt>
                <c:pt idx="9312">
                  <c:v>-10.897000000000002</c:v>
                </c:pt>
                <c:pt idx="9313">
                  <c:v>-27.85</c:v>
                </c:pt>
                <c:pt idx="9314">
                  <c:v>-44.949999999999996</c:v>
                </c:pt>
                <c:pt idx="9315">
                  <c:v>-39.556999999999995</c:v>
                </c:pt>
                <c:pt idx="9316">
                  <c:v>-38.144000000000005</c:v>
                </c:pt>
                <c:pt idx="9317">
                  <c:v>-42.303000000000004</c:v>
                </c:pt>
                <c:pt idx="9318">
                  <c:v>-41.921000000000006</c:v>
                </c:pt>
                <c:pt idx="9319">
                  <c:v>-28.091000000000001</c:v>
                </c:pt>
                <c:pt idx="9320">
                  <c:v>-32.791000000000011</c:v>
                </c:pt>
                <c:pt idx="9321">
                  <c:v>-22.837000000000035</c:v>
                </c:pt>
                <c:pt idx="9322">
                  <c:v>-25.073000000000008</c:v>
                </c:pt>
                <c:pt idx="9323">
                  <c:v>-28.686000000000007</c:v>
                </c:pt>
                <c:pt idx="9324">
                  <c:v>-16.759</c:v>
                </c:pt>
                <c:pt idx="9325">
                  <c:v>-20.598000000000006</c:v>
                </c:pt>
                <c:pt idx="9326">
                  <c:v>-22.619999999999997</c:v>
                </c:pt>
                <c:pt idx="9327">
                  <c:v>-24.622999999999987</c:v>
                </c:pt>
                <c:pt idx="9328">
                  <c:v>-25.116000000000035</c:v>
                </c:pt>
                <c:pt idx="9329">
                  <c:v>-34.302</c:v>
                </c:pt>
                <c:pt idx="9330">
                  <c:v>-38.609000000000002</c:v>
                </c:pt>
                <c:pt idx="9331">
                  <c:v>0.75399999999999201</c:v>
                </c:pt>
                <c:pt idx="9332">
                  <c:v>6.472999999999999</c:v>
                </c:pt>
                <c:pt idx="9333">
                  <c:v>12.156000000000002</c:v>
                </c:pt>
                <c:pt idx="9334">
                  <c:v>0.24000000000000199</c:v>
                </c:pt>
                <c:pt idx="9335">
                  <c:v>-20.485999999999951</c:v>
                </c:pt>
                <c:pt idx="9336">
                  <c:v>-23.24</c:v>
                </c:pt>
                <c:pt idx="9337">
                  <c:v>-28.676000000000005</c:v>
                </c:pt>
                <c:pt idx="9338">
                  <c:v>-44.844999999999999</c:v>
                </c:pt>
                <c:pt idx="9339">
                  <c:v>-40.191000000000003</c:v>
                </c:pt>
                <c:pt idx="9340">
                  <c:v>-39.379000000000005</c:v>
                </c:pt>
                <c:pt idx="9341">
                  <c:v>-41.111000000000004</c:v>
                </c:pt>
                <c:pt idx="9342">
                  <c:v>-42.502000000000002</c:v>
                </c:pt>
                <c:pt idx="9343">
                  <c:v>-31.550000000000004</c:v>
                </c:pt>
                <c:pt idx="9344">
                  <c:v>-30.898000000000003</c:v>
                </c:pt>
                <c:pt idx="9345">
                  <c:v>-30.189999999999987</c:v>
                </c:pt>
                <c:pt idx="9346">
                  <c:v>-34.393000000000001</c:v>
                </c:pt>
                <c:pt idx="9347">
                  <c:v>-31.182000000000002</c:v>
                </c:pt>
                <c:pt idx="9348">
                  <c:v>-24.259999999999987</c:v>
                </c:pt>
                <c:pt idx="9349">
                  <c:v>-19.761000000000003</c:v>
                </c:pt>
                <c:pt idx="9350">
                  <c:v>-22.71</c:v>
                </c:pt>
                <c:pt idx="9351">
                  <c:v>-21.47</c:v>
                </c:pt>
                <c:pt idx="9352">
                  <c:v>-26.064999999999987</c:v>
                </c:pt>
                <c:pt idx="9353">
                  <c:v>-30.64</c:v>
                </c:pt>
                <c:pt idx="9354">
                  <c:v>-6.3499999999999943</c:v>
                </c:pt>
                <c:pt idx="9355">
                  <c:v>8.2249999999999943</c:v>
                </c:pt>
                <c:pt idx="9356">
                  <c:v>18.210999999999999</c:v>
                </c:pt>
                <c:pt idx="9357">
                  <c:v>29.643000000000001</c:v>
                </c:pt>
                <c:pt idx="9358">
                  <c:v>10.031000000000001</c:v>
                </c:pt>
                <c:pt idx="9359">
                  <c:v>-2.1389999999999958</c:v>
                </c:pt>
                <c:pt idx="9360">
                  <c:v>4.8710000000000022</c:v>
                </c:pt>
                <c:pt idx="9361">
                  <c:v>-10.426000000000002</c:v>
                </c:pt>
                <c:pt idx="9362">
                  <c:v>-16.308000000000003</c:v>
                </c:pt>
                <c:pt idx="9363">
                  <c:v>-15.060000000000002</c:v>
                </c:pt>
                <c:pt idx="9364">
                  <c:v>-16.09</c:v>
                </c:pt>
                <c:pt idx="9365">
                  <c:v>-17.548999999999989</c:v>
                </c:pt>
                <c:pt idx="9366">
                  <c:v>-21.326000000000001</c:v>
                </c:pt>
                <c:pt idx="9367">
                  <c:v>0.54399999999999693</c:v>
                </c:pt>
                <c:pt idx="9368">
                  <c:v>-11.034000000000001</c:v>
                </c:pt>
                <c:pt idx="9369">
                  <c:v>5.2269999999999897</c:v>
                </c:pt>
                <c:pt idx="9370">
                  <c:v>8.2709999999999866</c:v>
                </c:pt>
                <c:pt idx="9371">
                  <c:v>9.447000000000001</c:v>
                </c:pt>
                <c:pt idx="9372">
                  <c:v>10.748999999999995</c:v>
                </c:pt>
                <c:pt idx="9373">
                  <c:v>5.3939999999999895</c:v>
                </c:pt>
                <c:pt idx="9374">
                  <c:v>5.0049999999999955</c:v>
                </c:pt>
                <c:pt idx="9375">
                  <c:v>1.4909999999999968</c:v>
                </c:pt>
                <c:pt idx="9376">
                  <c:v>3.8499999999999988</c:v>
                </c:pt>
                <c:pt idx="9377">
                  <c:v>9.0650000000000048</c:v>
                </c:pt>
                <c:pt idx="9378">
                  <c:v>16.137000000000047</c:v>
                </c:pt>
                <c:pt idx="9379">
                  <c:v>17.751999999999992</c:v>
                </c:pt>
                <c:pt idx="9380">
                  <c:v>21.236999999999988</c:v>
                </c:pt>
                <c:pt idx="9381">
                  <c:v>23.704999999999988</c:v>
                </c:pt>
                <c:pt idx="9382">
                  <c:v>3.4050000000000007</c:v>
                </c:pt>
                <c:pt idx="9383">
                  <c:v>-3.0009999999999981</c:v>
                </c:pt>
                <c:pt idx="9384">
                  <c:v>-1.4540000000000006</c:v>
                </c:pt>
                <c:pt idx="9385">
                  <c:v>-10.793999999999999</c:v>
                </c:pt>
                <c:pt idx="9386">
                  <c:v>-13.249999999999996</c:v>
                </c:pt>
                <c:pt idx="9387">
                  <c:v>-9.3060000000000027</c:v>
                </c:pt>
                <c:pt idx="9388">
                  <c:v>-16.349000000000004</c:v>
                </c:pt>
                <c:pt idx="9389">
                  <c:v>-23.471000000000004</c:v>
                </c:pt>
                <c:pt idx="9390">
                  <c:v>-24.89</c:v>
                </c:pt>
                <c:pt idx="9391">
                  <c:v>-13.405000000000006</c:v>
                </c:pt>
                <c:pt idx="9392">
                  <c:v>-15.922000000000004</c:v>
                </c:pt>
                <c:pt idx="9393">
                  <c:v>-20.968999999999955</c:v>
                </c:pt>
                <c:pt idx="9394">
                  <c:v>-21.713999999999999</c:v>
                </c:pt>
                <c:pt idx="9395">
                  <c:v>-15.921000000000001</c:v>
                </c:pt>
                <c:pt idx="9396">
                  <c:v>-19.129999999999992</c:v>
                </c:pt>
                <c:pt idx="9397">
                  <c:v>-12.111000000000001</c:v>
                </c:pt>
                <c:pt idx="9398">
                  <c:v>-7.25</c:v>
                </c:pt>
                <c:pt idx="9399">
                  <c:v>-5.75</c:v>
                </c:pt>
                <c:pt idx="9400">
                  <c:v>-2.0040000000000049</c:v>
                </c:pt>
                <c:pt idx="9401">
                  <c:v>-3.8319999999999967</c:v>
                </c:pt>
                <c:pt idx="9402">
                  <c:v>0.45599999999999674</c:v>
                </c:pt>
                <c:pt idx="9403">
                  <c:v>3.7140000000000057</c:v>
                </c:pt>
                <c:pt idx="9404">
                  <c:v>11</c:v>
                </c:pt>
                <c:pt idx="9405">
                  <c:v>13.477</c:v>
                </c:pt>
                <c:pt idx="9406">
                  <c:v>-0.10800000000000409</c:v>
                </c:pt>
                <c:pt idx="9407">
                  <c:v>-2.7759999999999962</c:v>
                </c:pt>
                <c:pt idx="9408">
                  <c:v>4.536999999999999</c:v>
                </c:pt>
                <c:pt idx="9409">
                  <c:v>-2.5789999999999997</c:v>
                </c:pt>
                <c:pt idx="9410">
                  <c:v>-6.5969999999999995</c:v>
                </c:pt>
                <c:pt idx="9411">
                  <c:v>-6.757000000000005</c:v>
                </c:pt>
                <c:pt idx="9412">
                  <c:v>-14.450000000000006</c:v>
                </c:pt>
                <c:pt idx="9413">
                  <c:v>-15.695000000000002</c:v>
                </c:pt>
                <c:pt idx="9414">
                  <c:v>-15.182</c:v>
                </c:pt>
                <c:pt idx="9415">
                  <c:v>-8.8700000000000028</c:v>
                </c:pt>
                <c:pt idx="9416">
                  <c:v>-14.798999999999999</c:v>
                </c:pt>
                <c:pt idx="9417">
                  <c:v>-8.8390000000000004</c:v>
                </c:pt>
                <c:pt idx="9418">
                  <c:v>-3.0769999999999977</c:v>
                </c:pt>
                <c:pt idx="9419">
                  <c:v>0.96199999999999664</c:v>
                </c:pt>
                <c:pt idx="9420">
                  <c:v>1.5600000000000023</c:v>
                </c:pt>
                <c:pt idx="9421">
                  <c:v>1.327999999999993</c:v>
                </c:pt>
                <c:pt idx="9422">
                  <c:v>2.3879999999999981</c:v>
                </c:pt>
                <c:pt idx="9423">
                  <c:v>9.1000000000001094E-2</c:v>
                </c:pt>
                <c:pt idx="9424">
                  <c:v>-0.40599999999999964</c:v>
                </c:pt>
                <c:pt idx="9425">
                  <c:v>-5.3760000000000012</c:v>
                </c:pt>
                <c:pt idx="9426">
                  <c:v>-6.703000000000003</c:v>
                </c:pt>
                <c:pt idx="9427">
                  <c:v>3.9939999999999998</c:v>
                </c:pt>
                <c:pt idx="9428">
                  <c:v>-1.0309999999999961</c:v>
                </c:pt>
                <c:pt idx="9429">
                  <c:v>-0.95999999999999375</c:v>
                </c:pt>
                <c:pt idx="9430">
                  <c:v>-3.7650000000000006</c:v>
                </c:pt>
                <c:pt idx="9431">
                  <c:v>-6.7580000000000027</c:v>
                </c:pt>
                <c:pt idx="9432">
                  <c:v>-8.020999999999999</c:v>
                </c:pt>
                <c:pt idx="9433">
                  <c:v>-35.775000000000013</c:v>
                </c:pt>
                <c:pt idx="9434">
                  <c:v>-32</c:v>
                </c:pt>
                <c:pt idx="9435">
                  <c:v>-30.738000000000003</c:v>
                </c:pt>
                <c:pt idx="9436">
                  <c:v>-29.09</c:v>
                </c:pt>
                <c:pt idx="9437">
                  <c:v>-36.57</c:v>
                </c:pt>
                <c:pt idx="9438">
                  <c:v>-35.352999999999994</c:v>
                </c:pt>
                <c:pt idx="9439">
                  <c:v>-11.711</c:v>
                </c:pt>
                <c:pt idx="9440">
                  <c:v>-0.37500000000000738</c:v>
                </c:pt>
                <c:pt idx="9441">
                  <c:v>2.6950000000000003</c:v>
                </c:pt>
                <c:pt idx="9442">
                  <c:v>1.2800000000000011</c:v>
                </c:pt>
                <c:pt idx="9443">
                  <c:v>2.5720000000000027</c:v>
                </c:pt>
                <c:pt idx="9444">
                  <c:v>0.99699999999999989</c:v>
                </c:pt>
                <c:pt idx="9445">
                  <c:v>0.75000000000000133</c:v>
                </c:pt>
                <c:pt idx="9446">
                  <c:v>0.52799999999999869</c:v>
                </c:pt>
                <c:pt idx="9447">
                  <c:v>1.220000000000006</c:v>
                </c:pt>
                <c:pt idx="9448">
                  <c:v>1.3070000000000022</c:v>
                </c:pt>
                <c:pt idx="9449">
                  <c:v>6.2119999999999962</c:v>
                </c:pt>
                <c:pt idx="9450">
                  <c:v>-0.21000000000000796</c:v>
                </c:pt>
                <c:pt idx="9451">
                  <c:v>17.075000000000003</c:v>
                </c:pt>
                <c:pt idx="9452">
                  <c:v>20.462999999999937</c:v>
                </c:pt>
                <c:pt idx="9453">
                  <c:v>26.280999999999956</c:v>
                </c:pt>
                <c:pt idx="9454">
                  <c:v>14.717999999999998</c:v>
                </c:pt>
                <c:pt idx="9455">
                  <c:v>-7.4000000000005339E-2</c:v>
                </c:pt>
                <c:pt idx="9456">
                  <c:v>2.990000000000002</c:v>
                </c:pt>
                <c:pt idx="9457">
                  <c:v>7.9000000000000778E-2</c:v>
                </c:pt>
                <c:pt idx="9458">
                  <c:v>-0.72199999999999775</c:v>
                </c:pt>
                <c:pt idx="9459">
                  <c:v>5.3549999999999862</c:v>
                </c:pt>
                <c:pt idx="9460">
                  <c:v>3.4060000000000024</c:v>
                </c:pt>
                <c:pt idx="9461">
                  <c:v>-0.66600000000000203</c:v>
                </c:pt>
                <c:pt idx="9462">
                  <c:v>-2.6199999999999974</c:v>
                </c:pt>
                <c:pt idx="9463">
                  <c:v>5.2659999999999965</c:v>
                </c:pt>
                <c:pt idx="9464">
                  <c:v>-2.4920000000000027</c:v>
                </c:pt>
                <c:pt idx="9465">
                  <c:v>1.8830000000000027</c:v>
                </c:pt>
                <c:pt idx="9466">
                  <c:v>1.0760000000000005</c:v>
                </c:pt>
                <c:pt idx="9467">
                  <c:v>-0.50400000000000489</c:v>
                </c:pt>
                <c:pt idx="9468">
                  <c:v>8.4750000000000068</c:v>
                </c:pt>
                <c:pt idx="9469">
                  <c:v>9.9350000000000023</c:v>
                </c:pt>
                <c:pt idx="9470">
                  <c:v>8.1079999999999988</c:v>
                </c:pt>
                <c:pt idx="9471">
                  <c:v>8.6900000000000031</c:v>
                </c:pt>
                <c:pt idx="9472">
                  <c:v>10.749000000000001</c:v>
                </c:pt>
                <c:pt idx="9473">
                  <c:v>9.1419999999999977</c:v>
                </c:pt>
                <c:pt idx="9474">
                  <c:v>1.8810000000000002</c:v>
                </c:pt>
                <c:pt idx="9475">
                  <c:v>17.040000000000006</c:v>
                </c:pt>
                <c:pt idx="9476">
                  <c:v>24.689</c:v>
                </c:pt>
                <c:pt idx="9477">
                  <c:v>30.157999999999994</c:v>
                </c:pt>
                <c:pt idx="9478">
                  <c:v>14.521000000000001</c:v>
                </c:pt>
                <c:pt idx="9479">
                  <c:v>4.740000000000002</c:v>
                </c:pt>
                <c:pt idx="9480">
                  <c:v>6.5770000000000053</c:v>
                </c:pt>
                <c:pt idx="9481">
                  <c:v>1.4959999999999944</c:v>
                </c:pt>
                <c:pt idx="9482">
                  <c:v>2.3279999999999994</c:v>
                </c:pt>
                <c:pt idx="9483">
                  <c:v>0.10199999999999836</c:v>
                </c:pt>
                <c:pt idx="9484">
                  <c:v>4.7929999999999975</c:v>
                </c:pt>
                <c:pt idx="9485">
                  <c:v>6.2560000000000002</c:v>
                </c:pt>
                <c:pt idx="9486">
                  <c:v>-3.0000000000000036</c:v>
                </c:pt>
                <c:pt idx="9487">
                  <c:v>1.3769999999999938</c:v>
                </c:pt>
                <c:pt idx="9488">
                  <c:v>4.3239999999999945</c:v>
                </c:pt>
                <c:pt idx="9489">
                  <c:v>7.0499999999999972</c:v>
                </c:pt>
                <c:pt idx="9490">
                  <c:v>7.203000000000003</c:v>
                </c:pt>
                <c:pt idx="9491">
                  <c:v>7.6359999999999957</c:v>
                </c:pt>
                <c:pt idx="9492">
                  <c:v>18.779999999999987</c:v>
                </c:pt>
                <c:pt idx="9493">
                  <c:v>19.704999999999988</c:v>
                </c:pt>
                <c:pt idx="9494">
                  <c:v>19.948999999999948</c:v>
                </c:pt>
                <c:pt idx="9495">
                  <c:v>17.838999999999999</c:v>
                </c:pt>
                <c:pt idx="9496">
                  <c:v>17.103999999999999</c:v>
                </c:pt>
                <c:pt idx="9497">
                  <c:v>17.767999999999986</c:v>
                </c:pt>
                <c:pt idx="9498">
                  <c:v>-3.4699999999999918</c:v>
                </c:pt>
                <c:pt idx="9499">
                  <c:v>10.520000000000001</c:v>
                </c:pt>
                <c:pt idx="9500">
                  <c:v>20.681999999999992</c:v>
                </c:pt>
                <c:pt idx="9501">
                  <c:v>30.493000000000002</c:v>
                </c:pt>
                <c:pt idx="9502">
                  <c:v>19.817999999999998</c:v>
                </c:pt>
                <c:pt idx="9503">
                  <c:v>0.40599999999999964</c:v>
                </c:pt>
                <c:pt idx="9504">
                  <c:v>15.656000000000002</c:v>
                </c:pt>
                <c:pt idx="9505">
                  <c:v>4.6419999999999995</c:v>
                </c:pt>
                <c:pt idx="9506">
                  <c:v>-2.5</c:v>
                </c:pt>
                <c:pt idx="9507">
                  <c:v>6.5210000000000008</c:v>
                </c:pt>
                <c:pt idx="9508">
                  <c:v>10.962000000000021</c:v>
                </c:pt>
                <c:pt idx="9509">
                  <c:v>0.83599999999999863</c:v>
                </c:pt>
                <c:pt idx="9510">
                  <c:v>-1.276000000000004</c:v>
                </c:pt>
                <c:pt idx="9511">
                  <c:v>5.6579999999999835</c:v>
                </c:pt>
                <c:pt idx="9512">
                  <c:v>6.0569999999999951</c:v>
                </c:pt>
                <c:pt idx="9513">
                  <c:v>11.655000000000006</c:v>
                </c:pt>
                <c:pt idx="9514">
                  <c:v>11.149000000000001</c:v>
                </c:pt>
                <c:pt idx="9515">
                  <c:v>9.4080000000000013</c:v>
                </c:pt>
                <c:pt idx="9516">
                  <c:v>17.630999999999993</c:v>
                </c:pt>
                <c:pt idx="9517">
                  <c:v>21.514999999999993</c:v>
                </c:pt>
                <c:pt idx="9518">
                  <c:v>22.947999999999986</c:v>
                </c:pt>
                <c:pt idx="9519">
                  <c:v>21.963999999999956</c:v>
                </c:pt>
                <c:pt idx="9520">
                  <c:v>21.277000000000001</c:v>
                </c:pt>
                <c:pt idx="9521">
                  <c:v>18.376000000000005</c:v>
                </c:pt>
                <c:pt idx="9522">
                  <c:v>5.0399999999999991</c:v>
                </c:pt>
                <c:pt idx="9523">
                  <c:v>23.964999999999989</c:v>
                </c:pt>
                <c:pt idx="9524">
                  <c:v>31.594999999999999</c:v>
                </c:pt>
                <c:pt idx="9525">
                  <c:v>39.953000000000003</c:v>
                </c:pt>
                <c:pt idx="9526">
                  <c:v>21.579999999999988</c:v>
                </c:pt>
                <c:pt idx="9527">
                  <c:v>12.223000000000001</c:v>
                </c:pt>
                <c:pt idx="9528">
                  <c:v>15.124000000000001</c:v>
                </c:pt>
                <c:pt idx="9529">
                  <c:v>-1.0000000000047761E-3</c:v>
                </c:pt>
                <c:pt idx="9530">
                  <c:v>-2.2699999999999996</c:v>
                </c:pt>
                <c:pt idx="9531">
                  <c:v>3.5030000000000001</c:v>
                </c:pt>
                <c:pt idx="9532">
                  <c:v>6.0799999999999983</c:v>
                </c:pt>
                <c:pt idx="9533">
                  <c:v>-0.63500000000000301</c:v>
                </c:pt>
                <c:pt idx="9534">
                  <c:v>-3.0090000000000003</c:v>
                </c:pt>
                <c:pt idx="9535">
                  <c:v>-2.2199999999999989</c:v>
                </c:pt>
                <c:pt idx="9536">
                  <c:v>-3.9959999999999987</c:v>
                </c:pt>
                <c:pt idx="9537">
                  <c:v>-3.7810000000000059</c:v>
                </c:pt>
                <c:pt idx="9538">
                  <c:v>-2.7890000000000015</c:v>
                </c:pt>
                <c:pt idx="9539">
                  <c:v>-7.3080000000000069</c:v>
                </c:pt>
                <c:pt idx="9540">
                  <c:v>-8.7090000000000032</c:v>
                </c:pt>
                <c:pt idx="9541">
                  <c:v>-3</c:v>
                </c:pt>
                <c:pt idx="9542">
                  <c:v>-7.713000000000001</c:v>
                </c:pt>
                <c:pt idx="9543">
                  <c:v>-13.109000000000002</c:v>
                </c:pt>
                <c:pt idx="9544">
                  <c:v>-13.495000000000006</c:v>
                </c:pt>
                <c:pt idx="9545">
                  <c:v>-24.9</c:v>
                </c:pt>
                <c:pt idx="9546">
                  <c:v>-29.578000000000003</c:v>
                </c:pt>
                <c:pt idx="9547">
                  <c:v>-20.648000000000003</c:v>
                </c:pt>
                <c:pt idx="9548">
                  <c:v>-15.274000000000008</c:v>
                </c:pt>
                <c:pt idx="9549">
                  <c:v>-4.9230000000000018</c:v>
                </c:pt>
                <c:pt idx="9550">
                  <c:v>-13.017000000000003</c:v>
                </c:pt>
                <c:pt idx="9551">
                  <c:v>-17.597000000000001</c:v>
                </c:pt>
                <c:pt idx="9552">
                  <c:v>-11.334</c:v>
                </c:pt>
                <c:pt idx="9553">
                  <c:v>-32.833999999999996</c:v>
                </c:pt>
                <c:pt idx="9554">
                  <c:v>-32.287000000000006</c:v>
                </c:pt>
                <c:pt idx="9555">
                  <c:v>-21.564999999999987</c:v>
                </c:pt>
                <c:pt idx="9556">
                  <c:v>-17.916</c:v>
                </c:pt>
                <c:pt idx="9557">
                  <c:v>-17.122</c:v>
                </c:pt>
                <c:pt idx="9558">
                  <c:v>-27.206000000000003</c:v>
                </c:pt>
                <c:pt idx="9559">
                  <c:v>-30.464000000000002</c:v>
                </c:pt>
                <c:pt idx="9560">
                  <c:v>-36.599000000000011</c:v>
                </c:pt>
                <c:pt idx="9561">
                  <c:v>-38.798000000000087</c:v>
                </c:pt>
                <c:pt idx="9562">
                  <c:v>-40.323</c:v>
                </c:pt>
                <c:pt idx="9563">
                  <c:v>-40.529000000000003</c:v>
                </c:pt>
                <c:pt idx="9564">
                  <c:v>-38.772000000000013</c:v>
                </c:pt>
                <c:pt idx="9565">
                  <c:v>-36.716000000000001</c:v>
                </c:pt>
                <c:pt idx="9566">
                  <c:v>-33.001000000000005</c:v>
                </c:pt>
                <c:pt idx="9567">
                  <c:v>-32.013999999999996</c:v>
                </c:pt>
                <c:pt idx="9568">
                  <c:v>-32.866</c:v>
                </c:pt>
                <c:pt idx="9569">
                  <c:v>-40.21</c:v>
                </c:pt>
                <c:pt idx="9570">
                  <c:v>-35.797000000000011</c:v>
                </c:pt>
                <c:pt idx="9571">
                  <c:v>-17.560000000000002</c:v>
                </c:pt>
                <c:pt idx="9572">
                  <c:v>-9.6270000000000007</c:v>
                </c:pt>
                <c:pt idx="9573">
                  <c:v>-6.3329999999999975</c:v>
                </c:pt>
                <c:pt idx="9574">
                  <c:v>-13.18</c:v>
                </c:pt>
                <c:pt idx="9575">
                  <c:v>-13.664000000000001</c:v>
                </c:pt>
                <c:pt idx="9576">
                  <c:v>-0.50100000000000477</c:v>
                </c:pt>
                <c:pt idx="9577">
                  <c:v>-6.4699999999999989</c:v>
                </c:pt>
                <c:pt idx="9578">
                  <c:v>-20.944000000000003</c:v>
                </c:pt>
                <c:pt idx="9579">
                  <c:v>-23.383000000000003</c:v>
                </c:pt>
                <c:pt idx="9580">
                  <c:v>-21.253</c:v>
                </c:pt>
                <c:pt idx="9581">
                  <c:v>-23.991</c:v>
                </c:pt>
                <c:pt idx="9582">
                  <c:v>-18.384</c:v>
                </c:pt>
                <c:pt idx="9583">
                  <c:v>-24.953000000000003</c:v>
                </c:pt>
                <c:pt idx="9584">
                  <c:v>-33.953999999999994</c:v>
                </c:pt>
                <c:pt idx="9585">
                  <c:v>-33.189</c:v>
                </c:pt>
                <c:pt idx="9586">
                  <c:v>-24.494999999999987</c:v>
                </c:pt>
                <c:pt idx="9587">
                  <c:v>-25.416000000000004</c:v>
                </c:pt>
                <c:pt idx="9588">
                  <c:v>-19.093000000000004</c:v>
                </c:pt>
                <c:pt idx="9589">
                  <c:v>-12.285</c:v>
                </c:pt>
                <c:pt idx="9590">
                  <c:v>-5.6509999999999945</c:v>
                </c:pt>
                <c:pt idx="9591">
                  <c:v>-4.34</c:v>
                </c:pt>
                <c:pt idx="9592">
                  <c:v>-1.0449999999999957</c:v>
                </c:pt>
                <c:pt idx="9593">
                  <c:v>-2.8640000000000043</c:v>
                </c:pt>
                <c:pt idx="9594">
                  <c:v>-2.5859999999999985</c:v>
                </c:pt>
                <c:pt idx="9595">
                  <c:v>-0.16100000000000136</c:v>
                </c:pt>
                <c:pt idx="9596">
                  <c:v>5.0779999999999959</c:v>
                </c:pt>
                <c:pt idx="9597">
                  <c:v>18.589999999999989</c:v>
                </c:pt>
                <c:pt idx="9598">
                  <c:v>12.565000000000019</c:v>
                </c:pt>
                <c:pt idx="9599">
                  <c:v>11.961000000000002</c:v>
                </c:pt>
                <c:pt idx="9600">
                  <c:v>6.5849999999999875</c:v>
                </c:pt>
                <c:pt idx="9601">
                  <c:v>-3.3449999999999989</c:v>
                </c:pt>
                <c:pt idx="9602">
                  <c:v>-10.025</c:v>
                </c:pt>
                <c:pt idx="9603">
                  <c:v>-4.7880000000000003</c:v>
                </c:pt>
                <c:pt idx="9604">
                  <c:v>-6.2429999999999986</c:v>
                </c:pt>
                <c:pt idx="9605">
                  <c:v>-6.2800000000000011</c:v>
                </c:pt>
                <c:pt idx="9606">
                  <c:v>-10.144</c:v>
                </c:pt>
                <c:pt idx="9607">
                  <c:v>-10.095000000000002</c:v>
                </c:pt>
                <c:pt idx="9608">
                  <c:v>-7.3780000000000072</c:v>
                </c:pt>
                <c:pt idx="9609">
                  <c:v>9.9999999999994607E-2</c:v>
                </c:pt>
                <c:pt idx="9610">
                  <c:v>0.43899999999999423</c:v>
                </c:pt>
                <c:pt idx="9611">
                  <c:v>-2.0370000000000061</c:v>
                </c:pt>
                <c:pt idx="9612">
                  <c:v>3.7989999999999995</c:v>
                </c:pt>
                <c:pt idx="9613">
                  <c:v>2.8019999999999987</c:v>
                </c:pt>
                <c:pt idx="9614">
                  <c:v>0.88999999999999369</c:v>
                </c:pt>
                <c:pt idx="9615">
                  <c:v>4.7700000000000031</c:v>
                </c:pt>
                <c:pt idx="9616">
                  <c:v>4.8900000000000006</c:v>
                </c:pt>
                <c:pt idx="9617">
                  <c:v>6.0399999999999991</c:v>
                </c:pt>
                <c:pt idx="9618">
                  <c:v>-7.0020000000000095</c:v>
                </c:pt>
                <c:pt idx="9619">
                  <c:v>8.2810000000000059</c:v>
                </c:pt>
                <c:pt idx="9620">
                  <c:v>27.217000000000031</c:v>
                </c:pt>
                <c:pt idx="9621">
                  <c:v>39.980000000000004</c:v>
                </c:pt>
                <c:pt idx="9622">
                  <c:v>19.696000000000005</c:v>
                </c:pt>
                <c:pt idx="9623">
                  <c:v>7.8100000000000005</c:v>
                </c:pt>
                <c:pt idx="9624">
                  <c:v>13.310000000000002</c:v>
                </c:pt>
                <c:pt idx="9625">
                  <c:v>10.229999999999999</c:v>
                </c:pt>
                <c:pt idx="9626">
                  <c:v>-1.2109999999999952</c:v>
                </c:pt>
                <c:pt idx="9627">
                  <c:v>3.7959999999999994</c:v>
                </c:pt>
                <c:pt idx="9628">
                  <c:v>9.6470000000000002</c:v>
                </c:pt>
                <c:pt idx="9629">
                  <c:v>2.0909999999999997</c:v>
                </c:pt>
                <c:pt idx="9630">
                  <c:v>4.7299999999999969</c:v>
                </c:pt>
                <c:pt idx="9631">
                  <c:v>3.8499999999999988</c:v>
                </c:pt>
                <c:pt idx="9632">
                  <c:v>8.6979999999999986</c:v>
                </c:pt>
                <c:pt idx="9633">
                  <c:v>8.74</c:v>
                </c:pt>
                <c:pt idx="9634">
                  <c:v>2.4600000000000009</c:v>
                </c:pt>
                <c:pt idx="9635">
                  <c:v>-2.5069999999999979</c:v>
                </c:pt>
                <c:pt idx="9636">
                  <c:v>1.6299999999999928</c:v>
                </c:pt>
                <c:pt idx="9637">
                  <c:v>-2.007000000000005</c:v>
                </c:pt>
                <c:pt idx="9638">
                  <c:v>-2.0040000000000049</c:v>
                </c:pt>
                <c:pt idx="9639">
                  <c:v>-2.5</c:v>
                </c:pt>
                <c:pt idx="9640">
                  <c:v>-2.482999999999997</c:v>
                </c:pt>
                <c:pt idx="9641">
                  <c:v>-6.6579999999999906</c:v>
                </c:pt>
                <c:pt idx="9642">
                  <c:v>-10.013000000000002</c:v>
                </c:pt>
                <c:pt idx="9643">
                  <c:v>-0.32100000000000573</c:v>
                </c:pt>
                <c:pt idx="9644">
                  <c:v>-0.11400000000000432</c:v>
                </c:pt>
                <c:pt idx="9645">
                  <c:v>1.7559999999999889</c:v>
                </c:pt>
                <c:pt idx="9646">
                  <c:v>-2.6160000000000068</c:v>
                </c:pt>
                <c:pt idx="9647">
                  <c:v>-10.528</c:v>
                </c:pt>
                <c:pt idx="9648">
                  <c:v>-15.215000000000003</c:v>
                </c:pt>
                <c:pt idx="9649">
                  <c:v>-24.53</c:v>
                </c:pt>
                <c:pt idx="9650">
                  <c:v>-30.764000000000003</c:v>
                </c:pt>
                <c:pt idx="9651">
                  <c:v>-30.039000000000001</c:v>
                </c:pt>
                <c:pt idx="9652">
                  <c:v>-30.275000000000002</c:v>
                </c:pt>
                <c:pt idx="9653">
                  <c:v>-30.895000000000003</c:v>
                </c:pt>
                <c:pt idx="9654">
                  <c:v>-33.673000000000002</c:v>
                </c:pt>
                <c:pt idx="9655">
                  <c:v>-30.898000000000003</c:v>
                </c:pt>
                <c:pt idx="9656">
                  <c:v>-31.779000000000003</c:v>
                </c:pt>
                <c:pt idx="9657">
                  <c:v>-29.323000000000004</c:v>
                </c:pt>
                <c:pt idx="9658">
                  <c:v>-28.410000000000004</c:v>
                </c:pt>
                <c:pt idx="9659">
                  <c:v>-33.404000000000003</c:v>
                </c:pt>
                <c:pt idx="9660">
                  <c:v>-29.818000000000001</c:v>
                </c:pt>
                <c:pt idx="9661">
                  <c:v>-33.520000000000003</c:v>
                </c:pt>
                <c:pt idx="9662">
                  <c:v>-34.94</c:v>
                </c:pt>
                <c:pt idx="9663">
                  <c:v>-42.289000000000001</c:v>
                </c:pt>
                <c:pt idx="9664">
                  <c:v>-44.57</c:v>
                </c:pt>
                <c:pt idx="9665">
                  <c:v>-35.903999999999996</c:v>
                </c:pt>
                <c:pt idx="9666">
                  <c:v>-30.944999999999986</c:v>
                </c:pt>
                <c:pt idx="9667">
                  <c:v>-26.938000000000002</c:v>
                </c:pt>
                <c:pt idx="9668">
                  <c:v>-20.636000000000031</c:v>
                </c:pt>
                <c:pt idx="9669">
                  <c:v>-4.3580000000000041</c:v>
                </c:pt>
                <c:pt idx="9670">
                  <c:v>-18.894000000000005</c:v>
                </c:pt>
                <c:pt idx="9671">
                  <c:v>-21.150000000000031</c:v>
                </c:pt>
                <c:pt idx="9672">
                  <c:v>-25.62</c:v>
                </c:pt>
                <c:pt idx="9673">
                  <c:v>-36.090000000000003</c:v>
                </c:pt>
                <c:pt idx="9674">
                  <c:v>-39.794000000000011</c:v>
                </c:pt>
                <c:pt idx="9675">
                  <c:v>-32.592000000000013</c:v>
                </c:pt>
                <c:pt idx="9676">
                  <c:v>-33.259</c:v>
                </c:pt>
                <c:pt idx="9677">
                  <c:v>-32.833000000000006</c:v>
                </c:pt>
                <c:pt idx="9678">
                  <c:v>-25.048000000000002</c:v>
                </c:pt>
                <c:pt idx="9679">
                  <c:v>-12.060000000000002</c:v>
                </c:pt>
                <c:pt idx="9680">
                  <c:v>-1.8100000000000023</c:v>
                </c:pt>
                <c:pt idx="9681">
                  <c:v>-1.4200000000000017</c:v>
                </c:pt>
                <c:pt idx="9682">
                  <c:v>-5.6119999999999965</c:v>
                </c:pt>
                <c:pt idx="9683">
                  <c:v>-21.194000000000031</c:v>
                </c:pt>
                <c:pt idx="9684">
                  <c:v>-16.295000000000002</c:v>
                </c:pt>
                <c:pt idx="9685">
                  <c:v>-13.296000000000001</c:v>
                </c:pt>
                <c:pt idx="9686">
                  <c:v>-10.789000000000001</c:v>
                </c:pt>
                <c:pt idx="9687">
                  <c:v>-13.442</c:v>
                </c:pt>
                <c:pt idx="9688">
                  <c:v>-11.275000000000006</c:v>
                </c:pt>
                <c:pt idx="9689">
                  <c:v>-5.2100000000000009</c:v>
                </c:pt>
                <c:pt idx="9690">
                  <c:v>-22.626000000000005</c:v>
                </c:pt>
                <c:pt idx="9691">
                  <c:v>-11.671000000000001</c:v>
                </c:pt>
                <c:pt idx="9692">
                  <c:v>-1.5099999999999871</c:v>
                </c:pt>
                <c:pt idx="9693">
                  <c:v>14.296000000000001</c:v>
                </c:pt>
                <c:pt idx="9694">
                  <c:v>-1.713000000000001</c:v>
                </c:pt>
                <c:pt idx="9695">
                  <c:v>-7.9950000000000054</c:v>
                </c:pt>
                <c:pt idx="9696">
                  <c:v>-0.47200000000000131</c:v>
                </c:pt>
                <c:pt idx="9697">
                  <c:v>-9.2279999999999998</c:v>
                </c:pt>
                <c:pt idx="9698">
                  <c:v>-16.441999999999986</c:v>
                </c:pt>
                <c:pt idx="9699">
                  <c:v>-15.111000000000001</c:v>
                </c:pt>
                <c:pt idx="9700">
                  <c:v>-14.337000000000003</c:v>
                </c:pt>
                <c:pt idx="9701">
                  <c:v>-19.956000000000003</c:v>
                </c:pt>
                <c:pt idx="9702">
                  <c:v>-18.297000000000001</c:v>
                </c:pt>
                <c:pt idx="9703">
                  <c:v>-4.3569999999999975</c:v>
                </c:pt>
                <c:pt idx="9704">
                  <c:v>-13.504000000000005</c:v>
                </c:pt>
                <c:pt idx="9705">
                  <c:v>-22.555</c:v>
                </c:pt>
                <c:pt idx="9706">
                  <c:v>-32.678000000000011</c:v>
                </c:pt>
                <c:pt idx="9707">
                  <c:v>-36.82</c:v>
                </c:pt>
                <c:pt idx="9708">
                  <c:v>-31.669000000000004</c:v>
                </c:pt>
                <c:pt idx="9709">
                  <c:v>-25.436</c:v>
                </c:pt>
                <c:pt idx="9710">
                  <c:v>-25.97</c:v>
                </c:pt>
                <c:pt idx="9711">
                  <c:v>-25.941000000000003</c:v>
                </c:pt>
                <c:pt idx="9712">
                  <c:v>-26.892000000000007</c:v>
                </c:pt>
                <c:pt idx="9713">
                  <c:v>-29.166</c:v>
                </c:pt>
                <c:pt idx="9714">
                  <c:v>-30.374000000000031</c:v>
                </c:pt>
                <c:pt idx="9715">
                  <c:v>-14.688000000000001</c:v>
                </c:pt>
                <c:pt idx="9716">
                  <c:v>-3.5710000000000037</c:v>
                </c:pt>
                <c:pt idx="9717">
                  <c:v>4.4500000000000028</c:v>
                </c:pt>
                <c:pt idx="9718">
                  <c:v>-5.7239999999999975</c:v>
                </c:pt>
                <c:pt idx="9719">
                  <c:v>-9.39</c:v>
                </c:pt>
                <c:pt idx="9720">
                  <c:v>5</c:v>
                </c:pt>
                <c:pt idx="9721">
                  <c:v>-9.3100000000000023</c:v>
                </c:pt>
                <c:pt idx="9722">
                  <c:v>-22.052999999999987</c:v>
                </c:pt>
                <c:pt idx="9723">
                  <c:v>-19.743000000000002</c:v>
                </c:pt>
                <c:pt idx="9724">
                  <c:v>-13.109000000000002</c:v>
                </c:pt>
                <c:pt idx="9725">
                  <c:v>-13.030000000000001</c:v>
                </c:pt>
                <c:pt idx="9726">
                  <c:v>-15.314000000000004</c:v>
                </c:pt>
                <c:pt idx="9727">
                  <c:v>-17.186999999999987</c:v>
                </c:pt>
                <c:pt idx="9728">
                  <c:v>-11.726000000000001</c:v>
                </c:pt>
                <c:pt idx="9729">
                  <c:v>-8.8700000000000045</c:v>
                </c:pt>
                <c:pt idx="9730">
                  <c:v>-4.1360000000000028</c:v>
                </c:pt>
                <c:pt idx="9731">
                  <c:v>-8.980000000000004</c:v>
                </c:pt>
                <c:pt idx="9732">
                  <c:v>-11.921000000000005</c:v>
                </c:pt>
                <c:pt idx="9733">
                  <c:v>-5.4890000000000114</c:v>
                </c:pt>
                <c:pt idx="9734">
                  <c:v>-1.7100000000000009</c:v>
                </c:pt>
                <c:pt idx="9735">
                  <c:v>-2.8800000000000026</c:v>
                </c:pt>
                <c:pt idx="9736">
                  <c:v>-2.9599999999999937</c:v>
                </c:pt>
                <c:pt idx="9737">
                  <c:v>-1.2450000000000039</c:v>
                </c:pt>
                <c:pt idx="9738">
                  <c:v>-13.200000000000001</c:v>
                </c:pt>
                <c:pt idx="9739">
                  <c:v>-6.9800000000000084</c:v>
                </c:pt>
                <c:pt idx="9740">
                  <c:v>25.808</c:v>
                </c:pt>
                <c:pt idx="9741">
                  <c:v>36.813999999999993</c:v>
                </c:pt>
                <c:pt idx="9742">
                  <c:v>14.613</c:v>
                </c:pt>
                <c:pt idx="9743">
                  <c:v>10.060000000000002</c:v>
                </c:pt>
                <c:pt idx="9744">
                  <c:v>2.0279999999999991</c:v>
                </c:pt>
                <c:pt idx="9745">
                  <c:v>-2.0100000000000047</c:v>
                </c:pt>
                <c:pt idx="9746">
                  <c:v>-9.2800000000000011</c:v>
                </c:pt>
                <c:pt idx="9747">
                  <c:v>-16.64700000000003</c:v>
                </c:pt>
                <c:pt idx="9748">
                  <c:v>-12.209999999999999</c:v>
                </c:pt>
                <c:pt idx="9749">
                  <c:v>-13.237999999999998</c:v>
                </c:pt>
                <c:pt idx="9750">
                  <c:v>-14.537000000000003</c:v>
                </c:pt>
                <c:pt idx="9751">
                  <c:v>-16.298000000000002</c:v>
                </c:pt>
                <c:pt idx="9752">
                  <c:v>-32.24</c:v>
                </c:pt>
                <c:pt idx="9753">
                  <c:v>-30.17</c:v>
                </c:pt>
                <c:pt idx="9754">
                  <c:v>-28.32</c:v>
                </c:pt>
                <c:pt idx="9755">
                  <c:v>-28.93</c:v>
                </c:pt>
                <c:pt idx="9756">
                  <c:v>-29.620000000000005</c:v>
                </c:pt>
                <c:pt idx="9757">
                  <c:v>-24.872</c:v>
                </c:pt>
                <c:pt idx="9758">
                  <c:v>-20.323000000000004</c:v>
                </c:pt>
                <c:pt idx="9759">
                  <c:v>-24.450000000000003</c:v>
                </c:pt>
                <c:pt idx="9760">
                  <c:v>-32.968000000000011</c:v>
                </c:pt>
                <c:pt idx="9761">
                  <c:v>-31</c:v>
                </c:pt>
                <c:pt idx="9762">
                  <c:v>-32.662000000000013</c:v>
                </c:pt>
                <c:pt idx="9763">
                  <c:v>-28.799000000000003</c:v>
                </c:pt>
                <c:pt idx="9764">
                  <c:v>-10.600000000000001</c:v>
                </c:pt>
                <c:pt idx="9765">
                  <c:v>-7.0000000000050022E-3</c:v>
                </c:pt>
                <c:pt idx="9766">
                  <c:v>-3.799999999999671E-2</c:v>
                </c:pt>
                <c:pt idx="9767">
                  <c:v>-1.804000000000002</c:v>
                </c:pt>
                <c:pt idx="9768">
                  <c:v>-15.078000000000001</c:v>
                </c:pt>
                <c:pt idx="9769">
                  <c:v>-36.57</c:v>
                </c:pt>
                <c:pt idx="9770">
                  <c:v>-37.908000000000001</c:v>
                </c:pt>
                <c:pt idx="9771">
                  <c:v>-32.65</c:v>
                </c:pt>
                <c:pt idx="9772">
                  <c:v>-29.744</c:v>
                </c:pt>
                <c:pt idx="9773">
                  <c:v>-36.265000000000079</c:v>
                </c:pt>
                <c:pt idx="9774">
                  <c:v>-46.135000000000012</c:v>
                </c:pt>
                <c:pt idx="9775">
                  <c:v>-12.440000000000001</c:v>
                </c:pt>
                <c:pt idx="9776">
                  <c:v>-7.1419999999999995</c:v>
                </c:pt>
                <c:pt idx="9777">
                  <c:v>0.87099999999999644</c:v>
                </c:pt>
                <c:pt idx="9778">
                  <c:v>-8.120000000000001</c:v>
                </c:pt>
                <c:pt idx="9779">
                  <c:v>-14.040000000000003</c:v>
                </c:pt>
                <c:pt idx="9780">
                  <c:v>-9.9500000000000028</c:v>
                </c:pt>
                <c:pt idx="9781">
                  <c:v>-21.658000000000008</c:v>
                </c:pt>
                <c:pt idx="9782">
                  <c:v>-25.119000000000035</c:v>
                </c:pt>
                <c:pt idx="9783">
                  <c:v>-25.970000000000002</c:v>
                </c:pt>
                <c:pt idx="9784">
                  <c:v>-29</c:v>
                </c:pt>
                <c:pt idx="9785">
                  <c:v>-22.182000000000002</c:v>
                </c:pt>
                <c:pt idx="9786">
                  <c:v>-39.97</c:v>
                </c:pt>
                <c:pt idx="9787">
                  <c:v>-18.20300000000001</c:v>
                </c:pt>
                <c:pt idx="9788">
                  <c:v>0.82699999999999863</c:v>
                </c:pt>
                <c:pt idx="9789">
                  <c:v>0.68</c:v>
                </c:pt>
                <c:pt idx="9790">
                  <c:v>0.93099999999999761</c:v>
                </c:pt>
                <c:pt idx="9791">
                  <c:v>-10.884000000000007</c:v>
                </c:pt>
                <c:pt idx="9792">
                  <c:v>-23.956999999999987</c:v>
                </c:pt>
                <c:pt idx="9793">
                  <c:v>-36.512</c:v>
                </c:pt>
                <c:pt idx="9794">
                  <c:v>-38.365000000000009</c:v>
                </c:pt>
                <c:pt idx="9795">
                  <c:v>-29.009</c:v>
                </c:pt>
                <c:pt idx="9796">
                  <c:v>-29.455000000000002</c:v>
                </c:pt>
                <c:pt idx="9797">
                  <c:v>-38.346000000000004</c:v>
                </c:pt>
                <c:pt idx="9798">
                  <c:v>-40.900999999999996</c:v>
                </c:pt>
                <c:pt idx="9799">
                  <c:v>-27.046999999999986</c:v>
                </c:pt>
                <c:pt idx="9800">
                  <c:v>-24.213000000000008</c:v>
                </c:pt>
                <c:pt idx="9801">
                  <c:v>-6.2120000000000015</c:v>
                </c:pt>
                <c:pt idx="9802">
                  <c:v>-8.2580000000000009</c:v>
                </c:pt>
                <c:pt idx="9803">
                  <c:v>-10.25</c:v>
                </c:pt>
                <c:pt idx="9804">
                  <c:v>-2.6270000000000042</c:v>
                </c:pt>
                <c:pt idx="9805">
                  <c:v>-4.18</c:v>
                </c:pt>
                <c:pt idx="9806">
                  <c:v>-6.8400000000000025</c:v>
                </c:pt>
                <c:pt idx="9807">
                  <c:v>-6.4260000000000019</c:v>
                </c:pt>
                <c:pt idx="9808">
                  <c:v>-4.8340000000000005</c:v>
                </c:pt>
                <c:pt idx="9809">
                  <c:v>0.630000000000004</c:v>
                </c:pt>
                <c:pt idx="9810">
                  <c:v>-15.058000000000007</c:v>
                </c:pt>
                <c:pt idx="9811">
                  <c:v>3.4919999999999867</c:v>
                </c:pt>
                <c:pt idx="9812">
                  <c:v>2.536999999999987</c:v>
                </c:pt>
                <c:pt idx="9813">
                  <c:v>16.609000000000005</c:v>
                </c:pt>
                <c:pt idx="9814">
                  <c:v>3.6709999999999994</c:v>
                </c:pt>
                <c:pt idx="9815">
                  <c:v>0.7890000000000017</c:v>
                </c:pt>
                <c:pt idx="9816">
                  <c:v>-2.7150000000000034</c:v>
                </c:pt>
                <c:pt idx="9817">
                  <c:v>-16.600000000000001</c:v>
                </c:pt>
                <c:pt idx="9818">
                  <c:v>-16.68</c:v>
                </c:pt>
                <c:pt idx="9819">
                  <c:v>-16.695</c:v>
                </c:pt>
                <c:pt idx="9820">
                  <c:v>-17.777999999999999</c:v>
                </c:pt>
                <c:pt idx="9821">
                  <c:v>-14.067000000000004</c:v>
                </c:pt>
                <c:pt idx="9822">
                  <c:v>-14.849</c:v>
                </c:pt>
                <c:pt idx="9823">
                  <c:v>-16.152999999999999</c:v>
                </c:pt>
                <c:pt idx="9824">
                  <c:v>-9.7430000000000039</c:v>
                </c:pt>
                <c:pt idx="9825">
                  <c:v>-6.8500000000000005</c:v>
                </c:pt>
                <c:pt idx="9826">
                  <c:v>-16.310000000000031</c:v>
                </c:pt>
                <c:pt idx="9827">
                  <c:v>-20.029999999999987</c:v>
                </c:pt>
                <c:pt idx="9828">
                  <c:v>-8.1279999999999983</c:v>
                </c:pt>
                <c:pt idx="9829">
                  <c:v>-7.1910000000000025</c:v>
                </c:pt>
                <c:pt idx="9830">
                  <c:v>-9.82</c:v>
                </c:pt>
                <c:pt idx="9831">
                  <c:v>-9.6300000000000008</c:v>
                </c:pt>
                <c:pt idx="9832">
                  <c:v>-4.8079999999999945</c:v>
                </c:pt>
                <c:pt idx="9833">
                  <c:v>-13.196000000000005</c:v>
                </c:pt>
                <c:pt idx="9834">
                  <c:v>-40.289000000000009</c:v>
                </c:pt>
                <c:pt idx="9835">
                  <c:v>-22.982999999999951</c:v>
                </c:pt>
                <c:pt idx="9836">
                  <c:v>3.230000000000004</c:v>
                </c:pt>
                <c:pt idx="9837">
                  <c:v>11.466000000000006</c:v>
                </c:pt>
                <c:pt idx="9838">
                  <c:v>4.9699999999999989</c:v>
                </c:pt>
                <c:pt idx="9839">
                  <c:v>0.49400000000000038</c:v>
                </c:pt>
                <c:pt idx="9840">
                  <c:v>1.4069999999999927</c:v>
                </c:pt>
                <c:pt idx="9841">
                  <c:v>-5.1090000000000018</c:v>
                </c:pt>
                <c:pt idx="9842">
                  <c:v>0.9129999999999967</c:v>
                </c:pt>
                <c:pt idx="9843">
                  <c:v>0.43300000000000038</c:v>
                </c:pt>
                <c:pt idx="9844">
                  <c:v>1.3230000000000004</c:v>
                </c:pt>
                <c:pt idx="9845">
                  <c:v>2.9989999999999948</c:v>
                </c:pt>
                <c:pt idx="9846">
                  <c:v>-8.0000000000026768E-3</c:v>
                </c:pt>
                <c:pt idx="9847">
                  <c:v>5.57</c:v>
                </c:pt>
                <c:pt idx="9848">
                  <c:v>2.9689999999999941</c:v>
                </c:pt>
                <c:pt idx="9849">
                  <c:v>-1.5590000000000046</c:v>
                </c:pt>
                <c:pt idx="9850">
                  <c:v>2.9909999999999997</c:v>
                </c:pt>
                <c:pt idx="9851">
                  <c:v>3.9939999999999998</c:v>
                </c:pt>
                <c:pt idx="9852">
                  <c:v>3.1370000000000005</c:v>
                </c:pt>
                <c:pt idx="9853">
                  <c:v>4.3229999999999897</c:v>
                </c:pt>
                <c:pt idx="9854">
                  <c:v>3.2100000000000009</c:v>
                </c:pt>
                <c:pt idx="9855">
                  <c:v>6.4810000000000034</c:v>
                </c:pt>
                <c:pt idx="9856">
                  <c:v>7.6989999999999945</c:v>
                </c:pt>
                <c:pt idx="9857">
                  <c:v>5.375</c:v>
                </c:pt>
                <c:pt idx="9858">
                  <c:v>2.9939999999999998</c:v>
                </c:pt>
                <c:pt idx="9859">
                  <c:v>3.6089999999999951</c:v>
                </c:pt>
                <c:pt idx="9860">
                  <c:v>9.6280000000000019</c:v>
                </c:pt>
                <c:pt idx="9861">
                  <c:v>22.043000000000006</c:v>
                </c:pt>
                <c:pt idx="9862">
                  <c:v>11.447999999999999</c:v>
                </c:pt>
                <c:pt idx="9863">
                  <c:v>7.6369999999999925</c:v>
                </c:pt>
                <c:pt idx="9864">
                  <c:v>12.561000000000002</c:v>
                </c:pt>
                <c:pt idx="9865">
                  <c:v>-3.5930000000000035</c:v>
                </c:pt>
                <c:pt idx="9866">
                  <c:v>-1.9630000000000021</c:v>
                </c:pt>
                <c:pt idx="9867">
                  <c:v>-0.57100000000000561</c:v>
                </c:pt>
                <c:pt idx="9868">
                  <c:v>3.7319999999999993</c:v>
                </c:pt>
                <c:pt idx="9869">
                  <c:v>-2.0030000000000001</c:v>
                </c:pt>
                <c:pt idx="9870">
                  <c:v>-7.1939999999999955</c:v>
                </c:pt>
                <c:pt idx="9871">
                  <c:v>-1.3300000000000061</c:v>
                </c:pt>
                <c:pt idx="9872">
                  <c:v>-3.8680000000000021</c:v>
                </c:pt>
                <c:pt idx="9873">
                  <c:v>-2.1080000000000041</c:v>
                </c:pt>
                <c:pt idx="9874">
                  <c:v>-3.7880000000000162</c:v>
                </c:pt>
                <c:pt idx="9875">
                  <c:v>-3.1799999999999997</c:v>
                </c:pt>
                <c:pt idx="9876">
                  <c:v>-3.0040000000000049</c:v>
                </c:pt>
                <c:pt idx="9877">
                  <c:v>0.36999999999999866</c:v>
                </c:pt>
                <c:pt idx="9878">
                  <c:v>3.5599999999999947</c:v>
                </c:pt>
                <c:pt idx="9879">
                  <c:v>5.3709999999999951</c:v>
                </c:pt>
                <c:pt idx="9880">
                  <c:v>7.0919999999999987</c:v>
                </c:pt>
                <c:pt idx="9881">
                  <c:v>4.9350000000000023</c:v>
                </c:pt>
                <c:pt idx="9882">
                  <c:v>6.6000000000002501E-2</c:v>
                </c:pt>
                <c:pt idx="9883">
                  <c:v>3.8019999999999925</c:v>
                </c:pt>
                <c:pt idx="9884">
                  <c:v>12.975000000000021</c:v>
                </c:pt>
                <c:pt idx="9885">
                  <c:v>23.710999999999988</c:v>
                </c:pt>
                <c:pt idx="9886">
                  <c:v>15.780000000000001</c:v>
                </c:pt>
                <c:pt idx="9887">
                  <c:v>16.901999999999987</c:v>
                </c:pt>
                <c:pt idx="9888">
                  <c:v>24.000999999999987</c:v>
                </c:pt>
                <c:pt idx="9889">
                  <c:v>18.890999999999988</c:v>
                </c:pt>
                <c:pt idx="9890">
                  <c:v>11.620000000000005</c:v>
                </c:pt>
                <c:pt idx="9891">
                  <c:v>11.704000000000001</c:v>
                </c:pt>
                <c:pt idx="9892">
                  <c:v>7.8579999999999863</c:v>
                </c:pt>
                <c:pt idx="9893">
                  <c:v>2.4209999999999994</c:v>
                </c:pt>
                <c:pt idx="9894">
                  <c:v>5.9440000000000026</c:v>
                </c:pt>
                <c:pt idx="9895">
                  <c:v>1.9660000000000035</c:v>
                </c:pt>
                <c:pt idx="9896">
                  <c:v>-1.7430000000000019</c:v>
                </c:pt>
                <c:pt idx="9897">
                  <c:v>-3.0090000000000003</c:v>
                </c:pt>
                <c:pt idx="9898">
                  <c:v>-2.5899999999999972</c:v>
                </c:pt>
                <c:pt idx="9899">
                  <c:v>-1.811000000000007</c:v>
                </c:pt>
                <c:pt idx="9900">
                  <c:v>-0.12000000000000456</c:v>
                </c:pt>
                <c:pt idx="9901">
                  <c:v>6.1409999999999965</c:v>
                </c:pt>
                <c:pt idx="9902">
                  <c:v>10.028999999999996</c:v>
                </c:pt>
                <c:pt idx="9903">
                  <c:v>15.407000000000002</c:v>
                </c:pt>
                <c:pt idx="9904">
                  <c:v>10.107000000000001</c:v>
                </c:pt>
                <c:pt idx="9905">
                  <c:v>11.905000000000006</c:v>
                </c:pt>
                <c:pt idx="9906">
                  <c:v>4.6329999999999956</c:v>
                </c:pt>
                <c:pt idx="9907">
                  <c:v>-3.9699999999999989</c:v>
                </c:pt>
                <c:pt idx="9908">
                  <c:v>19.240999999999989</c:v>
                </c:pt>
                <c:pt idx="9909">
                  <c:v>28.060000000000002</c:v>
                </c:pt>
                <c:pt idx="9910">
                  <c:v>13.600000000000001</c:v>
                </c:pt>
                <c:pt idx="9911">
                  <c:v>11.302000000000019</c:v>
                </c:pt>
                <c:pt idx="9912">
                  <c:v>7.3149999999999871</c:v>
                </c:pt>
                <c:pt idx="9913">
                  <c:v>5.2629999999999955</c:v>
                </c:pt>
                <c:pt idx="9914">
                  <c:v>-0.58400000000000318</c:v>
                </c:pt>
                <c:pt idx="9915">
                  <c:v>0.75699999999999923</c:v>
                </c:pt>
                <c:pt idx="9916">
                  <c:v>1.1099999999999965</c:v>
                </c:pt>
                <c:pt idx="9917">
                  <c:v>1.740000000000002</c:v>
                </c:pt>
                <c:pt idx="9918">
                  <c:v>3.3139999999999987</c:v>
                </c:pt>
                <c:pt idx="9919">
                  <c:v>2.8299999999999983</c:v>
                </c:pt>
                <c:pt idx="9920">
                  <c:v>-0.81700000000000061</c:v>
                </c:pt>
                <c:pt idx="9921">
                  <c:v>-3.490000000000002</c:v>
                </c:pt>
                <c:pt idx="9922">
                  <c:v>-7.8629999999999889</c:v>
                </c:pt>
                <c:pt idx="9923">
                  <c:v>-7.7550000000000026</c:v>
                </c:pt>
                <c:pt idx="9924">
                  <c:v>-4.8930000000000007</c:v>
                </c:pt>
                <c:pt idx="9925">
                  <c:v>0.84299999999999664</c:v>
                </c:pt>
                <c:pt idx="9926">
                  <c:v>6.1769999999999996</c:v>
                </c:pt>
                <c:pt idx="9927">
                  <c:v>4.7690000000000063</c:v>
                </c:pt>
                <c:pt idx="9928">
                  <c:v>4.7569999999999979</c:v>
                </c:pt>
                <c:pt idx="9929">
                  <c:v>-0.313000000000003</c:v>
                </c:pt>
                <c:pt idx="9930">
                  <c:v>-12.147999999999998</c:v>
                </c:pt>
                <c:pt idx="9931">
                  <c:v>-6.1249999999999858</c:v>
                </c:pt>
                <c:pt idx="9932">
                  <c:v>2.5300000000000007</c:v>
                </c:pt>
                <c:pt idx="9933">
                  <c:v>11.530000000000001</c:v>
                </c:pt>
                <c:pt idx="9934">
                  <c:v>5.0200000000000005</c:v>
                </c:pt>
                <c:pt idx="9935">
                  <c:v>2.1219999999999999</c:v>
                </c:pt>
                <c:pt idx="9936">
                  <c:v>0.49000000000000232</c:v>
                </c:pt>
                <c:pt idx="9937">
                  <c:v>2.1890000000000001</c:v>
                </c:pt>
                <c:pt idx="9938">
                  <c:v>0.23199999999999976</c:v>
                </c:pt>
                <c:pt idx="9939">
                  <c:v>-1.3470000000000013</c:v>
                </c:pt>
                <c:pt idx="9940">
                  <c:v>-1.8640000000000043</c:v>
                </c:pt>
                <c:pt idx="9941">
                  <c:v>-3.2559999999999998</c:v>
                </c:pt>
                <c:pt idx="9942">
                  <c:v>-10.861000000000004</c:v>
                </c:pt>
                <c:pt idx="9943">
                  <c:v>-24.25</c:v>
                </c:pt>
                <c:pt idx="9944">
                  <c:v>-5.3699999999999966</c:v>
                </c:pt>
                <c:pt idx="9945">
                  <c:v>1.827999999999993</c:v>
                </c:pt>
                <c:pt idx="9946">
                  <c:v>4.0079999999999956</c:v>
                </c:pt>
                <c:pt idx="9947">
                  <c:v>9.2320000000000029</c:v>
                </c:pt>
                <c:pt idx="9948">
                  <c:v>14.961000000000002</c:v>
                </c:pt>
                <c:pt idx="9949">
                  <c:v>11.920000000000009</c:v>
                </c:pt>
                <c:pt idx="9950">
                  <c:v>12.317</c:v>
                </c:pt>
                <c:pt idx="9951">
                  <c:v>10.080000000000002</c:v>
                </c:pt>
                <c:pt idx="9952">
                  <c:v>11.244999999999997</c:v>
                </c:pt>
                <c:pt idx="9953">
                  <c:v>6.0129999999999955</c:v>
                </c:pt>
                <c:pt idx="9954">
                  <c:v>-3.2939999999999992</c:v>
                </c:pt>
                <c:pt idx="9955">
                  <c:v>0.81199999999999761</c:v>
                </c:pt>
                <c:pt idx="9956">
                  <c:v>18.334999999999994</c:v>
                </c:pt>
                <c:pt idx="9957">
                  <c:v>21.140000000000008</c:v>
                </c:pt>
                <c:pt idx="9958">
                  <c:v>10.308000000000007</c:v>
                </c:pt>
                <c:pt idx="9959">
                  <c:v>0.10199999999999652</c:v>
                </c:pt>
                <c:pt idx="9960">
                  <c:v>-1.5949999999999978</c:v>
                </c:pt>
                <c:pt idx="9961">
                  <c:v>-16.520000000000003</c:v>
                </c:pt>
                <c:pt idx="9962">
                  <c:v>-13.991</c:v>
                </c:pt>
                <c:pt idx="9963">
                  <c:v>-9.1909999999999989</c:v>
                </c:pt>
                <c:pt idx="9964">
                  <c:v>-6.615999999999989</c:v>
                </c:pt>
                <c:pt idx="9965">
                  <c:v>-1.5180000000000007</c:v>
                </c:pt>
                <c:pt idx="9966">
                  <c:v>-2.2660000000000053</c:v>
                </c:pt>
                <c:pt idx="9967">
                  <c:v>-3.7970000000000041</c:v>
                </c:pt>
                <c:pt idx="9968">
                  <c:v>-10.025000000000006</c:v>
                </c:pt>
                <c:pt idx="9969">
                  <c:v>-14.211</c:v>
                </c:pt>
                <c:pt idx="9970">
                  <c:v>-4.4780000000000104</c:v>
                </c:pt>
                <c:pt idx="9971">
                  <c:v>-4.2820000000000036</c:v>
                </c:pt>
                <c:pt idx="9972">
                  <c:v>1.9999999999953401E-3</c:v>
                </c:pt>
                <c:pt idx="9973">
                  <c:v>8.7999999999994027E-2</c:v>
                </c:pt>
                <c:pt idx="9974">
                  <c:v>2.6009999999999991</c:v>
                </c:pt>
                <c:pt idx="9975">
                  <c:v>4.4300000000000024</c:v>
                </c:pt>
                <c:pt idx="9976">
                  <c:v>6.509999999999998</c:v>
                </c:pt>
                <c:pt idx="9977">
                  <c:v>4.0939999999999985</c:v>
                </c:pt>
                <c:pt idx="9978">
                  <c:v>0.2609999999999964</c:v>
                </c:pt>
                <c:pt idx="9979">
                  <c:v>-1.5029999999999974</c:v>
                </c:pt>
                <c:pt idx="9980">
                  <c:v>9.9970000000000034</c:v>
                </c:pt>
                <c:pt idx="9981">
                  <c:v>18.267999999999986</c:v>
                </c:pt>
                <c:pt idx="9982">
                  <c:v>11.064000000000007</c:v>
                </c:pt>
                <c:pt idx="9983">
                  <c:v>1.9609999999999979</c:v>
                </c:pt>
                <c:pt idx="9984">
                  <c:v>12.404000000000003</c:v>
                </c:pt>
                <c:pt idx="9985">
                  <c:v>13.381</c:v>
                </c:pt>
                <c:pt idx="9986">
                  <c:v>7.5569999999999995</c:v>
                </c:pt>
                <c:pt idx="9987">
                  <c:v>7.7369999999999974</c:v>
                </c:pt>
                <c:pt idx="9988">
                  <c:v>6.0009999999999977</c:v>
                </c:pt>
                <c:pt idx="9989">
                  <c:v>6.4649999999999945</c:v>
                </c:pt>
                <c:pt idx="9990">
                  <c:v>5.8459999999999965</c:v>
                </c:pt>
                <c:pt idx="9991">
                  <c:v>9.804000000000002</c:v>
                </c:pt>
                <c:pt idx="9992">
                  <c:v>5.179000000000002</c:v>
                </c:pt>
                <c:pt idx="9993">
                  <c:v>3.5509999999999997</c:v>
                </c:pt>
                <c:pt idx="9994">
                  <c:v>5.3400000000000025</c:v>
                </c:pt>
                <c:pt idx="9995">
                  <c:v>10.055000000000019</c:v>
                </c:pt>
                <c:pt idx="9996">
                  <c:v>14.765000000000002</c:v>
                </c:pt>
                <c:pt idx="9997">
                  <c:v>11.170000000000002</c:v>
                </c:pt>
                <c:pt idx="9998">
                  <c:v>12.851000000000004</c:v>
                </c:pt>
                <c:pt idx="9999">
                  <c:v>11.447999999999999</c:v>
                </c:pt>
                <c:pt idx="10000">
                  <c:v>12.260000000000005</c:v>
                </c:pt>
                <c:pt idx="10001">
                  <c:v>6.5599999999999952</c:v>
                </c:pt>
                <c:pt idx="10002">
                  <c:v>-2.6400000000000006</c:v>
                </c:pt>
                <c:pt idx="10003">
                  <c:v>3.7160000000000077</c:v>
                </c:pt>
                <c:pt idx="10004">
                  <c:v>8.5319999999999965</c:v>
                </c:pt>
                <c:pt idx="10005">
                  <c:v>16.299000000000007</c:v>
                </c:pt>
                <c:pt idx="10006">
                  <c:v>9.94</c:v>
                </c:pt>
                <c:pt idx="10007">
                  <c:v>3.2080000000000002</c:v>
                </c:pt>
                <c:pt idx="10008">
                  <c:v>1.1239999999999926</c:v>
                </c:pt>
                <c:pt idx="10009">
                  <c:v>0.93199999999999505</c:v>
                </c:pt>
                <c:pt idx="10010">
                  <c:v>-2.6869999999999976</c:v>
                </c:pt>
                <c:pt idx="10011">
                  <c:v>0.35600000000000181</c:v>
                </c:pt>
                <c:pt idx="10012">
                  <c:v>0.75999999999999934</c:v>
                </c:pt>
                <c:pt idx="10013">
                  <c:v>-5.7789999999999964</c:v>
                </c:pt>
                <c:pt idx="10014">
                  <c:v>-12.861000000000004</c:v>
                </c:pt>
                <c:pt idx="10015">
                  <c:v>-13.588000000000001</c:v>
                </c:pt>
                <c:pt idx="10016">
                  <c:v>-14.042000000000002</c:v>
                </c:pt>
                <c:pt idx="10017">
                  <c:v>-5.5200000000000005</c:v>
                </c:pt>
                <c:pt idx="10018">
                  <c:v>-7.2980000000000018</c:v>
                </c:pt>
                <c:pt idx="10019">
                  <c:v>-10.590000000000002</c:v>
                </c:pt>
                <c:pt idx="10020">
                  <c:v>-8.1700000000000017</c:v>
                </c:pt>
                <c:pt idx="10021">
                  <c:v>-9.9820000000000046</c:v>
                </c:pt>
                <c:pt idx="10022">
                  <c:v>-6.6209999999999916</c:v>
                </c:pt>
                <c:pt idx="10023">
                  <c:v>-4.5399999999999991</c:v>
                </c:pt>
                <c:pt idx="10024">
                  <c:v>-3.0410000000000039</c:v>
                </c:pt>
                <c:pt idx="10025">
                  <c:v>-9.9200000000000017</c:v>
                </c:pt>
                <c:pt idx="10026">
                  <c:v>-32.980000000000004</c:v>
                </c:pt>
                <c:pt idx="10027">
                  <c:v>-8.430000000000005</c:v>
                </c:pt>
                <c:pt idx="10028">
                  <c:v>1.8119999999999941</c:v>
                </c:pt>
                <c:pt idx="10029">
                  <c:v>2.4799999999999969</c:v>
                </c:pt>
                <c:pt idx="10030">
                  <c:v>-1.6909999999999954</c:v>
                </c:pt>
                <c:pt idx="10031">
                  <c:v>-6.9080000000000013</c:v>
                </c:pt>
                <c:pt idx="10032">
                  <c:v>-2.0059999999999998</c:v>
                </c:pt>
                <c:pt idx="10033">
                  <c:v>-6.3740000000000006</c:v>
                </c:pt>
                <c:pt idx="10034">
                  <c:v>-11.756</c:v>
                </c:pt>
                <c:pt idx="10035">
                  <c:v>-10.723999999999998</c:v>
                </c:pt>
                <c:pt idx="10036">
                  <c:v>-10.260000000000002</c:v>
                </c:pt>
                <c:pt idx="10037">
                  <c:v>-7.6900000000000048</c:v>
                </c:pt>
                <c:pt idx="10038">
                  <c:v>-9.206999999999999</c:v>
                </c:pt>
                <c:pt idx="10039">
                  <c:v>-12.706000000000003</c:v>
                </c:pt>
                <c:pt idx="10040">
                  <c:v>-13.100000000000001</c:v>
                </c:pt>
                <c:pt idx="10041">
                  <c:v>-15.423000000000002</c:v>
                </c:pt>
                <c:pt idx="10042">
                  <c:v>-15.607000000000001</c:v>
                </c:pt>
                <c:pt idx="10043">
                  <c:v>-12.893000000000002</c:v>
                </c:pt>
                <c:pt idx="10044">
                  <c:v>-7.57</c:v>
                </c:pt>
                <c:pt idx="10045">
                  <c:v>-4.9990000000000023</c:v>
                </c:pt>
                <c:pt idx="10046">
                  <c:v>-8.0300000000000011</c:v>
                </c:pt>
                <c:pt idx="10047">
                  <c:v>-2.9840000000000018</c:v>
                </c:pt>
                <c:pt idx="10048">
                  <c:v>-4.0800000000000054</c:v>
                </c:pt>
                <c:pt idx="10049">
                  <c:v>-9.9970000000000034</c:v>
                </c:pt>
                <c:pt idx="10050">
                  <c:v>-11.3</c:v>
                </c:pt>
                <c:pt idx="10051">
                  <c:v>-1.9570000000000007</c:v>
                </c:pt>
                <c:pt idx="10052">
                  <c:v>-2.6330000000000031</c:v>
                </c:pt>
                <c:pt idx="10053">
                  <c:v>-0.61500000000000321</c:v>
                </c:pt>
                <c:pt idx="10054">
                  <c:v>-5.9620000000000015</c:v>
                </c:pt>
                <c:pt idx="10055">
                  <c:v>-10.508000000000003</c:v>
                </c:pt>
                <c:pt idx="10056">
                  <c:v>-14.116</c:v>
                </c:pt>
                <c:pt idx="10057">
                  <c:v>-38.449999999999996</c:v>
                </c:pt>
                <c:pt idx="10058">
                  <c:v>-56.193000000000012</c:v>
                </c:pt>
                <c:pt idx="10059">
                  <c:v>-56.879000000000005</c:v>
                </c:pt>
                <c:pt idx="10060">
                  <c:v>-51.333999999999996</c:v>
                </c:pt>
                <c:pt idx="10061">
                  <c:v>-45.696000000000012</c:v>
                </c:pt>
                <c:pt idx="10062">
                  <c:v>-52.924000000000007</c:v>
                </c:pt>
                <c:pt idx="10063">
                  <c:v>-52.565000000000012</c:v>
                </c:pt>
                <c:pt idx="10064">
                  <c:v>-61.928000000000011</c:v>
                </c:pt>
                <c:pt idx="10065">
                  <c:v>-65.241000000000156</c:v>
                </c:pt>
                <c:pt idx="10066">
                  <c:v>-48.00800000000001</c:v>
                </c:pt>
                <c:pt idx="10067">
                  <c:v>-40.52300000000001</c:v>
                </c:pt>
                <c:pt idx="10068">
                  <c:v>-37.921000000000006</c:v>
                </c:pt>
                <c:pt idx="10069">
                  <c:v>-27.377000000000031</c:v>
                </c:pt>
                <c:pt idx="10070">
                  <c:v>-20.03</c:v>
                </c:pt>
                <c:pt idx="10071">
                  <c:v>-17.22</c:v>
                </c:pt>
                <c:pt idx="10072">
                  <c:v>-18.369000000000003</c:v>
                </c:pt>
                <c:pt idx="10073">
                  <c:v>-25.535000000000004</c:v>
                </c:pt>
                <c:pt idx="10074">
                  <c:v>-40.957000000000001</c:v>
                </c:pt>
                <c:pt idx="10075">
                  <c:v>-62.07200000000001</c:v>
                </c:pt>
                <c:pt idx="10076">
                  <c:v>-5.3310000000000102</c:v>
                </c:pt>
                <c:pt idx="10077">
                  <c:v>-0.85600000000000165</c:v>
                </c:pt>
                <c:pt idx="10078">
                  <c:v>-2.9520000000000004</c:v>
                </c:pt>
                <c:pt idx="10079">
                  <c:v>-7.865999999999989</c:v>
                </c:pt>
                <c:pt idx="10080">
                  <c:v>-1.0010000000000048</c:v>
                </c:pt>
                <c:pt idx="10081">
                  <c:v>-4.9909999999999997</c:v>
                </c:pt>
                <c:pt idx="10082">
                  <c:v>-6.2929999999999975</c:v>
                </c:pt>
                <c:pt idx="10083">
                  <c:v>9.9999999999767332E-4</c:v>
                </c:pt>
                <c:pt idx="10084">
                  <c:v>-1.6290000000000049</c:v>
                </c:pt>
                <c:pt idx="10085">
                  <c:v>-6.8480000000000061</c:v>
                </c:pt>
                <c:pt idx="10086">
                  <c:v>-11.621</c:v>
                </c:pt>
                <c:pt idx="10087">
                  <c:v>-6.0000000000002334E-3</c:v>
                </c:pt>
                <c:pt idx="10088">
                  <c:v>-15.68</c:v>
                </c:pt>
                <c:pt idx="10089">
                  <c:v>-19.778000000000006</c:v>
                </c:pt>
                <c:pt idx="10090">
                  <c:v>-13.997</c:v>
                </c:pt>
                <c:pt idx="10091">
                  <c:v>-12.340000000000003</c:v>
                </c:pt>
                <c:pt idx="10092">
                  <c:v>-16.731000000000005</c:v>
                </c:pt>
                <c:pt idx="10093">
                  <c:v>-18.14</c:v>
                </c:pt>
                <c:pt idx="10094">
                  <c:v>-19.914999999999999</c:v>
                </c:pt>
                <c:pt idx="10095">
                  <c:v>-19.119999999999997</c:v>
                </c:pt>
                <c:pt idx="10096">
                  <c:v>-23.27</c:v>
                </c:pt>
                <c:pt idx="10097">
                  <c:v>-21.110000000000031</c:v>
                </c:pt>
                <c:pt idx="10098">
                  <c:v>-27.979999999999986</c:v>
                </c:pt>
                <c:pt idx="10099">
                  <c:v>-44.168000000000013</c:v>
                </c:pt>
                <c:pt idx="10100">
                  <c:v>-11.860000000000024</c:v>
                </c:pt>
                <c:pt idx="10101">
                  <c:v>-1.000999999999995</c:v>
                </c:pt>
                <c:pt idx="10102">
                  <c:v>-0.50300000000000011</c:v>
                </c:pt>
                <c:pt idx="10103">
                  <c:v>-3.7460000000000022</c:v>
                </c:pt>
                <c:pt idx="10104">
                  <c:v>-8.9760000000000062</c:v>
                </c:pt>
                <c:pt idx="10105">
                  <c:v>-14.312000000000006</c:v>
                </c:pt>
                <c:pt idx="10106">
                  <c:v>-22.5</c:v>
                </c:pt>
                <c:pt idx="10107">
                  <c:v>-12.565000000000024</c:v>
                </c:pt>
                <c:pt idx="10108">
                  <c:v>-3.6599999999999966</c:v>
                </c:pt>
                <c:pt idx="10109">
                  <c:v>-12.941000000000003</c:v>
                </c:pt>
                <c:pt idx="10110">
                  <c:v>-29.426000000000002</c:v>
                </c:pt>
                <c:pt idx="10111">
                  <c:v>-11.388000000000002</c:v>
                </c:pt>
                <c:pt idx="10112">
                  <c:v>-30.132000000000005</c:v>
                </c:pt>
                <c:pt idx="10113">
                  <c:v>-23.758000000000003</c:v>
                </c:pt>
                <c:pt idx="10114">
                  <c:v>-16.30400000000003</c:v>
                </c:pt>
                <c:pt idx="10115">
                  <c:v>-17.600000000000001</c:v>
                </c:pt>
                <c:pt idx="10116">
                  <c:v>-10.617000000000001</c:v>
                </c:pt>
                <c:pt idx="10117">
                  <c:v>-34.943000000000005</c:v>
                </c:pt>
                <c:pt idx="10118">
                  <c:v>-110.04600000000002</c:v>
                </c:pt>
                <c:pt idx="10119">
                  <c:v>-96.087999999999994</c:v>
                </c:pt>
                <c:pt idx="10120">
                  <c:v>-31.33600000000003</c:v>
                </c:pt>
                <c:pt idx="10121">
                  <c:v>-26.884</c:v>
                </c:pt>
                <c:pt idx="10122">
                  <c:v>-66.97</c:v>
                </c:pt>
                <c:pt idx="10123">
                  <c:v>-73.975000000000009</c:v>
                </c:pt>
                <c:pt idx="10124">
                  <c:v>-13.684000000000012</c:v>
                </c:pt>
                <c:pt idx="10125">
                  <c:v>1.4229999999999841</c:v>
                </c:pt>
                <c:pt idx="10126">
                  <c:v>-29.024999999999999</c:v>
                </c:pt>
                <c:pt idx="10127">
                  <c:v>-28.287999999999986</c:v>
                </c:pt>
                <c:pt idx="10128">
                  <c:v>2.5549999999999997</c:v>
                </c:pt>
                <c:pt idx="10129">
                  <c:v>-3.3970000000000047</c:v>
                </c:pt>
                <c:pt idx="10130">
                  <c:v>-4.3229999999999897</c:v>
                </c:pt>
                <c:pt idx="10131">
                  <c:v>-0.71699999999999875</c:v>
                </c:pt>
                <c:pt idx="10132">
                  <c:v>-1.3629999999999978</c:v>
                </c:pt>
                <c:pt idx="10133">
                  <c:v>-1.7239999999999922</c:v>
                </c:pt>
                <c:pt idx="10134">
                  <c:v>-3.2800000000000011</c:v>
                </c:pt>
                <c:pt idx="10135">
                  <c:v>-5.338000000000001</c:v>
                </c:pt>
                <c:pt idx="10136">
                  <c:v>-6.7999999999999972</c:v>
                </c:pt>
                <c:pt idx="10137">
                  <c:v>-5.18</c:v>
                </c:pt>
                <c:pt idx="10138">
                  <c:v>-8.9810000000000016</c:v>
                </c:pt>
                <c:pt idx="10139">
                  <c:v>-11.089</c:v>
                </c:pt>
                <c:pt idx="10140">
                  <c:v>-5</c:v>
                </c:pt>
                <c:pt idx="10141">
                  <c:v>-4.1830000000000069</c:v>
                </c:pt>
                <c:pt idx="10142">
                  <c:v>-0.24500000000000471</c:v>
                </c:pt>
                <c:pt idx="10143">
                  <c:v>1.2739999999999903</c:v>
                </c:pt>
                <c:pt idx="10144">
                  <c:v>4.4849999999999985</c:v>
                </c:pt>
                <c:pt idx="10145">
                  <c:v>1.9899999999999938</c:v>
                </c:pt>
                <c:pt idx="10146">
                  <c:v>-22.010000000000005</c:v>
                </c:pt>
                <c:pt idx="10147">
                  <c:v>-23.759999999999987</c:v>
                </c:pt>
                <c:pt idx="10148">
                  <c:v>2.4480000000000075</c:v>
                </c:pt>
                <c:pt idx="10149">
                  <c:v>4.3109999999999875</c:v>
                </c:pt>
                <c:pt idx="10150">
                  <c:v>2.4920000000000027</c:v>
                </c:pt>
                <c:pt idx="10151">
                  <c:v>0.35799999999999804</c:v>
                </c:pt>
                <c:pt idx="10152">
                  <c:v>5.4939999999999998</c:v>
                </c:pt>
                <c:pt idx="10153">
                  <c:v>-3.5080000000000031</c:v>
                </c:pt>
                <c:pt idx="10154">
                  <c:v>2.9969999999999977</c:v>
                </c:pt>
                <c:pt idx="10155">
                  <c:v>3.7199999999999989</c:v>
                </c:pt>
                <c:pt idx="10156">
                  <c:v>3.9909999999999997</c:v>
                </c:pt>
                <c:pt idx="10157">
                  <c:v>1.4989999999999926</c:v>
                </c:pt>
                <c:pt idx="10158">
                  <c:v>-5.4770000000000039</c:v>
                </c:pt>
                <c:pt idx="10159">
                  <c:v>-11.74</c:v>
                </c:pt>
                <c:pt idx="10160">
                  <c:v>-20.860999999999986</c:v>
                </c:pt>
                <c:pt idx="10161">
                  <c:v>-18.622</c:v>
                </c:pt>
                <c:pt idx="10162">
                  <c:v>-21.085999999999956</c:v>
                </c:pt>
                <c:pt idx="10163">
                  <c:v>-21.131000000000046</c:v>
                </c:pt>
                <c:pt idx="10164">
                  <c:v>-13.551000000000002</c:v>
                </c:pt>
                <c:pt idx="10165">
                  <c:v>-16.079999999999988</c:v>
                </c:pt>
                <c:pt idx="10166">
                  <c:v>-15.207000000000001</c:v>
                </c:pt>
                <c:pt idx="10167">
                  <c:v>-12.973000000000006</c:v>
                </c:pt>
                <c:pt idx="10168">
                  <c:v>-9.5310000000000059</c:v>
                </c:pt>
                <c:pt idx="10169">
                  <c:v>-14.018000000000001</c:v>
                </c:pt>
                <c:pt idx="10170">
                  <c:v>-50.900000000000006</c:v>
                </c:pt>
                <c:pt idx="10171">
                  <c:v>-47.013000000000005</c:v>
                </c:pt>
                <c:pt idx="10172">
                  <c:v>-13.983000000000004</c:v>
                </c:pt>
                <c:pt idx="10173">
                  <c:v>-3.7720000000000047</c:v>
                </c:pt>
                <c:pt idx="10174">
                  <c:v>-7.402000000000001</c:v>
                </c:pt>
                <c:pt idx="10175">
                  <c:v>-12.037000000000003</c:v>
                </c:pt>
                <c:pt idx="10176">
                  <c:v>-5.0060000000000002</c:v>
                </c:pt>
                <c:pt idx="10177">
                  <c:v>-10.100000000000001</c:v>
                </c:pt>
                <c:pt idx="10178">
                  <c:v>-9.3670000000000044</c:v>
                </c:pt>
                <c:pt idx="10179">
                  <c:v>0.50999999999999801</c:v>
                </c:pt>
                <c:pt idx="10180">
                  <c:v>1.7529999999999974</c:v>
                </c:pt>
                <c:pt idx="10181">
                  <c:v>-0.20300000000000296</c:v>
                </c:pt>
                <c:pt idx="10182">
                  <c:v>-13.490000000000002</c:v>
                </c:pt>
                <c:pt idx="10183">
                  <c:v>-7.0680000000000049</c:v>
                </c:pt>
                <c:pt idx="10184">
                  <c:v>-18.959999999999987</c:v>
                </c:pt>
                <c:pt idx="10185">
                  <c:v>-25.497000000000007</c:v>
                </c:pt>
                <c:pt idx="10186">
                  <c:v>-14.810000000000002</c:v>
                </c:pt>
                <c:pt idx="10187">
                  <c:v>-9.3270000000000053</c:v>
                </c:pt>
                <c:pt idx="10188">
                  <c:v>-14.240999999999998</c:v>
                </c:pt>
                <c:pt idx="10189">
                  <c:v>-14.853000000000026</c:v>
                </c:pt>
                <c:pt idx="10190">
                  <c:v>-11.652000000000006</c:v>
                </c:pt>
                <c:pt idx="10191">
                  <c:v>-10.393000000000002</c:v>
                </c:pt>
                <c:pt idx="10192">
                  <c:v>-7.6450000000000005</c:v>
                </c:pt>
                <c:pt idx="10193">
                  <c:v>-11.558</c:v>
                </c:pt>
                <c:pt idx="10194">
                  <c:v>-29.697000000000031</c:v>
                </c:pt>
                <c:pt idx="10195">
                  <c:v>-32.35</c:v>
                </c:pt>
                <c:pt idx="10196">
                  <c:v>-13.493000000000002</c:v>
                </c:pt>
                <c:pt idx="10197">
                  <c:v>-3.4699999999999989</c:v>
                </c:pt>
                <c:pt idx="10198">
                  <c:v>-6.963000000000001</c:v>
                </c:pt>
                <c:pt idx="10199">
                  <c:v>-13.192</c:v>
                </c:pt>
                <c:pt idx="10200">
                  <c:v>-15</c:v>
                </c:pt>
                <c:pt idx="10201">
                  <c:v>-22.1</c:v>
                </c:pt>
                <c:pt idx="10202">
                  <c:v>-22.909999999999989</c:v>
                </c:pt>
                <c:pt idx="10203">
                  <c:v>-20.6</c:v>
                </c:pt>
                <c:pt idx="10204">
                  <c:v>-14.190000000000001</c:v>
                </c:pt>
                <c:pt idx="10205">
                  <c:v>-8.2299999999999986</c:v>
                </c:pt>
                <c:pt idx="10206">
                  <c:v>-19.060000000000002</c:v>
                </c:pt>
                <c:pt idx="10207">
                  <c:v>-23.36</c:v>
                </c:pt>
                <c:pt idx="10208">
                  <c:v>-37.300000000000004</c:v>
                </c:pt>
                <c:pt idx="10209">
                  <c:v>-22.689999999999987</c:v>
                </c:pt>
                <c:pt idx="10210">
                  <c:v>-20.939999999999987</c:v>
                </c:pt>
                <c:pt idx="10211">
                  <c:v>-21.799999999999986</c:v>
                </c:pt>
                <c:pt idx="10212">
                  <c:v>-13.770000000000003</c:v>
                </c:pt>
                <c:pt idx="10213">
                  <c:v>-10.66</c:v>
                </c:pt>
                <c:pt idx="10214">
                  <c:v>-13.370000000000006</c:v>
                </c:pt>
                <c:pt idx="10215">
                  <c:v>-1.5799999999999952</c:v>
                </c:pt>
                <c:pt idx="10216">
                  <c:v>-3.9399999999999977</c:v>
                </c:pt>
                <c:pt idx="10217">
                  <c:v>-7.9200000000000017</c:v>
                </c:pt>
                <c:pt idx="10218">
                  <c:v>-14.510000000000002</c:v>
                </c:pt>
                <c:pt idx="10219">
                  <c:v>-12.850000000000026</c:v>
                </c:pt>
                <c:pt idx="10220">
                  <c:v>-0.46999999999999975</c:v>
                </c:pt>
                <c:pt idx="10221">
                  <c:v>5.4600000000000009</c:v>
                </c:pt>
                <c:pt idx="10222">
                  <c:v>-0.31000000000000238</c:v>
                </c:pt>
                <c:pt idx="10223">
                  <c:v>1.8899999999999908</c:v>
                </c:pt>
                <c:pt idx="10224">
                  <c:v>-8.1300000000000008</c:v>
                </c:pt>
                <c:pt idx="10225">
                  <c:v>-13.82</c:v>
                </c:pt>
                <c:pt idx="10226">
                  <c:v>-16.270000000000003</c:v>
                </c:pt>
                <c:pt idx="10227">
                  <c:v>-2.2400000000000042</c:v>
                </c:pt>
                <c:pt idx="10228">
                  <c:v>-2.519999999999996</c:v>
                </c:pt>
                <c:pt idx="10229">
                  <c:v>-2.4499999999999957</c:v>
                </c:pt>
                <c:pt idx="10230">
                  <c:v>-7.8999999999999986</c:v>
                </c:pt>
                <c:pt idx="10231">
                  <c:v>-1.0200000000000031</c:v>
                </c:pt>
                <c:pt idx="10232">
                  <c:v>-10.490000000000002</c:v>
                </c:pt>
                <c:pt idx="10233">
                  <c:v>-15.880000000000004</c:v>
                </c:pt>
                <c:pt idx="10234">
                  <c:v>-14.590000000000002</c:v>
                </c:pt>
                <c:pt idx="10235">
                  <c:v>-6.0499999999999972</c:v>
                </c:pt>
                <c:pt idx="10236">
                  <c:v>-6.2800000000000011</c:v>
                </c:pt>
                <c:pt idx="10237">
                  <c:v>1.2199999999999942</c:v>
                </c:pt>
                <c:pt idx="10238">
                  <c:v>3.8700000000000037</c:v>
                </c:pt>
                <c:pt idx="10239">
                  <c:v>4.0500000000000043</c:v>
                </c:pt>
                <c:pt idx="10240">
                  <c:v>3.5900000000000034</c:v>
                </c:pt>
                <c:pt idx="10241">
                  <c:v>2.4600000000000009</c:v>
                </c:pt>
                <c:pt idx="10242">
                  <c:v>4.0000000000006371E-2</c:v>
                </c:pt>
                <c:pt idx="10243">
                  <c:v>-28.86</c:v>
                </c:pt>
                <c:pt idx="10244">
                  <c:v>-3.1899999999999982</c:v>
                </c:pt>
                <c:pt idx="10245">
                  <c:v>3.0200000000000031</c:v>
                </c:pt>
                <c:pt idx="10246">
                  <c:v>-4.6599999999999975</c:v>
                </c:pt>
                <c:pt idx="10247">
                  <c:v>-2.25</c:v>
                </c:pt>
                <c:pt idx="10248">
                  <c:v>-12.18</c:v>
                </c:pt>
                <c:pt idx="10249">
                  <c:v>-3.1400000000000006</c:v>
                </c:pt>
                <c:pt idx="10250">
                  <c:v>-3.1499999999999986</c:v>
                </c:pt>
                <c:pt idx="10251">
                  <c:v>-1.0099999999999936</c:v>
                </c:pt>
                <c:pt idx="10252">
                  <c:v>-1.5</c:v>
                </c:pt>
                <c:pt idx="10253">
                  <c:v>-5.44</c:v>
                </c:pt>
                <c:pt idx="10254">
                  <c:v>-1.3200000000000003</c:v>
                </c:pt>
                <c:pt idx="10255">
                  <c:v>-8.3400000000000034</c:v>
                </c:pt>
                <c:pt idx="10256">
                  <c:v>-1.9799999999999958</c:v>
                </c:pt>
                <c:pt idx="10257">
                  <c:v>-3.2900000000000071</c:v>
                </c:pt>
                <c:pt idx="10258">
                  <c:v>0.92999999999999972</c:v>
                </c:pt>
                <c:pt idx="10259">
                  <c:v>1.9499999999999933</c:v>
                </c:pt>
                <c:pt idx="10260">
                  <c:v>2.0700000000000003</c:v>
                </c:pt>
                <c:pt idx="10261">
                  <c:v>-2.4399999999999977</c:v>
                </c:pt>
                <c:pt idx="10262">
                  <c:v>-3.0499999999999972</c:v>
                </c:pt>
                <c:pt idx="10263">
                  <c:v>0.13999999999999396</c:v>
                </c:pt>
                <c:pt idx="10264">
                  <c:v>-1</c:v>
                </c:pt>
                <c:pt idx="10265">
                  <c:v>0.21000000000000091</c:v>
                </c:pt>
                <c:pt idx="10266">
                  <c:v>-6.2999999999999972</c:v>
                </c:pt>
                <c:pt idx="10267">
                  <c:v>-9.3900000000000077</c:v>
                </c:pt>
                <c:pt idx="10268">
                  <c:v>1.9999999999996021E-2</c:v>
                </c:pt>
                <c:pt idx="10269">
                  <c:v>-1.5200000000000031</c:v>
                </c:pt>
                <c:pt idx="10270">
                  <c:v>-3.3200000000000003</c:v>
                </c:pt>
                <c:pt idx="10271">
                  <c:v>-1.2799999999999903</c:v>
                </c:pt>
                <c:pt idx="10272">
                  <c:v>1.8200000000000003</c:v>
                </c:pt>
                <c:pt idx="10273">
                  <c:v>-17.839999999999996</c:v>
                </c:pt>
                <c:pt idx="10274">
                  <c:v>-26.68</c:v>
                </c:pt>
                <c:pt idx="10275">
                  <c:v>-16.520000000000003</c:v>
                </c:pt>
                <c:pt idx="10276">
                  <c:v>-20</c:v>
                </c:pt>
                <c:pt idx="10277">
                  <c:v>-15.670000000000002</c:v>
                </c:pt>
                <c:pt idx="10278">
                  <c:v>-26.550000000000004</c:v>
                </c:pt>
                <c:pt idx="10279">
                  <c:v>-21.529999999999987</c:v>
                </c:pt>
                <c:pt idx="10280">
                  <c:v>-28.210000000000008</c:v>
                </c:pt>
                <c:pt idx="10281">
                  <c:v>-7.2800000000000082</c:v>
                </c:pt>
                <c:pt idx="10282">
                  <c:v>-10.130000000000001</c:v>
                </c:pt>
                <c:pt idx="10283">
                  <c:v>-14.920000000000002</c:v>
                </c:pt>
                <c:pt idx="10284">
                  <c:v>-10.920000000000002</c:v>
                </c:pt>
                <c:pt idx="10285">
                  <c:v>-5.759999999999998</c:v>
                </c:pt>
                <c:pt idx="10286">
                  <c:v>-3.4500000000000028</c:v>
                </c:pt>
                <c:pt idx="10287">
                  <c:v>-2.1700000000000017</c:v>
                </c:pt>
                <c:pt idx="10288">
                  <c:v>-5.4800000000000084</c:v>
                </c:pt>
                <c:pt idx="10289">
                  <c:v>-9.120000000000001</c:v>
                </c:pt>
                <c:pt idx="10290">
                  <c:v>-29.72</c:v>
                </c:pt>
                <c:pt idx="10291">
                  <c:v>-9.3500000000000068</c:v>
                </c:pt>
                <c:pt idx="10292">
                  <c:v>4.5600000000000005</c:v>
                </c:pt>
                <c:pt idx="10293">
                  <c:v>3.470000000000006</c:v>
                </c:pt>
                <c:pt idx="10294">
                  <c:v>-3.1899999999999982</c:v>
                </c:pt>
                <c:pt idx="10295">
                  <c:v>-7.5600000000000005</c:v>
                </c:pt>
                <c:pt idx="10296">
                  <c:v>-28.999999999999989</c:v>
                </c:pt>
                <c:pt idx="10297">
                  <c:v>-26.950000000000003</c:v>
                </c:pt>
                <c:pt idx="10298">
                  <c:v>-40.44</c:v>
                </c:pt>
                <c:pt idx="10299">
                  <c:v>-40.63000000000001</c:v>
                </c:pt>
                <c:pt idx="10300">
                  <c:v>-30.509999999999987</c:v>
                </c:pt>
                <c:pt idx="10301">
                  <c:v>-17.439999999999987</c:v>
                </c:pt>
                <c:pt idx="10302">
                  <c:v>-26.9</c:v>
                </c:pt>
                <c:pt idx="10303">
                  <c:v>-8.5400000000000009</c:v>
                </c:pt>
                <c:pt idx="10304">
                  <c:v>-18.090000000000003</c:v>
                </c:pt>
                <c:pt idx="10305">
                  <c:v>-17.199999999999996</c:v>
                </c:pt>
                <c:pt idx="10306">
                  <c:v>-11.24</c:v>
                </c:pt>
                <c:pt idx="10307">
                  <c:v>-11.04</c:v>
                </c:pt>
                <c:pt idx="10308">
                  <c:v>-5.3500000000000005</c:v>
                </c:pt>
                <c:pt idx="10309">
                  <c:v>-4.009999999999998</c:v>
                </c:pt>
                <c:pt idx="10310">
                  <c:v>-4.8599999999999985</c:v>
                </c:pt>
                <c:pt idx="10311">
                  <c:v>-4.490000000000002</c:v>
                </c:pt>
                <c:pt idx="10312">
                  <c:v>-4.4600000000000009</c:v>
                </c:pt>
                <c:pt idx="10313">
                  <c:v>3.1800000000000082</c:v>
                </c:pt>
                <c:pt idx="10314">
                  <c:v>-4.3500000000000085</c:v>
                </c:pt>
                <c:pt idx="10315">
                  <c:v>-4.5600000000000005</c:v>
                </c:pt>
                <c:pt idx="10316">
                  <c:v>2.5900000000000034</c:v>
                </c:pt>
                <c:pt idx="10317">
                  <c:v>9.9000000000000057</c:v>
                </c:pt>
                <c:pt idx="10318">
                  <c:v>-1.9600000000000033</c:v>
                </c:pt>
                <c:pt idx="10319">
                  <c:v>-3.2899999999999991</c:v>
                </c:pt>
                <c:pt idx="10320">
                  <c:v>0.9099999999999967</c:v>
                </c:pt>
                <c:pt idx="10321">
                  <c:v>3.0799999999999983</c:v>
                </c:pt>
                <c:pt idx="10322">
                  <c:v>1.9499999999999933</c:v>
                </c:pt>
                <c:pt idx="10323">
                  <c:v>2.4799999999999969</c:v>
                </c:pt>
                <c:pt idx="10324">
                  <c:v>3.8599999999999977</c:v>
                </c:pt>
                <c:pt idx="10325">
                  <c:v>1.6799999999999973</c:v>
                </c:pt>
                <c:pt idx="10326">
                  <c:v>-2.2100000000000009</c:v>
                </c:pt>
                <c:pt idx="10327">
                  <c:v>-6.5900000000000025</c:v>
                </c:pt>
                <c:pt idx="10328">
                  <c:v>-7.8799999999999963</c:v>
                </c:pt>
                <c:pt idx="10329">
                  <c:v>-1.7800000000000011</c:v>
                </c:pt>
                <c:pt idx="10330">
                  <c:v>-5.3999999999999915</c:v>
                </c:pt>
                <c:pt idx="10331">
                  <c:v>-13.16</c:v>
                </c:pt>
                <c:pt idx="10332">
                  <c:v>-4.3699999999999966</c:v>
                </c:pt>
                <c:pt idx="10333">
                  <c:v>-6.3800000000000026</c:v>
                </c:pt>
                <c:pt idx="10334">
                  <c:v>-6.6300000000000026</c:v>
                </c:pt>
                <c:pt idx="10335">
                  <c:v>-9.990000000000002</c:v>
                </c:pt>
                <c:pt idx="10336">
                  <c:v>-11.050000000000004</c:v>
                </c:pt>
                <c:pt idx="10337">
                  <c:v>-22.25</c:v>
                </c:pt>
                <c:pt idx="10338">
                  <c:v>-40.050000000000004</c:v>
                </c:pt>
                <c:pt idx="10339">
                  <c:v>-40.08</c:v>
                </c:pt>
                <c:pt idx="10340">
                  <c:v>-3.9399999999999977</c:v>
                </c:pt>
                <c:pt idx="10341">
                  <c:v>3</c:v>
                </c:pt>
                <c:pt idx="10342">
                  <c:v>-2.8999999999999977</c:v>
                </c:pt>
                <c:pt idx="10343">
                  <c:v>-20.459999999999987</c:v>
                </c:pt>
                <c:pt idx="10344">
                  <c:v>-27.610000000000031</c:v>
                </c:pt>
                <c:pt idx="10345">
                  <c:v>-36.520000000000003</c:v>
                </c:pt>
                <c:pt idx="10346">
                  <c:v>-32.230000000000011</c:v>
                </c:pt>
                <c:pt idx="10347">
                  <c:v>-30.959999999999987</c:v>
                </c:pt>
                <c:pt idx="10348">
                  <c:v>-30.71</c:v>
                </c:pt>
                <c:pt idx="10349">
                  <c:v>-34.690000000000012</c:v>
                </c:pt>
                <c:pt idx="10350">
                  <c:v>-38.1</c:v>
                </c:pt>
                <c:pt idx="10351">
                  <c:v>-35.56</c:v>
                </c:pt>
                <c:pt idx="10352">
                  <c:v>-35.190000000000012</c:v>
                </c:pt>
                <c:pt idx="10353">
                  <c:v>-25.21</c:v>
                </c:pt>
                <c:pt idx="10354">
                  <c:v>-15.910000000000004</c:v>
                </c:pt>
                <c:pt idx="10355">
                  <c:v>-20.79</c:v>
                </c:pt>
                <c:pt idx="10356">
                  <c:v>-16.450000000000003</c:v>
                </c:pt>
                <c:pt idx="10357">
                  <c:v>-13.470000000000002</c:v>
                </c:pt>
                <c:pt idx="10358">
                  <c:v>-10.270000000000003</c:v>
                </c:pt>
                <c:pt idx="10359">
                  <c:v>1.0199999999999922</c:v>
                </c:pt>
                <c:pt idx="10360">
                  <c:v>-3.8699999999999974</c:v>
                </c:pt>
                <c:pt idx="10361">
                  <c:v>-1.6000000000000021</c:v>
                </c:pt>
                <c:pt idx="10362">
                  <c:v>-10.93</c:v>
                </c:pt>
                <c:pt idx="10363">
                  <c:v>-7.3800000000000026</c:v>
                </c:pt>
                <c:pt idx="10364">
                  <c:v>-7.6599999999999975</c:v>
                </c:pt>
                <c:pt idx="10365">
                  <c:v>5.3900000000000006</c:v>
                </c:pt>
                <c:pt idx="10366">
                  <c:v>1.7199999999999942</c:v>
                </c:pt>
                <c:pt idx="10367">
                  <c:v>-12.840000000000002</c:v>
                </c:pt>
                <c:pt idx="10368">
                  <c:v>-24.230000000000004</c:v>
                </c:pt>
                <c:pt idx="10369">
                  <c:v>-35.74</c:v>
                </c:pt>
                <c:pt idx="10370">
                  <c:v>-31.27</c:v>
                </c:pt>
                <c:pt idx="10371">
                  <c:v>-20.630000000000031</c:v>
                </c:pt>
                <c:pt idx="10372">
                  <c:v>-23.02</c:v>
                </c:pt>
                <c:pt idx="10373">
                  <c:v>-31.51</c:v>
                </c:pt>
                <c:pt idx="10374">
                  <c:v>-41.839999999999996</c:v>
                </c:pt>
                <c:pt idx="10375">
                  <c:v>-27.759999999999987</c:v>
                </c:pt>
                <c:pt idx="10376">
                  <c:v>-34.75</c:v>
                </c:pt>
                <c:pt idx="10377">
                  <c:v>-31</c:v>
                </c:pt>
                <c:pt idx="10378">
                  <c:v>-30.12</c:v>
                </c:pt>
                <c:pt idx="10379">
                  <c:v>-29.870000000000005</c:v>
                </c:pt>
                <c:pt idx="10380">
                  <c:v>-30.21</c:v>
                </c:pt>
                <c:pt idx="10381">
                  <c:v>-28.259999999999987</c:v>
                </c:pt>
                <c:pt idx="10382">
                  <c:v>-21.080000000000002</c:v>
                </c:pt>
                <c:pt idx="10383">
                  <c:v>-22.86</c:v>
                </c:pt>
                <c:pt idx="10384">
                  <c:v>-12.639999999999999</c:v>
                </c:pt>
                <c:pt idx="10385">
                  <c:v>-13.55</c:v>
                </c:pt>
                <c:pt idx="10386">
                  <c:v>-12.470000000000002</c:v>
                </c:pt>
                <c:pt idx="10387">
                  <c:v>-2.6099999999999994</c:v>
                </c:pt>
                <c:pt idx="10388">
                  <c:v>-3.9999999999999154E-2</c:v>
                </c:pt>
                <c:pt idx="10389">
                  <c:v>-0.43000000000000038</c:v>
                </c:pt>
                <c:pt idx="10390">
                  <c:v>-7.5300000000000011</c:v>
                </c:pt>
                <c:pt idx="10391">
                  <c:v>-10.780000000000001</c:v>
                </c:pt>
                <c:pt idx="10392">
                  <c:v>-1.0300000000000011</c:v>
                </c:pt>
                <c:pt idx="10393">
                  <c:v>-19.729999999999986</c:v>
                </c:pt>
                <c:pt idx="10394">
                  <c:v>-28.49</c:v>
                </c:pt>
                <c:pt idx="10395">
                  <c:v>-9.0600000000000023</c:v>
                </c:pt>
                <c:pt idx="10396">
                  <c:v>-10.560000000000002</c:v>
                </c:pt>
                <c:pt idx="10397">
                  <c:v>-14.610000000000001</c:v>
                </c:pt>
                <c:pt idx="10398">
                  <c:v>-31</c:v>
                </c:pt>
                <c:pt idx="10399">
                  <c:v>-30.32</c:v>
                </c:pt>
                <c:pt idx="10400">
                  <c:v>-41.31</c:v>
                </c:pt>
                <c:pt idx="10401">
                  <c:v>-44.7</c:v>
                </c:pt>
                <c:pt idx="10402">
                  <c:v>-36.82</c:v>
                </c:pt>
                <c:pt idx="10403">
                  <c:v>-39.449999999999996</c:v>
                </c:pt>
                <c:pt idx="10404">
                  <c:v>-43.01</c:v>
                </c:pt>
                <c:pt idx="10405">
                  <c:v>-39.050000000000004</c:v>
                </c:pt>
                <c:pt idx="10406">
                  <c:v>-26.32</c:v>
                </c:pt>
                <c:pt idx="10407">
                  <c:v>-29.990000000000002</c:v>
                </c:pt>
                <c:pt idx="10408">
                  <c:v>-30.630000000000031</c:v>
                </c:pt>
                <c:pt idx="10409">
                  <c:v>-29.439999999999987</c:v>
                </c:pt>
                <c:pt idx="10410">
                  <c:v>-18.189999999999987</c:v>
                </c:pt>
                <c:pt idx="10411">
                  <c:v>-22.39</c:v>
                </c:pt>
                <c:pt idx="10412">
                  <c:v>-6.009999999999998</c:v>
                </c:pt>
                <c:pt idx="10413">
                  <c:v>3.9299999999999997</c:v>
                </c:pt>
                <c:pt idx="10414">
                  <c:v>-10.68</c:v>
                </c:pt>
                <c:pt idx="10415">
                  <c:v>-14.15</c:v>
                </c:pt>
                <c:pt idx="10416">
                  <c:v>-44.46</c:v>
                </c:pt>
                <c:pt idx="10417">
                  <c:v>-37.090000000000003</c:v>
                </c:pt>
                <c:pt idx="10418">
                  <c:v>-36.720000000000013</c:v>
                </c:pt>
                <c:pt idx="10419">
                  <c:v>-19.71</c:v>
                </c:pt>
                <c:pt idx="10420">
                  <c:v>-18.18</c:v>
                </c:pt>
                <c:pt idx="10421">
                  <c:v>-24.459999999999987</c:v>
                </c:pt>
                <c:pt idx="10422">
                  <c:v>-19.62</c:v>
                </c:pt>
                <c:pt idx="10423">
                  <c:v>-24.47</c:v>
                </c:pt>
                <c:pt idx="10424">
                  <c:v>-21.82</c:v>
                </c:pt>
                <c:pt idx="10425">
                  <c:v>-23.87</c:v>
                </c:pt>
                <c:pt idx="10426">
                  <c:v>-28.130000000000031</c:v>
                </c:pt>
                <c:pt idx="10427">
                  <c:v>-25.459999999999987</c:v>
                </c:pt>
                <c:pt idx="10428">
                  <c:v>-40.660000000000011</c:v>
                </c:pt>
                <c:pt idx="10429">
                  <c:v>-20.66</c:v>
                </c:pt>
                <c:pt idx="10430">
                  <c:v>-19.03</c:v>
                </c:pt>
                <c:pt idx="10431">
                  <c:v>-17.36</c:v>
                </c:pt>
                <c:pt idx="10432">
                  <c:v>-16.580000000000002</c:v>
                </c:pt>
                <c:pt idx="10433">
                  <c:v>-26.01</c:v>
                </c:pt>
                <c:pt idx="10434">
                  <c:v>-37</c:v>
                </c:pt>
                <c:pt idx="10435">
                  <c:v>-40.15</c:v>
                </c:pt>
                <c:pt idx="10436">
                  <c:v>-21.499999999999989</c:v>
                </c:pt>
                <c:pt idx="10437">
                  <c:v>-7.68</c:v>
                </c:pt>
                <c:pt idx="10438">
                  <c:v>-19.230000000000004</c:v>
                </c:pt>
                <c:pt idx="10439">
                  <c:v>-31.299999999999986</c:v>
                </c:pt>
                <c:pt idx="10440">
                  <c:v>-26.45</c:v>
                </c:pt>
                <c:pt idx="10441">
                  <c:v>-19.54</c:v>
                </c:pt>
                <c:pt idx="10442">
                  <c:v>-21.23</c:v>
                </c:pt>
                <c:pt idx="10443">
                  <c:v>-17.150000000000031</c:v>
                </c:pt>
                <c:pt idx="10444">
                  <c:v>-15.49</c:v>
                </c:pt>
                <c:pt idx="10445">
                  <c:v>-19.2</c:v>
                </c:pt>
                <c:pt idx="10446">
                  <c:v>-39.4</c:v>
                </c:pt>
                <c:pt idx="10447">
                  <c:v>-68.960000000000022</c:v>
                </c:pt>
                <c:pt idx="10448">
                  <c:v>-54.97</c:v>
                </c:pt>
                <c:pt idx="10449">
                  <c:v>-53.64</c:v>
                </c:pt>
                <c:pt idx="10450">
                  <c:v>-55.260000000000012</c:v>
                </c:pt>
                <c:pt idx="10451">
                  <c:v>-56.81</c:v>
                </c:pt>
                <c:pt idx="10452">
                  <c:v>-57.480000000000004</c:v>
                </c:pt>
                <c:pt idx="10453">
                  <c:v>-59.120000000000012</c:v>
                </c:pt>
                <c:pt idx="10454">
                  <c:v>-61.980000000000004</c:v>
                </c:pt>
                <c:pt idx="10455">
                  <c:v>-54.7</c:v>
                </c:pt>
                <c:pt idx="10456">
                  <c:v>-55.89</c:v>
                </c:pt>
                <c:pt idx="10457">
                  <c:v>-51.86</c:v>
                </c:pt>
                <c:pt idx="10458">
                  <c:v>-46.760000000000012</c:v>
                </c:pt>
                <c:pt idx="10459">
                  <c:v>-49.339999999999989</c:v>
                </c:pt>
                <c:pt idx="10460">
                  <c:v>-39.040000000000006</c:v>
                </c:pt>
                <c:pt idx="10461">
                  <c:v>-23.839999999999996</c:v>
                </c:pt>
                <c:pt idx="10462">
                  <c:v>-39.01</c:v>
                </c:pt>
                <c:pt idx="10463">
                  <c:v>-50.27000000000001</c:v>
                </c:pt>
                <c:pt idx="10464">
                  <c:v>-44.8</c:v>
                </c:pt>
                <c:pt idx="10465">
                  <c:v>-40.230000000000011</c:v>
                </c:pt>
                <c:pt idx="10466">
                  <c:v>-36</c:v>
                </c:pt>
                <c:pt idx="10467">
                  <c:v>-31.89</c:v>
                </c:pt>
                <c:pt idx="10468">
                  <c:v>-31.19</c:v>
                </c:pt>
                <c:pt idx="10469">
                  <c:v>-35.04</c:v>
                </c:pt>
                <c:pt idx="10470">
                  <c:v>-44.449999999999996</c:v>
                </c:pt>
                <c:pt idx="10471">
                  <c:v>-43.760000000000012</c:v>
                </c:pt>
                <c:pt idx="10472">
                  <c:v>-45.070000000000007</c:v>
                </c:pt>
                <c:pt idx="10473">
                  <c:v>-29.229999999999986</c:v>
                </c:pt>
                <c:pt idx="10474">
                  <c:v>-21.370000000000005</c:v>
                </c:pt>
                <c:pt idx="10475">
                  <c:v>-17.370000000000005</c:v>
                </c:pt>
                <c:pt idx="10476">
                  <c:v>1.0399999999999954</c:v>
                </c:pt>
                <c:pt idx="10477">
                  <c:v>-1.8899999999999908</c:v>
                </c:pt>
                <c:pt idx="10478">
                  <c:v>-15.74</c:v>
                </c:pt>
                <c:pt idx="10479">
                  <c:v>-22.25</c:v>
                </c:pt>
                <c:pt idx="10480">
                  <c:v>-16.04</c:v>
                </c:pt>
                <c:pt idx="10481">
                  <c:v>-20.75</c:v>
                </c:pt>
                <c:pt idx="10482">
                  <c:v>-1.8400000000000041</c:v>
                </c:pt>
                <c:pt idx="10483">
                  <c:v>-10.950000000000006</c:v>
                </c:pt>
                <c:pt idx="10484">
                  <c:v>11.360000000000019</c:v>
                </c:pt>
                <c:pt idx="10485">
                  <c:v>21.019999999999996</c:v>
                </c:pt>
                <c:pt idx="10486">
                  <c:v>-6.1300000000000026</c:v>
                </c:pt>
                <c:pt idx="10487">
                  <c:v>-30.650000000000031</c:v>
                </c:pt>
                <c:pt idx="10488">
                  <c:v>-64.940000000000026</c:v>
                </c:pt>
                <c:pt idx="10489">
                  <c:v>-66.679999999999978</c:v>
                </c:pt>
                <c:pt idx="10490">
                  <c:v>-61.220000000000013</c:v>
                </c:pt>
                <c:pt idx="10491">
                  <c:v>-46.660000000000011</c:v>
                </c:pt>
                <c:pt idx="10492">
                  <c:v>-41.51</c:v>
                </c:pt>
                <c:pt idx="10493">
                  <c:v>-61.839999999999996</c:v>
                </c:pt>
                <c:pt idx="10494">
                  <c:v>-84.940000000000026</c:v>
                </c:pt>
                <c:pt idx="10495">
                  <c:v>-63.03</c:v>
                </c:pt>
                <c:pt idx="10496">
                  <c:v>-78.23</c:v>
                </c:pt>
                <c:pt idx="10497">
                  <c:v>-80.06</c:v>
                </c:pt>
                <c:pt idx="10498">
                  <c:v>-79.38</c:v>
                </c:pt>
                <c:pt idx="10499">
                  <c:v>-72.33</c:v>
                </c:pt>
                <c:pt idx="10500">
                  <c:v>-67.010000000000005</c:v>
                </c:pt>
                <c:pt idx="10501">
                  <c:v>-67.09</c:v>
                </c:pt>
                <c:pt idx="10502">
                  <c:v>-70.010000000000005</c:v>
                </c:pt>
                <c:pt idx="10503">
                  <c:v>-67.09</c:v>
                </c:pt>
                <c:pt idx="10504">
                  <c:v>-66.81</c:v>
                </c:pt>
                <c:pt idx="10505">
                  <c:v>-77.19</c:v>
                </c:pt>
                <c:pt idx="10506">
                  <c:v>-91.01</c:v>
                </c:pt>
                <c:pt idx="10507">
                  <c:v>-106.03</c:v>
                </c:pt>
                <c:pt idx="10508">
                  <c:v>-50.9</c:v>
                </c:pt>
                <c:pt idx="10509">
                  <c:v>-35.970000000000006</c:v>
                </c:pt>
                <c:pt idx="10510">
                  <c:v>-59.11</c:v>
                </c:pt>
                <c:pt idx="10511">
                  <c:v>-53.61</c:v>
                </c:pt>
                <c:pt idx="10512">
                  <c:v>-67.77</c:v>
                </c:pt>
                <c:pt idx="10513">
                  <c:v>-73.92</c:v>
                </c:pt>
                <c:pt idx="10514">
                  <c:v>-70.52</c:v>
                </c:pt>
                <c:pt idx="10515">
                  <c:v>-61.15</c:v>
                </c:pt>
                <c:pt idx="10516">
                  <c:v>-56.08</c:v>
                </c:pt>
                <c:pt idx="10517">
                  <c:v>-57.050000000000004</c:v>
                </c:pt>
                <c:pt idx="10518">
                  <c:v>-83.240000000000023</c:v>
                </c:pt>
                <c:pt idx="10519">
                  <c:v>-71.92</c:v>
                </c:pt>
                <c:pt idx="10520">
                  <c:v>-95.38000000000001</c:v>
                </c:pt>
                <c:pt idx="10521">
                  <c:v>-71.260000000000005</c:v>
                </c:pt>
                <c:pt idx="10522">
                  <c:v>-77.069999999999993</c:v>
                </c:pt>
                <c:pt idx="10523">
                  <c:v>-59.13000000000001</c:v>
                </c:pt>
                <c:pt idx="10524">
                  <c:v>-51.9</c:v>
                </c:pt>
                <c:pt idx="10525">
                  <c:v>-55.309999999999995</c:v>
                </c:pt>
                <c:pt idx="10526">
                  <c:v>-59.94</c:v>
                </c:pt>
                <c:pt idx="10527">
                  <c:v>-58.97</c:v>
                </c:pt>
                <c:pt idx="10528">
                  <c:v>-55.080000000000005</c:v>
                </c:pt>
                <c:pt idx="10529">
                  <c:v>-47.730000000000011</c:v>
                </c:pt>
                <c:pt idx="10530">
                  <c:v>-47.39</c:v>
                </c:pt>
                <c:pt idx="10531">
                  <c:v>-75.209999999999994</c:v>
                </c:pt>
                <c:pt idx="10532">
                  <c:v>-16.840000000000003</c:v>
                </c:pt>
                <c:pt idx="10533">
                  <c:v>-3.8599999999999977</c:v>
                </c:pt>
                <c:pt idx="10534">
                  <c:v>-36.650000000000006</c:v>
                </c:pt>
                <c:pt idx="10535">
                  <c:v>-50.190000000000012</c:v>
                </c:pt>
                <c:pt idx="10536">
                  <c:v>-27.639999999999997</c:v>
                </c:pt>
                <c:pt idx="10537">
                  <c:v>-45.290000000000013</c:v>
                </c:pt>
                <c:pt idx="10538">
                  <c:v>-46.620000000000012</c:v>
                </c:pt>
                <c:pt idx="10539">
                  <c:v>-42.83</c:v>
                </c:pt>
                <c:pt idx="10540">
                  <c:v>-34.11</c:v>
                </c:pt>
                <c:pt idx="10541">
                  <c:v>-32.480000000000004</c:v>
                </c:pt>
                <c:pt idx="10542">
                  <c:v>-26.070000000000004</c:v>
                </c:pt>
                <c:pt idx="10543">
                  <c:v>-19.079999999999988</c:v>
                </c:pt>
                <c:pt idx="10544">
                  <c:v>-25.610000000000031</c:v>
                </c:pt>
                <c:pt idx="10545">
                  <c:v>-14.66</c:v>
                </c:pt>
                <c:pt idx="10546">
                  <c:v>-23.939999999999987</c:v>
                </c:pt>
                <c:pt idx="10547">
                  <c:v>-23.019999999999996</c:v>
                </c:pt>
                <c:pt idx="10548">
                  <c:v>-5.6200000000000045</c:v>
                </c:pt>
                <c:pt idx="10549">
                  <c:v>-1.8900000000000021</c:v>
                </c:pt>
                <c:pt idx="10550">
                  <c:v>-6.1299999999999955</c:v>
                </c:pt>
                <c:pt idx="10551">
                  <c:v>-7.0399999999999991</c:v>
                </c:pt>
                <c:pt idx="10552">
                  <c:v>-6.4800000000000084</c:v>
                </c:pt>
                <c:pt idx="10553">
                  <c:v>-4.5600000000000005</c:v>
                </c:pt>
                <c:pt idx="10554">
                  <c:v>5.1000000000000005</c:v>
                </c:pt>
                <c:pt idx="10555">
                  <c:v>7</c:v>
                </c:pt>
                <c:pt idx="10556">
                  <c:v>19.019999999999996</c:v>
                </c:pt>
                <c:pt idx="10557">
                  <c:v>29.549999999999986</c:v>
                </c:pt>
                <c:pt idx="10558">
                  <c:v>1.240000000000002</c:v>
                </c:pt>
                <c:pt idx="10559">
                  <c:v>-0.11999999999999729</c:v>
                </c:pt>
                <c:pt idx="10560">
                  <c:v>-1.5399999999999954</c:v>
                </c:pt>
                <c:pt idx="10561">
                  <c:v>-13.630000000000003</c:v>
                </c:pt>
                <c:pt idx="10562">
                  <c:v>-20.910000000000004</c:v>
                </c:pt>
                <c:pt idx="10563">
                  <c:v>-21.109999999999996</c:v>
                </c:pt>
                <c:pt idx="10564">
                  <c:v>-15.07</c:v>
                </c:pt>
                <c:pt idx="10565">
                  <c:v>-20.919999999999987</c:v>
                </c:pt>
                <c:pt idx="10566">
                  <c:v>-27.439999999999987</c:v>
                </c:pt>
                <c:pt idx="10567">
                  <c:v>-35.230000000000011</c:v>
                </c:pt>
                <c:pt idx="10568">
                  <c:v>-38.4</c:v>
                </c:pt>
                <c:pt idx="10569">
                  <c:v>-32.89</c:v>
                </c:pt>
                <c:pt idx="10570">
                  <c:v>-30.599999999999987</c:v>
                </c:pt>
                <c:pt idx="10571">
                  <c:v>-22.539999999999996</c:v>
                </c:pt>
                <c:pt idx="10572">
                  <c:v>-22.189999999999987</c:v>
                </c:pt>
                <c:pt idx="10573">
                  <c:v>-15.54</c:v>
                </c:pt>
                <c:pt idx="10574">
                  <c:v>-12.709999999999999</c:v>
                </c:pt>
                <c:pt idx="10575">
                  <c:v>-12.330000000000002</c:v>
                </c:pt>
                <c:pt idx="10576">
                  <c:v>-12.490000000000002</c:v>
                </c:pt>
                <c:pt idx="10577">
                  <c:v>-23.439999999999987</c:v>
                </c:pt>
                <c:pt idx="10578">
                  <c:v>-9.5</c:v>
                </c:pt>
                <c:pt idx="10579">
                  <c:v>-35.51</c:v>
                </c:pt>
                <c:pt idx="10580">
                  <c:v>-1.0399999999999954</c:v>
                </c:pt>
                <c:pt idx="10581">
                  <c:v>2.9899999999999949</c:v>
                </c:pt>
                <c:pt idx="10582">
                  <c:v>-5.029999999999994</c:v>
                </c:pt>
                <c:pt idx="10583">
                  <c:v>-8.0100000000000016</c:v>
                </c:pt>
                <c:pt idx="10584">
                  <c:v>-14.54</c:v>
                </c:pt>
                <c:pt idx="10585">
                  <c:v>-9.9600000000000026</c:v>
                </c:pt>
                <c:pt idx="10586">
                  <c:v>-15.96</c:v>
                </c:pt>
                <c:pt idx="10587">
                  <c:v>-12.72</c:v>
                </c:pt>
                <c:pt idx="10588">
                  <c:v>-17.310000000000031</c:v>
                </c:pt>
                <c:pt idx="10589">
                  <c:v>-17.060000000000002</c:v>
                </c:pt>
                <c:pt idx="10590">
                  <c:v>-14.980000000000004</c:v>
                </c:pt>
                <c:pt idx="10591">
                  <c:v>-0.63000000000000034</c:v>
                </c:pt>
                <c:pt idx="10592">
                  <c:v>-19.520000000000003</c:v>
                </c:pt>
                <c:pt idx="10593">
                  <c:v>-14.249999999999996</c:v>
                </c:pt>
                <c:pt idx="10594">
                  <c:v>-15.25</c:v>
                </c:pt>
                <c:pt idx="10595">
                  <c:v>-6.0300000000000011</c:v>
                </c:pt>
                <c:pt idx="10596">
                  <c:v>-11.270000000000001</c:v>
                </c:pt>
                <c:pt idx="10597">
                  <c:v>-5.5899999999999963</c:v>
                </c:pt>
                <c:pt idx="10598">
                  <c:v>-1.1299999999999928</c:v>
                </c:pt>
                <c:pt idx="10599">
                  <c:v>-0.45000000000000284</c:v>
                </c:pt>
                <c:pt idx="10600">
                  <c:v>-4</c:v>
                </c:pt>
                <c:pt idx="10601">
                  <c:v>-5.1000000000000005</c:v>
                </c:pt>
                <c:pt idx="10602">
                  <c:v>0.89000000000000068</c:v>
                </c:pt>
                <c:pt idx="10603">
                  <c:v>-16.729999999999986</c:v>
                </c:pt>
                <c:pt idx="10604">
                  <c:v>-15.82</c:v>
                </c:pt>
                <c:pt idx="10605">
                  <c:v>-7.0600000000000005</c:v>
                </c:pt>
                <c:pt idx="10606">
                  <c:v>-17.580000000000002</c:v>
                </c:pt>
                <c:pt idx="10607">
                  <c:v>-32.910000000000004</c:v>
                </c:pt>
                <c:pt idx="10608">
                  <c:v>-38.71</c:v>
                </c:pt>
                <c:pt idx="10609">
                  <c:v>-43.15</c:v>
                </c:pt>
                <c:pt idx="10610">
                  <c:v>-39.78</c:v>
                </c:pt>
                <c:pt idx="10611">
                  <c:v>-30.01</c:v>
                </c:pt>
                <c:pt idx="10612">
                  <c:v>-26.18</c:v>
                </c:pt>
                <c:pt idx="10613">
                  <c:v>-44.620000000000012</c:v>
                </c:pt>
                <c:pt idx="10614">
                  <c:v>-55</c:v>
                </c:pt>
                <c:pt idx="10615">
                  <c:v>-60.210000000000008</c:v>
                </c:pt>
                <c:pt idx="10616">
                  <c:v>-61.98</c:v>
                </c:pt>
                <c:pt idx="10617">
                  <c:v>-61.3</c:v>
                </c:pt>
                <c:pt idx="10618">
                  <c:v>-58.870000000000005</c:v>
                </c:pt>
                <c:pt idx="10619">
                  <c:v>-58.309999999999995</c:v>
                </c:pt>
                <c:pt idx="10620">
                  <c:v>-54.379999999999995</c:v>
                </c:pt>
                <c:pt idx="10621">
                  <c:v>-64.960000000000022</c:v>
                </c:pt>
                <c:pt idx="10622">
                  <c:v>-63.960000000000008</c:v>
                </c:pt>
                <c:pt idx="10623">
                  <c:v>-59.349999999999994</c:v>
                </c:pt>
                <c:pt idx="10624">
                  <c:v>-56.14</c:v>
                </c:pt>
                <c:pt idx="10625">
                  <c:v>-60.790000000000013</c:v>
                </c:pt>
                <c:pt idx="10626">
                  <c:v>-55.190000000000012</c:v>
                </c:pt>
                <c:pt idx="10627">
                  <c:v>-52.07</c:v>
                </c:pt>
                <c:pt idx="10628">
                  <c:v>-15.74</c:v>
                </c:pt>
                <c:pt idx="10629">
                  <c:v>-4.1300000000000026</c:v>
                </c:pt>
                <c:pt idx="10630">
                  <c:v>-23.500000000000007</c:v>
                </c:pt>
                <c:pt idx="10631">
                  <c:v>-14.54</c:v>
                </c:pt>
                <c:pt idx="10632">
                  <c:v>1.3499999999999912</c:v>
                </c:pt>
                <c:pt idx="10633">
                  <c:v>-0.33999999999999769</c:v>
                </c:pt>
                <c:pt idx="10634">
                  <c:v>-3.2899999999999991</c:v>
                </c:pt>
                <c:pt idx="10635">
                  <c:v>-1.7299999999999922</c:v>
                </c:pt>
                <c:pt idx="10636">
                  <c:v>-4.5799999999999983</c:v>
                </c:pt>
                <c:pt idx="10637">
                  <c:v>-2.1799999999999997</c:v>
                </c:pt>
                <c:pt idx="10638">
                  <c:v>-11.850000000000021</c:v>
                </c:pt>
                <c:pt idx="10639">
                  <c:v>-12.900000000000002</c:v>
                </c:pt>
                <c:pt idx="10640">
                  <c:v>-14.410000000000004</c:v>
                </c:pt>
                <c:pt idx="10641">
                  <c:v>-1.9699999999999978</c:v>
                </c:pt>
                <c:pt idx="10642">
                  <c:v>-1.6400000000000021</c:v>
                </c:pt>
                <c:pt idx="10643">
                  <c:v>-10.990000000000002</c:v>
                </c:pt>
                <c:pt idx="10644">
                  <c:v>-6.5900000000000025</c:v>
                </c:pt>
                <c:pt idx="10645">
                  <c:v>-7.8300000000000054</c:v>
                </c:pt>
                <c:pt idx="10646">
                  <c:v>-13.030000000000008</c:v>
                </c:pt>
                <c:pt idx="10647">
                  <c:v>-13.780000000000001</c:v>
                </c:pt>
                <c:pt idx="10648">
                  <c:v>-19.64</c:v>
                </c:pt>
                <c:pt idx="10649">
                  <c:v>-20.770000000000003</c:v>
                </c:pt>
                <c:pt idx="10650">
                  <c:v>-17.479999999999986</c:v>
                </c:pt>
                <c:pt idx="10651">
                  <c:v>-18.740000000000009</c:v>
                </c:pt>
                <c:pt idx="10652">
                  <c:v>-0.96000000000000862</c:v>
                </c:pt>
                <c:pt idx="10653">
                  <c:v>3.5500000000000043</c:v>
                </c:pt>
                <c:pt idx="10654">
                  <c:v>2.6600000000000041</c:v>
                </c:pt>
                <c:pt idx="10655">
                  <c:v>-6.4600000000000009</c:v>
                </c:pt>
                <c:pt idx="10656">
                  <c:v>-14.91</c:v>
                </c:pt>
                <c:pt idx="10657">
                  <c:v>-25.68</c:v>
                </c:pt>
                <c:pt idx="10658">
                  <c:v>-28.189999999999987</c:v>
                </c:pt>
                <c:pt idx="10659">
                  <c:v>-33.17</c:v>
                </c:pt>
                <c:pt idx="10660">
                  <c:v>-31.2</c:v>
                </c:pt>
                <c:pt idx="10661">
                  <c:v>-32.870000000000005</c:v>
                </c:pt>
                <c:pt idx="10662">
                  <c:v>-39.400000000000006</c:v>
                </c:pt>
                <c:pt idx="10663">
                  <c:v>-29.900000000000006</c:v>
                </c:pt>
                <c:pt idx="10664">
                  <c:v>-21.53</c:v>
                </c:pt>
                <c:pt idx="10665">
                  <c:v>-23.699999999999996</c:v>
                </c:pt>
                <c:pt idx="10666">
                  <c:v>-28.990000000000002</c:v>
                </c:pt>
                <c:pt idx="10667">
                  <c:v>-32.210000000000008</c:v>
                </c:pt>
                <c:pt idx="10668">
                  <c:v>-22.759999999999987</c:v>
                </c:pt>
                <c:pt idx="10669">
                  <c:v>-27.110000000000031</c:v>
                </c:pt>
                <c:pt idx="10670">
                  <c:v>-35.050000000000004</c:v>
                </c:pt>
                <c:pt idx="10671">
                  <c:v>-30.04</c:v>
                </c:pt>
                <c:pt idx="10672">
                  <c:v>-28.38</c:v>
                </c:pt>
                <c:pt idx="10673">
                  <c:v>-24.25</c:v>
                </c:pt>
                <c:pt idx="10674">
                  <c:v>-20.420000000000002</c:v>
                </c:pt>
                <c:pt idx="10675">
                  <c:v>-44.370000000000005</c:v>
                </c:pt>
                <c:pt idx="10676">
                  <c:v>-4.4800000000000084</c:v>
                </c:pt>
                <c:pt idx="10677">
                  <c:v>-1.2000000000000028</c:v>
                </c:pt>
                <c:pt idx="10678">
                  <c:v>-15.72</c:v>
                </c:pt>
                <c:pt idx="10679">
                  <c:v>-23.650000000000031</c:v>
                </c:pt>
                <c:pt idx="10680">
                  <c:v>-14.480000000000004</c:v>
                </c:pt>
                <c:pt idx="10681">
                  <c:v>-24.150000000000031</c:v>
                </c:pt>
                <c:pt idx="10682">
                  <c:v>-22</c:v>
                </c:pt>
                <c:pt idx="10683">
                  <c:v>-22.020000000000003</c:v>
                </c:pt>
                <c:pt idx="10684">
                  <c:v>-23.07</c:v>
                </c:pt>
                <c:pt idx="10685">
                  <c:v>-25.539999999999996</c:v>
                </c:pt>
                <c:pt idx="10686">
                  <c:v>-35.260000000000012</c:v>
                </c:pt>
                <c:pt idx="10687">
                  <c:v>-30.240000000000002</c:v>
                </c:pt>
                <c:pt idx="10688">
                  <c:v>-42.75</c:v>
                </c:pt>
                <c:pt idx="10689">
                  <c:v>-35.27000000000001</c:v>
                </c:pt>
                <c:pt idx="10690">
                  <c:v>-29.930000000000007</c:v>
                </c:pt>
                <c:pt idx="10691">
                  <c:v>-40</c:v>
                </c:pt>
                <c:pt idx="10692">
                  <c:v>-32.67</c:v>
                </c:pt>
                <c:pt idx="10693">
                  <c:v>-33.18</c:v>
                </c:pt>
                <c:pt idx="10694">
                  <c:v>-33.879999999999995</c:v>
                </c:pt>
                <c:pt idx="10695">
                  <c:v>-42</c:v>
                </c:pt>
                <c:pt idx="10696">
                  <c:v>-36.54</c:v>
                </c:pt>
                <c:pt idx="10697">
                  <c:v>-31.29</c:v>
                </c:pt>
                <c:pt idx="10698">
                  <c:v>-32.47</c:v>
                </c:pt>
                <c:pt idx="10699">
                  <c:v>-56.61</c:v>
                </c:pt>
                <c:pt idx="10700">
                  <c:v>-23.799999999999986</c:v>
                </c:pt>
                <c:pt idx="10701">
                  <c:v>-18.959999999999987</c:v>
                </c:pt>
                <c:pt idx="10702">
                  <c:v>-20.5</c:v>
                </c:pt>
                <c:pt idx="10703">
                  <c:v>-37.86</c:v>
                </c:pt>
                <c:pt idx="10704">
                  <c:v>-62.61</c:v>
                </c:pt>
                <c:pt idx="10705">
                  <c:v>-59.790000000000013</c:v>
                </c:pt>
                <c:pt idx="10706">
                  <c:v>-50.65</c:v>
                </c:pt>
                <c:pt idx="10707">
                  <c:v>-42</c:v>
                </c:pt>
                <c:pt idx="10708">
                  <c:v>-40</c:v>
                </c:pt>
                <c:pt idx="10709">
                  <c:v>-47.800000000000004</c:v>
                </c:pt>
                <c:pt idx="10710">
                  <c:v>-77.27</c:v>
                </c:pt>
                <c:pt idx="10711">
                  <c:v>-72.92</c:v>
                </c:pt>
                <c:pt idx="10712">
                  <c:v>-73.09</c:v>
                </c:pt>
                <c:pt idx="10713">
                  <c:v>-63.500000000000007</c:v>
                </c:pt>
                <c:pt idx="10714">
                  <c:v>-61.96</c:v>
                </c:pt>
                <c:pt idx="10715">
                  <c:v>-62.230000000000011</c:v>
                </c:pt>
                <c:pt idx="10716">
                  <c:v>-47.449999999999996</c:v>
                </c:pt>
                <c:pt idx="10717">
                  <c:v>-47.57</c:v>
                </c:pt>
                <c:pt idx="10718">
                  <c:v>-51.86</c:v>
                </c:pt>
                <c:pt idx="10719">
                  <c:v>-44.13</c:v>
                </c:pt>
                <c:pt idx="10720">
                  <c:v>-49.99</c:v>
                </c:pt>
                <c:pt idx="10721">
                  <c:v>-47.44</c:v>
                </c:pt>
                <c:pt idx="10722">
                  <c:v>-43.449999999999996</c:v>
                </c:pt>
                <c:pt idx="10723">
                  <c:v>-67.610000000000014</c:v>
                </c:pt>
                <c:pt idx="10724">
                  <c:v>-31.050000000000004</c:v>
                </c:pt>
                <c:pt idx="10725">
                  <c:v>-10.340000000000002</c:v>
                </c:pt>
                <c:pt idx="10726">
                  <c:v>-25.03</c:v>
                </c:pt>
                <c:pt idx="10727">
                  <c:v>-20.77</c:v>
                </c:pt>
                <c:pt idx="10728">
                  <c:v>2.9100000000000037</c:v>
                </c:pt>
                <c:pt idx="10729">
                  <c:v>-13.57</c:v>
                </c:pt>
                <c:pt idx="10730">
                  <c:v>-16.97</c:v>
                </c:pt>
                <c:pt idx="10731">
                  <c:v>-3.5599999999999987</c:v>
                </c:pt>
                <c:pt idx="10732">
                  <c:v>4.6999999999999975</c:v>
                </c:pt>
                <c:pt idx="10733">
                  <c:v>-6.1099999999999985</c:v>
                </c:pt>
                <c:pt idx="10734">
                  <c:v>-15.09</c:v>
                </c:pt>
                <c:pt idx="10735">
                  <c:v>-15.920000000000002</c:v>
                </c:pt>
                <c:pt idx="10736">
                  <c:v>-23.93</c:v>
                </c:pt>
                <c:pt idx="10737">
                  <c:v>-21.88</c:v>
                </c:pt>
                <c:pt idx="10738">
                  <c:v>-10.39</c:v>
                </c:pt>
                <c:pt idx="10739">
                  <c:v>-9.5</c:v>
                </c:pt>
                <c:pt idx="10740">
                  <c:v>-27.759999999999987</c:v>
                </c:pt>
                <c:pt idx="10741">
                  <c:v>-30.839999999999996</c:v>
                </c:pt>
                <c:pt idx="10742">
                  <c:v>-10.340000000000003</c:v>
                </c:pt>
                <c:pt idx="10743">
                  <c:v>-9.5600000000000023</c:v>
                </c:pt>
                <c:pt idx="10744">
                  <c:v>-8.4600000000000026</c:v>
                </c:pt>
                <c:pt idx="10745">
                  <c:v>-0.38000000000000317</c:v>
                </c:pt>
                <c:pt idx="10746">
                  <c:v>1.0600000000000023</c:v>
                </c:pt>
                <c:pt idx="10747">
                  <c:v>-1.240000000000002</c:v>
                </c:pt>
                <c:pt idx="10748">
                  <c:v>9.2100000000000009</c:v>
                </c:pt>
                <c:pt idx="10749">
                  <c:v>22.019999999999996</c:v>
                </c:pt>
                <c:pt idx="10750">
                  <c:v>1.0099999999999936</c:v>
                </c:pt>
                <c:pt idx="10751">
                  <c:v>-1.2100000000000009</c:v>
                </c:pt>
                <c:pt idx="10752">
                  <c:v>-8.93</c:v>
                </c:pt>
                <c:pt idx="10753">
                  <c:v>-16.719999999999992</c:v>
                </c:pt>
                <c:pt idx="10754">
                  <c:v>-25.689999999999987</c:v>
                </c:pt>
                <c:pt idx="10755">
                  <c:v>-19.22</c:v>
                </c:pt>
                <c:pt idx="10756">
                  <c:v>-23.16</c:v>
                </c:pt>
                <c:pt idx="10757">
                  <c:v>-19.45</c:v>
                </c:pt>
                <c:pt idx="10758">
                  <c:v>-21.1</c:v>
                </c:pt>
                <c:pt idx="10759">
                  <c:v>-17.459999999999987</c:v>
                </c:pt>
                <c:pt idx="10760">
                  <c:v>-35</c:v>
                </c:pt>
                <c:pt idx="10761">
                  <c:v>-40.700000000000003</c:v>
                </c:pt>
                <c:pt idx="10762">
                  <c:v>-50.839999999999996</c:v>
                </c:pt>
                <c:pt idx="10763">
                  <c:v>-50</c:v>
                </c:pt>
                <c:pt idx="10764">
                  <c:v>-46.94</c:v>
                </c:pt>
                <c:pt idx="10765">
                  <c:v>-47.44</c:v>
                </c:pt>
                <c:pt idx="10766">
                  <c:v>-42.290000000000013</c:v>
                </c:pt>
                <c:pt idx="10767">
                  <c:v>-40</c:v>
                </c:pt>
                <c:pt idx="10768">
                  <c:v>-37.5</c:v>
                </c:pt>
                <c:pt idx="10769">
                  <c:v>-49.379999999999995</c:v>
                </c:pt>
                <c:pt idx="10770">
                  <c:v>-51.9</c:v>
                </c:pt>
                <c:pt idx="10771">
                  <c:v>-92.33</c:v>
                </c:pt>
                <c:pt idx="10772">
                  <c:v>-64.900000000000006</c:v>
                </c:pt>
                <c:pt idx="10773">
                  <c:v>-38.230000000000011</c:v>
                </c:pt>
                <c:pt idx="10774">
                  <c:v>-35.18</c:v>
                </c:pt>
                <c:pt idx="10775">
                  <c:v>-39.010000000000005</c:v>
                </c:pt>
                <c:pt idx="10776">
                  <c:v>-55.97</c:v>
                </c:pt>
                <c:pt idx="10777">
                  <c:v>-45.28</c:v>
                </c:pt>
                <c:pt idx="10778">
                  <c:v>-46.120000000000012</c:v>
                </c:pt>
                <c:pt idx="10779">
                  <c:v>-43.220000000000013</c:v>
                </c:pt>
                <c:pt idx="10780">
                  <c:v>-39.67</c:v>
                </c:pt>
                <c:pt idx="10781">
                  <c:v>-43.220000000000013</c:v>
                </c:pt>
                <c:pt idx="10782">
                  <c:v>-67</c:v>
                </c:pt>
                <c:pt idx="10783">
                  <c:v>-91.789999999999992</c:v>
                </c:pt>
                <c:pt idx="10784">
                  <c:v>-84.54</c:v>
                </c:pt>
                <c:pt idx="10785">
                  <c:v>-74.940000000000026</c:v>
                </c:pt>
                <c:pt idx="10786">
                  <c:v>-72.98</c:v>
                </c:pt>
                <c:pt idx="10787">
                  <c:v>-78.300000000000011</c:v>
                </c:pt>
                <c:pt idx="10788">
                  <c:v>-64.09</c:v>
                </c:pt>
                <c:pt idx="10789">
                  <c:v>-57.010000000000005</c:v>
                </c:pt>
                <c:pt idx="10790">
                  <c:v>-62.71</c:v>
                </c:pt>
                <c:pt idx="10791">
                  <c:v>-58.150000000000006</c:v>
                </c:pt>
                <c:pt idx="10792">
                  <c:v>-54.99</c:v>
                </c:pt>
                <c:pt idx="10793">
                  <c:v>-55.680000000000007</c:v>
                </c:pt>
                <c:pt idx="10794">
                  <c:v>-48.230000000000011</c:v>
                </c:pt>
                <c:pt idx="10795">
                  <c:v>-95</c:v>
                </c:pt>
                <c:pt idx="10796">
                  <c:v>-53.63000000000001</c:v>
                </c:pt>
                <c:pt idx="10797">
                  <c:v>-44.42</c:v>
                </c:pt>
                <c:pt idx="10798">
                  <c:v>-49.95</c:v>
                </c:pt>
                <c:pt idx="10799">
                  <c:v>-78.16</c:v>
                </c:pt>
                <c:pt idx="10800">
                  <c:v>-72.09</c:v>
                </c:pt>
                <c:pt idx="10801">
                  <c:v>-72.28</c:v>
                </c:pt>
                <c:pt idx="10802">
                  <c:v>-61.68</c:v>
                </c:pt>
                <c:pt idx="10803">
                  <c:v>-50.13</c:v>
                </c:pt>
                <c:pt idx="10804">
                  <c:v>-50.01</c:v>
                </c:pt>
                <c:pt idx="10805">
                  <c:v>-56.08</c:v>
                </c:pt>
                <c:pt idx="10806">
                  <c:v>-73.08</c:v>
                </c:pt>
                <c:pt idx="10807">
                  <c:v>-69.92</c:v>
                </c:pt>
                <c:pt idx="10808">
                  <c:v>-62.54</c:v>
                </c:pt>
                <c:pt idx="10809">
                  <c:v>-60.2</c:v>
                </c:pt>
                <c:pt idx="10810">
                  <c:v>-56.839999999999996</c:v>
                </c:pt>
                <c:pt idx="10811">
                  <c:v>-58.040000000000006</c:v>
                </c:pt>
                <c:pt idx="10812">
                  <c:v>-50.3</c:v>
                </c:pt>
                <c:pt idx="10813">
                  <c:v>-44.39</c:v>
                </c:pt>
                <c:pt idx="10814">
                  <c:v>-44.309999999999995</c:v>
                </c:pt>
                <c:pt idx="10815">
                  <c:v>-40.480000000000004</c:v>
                </c:pt>
                <c:pt idx="10816">
                  <c:v>-42.2</c:v>
                </c:pt>
                <c:pt idx="10817">
                  <c:v>-41.64</c:v>
                </c:pt>
                <c:pt idx="10818">
                  <c:v>-39</c:v>
                </c:pt>
                <c:pt idx="10819">
                  <c:v>-72.72</c:v>
                </c:pt>
                <c:pt idx="10820">
                  <c:v>-42.300000000000004</c:v>
                </c:pt>
                <c:pt idx="10821">
                  <c:v>-24.930000000000007</c:v>
                </c:pt>
                <c:pt idx="10822">
                  <c:v>-51.88</c:v>
                </c:pt>
                <c:pt idx="10823">
                  <c:v>-49.77000000000001</c:v>
                </c:pt>
                <c:pt idx="10824">
                  <c:v>-57.790000000000013</c:v>
                </c:pt>
                <c:pt idx="10825">
                  <c:v>-63.140000000000008</c:v>
                </c:pt>
                <c:pt idx="10826">
                  <c:v>-62.800000000000004</c:v>
                </c:pt>
                <c:pt idx="10827">
                  <c:v>-59.03</c:v>
                </c:pt>
                <c:pt idx="10828">
                  <c:v>-53.379999999999995</c:v>
                </c:pt>
                <c:pt idx="10829">
                  <c:v>-58.43</c:v>
                </c:pt>
                <c:pt idx="10830">
                  <c:v>-67.709999999999994</c:v>
                </c:pt>
                <c:pt idx="10831">
                  <c:v>-75.11</c:v>
                </c:pt>
                <c:pt idx="10832">
                  <c:v>-60.09</c:v>
                </c:pt>
                <c:pt idx="10833">
                  <c:v>-64.45</c:v>
                </c:pt>
                <c:pt idx="10834">
                  <c:v>-62.600000000000009</c:v>
                </c:pt>
                <c:pt idx="10835">
                  <c:v>-64.599999999999994</c:v>
                </c:pt>
                <c:pt idx="10836">
                  <c:v>-45.17</c:v>
                </c:pt>
                <c:pt idx="10837">
                  <c:v>-48.710000000000008</c:v>
                </c:pt>
                <c:pt idx="10838">
                  <c:v>-52.97</c:v>
                </c:pt>
                <c:pt idx="10839">
                  <c:v>-70.660000000000011</c:v>
                </c:pt>
                <c:pt idx="10840">
                  <c:v>-67.819999999999993</c:v>
                </c:pt>
                <c:pt idx="10841">
                  <c:v>-73.5</c:v>
                </c:pt>
                <c:pt idx="10842">
                  <c:v>-76.599999999999994</c:v>
                </c:pt>
                <c:pt idx="10843">
                  <c:v>-100.74000000000002</c:v>
                </c:pt>
                <c:pt idx="10844">
                  <c:v>-67.86999999999999</c:v>
                </c:pt>
                <c:pt idx="10845">
                  <c:v>-50.080000000000005</c:v>
                </c:pt>
                <c:pt idx="10846">
                  <c:v>-47.040000000000006</c:v>
                </c:pt>
                <c:pt idx="10847">
                  <c:v>-52.070000000000007</c:v>
                </c:pt>
                <c:pt idx="10848">
                  <c:v>-61.290000000000013</c:v>
                </c:pt>
                <c:pt idx="10849">
                  <c:v>-53.11</c:v>
                </c:pt>
                <c:pt idx="10850">
                  <c:v>-46.06</c:v>
                </c:pt>
                <c:pt idx="10851">
                  <c:v>-47.49</c:v>
                </c:pt>
                <c:pt idx="10852">
                  <c:v>-48.51</c:v>
                </c:pt>
                <c:pt idx="10853">
                  <c:v>-59.17</c:v>
                </c:pt>
                <c:pt idx="10854">
                  <c:v>-62.480000000000004</c:v>
                </c:pt>
                <c:pt idx="10855">
                  <c:v>-69.239999999999995</c:v>
                </c:pt>
                <c:pt idx="10856">
                  <c:v>-95.1</c:v>
                </c:pt>
                <c:pt idx="10857">
                  <c:v>-96.95</c:v>
                </c:pt>
                <c:pt idx="10858">
                  <c:v>-94.11999999999999</c:v>
                </c:pt>
                <c:pt idx="10859">
                  <c:v>-87.850000000000009</c:v>
                </c:pt>
                <c:pt idx="10860">
                  <c:v>-76.8</c:v>
                </c:pt>
                <c:pt idx="10861">
                  <c:v>-76.900000000000006</c:v>
                </c:pt>
                <c:pt idx="10862">
                  <c:v>-79.930000000000007</c:v>
                </c:pt>
                <c:pt idx="10863">
                  <c:v>-76.11999999999999</c:v>
                </c:pt>
                <c:pt idx="10864">
                  <c:v>-74.97</c:v>
                </c:pt>
                <c:pt idx="10865">
                  <c:v>-80.09</c:v>
                </c:pt>
                <c:pt idx="10866">
                  <c:v>-86.03</c:v>
                </c:pt>
                <c:pt idx="10867">
                  <c:v>-120.16</c:v>
                </c:pt>
                <c:pt idx="10868">
                  <c:v>-70.5</c:v>
                </c:pt>
                <c:pt idx="10869">
                  <c:v>-72.14</c:v>
                </c:pt>
                <c:pt idx="10870">
                  <c:v>-68</c:v>
                </c:pt>
                <c:pt idx="10871">
                  <c:v>-58.230000000000011</c:v>
                </c:pt>
                <c:pt idx="10872">
                  <c:v>-61.75</c:v>
                </c:pt>
                <c:pt idx="10873">
                  <c:v>-61.160000000000011</c:v>
                </c:pt>
                <c:pt idx="10874">
                  <c:v>-55.6</c:v>
                </c:pt>
                <c:pt idx="10875">
                  <c:v>-48.03</c:v>
                </c:pt>
                <c:pt idx="10876">
                  <c:v>-40.290000000000013</c:v>
                </c:pt>
                <c:pt idx="10877">
                  <c:v>-52.46</c:v>
                </c:pt>
                <c:pt idx="10878">
                  <c:v>-58.77</c:v>
                </c:pt>
                <c:pt idx="10879">
                  <c:v>-69.59</c:v>
                </c:pt>
                <c:pt idx="10880">
                  <c:v>-69.940000000000026</c:v>
                </c:pt>
                <c:pt idx="10881">
                  <c:v>-74.930000000000007</c:v>
                </c:pt>
                <c:pt idx="10882">
                  <c:v>-78.16</c:v>
                </c:pt>
                <c:pt idx="10883">
                  <c:v>-85.03</c:v>
                </c:pt>
                <c:pt idx="10884">
                  <c:v>-86.25</c:v>
                </c:pt>
                <c:pt idx="10885">
                  <c:v>-74.92</c:v>
                </c:pt>
                <c:pt idx="10886">
                  <c:v>-71.27</c:v>
                </c:pt>
                <c:pt idx="10887">
                  <c:v>-64.73</c:v>
                </c:pt>
                <c:pt idx="10888">
                  <c:v>-61.14</c:v>
                </c:pt>
                <c:pt idx="10889">
                  <c:v>-55.339999999999996</c:v>
                </c:pt>
                <c:pt idx="10890">
                  <c:v>-66.97</c:v>
                </c:pt>
                <c:pt idx="10891">
                  <c:v>-87.9</c:v>
                </c:pt>
                <c:pt idx="10892">
                  <c:v>-69</c:v>
                </c:pt>
                <c:pt idx="10893">
                  <c:v>-56.980000000000004</c:v>
                </c:pt>
                <c:pt idx="10894">
                  <c:v>-66</c:v>
                </c:pt>
                <c:pt idx="10895">
                  <c:v>-64.069999999999993</c:v>
                </c:pt>
                <c:pt idx="10896">
                  <c:v>-61.28</c:v>
                </c:pt>
                <c:pt idx="10897">
                  <c:v>-58.52</c:v>
                </c:pt>
                <c:pt idx="10898">
                  <c:v>-53.43</c:v>
                </c:pt>
                <c:pt idx="10899">
                  <c:v>-45.43</c:v>
                </c:pt>
                <c:pt idx="10900">
                  <c:v>-35.71</c:v>
                </c:pt>
                <c:pt idx="10901">
                  <c:v>-43.349999999999994</c:v>
                </c:pt>
                <c:pt idx="10902">
                  <c:v>-58.9</c:v>
                </c:pt>
                <c:pt idx="10903">
                  <c:v>-52.349999999999994</c:v>
                </c:pt>
                <c:pt idx="10904">
                  <c:v>-64.960000000000022</c:v>
                </c:pt>
                <c:pt idx="10905">
                  <c:v>-68.930000000000007</c:v>
                </c:pt>
                <c:pt idx="10906">
                  <c:v>-63.75</c:v>
                </c:pt>
                <c:pt idx="10907">
                  <c:v>-55.36</c:v>
                </c:pt>
                <c:pt idx="10908">
                  <c:v>-66.349999999999994</c:v>
                </c:pt>
                <c:pt idx="10909">
                  <c:v>-62.809999999999995</c:v>
                </c:pt>
                <c:pt idx="10910">
                  <c:v>-52.59</c:v>
                </c:pt>
                <c:pt idx="10911">
                  <c:v>-45.59</c:v>
                </c:pt>
                <c:pt idx="10912">
                  <c:v>-42.809999999999995</c:v>
                </c:pt>
                <c:pt idx="10913">
                  <c:v>-48.910000000000004</c:v>
                </c:pt>
                <c:pt idx="10914">
                  <c:v>-51.11</c:v>
                </c:pt>
                <c:pt idx="10915">
                  <c:v>-88.440000000000026</c:v>
                </c:pt>
                <c:pt idx="10916">
                  <c:v>-56.27000000000001</c:v>
                </c:pt>
                <c:pt idx="10917">
                  <c:v>-41.309999999999995</c:v>
                </c:pt>
                <c:pt idx="10918">
                  <c:v>-58.58</c:v>
                </c:pt>
                <c:pt idx="10919">
                  <c:v>-55.07</c:v>
                </c:pt>
                <c:pt idx="10920">
                  <c:v>-31.6</c:v>
                </c:pt>
                <c:pt idx="10921">
                  <c:v>-39.49</c:v>
                </c:pt>
                <c:pt idx="10922">
                  <c:v>-39.25</c:v>
                </c:pt>
                <c:pt idx="10923">
                  <c:v>-31.25</c:v>
                </c:pt>
                <c:pt idx="10924">
                  <c:v>-30.39</c:v>
                </c:pt>
                <c:pt idx="10925">
                  <c:v>-21.759999999999987</c:v>
                </c:pt>
                <c:pt idx="10926">
                  <c:v>-21.22</c:v>
                </c:pt>
                <c:pt idx="10927">
                  <c:v>-31.8</c:v>
                </c:pt>
                <c:pt idx="10928">
                  <c:v>-32.97</c:v>
                </c:pt>
                <c:pt idx="10929">
                  <c:v>-39.9</c:v>
                </c:pt>
                <c:pt idx="10930">
                  <c:v>-43.760000000000012</c:v>
                </c:pt>
                <c:pt idx="10931">
                  <c:v>-43.730000000000011</c:v>
                </c:pt>
                <c:pt idx="10932">
                  <c:v>-35.44</c:v>
                </c:pt>
                <c:pt idx="10933">
                  <c:v>-30.69</c:v>
                </c:pt>
                <c:pt idx="10934">
                  <c:v>-20.03</c:v>
                </c:pt>
                <c:pt idx="10935">
                  <c:v>-16.09</c:v>
                </c:pt>
                <c:pt idx="10936">
                  <c:v>-16.41</c:v>
                </c:pt>
                <c:pt idx="10937">
                  <c:v>-32.020000000000003</c:v>
                </c:pt>
                <c:pt idx="10938">
                  <c:v>-43.61</c:v>
                </c:pt>
                <c:pt idx="10939">
                  <c:v>-42.1</c:v>
                </c:pt>
                <c:pt idx="10940">
                  <c:v>-25.619999999999997</c:v>
                </c:pt>
                <c:pt idx="10941">
                  <c:v>-34.300000000000004</c:v>
                </c:pt>
                <c:pt idx="10942">
                  <c:v>-41.42</c:v>
                </c:pt>
                <c:pt idx="10943">
                  <c:v>-54.93</c:v>
                </c:pt>
                <c:pt idx="10944">
                  <c:v>-54.94</c:v>
                </c:pt>
                <c:pt idx="10945">
                  <c:v>-47.53</c:v>
                </c:pt>
                <c:pt idx="10946">
                  <c:v>-47.220000000000013</c:v>
                </c:pt>
                <c:pt idx="10947">
                  <c:v>-27.330000000000005</c:v>
                </c:pt>
                <c:pt idx="10948">
                  <c:v>-26.52</c:v>
                </c:pt>
                <c:pt idx="10949">
                  <c:v>-47.61</c:v>
                </c:pt>
                <c:pt idx="10950">
                  <c:v>-48.02</c:v>
                </c:pt>
                <c:pt idx="10951">
                  <c:v>-48.39</c:v>
                </c:pt>
                <c:pt idx="10952">
                  <c:v>-54.260000000000012</c:v>
                </c:pt>
                <c:pt idx="10953">
                  <c:v>-54.870000000000005</c:v>
                </c:pt>
                <c:pt idx="10954">
                  <c:v>-54.92</c:v>
                </c:pt>
                <c:pt idx="10955">
                  <c:v>-64.960000000000022</c:v>
                </c:pt>
                <c:pt idx="10956">
                  <c:v>-54.71</c:v>
                </c:pt>
                <c:pt idx="10957">
                  <c:v>-32.43</c:v>
                </c:pt>
                <c:pt idx="10958">
                  <c:v>-19.37</c:v>
                </c:pt>
                <c:pt idx="10959">
                  <c:v>-16.170000000000005</c:v>
                </c:pt>
                <c:pt idx="10960">
                  <c:v>-22.43</c:v>
                </c:pt>
                <c:pt idx="10961">
                  <c:v>-45.09</c:v>
                </c:pt>
                <c:pt idx="10962">
                  <c:v>-48.71</c:v>
                </c:pt>
                <c:pt idx="10963">
                  <c:v>-64.19</c:v>
                </c:pt>
                <c:pt idx="10964">
                  <c:v>-46.74</c:v>
                </c:pt>
                <c:pt idx="10965">
                  <c:v>-49.61</c:v>
                </c:pt>
                <c:pt idx="10966">
                  <c:v>-55</c:v>
                </c:pt>
                <c:pt idx="10967">
                  <c:v>-37.43</c:v>
                </c:pt>
                <c:pt idx="10968">
                  <c:v>-32.379999999999995</c:v>
                </c:pt>
                <c:pt idx="10969">
                  <c:v>-33.01</c:v>
                </c:pt>
                <c:pt idx="10970">
                  <c:v>-32.03</c:v>
                </c:pt>
                <c:pt idx="10971">
                  <c:v>-29.759999999999987</c:v>
                </c:pt>
                <c:pt idx="10972">
                  <c:v>-35.58</c:v>
                </c:pt>
                <c:pt idx="10973">
                  <c:v>-61.18</c:v>
                </c:pt>
                <c:pt idx="10974">
                  <c:v>-102.8</c:v>
                </c:pt>
                <c:pt idx="10975">
                  <c:v>-109.36</c:v>
                </c:pt>
                <c:pt idx="10976">
                  <c:v>-116.55</c:v>
                </c:pt>
                <c:pt idx="10977">
                  <c:v>-108.86</c:v>
                </c:pt>
                <c:pt idx="10978">
                  <c:v>-99.940000000000026</c:v>
                </c:pt>
                <c:pt idx="10979">
                  <c:v>-64.940000000000026</c:v>
                </c:pt>
                <c:pt idx="10980">
                  <c:v>-61.36</c:v>
                </c:pt>
                <c:pt idx="10981">
                  <c:v>-59.94</c:v>
                </c:pt>
                <c:pt idx="10982">
                  <c:v>-53.9</c:v>
                </c:pt>
                <c:pt idx="10983">
                  <c:v>-54.94</c:v>
                </c:pt>
                <c:pt idx="10984">
                  <c:v>-49.94</c:v>
                </c:pt>
                <c:pt idx="10985">
                  <c:v>-57.44</c:v>
                </c:pt>
                <c:pt idx="10986">
                  <c:v>-57.5</c:v>
                </c:pt>
                <c:pt idx="10987">
                  <c:v>-90.649999999999991</c:v>
                </c:pt>
                <c:pt idx="10988">
                  <c:v>-53.97</c:v>
                </c:pt>
                <c:pt idx="10989">
                  <c:v>-35.660000000000011</c:v>
                </c:pt>
                <c:pt idx="10990">
                  <c:v>-37.39</c:v>
                </c:pt>
                <c:pt idx="10991">
                  <c:v>-51.900000000000006</c:v>
                </c:pt>
                <c:pt idx="10992">
                  <c:v>-59.27</c:v>
                </c:pt>
                <c:pt idx="10993">
                  <c:v>-53.94</c:v>
                </c:pt>
                <c:pt idx="10994">
                  <c:v>-47.379999999999995</c:v>
                </c:pt>
                <c:pt idx="10995">
                  <c:v>-47.44</c:v>
                </c:pt>
                <c:pt idx="10996">
                  <c:v>-47.910000000000004</c:v>
                </c:pt>
                <c:pt idx="10997">
                  <c:v>-60.43</c:v>
                </c:pt>
                <c:pt idx="10998">
                  <c:v>-34.89</c:v>
                </c:pt>
                <c:pt idx="10999">
                  <c:v>-58.949999999999996</c:v>
                </c:pt>
                <c:pt idx="11000">
                  <c:v>-64.5</c:v>
                </c:pt>
                <c:pt idx="11001">
                  <c:v>-56.02</c:v>
                </c:pt>
                <c:pt idx="11002">
                  <c:v>-65.89</c:v>
                </c:pt>
                <c:pt idx="11003">
                  <c:v>-33.800000000000004</c:v>
                </c:pt>
                <c:pt idx="11004">
                  <c:v>-28.700000000000003</c:v>
                </c:pt>
                <c:pt idx="11005">
                  <c:v>-42.379999999999995</c:v>
                </c:pt>
                <c:pt idx="11006">
                  <c:v>-40.600000000000009</c:v>
                </c:pt>
                <c:pt idx="11007">
                  <c:v>-50.870000000000005</c:v>
                </c:pt>
                <c:pt idx="11008">
                  <c:v>-42.58</c:v>
                </c:pt>
                <c:pt idx="11009">
                  <c:v>-49.39</c:v>
                </c:pt>
                <c:pt idx="11010">
                  <c:v>-36.99</c:v>
                </c:pt>
                <c:pt idx="11011">
                  <c:v>-30.14</c:v>
                </c:pt>
                <c:pt idx="11012">
                  <c:v>-16.299999999999986</c:v>
                </c:pt>
                <c:pt idx="11013">
                  <c:v>-25.690000000000005</c:v>
                </c:pt>
                <c:pt idx="11014">
                  <c:v>-39.760000000000012</c:v>
                </c:pt>
                <c:pt idx="11015">
                  <c:v>-20.340000000000003</c:v>
                </c:pt>
                <c:pt idx="11016">
                  <c:v>-38.56</c:v>
                </c:pt>
                <c:pt idx="11017">
                  <c:v>-40.98</c:v>
                </c:pt>
                <c:pt idx="11018">
                  <c:v>-37.44</c:v>
                </c:pt>
                <c:pt idx="11019">
                  <c:v>-33.06</c:v>
                </c:pt>
                <c:pt idx="11020">
                  <c:v>-40.800000000000004</c:v>
                </c:pt>
                <c:pt idx="11021">
                  <c:v>-48.94</c:v>
                </c:pt>
                <c:pt idx="11022">
                  <c:v>-34.150000000000006</c:v>
                </c:pt>
                <c:pt idx="11023">
                  <c:v>-37.99</c:v>
                </c:pt>
                <c:pt idx="11024">
                  <c:v>-33</c:v>
                </c:pt>
                <c:pt idx="11025">
                  <c:v>-31.5</c:v>
                </c:pt>
                <c:pt idx="11026">
                  <c:v>-35.300000000000004</c:v>
                </c:pt>
                <c:pt idx="11027">
                  <c:v>-25.570000000000007</c:v>
                </c:pt>
                <c:pt idx="11028">
                  <c:v>-27.949999999999989</c:v>
                </c:pt>
                <c:pt idx="11029">
                  <c:v>-43.550000000000004</c:v>
                </c:pt>
                <c:pt idx="11030">
                  <c:v>-43.56</c:v>
                </c:pt>
                <c:pt idx="11031">
                  <c:v>-58.290000000000013</c:v>
                </c:pt>
                <c:pt idx="11032">
                  <c:v>-55</c:v>
                </c:pt>
                <c:pt idx="11033">
                  <c:v>-77.48</c:v>
                </c:pt>
                <c:pt idx="11034">
                  <c:v>-69.069999999999993</c:v>
                </c:pt>
                <c:pt idx="11035">
                  <c:v>-52.870000000000005</c:v>
                </c:pt>
                <c:pt idx="11036">
                  <c:v>-31.320000000000004</c:v>
                </c:pt>
                <c:pt idx="11037">
                  <c:v>-46.78</c:v>
                </c:pt>
                <c:pt idx="11038">
                  <c:v>-61.240000000000009</c:v>
                </c:pt>
                <c:pt idx="11039">
                  <c:v>-57.790000000000013</c:v>
                </c:pt>
                <c:pt idx="11040">
                  <c:v>-50.97</c:v>
                </c:pt>
                <c:pt idx="11041">
                  <c:v>-52.01</c:v>
                </c:pt>
                <c:pt idx="11042">
                  <c:v>-44.550000000000004</c:v>
                </c:pt>
                <c:pt idx="11043">
                  <c:v>-42.43</c:v>
                </c:pt>
                <c:pt idx="11044">
                  <c:v>-52.82</c:v>
                </c:pt>
                <c:pt idx="11045">
                  <c:v>-70.2</c:v>
                </c:pt>
                <c:pt idx="11046">
                  <c:v>-65.940000000000026</c:v>
                </c:pt>
                <c:pt idx="11047">
                  <c:v>-83.93</c:v>
                </c:pt>
                <c:pt idx="11048">
                  <c:v>-78.900000000000006</c:v>
                </c:pt>
                <c:pt idx="11049">
                  <c:v>-73.36</c:v>
                </c:pt>
                <c:pt idx="11050">
                  <c:v>-75.350000000000009</c:v>
                </c:pt>
                <c:pt idx="11051">
                  <c:v>-66.53</c:v>
                </c:pt>
                <c:pt idx="11052">
                  <c:v>-58.360000000000007</c:v>
                </c:pt>
                <c:pt idx="11053">
                  <c:v>-70.25</c:v>
                </c:pt>
                <c:pt idx="11054">
                  <c:v>-68.89</c:v>
                </c:pt>
                <c:pt idx="11055">
                  <c:v>-62.15</c:v>
                </c:pt>
                <c:pt idx="11056">
                  <c:v>-63.550000000000004</c:v>
                </c:pt>
                <c:pt idx="11057">
                  <c:v>-61.75</c:v>
                </c:pt>
                <c:pt idx="11058">
                  <c:v>-65.099999999999994</c:v>
                </c:pt>
                <c:pt idx="11059">
                  <c:v>-65.649999999999991</c:v>
                </c:pt>
                <c:pt idx="11060">
                  <c:v>-56.78</c:v>
                </c:pt>
                <c:pt idx="11061">
                  <c:v>-64.960000000000022</c:v>
                </c:pt>
                <c:pt idx="11062">
                  <c:v>-56.300000000000004</c:v>
                </c:pt>
                <c:pt idx="11063">
                  <c:v>-98.63</c:v>
                </c:pt>
                <c:pt idx="11064">
                  <c:v>-65.39</c:v>
                </c:pt>
                <c:pt idx="11065">
                  <c:v>-61.32</c:v>
                </c:pt>
                <c:pt idx="11066">
                  <c:v>-54.96</c:v>
                </c:pt>
                <c:pt idx="11067">
                  <c:v>-51.42</c:v>
                </c:pt>
                <c:pt idx="11068">
                  <c:v>-50.03</c:v>
                </c:pt>
                <c:pt idx="11069">
                  <c:v>-57.349999999999994</c:v>
                </c:pt>
                <c:pt idx="11070">
                  <c:v>-61.15</c:v>
                </c:pt>
                <c:pt idx="11071">
                  <c:v>-67.42</c:v>
                </c:pt>
                <c:pt idx="11072">
                  <c:v>-80.16</c:v>
                </c:pt>
                <c:pt idx="11073">
                  <c:v>-82.710000000000022</c:v>
                </c:pt>
                <c:pt idx="11074">
                  <c:v>-84.149999999999991</c:v>
                </c:pt>
                <c:pt idx="11075">
                  <c:v>-73.38</c:v>
                </c:pt>
                <c:pt idx="11076">
                  <c:v>-61.160000000000011</c:v>
                </c:pt>
                <c:pt idx="11077">
                  <c:v>-55</c:v>
                </c:pt>
                <c:pt idx="11078">
                  <c:v>-55</c:v>
                </c:pt>
                <c:pt idx="11079">
                  <c:v>-55.65</c:v>
                </c:pt>
                <c:pt idx="11080">
                  <c:v>-58.28</c:v>
                </c:pt>
                <c:pt idx="11081">
                  <c:v>-65.14</c:v>
                </c:pt>
                <c:pt idx="11082">
                  <c:v>-71.930000000000007</c:v>
                </c:pt>
                <c:pt idx="11083">
                  <c:v>-86.649999999999991</c:v>
                </c:pt>
                <c:pt idx="11084">
                  <c:v>-57.410000000000004</c:v>
                </c:pt>
                <c:pt idx="11085">
                  <c:v>-66.429999999999993</c:v>
                </c:pt>
                <c:pt idx="11086">
                  <c:v>-62.010000000000005</c:v>
                </c:pt>
                <c:pt idx="11087">
                  <c:v>-86.28</c:v>
                </c:pt>
                <c:pt idx="11088">
                  <c:v>-69.069999999999993</c:v>
                </c:pt>
                <c:pt idx="11089">
                  <c:v>-59.94</c:v>
                </c:pt>
                <c:pt idx="11090">
                  <c:v>-56.4</c:v>
                </c:pt>
                <c:pt idx="11091">
                  <c:v>-56.800000000000004</c:v>
                </c:pt>
                <c:pt idx="11092">
                  <c:v>-53.260000000000012</c:v>
                </c:pt>
                <c:pt idx="11093">
                  <c:v>-54.370000000000005</c:v>
                </c:pt>
                <c:pt idx="11094">
                  <c:v>-47.879999999999995</c:v>
                </c:pt>
                <c:pt idx="11095">
                  <c:v>-54.94</c:v>
                </c:pt>
                <c:pt idx="11096">
                  <c:v>-64.940000000000026</c:v>
                </c:pt>
                <c:pt idx="11097">
                  <c:v>-64.930000000000007</c:v>
                </c:pt>
                <c:pt idx="11098">
                  <c:v>-78.350000000000009</c:v>
                </c:pt>
                <c:pt idx="11099">
                  <c:v>-79.64</c:v>
                </c:pt>
                <c:pt idx="11100">
                  <c:v>-51.44</c:v>
                </c:pt>
                <c:pt idx="11101">
                  <c:v>-49.96</c:v>
                </c:pt>
                <c:pt idx="11102">
                  <c:v>-36.270000000000003</c:v>
                </c:pt>
                <c:pt idx="11103">
                  <c:v>-34.06</c:v>
                </c:pt>
                <c:pt idx="11104">
                  <c:v>-36.300000000000004</c:v>
                </c:pt>
                <c:pt idx="11105">
                  <c:v>-57.44</c:v>
                </c:pt>
                <c:pt idx="11106">
                  <c:v>-77.850000000000009</c:v>
                </c:pt>
                <c:pt idx="11107">
                  <c:v>-83.240000000000023</c:v>
                </c:pt>
                <c:pt idx="11108">
                  <c:v>-70.52</c:v>
                </c:pt>
                <c:pt idx="11109">
                  <c:v>-53.38</c:v>
                </c:pt>
                <c:pt idx="11110">
                  <c:v>-52.93</c:v>
                </c:pt>
                <c:pt idx="11111">
                  <c:v>-53.02</c:v>
                </c:pt>
                <c:pt idx="11112">
                  <c:v>-56.449999999999996</c:v>
                </c:pt>
                <c:pt idx="11113">
                  <c:v>-61.290000000000013</c:v>
                </c:pt>
                <c:pt idx="11114">
                  <c:v>-51.13</c:v>
                </c:pt>
                <c:pt idx="11115">
                  <c:v>-51.050000000000004</c:v>
                </c:pt>
                <c:pt idx="11116">
                  <c:v>-59.51</c:v>
                </c:pt>
                <c:pt idx="11117">
                  <c:v>-73.98</c:v>
                </c:pt>
                <c:pt idx="11118">
                  <c:v>-94.45</c:v>
                </c:pt>
                <c:pt idx="11119">
                  <c:v>-104.86</c:v>
                </c:pt>
                <c:pt idx="11120">
                  <c:v>-142.95000000000007</c:v>
                </c:pt>
                <c:pt idx="11121">
                  <c:v>-113.24000000000002</c:v>
                </c:pt>
                <c:pt idx="11122">
                  <c:v>-100.66</c:v>
                </c:pt>
                <c:pt idx="11123">
                  <c:v>-86.4</c:v>
                </c:pt>
                <c:pt idx="11124">
                  <c:v>-82.149999999999991</c:v>
                </c:pt>
                <c:pt idx="11125">
                  <c:v>-90.740000000000023</c:v>
                </c:pt>
                <c:pt idx="11126">
                  <c:v>-85.2</c:v>
                </c:pt>
                <c:pt idx="11127">
                  <c:v>-61.349999999999994</c:v>
                </c:pt>
                <c:pt idx="11128">
                  <c:v>-70</c:v>
                </c:pt>
                <c:pt idx="11129">
                  <c:v>-64.849999999999994</c:v>
                </c:pt>
                <c:pt idx="11130">
                  <c:v>-93.52</c:v>
                </c:pt>
                <c:pt idx="11131">
                  <c:v>-110.6</c:v>
                </c:pt>
                <c:pt idx="11132">
                  <c:v>-66.09</c:v>
                </c:pt>
                <c:pt idx="11133">
                  <c:v>-69.290000000000006</c:v>
                </c:pt>
                <c:pt idx="11134">
                  <c:v>-89.66</c:v>
                </c:pt>
                <c:pt idx="11135">
                  <c:v>-61.11</c:v>
                </c:pt>
                <c:pt idx="11136">
                  <c:v>-53.790000000000013</c:v>
                </c:pt>
                <c:pt idx="11137">
                  <c:v>-50.28</c:v>
                </c:pt>
                <c:pt idx="11138">
                  <c:v>-50.1</c:v>
                </c:pt>
                <c:pt idx="11139">
                  <c:v>-48.370000000000005</c:v>
                </c:pt>
                <c:pt idx="11140">
                  <c:v>-61.2</c:v>
                </c:pt>
                <c:pt idx="11141">
                  <c:v>-63.290000000000013</c:v>
                </c:pt>
                <c:pt idx="11142">
                  <c:v>-66.599999999999994</c:v>
                </c:pt>
                <c:pt idx="11143">
                  <c:v>-77.72</c:v>
                </c:pt>
                <c:pt idx="11144">
                  <c:v>-87.36999999999999</c:v>
                </c:pt>
                <c:pt idx="11145">
                  <c:v>-81.36</c:v>
                </c:pt>
                <c:pt idx="11146">
                  <c:v>-79.14</c:v>
                </c:pt>
                <c:pt idx="11147">
                  <c:v>-75.410000000000025</c:v>
                </c:pt>
                <c:pt idx="11148">
                  <c:v>-79.910000000000025</c:v>
                </c:pt>
                <c:pt idx="11149">
                  <c:v>-76.819999999999993</c:v>
                </c:pt>
                <c:pt idx="11150">
                  <c:v>-68.13</c:v>
                </c:pt>
                <c:pt idx="11151">
                  <c:v>-62.940000000000005</c:v>
                </c:pt>
                <c:pt idx="11152">
                  <c:v>-61.379999999999995</c:v>
                </c:pt>
                <c:pt idx="11153">
                  <c:v>-68.64</c:v>
                </c:pt>
                <c:pt idx="11154">
                  <c:v>-61.400000000000006</c:v>
                </c:pt>
                <c:pt idx="11155">
                  <c:v>-56.77000000000001</c:v>
                </c:pt>
                <c:pt idx="11156">
                  <c:v>-39.94</c:v>
                </c:pt>
                <c:pt idx="11157">
                  <c:v>-51.819999999999993</c:v>
                </c:pt>
                <c:pt idx="11158">
                  <c:v>-50.150000000000006</c:v>
                </c:pt>
                <c:pt idx="11159">
                  <c:v>-45.71</c:v>
                </c:pt>
                <c:pt idx="11160">
                  <c:v>-54.550000000000004</c:v>
                </c:pt>
                <c:pt idx="11161">
                  <c:v>-50.410000000000004</c:v>
                </c:pt>
                <c:pt idx="11162">
                  <c:v>-37.120000000000012</c:v>
                </c:pt>
                <c:pt idx="11163">
                  <c:v>-35.200000000000003</c:v>
                </c:pt>
                <c:pt idx="11164">
                  <c:v>-39.07</c:v>
                </c:pt>
                <c:pt idx="11165">
                  <c:v>-56.7</c:v>
                </c:pt>
                <c:pt idx="11166">
                  <c:v>-73.2</c:v>
                </c:pt>
                <c:pt idx="11167">
                  <c:v>-73.740000000000023</c:v>
                </c:pt>
                <c:pt idx="11168">
                  <c:v>-85.210000000000022</c:v>
                </c:pt>
                <c:pt idx="11169">
                  <c:v>-73.690000000000012</c:v>
                </c:pt>
                <c:pt idx="11170">
                  <c:v>-67.239999999999995</c:v>
                </c:pt>
                <c:pt idx="11171">
                  <c:v>-61.100000000000009</c:v>
                </c:pt>
                <c:pt idx="11172">
                  <c:v>-56.27</c:v>
                </c:pt>
                <c:pt idx="11173">
                  <c:v>-58.06</c:v>
                </c:pt>
                <c:pt idx="11174">
                  <c:v>-64.960000000000022</c:v>
                </c:pt>
                <c:pt idx="11175">
                  <c:v>-61.230000000000011</c:v>
                </c:pt>
                <c:pt idx="11176">
                  <c:v>-55.5</c:v>
                </c:pt>
                <c:pt idx="11177">
                  <c:v>-63.43</c:v>
                </c:pt>
                <c:pt idx="11178">
                  <c:v>-70.36</c:v>
                </c:pt>
                <c:pt idx="11179">
                  <c:v>-74.72</c:v>
                </c:pt>
                <c:pt idx="11180">
                  <c:v>-58.040000000000006</c:v>
                </c:pt>
                <c:pt idx="11181">
                  <c:v>-49.01</c:v>
                </c:pt>
                <c:pt idx="11182">
                  <c:v>-59.300000000000004</c:v>
                </c:pt>
                <c:pt idx="11183">
                  <c:v>-55</c:v>
                </c:pt>
                <c:pt idx="11184">
                  <c:v>-46.050000000000004</c:v>
                </c:pt>
                <c:pt idx="11185">
                  <c:v>-33.86</c:v>
                </c:pt>
                <c:pt idx="11186">
                  <c:v>-32.1</c:v>
                </c:pt>
                <c:pt idx="11187">
                  <c:v>-32.03</c:v>
                </c:pt>
                <c:pt idx="11188">
                  <c:v>-39.04</c:v>
                </c:pt>
                <c:pt idx="11189">
                  <c:v>-64.410000000000025</c:v>
                </c:pt>
                <c:pt idx="11190">
                  <c:v>-73.28</c:v>
                </c:pt>
                <c:pt idx="11191">
                  <c:v>-75.13</c:v>
                </c:pt>
                <c:pt idx="11192">
                  <c:v>-76.819999999999993</c:v>
                </c:pt>
                <c:pt idx="11193">
                  <c:v>-60.09</c:v>
                </c:pt>
                <c:pt idx="11194">
                  <c:v>-67.649999999999991</c:v>
                </c:pt>
                <c:pt idx="11195">
                  <c:v>-63.94</c:v>
                </c:pt>
                <c:pt idx="11196">
                  <c:v>-64.900000000000006</c:v>
                </c:pt>
                <c:pt idx="11197">
                  <c:v>-65</c:v>
                </c:pt>
                <c:pt idx="11198">
                  <c:v>-61.220000000000013</c:v>
                </c:pt>
                <c:pt idx="11199">
                  <c:v>-68.149999999999991</c:v>
                </c:pt>
                <c:pt idx="11200">
                  <c:v>-67.31</c:v>
                </c:pt>
                <c:pt idx="11201">
                  <c:v>-65.36999999999999</c:v>
                </c:pt>
                <c:pt idx="11202">
                  <c:v>-70.56</c:v>
                </c:pt>
                <c:pt idx="11203">
                  <c:v>-74.92</c:v>
                </c:pt>
                <c:pt idx="11204">
                  <c:v>-65.2</c:v>
                </c:pt>
                <c:pt idx="11205">
                  <c:v>-83.02</c:v>
                </c:pt>
                <c:pt idx="11206">
                  <c:v>-76.45</c:v>
                </c:pt>
                <c:pt idx="11207">
                  <c:v>-43.37</c:v>
                </c:pt>
                <c:pt idx="11208">
                  <c:v>-32.760000000000012</c:v>
                </c:pt>
                <c:pt idx="11209">
                  <c:v>-31.62</c:v>
                </c:pt>
                <c:pt idx="11210">
                  <c:v>-30.38</c:v>
                </c:pt>
                <c:pt idx="11211">
                  <c:v>-30.45</c:v>
                </c:pt>
                <c:pt idx="11212">
                  <c:v>-32.44</c:v>
                </c:pt>
                <c:pt idx="11213">
                  <c:v>-45.730000000000011</c:v>
                </c:pt>
                <c:pt idx="11214">
                  <c:v>-60.11</c:v>
                </c:pt>
                <c:pt idx="11215">
                  <c:v>-59.690000000000012</c:v>
                </c:pt>
                <c:pt idx="11216">
                  <c:v>-58.800000000000004</c:v>
                </c:pt>
                <c:pt idx="11217">
                  <c:v>-57.94</c:v>
                </c:pt>
                <c:pt idx="11218">
                  <c:v>-50.94</c:v>
                </c:pt>
                <c:pt idx="11219">
                  <c:v>-53.11</c:v>
                </c:pt>
                <c:pt idx="11220">
                  <c:v>-37.21</c:v>
                </c:pt>
                <c:pt idx="11221">
                  <c:v>-49.910000000000004</c:v>
                </c:pt>
                <c:pt idx="11222">
                  <c:v>-40.33</c:v>
                </c:pt>
                <c:pt idx="11223">
                  <c:v>-39.379999999999995</c:v>
                </c:pt>
                <c:pt idx="11224">
                  <c:v>-32.800000000000004</c:v>
                </c:pt>
                <c:pt idx="11225">
                  <c:v>-43.94</c:v>
                </c:pt>
                <c:pt idx="11226">
                  <c:v>-40.800000000000004</c:v>
                </c:pt>
                <c:pt idx="11227">
                  <c:v>-29.21</c:v>
                </c:pt>
                <c:pt idx="11228">
                  <c:v>-22.620000000000005</c:v>
                </c:pt>
                <c:pt idx="11229">
                  <c:v>-37.910000000000004</c:v>
                </c:pt>
                <c:pt idx="11230">
                  <c:v>-36.379999999999995</c:v>
                </c:pt>
                <c:pt idx="11231">
                  <c:v>-0.15000000000000221</c:v>
                </c:pt>
                <c:pt idx="11232">
                  <c:v>-2.9800000000000004</c:v>
                </c:pt>
                <c:pt idx="11233">
                  <c:v>-7.09</c:v>
                </c:pt>
                <c:pt idx="11234">
                  <c:v>-15.060000000000002</c:v>
                </c:pt>
                <c:pt idx="11235">
                  <c:v>-15.14</c:v>
                </c:pt>
                <c:pt idx="11236">
                  <c:v>-19.260000000000002</c:v>
                </c:pt>
                <c:pt idx="11237">
                  <c:v>-23.37</c:v>
                </c:pt>
                <c:pt idx="11238">
                  <c:v>-26.23</c:v>
                </c:pt>
                <c:pt idx="11239">
                  <c:v>-34.64</c:v>
                </c:pt>
                <c:pt idx="11240">
                  <c:v>-40.54</c:v>
                </c:pt>
                <c:pt idx="11241">
                  <c:v>-37.349999999999994</c:v>
                </c:pt>
                <c:pt idx="11242">
                  <c:v>-36.77000000000001</c:v>
                </c:pt>
                <c:pt idx="11243">
                  <c:v>-32.700000000000003</c:v>
                </c:pt>
                <c:pt idx="11244">
                  <c:v>-20.72</c:v>
                </c:pt>
                <c:pt idx="11245">
                  <c:v>-15.91</c:v>
                </c:pt>
                <c:pt idx="11246">
                  <c:v>-13.370000000000006</c:v>
                </c:pt>
                <c:pt idx="11247">
                  <c:v>-17.549999999999986</c:v>
                </c:pt>
                <c:pt idx="11248">
                  <c:v>-28.68</c:v>
                </c:pt>
                <c:pt idx="11249">
                  <c:v>-36.93</c:v>
                </c:pt>
                <c:pt idx="11250">
                  <c:v>-36.520000000000003</c:v>
                </c:pt>
                <c:pt idx="11251">
                  <c:v>-20.479999999999986</c:v>
                </c:pt>
                <c:pt idx="11252">
                  <c:v>-10.770000000000001</c:v>
                </c:pt>
                <c:pt idx="11253">
                  <c:v>-18.14</c:v>
                </c:pt>
                <c:pt idx="11254">
                  <c:v>-21.439999999999987</c:v>
                </c:pt>
                <c:pt idx="11255">
                  <c:v>-5.8999999999999986</c:v>
                </c:pt>
                <c:pt idx="11256">
                  <c:v>-16.100000000000001</c:v>
                </c:pt>
                <c:pt idx="11257">
                  <c:v>-15.55</c:v>
                </c:pt>
                <c:pt idx="11258">
                  <c:v>-14.040000000000001</c:v>
                </c:pt>
                <c:pt idx="11259">
                  <c:v>-11.709999999999999</c:v>
                </c:pt>
                <c:pt idx="11260">
                  <c:v>-13.27</c:v>
                </c:pt>
                <c:pt idx="11261">
                  <c:v>-12.11</c:v>
                </c:pt>
                <c:pt idx="11262">
                  <c:v>-9.61</c:v>
                </c:pt>
                <c:pt idx="11263">
                  <c:v>-16.23</c:v>
                </c:pt>
                <c:pt idx="11264">
                  <c:v>-18.240000000000002</c:v>
                </c:pt>
                <c:pt idx="11265">
                  <c:v>-17.690000000000001</c:v>
                </c:pt>
                <c:pt idx="11266">
                  <c:v>-16.32</c:v>
                </c:pt>
                <c:pt idx="11267">
                  <c:v>-14.41</c:v>
                </c:pt>
                <c:pt idx="11268">
                  <c:v>-5.8100000000000005</c:v>
                </c:pt>
                <c:pt idx="11269">
                  <c:v>-3.5</c:v>
                </c:pt>
                <c:pt idx="11270">
                  <c:v>-2.0000000000000011E-2</c:v>
                </c:pt>
                <c:pt idx="11271">
                  <c:v>-9.11</c:v>
                </c:pt>
                <c:pt idx="11272">
                  <c:v>-10.38</c:v>
                </c:pt>
                <c:pt idx="11273">
                  <c:v>-17.059999999999999</c:v>
                </c:pt>
                <c:pt idx="11274">
                  <c:v>-26.990000000000002</c:v>
                </c:pt>
                <c:pt idx="11275">
                  <c:v>-28.79</c:v>
                </c:pt>
                <c:pt idx="11276">
                  <c:v>-6.6099999999999985</c:v>
                </c:pt>
                <c:pt idx="11277">
                  <c:v>2.25</c:v>
                </c:pt>
                <c:pt idx="11278">
                  <c:v>4.1699999999999955</c:v>
                </c:pt>
                <c:pt idx="11279">
                  <c:v>9.9300000000000033</c:v>
                </c:pt>
                <c:pt idx="11280">
                  <c:v>8.6700000000000017</c:v>
                </c:pt>
                <c:pt idx="11281">
                  <c:v>5.8699999999999966</c:v>
                </c:pt>
                <c:pt idx="11282">
                  <c:v>2</c:v>
                </c:pt>
                <c:pt idx="11283">
                  <c:v>2.6900000000000013</c:v>
                </c:pt>
                <c:pt idx="11284">
                  <c:v>1.8800000000000021</c:v>
                </c:pt>
                <c:pt idx="11285">
                  <c:v>-10.810000000000002</c:v>
                </c:pt>
                <c:pt idx="11286">
                  <c:v>-3.2000000000000042</c:v>
                </c:pt>
                <c:pt idx="11287">
                  <c:v>4.490000000000002</c:v>
                </c:pt>
                <c:pt idx="11288">
                  <c:v>1.3799999999999928</c:v>
                </c:pt>
                <c:pt idx="11289">
                  <c:v>-7.5600000000000005</c:v>
                </c:pt>
                <c:pt idx="11290">
                  <c:v>-6.3799999999999963</c:v>
                </c:pt>
                <c:pt idx="11291">
                  <c:v>-0.67000000000000315</c:v>
                </c:pt>
                <c:pt idx="11292">
                  <c:v>-1.6400000000000021</c:v>
                </c:pt>
                <c:pt idx="11293">
                  <c:v>-7.6899999999999977</c:v>
                </c:pt>
                <c:pt idx="11294">
                  <c:v>-1.5200000000000031</c:v>
                </c:pt>
                <c:pt idx="11295">
                  <c:v>3.2899999999999991</c:v>
                </c:pt>
                <c:pt idx="11296">
                  <c:v>-10.07</c:v>
                </c:pt>
                <c:pt idx="11297">
                  <c:v>-12.65</c:v>
                </c:pt>
                <c:pt idx="11298">
                  <c:v>-11.480000000000004</c:v>
                </c:pt>
                <c:pt idx="11299">
                  <c:v>-13.520000000000001</c:v>
                </c:pt>
                <c:pt idx="11300">
                  <c:v>20.129999999999992</c:v>
                </c:pt>
                <c:pt idx="11301">
                  <c:v>-7.57</c:v>
                </c:pt>
                <c:pt idx="11302">
                  <c:v>3.2899999999999991</c:v>
                </c:pt>
                <c:pt idx="11303">
                  <c:v>-0.46000000000000085</c:v>
                </c:pt>
                <c:pt idx="11304">
                  <c:v>0.2800000000000013</c:v>
                </c:pt>
                <c:pt idx="11305">
                  <c:v>-2.0700000000000003</c:v>
                </c:pt>
                <c:pt idx="11306">
                  <c:v>-2.2600000000000016</c:v>
                </c:pt>
                <c:pt idx="11307">
                  <c:v>-4.84</c:v>
                </c:pt>
                <c:pt idx="11308">
                  <c:v>-3.9699999999999989</c:v>
                </c:pt>
                <c:pt idx="11309">
                  <c:v>-7.8500000000000005</c:v>
                </c:pt>
                <c:pt idx="11310">
                  <c:v>-4.4400000000000004</c:v>
                </c:pt>
                <c:pt idx="11311">
                  <c:v>-5.6800000000000068</c:v>
                </c:pt>
                <c:pt idx="11312">
                  <c:v>-5.3100000000000005</c:v>
                </c:pt>
                <c:pt idx="11313">
                  <c:v>-2.0800000000000054</c:v>
                </c:pt>
                <c:pt idx="11314">
                  <c:v>-2.3899999999999997</c:v>
                </c:pt>
                <c:pt idx="11315">
                  <c:v>3.0000000000001192E-2</c:v>
                </c:pt>
                <c:pt idx="11316">
                  <c:v>1.1999999999999933</c:v>
                </c:pt>
                <c:pt idx="11317">
                  <c:v>-5.5200000000000005</c:v>
                </c:pt>
                <c:pt idx="11318">
                  <c:v>-8.0600000000000023</c:v>
                </c:pt>
                <c:pt idx="11319">
                  <c:v>-2.6200000000000045</c:v>
                </c:pt>
                <c:pt idx="11320">
                  <c:v>2.0999999999999943</c:v>
                </c:pt>
                <c:pt idx="11321">
                  <c:v>-5.2000000000000028</c:v>
                </c:pt>
                <c:pt idx="11322">
                  <c:v>-6.6900000000000048</c:v>
                </c:pt>
                <c:pt idx="11323">
                  <c:v>7.0000000000000312E-2</c:v>
                </c:pt>
                <c:pt idx="11324">
                  <c:v>11.13</c:v>
                </c:pt>
                <c:pt idx="11325">
                  <c:v>-8.9500000000000028</c:v>
                </c:pt>
                <c:pt idx="11326">
                  <c:v>-11.870000000000006</c:v>
                </c:pt>
                <c:pt idx="11327">
                  <c:v>25.53</c:v>
                </c:pt>
                <c:pt idx="11328">
                  <c:v>6.4899999999999984</c:v>
                </c:pt>
                <c:pt idx="11329">
                  <c:v>4.5100000000000016</c:v>
                </c:pt>
                <c:pt idx="11330">
                  <c:v>3.9600000000000009</c:v>
                </c:pt>
                <c:pt idx="11331">
                  <c:v>2.1699999999999982</c:v>
                </c:pt>
                <c:pt idx="11332">
                  <c:v>0.53999999999999915</c:v>
                </c:pt>
                <c:pt idx="11333">
                  <c:v>-0.10000000000000142</c:v>
                </c:pt>
                <c:pt idx="11334">
                  <c:v>0.14999999999999913</c:v>
                </c:pt>
                <c:pt idx="11335">
                  <c:v>-9.5100000000000051</c:v>
                </c:pt>
                <c:pt idx="11336">
                  <c:v>-5.1999999999999957</c:v>
                </c:pt>
                <c:pt idx="11337">
                  <c:v>-0.630000000000004</c:v>
                </c:pt>
                <c:pt idx="11338">
                  <c:v>-5.509999999999998</c:v>
                </c:pt>
                <c:pt idx="11339">
                  <c:v>-9.9999999999980382E-3</c:v>
                </c:pt>
                <c:pt idx="11340">
                  <c:v>2.7899999999999991</c:v>
                </c:pt>
                <c:pt idx="11341">
                  <c:v>-1.3900000000000021</c:v>
                </c:pt>
                <c:pt idx="11342">
                  <c:v>-0.48000000000000398</c:v>
                </c:pt>
                <c:pt idx="11343">
                  <c:v>-5.5300000000000074</c:v>
                </c:pt>
                <c:pt idx="11344">
                  <c:v>-5.2800000000000011</c:v>
                </c:pt>
                <c:pt idx="11345">
                  <c:v>-12.370000000000006</c:v>
                </c:pt>
                <c:pt idx="11346">
                  <c:v>-15.22</c:v>
                </c:pt>
                <c:pt idx="11347">
                  <c:v>-1.8100000000000023</c:v>
                </c:pt>
                <c:pt idx="11348">
                  <c:v>7</c:v>
                </c:pt>
                <c:pt idx="11349">
                  <c:v>8.8300000000000018</c:v>
                </c:pt>
                <c:pt idx="11350">
                  <c:v>5.5</c:v>
                </c:pt>
                <c:pt idx="11351">
                  <c:v>25.030000000000005</c:v>
                </c:pt>
                <c:pt idx="11352">
                  <c:v>12.63</c:v>
                </c:pt>
                <c:pt idx="11353">
                  <c:v>15.270000000000001</c:v>
                </c:pt>
                <c:pt idx="11354">
                  <c:v>13.62</c:v>
                </c:pt>
                <c:pt idx="11355">
                  <c:v>9.2000000000000011</c:v>
                </c:pt>
                <c:pt idx="11356">
                  <c:v>3.7899999999999991</c:v>
                </c:pt>
                <c:pt idx="11357">
                  <c:v>2.2400000000000042</c:v>
                </c:pt>
                <c:pt idx="11358">
                  <c:v>2.4299999999999997</c:v>
                </c:pt>
                <c:pt idx="11359">
                  <c:v>7.6899999999999977</c:v>
                </c:pt>
                <c:pt idx="11360">
                  <c:v>-7.0000000000000312E-2</c:v>
                </c:pt>
                <c:pt idx="11361">
                  <c:v>3</c:v>
                </c:pt>
                <c:pt idx="11362">
                  <c:v>-2.2100000000000009</c:v>
                </c:pt>
                <c:pt idx="11363">
                  <c:v>1.3800000000000041</c:v>
                </c:pt>
                <c:pt idx="11364">
                  <c:v>7.0000000000000312E-2</c:v>
                </c:pt>
                <c:pt idx="11365">
                  <c:v>-5.5</c:v>
                </c:pt>
                <c:pt idx="11366">
                  <c:v>-7.98</c:v>
                </c:pt>
                <c:pt idx="11367">
                  <c:v>-6.639999999999997</c:v>
                </c:pt>
                <c:pt idx="11368">
                  <c:v>-9.68</c:v>
                </c:pt>
                <c:pt idx="11369">
                  <c:v>-16.110000000000031</c:v>
                </c:pt>
                <c:pt idx="11370">
                  <c:v>-23.669999999999987</c:v>
                </c:pt>
                <c:pt idx="11371">
                  <c:v>-12.15</c:v>
                </c:pt>
                <c:pt idx="11372">
                  <c:v>-5.9300000000000024</c:v>
                </c:pt>
                <c:pt idx="11373">
                  <c:v>-9.5800000000000018</c:v>
                </c:pt>
                <c:pt idx="11374">
                  <c:v>-9.3700000000000028</c:v>
                </c:pt>
                <c:pt idx="11375">
                  <c:v>-15.860000000000019</c:v>
                </c:pt>
                <c:pt idx="11376">
                  <c:v>-12.270000000000001</c:v>
                </c:pt>
                <c:pt idx="11377">
                  <c:v>-10.93</c:v>
                </c:pt>
                <c:pt idx="11378">
                  <c:v>-10.860000000000019</c:v>
                </c:pt>
                <c:pt idx="11379">
                  <c:v>-10.4</c:v>
                </c:pt>
                <c:pt idx="11380">
                  <c:v>-17.77</c:v>
                </c:pt>
                <c:pt idx="11381">
                  <c:v>-32.17</c:v>
                </c:pt>
                <c:pt idx="11382">
                  <c:v>-35.07</c:v>
                </c:pt>
                <c:pt idx="11383">
                  <c:v>-35.590000000000003</c:v>
                </c:pt>
                <c:pt idx="11384">
                  <c:v>-53.730000000000011</c:v>
                </c:pt>
                <c:pt idx="11385">
                  <c:v>-46.809999999999995</c:v>
                </c:pt>
                <c:pt idx="11386">
                  <c:v>-42.65</c:v>
                </c:pt>
                <c:pt idx="11387">
                  <c:v>-42.290000000000013</c:v>
                </c:pt>
                <c:pt idx="11388">
                  <c:v>-41.54</c:v>
                </c:pt>
                <c:pt idx="11389">
                  <c:v>-38.11</c:v>
                </c:pt>
                <c:pt idx="11390">
                  <c:v>-35.809999999999995</c:v>
                </c:pt>
                <c:pt idx="11391">
                  <c:v>-33.64</c:v>
                </c:pt>
                <c:pt idx="11392">
                  <c:v>-33.130000000000003</c:v>
                </c:pt>
                <c:pt idx="11393">
                  <c:v>-36.949999999999996</c:v>
                </c:pt>
                <c:pt idx="11394">
                  <c:v>-36.92</c:v>
                </c:pt>
                <c:pt idx="11395">
                  <c:v>-44.52</c:v>
                </c:pt>
                <c:pt idx="11396">
                  <c:v>-31.75</c:v>
                </c:pt>
                <c:pt idx="11397">
                  <c:v>-29.060000000000002</c:v>
                </c:pt>
                <c:pt idx="11398">
                  <c:v>-30.39</c:v>
                </c:pt>
                <c:pt idx="11399">
                  <c:v>-25.02</c:v>
                </c:pt>
                <c:pt idx="11400">
                  <c:v>-26.080000000000002</c:v>
                </c:pt>
                <c:pt idx="11401">
                  <c:v>-24.35</c:v>
                </c:pt>
                <c:pt idx="11402">
                  <c:v>-20.27</c:v>
                </c:pt>
                <c:pt idx="11403">
                  <c:v>-15.11</c:v>
                </c:pt>
                <c:pt idx="11404">
                  <c:v>-18.02</c:v>
                </c:pt>
                <c:pt idx="11405">
                  <c:v>-17.62</c:v>
                </c:pt>
                <c:pt idx="11406">
                  <c:v>-25.02</c:v>
                </c:pt>
                <c:pt idx="11407">
                  <c:v>-30.979999999999986</c:v>
                </c:pt>
                <c:pt idx="11408">
                  <c:v>-36.58</c:v>
                </c:pt>
                <c:pt idx="11409">
                  <c:v>-35.160000000000011</c:v>
                </c:pt>
                <c:pt idx="11410">
                  <c:v>-33.61</c:v>
                </c:pt>
                <c:pt idx="11411">
                  <c:v>-35.050000000000004</c:v>
                </c:pt>
                <c:pt idx="11412">
                  <c:v>-26.919999999999987</c:v>
                </c:pt>
                <c:pt idx="11413">
                  <c:v>-22.270000000000003</c:v>
                </c:pt>
                <c:pt idx="11414">
                  <c:v>-20.9</c:v>
                </c:pt>
                <c:pt idx="11415">
                  <c:v>-19.350000000000001</c:v>
                </c:pt>
                <c:pt idx="11416">
                  <c:v>-23.650000000000031</c:v>
                </c:pt>
                <c:pt idx="11417">
                  <c:v>-28.37</c:v>
                </c:pt>
                <c:pt idx="11418">
                  <c:v>-28.4</c:v>
                </c:pt>
                <c:pt idx="11419">
                  <c:v>-14.870000000000006</c:v>
                </c:pt>
                <c:pt idx="11420">
                  <c:v>1.8800000000000041</c:v>
                </c:pt>
                <c:pt idx="11421">
                  <c:v>-5.9099999999999984</c:v>
                </c:pt>
                <c:pt idx="11422">
                  <c:v>0.84000000000000064</c:v>
                </c:pt>
                <c:pt idx="11423">
                  <c:v>4.639999999999997</c:v>
                </c:pt>
                <c:pt idx="11424">
                  <c:v>-1.7999999999999952</c:v>
                </c:pt>
                <c:pt idx="11425">
                  <c:v>-3.8299999999999987</c:v>
                </c:pt>
                <c:pt idx="11426">
                  <c:v>-0.72999999999999865</c:v>
                </c:pt>
                <c:pt idx="11427">
                  <c:v>-0.57000000000000062</c:v>
                </c:pt>
                <c:pt idx="11428">
                  <c:v>-1.7200000000000006</c:v>
                </c:pt>
                <c:pt idx="11429">
                  <c:v>-2.8699999999999997</c:v>
                </c:pt>
                <c:pt idx="11430">
                  <c:v>-4.58</c:v>
                </c:pt>
                <c:pt idx="11431">
                  <c:v>-9.3600000000000048</c:v>
                </c:pt>
                <c:pt idx="11432">
                  <c:v>-8.0400000000000009</c:v>
                </c:pt>
                <c:pt idx="11433">
                  <c:v>9.0000000000000024E-2</c:v>
                </c:pt>
                <c:pt idx="11434">
                  <c:v>1.6799999999999973</c:v>
                </c:pt>
                <c:pt idx="11435">
                  <c:v>2.6400000000000006</c:v>
                </c:pt>
                <c:pt idx="11436">
                  <c:v>6.2799999999999994</c:v>
                </c:pt>
                <c:pt idx="11437">
                  <c:v>5.3899999999999988</c:v>
                </c:pt>
                <c:pt idx="11438">
                  <c:v>3.3200000000000003</c:v>
                </c:pt>
                <c:pt idx="11439">
                  <c:v>0.63000000000000211</c:v>
                </c:pt>
                <c:pt idx="11440">
                  <c:v>-4.9300000000000024</c:v>
                </c:pt>
                <c:pt idx="11441">
                  <c:v>-13.620000000000001</c:v>
                </c:pt>
                <c:pt idx="11442">
                  <c:v>-16.060000000000002</c:v>
                </c:pt>
                <c:pt idx="11443">
                  <c:v>-18.889999999999986</c:v>
                </c:pt>
                <c:pt idx="11444">
                  <c:v>-7.4700000000000024</c:v>
                </c:pt>
                <c:pt idx="11445">
                  <c:v>-9.11</c:v>
                </c:pt>
                <c:pt idx="11446">
                  <c:v>-8.7100000000000009</c:v>
                </c:pt>
                <c:pt idx="11447">
                  <c:v>-2.9199999999999977</c:v>
                </c:pt>
                <c:pt idx="11448">
                  <c:v>-2.59</c:v>
                </c:pt>
                <c:pt idx="11449">
                  <c:v>-15.59</c:v>
                </c:pt>
                <c:pt idx="11450">
                  <c:v>-12.729999999999999</c:v>
                </c:pt>
                <c:pt idx="11451">
                  <c:v>-12.450000000000006</c:v>
                </c:pt>
                <c:pt idx="11452">
                  <c:v>-16.990000000000002</c:v>
                </c:pt>
                <c:pt idx="11453">
                  <c:v>-18.279999999999987</c:v>
                </c:pt>
                <c:pt idx="11454">
                  <c:v>-11.940000000000001</c:v>
                </c:pt>
                <c:pt idx="11455">
                  <c:v>-24.379999999999992</c:v>
                </c:pt>
                <c:pt idx="11456">
                  <c:v>-30.799999999999986</c:v>
                </c:pt>
                <c:pt idx="11457">
                  <c:v>-37.61</c:v>
                </c:pt>
                <c:pt idx="11458">
                  <c:v>-32.740000000000009</c:v>
                </c:pt>
                <c:pt idx="11459">
                  <c:v>-17.18</c:v>
                </c:pt>
                <c:pt idx="11460">
                  <c:v>-7.5</c:v>
                </c:pt>
                <c:pt idx="11461">
                  <c:v>-11.54</c:v>
                </c:pt>
                <c:pt idx="11462">
                  <c:v>-4.4200000000000017</c:v>
                </c:pt>
                <c:pt idx="11463">
                  <c:v>-3.480000000000004</c:v>
                </c:pt>
                <c:pt idx="11464">
                  <c:v>-4.7000000000000028</c:v>
                </c:pt>
                <c:pt idx="11465">
                  <c:v>-16.739999999999988</c:v>
                </c:pt>
                <c:pt idx="11466">
                  <c:v>-20.77</c:v>
                </c:pt>
                <c:pt idx="11467">
                  <c:v>-17.82</c:v>
                </c:pt>
                <c:pt idx="11468">
                  <c:v>-5.4200000000000017</c:v>
                </c:pt>
                <c:pt idx="11469">
                  <c:v>-17.68</c:v>
                </c:pt>
                <c:pt idx="11470">
                  <c:v>-23.959999999999987</c:v>
                </c:pt>
                <c:pt idx="11471">
                  <c:v>9.1300000000000008</c:v>
                </c:pt>
                <c:pt idx="11472">
                  <c:v>-1.3700000000000021</c:v>
                </c:pt>
                <c:pt idx="11473">
                  <c:v>3.5999999999999988</c:v>
                </c:pt>
                <c:pt idx="11474">
                  <c:v>6.4300000000000024</c:v>
                </c:pt>
                <c:pt idx="11475">
                  <c:v>2.7799999999999994</c:v>
                </c:pt>
                <c:pt idx="11476">
                  <c:v>-2.8000000000000007</c:v>
                </c:pt>
                <c:pt idx="11477">
                  <c:v>2.75</c:v>
                </c:pt>
                <c:pt idx="11478">
                  <c:v>-1.9200000000000021</c:v>
                </c:pt>
                <c:pt idx="11479">
                  <c:v>-14.880000000000004</c:v>
                </c:pt>
                <c:pt idx="11480">
                  <c:v>-14.340000000000003</c:v>
                </c:pt>
                <c:pt idx="11481">
                  <c:v>-5.0100000000000051</c:v>
                </c:pt>
                <c:pt idx="11482">
                  <c:v>-10.850000000000021</c:v>
                </c:pt>
                <c:pt idx="11483">
                  <c:v>-4.9200000000000017</c:v>
                </c:pt>
                <c:pt idx="11484">
                  <c:v>3.0399999999999987</c:v>
                </c:pt>
                <c:pt idx="11485">
                  <c:v>-2.0000000000003199E-2</c:v>
                </c:pt>
                <c:pt idx="11486">
                  <c:v>-0.17000000000000171</c:v>
                </c:pt>
                <c:pt idx="11487">
                  <c:v>-7.0000000000000312E-2</c:v>
                </c:pt>
                <c:pt idx="11488">
                  <c:v>3.5300000000000007</c:v>
                </c:pt>
                <c:pt idx="11489">
                  <c:v>5.6099999999999985</c:v>
                </c:pt>
                <c:pt idx="11490">
                  <c:v>-0.23000000000000398</c:v>
                </c:pt>
                <c:pt idx="11491">
                  <c:v>-4.3299999999999965</c:v>
                </c:pt>
                <c:pt idx="11492">
                  <c:v>3.5600000000000032</c:v>
                </c:pt>
                <c:pt idx="11493">
                  <c:v>1.2000000000000028</c:v>
                </c:pt>
                <c:pt idx="11494">
                  <c:v>7.0499999999999972</c:v>
                </c:pt>
                <c:pt idx="11495">
                  <c:v>18.279999999999987</c:v>
                </c:pt>
                <c:pt idx="11496">
                  <c:v>10.24</c:v>
                </c:pt>
                <c:pt idx="11497">
                  <c:v>11.950000000000006</c:v>
                </c:pt>
                <c:pt idx="11498">
                  <c:v>12.98</c:v>
                </c:pt>
                <c:pt idx="11499">
                  <c:v>10.5</c:v>
                </c:pt>
                <c:pt idx="11500">
                  <c:v>5.0600000000000005</c:v>
                </c:pt>
                <c:pt idx="11501">
                  <c:v>2.509999999999998</c:v>
                </c:pt>
                <c:pt idx="11502">
                  <c:v>-10.450000000000006</c:v>
                </c:pt>
                <c:pt idx="11503">
                  <c:v>-21.200000000000003</c:v>
                </c:pt>
                <c:pt idx="11504">
                  <c:v>-4.0899999999999963</c:v>
                </c:pt>
                <c:pt idx="11505">
                  <c:v>3.0300000000000007</c:v>
                </c:pt>
                <c:pt idx="11506">
                  <c:v>5.759999999999998</c:v>
                </c:pt>
                <c:pt idx="11507">
                  <c:v>9.7399999999999967</c:v>
                </c:pt>
                <c:pt idx="11508">
                  <c:v>11.100000000000001</c:v>
                </c:pt>
                <c:pt idx="11509">
                  <c:v>10.880000000000004</c:v>
                </c:pt>
                <c:pt idx="11510">
                  <c:v>14.41</c:v>
                </c:pt>
                <c:pt idx="11511">
                  <c:v>10.120000000000001</c:v>
                </c:pt>
                <c:pt idx="11512">
                  <c:v>7.5499999999999972</c:v>
                </c:pt>
                <c:pt idx="11513">
                  <c:v>2.1899999999999982</c:v>
                </c:pt>
                <c:pt idx="11514">
                  <c:v>1.5199999999999922</c:v>
                </c:pt>
                <c:pt idx="11515">
                  <c:v>2.8200000000000003</c:v>
                </c:pt>
                <c:pt idx="11516">
                  <c:v>7.990000000000002</c:v>
                </c:pt>
                <c:pt idx="11517">
                  <c:v>12.639999999999999</c:v>
                </c:pt>
                <c:pt idx="11518">
                  <c:v>13.190000000000001</c:v>
                </c:pt>
                <c:pt idx="11519">
                  <c:v>23.08</c:v>
                </c:pt>
                <c:pt idx="11520">
                  <c:v>20.199999999999996</c:v>
                </c:pt>
                <c:pt idx="11521">
                  <c:v>20.22</c:v>
                </c:pt>
                <c:pt idx="11522">
                  <c:v>22.99</c:v>
                </c:pt>
                <c:pt idx="11523">
                  <c:v>16.670000000000005</c:v>
                </c:pt>
                <c:pt idx="11524">
                  <c:v>11.900000000000002</c:v>
                </c:pt>
                <c:pt idx="11525">
                  <c:v>3.259999999999998</c:v>
                </c:pt>
                <c:pt idx="11526">
                  <c:v>2.7199999999999989</c:v>
                </c:pt>
                <c:pt idx="11527">
                  <c:v>4.5799999999999983</c:v>
                </c:pt>
                <c:pt idx="11528">
                  <c:v>9.57</c:v>
                </c:pt>
                <c:pt idx="11529">
                  <c:v>14.800000000000004</c:v>
                </c:pt>
                <c:pt idx="11530">
                  <c:v>16.95</c:v>
                </c:pt>
                <c:pt idx="11531">
                  <c:v>20.43</c:v>
                </c:pt>
                <c:pt idx="11532">
                  <c:v>21.339999999999996</c:v>
                </c:pt>
                <c:pt idx="11533">
                  <c:v>22.479999999999986</c:v>
                </c:pt>
                <c:pt idx="11534">
                  <c:v>23.849999999999987</c:v>
                </c:pt>
                <c:pt idx="11535">
                  <c:v>19.240000000000002</c:v>
                </c:pt>
                <c:pt idx="11536">
                  <c:v>14.510000000000002</c:v>
                </c:pt>
                <c:pt idx="11537">
                  <c:v>5.240000000000002</c:v>
                </c:pt>
                <c:pt idx="11538">
                  <c:v>0.76999999999999735</c:v>
                </c:pt>
                <c:pt idx="11539">
                  <c:v>5.6100000000000065</c:v>
                </c:pt>
                <c:pt idx="11540">
                  <c:v>9.8500000000000068</c:v>
                </c:pt>
                <c:pt idx="11541">
                  <c:v>11.980000000000004</c:v>
                </c:pt>
                <c:pt idx="11542">
                  <c:v>12.39</c:v>
                </c:pt>
                <c:pt idx="11543">
                  <c:v>19.779999999999987</c:v>
                </c:pt>
                <c:pt idx="11544">
                  <c:v>14.970000000000002</c:v>
                </c:pt>
                <c:pt idx="11545">
                  <c:v>16.07</c:v>
                </c:pt>
                <c:pt idx="11546">
                  <c:v>21.490000000000002</c:v>
                </c:pt>
                <c:pt idx="11547">
                  <c:v>16.82</c:v>
                </c:pt>
                <c:pt idx="11548">
                  <c:v>7.9600000000000009</c:v>
                </c:pt>
                <c:pt idx="11549">
                  <c:v>3.1000000000000014</c:v>
                </c:pt>
                <c:pt idx="11550">
                  <c:v>1.8900000000000021</c:v>
                </c:pt>
                <c:pt idx="11551">
                  <c:v>5.2100000000000009</c:v>
                </c:pt>
                <c:pt idx="11552">
                  <c:v>8.11</c:v>
                </c:pt>
                <c:pt idx="11553">
                  <c:v>7.1099999999999985</c:v>
                </c:pt>
                <c:pt idx="11554">
                  <c:v>4.0999999999999943</c:v>
                </c:pt>
                <c:pt idx="11555">
                  <c:v>6.0799999999999983</c:v>
                </c:pt>
                <c:pt idx="11556">
                  <c:v>1.0599999999999914</c:v>
                </c:pt>
                <c:pt idx="11557">
                  <c:v>-2.0600000000000032</c:v>
                </c:pt>
                <c:pt idx="11558">
                  <c:v>-3.6700000000000017</c:v>
                </c:pt>
                <c:pt idx="11559">
                  <c:v>-8.7100000000000009</c:v>
                </c:pt>
                <c:pt idx="11560">
                  <c:v>-12.990000000000002</c:v>
                </c:pt>
                <c:pt idx="11561">
                  <c:v>-14.460000000000004</c:v>
                </c:pt>
                <c:pt idx="11562">
                  <c:v>-16.450000000000003</c:v>
                </c:pt>
                <c:pt idx="11563">
                  <c:v>-6.6999999999999975</c:v>
                </c:pt>
                <c:pt idx="11564">
                  <c:v>-4</c:v>
                </c:pt>
                <c:pt idx="11565">
                  <c:v>-7.9600000000000009</c:v>
                </c:pt>
                <c:pt idx="11566">
                  <c:v>-7.1299999999999955</c:v>
                </c:pt>
                <c:pt idx="11567">
                  <c:v>-13.330000000000002</c:v>
                </c:pt>
                <c:pt idx="11568">
                  <c:v>-5.0399999999999991</c:v>
                </c:pt>
                <c:pt idx="11569">
                  <c:v>-7.98</c:v>
                </c:pt>
                <c:pt idx="11570">
                  <c:v>-10.330000000000002</c:v>
                </c:pt>
                <c:pt idx="11571">
                  <c:v>-9.84</c:v>
                </c:pt>
                <c:pt idx="11572">
                  <c:v>-10.91</c:v>
                </c:pt>
                <c:pt idx="11573">
                  <c:v>-11.310000000000002</c:v>
                </c:pt>
                <c:pt idx="11574">
                  <c:v>-14.05</c:v>
                </c:pt>
                <c:pt idx="11575">
                  <c:v>-27.37</c:v>
                </c:pt>
                <c:pt idx="11576">
                  <c:v>-22.41</c:v>
                </c:pt>
                <c:pt idx="11577">
                  <c:v>-17.619999999999997</c:v>
                </c:pt>
                <c:pt idx="11578">
                  <c:v>-17.45</c:v>
                </c:pt>
                <c:pt idx="11579">
                  <c:v>-14.970000000000002</c:v>
                </c:pt>
                <c:pt idx="11580">
                  <c:v>-10.870000000000006</c:v>
                </c:pt>
                <c:pt idx="11581">
                  <c:v>-14.04</c:v>
                </c:pt>
                <c:pt idx="11582">
                  <c:v>-14.07</c:v>
                </c:pt>
                <c:pt idx="11583">
                  <c:v>-15.75</c:v>
                </c:pt>
                <c:pt idx="11584">
                  <c:v>-21.09</c:v>
                </c:pt>
                <c:pt idx="11585">
                  <c:v>-26.479999999999986</c:v>
                </c:pt>
                <c:pt idx="11586">
                  <c:v>-28.910000000000004</c:v>
                </c:pt>
                <c:pt idx="11587">
                  <c:v>-23.62</c:v>
                </c:pt>
                <c:pt idx="11588">
                  <c:v>-7.0499999999999972</c:v>
                </c:pt>
                <c:pt idx="11589">
                  <c:v>-0.46999999999999975</c:v>
                </c:pt>
                <c:pt idx="11590">
                  <c:v>-2.8699999999999997</c:v>
                </c:pt>
                <c:pt idx="11591">
                  <c:v>-14.55</c:v>
                </c:pt>
                <c:pt idx="11592">
                  <c:v>-13.68</c:v>
                </c:pt>
                <c:pt idx="11593">
                  <c:v>-12.490000000000002</c:v>
                </c:pt>
                <c:pt idx="11594">
                  <c:v>-9.7200000000000006</c:v>
                </c:pt>
                <c:pt idx="11595">
                  <c:v>-10.02</c:v>
                </c:pt>
                <c:pt idx="11596">
                  <c:v>-11.61</c:v>
                </c:pt>
                <c:pt idx="11597">
                  <c:v>-10.52</c:v>
                </c:pt>
                <c:pt idx="11598">
                  <c:v>-10.09</c:v>
                </c:pt>
                <c:pt idx="11599">
                  <c:v>-24.060000000000002</c:v>
                </c:pt>
                <c:pt idx="11600">
                  <c:v>-27.68</c:v>
                </c:pt>
                <c:pt idx="11601">
                  <c:v>-28.419999999999987</c:v>
                </c:pt>
                <c:pt idx="11602">
                  <c:v>-30.82</c:v>
                </c:pt>
                <c:pt idx="11603">
                  <c:v>-24.09</c:v>
                </c:pt>
                <c:pt idx="11604">
                  <c:v>-15.01</c:v>
                </c:pt>
                <c:pt idx="11605">
                  <c:v>-10.870000000000006</c:v>
                </c:pt>
                <c:pt idx="11606">
                  <c:v>-10.19</c:v>
                </c:pt>
                <c:pt idx="11607">
                  <c:v>-14.209999999999999</c:v>
                </c:pt>
                <c:pt idx="11608">
                  <c:v>-17.75</c:v>
                </c:pt>
                <c:pt idx="11609">
                  <c:v>-30.22</c:v>
                </c:pt>
                <c:pt idx="11610">
                  <c:v>-33.89</c:v>
                </c:pt>
                <c:pt idx="11611">
                  <c:v>-34.550000000000004</c:v>
                </c:pt>
                <c:pt idx="11612">
                  <c:v>-28.690000000000005</c:v>
                </c:pt>
                <c:pt idx="11613">
                  <c:v>-18.730000000000004</c:v>
                </c:pt>
                <c:pt idx="11614">
                  <c:v>-24.009999999999987</c:v>
                </c:pt>
                <c:pt idx="11615">
                  <c:v>-16.130000000000031</c:v>
                </c:pt>
                <c:pt idx="11616">
                  <c:v>-21.19</c:v>
                </c:pt>
                <c:pt idx="11617">
                  <c:v>-25.439999999999987</c:v>
                </c:pt>
                <c:pt idx="11618">
                  <c:v>-22.130000000000031</c:v>
                </c:pt>
                <c:pt idx="11619">
                  <c:v>-22.93</c:v>
                </c:pt>
                <c:pt idx="11620">
                  <c:v>-30.18</c:v>
                </c:pt>
                <c:pt idx="11621">
                  <c:v>-28.880000000000003</c:v>
                </c:pt>
                <c:pt idx="11622">
                  <c:v>-19.22</c:v>
                </c:pt>
                <c:pt idx="11623">
                  <c:v>-19.110000000000031</c:v>
                </c:pt>
                <c:pt idx="11624">
                  <c:v>-15.07</c:v>
                </c:pt>
                <c:pt idx="11625">
                  <c:v>-14.850000000000021</c:v>
                </c:pt>
                <c:pt idx="11626">
                  <c:v>-24.270000000000003</c:v>
                </c:pt>
                <c:pt idx="11627">
                  <c:v>-26.259999999999987</c:v>
                </c:pt>
                <c:pt idx="11628">
                  <c:v>-18.080000000000002</c:v>
                </c:pt>
                <c:pt idx="11629">
                  <c:v>-25.409999999999989</c:v>
                </c:pt>
                <c:pt idx="11630">
                  <c:v>-17.139999999999997</c:v>
                </c:pt>
                <c:pt idx="11631">
                  <c:v>-14.34</c:v>
                </c:pt>
                <c:pt idx="11632">
                  <c:v>-9.5200000000000031</c:v>
                </c:pt>
                <c:pt idx="11633">
                  <c:v>-10.52</c:v>
                </c:pt>
                <c:pt idx="11634">
                  <c:v>-19.32</c:v>
                </c:pt>
                <c:pt idx="11635">
                  <c:v>-10.650000000000002</c:v>
                </c:pt>
                <c:pt idx="11636">
                  <c:v>-0.92999999999999972</c:v>
                </c:pt>
                <c:pt idx="11637">
                  <c:v>-2.2600000000000051</c:v>
                </c:pt>
                <c:pt idx="11638">
                  <c:v>-4.9700000000000024</c:v>
                </c:pt>
                <c:pt idx="11639">
                  <c:v>-5.1999999999999975</c:v>
                </c:pt>
                <c:pt idx="11640">
                  <c:v>-8.7000000000000011</c:v>
                </c:pt>
                <c:pt idx="11641">
                  <c:v>-4.4300000000000024</c:v>
                </c:pt>
                <c:pt idx="11642">
                  <c:v>0.96000000000000085</c:v>
                </c:pt>
                <c:pt idx="11643">
                  <c:v>-2.1999999999999993</c:v>
                </c:pt>
                <c:pt idx="11644">
                  <c:v>-1.9199999999999957</c:v>
                </c:pt>
                <c:pt idx="11645">
                  <c:v>0.88000000000000267</c:v>
                </c:pt>
                <c:pt idx="11646">
                  <c:v>-2.6299999999999955</c:v>
                </c:pt>
                <c:pt idx="11647">
                  <c:v>-5.44</c:v>
                </c:pt>
                <c:pt idx="11648">
                  <c:v>-6.57</c:v>
                </c:pt>
                <c:pt idx="11649">
                  <c:v>-10.030000000000001</c:v>
                </c:pt>
                <c:pt idx="11650">
                  <c:v>-4.240000000000002</c:v>
                </c:pt>
                <c:pt idx="11651">
                  <c:v>-5.1000000000000005</c:v>
                </c:pt>
                <c:pt idx="11652">
                  <c:v>-3.5100000000000047</c:v>
                </c:pt>
                <c:pt idx="11653">
                  <c:v>-3.3599999999999977</c:v>
                </c:pt>
                <c:pt idx="11654">
                  <c:v>-2.0300000000000007</c:v>
                </c:pt>
                <c:pt idx="11655">
                  <c:v>-0.45000000000000284</c:v>
                </c:pt>
                <c:pt idx="11656">
                  <c:v>5</c:v>
                </c:pt>
                <c:pt idx="11657">
                  <c:v>5.9999999999995363E-2</c:v>
                </c:pt>
                <c:pt idx="11658">
                  <c:v>-0.82999999999999863</c:v>
                </c:pt>
                <c:pt idx="11659">
                  <c:v>9.9999999999980382E-3</c:v>
                </c:pt>
                <c:pt idx="11660">
                  <c:v>5.6300000000000026</c:v>
                </c:pt>
                <c:pt idx="11661">
                  <c:v>6.2899999999999991</c:v>
                </c:pt>
                <c:pt idx="11662">
                  <c:v>4.6199999999999966</c:v>
                </c:pt>
                <c:pt idx="11663">
                  <c:v>21.249999999999989</c:v>
                </c:pt>
                <c:pt idx="11664">
                  <c:v>21.479999999999986</c:v>
                </c:pt>
                <c:pt idx="11665">
                  <c:v>24.07</c:v>
                </c:pt>
                <c:pt idx="11666">
                  <c:v>27.900000000000002</c:v>
                </c:pt>
                <c:pt idx="11667">
                  <c:v>28.990000000000002</c:v>
                </c:pt>
                <c:pt idx="11668">
                  <c:v>29.509999999999987</c:v>
                </c:pt>
                <c:pt idx="11669">
                  <c:v>30.34</c:v>
                </c:pt>
                <c:pt idx="11670">
                  <c:v>27.599999999999987</c:v>
                </c:pt>
                <c:pt idx="11671">
                  <c:v>17.260000000000002</c:v>
                </c:pt>
                <c:pt idx="11672">
                  <c:v>19.93</c:v>
                </c:pt>
                <c:pt idx="11673">
                  <c:v>26.07</c:v>
                </c:pt>
                <c:pt idx="11674">
                  <c:v>27.520000000000003</c:v>
                </c:pt>
                <c:pt idx="11675">
                  <c:v>28.72</c:v>
                </c:pt>
                <c:pt idx="11676">
                  <c:v>33.78</c:v>
                </c:pt>
                <c:pt idx="11677">
                  <c:v>43.24</c:v>
                </c:pt>
                <c:pt idx="11678">
                  <c:v>35.730000000000011</c:v>
                </c:pt>
                <c:pt idx="11679">
                  <c:v>33.58</c:v>
                </c:pt>
                <c:pt idx="11680">
                  <c:v>27.930000000000003</c:v>
                </c:pt>
                <c:pt idx="11681">
                  <c:v>25.119999999999997</c:v>
                </c:pt>
                <c:pt idx="11682">
                  <c:v>18.600000000000001</c:v>
                </c:pt>
                <c:pt idx="11683">
                  <c:v>22.64</c:v>
                </c:pt>
                <c:pt idx="11684">
                  <c:v>36.300000000000004</c:v>
                </c:pt>
                <c:pt idx="11685">
                  <c:v>42.809999999999995</c:v>
                </c:pt>
                <c:pt idx="11686">
                  <c:v>33.96</c:v>
                </c:pt>
                <c:pt idx="11687">
                  <c:v>23.39</c:v>
                </c:pt>
                <c:pt idx="11688">
                  <c:v>28.009999999999987</c:v>
                </c:pt>
                <c:pt idx="11689">
                  <c:v>24.619999999999997</c:v>
                </c:pt>
                <c:pt idx="11690">
                  <c:v>31.029999999999987</c:v>
                </c:pt>
                <c:pt idx="11691">
                  <c:v>29.53</c:v>
                </c:pt>
                <c:pt idx="11692">
                  <c:v>22.010000000000005</c:v>
                </c:pt>
                <c:pt idx="11693">
                  <c:v>10.62</c:v>
                </c:pt>
                <c:pt idx="11694">
                  <c:v>2.7899999999999991</c:v>
                </c:pt>
                <c:pt idx="11695">
                  <c:v>-1.8999999999999957</c:v>
                </c:pt>
                <c:pt idx="11696">
                  <c:v>4.3800000000000026</c:v>
                </c:pt>
                <c:pt idx="11697">
                  <c:v>5.9899999999999984</c:v>
                </c:pt>
                <c:pt idx="11698">
                  <c:v>4.3500000000000005</c:v>
                </c:pt>
                <c:pt idx="11699">
                  <c:v>5.57</c:v>
                </c:pt>
                <c:pt idx="11700">
                  <c:v>7.1400000000000006</c:v>
                </c:pt>
                <c:pt idx="11701">
                  <c:v>9.3000000000000043</c:v>
                </c:pt>
                <c:pt idx="11702">
                  <c:v>11.440000000000001</c:v>
                </c:pt>
                <c:pt idx="11703">
                  <c:v>13.46</c:v>
                </c:pt>
                <c:pt idx="11704">
                  <c:v>14.11</c:v>
                </c:pt>
                <c:pt idx="11705">
                  <c:v>11.850000000000021</c:v>
                </c:pt>
                <c:pt idx="11706">
                  <c:v>9.0800000000000018</c:v>
                </c:pt>
                <c:pt idx="11707">
                  <c:v>11.860000000000019</c:v>
                </c:pt>
                <c:pt idx="11708">
                  <c:v>16.880000000000003</c:v>
                </c:pt>
                <c:pt idx="11709">
                  <c:v>16.04</c:v>
                </c:pt>
                <c:pt idx="11710">
                  <c:v>15.29</c:v>
                </c:pt>
                <c:pt idx="11711">
                  <c:v>15.05</c:v>
                </c:pt>
                <c:pt idx="11712">
                  <c:v>3.34</c:v>
                </c:pt>
                <c:pt idx="11713">
                  <c:v>3.9999999999999154E-2</c:v>
                </c:pt>
                <c:pt idx="11714">
                  <c:v>6.8299999999999965</c:v>
                </c:pt>
                <c:pt idx="11715">
                  <c:v>2.9699999999999989</c:v>
                </c:pt>
                <c:pt idx="11716">
                  <c:v>0.97999999999999765</c:v>
                </c:pt>
                <c:pt idx="11717">
                  <c:v>5.6400000000000006</c:v>
                </c:pt>
                <c:pt idx="11718">
                  <c:v>2.6100000000000065</c:v>
                </c:pt>
                <c:pt idx="11719">
                  <c:v>1</c:v>
                </c:pt>
                <c:pt idx="11720">
                  <c:v>7.0000000000000312E-2</c:v>
                </c:pt>
                <c:pt idx="11721">
                  <c:v>-7.7799999999999994</c:v>
                </c:pt>
                <c:pt idx="11722">
                  <c:v>-5.4700000000000104</c:v>
                </c:pt>
                <c:pt idx="11723">
                  <c:v>2.6599999999999966</c:v>
                </c:pt>
                <c:pt idx="11724">
                  <c:v>10.090000000000002</c:v>
                </c:pt>
                <c:pt idx="11725">
                  <c:v>13.010000000000005</c:v>
                </c:pt>
                <c:pt idx="11726">
                  <c:v>18.77</c:v>
                </c:pt>
                <c:pt idx="11727">
                  <c:v>19.09</c:v>
                </c:pt>
                <c:pt idx="11728">
                  <c:v>18.150000000000031</c:v>
                </c:pt>
                <c:pt idx="11729">
                  <c:v>9.7700000000000031</c:v>
                </c:pt>
                <c:pt idx="11730">
                  <c:v>8.8400000000000034</c:v>
                </c:pt>
                <c:pt idx="11731">
                  <c:v>11.060000000000002</c:v>
                </c:pt>
                <c:pt idx="11732">
                  <c:v>11.090000000000003</c:v>
                </c:pt>
                <c:pt idx="11733">
                  <c:v>10.639999999999999</c:v>
                </c:pt>
                <c:pt idx="11734">
                  <c:v>13.57</c:v>
                </c:pt>
                <c:pt idx="11735">
                  <c:v>14.990000000000002</c:v>
                </c:pt>
                <c:pt idx="11736">
                  <c:v>19.410000000000004</c:v>
                </c:pt>
                <c:pt idx="11737">
                  <c:v>18.540000000000003</c:v>
                </c:pt>
                <c:pt idx="11738">
                  <c:v>18.87</c:v>
                </c:pt>
                <c:pt idx="11739">
                  <c:v>18.959999999999987</c:v>
                </c:pt>
                <c:pt idx="11740">
                  <c:v>16.510000000000005</c:v>
                </c:pt>
                <c:pt idx="11741">
                  <c:v>17.580000000000002</c:v>
                </c:pt>
                <c:pt idx="11742">
                  <c:v>12.150000000000002</c:v>
                </c:pt>
                <c:pt idx="11743">
                  <c:v>8.0200000000000031</c:v>
                </c:pt>
                <c:pt idx="11744">
                  <c:v>6.6400000000000006</c:v>
                </c:pt>
                <c:pt idx="11745">
                  <c:v>9.2900000000000009</c:v>
                </c:pt>
                <c:pt idx="11746">
                  <c:v>11.590000000000002</c:v>
                </c:pt>
                <c:pt idx="11747">
                  <c:v>13.880000000000004</c:v>
                </c:pt>
                <c:pt idx="11748">
                  <c:v>26.910000000000004</c:v>
                </c:pt>
                <c:pt idx="11749">
                  <c:v>26.439999999999987</c:v>
                </c:pt>
                <c:pt idx="11750">
                  <c:v>24.41</c:v>
                </c:pt>
                <c:pt idx="11751">
                  <c:v>24.099999999999987</c:v>
                </c:pt>
                <c:pt idx="11752">
                  <c:v>20.599999999999987</c:v>
                </c:pt>
                <c:pt idx="11753">
                  <c:v>10.630000000000003</c:v>
                </c:pt>
                <c:pt idx="11754">
                  <c:v>9.7800000000000011</c:v>
                </c:pt>
                <c:pt idx="11755">
                  <c:v>14.810000000000002</c:v>
                </c:pt>
                <c:pt idx="11756">
                  <c:v>17.68</c:v>
                </c:pt>
                <c:pt idx="11757">
                  <c:v>15.950000000000006</c:v>
                </c:pt>
                <c:pt idx="11758">
                  <c:v>17.760000000000002</c:v>
                </c:pt>
                <c:pt idx="11759">
                  <c:v>31.040000000000003</c:v>
                </c:pt>
                <c:pt idx="11760">
                  <c:v>31.830000000000005</c:v>
                </c:pt>
                <c:pt idx="11761">
                  <c:v>31.01</c:v>
                </c:pt>
                <c:pt idx="11762">
                  <c:v>34.67</c:v>
                </c:pt>
                <c:pt idx="11763">
                  <c:v>34.770000000000003</c:v>
                </c:pt>
                <c:pt idx="11764">
                  <c:v>34.25</c:v>
                </c:pt>
                <c:pt idx="11765">
                  <c:v>34.660000000000011</c:v>
                </c:pt>
                <c:pt idx="11766">
                  <c:v>32.550000000000004</c:v>
                </c:pt>
                <c:pt idx="11767">
                  <c:v>31.439999999999987</c:v>
                </c:pt>
                <c:pt idx="11768">
                  <c:v>32.410000000000004</c:v>
                </c:pt>
                <c:pt idx="11769">
                  <c:v>32.93</c:v>
                </c:pt>
                <c:pt idx="11770">
                  <c:v>27.87</c:v>
                </c:pt>
                <c:pt idx="11771">
                  <c:v>23.220000000000002</c:v>
                </c:pt>
                <c:pt idx="11772">
                  <c:v>28.43</c:v>
                </c:pt>
                <c:pt idx="11773">
                  <c:v>31.950000000000003</c:v>
                </c:pt>
                <c:pt idx="11774">
                  <c:v>29.119999999999997</c:v>
                </c:pt>
                <c:pt idx="11775">
                  <c:v>20.79</c:v>
                </c:pt>
                <c:pt idx="11776">
                  <c:v>18.869999999999987</c:v>
                </c:pt>
                <c:pt idx="11777">
                  <c:v>20.959999999999987</c:v>
                </c:pt>
                <c:pt idx="11778">
                  <c:v>23.570000000000004</c:v>
                </c:pt>
                <c:pt idx="11779">
                  <c:v>28.140000000000004</c:v>
                </c:pt>
                <c:pt idx="11780">
                  <c:v>34.27000000000001</c:v>
                </c:pt>
                <c:pt idx="11781">
                  <c:v>37.680000000000007</c:v>
                </c:pt>
                <c:pt idx="11782">
                  <c:v>25.53</c:v>
                </c:pt>
                <c:pt idx="11783">
                  <c:v>34.480000000000004</c:v>
                </c:pt>
                <c:pt idx="11784">
                  <c:v>36.650000000000006</c:v>
                </c:pt>
                <c:pt idx="11785">
                  <c:v>31.84</c:v>
                </c:pt>
                <c:pt idx="11786">
                  <c:v>33.300000000000004</c:v>
                </c:pt>
                <c:pt idx="11787">
                  <c:v>33.300000000000004</c:v>
                </c:pt>
                <c:pt idx="11788">
                  <c:v>29.2</c:v>
                </c:pt>
                <c:pt idx="11789">
                  <c:v>19.07</c:v>
                </c:pt>
                <c:pt idx="11790">
                  <c:v>9.3600000000000048</c:v>
                </c:pt>
                <c:pt idx="11791">
                  <c:v>6.7100000000000009</c:v>
                </c:pt>
                <c:pt idx="11792">
                  <c:v>5.8000000000000043</c:v>
                </c:pt>
                <c:pt idx="11793">
                  <c:v>13.160000000000004</c:v>
                </c:pt>
                <c:pt idx="11794">
                  <c:v>8.3100000000000023</c:v>
                </c:pt>
                <c:pt idx="11795">
                  <c:v>10.280000000000001</c:v>
                </c:pt>
                <c:pt idx="11796">
                  <c:v>13.380000000000004</c:v>
                </c:pt>
                <c:pt idx="11797">
                  <c:v>9.77</c:v>
                </c:pt>
                <c:pt idx="11798">
                  <c:v>11.22</c:v>
                </c:pt>
                <c:pt idx="11799">
                  <c:v>14.090000000000003</c:v>
                </c:pt>
                <c:pt idx="11800">
                  <c:v>15.07</c:v>
                </c:pt>
                <c:pt idx="11801">
                  <c:v>11.310000000000002</c:v>
                </c:pt>
                <c:pt idx="11802">
                  <c:v>9.3600000000000048</c:v>
                </c:pt>
                <c:pt idx="11803">
                  <c:v>11.690000000000005</c:v>
                </c:pt>
                <c:pt idx="11804">
                  <c:v>16.310000000000031</c:v>
                </c:pt>
                <c:pt idx="11805">
                  <c:v>15.11</c:v>
                </c:pt>
                <c:pt idx="11806">
                  <c:v>19.799999999999986</c:v>
                </c:pt>
                <c:pt idx="11807">
                  <c:v>19.880000000000003</c:v>
                </c:pt>
                <c:pt idx="11808">
                  <c:v>16.839999999999996</c:v>
                </c:pt>
                <c:pt idx="11809">
                  <c:v>18.309999999999999</c:v>
                </c:pt>
                <c:pt idx="11810">
                  <c:v>17.47</c:v>
                </c:pt>
                <c:pt idx="11811">
                  <c:v>15.340000000000002</c:v>
                </c:pt>
                <c:pt idx="11812">
                  <c:v>13.8</c:v>
                </c:pt>
                <c:pt idx="11813">
                  <c:v>13.430000000000007</c:v>
                </c:pt>
                <c:pt idx="11814">
                  <c:v>3.2399999999999949</c:v>
                </c:pt>
                <c:pt idx="11815">
                  <c:v>2.2800000000000011</c:v>
                </c:pt>
                <c:pt idx="11816">
                  <c:v>6.5500000000000043</c:v>
                </c:pt>
                <c:pt idx="11817">
                  <c:v>7.3400000000000025</c:v>
                </c:pt>
                <c:pt idx="11818">
                  <c:v>6.48</c:v>
                </c:pt>
                <c:pt idx="11819">
                  <c:v>7.3600000000000065</c:v>
                </c:pt>
                <c:pt idx="11820">
                  <c:v>8.480000000000004</c:v>
                </c:pt>
                <c:pt idx="11821">
                  <c:v>6.8599999999999985</c:v>
                </c:pt>
                <c:pt idx="11822">
                  <c:v>8.9100000000000037</c:v>
                </c:pt>
                <c:pt idx="11823">
                  <c:v>7.3500000000000005</c:v>
                </c:pt>
                <c:pt idx="11824">
                  <c:v>5.3399999999999963</c:v>
                </c:pt>
                <c:pt idx="11825">
                  <c:v>1.9699999999999978</c:v>
                </c:pt>
                <c:pt idx="11826">
                  <c:v>0.76999999999999735</c:v>
                </c:pt>
                <c:pt idx="11827">
                  <c:v>2.4399999999999977</c:v>
                </c:pt>
                <c:pt idx="11828">
                  <c:v>7.4600000000000009</c:v>
                </c:pt>
                <c:pt idx="11829">
                  <c:v>11.57</c:v>
                </c:pt>
                <c:pt idx="11830">
                  <c:v>14.010000000000002</c:v>
                </c:pt>
                <c:pt idx="11831">
                  <c:v>21.86</c:v>
                </c:pt>
                <c:pt idx="11832">
                  <c:v>23.009999999999987</c:v>
                </c:pt>
                <c:pt idx="11833">
                  <c:v>22.39</c:v>
                </c:pt>
                <c:pt idx="11834">
                  <c:v>20.41</c:v>
                </c:pt>
                <c:pt idx="11835">
                  <c:v>21.299999999999986</c:v>
                </c:pt>
                <c:pt idx="11836">
                  <c:v>25.43</c:v>
                </c:pt>
                <c:pt idx="11837">
                  <c:v>32.17</c:v>
                </c:pt>
                <c:pt idx="11838">
                  <c:v>36.700000000000003</c:v>
                </c:pt>
                <c:pt idx="11839">
                  <c:v>27.69</c:v>
                </c:pt>
                <c:pt idx="11840">
                  <c:v>27.740000000000002</c:v>
                </c:pt>
                <c:pt idx="11841">
                  <c:v>33.800000000000004</c:v>
                </c:pt>
                <c:pt idx="11842">
                  <c:v>28.07</c:v>
                </c:pt>
                <c:pt idx="11843">
                  <c:v>28.040000000000003</c:v>
                </c:pt>
                <c:pt idx="11844">
                  <c:v>26.580000000000002</c:v>
                </c:pt>
                <c:pt idx="11845">
                  <c:v>26.490000000000002</c:v>
                </c:pt>
                <c:pt idx="11846">
                  <c:v>33.83</c:v>
                </c:pt>
                <c:pt idx="11847">
                  <c:v>36.78</c:v>
                </c:pt>
                <c:pt idx="11848">
                  <c:v>38.090000000000003</c:v>
                </c:pt>
                <c:pt idx="11849">
                  <c:v>36.620000000000012</c:v>
                </c:pt>
                <c:pt idx="11850">
                  <c:v>35.180000000000007</c:v>
                </c:pt>
                <c:pt idx="11851">
                  <c:v>38.71</c:v>
                </c:pt>
                <c:pt idx="11852">
                  <c:v>41.99</c:v>
                </c:pt>
                <c:pt idx="11853">
                  <c:v>39.200000000000003</c:v>
                </c:pt>
                <c:pt idx="11854">
                  <c:v>33.130000000000003</c:v>
                </c:pt>
                <c:pt idx="11855">
                  <c:v>36.540000000000006</c:v>
                </c:pt>
                <c:pt idx="11856">
                  <c:v>36.39</c:v>
                </c:pt>
                <c:pt idx="11857">
                  <c:v>35.820000000000007</c:v>
                </c:pt>
                <c:pt idx="11858">
                  <c:v>32.480000000000004</c:v>
                </c:pt>
                <c:pt idx="11859">
                  <c:v>31.77</c:v>
                </c:pt>
                <c:pt idx="11860">
                  <c:v>31.45</c:v>
                </c:pt>
                <c:pt idx="11861">
                  <c:v>32.85</c:v>
                </c:pt>
                <c:pt idx="11862">
                  <c:v>37.100000000000009</c:v>
                </c:pt>
                <c:pt idx="11863">
                  <c:v>25.71</c:v>
                </c:pt>
                <c:pt idx="11864">
                  <c:v>26.349999999999987</c:v>
                </c:pt>
                <c:pt idx="11865">
                  <c:v>27.769999999999989</c:v>
                </c:pt>
                <c:pt idx="11866">
                  <c:v>29.02</c:v>
                </c:pt>
                <c:pt idx="11867">
                  <c:v>38.17</c:v>
                </c:pt>
                <c:pt idx="11868">
                  <c:v>38.82</c:v>
                </c:pt>
                <c:pt idx="11869">
                  <c:v>36.33</c:v>
                </c:pt>
                <c:pt idx="11870">
                  <c:v>36.27000000000001</c:v>
                </c:pt>
                <c:pt idx="11871">
                  <c:v>35.230000000000011</c:v>
                </c:pt>
                <c:pt idx="11872">
                  <c:v>37.839999999999996</c:v>
                </c:pt>
                <c:pt idx="11873">
                  <c:v>35.200000000000003</c:v>
                </c:pt>
                <c:pt idx="11874">
                  <c:v>33.64</c:v>
                </c:pt>
                <c:pt idx="11875">
                  <c:v>33.660000000000011</c:v>
                </c:pt>
                <c:pt idx="11876">
                  <c:v>37.06</c:v>
                </c:pt>
                <c:pt idx="11877">
                  <c:v>10.190000000000001</c:v>
                </c:pt>
                <c:pt idx="11878">
                  <c:v>19.53</c:v>
                </c:pt>
                <c:pt idx="11879">
                  <c:v>18.82</c:v>
                </c:pt>
                <c:pt idx="11880">
                  <c:v>16.53</c:v>
                </c:pt>
                <c:pt idx="11881">
                  <c:v>19.23</c:v>
                </c:pt>
                <c:pt idx="11882">
                  <c:v>21.779999999999987</c:v>
                </c:pt>
                <c:pt idx="11883">
                  <c:v>21.09</c:v>
                </c:pt>
                <c:pt idx="11884">
                  <c:v>21.57</c:v>
                </c:pt>
                <c:pt idx="11885">
                  <c:v>21.110000000000031</c:v>
                </c:pt>
                <c:pt idx="11886">
                  <c:v>30.959999999999987</c:v>
                </c:pt>
                <c:pt idx="11887">
                  <c:v>20.29</c:v>
                </c:pt>
                <c:pt idx="11888">
                  <c:v>9.69</c:v>
                </c:pt>
                <c:pt idx="11889">
                  <c:v>12.18</c:v>
                </c:pt>
                <c:pt idx="11890">
                  <c:v>12.490000000000002</c:v>
                </c:pt>
                <c:pt idx="11891">
                  <c:v>14.79</c:v>
                </c:pt>
                <c:pt idx="11892">
                  <c:v>21.16</c:v>
                </c:pt>
                <c:pt idx="11893">
                  <c:v>24.939999999999987</c:v>
                </c:pt>
                <c:pt idx="11894">
                  <c:v>26.419999999999987</c:v>
                </c:pt>
                <c:pt idx="11895">
                  <c:v>30.119999999999997</c:v>
                </c:pt>
                <c:pt idx="11896">
                  <c:v>32.050000000000004</c:v>
                </c:pt>
                <c:pt idx="11897">
                  <c:v>28.400000000000002</c:v>
                </c:pt>
                <c:pt idx="11898">
                  <c:v>27.919999999999987</c:v>
                </c:pt>
                <c:pt idx="11899">
                  <c:v>32.339999999999996</c:v>
                </c:pt>
                <c:pt idx="11900">
                  <c:v>32.339999999999996</c:v>
                </c:pt>
                <c:pt idx="11901">
                  <c:v>14.080000000000002</c:v>
                </c:pt>
                <c:pt idx="11902">
                  <c:v>19.850000000000001</c:v>
                </c:pt>
                <c:pt idx="11903">
                  <c:v>30.099999999999987</c:v>
                </c:pt>
                <c:pt idx="11904">
                  <c:v>36.77000000000001</c:v>
                </c:pt>
                <c:pt idx="11905">
                  <c:v>37.58</c:v>
                </c:pt>
                <c:pt idx="11906">
                  <c:v>34.540000000000006</c:v>
                </c:pt>
                <c:pt idx="11907">
                  <c:v>34.010000000000005</c:v>
                </c:pt>
                <c:pt idx="11908">
                  <c:v>34</c:v>
                </c:pt>
                <c:pt idx="11909">
                  <c:v>33.940000000000005</c:v>
                </c:pt>
                <c:pt idx="11910">
                  <c:v>29.339999999999996</c:v>
                </c:pt>
                <c:pt idx="11911">
                  <c:v>20.830000000000005</c:v>
                </c:pt>
                <c:pt idx="11912">
                  <c:v>24.130000000000031</c:v>
                </c:pt>
                <c:pt idx="11913">
                  <c:v>30.020000000000003</c:v>
                </c:pt>
                <c:pt idx="11914">
                  <c:v>30.979999999999986</c:v>
                </c:pt>
                <c:pt idx="11915">
                  <c:v>29.479999999999986</c:v>
                </c:pt>
                <c:pt idx="11916">
                  <c:v>33.849999999999994</c:v>
                </c:pt>
                <c:pt idx="11917">
                  <c:v>36.040000000000006</c:v>
                </c:pt>
                <c:pt idx="11918">
                  <c:v>35.020000000000003</c:v>
                </c:pt>
                <c:pt idx="11919">
                  <c:v>34.050000000000004</c:v>
                </c:pt>
                <c:pt idx="11920">
                  <c:v>34.230000000000011</c:v>
                </c:pt>
                <c:pt idx="11921">
                  <c:v>24.279999999999987</c:v>
                </c:pt>
                <c:pt idx="11922">
                  <c:v>30.830000000000005</c:v>
                </c:pt>
                <c:pt idx="11923">
                  <c:v>33.190000000000012</c:v>
                </c:pt>
                <c:pt idx="11924">
                  <c:v>36.520000000000003</c:v>
                </c:pt>
                <c:pt idx="11925">
                  <c:v>31.110000000000031</c:v>
                </c:pt>
                <c:pt idx="11926">
                  <c:v>31.95</c:v>
                </c:pt>
                <c:pt idx="11927">
                  <c:v>38.58</c:v>
                </c:pt>
                <c:pt idx="11928">
                  <c:v>33.25</c:v>
                </c:pt>
                <c:pt idx="11929">
                  <c:v>23.16</c:v>
                </c:pt>
                <c:pt idx="11930">
                  <c:v>25.95</c:v>
                </c:pt>
                <c:pt idx="11931">
                  <c:v>26.64</c:v>
                </c:pt>
                <c:pt idx="11932">
                  <c:v>27.16</c:v>
                </c:pt>
                <c:pt idx="11933">
                  <c:v>26.93</c:v>
                </c:pt>
                <c:pt idx="11934">
                  <c:v>15.380000000000004</c:v>
                </c:pt>
                <c:pt idx="11935">
                  <c:v>11.030000000000001</c:v>
                </c:pt>
                <c:pt idx="11936">
                  <c:v>10.74</c:v>
                </c:pt>
                <c:pt idx="11937">
                  <c:v>18.66</c:v>
                </c:pt>
                <c:pt idx="11938">
                  <c:v>22.53</c:v>
                </c:pt>
                <c:pt idx="11939">
                  <c:v>22.64</c:v>
                </c:pt>
                <c:pt idx="11940">
                  <c:v>24.279999999999987</c:v>
                </c:pt>
                <c:pt idx="11941">
                  <c:v>24.310000000000031</c:v>
                </c:pt>
                <c:pt idx="11942">
                  <c:v>23.47</c:v>
                </c:pt>
                <c:pt idx="11943">
                  <c:v>18.52</c:v>
                </c:pt>
                <c:pt idx="11944">
                  <c:v>12.229999999999999</c:v>
                </c:pt>
                <c:pt idx="11945">
                  <c:v>10.870000000000006</c:v>
                </c:pt>
                <c:pt idx="11946">
                  <c:v>9.3700000000000028</c:v>
                </c:pt>
                <c:pt idx="11947">
                  <c:v>16.599999999999987</c:v>
                </c:pt>
                <c:pt idx="11948">
                  <c:v>27.110000000000031</c:v>
                </c:pt>
                <c:pt idx="11949">
                  <c:v>26.56</c:v>
                </c:pt>
                <c:pt idx="11950">
                  <c:v>26.449999999999989</c:v>
                </c:pt>
                <c:pt idx="11951">
                  <c:v>34.11</c:v>
                </c:pt>
                <c:pt idx="11952">
                  <c:v>23.410000000000004</c:v>
                </c:pt>
                <c:pt idx="11953">
                  <c:v>19.350000000000001</c:v>
                </c:pt>
                <c:pt idx="11954">
                  <c:v>12.620000000000001</c:v>
                </c:pt>
                <c:pt idx="11955">
                  <c:v>14.06</c:v>
                </c:pt>
                <c:pt idx="11956">
                  <c:v>20.12</c:v>
                </c:pt>
                <c:pt idx="11957">
                  <c:v>30.89</c:v>
                </c:pt>
                <c:pt idx="11958">
                  <c:v>12.940000000000005</c:v>
                </c:pt>
                <c:pt idx="11959">
                  <c:v>10.850000000000021</c:v>
                </c:pt>
                <c:pt idx="11960">
                  <c:v>11.130000000000003</c:v>
                </c:pt>
                <c:pt idx="11961">
                  <c:v>8.8100000000000023</c:v>
                </c:pt>
                <c:pt idx="11962">
                  <c:v>4.8699999999999966</c:v>
                </c:pt>
                <c:pt idx="11963">
                  <c:v>7.8800000000000026</c:v>
                </c:pt>
                <c:pt idx="11964">
                  <c:v>9.3000000000000025</c:v>
                </c:pt>
                <c:pt idx="11965">
                  <c:v>8.1700000000000017</c:v>
                </c:pt>
                <c:pt idx="11966">
                  <c:v>9.990000000000002</c:v>
                </c:pt>
                <c:pt idx="11967">
                  <c:v>12.91</c:v>
                </c:pt>
                <c:pt idx="11968">
                  <c:v>14.130000000000003</c:v>
                </c:pt>
                <c:pt idx="11969">
                  <c:v>9.1300000000000008</c:v>
                </c:pt>
                <c:pt idx="11970">
                  <c:v>7.3500000000000005</c:v>
                </c:pt>
                <c:pt idx="11971">
                  <c:v>9.7700000000000031</c:v>
                </c:pt>
                <c:pt idx="11972">
                  <c:v>13.580000000000002</c:v>
                </c:pt>
                <c:pt idx="11973">
                  <c:v>12.580000000000005</c:v>
                </c:pt>
                <c:pt idx="11974">
                  <c:v>16.110000000000031</c:v>
                </c:pt>
                <c:pt idx="11975">
                  <c:v>20.22</c:v>
                </c:pt>
                <c:pt idx="11976">
                  <c:v>25.24</c:v>
                </c:pt>
                <c:pt idx="11977">
                  <c:v>28.720000000000002</c:v>
                </c:pt>
                <c:pt idx="11978">
                  <c:v>32.96</c:v>
                </c:pt>
                <c:pt idx="11979">
                  <c:v>33.470000000000006</c:v>
                </c:pt>
                <c:pt idx="11980">
                  <c:v>28.74</c:v>
                </c:pt>
                <c:pt idx="11981">
                  <c:v>13.120000000000005</c:v>
                </c:pt>
                <c:pt idx="11982">
                  <c:v>10.190000000000005</c:v>
                </c:pt>
                <c:pt idx="11983">
                  <c:v>12.15</c:v>
                </c:pt>
                <c:pt idx="11984">
                  <c:v>18.730000000000004</c:v>
                </c:pt>
                <c:pt idx="11985">
                  <c:v>20.880000000000003</c:v>
                </c:pt>
                <c:pt idx="11986">
                  <c:v>18.399999999999999</c:v>
                </c:pt>
                <c:pt idx="11987">
                  <c:v>22.08</c:v>
                </c:pt>
                <c:pt idx="11988">
                  <c:v>18.920000000000002</c:v>
                </c:pt>
                <c:pt idx="11989">
                  <c:v>11.490000000000002</c:v>
                </c:pt>
                <c:pt idx="11990">
                  <c:v>9.9700000000000042</c:v>
                </c:pt>
                <c:pt idx="11991">
                  <c:v>7.4400000000000084</c:v>
                </c:pt>
                <c:pt idx="11992">
                  <c:v>-0.96999999999999964</c:v>
                </c:pt>
                <c:pt idx="11993">
                  <c:v>-4.5500000000000043</c:v>
                </c:pt>
                <c:pt idx="11994">
                  <c:v>-3.2100000000000009</c:v>
                </c:pt>
                <c:pt idx="11995">
                  <c:v>4.9499999999999984</c:v>
                </c:pt>
                <c:pt idx="11996">
                  <c:v>10.48</c:v>
                </c:pt>
                <c:pt idx="11997">
                  <c:v>8.3700000000000028</c:v>
                </c:pt>
                <c:pt idx="11998">
                  <c:v>4.5700000000000038</c:v>
                </c:pt>
                <c:pt idx="11999">
                  <c:v>-1.0299999999999903</c:v>
                </c:pt>
                <c:pt idx="12000">
                  <c:v>10.380000000000004</c:v>
                </c:pt>
                <c:pt idx="12001">
                  <c:v>16.900000000000002</c:v>
                </c:pt>
                <c:pt idx="12002">
                  <c:v>21.059999999999992</c:v>
                </c:pt>
                <c:pt idx="12003">
                  <c:v>19.560000000000002</c:v>
                </c:pt>
                <c:pt idx="12004">
                  <c:v>16.939999999999987</c:v>
                </c:pt>
                <c:pt idx="12005">
                  <c:v>1.6099999999999965</c:v>
                </c:pt>
                <c:pt idx="12006">
                  <c:v>-2.8699999999999974</c:v>
                </c:pt>
                <c:pt idx="12007">
                  <c:v>-2.019999999999996</c:v>
                </c:pt>
                <c:pt idx="12008">
                  <c:v>-0.42000000000000182</c:v>
                </c:pt>
                <c:pt idx="12009">
                  <c:v>4.3199999999999985</c:v>
                </c:pt>
                <c:pt idx="12010">
                  <c:v>2.1799999999999997</c:v>
                </c:pt>
                <c:pt idx="12011">
                  <c:v>-7.9999999999998531E-2</c:v>
                </c:pt>
                <c:pt idx="12012">
                  <c:v>2.490000000000002</c:v>
                </c:pt>
                <c:pt idx="12013">
                  <c:v>2.490000000000002</c:v>
                </c:pt>
                <c:pt idx="12014">
                  <c:v>3.1199999999999974</c:v>
                </c:pt>
                <c:pt idx="12015">
                  <c:v>1.1000000000000021</c:v>
                </c:pt>
                <c:pt idx="12016">
                  <c:v>-0.66000000000000514</c:v>
                </c:pt>
                <c:pt idx="12017">
                  <c:v>-6.9099999999999984</c:v>
                </c:pt>
                <c:pt idx="12018">
                  <c:v>-10.920000000000002</c:v>
                </c:pt>
                <c:pt idx="12019">
                  <c:v>-6.3099999999999952</c:v>
                </c:pt>
                <c:pt idx="12020">
                  <c:v>0.22000000000000597</c:v>
                </c:pt>
                <c:pt idx="12021">
                  <c:v>-0.92999999999999972</c:v>
                </c:pt>
                <c:pt idx="12022">
                  <c:v>2.5300000000000007</c:v>
                </c:pt>
                <c:pt idx="12023">
                  <c:v>5.5300000000000011</c:v>
                </c:pt>
                <c:pt idx="12024">
                  <c:v>5.9999999999999964</c:v>
                </c:pt>
                <c:pt idx="12025">
                  <c:v>1.3200000000000003</c:v>
                </c:pt>
                <c:pt idx="12026">
                  <c:v>2.7100000000000009</c:v>
                </c:pt>
                <c:pt idx="12027">
                  <c:v>0.91999999999999815</c:v>
                </c:pt>
                <c:pt idx="12028">
                  <c:v>2.120000000000001</c:v>
                </c:pt>
                <c:pt idx="12029">
                  <c:v>5.2100000000000009</c:v>
                </c:pt>
                <c:pt idx="12030">
                  <c:v>3.0499999999999972</c:v>
                </c:pt>
                <c:pt idx="12031">
                  <c:v>2.3800000000000026</c:v>
                </c:pt>
                <c:pt idx="12032">
                  <c:v>1.4200000000000017</c:v>
                </c:pt>
                <c:pt idx="12033">
                  <c:v>1.3700000000000045</c:v>
                </c:pt>
                <c:pt idx="12034">
                  <c:v>1.4399999999999928</c:v>
                </c:pt>
                <c:pt idx="12035">
                  <c:v>-0.44000000000000483</c:v>
                </c:pt>
                <c:pt idx="12036">
                  <c:v>-3.3699999999999974</c:v>
                </c:pt>
                <c:pt idx="12037">
                  <c:v>6.0000000000002322E-2</c:v>
                </c:pt>
                <c:pt idx="12038">
                  <c:v>1.1300000000000041</c:v>
                </c:pt>
                <c:pt idx="12039">
                  <c:v>0.94000000000000483</c:v>
                </c:pt>
                <c:pt idx="12040">
                  <c:v>2.6799999999999997</c:v>
                </c:pt>
                <c:pt idx="12041">
                  <c:v>1</c:v>
                </c:pt>
                <c:pt idx="12042">
                  <c:v>1.9699999999999978</c:v>
                </c:pt>
                <c:pt idx="12043">
                  <c:v>2.4200000000000017</c:v>
                </c:pt>
                <c:pt idx="12044">
                  <c:v>7.8100000000000005</c:v>
                </c:pt>
                <c:pt idx="12045">
                  <c:v>10.8</c:v>
                </c:pt>
                <c:pt idx="12046">
                  <c:v>7.3799999999999963</c:v>
                </c:pt>
                <c:pt idx="12047">
                  <c:v>17.009999999999987</c:v>
                </c:pt>
                <c:pt idx="12048">
                  <c:v>9.6600000000000037</c:v>
                </c:pt>
                <c:pt idx="12049">
                  <c:v>8.9400000000000013</c:v>
                </c:pt>
                <c:pt idx="12050">
                  <c:v>4.1599999999999975</c:v>
                </c:pt>
                <c:pt idx="12051">
                  <c:v>3.6000000000000014</c:v>
                </c:pt>
                <c:pt idx="12052">
                  <c:v>-3.0599999999999987</c:v>
                </c:pt>
                <c:pt idx="12053">
                  <c:v>-2.6099999999999994</c:v>
                </c:pt>
                <c:pt idx="12054">
                  <c:v>-1.4399999999999928</c:v>
                </c:pt>
                <c:pt idx="12055">
                  <c:v>-2.1300000000000026</c:v>
                </c:pt>
                <c:pt idx="12056">
                  <c:v>-5.769999999999996</c:v>
                </c:pt>
                <c:pt idx="12057">
                  <c:v>-1.490000000000002</c:v>
                </c:pt>
                <c:pt idx="12058">
                  <c:v>-3.4399999999999977</c:v>
                </c:pt>
                <c:pt idx="12059">
                  <c:v>-0.96999999999999964</c:v>
                </c:pt>
                <c:pt idx="12060">
                  <c:v>5.0799999999999983</c:v>
                </c:pt>
                <c:pt idx="12061">
                  <c:v>4.2800000000000011</c:v>
                </c:pt>
                <c:pt idx="12062">
                  <c:v>7.4800000000000084</c:v>
                </c:pt>
                <c:pt idx="12063">
                  <c:v>7.4899999999999984</c:v>
                </c:pt>
                <c:pt idx="12064">
                  <c:v>6.2299999999999969</c:v>
                </c:pt>
                <c:pt idx="12065">
                  <c:v>1.0500000000000043</c:v>
                </c:pt>
                <c:pt idx="12066">
                  <c:v>0.92999999999999972</c:v>
                </c:pt>
                <c:pt idx="12067">
                  <c:v>5.8699999999999966</c:v>
                </c:pt>
                <c:pt idx="12068">
                  <c:v>9.2700000000000031</c:v>
                </c:pt>
                <c:pt idx="12069">
                  <c:v>12.260000000000002</c:v>
                </c:pt>
                <c:pt idx="12070">
                  <c:v>14.34</c:v>
                </c:pt>
                <c:pt idx="12071">
                  <c:v>23.58</c:v>
                </c:pt>
                <c:pt idx="12072">
                  <c:v>25.12</c:v>
                </c:pt>
                <c:pt idx="12073">
                  <c:v>23.819999999999997</c:v>
                </c:pt>
                <c:pt idx="12074">
                  <c:v>22.150000000000031</c:v>
                </c:pt>
                <c:pt idx="12075">
                  <c:v>15.53</c:v>
                </c:pt>
                <c:pt idx="12076">
                  <c:v>13.8</c:v>
                </c:pt>
                <c:pt idx="12077">
                  <c:v>10.360000000000019</c:v>
                </c:pt>
                <c:pt idx="12078">
                  <c:v>9.02</c:v>
                </c:pt>
                <c:pt idx="12079">
                  <c:v>5.76</c:v>
                </c:pt>
                <c:pt idx="12080">
                  <c:v>6.6699999999999955</c:v>
                </c:pt>
                <c:pt idx="12081">
                  <c:v>6.6299999999999955</c:v>
                </c:pt>
                <c:pt idx="12082">
                  <c:v>4.84</c:v>
                </c:pt>
                <c:pt idx="12083">
                  <c:v>4.67</c:v>
                </c:pt>
                <c:pt idx="12084">
                  <c:v>5.6599999999999975</c:v>
                </c:pt>
                <c:pt idx="12085">
                  <c:v>6.6099999999999985</c:v>
                </c:pt>
                <c:pt idx="12086">
                  <c:v>6.6599999999999975</c:v>
                </c:pt>
                <c:pt idx="12087">
                  <c:v>3.5699999999999985</c:v>
                </c:pt>
                <c:pt idx="12088">
                  <c:v>5.7799999999999994</c:v>
                </c:pt>
                <c:pt idx="12089">
                  <c:v>2.9099999999999997</c:v>
                </c:pt>
                <c:pt idx="12090">
                  <c:v>6.6499999999999986</c:v>
                </c:pt>
                <c:pt idx="12091">
                  <c:v>12.57</c:v>
                </c:pt>
                <c:pt idx="12092">
                  <c:v>21.91</c:v>
                </c:pt>
                <c:pt idx="12093">
                  <c:v>16.809999999999999</c:v>
                </c:pt>
                <c:pt idx="12094">
                  <c:v>18.669999999999987</c:v>
                </c:pt>
                <c:pt idx="12095">
                  <c:v>12.540000000000003</c:v>
                </c:pt>
                <c:pt idx="12096">
                  <c:v>17.149999999999999</c:v>
                </c:pt>
                <c:pt idx="12097">
                  <c:v>18.119999999999997</c:v>
                </c:pt>
                <c:pt idx="12098">
                  <c:v>22.35</c:v>
                </c:pt>
                <c:pt idx="12099">
                  <c:v>22.459999999999987</c:v>
                </c:pt>
                <c:pt idx="12100">
                  <c:v>21.630000000000031</c:v>
                </c:pt>
                <c:pt idx="12101">
                  <c:v>21.9</c:v>
                </c:pt>
                <c:pt idx="12102">
                  <c:v>19.439999999999987</c:v>
                </c:pt>
                <c:pt idx="12103">
                  <c:v>18.93</c:v>
                </c:pt>
                <c:pt idx="12104">
                  <c:v>18.5</c:v>
                </c:pt>
                <c:pt idx="12105">
                  <c:v>22.419999999999987</c:v>
                </c:pt>
                <c:pt idx="12106">
                  <c:v>23.330000000000005</c:v>
                </c:pt>
                <c:pt idx="12107">
                  <c:v>30.64</c:v>
                </c:pt>
                <c:pt idx="12108">
                  <c:v>33.879999999999995</c:v>
                </c:pt>
                <c:pt idx="12109">
                  <c:v>34.849999999999994</c:v>
                </c:pt>
                <c:pt idx="12110">
                  <c:v>35.630000000000003</c:v>
                </c:pt>
                <c:pt idx="12111">
                  <c:v>32.220000000000013</c:v>
                </c:pt>
                <c:pt idx="12112">
                  <c:v>30.089999999999989</c:v>
                </c:pt>
                <c:pt idx="12113">
                  <c:v>24.669999999999987</c:v>
                </c:pt>
                <c:pt idx="12114">
                  <c:v>20.790000000000003</c:v>
                </c:pt>
                <c:pt idx="12115">
                  <c:v>28.070000000000004</c:v>
                </c:pt>
                <c:pt idx="12116">
                  <c:v>47.82</c:v>
                </c:pt>
                <c:pt idx="12117">
                  <c:v>47.91</c:v>
                </c:pt>
                <c:pt idx="12118">
                  <c:v>32.650000000000006</c:v>
                </c:pt>
                <c:pt idx="12119">
                  <c:v>25.430000000000003</c:v>
                </c:pt>
                <c:pt idx="12120">
                  <c:v>26.659999999999997</c:v>
                </c:pt>
                <c:pt idx="12121">
                  <c:v>25.299999999999986</c:v>
                </c:pt>
                <c:pt idx="12122">
                  <c:v>22.91</c:v>
                </c:pt>
                <c:pt idx="12123">
                  <c:v>20.740000000000002</c:v>
                </c:pt>
                <c:pt idx="12124">
                  <c:v>29.73</c:v>
                </c:pt>
                <c:pt idx="12125">
                  <c:v>33.08</c:v>
                </c:pt>
                <c:pt idx="12126">
                  <c:v>32.800000000000004</c:v>
                </c:pt>
                <c:pt idx="12127">
                  <c:v>21.79</c:v>
                </c:pt>
                <c:pt idx="12128">
                  <c:v>21.7</c:v>
                </c:pt>
                <c:pt idx="12129">
                  <c:v>17.439999999999987</c:v>
                </c:pt>
                <c:pt idx="12130">
                  <c:v>14.65</c:v>
                </c:pt>
                <c:pt idx="12131">
                  <c:v>17.170000000000005</c:v>
                </c:pt>
                <c:pt idx="12132">
                  <c:v>28.279999999999987</c:v>
                </c:pt>
                <c:pt idx="12133">
                  <c:v>30.659999999999997</c:v>
                </c:pt>
                <c:pt idx="12134">
                  <c:v>29.680000000000003</c:v>
                </c:pt>
                <c:pt idx="12135">
                  <c:v>26.919999999999987</c:v>
                </c:pt>
                <c:pt idx="12136">
                  <c:v>19.04</c:v>
                </c:pt>
                <c:pt idx="12137">
                  <c:v>16.18</c:v>
                </c:pt>
                <c:pt idx="12138">
                  <c:v>12.93</c:v>
                </c:pt>
                <c:pt idx="12139">
                  <c:v>13.280000000000001</c:v>
                </c:pt>
                <c:pt idx="12140">
                  <c:v>13.450000000000006</c:v>
                </c:pt>
                <c:pt idx="12141">
                  <c:v>12.030000000000001</c:v>
                </c:pt>
                <c:pt idx="12142">
                  <c:v>15.43</c:v>
                </c:pt>
                <c:pt idx="12143">
                  <c:v>17.05</c:v>
                </c:pt>
                <c:pt idx="12144">
                  <c:v>18.649999999999999</c:v>
                </c:pt>
                <c:pt idx="12145">
                  <c:v>23.66</c:v>
                </c:pt>
                <c:pt idx="12146">
                  <c:v>22.99</c:v>
                </c:pt>
                <c:pt idx="12147">
                  <c:v>19.759999999999987</c:v>
                </c:pt>
                <c:pt idx="12148">
                  <c:v>15.61</c:v>
                </c:pt>
                <c:pt idx="12149">
                  <c:v>6.6900000000000048</c:v>
                </c:pt>
                <c:pt idx="12150">
                  <c:v>-8.7600000000000016</c:v>
                </c:pt>
                <c:pt idx="12151">
                  <c:v>-4.1099999999999985</c:v>
                </c:pt>
                <c:pt idx="12152">
                  <c:v>1.9499999999999933</c:v>
                </c:pt>
                <c:pt idx="12153">
                  <c:v>-6.0000000000002322E-2</c:v>
                </c:pt>
                <c:pt idx="12154">
                  <c:v>-1.6700000000000021</c:v>
                </c:pt>
                <c:pt idx="12155">
                  <c:v>6.3000000000000043</c:v>
                </c:pt>
                <c:pt idx="12156">
                  <c:v>8.4200000000000017</c:v>
                </c:pt>
                <c:pt idx="12157">
                  <c:v>9.4100000000000037</c:v>
                </c:pt>
                <c:pt idx="12158">
                  <c:v>9.2000000000000011</c:v>
                </c:pt>
                <c:pt idx="12159">
                  <c:v>8.7100000000000009</c:v>
                </c:pt>
                <c:pt idx="12160">
                  <c:v>5.3700000000000054</c:v>
                </c:pt>
                <c:pt idx="12161">
                  <c:v>1.0000000000005121E-2</c:v>
                </c:pt>
                <c:pt idx="12162">
                  <c:v>-4.4300000000000024</c:v>
                </c:pt>
                <c:pt idx="12163">
                  <c:v>-5.4100000000000037</c:v>
                </c:pt>
                <c:pt idx="12164">
                  <c:v>2.4600000000000009</c:v>
                </c:pt>
                <c:pt idx="12165">
                  <c:v>7.769999999999996</c:v>
                </c:pt>
                <c:pt idx="12166">
                  <c:v>12.25</c:v>
                </c:pt>
                <c:pt idx="12167">
                  <c:v>11.639999999999999</c:v>
                </c:pt>
                <c:pt idx="12168">
                  <c:v>1.9299999999999973</c:v>
                </c:pt>
                <c:pt idx="12169">
                  <c:v>4.2199999999999989</c:v>
                </c:pt>
                <c:pt idx="12170">
                  <c:v>8.93</c:v>
                </c:pt>
                <c:pt idx="12171">
                  <c:v>6.75</c:v>
                </c:pt>
                <c:pt idx="12172">
                  <c:v>-0.71999999999999964</c:v>
                </c:pt>
                <c:pt idx="12173">
                  <c:v>7.0000000000000312E-2</c:v>
                </c:pt>
                <c:pt idx="12174">
                  <c:v>3.0899999999999972</c:v>
                </c:pt>
                <c:pt idx="12175">
                  <c:v>-0.10000000000000142</c:v>
                </c:pt>
                <c:pt idx="12176">
                  <c:v>-2.6700000000000017</c:v>
                </c:pt>
                <c:pt idx="12177">
                  <c:v>-14.620000000000005</c:v>
                </c:pt>
                <c:pt idx="12178">
                  <c:v>-7.009999999999998</c:v>
                </c:pt>
                <c:pt idx="12179">
                  <c:v>1.5399999999999954</c:v>
                </c:pt>
                <c:pt idx="12180">
                  <c:v>3.9200000000000017</c:v>
                </c:pt>
                <c:pt idx="12181">
                  <c:v>-4.5400000000000063</c:v>
                </c:pt>
                <c:pt idx="12182">
                  <c:v>-4.9700000000000104</c:v>
                </c:pt>
                <c:pt idx="12183">
                  <c:v>-3.4299999999999997</c:v>
                </c:pt>
                <c:pt idx="12184">
                  <c:v>-0.88000000000000267</c:v>
                </c:pt>
                <c:pt idx="12185">
                  <c:v>-5.0000000000004284E-2</c:v>
                </c:pt>
                <c:pt idx="12186">
                  <c:v>5.94</c:v>
                </c:pt>
                <c:pt idx="12187">
                  <c:v>11.18</c:v>
                </c:pt>
                <c:pt idx="12188">
                  <c:v>11.810000000000002</c:v>
                </c:pt>
                <c:pt idx="12189">
                  <c:v>4.4599999999999937</c:v>
                </c:pt>
                <c:pt idx="12190">
                  <c:v>8.3700000000000045</c:v>
                </c:pt>
                <c:pt idx="12191">
                  <c:v>4.2100000000000044</c:v>
                </c:pt>
                <c:pt idx="12192">
                  <c:v>4.9699999999999989</c:v>
                </c:pt>
                <c:pt idx="12193">
                  <c:v>6.2200000000000015</c:v>
                </c:pt>
                <c:pt idx="12194">
                  <c:v>8.5800000000000018</c:v>
                </c:pt>
                <c:pt idx="12195">
                  <c:v>8.84</c:v>
                </c:pt>
                <c:pt idx="12196">
                  <c:v>5.8000000000000007</c:v>
                </c:pt>
                <c:pt idx="12197">
                  <c:v>-2.4200000000000017</c:v>
                </c:pt>
                <c:pt idx="12198">
                  <c:v>-13.470000000000006</c:v>
                </c:pt>
                <c:pt idx="12199">
                  <c:v>-12.39</c:v>
                </c:pt>
                <c:pt idx="12200">
                  <c:v>-3.8899999999999997</c:v>
                </c:pt>
                <c:pt idx="12201">
                  <c:v>-1.7800000000000011</c:v>
                </c:pt>
                <c:pt idx="12202">
                  <c:v>-4.5600000000000005</c:v>
                </c:pt>
                <c:pt idx="12203">
                  <c:v>-1.6700000000000021</c:v>
                </c:pt>
                <c:pt idx="12204">
                  <c:v>0.97999999999999765</c:v>
                </c:pt>
                <c:pt idx="12205">
                  <c:v>7.0000000000000312E-2</c:v>
                </c:pt>
                <c:pt idx="12206">
                  <c:v>-2.0599999999999947</c:v>
                </c:pt>
                <c:pt idx="12207">
                  <c:v>-3.7899999999999991</c:v>
                </c:pt>
                <c:pt idx="12208">
                  <c:v>-7.9699999999999989</c:v>
                </c:pt>
                <c:pt idx="12209">
                  <c:v>-20.319999999999993</c:v>
                </c:pt>
                <c:pt idx="12210">
                  <c:v>-22.789999999999953</c:v>
                </c:pt>
                <c:pt idx="12211">
                  <c:v>-15.280000000000001</c:v>
                </c:pt>
                <c:pt idx="12212">
                  <c:v>-7.0399999999999991</c:v>
                </c:pt>
                <c:pt idx="12213">
                  <c:v>-8.1399999999999988</c:v>
                </c:pt>
                <c:pt idx="12214">
                  <c:v>-4.9600000000000009</c:v>
                </c:pt>
                <c:pt idx="12215">
                  <c:v>-4.5900000000000025</c:v>
                </c:pt>
                <c:pt idx="12216">
                  <c:v>-4.9199999999999982</c:v>
                </c:pt>
                <c:pt idx="12217">
                  <c:v>-5.8900000000000006</c:v>
                </c:pt>
                <c:pt idx="12218">
                  <c:v>-4.84</c:v>
                </c:pt>
                <c:pt idx="12219">
                  <c:v>-5.0799999999999983</c:v>
                </c:pt>
                <c:pt idx="12220">
                  <c:v>-4.0100000000000016</c:v>
                </c:pt>
                <c:pt idx="12221">
                  <c:v>-13.04</c:v>
                </c:pt>
                <c:pt idx="12222">
                  <c:v>-16.959999999999987</c:v>
                </c:pt>
                <c:pt idx="12223">
                  <c:v>-19.5</c:v>
                </c:pt>
                <c:pt idx="12224">
                  <c:v>-23.25</c:v>
                </c:pt>
                <c:pt idx="12225">
                  <c:v>-17.629999999999992</c:v>
                </c:pt>
                <c:pt idx="12226">
                  <c:v>-20.60000000000003</c:v>
                </c:pt>
                <c:pt idx="12227">
                  <c:v>-10.840000000000002</c:v>
                </c:pt>
                <c:pt idx="12228">
                  <c:v>-3.9699999999999989</c:v>
                </c:pt>
                <c:pt idx="12229">
                  <c:v>-1.9100000000000041</c:v>
                </c:pt>
                <c:pt idx="12230">
                  <c:v>3.2899999999999991</c:v>
                </c:pt>
                <c:pt idx="12231">
                  <c:v>4.0900000000000025</c:v>
                </c:pt>
                <c:pt idx="12232">
                  <c:v>2.3599999999999977</c:v>
                </c:pt>
                <c:pt idx="12233">
                  <c:v>-4.9800000000000004</c:v>
                </c:pt>
                <c:pt idx="12234">
                  <c:v>-4.7800000000000011</c:v>
                </c:pt>
                <c:pt idx="12235">
                  <c:v>4.9999999999997317E-2</c:v>
                </c:pt>
                <c:pt idx="12236">
                  <c:v>4.9600000000000009</c:v>
                </c:pt>
                <c:pt idx="12237">
                  <c:v>2.4799999999999969</c:v>
                </c:pt>
                <c:pt idx="12238">
                  <c:v>3.9399999999999977</c:v>
                </c:pt>
                <c:pt idx="12239">
                  <c:v>-10.050000000000004</c:v>
                </c:pt>
                <c:pt idx="12240">
                  <c:v>8.3800000000000026</c:v>
                </c:pt>
                <c:pt idx="12241">
                  <c:v>9.0000000000003508E-2</c:v>
                </c:pt>
                <c:pt idx="12242">
                  <c:v>-0.46000000000000085</c:v>
                </c:pt>
                <c:pt idx="12243">
                  <c:v>-0.32000000000000095</c:v>
                </c:pt>
                <c:pt idx="12244">
                  <c:v>0.53000000000000114</c:v>
                </c:pt>
                <c:pt idx="12245">
                  <c:v>1.3999999999999957</c:v>
                </c:pt>
                <c:pt idx="12246">
                  <c:v>4.5100000000000051</c:v>
                </c:pt>
                <c:pt idx="12247">
                  <c:v>6.9199999999999964</c:v>
                </c:pt>
                <c:pt idx="12248">
                  <c:v>7.0600000000000005</c:v>
                </c:pt>
                <c:pt idx="12249">
                  <c:v>7.9100000000000037</c:v>
                </c:pt>
                <c:pt idx="12250">
                  <c:v>7.1000000000000005</c:v>
                </c:pt>
                <c:pt idx="12251">
                  <c:v>-8.6900000000000031</c:v>
                </c:pt>
                <c:pt idx="12252">
                  <c:v>-2.6899999999999982</c:v>
                </c:pt>
                <c:pt idx="12253">
                  <c:v>-0.35000000000000142</c:v>
                </c:pt>
                <c:pt idx="12254">
                  <c:v>9.6399999999999988</c:v>
                </c:pt>
                <c:pt idx="12255">
                  <c:v>6.75</c:v>
                </c:pt>
                <c:pt idx="12256">
                  <c:v>7.009999999999998</c:v>
                </c:pt>
                <c:pt idx="12257">
                  <c:v>6.4699999999999989</c:v>
                </c:pt>
                <c:pt idx="12258">
                  <c:v>6.3799999999999963</c:v>
                </c:pt>
                <c:pt idx="12259">
                  <c:v>10.010000000000002</c:v>
                </c:pt>
                <c:pt idx="12260">
                  <c:v>12.24</c:v>
                </c:pt>
                <c:pt idx="12261">
                  <c:v>5.18</c:v>
                </c:pt>
                <c:pt idx="12262">
                  <c:v>0.69999999999999574</c:v>
                </c:pt>
                <c:pt idx="12263">
                  <c:v>20.130000000000031</c:v>
                </c:pt>
                <c:pt idx="12264">
                  <c:v>26.099999999999987</c:v>
                </c:pt>
                <c:pt idx="12265">
                  <c:v>20.180000000000003</c:v>
                </c:pt>
                <c:pt idx="12266">
                  <c:v>25.72</c:v>
                </c:pt>
                <c:pt idx="12267">
                  <c:v>26.18</c:v>
                </c:pt>
                <c:pt idx="12268">
                  <c:v>24.97</c:v>
                </c:pt>
                <c:pt idx="12269">
                  <c:v>29.1</c:v>
                </c:pt>
                <c:pt idx="12270">
                  <c:v>27.64</c:v>
                </c:pt>
                <c:pt idx="12271">
                  <c:v>23.1</c:v>
                </c:pt>
                <c:pt idx="12272">
                  <c:v>20.190000000000001</c:v>
                </c:pt>
                <c:pt idx="12273">
                  <c:v>26.240000000000002</c:v>
                </c:pt>
                <c:pt idx="12274">
                  <c:v>25.830000000000005</c:v>
                </c:pt>
                <c:pt idx="12275">
                  <c:v>17.560000000000002</c:v>
                </c:pt>
                <c:pt idx="12276">
                  <c:v>29.01</c:v>
                </c:pt>
                <c:pt idx="12277">
                  <c:v>24.250000000000004</c:v>
                </c:pt>
                <c:pt idx="12278">
                  <c:v>19.730000000000004</c:v>
                </c:pt>
                <c:pt idx="12279">
                  <c:v>18.97</c:v>
                </c:pt>
                <c:pt idx="12280">
                  <c:v>14.19</c:v>
                </c:pt>
                <c:pt idx="12281">
                  <c:v>13.190000000000001</c:v>
                </c:pt>
                <c:pt idx="12282">
                  <c:v>20.499999999999989</c:v>
                </c:pt>
                <c:pt idx="12283">
                  <c:v>28.630000000000031</c:v>
                </c:pt>
                <c:pt idx="12284">
                  <c:v>32.5</c:v>
                </c:pt>
                <c:pt idx="12285">
                  <c:v>21.800000000000004</c:v>
                </c:pt>
                <c:pt idx="12286">
                  <c:v>18.580000000000002</c:v>
                </c:pt>
                <c:pt idx="12287">
                  <c:v>25.590000000000003</c:v>
                </c:pt>
                <c:pt idx="12288">
                  <c:v>21.87</c:v>
                </c:pt>
                <c:pt idx="12289">
                  <c:v>14.840000000000003</c:v>
                </c:pt>
                <c:pt idx="12290">
                  <c:v>16.090000000000003</c:v>
                </c:pt>
                <c:pt idx="12291">
                  <c:v>16.72</c:v>
                </c:pt>
                <c:pt idx="12292">
                  <c:v>13.27</c:v>
                </c:pt>
                <c:pt idx="12293">
                  <c:v>5.9699999999999989</c:v>
                </c:pt>
                <c:pt idx="12294">
                  <c:v>3.9399999999999977</c:v>
                </c:pt>
                <c:pt idx="12295">
                  <c:v>1.1099999999999965</c:v>
                </c:pt>
                <c:pt idx="12296">
                  <c:v>-0.56000000000000261</c:v>
                </c:pt>
                <c:pt idx="12297">
                  <c:v>-2.4200000000000017</c:v>
                </c:pt>
                <c:pt idx="12298">
                  <c:v>-1.9000000000000061</c:v>
                </c:pt>
                <c:pt idx="12299">
                  <c:v>1.3400000000000041</c:v>
                </c:pt>
                <c:pt idx="12300">
                  <c:v>-0.42000000000000182</c:v>
                </c:pt>
                <c:pt idx="12301">
                  <c:v>-4.5300000000000011</c:v>
                </c:pt>
                <c:pt idx="12302">
                  <c:v>-1.8700000000000045</c:v>
                </c:pt>
                <c:pt idx="12303">
                  <c:v>-1.0700000000000003</c:v>
                </c:pt>
                <c:pt idx="12304">
                  <c:v>0.31000000000000238</c:v>
                </c:pt>
                <c:pt idx="12305">
                  <c:v>-4.0499999999999972</c:v>
                </c:pt>
                <c:pt idx="12306">
                  <c:v>-5.6399999999999935</c:v>
                </c:pt>
                <c:pt idx="12307">
                  <c:v>1.3500000000000021</c:v>
                </c:pt>
                <c:pt idx="12308">
                  <c:v>-1.4400000000000048</c:v>
                </c:pt>
                <c:pt idx="12309">
                  <c:v>-4.1899999999999977</c:v>
                </c:pt>
                <c:pt idx="12310">
                  <c:v>-1.9600000000000033</c:v>
                </c:pt>
                <c:pt idx="12311">
                  <c:v>11.66</c:v>
                </c:pt>
                <c:pt idx="12312">
                  <c:v>9.82</c:v>
                </c:pt>
                <c:pt idx="12313">
                  <c:v>7.7899999999999991</c:v>
                </c:pt>
                <c:pt idx="12314">
                  <c:v>8.4500000000000028</c:v>
                </c:pt>
                <c:pt idx="12315">
                  <c:v>1.3300000000000021</c:v>
                </c:pt>
                <c:pt idx="12316">
                  <c:v>0.33999999999999769</c:v>
                </c:pt>
                <c:pt idx="12317">
                  <c:v>1</c:v>
                </c:pt>
                <c:pt idx="12318">
                  <c:v>-7.4099999999999984</c:v>
                </c:pt>
                <c:pt idx="12319">
                  <c:v>-5.1300000000000026</c:v>
                </c:pt>
                <c:pt idx="12320">
                  <c:v>-7.3000000000000043</c:v>
                </c:pt>
                <c:pt idx="12321">
                  <c:v>-12.63</c:v>
                </c:pt>
                <c:pt idx="12322">
                  <c:v>-21.379999999999992</c:v>
                </c:pt>
                <c:pt idx="12323">
                  <c:v>-21.489999999999952</c:v>
                </c:pt>
                <c:pt idx="12324">
                  <c:v>-17.670000000000005</c:v>
                </c:pt>
                <c:pt idx="12325">
                  <c:v>-17.729999999999986</c:v>
                </c:pt>
                <c:pt idx="12326">
                  <c:v>-4.2399999999999984</c:v>
                </c:pt>
                <c:pt idx="12327">
                  <c:v>-1.2100000000000009</c:v>
                </c:pt>
                <c:pt idx="12328">
                  <c:v>-6.6700000000000017</c:v>
                </c:pt>
                <c:pt idx="12329">
                  <c:v>-19.239999999999988</c:v>
                </c:pt>
                <c:pt idx="12330">
                  <c:v>-15.5</c:v>
                </c:pt>
                <c:pt idx="12331">
                  <c:v>-2.1000000000000014</c:v>
                </c:pt>
                <c:pt idx="12332">
                  <c:v>0.92999999999999972</c:v>
                </c:pt>
                <c:pt idx="12333">
                  <c:v>-0.92000000000000171</c:v>
                </c:pt>
                <c:pt idx="12334">
                  <c:v>-8.39</c:v>
                </c:pt>
                <c:pt idx="12335">
                  <c:v>12.96</c:v>
                </c:pt>
                <c:pt idx="12336">
                  <c:v>11.229999999999999</c:v>
                </c:pt>
                <c:pt idx="12337">
                  <c:v>9.620000000000001</c:v>
                </c:pt>
                <c:pt idx="12338">
                  <c:v>9.98</c:v>
                </c:pt>
                <c:pt idx="12339">
                  <c:v>9.9700000000000024</c:v>
                </c:pt>
                <c:pt idx="12340">
                  <c:v>8.66</c:v>
                </c:pt>
                <c:pt idx="12341">
                  <c:v>3.8299999999999983</c:v>
                </c:pt>
                <c:pt idx="12342">
                  <c:v>-9.9999999999980382E-3</c:v>
                </c:pt>
                <c:pt idx="12343">
                  <c:v>-12.330000000000002</c:v>
                </c:pt>
                <c:pt idx="12344">
                  <c:v>-24.430000000000007</c:v>
                </c:pt>
                <c:pt idx="12345">
                  <c:v>-22.010000000000005</c:v>
                </c:pt>
                <c:pt idx="12346">
                  <c:v>-25.459999999999987</c:v>
                </c:pt>
                <c:pt idx="12347">
                  <c:v>-16.600000000000001</c:v>
                </c:pt>
                <c:pt idx="12348">
                  <c:v>-16.810000000000031</c:v>
                </c:pt>
                <c:pt idx="12349">
                  <c:v>-28.630000000000031</c:v>
                </c:pt>
                <c:pt idx="12350">
                  <c:v>-26.08</c:v>
                </c:pt>
                <c:pt idx="12351">
                  <c:v>-25.979999999999986</c:v>
                </c:pt>
                <c:pt idx="12352">
                  <c:v>-26.959999999999987</c:v>
                </c:pt>
                <c:pt idx="12353">
                  <c:v>-35.03</c:v>
                </c:pt>
                <c:pt idx="12354">
                  <c:v>-32.03</c:v>
                </c:pt>
                <c:pt idx="12355">
                  <c:v>-17.21</c:v>
                </c:pt>
                <c:pt idx="12356">
                  <c:v>-7.5499999999999972</c:v>
                </c:pt>
                <c:pt idx="12357">
                  <c:v>-6.3499999999999943</c:v>
                </c:pt>
                <c:pt idx="12358">
                  <c:v>-3.259999999999998</c:v>
                </c:pt>
                <c:pt idx="12359">
                  <c:v>9.1399999999999988</c:v>
                </c:pt>
                <c:pt idx="12360">
                  <c:v>7.3599999999999985</c:v>
                </c:pt>
                <c:pt idx="12361">
                  <c:v>6.6400000000000006</c:v>
                </c:pt>
                <c:pt idx="12362">
                  <c:v>9.3700000000000045</c:v>
                </c:pt>
                <c:pt idx="12363">
                  <c:v>7.8699999999999966</c:v>
                </c:pt>
                <c:pt idx="12364">
                  <c:v>8.1399999999999988</c:v>
                </c:pt>
                <c:pt idx="12365">
                  <c:v>4.0499999999999972</c:v>
                </c:pt>
                <c:pt idx="12366">
                  <c:v>1.3900000000000021</c:v>
                </c:pt>
                <c:pt idx="12367">
                  <c:v>-7.6099999999999985</c:v>
                </c:pt>
                <c:pt idx="12368">
                  <c:v>-3.2199999999999989</c:v>
                </c:pt>
                <c:pt idx="12369">
                  <c:v>-12.520000000000003</c:v>
                </c:pt>
                <c:pt idx="12370">
                  <c:v>-17.68</c:v>
                </c:pt>
                <c:pt idx="12371">
                  <c:v>-14.590000000000002</c:v>
                </c:pt>
                <c:pt idx="12372">
                  <c:v>-11.160000000000004</c:v>
                </c:pt>
                <c:pt idx="12373">
                  <c:v>-5.44</c:v>
                </c:pt>
                <c:pt idx="12374">
                  <c:v>-9.0000000000003508E-2</c:v>
                </c:pt>
                <c:pt idx="12375">
                  <c:v>-4.1299999999999955</c:v>
                </c:pt>
                <c:pt idx="12376">
                  <c:v>3.8899999999999997</c:v>
                </c:pt>
                <c:pt idx="12377">
                  <c:v>3.0799999999999983</c:v>
                </c:pt>
                <c:pt idx="12378">
                  <c:v>1.9399999999999953</c:v>
                </c:pt>
                <c:pt idx="12379">
                  <c:v>5.2700000000000031</c:v>
                </c:pt>
                <c:pt idx="12380">
                  <c:v>8.3700000000000045</c:v>
                </c:pt>
                <c:pt idx="12381">
                  <c:v>1.0000000000005121E-2</c:v>
                </c:pt>
                <c:pt idx="12382">
                  <c:v>3.9100000000000037</c:v>
                </c:pt>
                <c:pt idx="12383">
                  <c:v>20.260000000000002</c:v>
                </c:pt>
                <c:pt idx="12384">
                  <c:v>21.24</c:v>
                </c:pt>
                <c:pt idx="12385">
                  <c:v>21.630000000000031</c:v>
                </c:pt>
                <c:pt idx="12386">
                  <c:v>25.279999999999987</c:v>
                </c:pt>
                <c:pt idx="12387">
                  <c:v>18.090000000000003</c:v>
                </c:pt>
                <c:pt idx="12388">
                  <c:v>12.790000000000003</c:v>
                </c:pt>
                <c:pt idx="12389">
                  <c:v>11.18</c:v>
                </c:pt>
                <c:pt idx="12390">
                  <c:v>4.6999999999999957</c:v>
                </c:pt>
                <c:pt idx="12391">
                  <c:v>-5.5600000000000005</c:v>
                </c:pt>
                <c:pt idx="12392">
                  <c:v>-6.8599999999999985</c:v>
                </c:pt>
                <c:pt idx="12393">
                  <c:v>-7.07</c:v>
                </c:pt>
                <c:pt idx="12394">
                  <c:v>-4.3100000000000005</c:v>
                </c:pt>
                <c:pt idx="12395">
                  <c:v>0.39999999999999997</c:v>
                </c:pt>
                <c:pt idx="12396">
                  <c:v>2.0800000000000054</c:v>
                </c:pt>
                <c:pt idx="12397">
                  <c:v>1.2599999999999936</c:v>
                </c:pt>
                <c:pt idx="12398">
                  <c:v>2.5800000000000018</c:v>
                </c:pt>
                <c:pt idx="12399">
                  <c:v>2.6300000000000026</c:v>
                </c:pt>
                <c:pt idx="12400">
                  <c:v>0.14000000000000071</c:v>
                </c:pt>
                <c:pt idx="12401">
                  <c:v>2.0200000000000031</c:v>
                </c:pt>
                <c:pt idx="12402">
                  <c:v>3.2400000000000042</c:v>
                </c:pt>
                <c:pt idx="12403">
                  <c:v>10.090000000000003</c:v>
                </c:pt>
                <c:pt idx="12404">
                  <c:v>15.96</c:v>
                </c:pt>
                <c:pt idx="12405">
                  <c:v>10.760000000000002</c:v>
                </c:pt>
                <c:pt idx="12406">
                  <c:v>13.270000000000003</c:v>
                </c:pt>
                <c:pt idx="12407">
                  <c:v>21.619999999999997</c:v>
                </c:pt>
                <c:pt idx="12408">
                  <c:v>22.180000000000003</c:v>
                </c:pt>
                <c:pt idx="12409">
                  <c:v>15.19</c:v>
                </c:pt>
                <c:pt idx="12410">
                  <c:v>13.8</c:v>
                </c:pt>
                <c:pt idx="12411">
                  <c:v>13.34</c:v>
                </c:pt>
                <c:pt idx="12412">
                  <c:v>13.26</c:v>
                </c:pt>
                <c:pt idx="12413">
                  <c:v>12.68</c:v>
                </c:pt>
                <c:pt idx="12414">
                  <c:v>10.000000000000002</c:v>
                </c:pt>
                <c:pt idx="12415">
                  <c:v>9.7299999999999986</c:v>
                </c:pt>
                <c:pt idx="12416">
                  <c:v>12.530000000000001</c:v>
                </c:pt>
                <c:pt idx="12417">
                  <c:v>13.29</c:v>
                </c:pt>
                <c:pt idx="12418">
                  <c:v>17.669999999999987</c:v>
                </c:pt>
                <c:pt idx="12419">
                  <c:v>19.560000000000002</c:v>
                </c:pt>
                <c:pt idx="12420">
                  <c:v>23.49</c:v>
                </c:pt>
                <c:pt idx="12421">
                  <c:v>23.279999999999987</c:v>
                </c:pt>
                <c:pt idx="12422">
                  <c:v>23.939999999999987</c:v>
                </c:pt>
                <c:pt idx="12423">
                  <c:v>20.490000000000002</c:v>
                </c:pt>
                <c:pt idx="12424">
                  <c:v>17.700000000000003</c:v>
                </c:pt>
                <c:pt idx="12425">
                  <c:v>12.84</c:v>
                </c:pt>
                <c:pt idx="12426">
                  <c:v>14.1</c:v>
                </c:pt>
                <c:pt idx="12427">
                  <c:v>18.659999999999997</c:v>
                </c:pt>
                <c:pt idx="12428">
                  <c:v>25.669999999999987</c:v>
                </c:pt>
                <c:pt idx="12429">
                  <c:v>25.02</c:v>
                </c:pt>
                <c:pt idx="12430">
                  <c:v>21.130000000000031</c:v>
                </c:pt>
                <c:pt idx="12431">
                  <c:v>21.060000000000002</c:v>
                </c:pt>
                <c:pt idx="12432">
                  <c:v>11.06</c:v>
                </c:pt>
                <c:pt idx="12433">
                  <c:v>1.2799999999999956</c:v>
                </c:pt>
                <c:pt idx="12434">
                  <c:v>-1.9600000000000024</c:v>
                </c:pt>
                <c:pt idx="12435">
                  <c:v>-2.2199999999999998</c:v>
                </c:pt>
                <c:pt idx="12436">
                  <c:v>0.19000000000000003</c:v>
                </c:pt>
                <c:pt idx="12437">
                  <c:v>1.069999999999997</c:v>
                </c:pt>
                <c:pt idx="12438">
                  <c:v>-2.9299999999999997</c:v>
                </c:pt>
                <c:pt idx="12439">
                  <c:v>-5.3599999999999985</c:v>
                </c:pt>
                <c:pt idx="12440">
                  <c:v>-5.1199999999999966</c:v>
                </c:pt>
                <c:pt idx="12441">
                  <c:v>-3.16</c:v>
                </c:pt>
                <c:pt idx="12442">
                  <c:v>4.99</c:v>
                </c:pt>
                <c:pt idx="12443">
                  <c:v>10.719999999999999</c:v>
                </c:pt>
                <c:pt idx="12444">
                  <c:v>15.280000000000001</c:v>
                </c:pt>
                <c:pt idx="12445">
                  <c:v>23.2</c:v>
                </c:pt>
                <c:pt idx="12446">
                  <c:v>17.82</c:v>
                </c:pt>
                <c:pt idx="12447">
                  <c:v>11.52</c:v>
                </c:pt>
                <c:pt idx="12448">
                  <c:v>4.0500000000000007</c:v>
                </c:pt>
                <c:pt idx="12449">
                  <c:v>8.6300000000000008</c:v>
                </c:pt>
                <c:pt idx="12450">
                  <c:v>11.370000000000006</c:v>
                </c:pt>
                <c:pt idx="12451">
                  <c:v>22.69</c:v>
                </c:pt>
                <c:pt idx="12452">
                  <c:v>29.25</c:v>
                </c:pt>
                <c:pt idx="12453">
                  <c:v>29.77</c:v>
                </c:pt>
                <c:pt idx="12454">
                  <c:v>16.29</c:v>
                </c:pt>
                <c:pt idx="12455">
                  <c:v>15.260000000000002</c:v>
                </c:pt>
                <c:pt idx="12456">
                  <c:v>4.2699999999999996</c:v>
                </c:pt>
                <c:pt idx="12457">
                  <c:v>-0.17</c:v>
                </c:pt>
                <c:pt idx="12458">
                  <c:v>0.18000000000000016</c:v>
                </c:pt>
                <c:pt idx="12459">
                  <c:v>0.80999999999999961</c:v>
                </c:pt>
                <c:pt idx="12460">
                  <c:v>2.3999999999999977</c:v>
                </c:pt>
                <c:pt idx="12461">
                  <c:v>8.8800000000000026</c:v>
                </c:pt>
                <c:pt idx="12462">
                  <c:v>0.15999999999999726</c:v>
                </c:pt>
                <c:pt idx="12463">
                  <c:v>3.6400000000000006</c:v>
                </c:pt>
                <c:pt idx="12464">
                  <c:v>4.6500000000000057</c:v>
                </c:pt>
                <c:pt idx="12465">
                  <c:v>3.7400000000000042</c:v>
                </c:pt>
                <c:pt idx="12466">
                  <c:v>1.2900000000000063</c:v>
                </c:pt>
                <c:pt idx="12467">
                  <c:v>5.759999999999998</c:v>
                </c:pt>
                <c:pt idx="12468">
                  <c:v>8.4100000000000037</c:v>
                </c:pt>
                <c:pt idx="12469">
                  <c:v>9.3100000000000023</c:v>
                </c:pt>
                <c:pt idx="12470">
                  <c:v>13.330000000000002</c:v>
                </c:pt>
                <c:pt idx="12471">
                  <c:v>15.139999999999999</c:v>
                </c:pt>
                <c:pt idx="12472">
                  <c:v>13.55</c:v>
                </c:pt>
                <c:pt idx="12473">
                  <c:v>9.6000000000000014</c:v>
                </c:pt>
                <c:pt idx="12474">
                  <c:v>7.1900000000000048</c:v>
                </c:pt>
                <c:pt idx="12475">
                  <c:v>12.310000000000002</c:v>
                </c:pt>
                <c:pt idx="12476">
                  <c:v>16.680000000000007</c:v>
                </c:pt>
                <c:pt idx="12477">
                  <c:v>2.490000000000002</c:v>
                </c:pt>
                <c:pt idx="12478">
                  <c:v>11.610000000000007</c:v>
                </c:pt>
                <c:pt idx="12479">
                  <c:v>9.0800000000000018</c:v>
                </c:pt>
                <c:pt idx="12480">
                  <c:v>2.0300000000000007</c:v>
                </c:pt>
                <c:pt idx="12481">
                  <c:v>3.3599999999999977</c:v>
                </c:pt>
                <c:pt idx="12482">
                  <c:v>14.170000000000002</c:v>
                </c:pt>
                <c:pt idx="12483">
                  <c:v>16.97</c:v>
                </c:pt>
                <c:pt idx="12484">
                  <c:v>11.32</c:v>
                </c:pt>
                <c:pt idx="12485">
                  <c:v>10.560000000000002</c:v>
                </c:pt>
                <c:pt idx="12486">
                  <c:v>-0.48999999999999594</c:v>
                </c:pt>
                <c:pt idx="12487">
                  <c:v>-8.11</c:v>
                </c:pt>
                <c:pt idx="12488">
                  <c:v>0.77000000000000446</c:v>
                </c:pt>
                <c:pt idx="12489">
                  <c:v>7.8199999999999985</c:v>
                </c:pt>
                <c:pt idx="12490">
                  <c:v>9.5</c:v>
                </c:pt>
                <c:pt idx="12491">
                  <c:v>14.190000000000005</c:v>
                </c:pt>
                <c:pt idx="12492">
                  <c:v>13.04</c:v>
                </c:pt>
                <c:pt idx="12493">
                  <c:v>15.82</c:v>
                </c:pt>
                <c:pt idx="12494">
                  <c:v>16.880000000000003</c:v>
                </c:pt>
                <c:pt idx="12495">
                  <c:v>15.15</c:v>
                </c:pt>
                <c:pt idx="12496">
                  <c:v>11.920000000000002</c:v>
                </c:pt>
                <c:pt idx="12497">
                  <c:v>8.65</c:v>
                </c:pt>
                <c:pt idx="12498">
                  <c:v>5.0799999999999983</c:v>
                </c:pt>
                <c:pt idx="12499">
                  <c:v>10.24</c:v>
                </c:pt>
                <c:pt idx="12500">
                  <c:v>14.090000000000003</c:v>
                </c:pt>
                <c:pt idx="12501">
                  <c:v>9.0200000000000031</c:v>
                </c:pt>
                <c:pt idx="12502">
                  <c:v>11.930000000000007</c:v>
                </c:pt>
                <c:pt idx="12503">
                  <c:v>17.779999999999987</c:v>
                </c:pt>
                <c:pt idx="12504">
                  <c:v>16.12</c:v>
                </c:pt>
                <c:pt idx="12505">
                  <c:v>21.349999999999987</c:v>
                </c:pt>
                <c:pt idx="12506">
                  <c:v>28.45</c:v>
                </c:pt>
                <c:pt idx="12507">
                  <c:v>30.85</c:v>
                </c:pt>
                <c:pt idx="12508">
                  <c:v>22.4</c:v>
                </c:pt>
                <c:pt idx="12509">
                  <c:v>4.18</c:v>
                </c:pt>
                <c:pt idx="12510">
                  <c:v>-4.5999999999999943</c:v>
                </c:pt>
                <c:pt idx="12511">
                  <c:v>-4.75</c:v>
                </c:pt>
                <c:pt idx="12512">
                  <c:v>4.9300000000000024</c:v>
                </c:pt>
                <c:pt idx="12513">
                  <c:v>14.72</c:v>
                </c:pt>
                <c:pt idx="12514">
                  <c:v>17.309999999999992</c:v>
                </c:pt>
                <c:pt idx="12515">
                  <c:v>25.069999999999986</c:v>
                </c:pt>
                <c:pt idx="12516">
                  <c:v>24.959999999999987</c:v>
                </c:pt>
                <c:pt idx="12517">
                  <c:v>22.150000000000031</c:v>
                </c:pt>
                <c:pt idx="12518">
                  <c:v>22.650000000000031</c:v>
                </c:pt>
                <c:pt idx="12519">
                  <c:v>21.87</c:v>
                </c:pt>
                <c:pt idx="12520">
                  <c:v>19.189999999999987</c:v>
                </c:pt>
                <c:pt idx="12521">
                  <c:v>8.61</c:v>
                </c:pt>
                <c:pt idx="12522">
                  <c:v>7.1099999999999985</c:v>
                </c:pt>
                <c:pt idx="12523">
                  <c:v>14.25</c:v>
                </c:pt>
                <c:pt idx="12524">
                  <c:v>24.580000000000002</c:v>
                </c:pt>
                <c:pt idx="12525">
                  <c:v>13.760000000000005</c:v>
                </c:pt>
                <c:pt idx="12526">
                  <c:v>22.499999999999989</c:v>
                </c:pt>
                <c:pt idx="12527">
                  <c:v>31.040000000000003</c:v>
                </c:pt>
                <c:pt idx="12528">
                  <c:v>32.010000000000005</c:v>
                </c:pt>
                <c:pt idx="12529">
                  <c:v>33.150000000000006</c:v>
                </c:pt>
                <c:pt idx="12530">
                  <c:v>34.879999999999995</c:v>
                </c:pt>
                <c:pt idx="12531">
                  <c:v>34.200000000000003</c:v>
                </c:pt>
                <c:pt idx="12532">
                  <c:v>33.949999999999996</c:v>
                </c:pt>
                <c:pt idx="12533">
                  <c:v>33.08</c:v>
                </c:pt>
                <c:pt idx="12534">
                  <c:v>19.099999999999987</c:v>
                </c:pt>
                <c:pt idx="12535">
                  <c:v>8.5100000000000016</c:v>
                </c:pt>
                <c:pt idx="12536">
                  <c:v>15.200000000000003</c:v>
                </c:pt>
                <c:pt idx="12537">
                  <c:v>18.39</c:v>
                </c:pt>
                <c:pt idx="12538">
                  <c:v>21.939999999999987</c:v>
                </c:pt>
                <c:pt idx="12539">
                  <c:v>23.330000000000005</c:v>
                </c:pt>
                <c:pt idx="12540">
                  <c:v>21.37</c:v>
                </c:pt>
                <c:pt idx="12541">
                  <c:v>18.260000000000002</c:v>
                </c:pt>
                <c:pt idx="12542">
                  <c:v>17.349999999999987</c:v>
                </c:pt>
                <c:pt idx="12543">
                  <c:v>18.290000000000003</c:v>
                </c:pt>
                <c:pt idx="12544">
                  <c:v>26.490000000000002</c:v>
                </c:pt>
                <c:pt idx="12545">
                  <c:v>15.800000000000004</c:v>
                </c:pt>
                <c:pt idx="12546">
                  <c:v>16.149999999999999</c:v>
                </c:pt>
                <c:pt idx="12547">
                  <c:v>22.009999999999987</c:v>
                </c:pt>
                <c:pt idx="12548">
                  <c:v>26.47</c:v>
                </c:pt>
                <c:pt idx="12549">
                  <c:v>19.369999999999987</c:v>
                </c:pt>
                <c:pt idx="12550">
                  <c:v>18.14</c:v>
                </c:pt>
                <c:pt idx="12551">
                  <c:v>26.72</c:v>
                </c:pt>
                <c:pt idx="12552">
                  <c:v>33.309999999999995</c:v>
                </c:pt>
                <c:pt idx="12553">
                  <c:v>33.39</c:v>
                </c:pt>
                <c:pt idx="12554">
                  <c:v>32.809999999999995</c:v>
                </c:pt>
                <c:pt idx="12555">
                  <c:v>32.64</c:v>
                </c:pt>
                <c:pt idx="12556">
                  <c:v>33.14</c:v>
                </c:pt>
                <c:pt idx="12557">
                  <c:v>28.62</c:v>
                </c:pt>
                <c:pt idx="12558">
                  <c:v>19.709999999999987</c:v>
                </c:pt>
                <c:pt idx="12559">
                  <c:v>5.009999999999998</c:v>
                </c:pt>
                <c:pt idx="12560">
                  <c:v>11.010000000000002</c:v>
                </c:pt>
                <c:pt idx="12561">
                  <c:v>12.450000000000006</c:v>
                </c:pt>
                <c:pt idx="12562">
                  <c:v>11.18</c:v>
                </c:pt>
                <c:pt idx="12563">
                  <c:v>19.579999999999988</c:v>
                </c:pt>
                <c:pt idx="12564">
                  <c:v>20.220000000000002</c:v>
                </c:pt>
                <c:pt idx="12565">
                  <c:v>18.380000000000003</c:v>
                </c:pt>
                <c:pt idx="12566">
                  <c:v>18.23</c:v>
                </c:pt>
                <c:pt idx="12567">
                  <c:v>20.820000000000004</c:v>
                </c:pt>
                <c:pt idx="12568">
                  <c:v>19.130000000000031</c:v>
                </c:pt>
                <c:pt idx="12569">
                  <c:v>23.279999999999987</c:v>
                </c:pt>
                <c:pt idx="12570">
                  <c:v>26.830000000000005</c:v>
                </c:pt>
                <c:pt idx="12571">
                  <c:v>31.279999999999987</c:v>
                </c:pt>
                <c:pt idx="12572">
                  <c:v>35.290000000000013</c:v>
                </c:pt>
                <c:pt idx="12573">
                  <c:v>28.51</c:v>
                </c:pt>
                <c:pt idx="12574">
                  <c:v>28.310000000000031</c:v>
                </c:pt>
                <c:pt idx="12575">
                  <c:v>41.790000000000013</c:v>
                </c:pt>
                <c:pt idx="12576">
                  <c:v>41.58</c:v>
                </c:pt>
                <c:pt idx="12577">
                  <c:v>38.25</c:v>
                </c:pt>
                <c:pt idx="12578">
                  <c:v>36.58</c:v>
                </c:pt>
                <c:pt idx="12579">
                  <c:v>37.15</c:v>
                </c:pt>
                <c:pt idx="12580">
                  <c:v>35.82</c:v>
                </c:pt>
                <c:pt idx="12581">
                  <c:v>35.07</c:v>
                </c:pt>
                <c:pt idx="12582">
                  <c:v>32.430000000000007</c:v>
                </c:pt>
                <c:pt idx="12583">
                  <c:v>32.160000000000011</c:v>
                </c:pt>
                <c:pt idx="12584">
                  <c:v>33.35</c:v>
                </c:pt>
                <c:pt idx="12585">
                  <c:v>34.370000000000005</c:v>
                </c:pt>
                <c:pt idx="12586">
                  <c:v>32.36</c:v>
                </c:pt>
                <c:pt idx="12587">
                  <c:v>31.939999999999987</c:v>
                </c:pt>
                <c:pt idx="12588">
                  <c:v>32.620000000000012</c:v>
                </c:pt>
                <c:pt idx="12589">
                  <c:v>29.610000000000031</c:v>
                </c:pt>
                <c:pt idx="12590">
                  <c:v>32.130000000000003</c:v>
                </c:pt>
                <c:pt idx="12591">
                  <c:v>28.68</c:v>
                </c:pt>
                <c:pt idx="12592">
                  <c:v>28.869999999999987</c:v>
                </c:pt>
                <c:pt idx="12593">
                  <c:v>26.810000000000031</c:v>
                </c:pt>
                <c:pt idx="12594">
                  <c:v>30.840000000000003</c:v>
                </c:pt>
                <c:pt idx="12595">
                  <c:v>35.840000000000003</c:v>
                </c:pt>
                <c:pt idx="12596">
                  <c:v>37.760000000000012</c:v>
                </c:pt>
                <c:pt idx="12597">
                  <c:v>36.849999999999994</c:v>
                </c:pt>
                <c:pt idx="12598">
                  <c:v>35.17</c:v>
                </c:pt>
                <c:pt idx="12599">
                  <c:v>35.980000000000004</c:v>
                </c:pt>
                <c:pt idx="12600">
                  <c:v>34.020000000000003</c:v>
                </c:pt>
                <c:pt idx="12601">
                  <c:v>29.019999999999996</c:v>
                </c:pt>
                <c:pt idx="12602">
                  <c:v>32.370000000000005</c:v>
                </c:pt>
                <c:pt idx="12603">
                  <c:v>30.979999999999986</c:v>
                </c:pt>
                <c:pt idx="12604">
                  <c:v>29.610000000000031</c:v>
                </c:pt>
                <c:pt idx="12605">
                  <c:v>31.56</c:v>
                </c:pt>
                <c:pt idx="12606">
                  <c:v>21.14</c:v>
                </c:pt>
                <c:pt idx="12607">
                  <c:v>14.94</c:v>
                </c:pt>
                <c:pt idx="12608">
                  <c:v>18.7</c:v>
                </c:pt>
                <c:pt idx="12609">
                  <c:v>23.54</c:v>
                </c:pt>
                <c:pt idx="12610">
                  <c:v>28.3</c:v>
                </c:pt>
                <c:pt idx="12611">
                  <c:v>27.66</c:v>
                </c:pt>
                <c:pt idx="12612">
                  <c:v>28.279999999999987</c:v>
                </c:pt>
                <c:pt idx="12613">
                  <c:v>25.950000000000003</c:v>
                </c:pt>
                <c:pt idx="12614">
                  <c:v>22.56</c:v>
                </c:pt>
                <c:pt idx="12615">
                  <c:v>14.340000000000002</c:v>
                </c:pt>
                <c:pt idx="12616">
                  <c:v>12.9</c:v>
                </c:pt>
                <c:pt idx="12617">
                  <c:v>13.810000000000002</c:v>
                </c:pt>
                <c:pt idx="12618">
                  <c:v>21.68</c:v>
                </c:pt>
                <c:pt idx="12619">
                  <c:v>26.869999999999987</c:v>
                </c:pt>
                <c:pt idx="12620">
                  <c:v>35.53</c:v>
                </c:pt>
                <c:pt idx="12621">
                  <c:v>32.349999999999994</c:v>
                </c:pt>
                <c:pt idx="12622">
                  <c:v>31.22</c:v>
                </c:pt>
                <c:pt idx="12623">
                  <c:v>37.47</c:v>
                </c:pt>
                <c:pt idx="12624">
                  <c:v>27.830000000000005</c:v>
                </c:pt>
                <c:pt idx="12625">
                  <c:v>19.610000000000031</c:v>
                </c:pt>
                <c:pt idx="12626">
                  <c:v>15.27</c:v>
                </c:pt>
                <c:pt idx="12627">
                  <c:v>16.399999999999999</c:v>
                </c:pt>
                <c:pt idx="12628">
                  <c:v>15.57</c:v>
                </c:pt>
                <c:pt idx="12629">
                  <c:v>29.74</c:v>
                </c:pt>
                <c:pt idx="12630">
                  <c:v>12.630000000000003</c:v>
                </c:pt>
                <c:pt idx="12631">
                  <c:v>9.4000000000000057</c:v>
                </c:pt>
                <c:pt idx="12632">
                  <c:v>9.5800000000000018</c:v>
                </c:pt>
                <c:pt idx="12633">
                  <c:v>8.94</c:v>
                </c:pt>
                <c:pt idx="12634">
                  <c:v>5.2900000000000063</c:v>
                </c:pt>
                <c:pt idx="12635">
                  <c:v>12.5</c:v>
                </c:pt>
                <c:pt idx="12636">
                  <c:v>14.139999999999999</c:v>
                </c:pt>
                <c:pt idx="12637">
                  <c:v>15.010000000000002</c:v>
                </c:pt>
                <c:pt idx="12638">
                  <c:v>16.529999999999987</c:v>
                </c:pt>
                <c:pt idx="12639">
                  <c:v>17.479999999999986</c:v>
                </c:pt>
                <c:pt idx="12640">
                  <c:v>16.840000000000003</c:v>
                </c:pt>
                <c:pt idx="12641">
                  <c:v>10.24</c:v>
                </c:pt>
                <c:pt idx="12642">
                  <c:v>8.9700000000000042</c:v>
                </c:pt>
                <c:pt idx="12643">
                  <c:v>12.91</c:v>
                </c:pt>
                <c:pt idx="12644">
                  <c:v>20.340000000000003</c:v>
                </c:pt>
                <c:pt idx="12645">
                  <c:v>15.950000000000006</c:v>
                </c:pt>
                <c:pt idx="12646">
                  <c:v>17.599999999999987</c:v>
                </c:pt>
                <c:pt idx="12647">
                  <c:v>29.830000000000005</c:v>
                </c:pt>
                <c:pt idx="12648">
                  <c:v>26.889999999999986</c:v>
                </c:pt>
                <c:pt idx="12649">
                  <c:v>21.95</c:v>
                </c:pt>
                <c:pt idx="12650">
                  <c:v>23</c:v>
                </c:pt>
                <c:pt idx="12651">
                  <c:v>20.520000000000003</c:v>
                </c:pt>
                <c:pt idx="12652">
                  <c:v>21.449999999999989</c:v>
                </c:pt>
                <c:pt idx="12653">
                  <c:v>15.450000000000006</c:v>
                </c:pt>
                <c:pt idx="12654">
                  <c:v>4.7800000000000011</c:v>
                </c:pt>
                <c:pt idx="12655">
                  <c:v>4.5200000000000005</c:v>
                </c:pt>
                <c:pt idx="12656">
                  <c:v>6.3500000000000005</c:v>
                </c:pt>
                <c:pt idx="12657">
                  <c:v>9.7100000000000009</c:v>
                </c:pt>
                <c:pt idx="12658">
                  <c:v>9.3100000000000023</c:v>
                </c:pt>
                <c:pt idx="12659">
                  <c:v>17.880000000000003</c:v>
                </c:pt>
                <c:pt idx="12660">
                  <c:v>20.16</c:v>
                </c:pt>
                <c:pt idx="12661">
                  <c:v>17.97</c:v>
                </c:pt>
                <c:pt idx="12662">
                  <c:v>17.929999999999989</c:v>
                </c:pt>
                <c:pt idx="12663">
                  <c:v>18.12</c:v>
                </c:pt>
                <c:pt idx="12664">
                  <c:v>17.520000000000003</c:v>
                </c:pt>
                <c:pt idx="12665">
                  <c:v>11.110000000000007</c:v>
                </c:pt>
                <c:pt idx="12666">
                  <c:v>7.1699999999999946</c:v>
                </c:pt>
                <c:pt idx="12667">
                  <c:v>11.180000000000007</c:v>
                </c:pt>
                <c:pt idx="12668">
                  <c:v>17.86</c:v>
                </c:pt>
                <c:pt idx="12669">
                  <c:v>14.66</c:v>
                </c:pt>
                <c:pt idx="12670">
                  <c:v>21.320000000000004</c:v>
                </c:pt>
                <c:pt idx="12671">
                  <c:v>22.09</c:v>
                </c:pt>
                <c:pt idx="12672">
                  <c:v>24.310000000000031</c:v>
                </c:pt>
                <c:pt idx="12673">
                  <c:v>29.799999999999986</c:v>
                </c:pt>
                <c:pt idx="12674">
                  <c:v>31.120000000000005</c:v>
                </c:pt>
                <c:pt idx="12675">
                  <c:v>29.27</c:v>
                </c:pt>
                <c:pt idx="12676">
                  <c:v>29.709999999999987</c:v>
                </c:pt>
                <c:pt idx="12677">
                  <c:v>19.45</c:v>
                </c:pt>
                <c:pt idx="12678">
                  <c:v>10.68</c:v>
                </c:pt>
                <c:pt idx="12679">
                  <c:v>10.370000000000006</c:v>
                </c:pt>
                <c:pt idx="12680">
                  <c:v>16.509999999999987</c:v>
                </c:pt>
                <c:pt idx="12681">
                  <c:v>19.590000000000003</c:v>
                </c:pt>
                <c:pt idx="12682">
                  <c:v>19.170000000000005</c:v>
                </c:pt>
                <c:pt idx="12683">
                  <c:v>25.21</c:v>
                </c:pt>
                <c:pt idx="12684">
                  <c:v>24.099999999999987</c:v>
                </c:pt>
                <c:pt idx="12685">
                  <c:v>22.59</c:v>
                </c:pt>
                <c:pt idx="12686">
                  <c:v>22.250000000000004</c:v>
                </c:pt>
                <c:pt idx="12687">
                  <c:v>23.2</c:v>
                </c:pt>
                <c:pt idx="12688">
                  <c:v>19.93</c:v>
                </c:pt>
                <c:pt idx="12689">
                  <c:v>12.22</c:v>
                </c:pt>
                <c:pt idx="12690">
                  <c:v>10.24</c:v>
                </c:pt>
                <c:pt idx="12691">
                  <c:v>13.670000000000002</c:v>
                </c:pt>
                <c:pt idx="12692">
                  <c:v>14.22</c:v>
                </c:pt>
                <c:pt idx="12693">
                  <c:v>14.470000000000002</c:v>
                </c:pt>
                <c:pt idx="12694">
                  <c:v>24.799999999999986</c:v>
                </c:pt>
                <c:pt idx="12695">
                  <c:v>23.759999999999987</c:v>
                </c:pt>
                <c:pt idx="12696">
                  <c:v>32.39</c:v>
                </c:pt>
                <c:pt idx="12697">
                  <c:v>30.559999999999992</c:v>
                </c:pt>
                <c:pt idx="12698">
                  <c:v>33.25</c:v>
                </c:pt>
                <c:pt idx="12699">
                  <c:v>27.330000000000005</c:v>
                </c:pt>
                <c:pt idx="12700">
                  <c:v>29.110000000000031</c:v>
                </c:pt>
                <c:pt idx="12701">
                  <c:v>19.34</c:v>
                </c:pt>
                <c:pt idx="12702">
                  <c:v>14.670000000000002</c:v>
                </c:pt>
                <c:pt idx="12703">
                  <c:v>9.5800000000000018</c:v>
                </c:pt>
                <c:pt idx="12704">
                  <c:v>10.810000000000002</c:v>
                </c:pt>
                <c:pt idx="12705">
                  <c:v>15.12</c:v>
                </c:pt>
                <c:pt idx="12706">
                  <c:v>15.190000000000001</c:v>
                </c:pt>
                <c:pt idx="12707">
                  <c:v>19.740000000000002</c:v>
                </c:pt>
                <c:pt idx="12708">
                  <c:v>19.53</c:v>
                </c:pt>
                <c:pt idx="12709">
                  <c:v>17.43</c:v>
                </c:pt>
                <c:pt idx="12710">
                  <c:v>17.77</c:v>
                </c:pt>
                <c:pt idx="12711">
                  <c:v>16.55</c:v>
                </c:pt>
                <c:pt idx="12712">
                  <c:v>10.770000000000001</c:v>
                </c:pt>
                <c:pt idx="12713">
                  <c:v>9.0100000000000016</c:v>
                </c:pt>
                <c:pt idx="12714">
                  <c:v>8.8800000000000026</c:v>
                </c:pt>
                <c:pt idx="12715">
                  <c:v>14.800000000000004</c:v>
                </c:pt>
                <c:pt idx="12716">
                  <c:v>23.650000000000031</c:v>
                </c:pt>
                <c:pt idx="12717">
                  <c:v>14.790000000000003</c:v>
                </c:pt>
                <c:pt idx="12718">
                  <c:v>17.759999999999987</c:v>
                </c:pt>
                <c:pt idx="12719">
                  <c:v>31.04</c:v>
                </c:pt>
                <c:pt idx="12720">
                  <c:v>23.91</c:v>
                </c:pt>
                <c:pt idx="12721">
                  <c:v>23.299999999999986</c:v>
                </c:pt>
                <c:pt idx="12722">
                  <c:v>24.919999999999987</c:v>
                </c:pt>
                <c:pt idx="12723">
                  <c:v>23.169999999999987</c:v>
                </c:pt>
                <c:pt idx="12724">
                  <c:v>25.200000000000003</c:v>
                </c:pt>
                <c:pt idx="12725">
                  <c:v>23.130000000000031</c:v>
                </c:pt>
                <c:pt idx="12726">
                  <c:v>10.8</c:v>
                </c:pt>
                <c:pt idx="12727">
                  <c:v>10.520000000000001</c:v>
                </c:pt>
                <c:pt idx="12728">
                  <c:v>11.830000000000002</c:v>
                </c:pt>
                <c:pt idx="12729">
                  <c:v>14.25</c:v>
                </c:pt>
                <c:pt idx="12730">
                  <c:v>14.729999999999999</c:v>
                </c:pt>
                <c:pt idx="12731">
                  <c:v>17.330000000000005</c:v>
                </c:pt>
                <c:pt idx="12732">
                  <c:v>21.470000000000002</c:v>
                </c:pt>
                <c:pt idx="12733">
                  <c:v>22.700000000000003</c:v>
                </c:pt>
                <c:pt idx="12734">
                  <c:v>23.249999999999989</c:v>
                </c:pt>
                <c:pt idx="12735">
                  <c:v>19.369999999999987</c:v>
                </c:pt>
                <c:pt idx="12736">
                  <c:v>14.520000000000001</c:v>
                </c:pt>
                <c:pt idx="12737">
                  <c:v>9.0400000000000009</c:v>
                </c:pt>
                <c:pt idx="12738">
                  <c:v>6.5799999999999983</c:v>
                </c:pt>
                <c:pt idx="12739">
                  <c:v>6.3900000000000006</c:v>
                </c:pt>
                <c:pt idx="12740">
                  <c:v>7.3900000000000006</c:v>
                </c:pt>
                <c:pt idx="12741">
                  <c:v>5.0799999999999983</c:v>
                </c:pt>
                <c:pt idx="12742">
                  <c:v>13.870000000000006</c:v>
                </c:pt>
                <c:pt idx="12743">
                  <c:v>27.099999999999987</c:v>
                </c:pt>
                <c:pt idx="12744">
                  <c:v>34.01</c:v>
                </c:pt>
                <c:pt idx="12745">
                  <c:v>36.71</c:v>
                </c:pt>
                <c:pt idx="12746">
                  <c:v>37.17</c:v>
                </c:pt>
                <c:pt idx="12747">
                  <c:v>40.339999999999996</c:v>
                </c:pt>
                <c:pt idx="12748">
                  <c:v>43.330000000000005</c:v>
                </c:pt>
                <c:pt idx="12749">
                  <c:v>43.1</c:v>
                </c:pt>
                <c:pt idx="12750">
                  <c:v>35.160000000000011</c:v>
                </c:pt>
                <c:pt idx="12751">
                  <c:v>32.46</c:v>
                </c:pt>
                <c:pt idx="12752">
                  <c:v>32.309999999999995</c:v>
                </c:pt>
                <c:pt idx="12753">
                  <c:v>35.480000000000004</c:v>
                </c:pt>
                <c:pt idx="12754">
                  <c:v>36.56</c:v>
                </c:pt>
                <c:pt idx="12755">
                  <c:v>38.53</c:v>
                </c:pt>
                <c:pt idx="12756">
                  <c:v>42.2</c:v>
                </c:pt>
                <c:pt idx="12757">
                  <c:v>49.07</c:v>
                </c:pt>
                <c:pt idx="12758">
                  <c:v>50.000000000000007</c:v>
                </c:pt>
                <c:pt idx="12759">
                  <c:v>47.84</c:v>
                </c:pt>
                <c:pt idx="12760">
                  <c:v>41.6</c:v>
                </c:pt>
                <c:pt idx="12761">
                  <c:v>36.57</c:v>
                </c:pt>
                <c:pt idx="12762">
                  <c:v>35.809999999999995</c:v>
                </c:pt>
                <c:pt idx="12763">
                  <c:v>37.720000000000013</c:v>
                </c:pt>
                <c:pt idx="12764">
                  <c:v>40.540000000000006</c:v>
                </c:pt>
                <c:pt idx="12765">
                  <c:v>27.650000000000031</c:v>
                </c:pt>
                <c:pt idx="12766">
                  <c:v>31.979999999999986</c:v>
                </c:pt>
                <c:pt idx="12767">
                  <c:v>43.33</c:v>
                </c:pt>
                <c:pt idx="12768">
                  <c:v>44.4</c:v>
                </c:pt>
                <c:pt idx="12769">
                  <c:v>48.11</c:v>
                </c:pt>
                <c:pt idx="12770">
                  <c:v>108.27000000000001</c:v>
                </c:pt>
                <c:pt idx="12771">
                  <c:v>202.22000000000003</c:v>
                </c:pt>
                <c:pt idx="12772">
                  <c:v>248.1</c:v>
                </c:pt>
                <c:pt idx="12773">
                  <c:v>245</c:v>
                </c:pt>
                <c:pt idx="12774">
                  <c:v>240.02</c:v>
                </c:pt>
                <c:pt idx="12775">
                  <c:v>39.700000000000003</c:v>
                </c:pt>
                <c:pt idx="12776">
                  <c:v>34.61</c:v>
                </c:pt>
                <c:pt idx="12777">
                  <c:v>41.93</c:v>
                </c:pt>
                <c:pt idx="12778">
                  <c:v>42</c:v>
                </c:pt>
                <c:pt idx="12779">
                  <c:v>34.9</c:v>
                </c:pt>
                <c:pt idx="12780">
                  <c:v>67.02000000000001</c:v>
                </c:pt>
                <c:pt idx="12781">
                  <c:v>134.63</c:v>
                </c:pt>
                <c:pt idx="12782">
                  <c:v>126</c:v>
                </c:pt>
                <c:pt idx="12783">
                  <c:v>67.169999999999987</c:v>
                </c:pt>
                <c:pt idx="12784">
                  <c:v>18.239999999999988</c:v>
                </c:pt>
                <c:pt idx="12785">
                  <c:v>12.19</c:v>
                </c:pt>
                <c:pt idx="12786">
                  <c:v>14.440000000000001</c:v>
                </c:pt>
                <c:pt idx="12787">
                  <c:v>27.53</c:v>
                </c:pt>
                <c:pt idx="12788">
                  <c:v>37.130000000000003</c:v>
                </c:pt>
                <c:pt idx="12789">
                  <c:v>33.760000000000012</c:v>
                </c:pt>
                <c:pt idx="12790">
                  <c:v>33.74</c:v>
                </c:pt>
                <c:pt idx="12791">
                  <c:v>29.650000000000031</c:v>
                </c:pt>
                <c:pt idx="12792">
                  <c:v>26.34</c:v>
                </c:pt>
                <c:pt idx="12793">
                  <c:v>20.36</c:v>
                </c:pt>
                <c:pt idx="12794">
                  <c:v>27.880000000000003</c:v>
                </c:pt>
                <c:pt idx="12795">
                  <c:v>16.54</c:v>
                </c:pt>
                <c:pt idx="12796">
                  <c:v>17.14</c:v>
                </c:pt>
                <c:pt idx="12797">
                  <c:v>24.110000000000031</c:v>
                </c:pt>
                <c:pt idx="12798">
                  <c:v>1.6700000000000021</c:v>
                </c:pt>
                <c:pt idx="12799">
                  <c:v>5.2100000000000009</c:v>
                </c:pt>
                <c:pt idx="12800">
                  <c:v>6.3400000000000025</c:v>
                </c:pt>
                <c:pt idx="12801">
                  <c:v>7.9300000000000024</c:v>
                </c:pt>
                <c:pt idx="12802">
                  <c:v>7.0600000000000005</c:v>
                </c:pt>
                <c:pt idx="12803">
                  <c:v>8.25</c:v>
                </c:pt>
                <c:pt idx="12804">
                  <c:v>9.0900000000000016</c:v>
                </c:pt>
                <c:pt idx="12805">
                  <c:v>1.0199999999999922</c:v>
                </c:pt>
                <c:pt idx="12806">
                  <c:v>-3.0499999999999972</c:v>
                </c:pt>
                <c:pt idx="12807">
                  <c:v>-3.6300000000000026</c:v>
                </c:pt>
                <c:pt idx="12808">
                  <c:v>-4.9699999999999989</c:v>
                </c:pt>
                <c:pt idx="12809">
                  <c:v>-3.9399999999999977</c:v>
                </c:pt>
                <c:pt idx="12810">
                  <c:v>-0.74000000000000321</c:v>
                </c:pt>
                <c:pt idx="12811">
                  <c:v>9.1399999999999988</c:v>
                </c:pt>
                <c:pt idx="12812">
                  <c:v>29.979999999999986</c:v>
                </c:pt>
                <c:pt idx="12813">
                  <c:v>15.91</c:v>
                </c:pt>
                <c:pt idx="12814">
                  <c:v>24.159999999999997</c:v>
                </c:pt>
                <c:pt idx="12815">
                  <c:v>18.499999999999989</c:v>
                </c:pt>
                <c:pt idx="12816">
                  <c:v>28.240000000000002</c:v>
                </c:pt>
                <c:pt idx="12817">
                  <c:v>30.32</c:v>
                </c:pt>
                <c:pt idx="12818">
                  <c:v>32.43</c:v>
                </c:pt>
                <c:pt idx="12819">
                  <c:v>32.32</c:v>
                </c:pt>
                <c:pt idx="12820">
                  <c:v>32.660000000000011</c:v>
                </c:pt>
                <c:pt idx="12821">
                  <c:v>21.08</c:v>
                </c:pt>
                <c:pt idx="12822">
                  <c:v>5.8199999999999985</c:v>
                </c:pt>
                <c:pt idx="12823">
                  <c:v>6.6899999999999977</c:v>
                </c:pt>
                <c:pt idx="12824">
                  <c:v>8.990000000000002</c:v>
                </c:pt>
                <c:pt idx="12825">
                  <c:v>11.990000000000002</c:v>
                </c:pt>
                <c:pt idx="12826">
                  <c:v>9.6399999999999988</c:v>
                </c:pt>
                <c:pt idx="12827">
                  <c:v>10.25</c:v>
                </c:pt>
                <c:pt idx="12828">
                  <c:v>6.3699999999999966</c:v>
                </c:pt>
                <c:pt idx="12829">
                  <c:v>3.5499999999999972</c:v>
                </c:pt>
                <c:pt idx="12830">
                  <c:v>5.3399999999999963</c:v>
                </c:pt>
                <c:pt idx="12831">
                  <c:v>7.7800000000000011</c:v>
                </c:pt>
                <c:pt idx="12832">
                  <c:v>6</c:v>
                </c:pt>
                <c:pt idx="12833">
                  <c:v>5.6599999999999975</c:v>
                </c:pt>
                <c:pt idx="12834">
                  <c:v>3.5500000000000043</c:v>
                </c:pt>
                <c:pt idx="12835">
                  <c:v>3.8600000000000065</c:v>
                </c:pt>
                <c:pt idx="12836">
                  <c:v>6.990000000000002</c:v>
                </c:pt>
                <c:pt idx="12837">
                  <c:v>8.74</c:v>
                </c:pt>
                <c:pt idx="12838">
                  <c:v>10.990000000000002</c:v>
                </c:pt>
                <c:pt idx="12839">
                  <c:v>16.249999999999989</c:v>
                </c:pt>
                <c:pt idx="12840">
                  <c:v>16.339999999999996</c:v>
                </c:pt>
                <c:pt idx="12841">
                  <c:v>21.229999999999986</c:v>
                </c:pt>
                <c:pt idx="12842">
                  <c:v>26.409999999999989</c:v>
                </c:pt>
                <c:pt idx="12843">
                  <c:v>25.830000000000005</c:v>
                </c:pt>
                <c:pt idx="12844">
                  <c:v>23.32</c:v>
                </c:pt>
                <c:pt idx="12845">
                  <c:v>12.530000000000001</c:v>
                </c:pt>
                <c:pt idx="12846">
                  <c:v>6.3199999999999985</c:v>
                </c:pt>
                <c:pt idx="12847">
                  <c:v>5.07</c:v>
                </c:pt>
                <c:pt idx="12848">
                  <c:v>7.4499999999999984</c:v>
                </c:pt>
                <c:pt idx="12849">
                  <c:v>8.48</c:v>
                </c:pt>
                <c:pt idx="12850">
                  <c:v>6.6499999999999986</c:v>
                </c:pt>
                <c:pt idx="12851">
                  <c:v>7.2399999999999984</c:v>
                </c:pt>
                <c:pt idx="12852">
                  <c:v>10.580000000000002</c:v>
                </c:pt>
                <c:pt idx="12853">
                  <c:v>9.8500000000000068</c:v>
                </c:pt>
                <c:pt idx="12854">
                  <c:v>12.940000000000001</c:v>
                </c:pt>
                <c:pt idx="12855">
                  <c:v>14.970000000000002</c:v>
                </c:pt>
                <c:pt idx="12856">
                  <c:v>10.229999999999999</c:v>
                </c:pt>
                <c:pt idx="12857">
                  <c:v>5.5900000000000025</c:v>
                </c:pt>
                <c:pt idx="12858">
                  <c:v>5.57</c:v>
                </c:pt>
                <c:pt idx="12859">
                  <c:v>12.39</c:v>
                </c:pt>
                <c:pt idx="12860">
                  <c:v>14.080000000000002</c:v>
                </c:pt>
                <c:pt idx="12861">
                  <c:v>17.160000000000004</c:v>
                </c:pt>
                <c:pt idx="12862">
                  <c:v>18.070000000000004</c:v>
                </c:pt>
                <c:pt idx="12863">
                  <c:v>23.159999999999997</c:v>
                </c:pt>
                <c:pt idx="12864">
                  <c:v>22.160000000000004</c:v>
                </c:pt>
                <c:pt idx="12865">
                  <c:v>22.700000000000003</c:v>
                </c:pt>
                <c:pt idx="12866">
                  <c:v>23.110000000000031</c:v>
                </c:pt>
                <c:pt idx="12867">
                  <c:v>27.54</c:v>
                </c:pt>
                <c:pt idx="12868">
                  <c:v>21.959999999999987</c:v>
                </c:pt>
                <c:pt idx="12869">
                  <c:v>14.560000000000002</c:v>
                </c:pt>
                <c:pt idx="12870">
                  <c:v>3.279999999999994</c:v>
                </c:pt>
                <c:pt idx="12871">
                  <c:v>2.0300000000000007</c:v>
                </c:pt>
                <c:pt idx="12872">
                  <c:v>0.23000000000000398</c:v>
                </c:pt>
                <c:pt idx="12873">
                  <c:v>4</c:v>
                </c:pt>
                <c:pt idx="12874">
                  <c:v>-1.9299999999999973</c:v>
                </c:pt>
                <c:pt idx="12875">
                  <c:v>-3.3000000000000043</c:v>
                </c:pt>
                <c:pt idx="12876">
                  <c:v>11.41</c:v>
                </c:pt>
                <c:pt idx="12877">
                  <c:v>9.5600000000000023</c:v>
                </c:pt>
                <c:pt idx="12878">
                  <c:v>8.69</c:v>
                </c:pt>
                <c:pt idx="12879">
                  <c:v>9.4700000000000042</c:v>
                </c:pt>
                <c:pt idx="12880">
                  <c:v>5.769999999999996</c:v>
                </c:pt>
                <c:pt idx="12881">
                  <c:v>2.0499999999999972</c:v>
                </c:pt>
                <c:pt idx="12882">
                  <c:v>2.6799999999999997</c:v>
                </c:pt>
                <c:pt idx="12883">
                  <c:v>9.0400000000000009</c:v>
                </c:pt>
                <c:pt idx="12884">
                  <c:v>14.690000000000001</c:v>
                </c:pt>
                <c:pt idx="12885">
                  <c:v>15.440000000000001</c:v>
                </c:pt>
                <c:pt idx="12886">
                  <c:v>18.090000000000003</c:v>
                </c:pt>
                <c:pt idx="12887">
                  <c:v>23.479999999999986</c:v>
                </c:pt>
                <c:pt idx="12888">
                  <c:v>23.430000000000003</c:v>
                </c:pt>
                <c:pt idx="12889">
                  <c:v>21.609999999999996</c:v>
                </c:pt>
                <c:pt idx="12890">
                  <c:v>25.830000000000005</c:v>
                </c:pt>
                <c:pt idx="12891">
                  <c:v>26.759999999999987</c:v>
                </c:pt>
                <c:pt idx="12892">
                  <c:v>21.38</c:v>
                </c:pt>
                <c:pt idx="12893">
                  <c:v>16.150000000000031</c:v>
                </c:pt>
                <c:pt idx="12894">
                  <c:v>9.74</c:v>
                </c:pt>
                <c:pt idx="12895">
                  <c:v>10.210000000000001</c:v>
                </c:pt>
                <c:pt idx="12896">
                  <c:v>19.209999999999987</c:v>
                </c:pt>
                <c:pt idx="12897">
                  <c:v>21.560000000000002</c:v>
                </c:pt>
                <c:pt idx="12898">
                  <c:v>18.32</c:v>
                </c:pt>
                <c:pt idx="12899">
                  <c:v>15.55</c:v>
                </c:pt>
                <c:pt idx="12900">
                  <c:v>24.5</c:v>
                </c:pt>
                <c:pt idx="12901">
                  <c:v>23.58</c:v>
                </c:pt>
                <c:pt idx="12902">
                  <c:v>24.060000000000002</c:v>
                </c:pt>
                <c:pt idx="12903">
                  <c:v>22.12</c:v>
                </c:pt>
                <c:pt idx="12904">
                  <c:v>16.91</c:v>
                </c:pt>
                <c:pt idx="12905">
                  <c:v>9.4200000000000017</c:v>
                </c:pt>
                <c:pt idx="12906">
                  <c:v>2.8699999999999974</c:v>
                </c:pt>
                <c:pt idx="12907">
                  <c:v>15.080000000000002</c:v>
                </c:pt>
                <c:pt idx="12908">
                  <c:v>22.35</c:v>
                </c:pt>
                <c:pt idx="12909">
                  <c:v>15.630000000000003</c:v>
                </c:pt>
                <c:pt idx="12910">
                  <c:v>20.849999999999987</c:v>
                </c:pt>
                <c:pt idx="12911">
                  <c:v>37.120000000000012</c:v>
                </c:pt>
                <c:pt idx="12912">
                  <c:v>40.28</c:v>
                </c:pt>
                <c:pt idx="12913">
                  <c:v>40.89</c:v>
                </c:pt>
                <c:pt idx="12914">
                  <c:v>38.89</c:v>
                </c:pt>
                <c:pt idx="12915">
                  <c:v>40.86</c:v>
                </c:pt>
                <c:pt idx="12916">
                  <c:v>42.78</c:v>
                </c:pt>
                <c:pt idx="12917">
                  <c:v>38.86</c:v>
                </c:pt>
                <c:pt idx="12918">
                  <c:v>34.210000000000008</c:v>
                </c:pt>
                <c:pt idx="12919">
                  <c:v>33.31</c:v>
                </c:pt>
                <c:pt idx="12920">
                  <c:v>33.56</c:v>
                </c:pt>
                <c:pt idx="12921">
                  <c:v>33.690000000000012</c:v>
                </c:pt>
                <c:pt idx="12922">
                  <c:v>33.42</c:v>
                </c:pt>
                <c:pt idx="12923">
                  <c:v>34.220000000000013</c:v>
                </c:pt>
                <c:pt idx="12924">
                  <c:v>33.71</c:v>
                </c:pt>
                <c:pt idx="12925">
                  <c:v>36.63000000000001</c:v>
                </c:pt>
                <c:pt idx="12926">
                  <c:v>35.75</c:v>
                </c:pt>
                <c:pt idx="12927">
                  <c:v>35.04</c:v>
                </c:pt>
                <c:pt idx="12928">
                  <c:v>35.03</c:v>
                </c:pt>
                <c:pt idx="12929">
                  <c:v>33.580000000000005</c:v>
                </c:pt>
                <c:pt idx="12930">
                  <c:v>32.839999999999996</c:v>
                </c:pt>
                <c:pt idx="12931">
                  <c:v>38.880000000000003</c:v>
                </c:pt>
                <c:pt idx="12932">
                  <c:v>40.720000000000013</c:v>
                </c:pt>
                <c:pt idx="12933">
                  <c:v>27.25</c:v>
                </c:pt>
                <c:pt idx="12934">
                  <c:v>32.190000000000012</c:v>
                </c:pt>
                <c:pt idx="12935">
                  <c:v>37.67</c:v>
                </c:pt>
                <c:pt idx="12936">
                  <c:v>36.18</c:v>
                </c:pt>
                <c:pt idx="12937">
                  <c:v>24.53</c:v>
                </c:pt>
                <c:pt idx="12938">
                  <c:v>28.97</c:v>
                </c:pt>
                <c:pt idx="12939">
                  <c:v>29.19</c:v>
                </c:pt>
                <c:pt idx="12940">
                  <c:v>26.5</c:v>
                </c:pt>
                <c:pt idx="12941">
                  <c:v>22.03</c:v>
                </c:pt>
                <c:pt idx="12942">
                  <c:v>14.120000000000001</c:v>
                </c:pt>
                <c:pt idx="12943">
                  <c:v>5.8</c:v>
                </c:pt>
                <c:pt idx="12944">
                  <c:v>10.360000000000019</c:v>
                </c:pt>
                <c:pt idx="12945">
                  <c:v>14.17</c:v>
                </c:pt>
                <c:pt idx="12946">
                  <c:v>15.52</c:v>
                </c:pt>
                <c:pt idx="12947">
                  <c:v>16.050000000000004</c:v>
                </c:pt>
                <c:pt idx="12948">
                  <c:v>19.87</c:v>
                </c:pt>
                <c:pt idx="12949">
                  <c:v>21.88</c:v>
                </c:pt>
                <c:pt idx="12950">
                  <c:v>18.73</c:v>
                </c:pt>
                <c:pt idx="12951">
                  <c:v>7.7</c:v>
                </c:pt>
                <c:pt idx="12952">
                  <c:v>-3.9099999999999997</c:v>
                </c:pt>
                <c:pt idx="12953">
                  <c:v>-4.57</c:v>
                </c:pt>
                <c:pt idx="12954">
                  <c:v>0.40000000000000036</c:v>
                </c:pt>
                <c:pt idx="12955">
                  <c:v>14.07</c:v>
                </c:pt>
                <c:pt idx="12956">
                  <c:v>21.89</c:v>
                </c:pt>
                <c:pt idx="12957">
                  <c:v>12.670000000000002</c:v>
                </c:pt>
                <c:pt idx="12958">
                  <c:v>8.1399999999999988</c:v>
                </c:pt>
                <c:pt idx="12959">
                  <c:v>2.2699999999999996</c:v>
                </c:pt>
                <c:pt idx="12960">
                  <c:v>-7.3199999999999985</c:v>
                </c:pt>
                <c:pt idx="12961">
                  <c:v>-1.0000000000000005E-2</c:v>
                </c:pt>
                <c:pt idx="12962">
                  <c:v>-3.92</c:v>
                </c:pt>
                <c:pt idx="12963">
                  <c:v>-6.24</c:v>
                </c:pt>
                <c:pt idx="12964">
                  <c:v>-7.72</c:v>
                </c:pt>
                <c:pt idx="12965">
                  <c:v>-9.8800000000000008</c:v>
                </c:pt>
                <c:pt idx="12966">
                  <c:v>-14.209999999999999</c:v>
                </c:pt>
                <c:pt idx="12967">
                  <c:v>-12.760000000000002</c:v>
                </c:pt>
                <c:pt idx="12968">
                  <c:v>-11.139999999999999</c:v>
                </c:pt>
                <c:pt idx="12969">
                  <c:v>-8.7100000000000009</c:v>
                </c:pt>
                <c:pt idx="12970">
                  <c:v>-12.060000000000002</c:v>
                </c:pt>
                <c:pt idx="12971">
                  <c:v>-10.010000000000002</c:v>
                </c:pt>
                <c:pt idx="12972">
                  <c:v>-8.7200000000000006</c:v>
                </c:pt>
                <c:pt idx="12973">
                  <c:v>-8.4700000000000042</c:v>
                </c:pt>
                <c:pt idx="12974">
                  <c:v>-4.9100000000000037</c:v>
                </c:pt>
                <c:pt idx="12975">
                  <c:v>-2.7400000000000042</c:v>
                </c:pt>
                <c:pt idx="12976">
                  <c:v>-6.2799999999999994</c:v>
                </c:pt>
                <c:pt idx="12977">
                  <c:v>-4.8199999999999985</c:v>
                </c:pt>
                <c:pt idx="12978">
                  <c:v>-1.7599999999999936</c:v>
                </c:pt>
                <c:pt idx="12979">
                  <c:v>-1.4200000000000017</c:v>
                </c:pt>
                <c:pt idx="12980">
                  <c:v>-1.0900000000000041</c:v>
                </c:pt>
                <c:pt idx="12981">
                  <c:v>-8.0800000000000018</c:v>
                </c:pt>
                <c:pt idx="12982">
                  <c:v>-10.100000000000001</c:v>
                </c:pt>
                <c:pt idx="12983">
                  <c:v>-1.0600000000000023</c:v>
                </c:pt>
                <c:pt idx="12984">
                  <c:v>-2.5700000000000003</c:v>
                </c:pt>
                <c:pt idx="12985">
                  <c:v>-11.010000000000002</c:v>
                </c:pt>
                <c:pt idx="12986">
                  <c:v>-1.25</c:v>
                </c:pt>
                <c:pt idx="12987">
                  <c:v>-6.49</c:v>
                </c:pt>
                <c:pt idx="12988">
                  <c:v>-3.0199999999999987</c:v>
                </c:pt>
                <c:pt idx="12989">
                  <c:v>-6.8100000000000005</c:v>
                </c:pt>
                <c:pt idx="12990">
                  <c:v>3.490000000000002</c:v>
                </c:pt>
                <c:pt idx="12991">
                  <c:v>-0.10999999999999943</c:v>
                </c:pt>
                <c:pt idx="12992">
                  <c:v>-3.009999999999998</c:v>
                </c:pt>
                <c:pt idx="12993">
                  <c:v>0.69000000000000483</c:v>
                </c:pt>
                <c:pt idx="12994">
                  <c:v>2.0300000000000007</c:v>
                </c:pt>
                <c:pt idx="12995">
                  <c:v>6.9300000000000024</c:v>
                </c:pt>
                <c:pt idx="12996">
                  <c:v>8.18</c:v>
                </c:pt>
                <c:pt idx="12997">
                  <c:v>9.74</c:v>
                </c:pt>
                <c:pt idx="12998">
                  <c:v>11.770000000000001</c:v>
                </c:pt>
                <c:pt idx="12999">
                  <c:v>14.18</c:v>
                </c:pt>
                <c:pt idx="13000">
                  <c:v>13.980000000000004</c:v>
                </c:pt>
                <c:pt idx="13001">
                  <c:v>11.41</c:v>
                </c:pt>
                <c:pt idx="13002">
                  <c:v>10.900000000000002</c:v>
                </c:pt>
                <c:pt idx="13003">
                  <c:v>11.68</c:v>
                </c:pt>
                <c:pt idx="13004">
                  <c:v>14.11</c:v>
                </c:pt>
                <c:pt idx="13005">
                  <c:v>12.48</c:v>
                </c:pt>
                <c:pt idx="13006">
                  <c:v>3.0399999999999987</c:v>
                </c:pt>
                <c:pt idx="13007">
                  <c:v>2.9099999999999997</c:v>
                </c:pt>
                <c:pt idx="13008">
                  <c:v>0.38000000000000017</c:v>
                </c:pt>
                <c:pt idx="13009">
                  <c:v>-1.9999999999999577E-2</c:v>
                </c:pt>
                <c:pt idx="13010">
                  <c:v>0.13999999999999924</c:v>
                </c:pt>
                <c:pt idx="13011">
                  <c:v>-1.8000000000000007</c:v>
                </c:pt>
                <c:pt idx="13012">
                  <c:v>-6</c:v>
                </c:pt>
                <c:pt idx="13013">
                  <c:v>-5.6299999999999955</c:v>
                </c:pt>
                <c:pt idx="13014">
                  <c:v>0.67000000000000315</c:v>
                </c:pt>
                <c:pt idx="13015">
                  <c:v>3.3600000000000065</c:v>
                </c:pt>
                <c:pt idx="13016">
                  <c:v>9.5100000000000016</c:v>
                </c:pt>
                <c:pt idx="13017">
                  <c:v>3.1400000000000006</c:v>
                </c:pt>
                <c:pt idx="13018">
                  <c:v>8.9999999999996652E-2</c:v>
                </c:pt>
                <c:pt idx="13019">
                  <c:v>-0.52000000000000313</c:v>
                </c:pt>
                <c:pt idx="13020">
                  <c:v>0.64000000000000201</c:v>
                </c:pt>
                <c:pt idx="13021">
                  <c:v>4.8999999999999986</c:v>
                </c:pt>
                <c:pt idx="13022">
                  <c:v>11.440000000000001</c:v>
                </c:pt>
                <c:pt idx="13023">
                  <c:v>15.770000000000003</c:v>
                </c:pt>
                <c:pt idx="13024">
                  <c:v>15.880000000000004</c:v>
                </c:pt>
                <c:pt idx="13025">
                  <c:v>10.68</c:v>
                </c:pt>
                <c:pt idx="13026">
                  <c:v>8.1600000000000037</c:v>
                </c:pt>
                <c:pt idx="13027">
                  <c:v>8.69</c:v>
                </c:pt>
                <c:pt idx="13028">
                  <c:v>12.100000000000001</c:v>
                </c:pt>
                <c:pt idx="13029">
                  <c:v>3.4600000000000009</c:v>
                </c:pt>
                <c:pt idx="13030">
                  <c:v>-2.6900000000000013</c:v>
                </c:pt>
                <c:pt idx="13031">
                  <c:v>-6.240000000000002</c:v>
                </c:pt>
                <c:pt idx="13032">
                  <c:v>-9.9200000000000017</c:v>
                </c:pt>
                <c:pt idx="13033">
                  <c:v>-11.05</c:v>
                </c:pt>
                <c:pt idx="13034">
                  <c:v>-12.360000000000019</c:v>
                </c:pt>
                <c:pt idx="13035">
                  <c:v>-14.330000000000002</c:v>
                </c:pt>
                <c:pt idx="13036">
                  <c:v>-12.830000000000002</c:v>
                </c:pt>
                <c:pt idx="13037">
                  <c:v>-9.6000000000000014</c:v>
                </c:pt>
                <c:pt idx="13038">
                  <c:v>-6.2199999999999989</c:v>
                </c:pt>
                <c:pt idx="13039">
                  <c:v>-2.3699999999999974</c:v>
                </c:pt>
                <c:pt idx="13040">
                  <c:v>-2.4500000000000028</c:v>
                </c:pt>
                <c:pt idx="13041">
                  <c:v>-2.7100000000000009</c:v>
                </c:pt>
                <c:pt idx="13042">
                  <c:v>-3.9399999999999977</c:v>
                </c:pt>
                <c:pt idx="13043">
                  <c:v>-0.10000000000000142</c:v>
                </c:pt>
                <c:pt idx="13044">
                  <c:v>1.3699999999999948</c:v>
                </c:pt>
                <c:pt idx="13045">
                  <c:v>4.1000000000000005</c:v>
                </c:pt>
                <c:pt idx="13046">
                  <c:v>6.0900000000000025</c:v>
                </c:pt>
                <c:pt idx="13047">
                  <c:v>7.7899999999999991</c:v>
                </c:pt>
                <c:pt idx="13048">
                  <c:v>1.8700000000000045</c:v>
                </c:pt>
                <c:pt idx="13049">
                  <c:v>-5.9500000000000028</c:v>
                </c:pt>
                <c:pt idx="13050">
                  <c:v>-9.9000000000000021</c:v>
                </c:pt>
                <c:pt idx="13051">
                  <c:v>-1.3200000000000003</c:v>
                </c:pt>
                <c:pt idx="13052">
                  <c:v>1.490000000000002</c:v>
                </c:pt>
                <c:pt idx="13053">
                  <c:v>1.9900000000000047</c:v>
                </c:pt>
                <c:pt idx="13054">
                  <c:v>-2.16</c:v>
                </c:pt>
                <c:pt idx="13055">
                  <c:v>-1.1799999999999973</c:v>
                </c:pt>
                <c:pt idx="13056">
                  <c:v>-1.75</c:v>
                </c:pt>
                <c:pt idx="13057">
                  <c:v>-7.0000000000000312E-2</c:v>
                </c:pt>
                <c:pt idx="13058">
                  <c:v>3.3200000000000003</c:v>
                </c:pt>
                <c:pt idx="13059">
                  <c:v>4.2199999999999989</c:v>
                </c:pt>
                <c:pt idx="13060">
                  <c:v>-1.8200000000000003</c:v>
                </c:pt>
                <c:pt idx="13061">
                  <c:v>-1.8700000000000045</c:v>
                </c:pt>
                <c:pt idx="13062">
                  <c:v>5.0399999999999991</c:v>
                </c:pt>
                <c:pt idx="13063">
                  <c:v>4.0499999999999972</c:v>
                </c:pt>
                <c:pt idx="13064">
                  <c:v>2.8599999999999977</c:v>
                </c:pt>
                <c:pt idx="13065">
                  <c:v>3.6199999999999974</c:v>
                </c:pt>
                <c:pt idx="13066">
                  <c:v>5.0899999999999963</c:v>
                </c:pt>
                <c:pt idx="13067">
                  <c:v>3.2700000000000031</c:v>
                </c:pt>
                <c:pt idx="13068">
                  <c:v>9.3600000000000065</c:v>
                </c:pt>
                <c:pt idx="13069">
                  <c:v>12.590000000000003</c:v>
                </c:pt>
                <c:pt idx="13070">
                  <c:v>13.639999999999999</c:v>
                </c:pt>
                <c:pt idx="13071">
                  <c:v>12.270000000000001</c:v>
                </c:pt>
                <c:pt idx="13072">
                  <c:v>11.360000000000019</c:v>
                </c:pt>
                <c:pt idx="13073">
                  <c:v>9.2000000000000011</c:v>
                </c:pt>
                <c:pt idx="13074">
                  <c:v>10.89</c:v>
                </c:pt>
                <c:pt idx="13075">
                  <c:v>10.139999999999999</c:v>
                </c:pt>
                <c:pt idx="13076">
                  <c:v>12.030000000000001</c:v>
                </c:pt>
                <c:pt idx="13077">
                  <c:v>8.8300000000000018</c:v>
                </c:pt>
                <c:pt idx="13078">
                  <c:v>10.430000000000001</c:v>
                </c:pt>
                <c:pt idx="13079">
                  <c:v>4.5799999999999983</c:v>
                </c:pt>
                <c:pt idx="13080">
                  <c:v>7.1999999999999975</c:v>
                </c:pt>
                <c:pt idx="13081">
                  <c:v>5.1999999999999975</c:v>
                </c:pt>
                <c:pt idx="13082">
                  <c:v>5.6999999999999975</c:v>
                </c:pt>
                <c:pt idx="13083">
                  <c:v>8.83</c:v>
                </c:pt>
                <c:pt idx="13084">
                  <c:v>5.35</c:v>
                </c:pt>
                <c:pt idx="13085">
                  <c:v>3.9399999999999977</c:v>
                </c:pt>
                <c:pt idx="13086">
                  <c:v>7.5499999999999989</c:v>
                </c:pt>
                <c:pt idx="13087">
                  <c:v>4.1499999999999995</c:v>
                </c:pt>
                <c:pt idx="13088">
                  <c:v>7.379999999999999</c:v>
                </c:pt>
                <c:pt idx="13089">
                  <c:v>10.77</c:v>
                </c:pt>
                <c:pt idx="13090">
                  <c:v>19.149999999999999</c:v>
                </c:pt>
                <c:pt idx="13091">
                  <c:v>21.759999999999987</c:v>
                </c:pt>
                <c:pt idx="13092">
                  <c:v>23.35</c:v>
                </c:pt>
                <c:pt idx="13093">
                  <c:v>26.03</c:v>
                </c:pt>
                <c:pt idx="13094">
                  <c:v>27.650000000000031</c:v>
                </c:pt>
                <c:pt idx="13095">
                  <c:v>24.900000000000006</c:v>
                </c:pt>
                <c:pt idx="13096">
                  <c:v>20.07</c:v>
                </c:pt>
                <c:pt idx="13097">
                  <c:v>11.400000000000002</c:v>
                </c:pt>
                <c:pt idx="13098">
                  <c:v>12.060000000000002</c:v>
                </c:pt>
                <c:pt idx="13099">
                  <c:v>15.75</c:v>
                </c:pt>
                <c:pt idx="13100">
                  <c:v>22.590000000000003</c:v>
                </c:pt>
                <c:pt idx="13101">
                  <c:v>13.650000000000002</c:v>
                </c:pt>
                <c:pt idx="13102">
                  <c:v>12.450000000000006</c:v>
                </c:pt>
                <c:pt idx="13103">
                  <c:v>14.31</c:v>
                </c:pt>
                <c:pt idx="13104">
                  <c:v>10.48</c:v>
                </c:pt>
                <c:pt idx="13105">
                  <c:v>-2.4399999999999977</c:v>
                </c:pt>
                <c:pt idx="13106">
                  <c:v>0.5</c:v>
                </c:pt>
                <c:pt idx="13107">
                  <c:v>0.82000000000000062</c:v>
                </c:pt>
                <c:pt idx="13108">
                  <c:v>1.7100000000000009</c:v>
                </c:pt>
                <c:pt idx="13109">
                  <c:v>-3.9499999999999997</c:v>
                </c:pt>
                <c:pt idx="13110">
                  <c:v>-6.52</c:v>
                </c:pt>
                <c:pt idx="13111">
                  <c:v>-6.59</c:v>
                </c:pt>
                <c:pt idx="13112">
                  <c:v>-2.4699999999999998</c:v>
                </c:pt>
                <c:pt idx="13113">
                  <c:v>17.670000000000005</c:v>
                </c:pt>
                <c:pt idx="13114">
                  <c:v>18.649999999999999</c:v>
                </c:pt>
                <c:pt idx="13115">
                  <c:v>28.830000000000005</c:v>
                </c:pt>
                <c:pt idx="13116">
                  <c:v>35.46</c:v>
                </c:pt>
                <c:pt idx="13117">
                  <c:v>32.11</c:v>
                </c:pt>
                <c:pt idx="13118">
                  <c:v>27.020000000000003</c:v>
                </c:pt>
                <c:pt idx="13119">
                  <c:v>20.67</c:v>
                </c:pt>
                <c:pt idx="13120">
                  <c:v>18.439999999999987</c:v>
                </c:pt>
                <c:pt idx="13121">
                  <c:v>11.310000000000002</c:v>
                </c:pt>
                <c:pt idx="13122">
                  <c:v>17.599999999999987</c:v>
                </c:pt>
                <c:pt idx="13123">
                  <c:v>23.41</c:v>
                </c:pt>
                <c:pt idx="13124">
                  <c:v>27.439999999999987</c:v>
                </c:pt>
                <c:pt idx="13125">
                  <c:v>15.330000000000002</c:v>
                </c:pt>
                <c:pt idx="13126">
                  <c:v>17.18</c:v>
                </c:pt>
                <c:pt idx="13127">
                  <c:v>25.38</c:v>
                </c:pt>
                <c:pt idx="13128">
                  <c:v>28.610000000000031</c:v>
                </c:pt>
                <c:pt idx="13129">
                  <c:v>8.2800000000000011</c:v>
                </c:pt>
                <c:pt idx="13130">
                  <c:v>11.2</c:v>
                </c:pt>
                <c:pt idx="13131">
                  <c:v>16.269999999999989</c:v>
                </c:pt>
                <c:pt idx="13132">
                  <c:v>23.25</c:v>
                </c:pt>
                <c:pt idx="13133">
                  <c:v>15.22</c:v>
                </c:pt>
                <c:pt idx="13134">
                  <c:v>3.990000000000002</c:v>
                </c:pt>
                <c:pt idx="13135">
                  <c:v>5.019999999999996</c:v>
                </c:pt>
                <c:pt idx="13136">
                  <c:v>6.2199999999999989</c:v>
                </c:pt>
                <c:pt idx="13137">
                  <c:v>6.2999999999999972</c:v>
                </c:pt>
                <c:pt idx="13138">
                  <c:v>4.6599999999999966</c:v>
                </c:pt>
                <c:pt idx="13139">
                  <c:v>5.3999999999999986</c:v>
                </c:pt>
                <c:pt idx="13140">
                  <c:v>6.57</c:v>
                </c:pt>
                <c:pt idx="13141">
                  <c:v>4</c:v>
                </c:pt>
                <c:pt idx="13142">
                  <c:v>8.2299999999999986</c:v>
                </c:pt>
                <c:pt idx="13143">
                  <c:v>12.75</c:v>
                </c:pt>
                <c:pt idx="13144">
                  <c:v>14.48</c:v>
                </c:pt>
                <c:pt idx="13145">
                  <c:v>8.8500000000000068</c:v>
                </c:pt>
                <c:pt idx="13146">
                  <c:v>2.5600000000000032</c:v>
                </c:pt>
                <c:pt idx="13147">
                  <c:v>1.0799999999999952</c:v>
                </c:pt>
                <c:pt idx="13148">
                  <c:v>4.9600000000000009</c:v>
                </c:pt>
                <c:pt idx="13149">
                  <c:v>5.3599999999999985</c:v>
                </c:pt>
                <c:pt idx="13150">
                  <c:v>10.5</c:v>
                </c:pt>
                <c:pt idx="13151">
                  <c:v>15.66</c:v>
                </c:pt>
                <c:pt idx="13152">
                  <c:v>16.739999999999988</c:v>
                </c:pt>
                <c:pt idx="13153">
                  <c:v>14.900000000000002</c:v>
                </c:pt>
                <c:pt idx="13154">
                  <c:v>14.7</c:v>
                </c:pt>
                <c:pt idx="13155">
                  <c:v>24.590000000000003</c:v>
                </c:pt>
                <c:pt idx="13156">
                  <c:v>14.800000000000004</c:v>
                </c:pt>
                <c:pt idx="13157">
                  <c:v>13.5</c:v>
                </c:pt>
                <c:pt idx="13158">
                  <c:v>4.3500000000000005</c:v>
                </c:pt>
                <c:pt idx="13159">
                  <c:v>1.0300000000000011</c:v>
                </c:pt>
                <c:pt idx="13160">
                  <c:v>5.07</c:v>
                </c:pt>
                <c:pt idx="13161">
                  <c:v>8.8700000000000028</c:v>
                </c:pt>
                <c:pt idx="13162">
                  <c:v>8.8800000000000026</c:v>
                </c:pt>
                <c:pt idx="13163">
                  <c:v>12.270000000000001</c:v>
                </c:pt>
                <c:pt idx="13164">
                  <c:v>17.160000000000004</c:v>
                </c:pt>
                <c:pt idx="13165">
                  <c:v>17.130000000000031</c:v>
                </c:pt>
                <c:pt idx="13166">
                  <c:v>16.959999999999987</c:v>
                </c:pt>
                <c:pt idx="13167">
                  <c:v>17.020000000000003</c:v>
                </c:pt>
                <c:pt idx="13168">
                  <c:v>10.280000000000001</c:v>
                </c:pt>
                <c:pt idx="13169">
                  <c:v>4.5799999999999983</c:v>
                </c:pt>
                <c:pt idx="13170">
                  <c:v>3.9799999999999969</c:v>
                </c:pt>
                <c:pt idx="13171">
                  <c:v>6.4699999999999989</c:v>
                </c:pt>
                <c:pt idx="13172">
                  <c:v>11.940000000000001</c:v>
                </c:pt>
                <c:pt idx="13173">
                  <c:v>10.190000000000001</c:v>
                </c:pt>
                <c:pt idx="13174">
                  <c:v>18.459999999999987</c:v>
                </c:pt>
                <c:pt idx="13175">
                  <c:v>21.970000000000002</c:v>
                </c:pt>
                <c:pt idx="13176">
                  <c:v>25.040000000000003</c:v>
                </c:pt>
                <c:pt idx="13177">
                  <c:v>21.34</c:v>
                </c:pt>
                <c:pt idx="13178">
                  <c:v>24.529999999999987</c:v>
                </c:pt>
                <c:pt idx="13179">
                  <c:v>24.769999999999989</c:v>
                </c:pt>
                <c:pt idx="13180">
                  <c:v>22.859999999999996</c:v>
                </c:pt>
                <c:pt idx="13181">
                  <c:v>18.149999999999999</c:v>
                </c:pt>
                <c:pt idx="13182">
                  <c:v>11.48</c:v>
                </c:pt>
                <c:pt idx="13183">
                  <c:v>3.1499999999999986</c:v>
                </c:pt>
                <c:pt idx="13184">
                  <c:v>1.1600000000000041</c:v>
                </c:pt>
                <c:pt idx="13185">
                  <c:v>0.20000000000000284</c:v>
                </c:pt>
                <c:pt idx="13186">
                  <c:v>-6.8100000000000005</c:v>
                </c:pt>
                <c:pt idx="13187">
                  <c:v>-2.6499999999999986</c:v>
                </c:pt>
                <c:pt idx="13188">
                  <c:v>0.95000000000000284</c:v>
                </c:pt>
                <c:pt idx="13189">
                  <c:v>4.9200000000000017</c:v>
                </c:pt>
                <c:pt idx="13190">
                  <c:v>7.019999999999996</c:v>
                </c:pt>
                <c:pt idx="13191">
                  <c:v>8.2600000000000016</c:v>
                </c:pt>
                <c:pt idx="13192">
                  <c:v>8.25</c:v>
                </c:pt>
                <c:pt idx="13193">
                  <c:v>5.8700000000000054</c:v>
                </c:pt>
                <c:pt idx="13194">
                  <c:v>5.4100000000000037</c:v>
                </c:pt>
                <c:pt idx="13195">
                  <c:v>9.5500000000000025</c:v>
                </c:pt>
                <c:pt idx="13196">
                  <c:v>12.840000000000003</c:v>
                </c:pt>
                <c:pt idx="13197">
                  <c:v>11.690000000000001</c:v>
                </c:pt>
                <c:pt idx="13198">
                  <c:v>11.350000000000021</c:v>
                </c:pt>
                <c:pt idx="13199">
                  <c:v>21.130000000000031</c:v>
                </c:pt>
                <c:pt idx="13200">
                  <c:v>18.990000000000002</c:v>
                </c:pt>
                <c:pt idx="13201">
                  <c:v>13.950000000000006</c:v>
                </c:pt>
                <c:pt idx="13202">
                  <c:v>18.79</c:v>
                </c:pt>
                <c:pt idx="13203">
                  <c:v>20.580000000000002</c:v>
                </c:pt>
                <c:pt idx="13204">
                  <c:v>14.580000000000002</c:v>
                </c:pt>
                <c:pt idx="13205">
                  <c:v>8.1000000000000014</c:v>
                </c:pt>
                <c:pt idx="13206">
                  <c:v>-0.19999999999999613</c:v>
                </c:pt>
                <c:pt idx="13207">
                  <c:v>-0.7999999999999976</c:v>
                </c:pt>
                <c:pt idx="13208">
                  <c:v>-2.9799999999999969</c:v>
                </c:pt>
                <c:pt idx="13209">
                  <c:v>-1.5700000000000003</c:v>
                </c:pt>
                <c:pt idx="13210">
                  <c:v>-3.0799999999999983</c:v>
                </c:pt>
                <c:pt idx="13211">
                  <c:v>-4.019999999999996</c:v>
                </c:pt>
                <c:pt idx="13212">
                  <c:v>5.1899999999999977</c:v>
                </c:pt>
                <c:pt idx="13213">
                  <c:v>5.6700000000000017</c:v>
                </c:pt>
                <c:pt idx="13214">
                  <c:v>9.0500000000000025</c:v>
                </c:pt>
                <c:pt idx="13215">
                  <c:v>11.41</c:v>
                </c:pt>
                <c:pt idx="13216">
                  <c:v>11.690000000000001</c:v>
                </c:pt>
                <c:pt idx="13217">
                  <c:v>7.1899999999999977</c:v>
                </c:pt>
                <c:pt idx="13218">
                  <c:v>5.1000000000000005</c:v>
                </c:pt>
                <c:pt idx="13219">
                  <c:v>9.5400000000000009</c:v>
                </c:pt>
                <c:pt idx="13220">
                  <c:v>12.810000000000002</c:v>
                </c:pt>
                <c:pt idx="13221">
                  <c:v>6.5</c:v>
                </c:pt>
                <c:pt idx="13222">
                  <c:v>9.4600000000000026</c:v>
                </c:pt>
                <c:pt idx="13223">
                  <c:v>7.6199999999999966</c:v>
                </c:pt>
                <c:pt idx="13224">
                  <c:v>-1.7999999999999934</c:v>
                </c:pt>
                <c:pt idx="13225">
                  <c:v>-3.8699999999999997</c:v>
                </c:pt>
                <c:pt idx="13226">
                  <c:v>3.5999999999999988</c:v>
                </c:pt>
                <c:pt idx="13227">
                  <c:v>-1.75</c:v>
                </c:pt>
                <c:pt idx="13228">
                  <c:v>-3.1900000000000013</c:v>
                </c:pt>
                <c:pt idx="13229">
                  <c:v>1.5</c:v>
                </c:pt>
                <c:pt idx="13230">
                  <c:v>4.3199999999999985</c:v>
                </c:pt>
                <c:pt idx="13231">
                  <c:v>-0.60000000000000164</c:v>
                </c:pt>
                <c:pt idx="13232">
                  <c:v>1.9600000000000033</c:v>
                </c:pt>
                <c:pt idx="13233">
                  <c:v>4.8400000000000025</c:v>
                </c:pt>
                <c:pt idx="13234">
                  <c:v>6.07</c:v>
                </c:pt>
                <c:pt idx="13235">
                  <c:v>12.020000000000003</c:v>
                </c:pt>
                <c:pt idx="13236">
                  <c:v>22.240000000000002</c:v>
                </c:pt>
                <c:pt idx="13237">
                  <c:v>17.959999999999987</c:v>
                </c:pt>
                <c:pt idx="13238">
                  <c:v>19.269999999999989</c:v>
                </c:pt>
                <c:pt idx="13239">
                  <c:v>21.08</c:v>
                </c:pt>
                <c:pt idx="13240">
                  <c:v>17.600000000000001</c:v>
                </c:pt>
                <c:pt idx="13241">
                  <c:v>14.810000000000002</c:v>
                </c:pt>
                <c:pt idx="13242">
                  <c:v>15.900000000000002</c:v>
                </c:pt>
                <c:pt idx="13243">
                  <c:v>17.589999999999989</c:v>
                </c:pt>
                <c:pt idx="13244">
                  <c:v>19.229999999999986</c:v>
                </c:pt>
                <c:pt idx="13245">
                  <c:v>13.790000000000003</c:v>
                </c:pt>
                <c:pt idx="13246">
                  <c:v>19.150000000000031</c:v>
                </c:pt>
                <c:pt idx="13247">
                  <c:v>21.610000000000031</c:v>
                </c:pt>
                <c:pt idx="13248">
                  <c:v>28.330000000000005</c:v>
                </c:pt>
                <c:pt idx="13249">
                  <c:v>25.370000000000005</c:v>
                </c:pt>
                <c:pt idx="13250">
                  <c:v>26.320000000000004</c:v>
                </c:pt>
                <c:pt idx="13251">
                  <c:v>25.89</c:v>
                </c:pt>
                <c:pt idx="13252">
                  <c:v>18.91</c:v>
                </c:pt>
                <c:pt idx="13253">
                  <c:v>23.75</c:v>
                </c:pt>
                <c:pt idx="13254">
                  <c:v>19.259999999999987</c:v>
                </c:pt>
                <c:pt idx="13255">
                  <c:v>12.88</c:v>
                </c:pt>
                <c:pt idx="13256">
                  <c:v>26.56</c:v>
                </c:pt>
                <c:pt idx="13257">
                  <c:v>31.230000000000004</c:v>
                </c:pt>
                <c:pt idx="13258">
                  <c:v>34.050000000000004</c:v>
                </c:pt>
                <c:pt idx="13259">
                  <c:v>31.240000000000002</c:v>
                </c:pt>
                <c:pt idx="13260">
                  <c:v>32.36</c:v>
                </c:pt>
                <c:pt idx="13261">
                  <c:v>30.150000000000031</c:v>
                </c:pt>
                <c:pt idx="13262">
                  <c:v>32.67</c:v>
                </c:pt>
                <c:pt idx="13263">
                  <c:v>36.520000000000003</c:v>
                </c:pt>
                <c:pt idx="13264">
                  <c:v>32.77000000000001</c:v>
                </c:pt>
                <c:pt idx="13265">
                  <c:v>30.360000000000003</c:v>
                </c:pt>
                <c:pt idx="13266">
                  <c:v>29.950000000000003</c:v>
                </c:pt>
                <c:pt idx="13267">
                  <c:v>31.830000000000005</c:v>
                </c:pt>
                <c:pt idx="13268">
                  <c:v>34.92</c:v>
                </c:pt>
                <c:pt idx="13269">
                  <c:v>21.270000000000003</c:v>
                </c:pt>
                <c:pt idx="13270">
                  <c:v>25.69</c:v>
                </c:pt>
                <c:pt idx="13271">
                  <c:v>30.32</c:v>
                </c:pt>
                <c:pt idx="13272">
                  <c:v>30.189999999999987</c:v>
                </c:pt>
                <c:pt idx="13273">
                  <c:v>20.479999999999986</c:v>
                </c:pt>
                <c:pt idx="13274">
                  <c:v>21.27</c:v>
                </c:pt>
                <c:pt idx="13275">
                  <c:v>14.470000000000002</c:v>
                </c:pt>
                <c:pt idx="13276">
                  <c:v>14.950000000000006</c:v>
                </c:pt>
                <c:pt idx="13277">
                  <c:v>16.64</c:v>
                </c:pt>
                <c:pt idx="13278">
                  <c:v>19.54</c:v>
                </c:pt>
                <c:pt idx="13279">
                  <c:v>15.560000000000002</c:v>
                </c:pt>
                <c:pt idx="13280">
                  <c:v>21.67</c:v>
                </c:pt>
                <c:pt idx="13281">
                  <c:v>31.189999999999987</c:v>
                </c:pt>
                <c:pt idx="13282">
                  <c:v>32.53</c:v>
                </c:pt>
                <c:pt idx="13283">
                  <c:v>33.1</c:v>
                </c:pt>
                <c:pt idx="13284">
                  <c:v>37.28</c:v>
                </c:pt>
                <c:pt idx="13285">
                  <c:v>41.93</c:v>
                </c:pt>
                <c:pt idx="13286">
                  <c:v>41.86</c:v>
                </c:pt>
                <c:pt idx="13287">
                  <c:v>36.17</c:v>
                </c:pt>
                <c:pt idx="13288">
                  <c:v>33.660000000000011</c:v>
                </c:pt>
                <c:pt idx="13289">
                  <c:v>33.220000000000013</c:v>
                </c:pt>
                <c:pt idx="13290">
                  <c:v>31.389999999999986</c:v>
                </c:pt>
                <c:pt idx="13291">
                  <c:v>30.430000000000003</c:v>
                </c:pt>
                <c:pt idx="13292">
                  <c:v>25.58</c:v>
                </c:pt>
                <c:pt idx="13293">
                  <c:v>24.06</c:v>
                </c:pt>
                <c:pt idx="13294">
                  <c:v>21.240000000000002</c:v>
                </c:pt>
                <c:pt idx="13295">
                  <c:v>28.300000000000004</c:v>
                </c:pt>
                <c:pt idx="13296">
                  <c:v>26.580000000000002</c:v>
                </c:pt>
                <c:pt idx="13297">
                  <c:v>3.9299999999999997</c:v>
                </c:pt>
                <c:pt idx="13298">
                  <c:v>4.1399999999999997</c:v>
                </c:pt>
                <c:pt idx="13299">
                  <c:v>13.02</c:v>
                </c:pt>
                <c:pt idx="13300">
                  <c:v>12.15</c:v>
                </c:pt>
                <c:pt idx="13301">
                  <c:v>21.47</c:v>
                </c:pt>
                <c:pt idx="13302">
                  <c:v>13.090000000000002</c:v>
                </c:pt>
                <c:pt idx="13303">
                  <c:v>15.07</c:v>
                </c:pt>
                <c:pt idx="13304">
                  <c:v>13.07</c:v>
                </c:pt>
                <c:pt idx="13305">
                  <c:v>17.939999999999987</c:v>
                </c:pt>
                <c:pt idx="13306">
                  <c:v>17.14</c:v>
                </c:pt>
                <c:pt idx="13307">
                  <c:v>20.259999999999987</c:v>
                </c:pt>
                <c:pt idx="13308">
                  <c:v>22.259999999999987</c:v>
                </c:pt>
                <c:pt idx="13309">
                  <c:v>22.39</c:v>
                </c:pt>
                <c:pt idx="13310">
                  <c:v>21.05</c:v>
                </c:pt>
                <c:pt idx="13311">
                  <c:v>21.479999999999986</c:v>
                </c:pt>
                <c:pt idx="13312">
                  <c:v>19.86</c:v>
                </c:pt>
                <c:pt idx="13313">
                  <c:v>14.11</c:v>
                </c:pt>
                <c:pt idx="13314">
                  <c:v>9.24</c:v>
                </c:pt>
                <c:pt idx="13315">
                  <c:v>14.990000000000002</c:v>
                </c:pt>
                <c:pt idx="13316">
                  <c:v>14.32</c:v>
                </c:pt>
                <c:pt idx="13317">
                  <c:v>10.79</c:v>
                </c:pt>
                <c:pt idx="13318">
                  <c:v>16</c:v>
                </c:pt>
                <c:pt idx="13319">
                  <c:v>21.959999999999987</c:v>
                </c:pt>
                <c:pt idx="13320">
                  <c:v>22.009999999999987</c:v>
                </c:pt>
                <c:pt idx="13321">
                  <c:v>18.43</c:v>
                </c:pt>
                <c:pt idx="13322">
                  <c:v>21.82</c:v>
                </c:pt>
                <c:pt idx="13323">
                  <c:v>21.669999999999987</c:v>
                </c:pt>
                <c:pt idx="13324">
                  <c:v>23.24</c:v>
                </c:pt>
                <c:pt idx="13325">
                  <c:v>16.29</c:v>
                </c:pt>
                <c:pt idx="13326">
                  <c:v>10.65</c:v>
                </c:pt>
                <c:pt idx="13327">
                  <c:v>3.0399999999999987</c:v>
                </c:pt>
                <c:pt idx="13328">
                  <c:v>5.0300000000000011</c:v>
                </c:pt>
                <c:pt idx="13329">
                  <c:v>6.4699999999999989</c:v>
                </c:pt>
                <c:pt idx="13330">
                  <c:v>6.6300000000000026</c:v>
                </c:pt>
                <c:pt idx="13331">
                  <c:v>11.590000000000003</c:v>
                </c:pt>
                <c:pt idx="13332">
                  <c:v>15.61</c:v>
                </c:pt>
                <c:pt idx="13333">
                  <c:v>19.089999999999989</c:v>
                </c:pt>
                <c:pt idx="13334">
                  <c:v>20.019999999999996</c:v>
                </c:pt>
                <c:pt idx="13335">
                  <c:v>18.170000000000005</c:v>
                </c:pt>
                <c:pt idx="13336">
                  <c:v>12.260000000000005</c:v>
                </c:pt>
                <c:pt idx="13337">
                  <c:v>9.5300000000000011</c:v>
                </c:pt>
                <c:pt idx="13338">
                  <c:v>4.3100000000000005</c:v>
                </c:pt>
                <c:pt idx="13339">
                  <c:v>10.700000000000003</c:v>
                </c:pt>
                <c:pt idx="13340">
                  <c:v>14.340000000000002</c:v>
                </c:pt>
                <c:pt idx="13341">
                  <c:v>10.350000000000021</c:v>
                </c:pt>
                <c:pt idx="13342">
                  <c:v>13.82</c:v>
                </c:pt>
                <c:pt idx="13343">
                  <c:v>23.22</c:v>
                </c:pt>
                <c:pt idx="13344">
                  <c:v>21.6</c:v>
                </c:pt>
                <c:pt idx="13345">
                  <c:v>22.810000000000031</c:v>
                </c:pt>
                <c:pt idx="13346">
                  <c:v>25.830000000000005</c:v>
                </c:pt>
                <c:pt idx="13347">
                  <c:v>21.97</c:v>
                </c:pt>
                <c:pt idx="13348">
                  <c:v>25</c:v>
                </c:pt>
                <c:pt idx="13349">
                  <c:v>22.859999999999996</c:v>
                </c:pt>
                <c:pt idx="13350">
                  <c:v>13.090000000000003</c:v>
                </c:pt>
                <c:pt idx="13351">
                  <c:v>8.2299999999999986</c:v>
                </c:pt>
                <c:pt idx="13352">
                  <c:v>12.060000000000002</c:v>
                </c:pt>
                <c:pt idx="13353">
                  <c:v>15.420000000000002</c:v>
                </c:pt>
                <c:pt idx="13354">
                  <c:v>16.659999999999997</c:v>
                </c:pt>
                <c:pt idx="13355">
                  <c:v>23.150000000000031</c:v>
                </c:pt>
                <c:pt idx="13356">
                  <c:v>24.8</c:v>
                </c:pt>
                <c:pt idx="13357">
                  <c:v>20.82</c:v>
                </c:pt>
                <c:pt idx="13358">
                  <c:v>22.570000000000004</c:v>
                </c:pt>
                <c:pt idx="13359">
                  <c:v>23.51</c:v>
                </c:pt>
                <c:pt idx="13360">
                  <c:v>22.919999999999987</c:v>
                </c:pt>
                <c:pt idx="13361">
                  <c:v>17.490000000000002</c:v>
                </c:pt>
                <c:pt idx="13362">
                  <c:v>15.950000000000006</c:v>
                </c:pt>
                <c:pt idx="13363">
                  <c:v>20.170000000000005</c:v>
                </c:pt>
                <c:pt idx="13364">
                  <c:v>22.110000000000031</c:v>
                </c:pt>
                <c:pt idx="13365">
                  <c:v>16</c:v>
                </c:pt>
                <c:pt idx="13366">
                  <c:v>20.250000000000004</c:v>
                </c:pt>
                <c:pt idx="13367">
                  <c:v>22.91</c:v>
                </c:pt>
                <c:pt idx="13368">
                  <c:v>22.610000000000031</c:v>
                </c:pt>
                <c:pt idx="13369">
                  <c:v>21.59</c:v>
                </c:pt>
                <c:pt idx="13370">
                  <c:v>22.620000000000005</c:v>
                </c:pt>
                <c:pt idx="13371">
                  <c:v>22.479999999999986</c:v>
                </c:pt>
                <c:pt idx="13372">
                  <c:v>24.27</c:v>
                </c:pt>
                <c:pt idx="13373">
                  <c:v>20.72</c:v>
                </c:pt>
                <c:pt idx="13374">
                  <c:v>8.1000000000000014</c:v>
                </c:pt>
                <c:pt idx="13375">
                  <c:v>5.990000000000002</c:v>
                </c:pt>
                <c:pt idx="13376">
                  <c:v>7.2600000000000051</c:v>
                </c:pt>
                <c:pt idx="13377">
                  <c:v>13.600000000000001</c:v>
                </c:pt>
                <c:pt idx="13378">
                  <c:v>14.400000000000002</c:v>
                </c:pt>
                <c:pt idx="13379">
                  <c:v>21.019999999999996</c:v>
                </c:pt>
                <c:pt idx="13380">
                  <c:v>22.520000000000003</c:v>
                </c:pt>
                <c:pt idx="13381">
                  <c:v>22.03</c:v>
                </c:pt>
                <c:pt idx="13382">
                  <c:v>24.700000000000003</c:v>
                </c:pt>
                <c:pt idx="13383">
                  <c:v>26.550000000000004</c:v>
                </c:pt>
                <c:pt idx="13384">
                  <c:v>20.79</c:v>
                </c:pt>
                <c:pt idx="13385">
                  <c:v>14.770000000000003</c:v>
                </c:pt>
                <c:pt idx="13386">
                  <c:v>11.75</c:v>
                </c:pt>
                <c:pt idx="13387">
                  <c:v>14.11</c:v>
                </c:pt>
                <c:pt idx="13388">
                  <c:v>19.700000000000003</c:v>
                </c:pt>
                <c:pt idx="13389">
                  <c:v>15.840000000000003</c:v>
                </c:pt>
                <c:pt idx="13390">
                  <c:v>20.939999999999987</c:v>
                </c:pt>
                <c:pt idx="13391">
                  <c:v>30.09</c:v>
                </c:pt>
                <c:pt idx="13392">
                  <c:v>30.21</c:v>
                </c:pt>
                <c:pt idx="13393">
                  <c:v>22.05</c:v>
                </c:pt>
                <c:pt idx="13394">
                  <c:v>33.480000000000004</c:v>
                </c:pt>
                <c:pt idx="13395">
                  <c:v>35.42</c:v>
                </c:pt>
                <c:pt idx="13396">
                  <c:v>25.919999999999987</c:v>
                </c:pt>
                <c:pt idx="13397">
                  <c:v>19.589999999999989</c:v>
                </c:pt>
                <c:pt idx="13398">
                  <c:v>18.699999999999996</c:v>
                </c:pt>
                <c:pt idx="13399">
                  <c:v>17.950000000000003</c:v>
                </c:pt>
                <c:pt idx="13400">
                  <c:v>22.379999999999992</c:v>
                </c:pt>
                <c:pt idx="13401">
                  <c:v>25.179999999999993</c:v>
                </c:pt>
                <c:pt idx="13402">
                  <c:v>24.299999999999986</c:v>
                </c:pt>
                <c:pt idx="13403">
                  <c:v>27.240000000000002</c:v>
                </c:pt>
                <c:pt idx="13404">
                  <c:v>28.279999999999987</c:v>
                </c:pt>
                <c:pt idx="13405">
                  <c:v>28.54</c:v>
                </c:pt>
                <c:pt idx="13406">
                  <c:v>35.96</c:v>
                </c:pt>
                <c:pt idx="13407">
                  <c:v>34.510000000000005</c:v>
                </c:pt>
                <c:pt idx="13408">
                  <c:v>32.480000000000004</c:v>
                </c:pt>
                <c:pt idx="13409">
                  <c:v>26.900000000000006</c:v>
                </c:pt>
                <c:pt idx="13410">
                  <c:v>22.439999999999987</c:v>
                </c:pt>
                <c:pt idx="13411">
                  <c:v>25.979999999999986</c:v>
                </c:pt>
                <c:pt idx="13412">
                  <c:v>27.03</c:v>
                </c:pt>
                <c:pt idx="13413">
                  <c:v>24.329999999999988</c:v>
                </c:pt>
                <c:pt idx="13414">
                  <c:v>27.299999999999986</c:v>
                </c:pt>
                <c:pt idx="13415">
                  <c:v>30.549999999999986</c:v>
                </c:pt>
                <c:pt idx="13416">
                  <c:v>30.089999999999989</c:v>
                </c:pt>
                <c:pt idx="13417">
                  <c:v>29.45</c:v>
                </c:pt>
                <c:pt idx="13418">
                  <c:v>28.419999999999987</c:v>
                </c:pt>
                <c:pt idx="13419">
                  <c:v>24.560000000000002</c:v>
                </c:pt>
                <c:pt idx="13420">
                  <c:v>30.810000000000031</c:v>
                </c:pt>
                <c:pt idx="13421">
                  <c:v>36.590000000000003</c:v>
                </c:pt>
                <c:pt idx="13422">
                  <c:v>27.93</c:v>
                </c:pt>
                <c:pt idx="13423">
                  <c:v>18</c:v>
                </c:pt>
                <c:pt idx="13424">
                  <c:v>21.799999999999986</c:v>
                </c:pt>
                <c:pt idx="13425">
                  <c:v>26.54</c:v>
                </c:pt>
                <c:pt idx="13426">
                  <c:v>27</c:v>
                </c:pt>
                <c:pt idx="13427">
                  <c:v>28.959999999999987</c:v>
                </c:pt>
                <c:pt idx="13428">
                  <c:v>31.599999999999987</c:v>
                </c:pt>
                <c:pt idx="13429">
                  <c:v>30.17</c:v>
                </c:pt>
                <c:pt idx="13430">
                  <c:v>33.660000000000011</c:v>
                </c:pt>
                <c:pt idx="13431">
                  <c:v>32.43</c:v>
                </c:pt>
                <c:pt idx="13432">
                  <c:v>28.169999999999987</c:v>
                </c:pt>
                <c:pt idx="13433">
                  <c:v>21.43</c:v>
                </c:pt>
                <c:pt idx="13434">
                  <c:v>22.36</c:v>
                </c:pt>
                <c:pt idx="13435">
                  <c:v>25.89</c:v>
                </c:pt>
                <c:pt idx="13436">
                  <c:v>27.119999999999997</c:v>
                </c:pt>
                <c:pt idx="13437">
                  <c:v>23.240000000000002</c:v>
                </c:pt>
                <c:pt idx="13438">
                  <c:v>27.32</c:v>
                </c:pt>
                <c:pt idx="13439">
                  <c:v>36.35</c:v>
                </c:pt>
                <c:pt idx="13440">
                  <c:v>42.04</c:v>
                </c:pt>
                <c:pt idx="13441">
                  <c:v>39.44</c:v>
                </c:pt>
                <c:pt idx="13442">
                  <c:v>39.949999999999996</c:v>
                </c:pt>
                <c:pt idx="13443">
                  <c:v>35.43</c:v>
                </c:pt>
                <c:pt idx="13444">
                  <c:v>35.89</c:v>
                </c:pt>
                <c:pt idx="13445">
                  <c:v>36.809999999999995</c:v>
                </c:pt>
                <c:pt idx="13446">
                  <c:v>35.71</c:v>
                </c:pt>
                <c:pt idx="13447">
                  <c:v>34.120000000000012</c:v>
                </c:pt>
                <c:pt idx="13448">
                  <c:v>31.69</c:v>
                </c:pt>
                <c:pt idx="13449">
                  <c:v>36.78</c:v>
                </c:pt>
                <c:pt idx="13450">
                  <c:v>39.790000000000013</c:v>
                </c:pt>
                <c:pt idx="13451">
                  <c:v>44.17</c:v>
                </c:pt>
                <c:pt idx="13452">
                  <c:v>49.190000000000012</c:v>
                </c:pt>
                <c:pt idx="13453">
                  <c:v>44.660000000000011</c:v>
                </c:pt>
                <c:pt idx="13454">
                  <c:v>45.01</c:v>
                </c:pt>
                <c:pt idx="13455">
                  <c:v>42.25</c:v>
                </c:pt>
                <c:pt idx="13456">
                  <c:v>40.65</c:v>
                </c:pt>
                <c:pt idx="13457">
                  <c:v>38.08</c:v>
                </c:pt>
                <c:pt idx="13458">
                  <c:v>37.44</c:v>
                </c:pt>
                <c:pt idx="13459">
                  <c:v>38.760000000000012</c:v>
                </c:pt>
                <c:pt idx="13460">
                  <c:v>40.28</c:v>
                </c:pt>
                <c:pt idx="13461">
                  <c:v>28.880000000000003</c:v>
                </c:pt>
                <c:pt idx="13462">
                  <c:v>28.970000000000006</c:v>
                </c:pt>
                <c:pt idx="13463">
                  <c:v>35.33</c:v>
                </c:pt>
                <c:pt idx="13464">
                  <c:v>32.590000000000003</c:v>
                </c:pt>
                <c:pt idx="13465">
                  <c:v>21.730000000000004</c:v>
                </c:pt>
                <c:pt idx="13466">
                  <c:v>15.739999999999998</c:v>
                </c:pt>
                <c:pt idx="13467">
                  <c:v>15.96</c:v>
                </c:pt>
                <c:pt idx="13468">
                  <c:v>14.690000000000001</c:v>
                </c:pt>
                <c:pt idx="13469">
                  <c:v>14.360000000000019</c:v>
                </c:pt>
                <c:pt idx="13470">
                  <c:v>12.670000000000002</c:v>
                </c:pt>
                <c:pt idx="13471">
                  <c:v>10.340000000000002</c:v>
                </c:pt>
                <c:pt idx="13472">
                  <c:v>18.32</c:v>
                </c:pt>
                <c:pt idx="13473">
                  <c:v>22.249999999999989</c:v>
                </c:pt>
                <c:pt idx="13474">
                  <c:v>21.120000000000005</c:v>
                </c:pt>
                <c:pt idx="13475">
                  <c:v>26.279999999999987</c:v>
                </c:pt>
                <c:pt idx="13476">
                  <c:v>29.249999999999989</c:v>
                </c:pt>
                <c:pt idx="13477">
                  <c:v>24.700000000000003</c:v>
                </c:pt>
                <c:pt idx="13478">
                  <c:v>27.039999999999992</c:v>
                </c:pt>
                <c:pt idx="13479">
                  <c:v>30.479999999999986</c:v>
                </c:pt>
                <c:pt idx="13480">
                  <c:v>25.21</c:v>
                </c:pt>
                <c:pt idx="13481">
                  <c:v>20.54</c:v>
                </c:pt>
                <c:pt idx="13482">
                  <c:v>16.769999999999989</c:v>
                </c:pt>
                <c:pt idx="13483">
                  <c:v>17.57</c:v>
                </c:pt>
                <c:pt idx="13484">
                  <c:v>20.619999999999997</c:v>
                </c:pt>
                <c:pt idx="13485">
                  <c:v>12.39</c:v>
                </c:pt>
                <c:pt idx="13486">
                  <c:v>18.450000000000003</c:v>
                </c:pt>
                <c:pt idx="13487">
                  <c:v>27.130000000000031</c:v>
                </c:pt>
                <c:pt idx="13488">
                  <c:v>18.919999999999987</c:v>
                </c:pt>
                <c:pt idx="13489">
                  <c:v>15.870000000000006</c:v>
                </c:pt>
                <c:pt idx="13490">
                  <c:v>25.07</c:v>
                </c:pt>
                <c:pt idx="13491">
                  <c:v>25.299999999999986</c:v>
                </c:pt>
                <c:pt idx="13492">
                  <c:v>17.849999999999987</c:v>
                </c:pt>
                <c:pt idx="13493">
                  <c:v>15.16</c:v>
                </c:pt>
                <c:pt idx="13494">
                  <c:v>12.190000000000005</c:v>
                </c:pt>
                <c:pt idx="13495">
                  <c:v>-2.1000000000000014</c:v>
                </c:pt>
                <c:pt idx="13496">
                  <c:v>11.520000000000001</c:v>
                </c:pt>
                <c:pt idx="13497">
                  <c:v>16.590000000000003</c:v>
                </c:pt>
                <c:pt idx="13498">
                  <c:v>15.830000000000002</c:v>
                </c:pt>
                <c:pt idx="13499">
                  <c:v>18.520000000000003</c:v>
                </c:pt>
                <c:pt idx="13500">
                  <c:v>20.39</c:v>
                </c:pt>
                <c:pt idx="13501">
                  <c:v>15.96</c:v>
                </c:pt>
                <c:pt idx="13502">
                  <c:v>17.299999999999986</c:v>
                </c:pt>
                <c:pt idx="13503">
                  <c:v>17.269999999999989</c:v>
                </c:pt>
                <c:pt idx="13504">
                  <c:v>13.470000000000002</c:v>
                </c:pt>
                <c:pt idx="13505">
                  <c:v>8.15</c:v>
                </c:pt>
                <c:pt idx="13506">
                  <c:v>5.1000000000000005</c:v>
                </c:pt>
                <c:pt idx="13507">
                  <c:v>10.940000000000001</c:v>
                </c:pt>
                <c:pt idx="13508">
                  <c:v>11.22</c:v>
                </c:pt>
                <c:pt idx="13509">
                  <c:v>12.18</c:v>
                </c:pt>
                <c:pt idx="13510">
                  <c:v>19.29</c:v>
                </c:pt>
                <c:pt idx="13511">
                  <c:v>25.25</c:v>
                </c:pt>
                <c:pt idx="13512">
                  <c:v>20.269999999999989</c:v>
                </c:pt>
                <c:pt idx="13513">
                  <c:v>13.48</c:v>
                </c:pt>
                <c:pt idx="13514">
                  <c:v>15.600000000000001</c:v>
                </c:pt>
                <c:pt idx="13515">
                  <c:v>16.899999999999999</c:v>
                </c:pt>
                <c:pt idx="13516">
                  <c:v>15.120000000000001</c:v>
                </c:pt>
                <c:pt idx="13517">
                  <c:v>12.010000000000002</c:v>
                </c:pt>
                <c:pt idx="13518">
                  <c:v>-7.490000000000002</c:v>
                </c:pt>
                <c:pt idx="13519">
                  <c:v>-1.4399999999999928</c:v>
                </c:pt>
                <c:pt idx="13520">
                  <c:v>2.6500000000000057</c:v>
                </c:pt>
                <c:pt idx="13521">
                  <c:v>6.3299999999999965</c:v>
                </c:pt>
                <c:pt idx="13522">
                  <c:v>4.9699999999999989</c:v>
                </c:pt>
                <c:pt idx="13523">
                  <c:v>10.880000000000004</c:v>
                </c:pt>
                <c:pt idx="13524">
                  <c:v>13.340000000000002</c:v>
                </c:pt>
                <c:pt idx="13525">
                  <c:v>9.4000000000000021</c:v>
                </c:pt>
                <c:pt idx="13526">
                  <c:v>15.630000000000003</c:v>
                </c:pt>
                <c:pt idx="13527">
                  <c:v>14.380000000000004</c:v>
                </c:pt>
                <c:pt idx="13528">
                  <c:v>10.580000000000002</c:v>
                </c:pt>
                <c:pt idx="13529">
                  <c:v>2.0700000000000003</c:v>
                </c:pt>
                <c:pt idx="13530">
                  <c:v>2</c:v>
                </c:pt>
                <c:pt idx="13531">
                  <c:v>2.759999999999998</c:v>
                </c:pt>
                <c:pt idx="13532">
                  <c:v>9.7600000000000016</c:v>
                </c:pt>
                <c:pt idx="13533">
                  <c:v>5.0399999999999991</c:v>
                </c:pt>
                <c:pt idx="13534">
                  <c:v>12.25</c:v>
                </c:pt>
                <c:pt idx="13535">
                  <c:v>22.270000000000003</c:v>
                </c:pt>
                <c:pt idx="13536">
                  <c:v>14.830000000000002</c:v>
                </c:pt>
                <c:pt idx="13537">
                  <c:v>15.209999999999999</c:v>
                </c:pt>
                <c:pt idx="13538">
                  <c:v>18.23</c:v>
                </c:pt>
                <c:pt idx="13539">
                  <c:v>18.240000000000002</c:v>
                </c:pt>
                <c:pt idx="13540">
                  <c:v>17.079999999999988</c:v>
                </c:pt>
                <c:pt idx="13541">
                  <c:v>17.52</c:v>
                </c:pt>
                <c:pt idx="13542">
                  <c:v>17.509999999999987</c:v>
                </c:pt>
                <c:pt idx="13543">
                  <c:v>6.9200000000000017</c:v>
                </c:pt>
                <c:pt idx="13544">
                  <c:v>5.5</c:v>
                </c:pt>
                <c:pt idx="13545">
                  <c:v>11.82</c:v>
                </c:pt>
                <c:pt idx="13546">
                  <c:v>11.5</c:v>
                </c:pt>
                <c:pt idx="13547">
                  <c:v>16.430000000000007</c:v>
                </c:pt>
                <c:pt idx="13548">
                  <c:v>16.64</c:v>
                </c:pt>
                <c:pt idx="13549">
                  <c:v>16.259999999999987</c:v>
                </c:pt>
                <c:pt idx="13550">
                  <c:v>18.770000000000003</c:v>
                </c:pt>
                <c:pt idx="13551">
                  <c:v>17.22</c:v>
                </c:pt>
                <c:pt idx="13552">
                  <c:v>11.470000000000002</c:v>
                </c:pt>
                <c:pt idx="13553">
                  <c:v>11.39</c:v>
                </c:pt>
                <c:pt idx="13554">
                  <c:v>15.18</c:v>
                </c:pt>
                <c:pt idx="13555">
                  <c:v>18.090000000000003</c:v>
                </c:pt>
                <c:pt idx="13556">
                  <c:v>24.369999999999987</c:v>
                </c:pt>
                <c:pt idx="13557">
                  <c:v>9.1600000000000037</c:v>
                </c:pt>
                <c:pt idx="13558">
                  <c:v>15.550000000000004</c:v>
                </c:pt>
                <c:pt idx="13559">
                  <c:v>26.740000000000002</c:v>
                </c:pt>
                <c:pt idx="13560">
                  <c:v>22.32</c:v>
                </c:pt>
                <c:pt idx="13561">
                  <c:v>24.21</c:v>
                </c:pt>
                <c:pt idx="13562">
                  <c:v>27.54</c:v>
                </c:pt>
                <c:pt idx="13563">
                  <c:v>31.57</c:v>
                </c:pt>
                <c:pt idx="13564">
                  <c:v>24.310000000000031</c:v>
                </c:pt>
                <c:pt idx="13565">
                  <c:v>22.54</c:v>
                </c:pt>
                <c:pt idx="13566">
                  <c:v>13.400000000000006</c:v>
                </c:pt>
                <c:pt idx="13567">
                  <c:v>8.1600000000000037</c:v>
                </c:pt>
                <c:pt idx="13568">
                  <c:v>13</c:v>
                </c:pt>
                <c:pt idx="13569">
                  <c:v>17.149999999999999</c:v>
                </c:pt>
                <c:pt idx="13570">
                  <c:v>20.97</c:v>
                </c:pt>
                <c:pt idx="13571">
                  <c:v>27.020000000000003</c:v>
                </c:pt>
                <c:pt idx="13572">
                  <c:v>29.67</c:v>
                </c:pt>
                <c:pt idx="13573">
                  <c:v>27.79</c:v>
                </c:pt>
                <c:pt idx="13574">
                  <c:v>29.510000000000005</c:v>
                </c:pt>
                <c:pt idx="13575">
                  <c:v>27.95</c:v>
                </c:pt>
                <c:pt idx="13576">
                  <c:v>24.779999999999987</c:v>
                </c:pt>
                <c:pt idx="13577">
                  <c:v>19.5</c:v>
                </c:pt>
                <c:pt idx="13578">
                  <c:v>17.589999999999989</c:v>
                </c:pt>
                <c:pt idx="13579">
                  <c:v>21.400000000000006</c:v>
                </c:pt>
                <c:pt idx="13580">
                  <c:v>21.939999999999987</c:v>
                </c:pt>
                <c:pt idx="13581">
                  <c:v>19.82</c:v>
                </c:pt>
                <c:pt idx="13582">
                  <c:v>19.799999999999986</c:v>
                </c:pt>
                <c:pt idx="13583">
                  <c:v>23.020000000000003</c:v>
                </c:pt>
                <c:pt idx="13584">
                  <c:v>27.18</c:v>
                </c:pt>
                <c:pt idx="13585">
                  <c:v>21.14</c:v>
                </c:pt>
                <c:pt idx="13586">
                  <c:v>30.419999999999987</c:v>
                </c:pt>
                <c:pt idx="13587">
                  <c:v>29.150000000000031</c:v>
                </c:pt>
                <c:pt idx="13588">
                  <c:v>26.79</c:v>
                </c:pt>
                <c:pt idx="13589">
                  <c:v>29.67</c:v>
                </c:pt>
                <c:pt idx="13590">
                  <c:v>31.500000000000004</c:v>
                </c:pt>
                <c:pt idx="13591">
                  <c:v>26.2</c:v>
                </c:pt>
                <c:pt idx="13592">
                  <c:v>17.279999999999987</c:v>
                </c:pt>
                <c:pt idx="13593">
                  <c:v>17.119999999999997</c:v>
                </c:pt>
                <c:pt idx="13594">
                  <c:v>23.439999999999987</c:v>
                </c:pt>
                <c:pt idx="13595">
                  <c:v>25.689999999999987</c:v>
                </c:pt>
                <c:pt idx="13596">
                  <c:v>31.080000000000002</c:v>
                </c:pt>
                <c:pt idx="13597">
                  <c:v>29.29</c:v>
                </c:pt>
                <c:pt idx="13598">
                  <c:v>31.029999999999987</c:v>
                </c:pt>
                <c:pt idx="13599">
                  <c:v>29.279999999999987</c:v>
                </c:pt>
                <c:pt idx="13600">
                  <c:v>24.279999999999987</c:v>
                </c:pt>
                <c:pt idx="13601">
                  <c:v>14.450000000000006</c:v>
                </c:pt>
                <c:pt idx="13602">
                  <c:v>15.12</c:v>
                </c:pt>
                <c:pt idx="13603">
                  <c:v>17.019999999999996</c:v>
                </c:pt>
                <c:pt idx="13604">
                  <c:v>18.369999999999987</c:v>
                </c:pt>
                <c:pt idx="13605">
                  <c:v>18.649999999999999</c:v>
                </c:pt>
                <c:pt idx="13606">
                  <c:v>21.450000000000003</c:v>
                </c:pt>
                <c:pt idx="13607">
                  <c:v>35</c:v>
                </c:pt>
                <c:pt idx="13608">
                  <c:v>35.83</c:v>
                </c:pt>
                <c:pt idx="13609">
                  <c:v>35.090000000000003</c:v>
                </c:pt>
                <c:pt idx="13610">
                  <c:v>31.790000000000003</c:v>
                </c:pt>
                <c:pt idx="13611">
                  <c:v>31.93</c:v>
                </c:pt>
                <c:pt idx="13612">
                  <c:v>30.74</c:v>
                </c:pt>
                <c:pt idx="13613">
                  <c:v>33.68</c:v>
                </c:pt>
                <c:pt idx="13614">
                  <c:v>33.880000000000003</c:v>
                </c:pt>
                <c:pt idx="13615">
                  <c:v>29.240000000000002</c:v>
                </c:pt>
                <c:pt idx="13616">
                  <c:v>29.16</c:v>
                </c:pt>
                <c:pt idx="13617">
                  <c:v>31.14</c:v>
                </c:pt>
                <c:pt idx="13618">
                  <c:v>33.56</c:v>
                </c:pt>
                <c:pt idx="13619">
                  <c:v>31.779999999999987</c:v>
                </c:pt>
                <c:pt idx="13620">
                  <c:v>35.650000000000006</c:v>
                </c:pt>
                <c:pt idx="13621">
                  <c:v>37.130000000000003</c:v>
                </c:pt>
                <c:pt idx="13622">
                  <c:v>36.56</c:v>
                </c:pt>
                <c:pt idx="13623">
                  <c:v>33.160000000000011</c:v>
                </c:pt>
                <c:pt idx="13624">
                  <c:v>31.779999999999987</c:v>
                </c:pt>
                <c:pt idx="13625">
                  <c:v>26.650000000000031</c:v>
                </c:pt>
                <c:pt idx="13626">
                  <c:v>27.32</c:v>
                </c:pt>
                <c:pt idx="13627">
                  <c:v>35.14</c:v>
                </c:pt>
                <c:pt idx="13628">
                  <c:v>36.4</c:v>
                </c:pt>
                <c:pt idx="13629">
                  <c:v>23.149999999999988</c:v>
                </c:pt>
                <c:pt idx="13630">
                  <c:v>27.049999999999986</c:v>
                </c:pt>
                <c:pt idx="13631">
                  <c:v>26.82</c:v>
                </c:pt>
                <c:pt idx="13632">
                  <c:v>28.18</c:v>
                </c:pt>
                <c:pt idx="13633">
                  <c:v>21.419999999999987</c:v>
                </c:pt>
                <c:pt idx="13634">
                  <c:v>28.49</c:v>
                </c:pt>
                <c:pt idx="13635">
                  <c:v>26.409999999999989</c:v>
                </c:pt>
                <c:pt idx="13636">
                  <c:v>20.090000000000003</c:v>
                </c:pt>
                <c:pt idx="13637">
                  <c:v>22.150000000000031</c:v>
                </c:pt>
                <c:pt idx="13638">
                  <c:v>12.89</c:v>
                </c:pt>
                <c:pt idx="13639">
                  <c:v>8.7100000000000009</c:v>
                </c:pt>
                <c:pt idx="13640">
                  <c:v>14.470000000000006</c:v>
                </c:pt>
                <c:pt idx="13641">
                  <c:v>15</c:v>
                </c:pt>
                <c:pt idx="13642">
                  <c:v>15.310000000000002</c:v>
                </c:pt>
                <c:pt idx="13643">
                  <c:v>18.509999999999987</c:v>
                </c:pt>
                <c:pt idx="13644">
                  <c:v>20.07</c:v>
                </c:pt>
                <c:pt idx="13645">
                  <c:v>14.16</c:v>
                </c:pt>
                <c:pt idx="13646">
                  <c:v>18.580000000000002</c:v>
                </c:pt>
                <c:pt idx="13647">
                  <c:v>16.240000000000002</c:v>
                </c:pt>
                <c:pt idx="13648">
                  <c:v>9.4700000000000042</c:v>
                </c:pt>
                <c:pt idx="13649">
                  <c:v>4.4099999999999984</c:v>
                </c:pt>
                <c:pt idx="13650">
                  <c:v>4.9300000000000024</c:v>
                </c:pt>
                <c:pt idx="13651">
                  <c:v>7.0600000000000005</c:v>
                </c:pt>
                <c:pt idx="13652">
                  <c:v>7.5600000000000005</c:v>
                </c:pt>
                <c:pt idx="13653">
                  <c:v>7.9800000000000084</c:v>
                </c:pt>
                <c:pt idx="13654">
                  <c:v>19.479999999999986</c:v>
                </c:pt>
                <c:pt idx="13655">
                  <c:v>24.21</c:v>
                </c:pt>
                <c:pt idx="13656">
                  <c:v>19.279999999999987</c:v>
                </c:pt>
                <c:pt idx="13657">
                  <c:v>13.370000000000006</c:v>
                </c:pt>
                <c:pt idx="13658">
                  <c:v>12.729999999999999</c:v>
                </c:pt>
                <c:pt idx="13659">
                  <c:v>7.490000000000002</c:v>
                </c:pt>
                <c:pt idx="13660">
                  <c:v>11.5</c:v>
                </c:pt>
                <c:pt idx="13661">
                  <c:v>7.8500000000000005</c:v>
                </c:pt>
                <c:pt idx="13662">
                  <c:v>3.2400000000000042</c:v>
                </c:pt>
                <c:pt idx="13663">
                  <c:v>5.2999999999999972</c:v>
                </c:pt>
                <c:pt idx="13664">
                  <c:v>6.8800000000000026</c:v>
                </c:pt>
                <c:pt idx="13665">
                  <c:v>10.050000000000002</c:v>
                </c:pt>
                <c:pt idx="13666">
                  <c:v>7.519999999999996</c:v>
                </c:pt>
                <c:pt idx="13667">
                  <c:v>8.7700000000000031</c:v>
                </c:pt>
                <c:pt idx="13668">
                  <c:v>12.090000000000003</c:v>
                </c:pt>
                <c:pt idx="13669">
                  <c:v>9.1700000000000017</c:v>
                </c:pt>
                <c:pt idx="13670">
                  <c:v>11.61</c:v>
                </c:pt>
                <c:pt idx="13671">
                  <c:v>10.450000000000006</c:v>
                </c:pt>
                <c:pt idx="13672">
                  <c:v>8.5300000000000011</c:v>
                </c:pt>
                <c:pt idx="13673">
                  <c:v>4.7899999999999991</c:v>
                </c:pt>
                <c:pt idx="13674">
                  <c:v>4.5499999999999972</c:v>
                </c:pt>
                <c:pt idx="13675">
                  <c:v>5.1199999999999966</c:v>
                </c:pt>
                <c:pt idx="13676">
                  <c:v>10.57</c:v>
                </c:pt>
                <c:pt idx="13677">
                  <c:v>5.8800000000000026</c:v>
                </c:pt>
                <c:pt idx="13678">
                  <c:v>20.450000000000003</c:v>
                </c:pt>
                <c:pt idx="13679">
                  <c:v>17.189999999999987</c:v>
                </c:pt>
                <c:pt idx="13680">
                  <c:v>16.149999999999999</c:v>
                </c:pt>
                <c:pt idx="13681">
                  <c:v>15.170000000000002</c:v>
                </c:pt>
                <c:pt idx="13682">
                  <c:v>15</c:v>
                </c:pt>
                <c:pt idx="13683">
                  <c:v>14.360000000000019</c:v>
                </c:pt>
                <c:pt idx="13684">
                  <c:v>11.920000000000002</c:v>
                </c:pt>
                <c:pt idx="13685">
                  <c:v>16.269999999999989</c:v>
                </c:pt>
                <c:pt idx="13686">
                  <c:v>2.8400000000000034</c:v>
                </c:pt>
                <c:pt idx="13687">
                  <c:v>9.0900000000000034</c:v>
                </c:pt>
                <c:pt idx="13688">
                  <c:v>1.5700000000000003</c:v>
                </c:pt>
                <c:pt idx="13689">
                  <c:v>2.7800000000000011</c:v>
                </c:pt>
                <c:pt idx="13690">
                  <c:v>-2.2399999999999949</c:v>
                </c:pt>
                <c:pt idx="13691">
                  <c:v>4.4800000000000004</c:v>
                </c:pt>
                <c:pt idx="13692">
                  <c:v>-1.659999999999987</c:v>
                </c:pt>
                <c:pt idx="13693">
                  <c:v>2</c:v>
                </c:pt>
                <c:pt idx="13694">
                  <c:v>0.29999999999999827</c:v>
                </c:pt>
                <c:pt idx="13695">
                  <c:v>2.6400000000000006</c:v>
                </c:pt>
                <c:pt idx="13696">
                  <c:v>-2.4299999999999997</c:v>
                </c:pt>
                <c:pt idx="13697">
                  <c:v>-3.490000000000002</c:v>
                </c:pt>
                <c:pt idx="13698">
                  <c:v>1.0099999999999936</c:v>
                </c:pt>
                <c:pt idx="13699">
                  <c:v>-3.2400000000000042</c:v>
                </c:pt>
                <c:pt idx="13700">
                  <c:v>4.8699999999999966</c:v>
                </c:pt>
                <c:pt idx="13701">
                  <c:v>1.2899999999999954</c:v>
                </c:pt>
                <c:pt idx="13702">
                  <c:v>3.5200000000000031</c:v>
                </c:pt>
                <c:pt idx="13703">
                  <c:v>24.6</c:v>
                </c:pt>
                <c:pt idx="13704">
                  <c:v>26.479999999999986</c:v>
                </c:pt>
                <c:pt idx="13705">
                  <c:v>22.190000000000005</c:v>
                </c:pt>
                <c:pt idx="13706">
                  <c:v>20.979999999999986</c:v>
                </c:pt>
                <c:pt idx="13707">
                  <c:v>26.07</c:v>
                </c:pt>
                <c:pt idx="13708">
                  <c:v>19.610000000000031</c:v>
                </c:pt>
                <c:pt idx="13709">
                  <c:v>18.399999999999999</c:v>
                </c:pt>
                <c:pt idx="13710">
                  <c:v>1.0099999999999936</c:v>
                </c:pt>
                <c:pt idx="13711">
                  <c:v>-3.4699999999999989</c:v>
                </c:pt>
                <c:pt idx="13712">
                  <c:v>-4.2300000000000084</c:v>
                </c:pt>
                <c:pt idx="13713">
                  <c:v>-2.4799999999999969</c:v>
                </c:pt>
                <c:pt idx="13714">
                  <c:v>-3.259999999999998</c:v>
                </c:pt>
                <c:pt idx="13715">
                  <c:v>6.0999999999999943</c:v>
                </c:pt>
                <c:pt idx="13716">
                  <c:v>12.260000000000005</c:v>
                </c:pt>
                <c:pt idx="13717">
                  <c:v>-4.7300000000000084</c:v>
                </c:pt>
                <c:pt idx="13718">
                  <c:v>0.18000000000000016</c:v>
                </c:pt>
                <c:pt idx="13719">
                  <c:v>10.970000000000002</c:v>
                </c:pt>
                <c:pt idx="13720">
                  <c:v>3.5</c:v>
                </c:pt>
                <c:pt idx="13721">
                  <c:v>-6.2800000000000011</c:v>
                </c:pt>
                <c:pt idx="13722">
                  <c:v>-3.3899999999999997</c:v>
                </c:pt>
                <c:pt idx="13723">
                  <c:v>9.6399999999999988</c:v>
                </c:pt>
                <c:pt idx="13724">
                  <c:v>0.75000000000000133</c:v>
                </c:pt>
                <c:pt idx="13725">
                  <c:v>2.5700000000000003</c:v>
                </c:pt>
                <c:pt idx="13726">
                  <c:v>17.240000000000002</c:v>
                </c:pt>
                <c:pt idx="13727">
                  <c:v>22.490000000000002</c:v>
                </c:pt>
                <c:pt idx="13728">
                  <c:v>20.21</c:v>
                </c:pt>
                <c:pt idx="13729">
                  <c:v>14.310000000000002</c:v>
                </c:pt>
                <c:pt idx="13730">
                  <c:v>19.329999999999988</c:v>
                </c:pt>
                <c:pt idx="13731">
                  <c:v>24.56</c:v>
                </c:pt>
                <c:pt idx="13732">
                  <c:v>15.07</c:v>
                </c:pt>
                <c:pt idx="13733">
                  <c:v>15.18</c:v>
                </c:pt>
                <c:pt idx="13734">
                  <c:v>7.3999999999999986</c:v>
                </c:pt>
                <c:pt idx="13735">
                  <c:v>8.0300000000000011</c:v>
                </c:pt>
                <c:pt idx="13736">
                  <c:v>10.920000000000002</c:v>
                </c:pt>
                <c:pt idx="13737">
                  <c:v>12.020000000000003</c:v>
                </c:pt>
                <c:pt idx="13738">
                  <c:v>12.760000000000002</c:v>
                </c:pt>
                <c:pt idx="13739">
                  <c:v>11.050000000000004</c:v>
                </c:pt>
                <c:pt idx="13740">
                  <c:v>16.689999999999987</c:v>
                </c:pt>
                <c:pt idx="13741">
                  <c:v>15.22</c:v>
                </c:pt>
                <c:pt idx="13742">
                  <c:v>14.79</c:v>
                </c:pt>
                <c:pt idx="13743">
                  <c:v>10.729999999999999</c:v>
                </c:pt>
                <c:pt idx="13744">
                  <c:v>1.3200000000000003</c:v>
                </c:pt>
                <c:pt idx="13745">
                  <c:v>1.5</c:v>
                </c:pt>
                <c:pt idx="13746">
                  <c:v>-7.0000000000000312E-2</c:v>
                </c:pt>
                <c:pt idx="13747">
                  <c:v>4.6200000000000045</c:v>
                </c:pt>
                <c:pt idx="13748">
                  <c:v>9.4700000000000042</c:v>
                </c:pt>
                <c:pt idx="13749">
                  <c:v>11</c:v>
                </c:pt>
                <c:pt idx="13750">
                  <c:v>19.830000000000005</c:v>
                </c:pt>
                <c:pt idx="13751">
                  <c:v>21.909999999999989</c:v>
                </c:pt>
                <c:pt idx="13752">
                  <c:v>21.490000000000002</c:v>
                </c:pt>
                <c:pt idx="13753">
                  <c:v>17.72</c:v>
                </c:pt>
                <c:pt idx="13754">
                  <c:v>20.69</c:v>
                </c:pt>
                <c:pt idx="13755">
                  <c:v>19.580000000000002</c:v>
                </c:pt>
                <c:pt idx="13756">
                  <c:v>15.639999999999999</c:v>
                </c:pt>
                <c:pt idx="13757">
                  <c:v>16.630000000000031</c:v>
                </c:pt>
                <c:pt idx="13758">
                  <c:v>13.46</c:v>
                </c:pt>
                <c:pt idx="13759">
                  <c:v>9.6000000000000014</c:v>
                </c:pt>
                <c:pt idx="13760">
                  <c:v>12.490000000000002</c:v>
                </c:pt>
                <c:pt idx="13761">
                  <c:v>14.310000000000002</c:v>
                </c:pt>
                <c:pt idx="13762">
                  <c:v>14.68</c:v>
                </c:pt>
                <c:pt idx="13763">
                  <c:v>9.5300000000000011</c:v>
                </c:pt>
                <c:pt idx="13764">
                  <c:v>9.6700000000000017</c:v>
                </c:pt>
                <c:pt idx="13765">
                  <c:v>7.18</c:v>
                </c:pt>
                <c:pt idx="13766">
                  <c:v>6.8100000000000005</c:v>
                </c:pt>
                <c:pt idx="13767">
                  <c:v>5.4600000000000009</c:v>
                </c:pt>
                <c:pt idx="13768">
                  <c:v>2.5599999999999947</c:v>
                </c:pt>
                <c:pt idx="13769">
                  <c:v>-1.1899999999999953</c:v>
                </c:pt>
                <c:pt idx="13770">
                  <c:v>-0.82000000000000062</c:v>
                </c:pt>
                <c:pt idx="13771">
                  <c:v>4.8499999999999943</c:v>
                </c:pt>
                <c:pt idx="13772">
                  <c:v>7.6300000000000026</c:v>
                </c:pt>
                <c:pt idx="13773">
                  <c:v>7.0600000000000005</c:v>
                </c:pt>
                <c:pt idx="13774">
                  <c:v>9.1600000000000037</c:v>
                </c:pt>
                <c:pt idx="13775">
                  <c:v>18.690000000000005</c:v>
                </c:pt>
                <c:pt idx="13776">
                  <c:v>20.630000000000031</c:v>
                </c:pt>
                <c:pt idx="13777">
                  <c:v>13.080000000000002</c:v>
                </c:pt>
                <c:pt idx="13778">
                  <c:v>14</c:v>
                </c:pt>
                <c:pt idx="13779">
                  <c:v>7.1199999999999966</c:v>
                </c:pt>
                <c:pt idx="13780">
                  <c:v>8.0400000000000009</c:v>
                </c:pt>
                <c:pt idx="13781">
                  <c:v>8.44</c:v>
                </c:pt>
                <c:pt idx="13782">
                  <c:v>8.4700000000000042</c:v>
                </c:pt>
                <c:pt idx="13783">
                  <c:v>6.6499999999999995</c:v>
                </c:pt>
                <c:pt idx="13784">
                  <c:v>7.5399999999999991</c:v>
                </c:pt>
                <c:pt idx="13785">
                  <c:v>7.1899999999999995</c:v>
                </c:pt>
                <c:pt idx="13786">
                  <c:v>8.59</c:v>
                </c:pt>
                <c:pt idx="13787">
                  <c:v>13.22</c:v>
                </c:pt>
                <c:pt idx="13788">
                  <c:v>15.66</c:v>
                </c:pt>
                <c:pt idx="13789">
                  <c:v>10.639999999999999</c:v>
                </c:pt>
                <c:pt idx="13790">
                  <c:v>5.5</c:v>
                </c:pt>
                <c:pt idx="13791">
                  <c:v>1.4199999999999933</c:v>
                </c:pt>
                <c:pt idx="13792">
                  <c:v>6.3599999999999985</c:v>
                </c:pt>
                <c:pt idx="13793">
                  <c:v>-0.51000000000000167</c:v>
                </c:pt>
                <c:pt idx="13794">
                  <c:v>2</c:v>
                </c:pt>
                <c:pt idx="13795">
                  <c:v>5.2800000000000011</c:v>
                </c:pt>
                <c:pt idx="13796">
                  <c:v>10.350000000000021</c:v>
                </c:pt>
                <c:pt idx="13797">
                  <c:v>16.850000000000001</c:v>
                </c:pt>
                <c:pt idx="13798">
                  <c:v>18.490000000000002</c:v>
                </c:pt>
                <c:pt idx="13799">
                  <c:v>23.439999999999987</c:v>
                </c:pt>
                <c:pt idx="13800">
                  <c:v>13.280000000000001</c:v>
                </c:pt>
                <c:pt idx="13801">
                  <c:v>0.19999999999999973</c:v>
                </c:pt>
                <c:pt idx="13802">
                  <c:v>1.1699999999999957</c:v>
                </c:pt>
                <c:pt idx="13803">
                  <c:v>0.91999999999999815</c:v>
                </c:pt>
                <c:pt idx="13804">
                  <c:v>-1.3900000000000021</c:v>
                </c:pt>
                <c:pt idx="13805">
                  <c:v>0.56000000000000261</c:v>
                </c:pt>
                <c:pt idx="13806">
                  <c:v>3.4600000000000009</c:v>
                </c:pt>
                <c:pt idx="13807">
                  <c:v>4.75</c:v>
                </c:pt>
                <c:pt idx="13808">
                  <c:v>3.0000000000001192E-2</c:v>
                </c:pt>
                <c:pt idx="13809">
                  <c:v>1.2599999999999936</c:v>
                </c:pt>
                <c:pt idx="13810">
                  <c:v>-1.9900000000000047</c:v>
                </c:pt>
                <c:pt idx="13811">
                  <c:v>3.759999999999998</c:v>
                </c:pt>
                <c:pt idx="13812">
                  <c:v>1.8699999999999948</c:v>
                </c:pt>
                <c:pt idx="13813">
                  <c:v>-0.2800000000000013</c:v>
                </c:pt>
                <c:pt idx="13814">
                  <c:v>1.3900000000000021</c:v>
                </c:pt>
                <c:pt idx="13815">
                  <c:v>5.519999999999996</c:v>
                </c:pt>
                <c:pt idx="13816">
                  <c:v>3.5800000000000054</c:v>
                </c:pt>
                <c:pt idx="13817">
                  <c:v>4.8600000000000065</c:v>
                </c:pt>
                <c:pt idx="13818">
                  <c:v>8.0300000000000011</c:v>
                </c:pt>
                <c:pt idx="13819">
                  <c:v>12.139999999999999</c:v>
                </c:pt>
                <c:pt idx="13820">
                  <c:v>13.010000000000002</c:v>
                </c:pt>
                <c:pt idx="13821">
                  <c:v>13.590000000000002</c:v>
                </c:pt>
                <c:pt idx="13822">
                  <c:v>22.04</c:v>
                </c:pt>
                <c:pt idx="13823">
                  <c:v>23.700000000000003</c:v>
                </c:pt>
                <c:pt idx="13824">
                  <c:v>21.259999999999987</c:v>
                </c:pt>
                <c:pt idx="13825">
                  <c:v>20.36</c:v>
                </c:pt>
                <c:pt idx="13826">
                  <c:v>15.660000000000004</c:v>
                </c:pt>
                <c:pt idx="13827">
                  <c:v>14.89</c:v>
                </c:pt>
                <c:pt idx="13828">
                  <c:v>12.62</c:v>
                </c:pt>
                <c:pt idx="13829">
                  <c:v>17.32</c:v>
                </c:pt>
                <c:pt idx="13830">
                  <c:v>11.900000000000002</c:v>
                </c:pt>
                <c:pt idx="13831">
                  <c:v>5.4200000000000017</c:v>
                </c:pt>
                <c:pt idx="13832">
                  <c:v>10.98</c:v>
                </c:pt>
                <c:pt idx="13833">
                  <c:v>14.940000000000001</c:v>
                </c:pt>
                <c:pt idx="13834">
                  <c:v>15.54</c:v>
                </c:pt>
                <c:pt idx="13835">
                  <c:v>17.54</c:v>
                </c:pt>
                <c:pt idx="13836">
                  <c:v>21.279999999999987</c:v>
                </c:pt>
                <c:pt idx="13837">
                  <c:v>18.729999999999986</c:v>
                </c:pt>
                <c:pt idx="13838">
                  <c:v>22.049999999999986</c:v>
                </c:pt>
                <c:pt idx="13839">
                  <c:v>25.04</c:v>
                </c:pt>
                <c:pt idx="13840">
                  <c:v>21.25</c:v>
                </c:pt>
                <c:pt idx="13841">
                  <c:v>16.279999999999987</c:v>
                </c:pt>
                <c:pt idx="13842">
                  <c:v>11.229999999999999</c:v>
                </c:pt>
                <c:pt idx="13843">
                  <c:v>14.75</c:v>
                </c:pt>
                <c:pt idx="13844">
                  <c:v>13.810000000000002</c:v>
                </c:pt>
                <c:pt idx="13845">
                  <c:v>11.810000000000002</c:v>
                </c:pt>
                <c:pt idx="13846">
                  <c:v>18.769999999999989</c:v>
                </c:pt>
                <c:pt idx="13847">
                  <c:v>24.79</c:v>
                </c:pt>
                <c:pt idx="13848">
                  <c:v>26.459999999999987</c:v>
                </c:pt>
                <c:pt idx="13849">
                  <c:v>30.24</c:v>
                </c:pt>
                <c:pt idx="13850">
                  <c:v>28.939999999999987</c:v>
                </c:pt>
                <c:pt idx="13851">
                  <c:v>28.549999999999986</c:v>
                </c:pt>
                <c:pt idx="13852">
                  <c:v>22.69</c:v>
                </c:pt>
                <c:pt idx="13853">
                  <c:v>14.96</c:v>
                </c:pt>
                <c:pt idx="13854">
                  <c:v>14.130000000000003</c:v>
                </c:pt>
                <c:pt idx="13855">
                  <c:v>12.990000000000002</c:v>
                </c:pt>
                <c:pt idx="13856">
                  <c:v>14.93</c:v>
                </c:pt>
                <c:pt idx="13857">
                  <c:v>16.57</c:v>
                </c:pt>
                <c:pt idx="13858">
                  <c:v>16.300000000000004</c:v>
                </c:pt>
                <c:pt idx="13859">
                  <c:v>20.230000000000004</c:v>
                </c:pt>
                <c:pt idx="13860">
                  <c:v>22.900000000000006</c:v>
                </c:pt>
                <c:pt idx="13861">
                  <c:v>22.72</c:v>
                </c:pt>
                <c:pt idx="13862">
                  <c:v>23.58</c:v>
                </c:pt>
                <c:pt idx="13863">
                  <c:v>21.6</c:v>
                </c:pt>
                <c:pt idx="13864">
                  <c:v>14.760000000000002</c:v>
                </c:pt>
                <c:pt idx="13865">
                  <c:v>11.120000000000005</c:v>
                </c:pt>
                <c:pt idx="13866">
                  <c:v>8.4000000000000021</c:v>
                </c:pt>
                <c:pt idx="13867">
                  <c:v>8.39</c:v>
                </c:pt>
                <c:pt idx="13868">
                  <c:v>11.010000000000002</c:v>
                </c:pt>
                <c:pt idx="13869">
                  <c:v>12.100000000000001</c:v>
                </c:pt>
                <c:pt idx="13870">
                  <c:v>17.57</c:v>
                </c:pt>
                <c:pt idx="13871">
                  <c:v>14.810000000000002</c:v>
                </c:pt>
                <c:pt idx="13872">
                  <c:v>9.93</c:v>
                </c:pt>
                <c:pt idx="13873">
                  <c:v>4.4300000000000024</c:v>
                </c:pt>
                <c:pt idx="13874">
                  <c:v>4.0799999999999983</c:v>
                </c:pt>
                <c:pt idx="13875">
                  <c:v>2.6099999999999994</c:v>
                </c:pt>
                <c:pt idx="13876">
                  <c:v>-0.49000000000000232</c:v>
                </c:pt>
                <c:pt idx="13877">
                  <c:v>2.0600000000000032</c:v>
                </c:pt>
                <c:pt idx="13878">
                  <c:v>3.9999999999999154E-2</c:v>
                </c:pt>
                <c:pt idx="13879">
                  <c:v>3.6300000000000026</c:v>
                </c:pt>
                <c:pt idx="13880">
                  <c:v>3.9100000000000037</c:v>
                </c:pt>
                <c:pt idx="13881">
                  <c:v>8.2299999999999986</c:v>
                </c:pt>
                <c:pt idx="13882">
                  <c:v>4.9600000000000009</c:v>
                </c:pt>
                <c:pt idx="13883">
                  <c:v>8.2299999999999986</c:v>
                </c:pt>
                <c:pt idx="13884">
                  <c:v>8.2000000000000011</c:v>
                </c:pt>
                <c:pt idx="13885">
                  <c:v>6.6200000000000045</c:v>
                </c:pt>
                <c:pt idx="13886">
                  <c:v>6.7300000000000084</c:v>
                </c:pt>
                <c:pt idx="13887">
                  <c:v>5.57</c:v>
                </c:pt>
                <c:pt idx="13888">
                  <c:v>-0.5500000000000046</c:v>
                </c:pt>
                <c:pt idx="13889">
                  <c:v>-3.25</c:v>
                </c:pt>
                <c:pt idx="13890">
                  <c:v>-0.65000000000000013</c:v>
                </c:pt>
                <c:pt idx="13891">
                  <c:v>4.5499999999999972</c:v>
                </c:pt>
                <c:pt idx="13892">
                  <c:v>8.430000000000005</c:v>
                </c:pt>
                <c:pt idx="13893">
                  <c:v>7.0799999999999983</c:v>
                </c:pt>
                <c:pt idx="13894">
                  <c:v>12.150000000000006</c:v>
                </c:pt>
                <c:pt idx="13895">
                  <c:v>19.079999999999988</c:v>
                </c:pt>
                <c:pt idx="13896">
                  <c:v>16.050000000000004</c:v>
                </c:pt>
                <c:pt idx="13897">
                  <c:v>20.979999999999986</c:v>
                </c:pt>
                <c:pt idx="13898">
                  <c:v>33.910000000000004</c:v>
                </c:pt>
                <c:pt idx="13899">
                  <c:v>23.819999999999997</c:v>
                </c:pt>
                <c:pt idx="13900">
                  <c:v>14.880000000000004</c:v>
                </c:pt>
                <c:pt idx="13901">
                  <c:v>8.7700000000000031</c:v>
                </c:pt>
                <c:pt idx="13902">
                  <c:v>14.729999999999999</c:v>
                </c:pt>
                <c:pt idx="13903">
                  <c:v>9.9500000000000028</c:v>
                </c:pt>
                <c:pt idx="13904">
                  <c:v>12.729999999999999</c:v>
                </c:pt>
                <c:pt idx="13905">
                  <c:v>13.75</c:v>
                </c:pt>
                <c:pt idx="13906">
                  <c:v>12.11</c:v>
                </c:pt>
                <c:pt idx="13907">
                  <c:v>12.68</c:v>
                </c:pt>
                <c:pt idx="13908">
                  <c:v>17.899999999999999</c:v>
                </c:pt>
                <c:pt idx="13909">
                  <c:v>16.939999999999987</c:v>
                </c:pt>
                <c:pt idx="13910">
                  <c:v>14.690000000000001</c:v>
                </c:pt>
                <c:pt idx="13911">
                  <c:v>10.25</c:v>
                </c:pt>
                <c:pt idx="13912">
                  <c:v>5.9600000000000009</c:v>
                </c:pt>
                <c:pt idx="13913">
                  <c:v>0.52000000000000313</c:v>
                </c:pt>
                <c:pt idx="13914">
                  <c:v>1.0599999999999914</c:v>
                </c:pt>
                <c:pt idx="13915">
                  <c:v>13.25</c:v>
                </c:pt>
                <c:pt idx="13916">
                  <c:v>11.690000000000001</c:v>
                </c:pt>
                <c:pt idx="13917">
                  <c:v>13.020000000000001</c:v>
                </c:pt>
                <c:pt idx="13918">
                  <c:v>19.959999999999987</c:v>
                </c:pt>
                <c:pt idx="13919">
                  <c:v>24.230000000000004</c:v>
                </c:pt>
                <c:pt idx="13920">
                  <c:v>25.380000000000003</c:v>
                </c:pt>
                <c:pt idx="13921">
                  <c:v>25.580000000000002</c:v>
                </c:pt>
                <c:pt idx="13922">
                  <c:v>25.979999999999986</c:v>
                </c:pt>
                <c:pt idx="13923">
                  <c:v>26.86</c:v>
                </c:pt>
                <c:pt idx="13924">
                  <c:v>24.050000000000004</c:v>
                </c:pt>
                <c:pt idx="13925">
                  <c:v>26.419999999999987</c:v>
                </c:pt>
                <c:pt idx="13926">
                  <c:v>21.220000000000002</c:v>
                </c:pt>
                <c:pt idx="13927">
                  <c:v>17.479999999999986</c:v>
                </c:pt>
                <c:pt idx="13928">
                  <c:v>18.050000000000004</c:v>
                </c:pt>
                <c:pt idx="13929">
                  <c:v>20.790000000000003</c:v>
                </c:pt>
                <c:pt idx="13930">
                  <c:v>18.300000000000004</c:v>
                </c:pt>
                <c:pt idx="13931">
                  <c:v>22.630000000000031</c:v>
                </c:pt>
                <c:pt idx="13932">
                  <c:v>24.939999999999987</c:v>
                </c:pt>
                <c:pt idx="13933">
                  <c:v>21.21</c:v>
                </c:pt>
                <c:pt idx="13934">
                  <c:v>23.959999999999987</c:v>
                </c:pt>
                <c:pt idx="13935">
                  <c:v>23.479999999999986</c:v>
                </c:pt>
                <c:pt idx="13936">
                  <c:v>17.64</c:v>
                </c:pt>
                <c:pt idx="13937">
                  <c:v>11.43</c:v>
                </c:pt>
                <c:pt idx="13938">
                  <c:v>6.9500000000000028</c:v>
                </c:pt>
                <c:pt idx="13939">
                  <c:v>12.010000000000002</c:v>
                </c:pt>
                <c:pt idx="13940">
                  <c:v>12.430000000000007</c:v>
                </c:pt>
                <c:pt idx="13941">
                  <c:v>8.9200000000000017</c:v>
                </c:pt>
                <c:pt idx="13942">
                  <c:v>15.790000000000003</c:v>
                </c:pt>
                <c:pt idx="13943">
                  <c:v>16.670000000000005</c:v>
                </c:pt>
                <c:pt idx="13944">
                  <c:v>20.14</c:v>
                </c:pt>
                <c:pt idx="13945">
                  <c:v>20.479999999999986</c:v>
                </c:pt>
                <c:pt idx="13946">
                  <c:v>20.16</c:v>
                </c:pt>
                <c:pt idx="13947">
                  <c:v>23.43</c:v>
                </c:pt>
                <c:pt idx="13948">
                  <c:v>22.03</c:v>
                </c:pt>
                <c:pt idx="13949">
                  <c:v>28.2</c:v>
                </c:pt>
                <c:pt idx="13950">
                  <c:v>28.03</c:v>
                </c:pt>
                <c:pt idx="13951">
                  <c:v>19.090000000000003</c:v>
                </c:pt>
                <c:pt idx="13952">
                  <c:v>16.5</c:v>
                </c:pt>
                <c:pt idx="13953">
                  <c:v>16.419999999999987</c:v>
                </c:pt>
                <c:pt idx="13954">
                  <c:v>18.739999999999988</c:v>
                </c:pt>
                <c:pt idx="13955">
                  <c:v>22.05</c:v>
                </c:pt>
                <c:pt idx="13956">
                  <c:v>26.52</c:v>
                </c:pt>
                <c:pt idx="13957">
                  <c:v>25.820000000000004</c:v>
                </c:pt>
                <c:pt idx="13958">
                  <c:v>26.870000000000005</c:v>
                </c:pt>
                <c:pt idx="13959">
                  <c:v>21.319999999999997</c:v>
                </c:pt>
                <c:pt idx="13960">
                  <c:v>15.780000000000001</c:v>
                </c:pt>
                <c:pt idx="13961">
                  <c:v>9.89</c:v>
                </c:pt>
                <c:pt idx="13962">
                  <c:v>6.6199999999999966</c:v>
                </c:pt>
                <c:pt idx="13963">
                  <c:v>7.25</c:v>
                </c:pt>
                <c:pt idx="13964">
                  <c:v>5.7800000000000011</c:v>
                </c:pt>
                <c:pt idx="13965">
                  <c:v>9.27</c:v>
                </c:pt>
                <c:pt idx="13966">
                  <c:v>16.930000000000007</c:v>
                </c:pt>
                <c:pt idx="13967">
                  <c:v>19.270000000000003</c:v>
                </c:pt>
                <c:pt idx="13968">
                  <c:v>15.130000000000003</c:v>
                </c:pt>
                <c:pt idx="13969">
                  <c:v>15.2</c:v>
                </c:pt>
                <c:pt idx="13970">
                  <c:v>20.540000000000003</c:v>
                </c:pt>
                <c:pt idx="13971">
                  <c:v>22.210000000000004</c:v>
                </c:pt>
                <c:pt idx="13972">
                  <c:v>18.989999999999952</c:v>
                </c:pt>
                <c:pt idx="13973">
                  <c:v>15.2</c:v>
                </c:pt>
                <c:pt idx="13974">
                  <c:v>14.39</c:v>
                </c:pt>
                <c:pt idx="13975">
                  <c:v>1.4600000000000009</c:v>
                </c:pt>
                <c:pt idx="13976">
                  <c:v>-3.0800000000000054</c:v>
                </c:pt>
                <c:pt idx="13977">
                  <c:v>3.4699999999999989</c:v>
                </c:pt>
                <c:pt idx="13978">
                  <c:v>8.3100000000000023</c:v>
                </c:pt>
                <c:pt idx="13979">
                  <c:v>11.580000000000002</c:v>
                </c:pt>
                <c:pt idx="13980">
                  <c:v>12.260000000000002</c:v>
                </c:pt>
                <c:pt idx="13981">
                  <c:v>10.940000000000005</c:v>
                </c:pt>
                <c:pt idx="13982">
                  <c:v>11.55</c:v>
                </c:pt>
                <c:pt idx="13983">
                  <c:v>8.61</c:v>
                </c:pt>
                <c:pt idx="13984">
                  <c:v>4.5300000000000011</c:v>
                </c:pt>
                <c:pt idx="13985">
                  <c:v>-0.81000000000000261</c:v>
                </c:pt>
                <c:pt idx="13986">
                  <c:v>-3.7100000000000009</c:v>
                </c:pt>
                <c:pt idx="13987">
                  <c:v>7.0000000000000312E-2</c:v>
                </c:pt>
                <c:pt idx="13988">
                  <c:v>0.12999999999999581</c:v>
                </c:pt>
                <c:pt idx="13989">
                  <c:v>0.60999999999999965</c:v>
                </c:pt>
                <c:pt idx="13990">
                  <c:v>12.729999999999999</c:v>
                </c:pt>
                <c:pt idx="13991">
                  <c:v>20.85</c:v>
                </c:pt>
                <c:pt idx="13992">
                  <c:v>19.489999999999952</c:v>
                </c:pt>
                <c:pt idx="13993">
                  <c:v>22.740000000000002</c:v>
                </c:pt>
                <c:pt idx="13994">
                  <c:v>30.740000000000002</c:v>
                </c:pt>
                <c:pt idx="13995">
                  <c:v>35.43</c:v>
                </c:pt>
                <c:pt idx="13996">
                  <c:v>24.05</c:v>
                </c:pt>
                <c:pt idx="13997">
                  <c:v>16.779999999999987</c:v>
                </c:pt>
                <c:pt idx="13998">
                  <c:v>17.459999999999987</c:v>
                </c:pt>
                <c:pt idx="13999">
                  <c:v>12.63</c:v>
                </c:pt>
                <c:pt idx="14000">
                  <c:v>18.159999999999997</c:v>
                </c:pt>
                <c:pt idx="14001">
                  <c:v>20.919999999999987</c:v>
                </c:pt>
                <c:pt idx="14002">
                  <c:v>19.53</c:v>
                </c:pt>
                <c:pt idx="14003">
                  <c:v>20.86</c:v>
                </c:pt>
                <c:pt idx="14004">
                  <c:v>22.14</c:v>
                </c:pt>
                <c:pt idx="14005">
                  <c:v>18.32</c:v>
                </c:pt>
                <c:pt idx="14006">
                  <c:v>15.57</c:v>
                </c:pt>
                <c:pt idx="14007">
                  <c:v>11.260000000000002</c:v>
                </c:pt>
                <c:pt idx="14008">
                  <c:v>11.370000000000006</c:v>
                </c:pt>
                <c:pt idx="14009">
                  <c:v>9.61</c:v>
                </c:pt>
                <c:pt idx="14010">
                  <c:v>8.0200000000000031</c:v>
                </c:pt>
                <c:pt idx="14011">
                  <c:v>6.269999999999996</c:v>
                </c:pt>
                <c:pt idx="14012">
                  <c:v>6.1700000000000017</c:v>
                </c:pt>
                <c:pt idx="14013">
                  <c:v>8.1000000000000014</c:v>
                </c:pt>
                <c:pt idx="14014">
                  <c:v>14.32</c:v>
                </c:pt>
                <c:pt idx="14015">
                  <c:v>19.180000000000003</c:v>
                </c:pt>
                <c:pt idx="14016">
                  <c:v>17.029999999999987</c:v>
                </c:pt>
                <c:pt idx="14017">
                  <c:v>18.200000000000003</c:v>
                </c:pt>
                <c:pt idx="14018">
                  <c:v>27.240000000000006</c:v>
                </c:pt>
                <c:pt idx="14019">
                  <c:v>29.4</c:v>
                </c:pt>
                <c:pt idx="14020">
                  <c:v>28.51</c:v>
                </c:pt>
                <c:pt idx="14021">
                  <c:v>21.52</c:v>
                </c:pt>
                <c:pt idx="14022">
                  <c:v>15.330000000000002</c:v>
                </c:pt>
                <c:pt idx="14023">
                  <c:v>12.11</c:v>
                </c:pt>
                <c:pt idx="14024">
                  <c:v>4.9500000000000028</c:v>
                </c:pt>
                <c:pt idx="14025">
                  <c:v>3.1300000000000026</c:v>
                </c:pt>
                <c:pt idx="14026">
                  <c:v>4.3399999999999963</c:v>
                </c:pt>
                <c:pt idx="14027">
                  <c:v>6.98</c:v>
                </c:pt>
                <c:pt idx="14028">
                  <c:v>7.0799999999999983</c:v>
                </c:pt>
                <c:pt idx="14029">
                  <c:v>8.2700000000000031</c:v>
                </c:pt>
                <c:pt idx="14030">
                  <c:v>8</c:v>
                </c:pt>
                <c:pt idx="14031">
                  <c:v>7.3599999999999985</c:v>
                </c:pt>
                <c:pt idx="14032">
                  <c:v>7.2199999999999989</c:v>
                </c:pt>
                <c:pt idx="14033">
                  <c:v>2.5799999999999983</c:v>
                </c:pt>
                <c:pt idx="14034">
                  <c:v>2.25</c:v>
                </c:pt>
                <c:pt idx="14035">
                  <c:v>14.590000000000003</c:v>
                </c:pt>
                <c:pt idx="14036">
                  <c:v>15.910000000000004</c:v>
                </c:pt>
                <c:pt idx="14037">
                  <c:v>15.560000000000002</c:v>
                </c:pt>
                <c:pt idx="14038">
                  <c:v>20.330000000000005</c:v>
                </c:pt>
                <c:pt idx="14039">
                  <c:v>23.34</c:v>
                </c:pt>
                <c:pt idx="14040">
                  <c:v>17.309999999999999</c:v>
                </c:pt>
                <c:pt idx="14041">
                  <c:v>23.650000000000031</c:v>
                </c:pt>
                <c:pt idx="14042">
                  <c:v>29.39</c:v>
                </c:pt>
                <c:pt idx="14043">
                  <c:v>29.34</c:v>
                </c:pt>
                <c:pt idx="14044">
                  <c:v>30.130000000000031</c:v>
                </c:pt>
                <c:pt idx="14045">
                  <c:v>19.860000000000003</c:v>
                </c:pt>
                <c:pt idx="14046">
                  <c:v>6.6599999999999975</c:v>
                </c:pt>
                <c:pt idx="14047">
                  <c:v>9.9700000000000042</c:v>
                </c:pt>
                <c:pt idx="14048">
                  <c:v>4.8900000000000006</c:v>
                </c:pt>
                <c:pt idx="14049">
                  <c:v>5.4600000000000009</c:v>
                </c:pt>
                <c:pt idx="14050">
                  <c:v>3.1199999999999974</c:v>
                </c:pt>
                <c:pt idx="14051">
                  <c:v>7.1000000000000005</c:v>
                </c:pt>
                <c:pt idx="14052">
                  <c:v>9.6399999999999988</c:v>
                </c:pt>
                <c:pt idx="14053">
                  <c:v>9.8300000000000018</c:v>
                </c:pt>
                <c:pt idx="14054">
                  <c:v>9.4600000000000026</c:v>
                </c:pt>
                <c:pt idx="14055">
                  <c:v>12.880000000000004</c:v>
                </c:pt>
                <c:pt idx="14056">
                  <c:v>13.940000000000005</c:v>
                </c:pt>
                <c:pt idx="14057">
                  <c:v>10.190000000000001</c:v>
                </c:pt>
                <c:pt idx="14058">
                  <c:v>10.280000000000001</c:v>
                </c:pt>
                <c:pt idx="14059">
                  <c:v>13.310000000000002</c:v>
                </c:pt>
                <c:pt idx="14060">
                  <c:v>12.260000000000002</c:v>
                </c:pt>
                <c:pt idx="14061">
                  <c:v>13.910000000000004</c:v>
                </c:pt>
                <c:pt idx="14062">
                  <c:v>18.72</c:v>
                </c:pt>
                <c:pt idx="14063">
                  <c:v>16.309999999999999</c:v>
                </c:pt>
                <c:pt idx="14064">
                  <c:v>19.740000000000002</c:v>
                </c:pt>
                <c:pt idx="14065">
                  <c:v>24.57</c:v>
                </c:pt>
                <c:pt idx="14066">
                  <c:v>25.29</c:v>
                </c:pt>
                <c:pt idx="14067">
                  <c:v>23.85</c:v>
                </c:pt>
                <c:pt idx="14068">
                  <c:v>26.79</c:v>
                </c:pt>
                <c:pt idx="14069">
                  <c:v>25.269999999999989</c:v>
                </c:pt>
                <c:pt idx="14070">
                  <c:v>16.849999999999987</c:v>
                </c:pt>
                <c:pt idx="14071">
                  <c:v>13.840000000000003</c:v>
                </c:pt>
                <c:pt idx="14072">
                  <c:v>6.6300000000000026</c:v>
                </c:pt>
                <c:pt idx="14073">
                  <c:v>6.68</c:v>
                </c:pt>
                <c:pt idx="14074">
                  <c:v>6.4199999999999964</c:v>
                </c:pt>
                <c:pt idx="14075">
                  <c:v>7.1300000000000026</c:v>
                </c:pt>
                <c:pt idx="14076">
                  <c:v>12.810000000000002</c:v>
                </c:pt>
                <c:pt idx="14077">
                  <c:v>12.090000000000002</c:v>
                </c:pt>
                <c:pt idx="14078">
                  <c:v>14.910000000000004</c:v>
                </c:pt>
                <c:pt idx="14079">
                  <c:v>17.36</c:v>
                </c:pt>
                <c:pt idx="14080">
                  <c:v>20.309999999999999</c:v>
                </c:pt>
                <c:pt idx="14081">
                  <c:v>15.010000000000005</c:v>
                </c:pt>
                <c:pt idx="14082">
                  <c:v>13.72</c:v>
                </c:pt>
                <c:pt idx="14083">
                  <c:v>18.299999999999986</c:v>
                </c:pt>
                <c:pt idx="14084">
                  <c:v>19.669999999999987</c:v>
                </c:pt>
                <c:pt idx="14085">
                  <c:v>10.530000000000001</c:v>
                </c:pt>
                <c:pt idx="14086">
                  <c:v>11.780000000000001</c:v>
                </c:pt>
                <c:pt idx="14087">
                  <c:v>27.27</c:v>
                </c:pt>
                <c:pt idx="14088">
                  <c:v>27.400000000000002</c:v>
                </c:pt>
                <c:pt idx="14089">
                  <c:v>24.369999999999987</c:v>
                </c:pt>
                <c:pt idx="14090">
                  <c:v>23.839999999999996</c:v>
                </c:pt>
                <c:pt idx="14091">
                  <c:v>20.21</c:v>
                </c:pt>
                <c:pt idx="14092">
                  <c:v>17.52</c:v>
                </c:pt>
                <c:pt idx="14093">
                  <c:v>17.920000000000002</c:v>
                </c:pt>
                <c:pt idx="14094">
                  <c:v>15.56</c:v>
                </c:pt>
                <c:pt idx="14095">
                  <c:v>14.600000000000001</c:v>
                </c:pt>
                <c:pt idx="14096">
                  <c:v>22.38</c:v>
                </c:pt>
                <c:pt idx="14097">
                  <c:v>23.99</c:v>
                </c:pt>
                <c:pt idx="14098">
                  <c:v>23.610000000000031</c:v>
                </c:pt>
                <c:pt idx="14099">
                  <c:v>19.97</c:v>
                </c:pt>
                <c:pt idx="14100">
                  <c:v>30.479999999999986</c:v>
                </c:pt>
                <c:pt idx="14101">
                  <c:v>29.910000000000004</c:v>
                </c:pt>
                <c:pt idx="14102">
                  <c:v>33.790000000000013</c:v>
                </c:pt>
                <c:pt idx="14103">
                  <c:v>33.9</c:v>
                </c:pt>
                <c:pt idx="14104">
                  <c:v>28.650000000000031</c:v>
                </c:pt>
                <c:pt idx="14105">
                  <c:v>24.630000000000031</c:v>
                </c:pt>
                <c:pt idx="14106">
                  <c:v>26.580000000000002</c:v>
                </c:pt>
                <c:pt idx="14107">
                  <c:v>28.669999999999987</c:v>
                </c:pt>
                <c:pt idx="14108">
                  <c:v>29.55</c:v>
                </c:pt>
                <c:pt idx="14109">
                  <c:v>23.990000000000002</c:v>
                </c:pt>
                <c:pt idx="14110">
                  <c:v>19.02</c:v>
                </c:pt>
                <c:pt idx="14111">
                  <c:v>33.54</c:v>
                </c:pt>
                <c:pt idx="14112">
                  <c:v>31.849999999999987</c:v>
                </c:pt>
                <c:pt idx="14113">
                  <c:v>26.330000000000005</c:v>
                </c:pt>
                <c:pt idx="14114">
                  <c:v>25.830000000000005</c:v>
                </c:pt>
                <c:pt idx="14115">
                  <c:v>20.95</c:v>
                </c:pt>
                <c:pt idx="14116">
                  <c:v>24</c:v>
                </c:pt>
                <c:pt idx="14117">
                  <c:v>28.580000000000002</c:v>
                </c:pt>
                <c:pt idx="14118">
                  <c:v>25.580000000000002</c:v>
                </c:pt>
                <c:pt idx="14119">
                  <c:v>21.36</c:v>
                </c:pt>
                <c:pt idx="14120">
                  <c:v>22.479999999999986</c:v>
                </c:pt>
                <c:pt idx="14121">
                  <c:v>25.9</c:v>
                </c:pt>
                <c:pt idx="14122">
                  <c:v>29.86</c:v>
                </c:pt>
                <c:pt idx="14123">
                  <c:v>33.190000000000012</c:v>
                </c:pt>
                <c:pt idx="14124">
                  <c:v>36.27000000000001</c:v>
                </c:pt>
                <c:pt idx="14125">
                  <c:v>37.89</c:v>
                </c:pt>
                <c:pt idx="14126">
                  <c:v>39.51</c:v>
                </c:pt>
                <c:pt idx="14127">
                  <c:v>35.03</c:v>
                </c:pt>
                <c:pt idx="14128">
                  <c:v>32.64</c:v>
                </c:pt>
                <c:pt idx="14129">
                  <c:v>31.04</c:v>
                </c:pt>
                <c:pt idx="14130">
                  <c:v>27.19</c:v>
                </c:pt>
                <c:pt idx="14131">
                  <c:v>26.759999999999987</c:v>
                </c:pt>
                <c:pt idx="14132">
                  <c:v>30.310000000000031</c:v>
                </c:pt>
                <c:pt idx="14133">
                  <c:v>28.97</c:v>
                </c:pt>
                <c:pt idx="14134">
                  <c:v>25.310000000000031</c:v>
                </c:pt>
                <c:pt idx="14135">
                  <c:v>34.130000000000003</c:v>
                </c:pt>
                <c:pt idx="14136">
                  <c:v>30.51</c:v>
                </c:pt>
                <c:pt idx="14137">
                  <c:v>22.58</c:v>
                </c:pt>
                <c:pt idx="14138">
                  <c:v>17.72</c:v>
                </c:pt>
                <c:pt idx="14139">
                  <c:v>13.8</c:v>
                </c:pt>
                <c:pt idx="14140">
                  <c:v>19.399999999999999</c:v>
                </c:pt>
                <c:pt idx="14141">
                  <c:v>24.509999999999987</c:v>
                </c:pt>
                <c:pt idx="14142">
                  <c:v>32.18</c:v>
                </c:pt>
                <c:pt idx="14143">
                  <c:v>23.03</c:v>
                </c:pt>
                <c:pt idx="14144">
                  <c:v>19</c:v>
                </c:pt>
                <c:pt idx="14145">
                  <c:v>19.29</c:v>
                </c:pt>
                <c:pt idx="14146">
                  <c:v>12.39</c:v>
                </c:pt>
                <c:pt idx="14147">
                  <c:v>14.920000000000002</c:v>
                </c:pt>
                <c:pt idx="14148">
                  <c:v>18.870000000000005</c:v>
                </c:pt>
                <c:pt idx="14149">
                  <c:v>12.470000000000002</c:v>
                </c:pt>
                <c:pt idx="14150">
                  <c:v>15.209999999999999</c:v>
                </c:pt>
                <c:pt idx="14151">
                  <c:v>14.760000000000002</c:v>
                </c:pt>
                <c:pt idx="14152">
                  <c:v>15.370000000000006</c:v>
                </c:pt>
                <c:pt idx="14153">
                  <c:v>11.48</c:v>
                </c:pt>
                <c:pt idx="14154">
                  <c:v>7.68</c:v>
                </c:pt>
                <c:pt idx="14155">
                  <c:v>13.96</c:v>
                </c:pt>
                <c:pt idx="14156">
                  <c:v>13.940000000000001</c:v>
                </c:pt>
                <c:pt idx="14157">
                  <c:v>9.6399999999999988</c:v>
                </c:pt>
                <c:pt idx="14158">
                  <c:v>11.05</c:v>
                </c:pt>
                <c:pt idx="14159">
                  <c:v>15.560000000000002</c:v>
                </c:pt>
                <c:pt idx="14160">
                  <c:v>6.4699999999999989</c:v>
                </c:pt>
                <c:pt idx="14161">
                  <c:v>18.579999999999988</c:v>
                </c:pt>
                <c:pt idx="14162">
                  <c:v>17.91</c:v>
                </c:pt>
                <c:pt idx="14163">
                  <c:v>11.42</c:v>
                </c:pt>
                <c:pt idx="14164">
                  <c:v>8.8500000000000068</c:v>
                </c:pt>
                <c:pt idx="14165">
                  <c:v>14.83</c:v>
                </c:pt>
                <c:pt idx="14166">
                  <c:v>9.6000000000000014</c:v>
                </c:pt>
                <c:pt idx="14167">
                  <c:v>29.110000000000031</c:v>
                </c:pt>
                <c:pt idx="14168">
                  <c:v>21.790000000000003</c:v>
                </c:pt>
                <c:pt idx="14169">
                  <c:v>19.25</c:v>
                </c:pt>
                <c:pt idx="14170">
                  <c:v>7.7300000000000084</c:v>
                </c:pt>
                <c:pt idx="14171">
                  <c:v>11.62</c:v>
                </c:pt>
                <c:pt idx="14172">
                  <c:v>16.979999999999986</c:v>
                </c:pt>
                <c:pt idx="14173">
                  <c:v>19.07</c:v>
                </c:pt>
                <c:pt idx="14174">
                  <c:v>21.439999999999987</c:v>
                </c:pt>
                <c:pt idx="14175">
                  <c:v>21.909999999999989</c:v>
                </c:pt>
                <c:pt idx="14176">
                  <c:v>18.75</c:v>
                </c:pt>
                <c:pt idx="14177">
                  <c:v>27.930000000000003</c:v>
                </c:pt>
                <c:pt idx="14178">
                  <c:v>26.439999999999987</c:v>
                </c:pt>
                <c:pt idx="14179">
                  <c:v>19.25</c:v>
                </c:pt>
                <c:pt idx="14180">
                  <c:v>13.660000000000004</c:v>
                </c:pt>
                <c:pt idx="14181">
                  <c:v>11.62</c:v>
                </c:pt>
                <c:pt idx="14182">
                  <c:v>14.150000000000002</c:v>
                </c:pt>
                <c:pt idx="14183">
                  <c:v>19.29</c:v>
                </c:pt>
                <c:pt idx="14184">
                  <c:v>9.5500000000000007</c:v>
                </c:pt>
                <c:pt idx="14185">
                  <c:v>9.41</c:v>
                </c:pt>
                <c:pt idx="14186">
                  <c:v>13.99</c:v>
                </c:pt>
                <c:pt idx="14187">
                  <c:v>13.68</c:v>
                </c:pt>
                <c:pt idx="14188">
                  <c:v>15.120000000000001</c:v>
                </c:pt>
                <c:pt idx="14189">
                  <c:v>14.66</c:v>
                </c:pt>
                <c:pt idx="14190">
                  <c:v>24.97</c:v>
                </c:pt>
                <c:pt idx="14191">
                  <c:v>18.64</c:v>
                </c:pt>
                <c:pt idx="14192">
                  <c:v>20.420000000000002</c:v>
                </c:pt>
                <c:pt idx="14193">
                  <c:v>23.77</c:v>
                </c:pt>
                <c:pt idx="14194">
                  <c:v>19.119999999999997</c:v>
                </c:pt>
                <c:pt idx="14195">
                  <c:v>21.950000000000003</c:v>
                </c:pt>
                <c:pt idx="14196">
                  <c:v>24.509999999999987</c:v>
                </c:pt>
                <c:pt idx="14197">
                  <c:v>24.119999999999997</c:v>
                </c:pt>
                <c:pt idx="14198">
                  <c:v>25.500000000000004</c:v>
                </c:pt>
                <c:pt idx="14199">
                  <c:v>24.970000000000002</c:v>
                </c:pt>
                <c:pt idx="14200">
                  <c:v>23.150000000000031</c:v>
                </c:pt>
                <c:pt idx="14201">
                  <c:v>20.650000000000031</c:v>
                </c:pt>
                <c:pt idx="14202">
                  <c:v>18.560000000000002</c:v>
                </c:pt>
                <c:pt idx="14203">
                  <c:v>25.090000000000003</c:v>
                </c:pt>
                <c:pt idx="14204">
                  <c:v>25.520000000000003</c:v>
                </c:pt>
                <c:pt idx="14205">
                  <c:v>17.459999999999987</c:v>
                </c:pt>
                <c:pt idx="14206">
                  <c:v>18.579999999999988</c:v>
                </c:pt>
                <c:pt idx="14207">
                  <c:v>24.389999999999986</c:v>
                </c:pt>
                <c:pt idx="14208">
                  <c:v>25.34</c:v>
                </c:pt>
                <c:pt idx="14209">
                  <c:v>20.87</c:v>
                </c:pt>
                <c:pt idx="14210">
                  <c:v>29.330000000000005</c:v>
                </c:pt>
                <c:pt idx="14211">
                  <c:v>27.02</c:v>
                </c:pt>
                <c:pt idx="14212">
                  <c:v>26.08</c:v>
                </c:pt>
                <c:pt idx="14213">
                  <c:v>30.979999999999986</c:v>
                </c:pt>
                <c:pt idx="14214">
                  <c:v>34.790000000000013</c:v>
                </c:pt>
                <c:pt idx="14215">
                  <c:v>25.549999999999986</c:v>
                </c:pt>
                <c:pt idx="14216">
                  <c:v>23.630000000000031</c:v>
                </c:pt>
                <c:pt idx="14217">
                  <c:v>18.409999999999989</c:v>
                </c:pt>
                <c:pt idx="14218">
                  <c:v>22.459999999999987</c:v>
                </c:pt>
                <c:pt idx="14219">
                  <c:v>24.2</c:v>
                </c:pt>
                <c:pt idx="14220">
                  <c:v>25.4</c:v>
                </c:pt>
                <c:pt idx="14221">
                  <c:v>26.43</c:v>
                </c:pt>
                <c:pt idx="14222">
                  <c:v>30.02</c:v>
                </c:pt>
                <c:pt idx="14223">
                  <c:v>28.93</c:v>
                </c:pt>
                <c:pt idx="14224">
                  <c:v>26.47</c:v>
                </c:pt>
                <c:pt idx="14225">
                  <c:v>29.08</c:v>
                </c:pt>
                <c:pt idx="14226">
                  <c:v>25.51</c:v>
                </c:pt>
                <c:pt idx="14227">
                  <c:v>30.900000000000002</c:v>
                </c:pt>
                <c:pt idx="14228">
                  <c:v>28.449999999999989</c:v>
                </c:pt>
                <c:pt idx="14229">
                  <c:v>21.810000000000031</c:v>
                </c:pt>
                <c:pt idx="14230">
                  <c:v>25.709999999999987</c:v>
                </c:pt>
                <c:pt idx="14231">
                  <c:v>19.850000000000001</c:v>
                </c:pt>
                <c:pt idx="14232">
                  <c:v>18.89</c:v>
                </c:pt>
                <c:pt idx="14233">
                  <c:v>20.09</c:v>
                </c:pt>
                <c:pt idx="14234">
                  <c:v>17.229999999999986</c:v>
                </c:pt>
                <c:pt idx="14235">
                  <c:v>16.22</c:v>
                </c:pt>
                <c:pt idx="14236">
                  <c:v>11.400000000000002</c:v>
                </c:pt>
                <c:pt idx="14237">
                  <c:v>15.209999999999999</c:v>
                </c:pt>
                <c:pt idx="14238">
                  <c:v>14.170000000000002</c:v>
                </c:pt>
                <c:pt idx="14239">
                  <c:v>12.74</c:v>
                </c:pt>
                <c:pt idx="14240">
                  <c:v>9.2200000000000006</c:v>
                </c:pt>
                <c:pt idx="14241">
                  <c:v>10.030000000000001</c:v>
                </c:pt>
                <c:pt idx="14242">
                  <c:v>11.61</c:v>
                </c:pt>
                <c:pt idx="14243">
                  <c:v>13.850000000000021</c:v>
                </c:pt>
                <c:pt idx="14244">
                  <c:v>22.120000000000005</c:v>
                </c:pt>
                <c:pt idx="14245">
                  <c:v>20.009999999999987</c:v>
                </c:pt>
                <c:pt idx="14246">
                  <c:v>19.559999999999999</c:v>
                </c:pt>
                <c:pt idx="14247">
                  <c:v>16.979999999999986</c:v>
                </c:pt>
                <c:pt idx="14248">
                  <c:v>10.560000000000002</c:v>
                </c:pt>
                <c:pt idx="14249">
                  <c:v>7.8299999999999965</c:v>
                </c:pt>
                <c:pt idx="14250">
                  <c:v>6.0499999999999972</c:v>
                </c:pt>
                <c:pt idx="14251">
                  <c:v>7.9500000000000028</c:v>
                </c:pt>
                <c:pt idx="14252">
                  <c:v>4.9499999999999984</c:v>
                </c:pt>
                <c:pt idx="14253">
                  <c:v>5.2100000000000009</c:v>
                </c:pt>
                <c:pt idx="14254">
                  <c:v>8.2800000000000011</c:v>
                </c:pt>
                <c:pt idx="14255">
                  <c:v>16.589999999999989</c:v>
                </c:pt>
                <c:pt idx="14256">
                  <c:v>18.509999999999987</c:v>
                </c:pt>
                <c:pt idx="14257">
                  <c:v>19.169999999999987</c:v>
                </c:pt>
                <c:pt idx="14258">
                  <c:v>17.32</c:v>
                </c:pt>
                <c:pt idx="14259">
                  <c:v>11.190000000000001</c:v>
                </c:pt>
                <c:pt idx="14260">
                  <c:v>11.420000000000002</c:v>
                </c:pt>
                <c:pt idx="14261">
                  <c:v>10.91</c:v>
                </c:pt>
                <c:pt idx="14262">
                  <c:v>10.280000000000001</c:v>
                </c:pt>
                <c:pt idx="14263">
                  <c:v>10.709999999999999</c:v>
                </c:pt>
                <c:pt idx="14264">
                  <c:v>16.060000000000002</c:v>
                </c:pt>
                <c:pt idx="14265">
                  <c:v>19.71</c:v>
                </c:pt>
                <c:pt idx="14266">
                  <c:v>23.380000000000003</c:v>
                </c:pt>
                <c:pt idx="14267">
                  <c:v>22.800000000000004</c:v>
                </c:pt>
                <c:pt idx="14268">
                  <c:v>25.429999999999989</c:v>
                </c:pt>
                <c:pt idx="14269">
                  <c:v>22.810000000000031</c:v>
                </c:pt>
                <c:pt idx="14270">
                  <c:v>25.620000000000005</c:v>
                </c:pt>
                <c:pt idx="14271">
                  <c:v>23.539999999999996</c:v>
                </c:pt>
                <c:pt idx="14272">
                  <c:v>17.130000000000031</c:v>
                </c:pt>
                <c:pt idx="14273">
                  <c:v>14.060000000000002</c:v>
                </c:pt>
                <c:pt idx="14274">
                  <c:v>12.229999999999999</c:v>
                </c:pt>
                <c:pt idx="14275">
                  <c:v>14.05</c:v>
                </c:pt>
                <c:pt idx="14276">
                  <c:v>16.75</c:v>
                </c:pt>
                <c:pt idx="14277">
                  <c:v>20.14</c:v>
                </c:pt>
                <c:pt idx="14278">
                  <c:v>19.04</c:v>
                </c:pt>
                <c:pt idx="14279">
                  <c:v>27.439999999999987</c:v>
                </c:pt>
                <c:pt idx="14280">
                  <c:v>28.16</c:v>
                </c:pt>
                <c:pt idx="14281">
                  <c:v>34.18</c:v>
                </c:pt>
                <c:pt idx="14282">
                  <c:v>36.46</c:v>
                </c:pt>
                <c:pt idx="14283">
                  <c:v>37.89</c:v>
                </c:pt>
                <c:pt idx="14284">
                  <c:v>38.100000000000009</c:v>
                </c:pt>
                <c:pt idx="14285">
                  <c:v>37.4</c:v>
                </c:pt>
                <c:pt idx="14286">
                  <c:v>36.06</c:v>
                </c:pt>
                <c:pt idx="14287">
                  <c:v>31.299999999999986</c:v>
                </c:pt>
                <c:pt idx="14288">
                  <c:v>26.03</c:v>
                </c:pt>
                <c:pt idx="14289">
                  <c:v>23.759999999999987</c:v>
                </c:pt>
                <c:pt idx="14290">
                  <c:v>27.43</c:v>
                </c:pt>
                <c:pt idx="14291">
                  <c:v>32.28</c:v>
                </c:pt>
                <c:pt idx="14292">
                  <c:v>32.5</c:v>
                </c:pt>
                <c:pt idx="14293">
                  <c:v>30.929999999999989</c:v>
                </c:pt>
                <c:pt idx="14294">
                  <c:v>29.360000000000003</c:v>
                </c:pt>
                <c:pt idx="14295">
                  <c:v>31.71</c:v>
                </c:pt>
                <c:pt idx="14296">
                  <c:v>28.19</c:v>
                </c:pt>
                <c:pt idx="14297">
                  <c:v>15</c:v>
                </c:pt>
                <c:pt idx="14298">
                  <c:v>16.089999999999989</c:v>
                </c:pt>
                <c:pt idx="14299">
                  <c:v>16.100000000000001</c:v>
                </c:pt>
                <c:pt idx="14300">
                  <c:v>17.310000000000031</c:v>
                </c:pt>
                <c:pt idx="14301">
                  <c:v>19.21</c:v>
                </c:pt>
                <c:pt idx="14302">
                  <c:v>20.199999999999996</c:v>
                </c:pt>
                <c:pt idx="14303">
                  <c:v>19.689999999999987</c:v>
                </c:pt>
                <c:pt idx="14304">
                  <c:v>19.020000000000003</c:v>
                </c:pt>
                <c:pt idx="14305">
                  <c:v>10.670000000000005</c:v>
                </c:pt>
                <c:pt idx="14306">
                  <c:v>16.93</c:v>
                </c:pt>
                <c:pt idx="14307">
                  <c:v>12.639999999999999</c:v>
                </c:pt>
                <c:pt idx="14308">
                  <c:v>9.5400000000000009</c:v>
                </c:pt>
                <c:pt idx="14309">
                  <c:v>4.0900000000000025</c:v>
                </c:pt>
                <c:pt idx="14310">
                  <c:v>8.620000000000001</c:v>
                </c:pt>
                <c:pt idx="14311">
                  <c:v>-0.43999999999999911</c:v>
                </c:pt>
                <c:pt idx="14312">
                  <c:v>-0.5499999999999976</c:v>
                </c:pt>
                <c:pt idx="14313">
                  <c:v>3.9999999999999154E-2</c:v>
                </c:pt>
                <c:pt idx="14314">
                  <c:v>3.529999999999994</c:v>
                </c:pt>
                <c:pt idx="14315">
                  <c:v>0.47999999999999793</c:v>
                </c:pt>
                <c:pt idx="14316">
                  <c:v>4.3699999999999966</c:v>
                </c:pt>
                <c:pt idx="14317">
                  <c:v>-3.1000000000000014</c:v>
                </c:pt>
                <c:pt idx="14318">
                  <c:v>0.630000000000004</c:v>
                </c:pt>
                <c:pt idx="14319">
                  <c:v>-0.67000000000000315</c:v>
                </c:pt>
                <c:pt idx="14320">
                  <c:v>-6.8700000000000054</c:v>
                </c:pt>
                <c:pt idx="14321">
                  <c:v>-8.5800000000000054</c:v>
                </c:pt>
                <c:pt idx="14322">
                  <c:v>-0.56000000000000261</c:v>
                </c:pt>
                <c:pt idx="14323">
                  <c:v>-4.4100000000000037</c:v>
                </c:pt>
                <c:pt idx="14324">
                  <c:v>-0.53999999999999915</c:v>
                </c:pt>
                <c:pt idx="14325">
                  <c:v>6.1000000000000005</c:v>
                </c:pt>
                <c:pt idx="14326">
                  <c:v>11.340000000000002</c:v>
                </c:pt>
                <c:pt idx="14327">
                  <c:v>13.680000000000003</c:v>
                </c:pt>
                <c:pt idx="14328">
                  <c:v>9.1300000000000008</c:v>
                </c:pt>
                <c:pt idx="14329">
                  <c:v>3.25</c:v>
                </c:pt>
                <c:pt idx="14330">
                  <c:v>8.3000000000000007</c:v>
                </c:pt>
                <c:pt idx="14331">
                  <c:v>11.58</c:v>
                </c:pt>
                <c:pt idx="14332">
                  <c:v>5.6899999999999977</c:v>
                </c:pt>
                <c:pt idx="14333">
                  <c:v>7.1000000000000005</c:v>
                </c:pt>
                <c:pt idx="14334">
                  <c:v>4.4699999999999989</c:v>
                </c:pt>
                <c:pt idx="14335">
                  <c:v>0.10999999999999943</c:v>
                </c:pt>
                <c:pt idx="14336">
                  <c:v>-3.9200000000000017</c:v>
                </c:pt>
                <c:pt idx="14337">
                  <c:v>0.45999999999999452</c:v>
                </c:pt>
                <c:pt idx="14338">
                  <c:v>0.68999999999999773</c:v>
                </c:pt>
                <c:pt idx="14339">
                  <c:v>9.57</c:v>
                </c:pt>
                <c:pt idx="14340">
                  <c:v>13.48</c:v>
                </c:pt>
                <c:pt idx="14341">
                  <c:v>11.800000000000004</c:v>
                </c:pt>
                <c:pt idx="14342">
                  <c:v>13.690000000000001</c:v>
                </c:pt>
                <c:pt idx="14343">
                  <c:v>14.24</c:v>
                </c:pt>
                <c:pt idx="14344">
                  <c:v>11.690000000000001</c:v>
                </c:pt>
                <c:pt idx="14345">
                  <c:v>7.7700000000000031</c:v>
                </c:pt>
                <c:pt idx="14346">
                  <c:v>2.0100000000000047</c:v>
                </c:pt>
                <c:pt idx="14347">
                  <c:v>7.1099999999999985</c:v>
                </c:pt>
                <c:pt idx="14348">
                  <c:v>9.5600000000000023</c:v>
                </c:pt>
                <c:pt idx="14349">
                  <c:v>14.89</c:v>
                </c:pt>
                <c:pt idx="14350">
                  <c:v>16.75</c:v>
                </c:pt>
                <c:pt idx="14351">
                  <c:v>21.169999999999987</c:v>
                </c:pt>
                <c:pt idx="14352">
                  <c:v>17.959999999999987</c:v>
                </c:pt>
                <c:pt idx="14353">
                  <c:v>20.87</c:v>
                </c:pt>
                <c:pt idx="14354">
                  <c:v>25.62</c:v>
                </c:pt>
                <c:pt idx="14355">
                  <c:v>30.34</c:v>
                </c:pt>
                <c:pt idx="14356">
                  <c:v>23.610000000000031</c:v>
                </c:pt>
                <c:pt idx="14357">
                  <c:v>3.3100000000000023</c:v>
                </c:pt>
                <c:pt idx="14358">
                  <c:v>11.709999999999999</c:v>
                </c:pt>
                <c:pt idx="14359">
                  <c:v>2</c:v>
                </c:pt>
                <c:pt idx="14360">
                  <c:v>8.0800000000000054</c:v>
                </c:pt>
                <c:pt idx="14361">
                  <c:v>10.600000000000001</c:v>
                </c:pt>
                <c:pt idx="14362">
                  <c:v>9.2299999999999986</c:v>
                </c:pt>
                <c:pt idx="14363">
                  <c:v>11.520000000000001</c:v>
                </c:pt>
                <c:pt idx="14364">
                  <c:v>14.590000000000002</c:v>
                </c:pt>
                <c:pt idx="14365">
                  <c:v>14.540000000000003</c:v>
                </c:pt>
                <c:pt idx="14366">
                  <c:v>15.07</c:v>
                </c:pt>
                <c:pt idx="14367">
                  <c:v>13.639999999999999</c:v>
                </c:pt>
                <c:pt idx="14368">
                  <c:v>10.090000000000003</c:v>
                </c:pt>
                <c:pt idx="14369">
                  <c:v>7.9600000000000009</c:v>
                </c:pt>
                <c:pt idx="14370">
                  <c:v>6.7300000000000084</c:v>
                </c:pt>
                <c:pt idx="14371">
                  <c:v>2.9199999999999937</c:v>
                </c:pt>
                <c:pt idx="14372">
                  <c:v>5.7299999999999969</c:v>
                </c:pt>
                <c:pt idx="14373">
                  <c:v>12.950000000000006</c:v>
                </c:pt>
                <c:pt idx="14374">
                  <c:v>14.600000000000001</c:v>
                </c:pt>
                <c:pt idx="14375">
                  <c:v>21.489999999999952</c:v>
                </c:pt>
                <c:pt idx="14376">
                  <c:v>16.43</c:v>
                </c:pt>
                <c:pt idx="14377">
                  <c:v>13.16</c:v>
                </c:pt>
                <c:pt idx="14378">
                  <c:v>19.559999999999999</c:v>
                </c:pt>
                <c:pt idx="14379">
                  <c:v>27.380000000000003</c:v>
                </c:pt>
                <c:pt idx="14380">
                  <c:v>8.3700000000000028</c:v>
                </c:pt>
                <c:pt idx="14381">
                  <c:v>7.5799999999999983</c:v>
                </c:pt>
                <c:pt idx="14382">
                  <c:v>8.2200000000000006</c:v>
                </c:pt>
                <c:pt idx="14383">
                  <c:v>3.5899999999999972</c:v>
                </c:pt>
                <c:pt idx="14384">
                  <c:v>3.519999999999996</c:v>
                </c:pt>
                <c:pt idx="14385">
                  <c:v>4.5600000000000005</c:v>
                </c:pt>
                <c:pt idx="14386">
                  <c:v>2.1999999999999957</c:v>
                </c:pt>
                <c:pt idx="14387">
                  <c:v>9.0100000000000016</c:v>
                </c:pt>
                <c:pt idx="14388">
                  <c:v>10.96</c:v>
                </c:pt>
                <c:pt idx="14389">
                  <c:v>10.07</c:v>
                </c:pt>
                <c:pt idx="14390">
                  <c:v>9.6600000000000037</c:v>
                </c:pt>
                <c:pt idx="14391">
                  <c:v>7.0500000000000043</c:v>
                </c:pt>
                <c:pt idx="14392">
                  <c:v>0.46999999999999975</c:v>
                </c:pt>
                <c:pt idx="14393">
                  <c:v>0.36999999999999866</c:v>
                </c:pt>
                <c:pt idx="14394">
                  <c:v>1.8599999999999965</c:v>
                </c:pt>
                <c:pt idx="14395">
                  <c:v>4.07</c:v>
                </c:pt>
                <c:pt idx="14396">
                  <c:v>6.25</c:v>
                </c:pt>
                <c:pt idx="14397">
                  <c:v>7.0400000000000063</c:v>
                </c:pt>
                <c:pt idx="14398">
                  <c:v>12.700000000000001</c:v>
                </c:pt>
                <c:pt idx="14399">
                  <c:v>18.97</c:v>
                </c:pt>
                <c:pt idx="14400">
                  <c:v>15.440000000000005</c:v>
                </c:pt>
                <c:pt idx="14401">
                  <c:v>15.420000000000002</c:v>
                </c:pt>
                <c:pt idx="14402">
                  <c:v>13.180000000000003</c:v>
                </c:pt>
                <c:pt idx="14403">
                  <c:v>18.690000000000001</c:v>
                </c:pt>
                <c:pt idx="14404">
                  <c:v>9.0400000000000009</c:v>
                </c:pt>
                <c:pt idx="14405">
                  <c:v>1.9200000000000021</c:v>
                </c:pt>
                <c:pt idx="14406">
                  <c:v>-5.9999999999995363E-2</c:v>
                </c:pt>
                <c:pt idx="14407">
                  <c:v>-1.8000000000000043</c:v>
                </c:pt>
                <c:pt idx="14408">
                  <c:v>-3.1400000000000006</c:v>
                </c:pt>
                <c:pt idx="14409">
                  <c:v>-0.56000000000000261</c:v>
                </c:pt>
                <c:pt idx="14410">
                  <c:v>2.5200000000000031</c:v>
                </c:pt>
                <c:pt idx="14411">
                  <c:v>7.44</c:v>
                </c:pt>
                <c:pt idx="14412">
                  <c:v>13.590000000000003</c:v>
                </c:pt>
                <c:pt idx="14413">
                  <c:v>13.360000000000019</c:v>
                </c:pt>
                <c:pt idx="14414">
                  <c:v>13.630000000000003</c:v>
                </c:pt>
                <c:pt idx="14415">
                  <c:v>12.990000000000002</c:v>
                </c:pt>
                <c:pt idx="14416">
                  <c:v>8.7100000000000009</c:v>
                </c:pt>
                <c:pt idx="14417">
                  <c:v>5.5</c:v>
                </c:pt>
                <c:pt idx="14418">
                  <c:v>5.6899999999999977</c:v>
                </c:pt>
                <c:pt idx="14419">
                  <c:v>6.5599999999999952</c:v>
                </c:pt>
                <c:pt idx="14420">
                  <c:v>10.920000000000002</c:v>
                </c:pt>
                <c:pt idx="14421">
                  <c:v>14.010000000000002</c:v>
                </c:pt>
                <c:pt idx="14422">
                  <c:v>15.200000000000001</c:v>
                </c:pt>
                <c:pt idx="14423">
                  <c:v>22.73</c:v>
                </c:pt>
                <c:pt idx="14424">
                  <c:v>20.97</c:v>
                </c:pt>
                <c:pt idx="14425">
                  <c:v>18.810000000000031</c:v>
                </c:pt>
                <c:pt idx="14426">
                  <c:v>20.32</c:v>
                </c:pt>
                <c:pt idx="14427">
                  <c:v>22.110000000000031</c:v>
                </c:pt>
                <c:pt idx="14428">
                  <c:v>17.339999999999996</c:v>
                </c:pt>
                <c:pt idx="14429">
                  <c:v>16.88</c:v>
                </c:pt>
                <c:pt idx="14430">
                  <c:v>12.450000000000006</c:v>
                </c:pt>
                <c:pt idx="14431">
                  <c:v>7.8699999999999966</c:v>
                </c:pt>
                <c:pt idx="14432">
                  <c:v>9.9600000000000026</c:v>
                </c:pt>
                <c:pt idx="14433">
                  <c:v>12.540000000000003</c:v>
                </c:pt>
                <c:pt idx="14434">
                  <c:v>13.290000000000003</c:v>
                </c:pt>
                <c:pt idx="14435">
                  <c:v>14.670000000000002</c:v>
                </c:pt>
                <c:pt idx="14436">
                  <c:v>24.080000000000002</c:v>
                </c:pt>
                <c:pt idx="14437">
                  <c:v>21.6</c:v>
                </c:pt>
                <c:pt idx="14438">
                  <c:v>21.18</c:v>
                </c:pt>
                <c:pt idx="14439">
                  <c:v>16.730000000000004</c:v>
                </c:pt>
                <c:pt idx="14440">
                  <c:v>12.729999999999999</c:v>
                </c:pt>
                <c:pt idx="14441">
                  <c:v>11.970000000000002</c:v>
                </c:pt>
                <c:pt idx="14442">
                  <c:v>9.4700000000000042</c:v>
                </c:pt>
                <c:pt idx="14443">
                  <c:v>7.68</c:v>
                </c:pt>
                <c:pt idx="14444">
                  <c:v>11.630000000000003</c:v>
                </c:pt>
                <c:pt idx="14445">
                  <c:v>11.940000000000005</c:v>
                </c:pt>
                <c:pt idx="14446">
                  <c:v>13.8</c:v>
                </c:pt>
                <c:pt idx="14447">
                  <c:v>19.23</c:v>
                </c:pt>
                <c:pt idx="14448">
                  <c:v>13.510000000000002</c:v>
                </c:pt>
                <c:pt idx="14449">
                  <c:v>15.990000000000002</c:v>
                </c:pt>
                <c:pt idx="14450">
                  <c:v>18.669999999999987</c:v>
                </c:pt>
                <c:pt idx="14451">
                  <c:v>16.7</c:v>
                </c:pt>
                <c:pt idx="14452">
                  <c:v>19.310000000000031</c:v>
                </c:pt>
                <c:pt idx="14453">
                  <c:v>17.09</c:v>
                </c:pt>
                <c:pt idx="14454">
                  <c:v>18</c:v>
                </c:pt>
                <c:pt idx="14455">
                  <c:v>11.010000000000002</c:v>
                </c:pt>
                <c:pt idx="14456">
                  <c:v>8.3500000000000068</c:v>
                </c:pt>
                <c:pt idx="14457">
                  <c:v>7.7199999999999989</c:v>
                </c:pt>
                <c:pt idx="14458">
                  <c:v>10.54</c:v>
                </c:pt>
                <c:pt idx="14459">
                  <c:v>14.25</c:v>
                </c:pt>
                <c:pt idx="14460">
                  <c:v>19.430000000000003</c:v>
                </c:pt>
                <c:pt idx="14461">
                  <c:v>23.32</c:v>
                </c:pt>
                <c:pt idx="14462">
                  <c:v>26.160000000000004</c:v>
                </c:pt>
                <c:pt idx="14463">
                  <c:v>25.41</c:v>
                </c:pt>
                <c:pt idx="14464">
                  <c:v>22.38</c:v>
                </c:pt>
                <c:pt idx="14465">
                  <c:v>17.739999999999988</c:v>
                </c:pt>
                <c:pt idx="14466">
                  <c:v>14.450000000000006</c:v>
                </c:pt>
                <c:pt idx="14467">
                  <c:v>15.93</c:v>
                </c:pt>
                <c:pt idx="14468">
                  <c:v>18.629999999999992</c:v>
                </c:pt>
                <c:pt idx="14469">
                  <c:v>21</c:v>
                </c:pt>
                <c:pt idx="14470">
                  <c:v>22.800000000000004</c:v>
                </c:pt>
                <c:pt idx="14471">
                  <c:v>19.479999999999986</c:v>
                </c:pt>
                <c:pt idx="14472">
                  <c:v>17.04</c:v>
                </c:pt>
                <c:pt idx="14473">
                  <c:v>11.52</c:v>
                </c:pt>
                <c:pt idx="14474">
                  <c:v>7.4600000000000009</c:v>
                </c:pt>
                <c:pt idx="14475">
                  <c:v>7.4400000000000013</c:v>
                </c:pt>
                <c:pt idx="14476">
                  <c:v>7.59</c:v>
                </c:pt>
                <c:pt idx="14477">
                  <c:v>1.0700000000000003</c:v>
                </c:pt>
                <c:pt idx="14478">
                  <c:v>-3.5599999999999947</c:v>
                </c:pt>
                <c:pt idx="14479">
                  <c:v>0.25</c:v>
                </c:pt>
                <c:pt idx="14480">
                  <c:v>-1.3500000000000021</c:v>
                </c:pt>
                <c:pt idx="14481">
                  <c:v>4.4500000000000028</c:v>
                </c:pt>
                <c:pt idx="14482">
                  <c:v>2.6300000000000026</c:v>
                </c:pt>
                <c:pt idx="14483">
                  <c:v>6.0999999999999943</c:v>
                </c:pt>
                <c:pt idx="14484">
                  <c:v>8.61</c:v>
                </c:pt>
                <c:pt idx="14485">
                  <c:v>1.230000000000004</c:v>
                </c:pt>
                <c:pt idx="14486">
                  <c:v>7.4300000000000024</c:v>
                </c:pt>
                <c:pt idx="14487">
                  <c:v>6.9499999999999984</c:v>
                </c:pt>
                <c:pt idx="14488">
                  <c:v>4.8600000000000065</c:v>
                </c:pt>
                <c:pt idx="14489">
                  <c:v>-0.46000000000000085</c:v>
                </c:pt>
                <c:pt idx="14490">
                  <c:v>-3.4299999999999997</c:v>
                </c:pt>
                <c:pt idx="14491">
                  <c:v>-6.8400000000000025</c:v>
                </c:pt>
                <c:pt idx="14492">
                  <c:v>-1.9100000000000041</c:v>
                </c:pt>
                <c:pt idx="14493">
                  <c:v>-3</c:v>
                </c:pt>
                <c:pt idx="14494">
                  <c:v>-0.46999999999999975</c:v>
                </c:pt>
                <c:pt idx="14495">
                  <c:v>10.46</c:v>
                </c:pt>
                <c:pt idx="14496">
                  <c:v>7.6700000000000017</c:v>
                </c:pt>
                <c:pt idx="14497">
                  <c:v>7.6099999999999985</c:v>
                </c:pt>
                <c:pt idx="14498">
                  <c:v>2.0799999999999983</c:v>
                </c:pt>
                <c:pt idx="14499">
                  <c:v>1.339999999999997</c:v>
                </c:pt>
                <c:pt idx="14500">
                  <c:v>-0.77999999999999559</c:v>
                </c:pt>
                <c:pt idx="14501">
                  <c:v>2.3499999999999988</c:v>
                </c:pt>
                <c:pt idx="14502">
                  <c:v>-5.8999999999999986</c:v>
                </c:pt>
                <c:pt idx="14503">
                  <c:v>-12.050000000000004</c:v>
                </c:pt>
                <c:pt idx="14504">
                  <c:v>-3.4100000000000037</c:v>
                </c:pt>
                <c:pt idx="14505">
                  <c:v>-1.5599999999999914</c:v>
                </c:pt>
                <c:pt idx="14506">
                  <c:v>-2.5799999999999983</c:v>
                </c:pt>
                <c:pt idx="14507">
                  <c:v>0.69999999999999574</c:v>
                </c:pt>
                <c:pt idx="14508">
                  <c:v>1.7999999999999934</c:v>
                </c:pt>
                <c:pt idx="14509">
                  <c:v>3.8299999999999983</c:v>
                </c:pt>
                <c:pt idx="14510">
                  <c:v>3.8300000000000027</c:v>
                </c:pt>
                <c:pt idx="14511">
                  <c:v>4.8500000000000005</c:v>
                </c:pt>
                <c:pt idx="14512">
                  <c:v>3.6600000000000041</c:v>
                </c:pt>
                <c:pt idx="14513">
                  <c:v>3.7199999999999989</c:v>
                </c:pt>
                <c:pt idx="14514">
                  <c:v>1.0199999999999922</c:v>
                </c:pt>
                <c:pt idx="14515">
                  <c:v>3.5799999999999983</c:v>
                </c:pt>
                <c:pt idx="14516">
                  <c:v>6.98</c:v>
                </c:pt>
                <c:pt idx="14517">
                  <c:v>6.8599999999999985</c:v>
                </c:pt>
                <c:pt idx="14518">
                  <c:v>5.8999999999999986</c:v>
                </c:pt>
                <c:pt idx="14519">
                  <c:v>2.8200000000000003</c:v>
                </c:pt>
                <c:pt idx="14520">
                  <c:v>0.14999999999999913</c:v>
                </c:pt>
                <c:pt idx="14521">
                  <c:v>4.4600000000000009</c:v>
                </c:pt>
                <c:pt idx="14522">
                  <c:v>1.5500000000000007</c:v>
                </c:pt>
                <c:pt idx="14523">
                  <c:v>-0.22999999999999729</c:v>
                </c:pt>
                <c:pt idx="14524">
                  <c:v>-1.7699999999999922</c:v>
                </c:pt>
                <c:pt idx="14525">
                  <c:v>-9.74</c:v>
                </c:pt>
                <c:pt idx="14526">
                  <c:v>-14.510000000000002</c:v>
                </c:pt>
                <c:pt idx="14527">
                  <c:v>-14.900000000000002</c:v>
                </c:pt>
                <c:pt idx="14528">
                  <c:v>-13.970000000000002</c:v>
                </c:pt>
                <c:pt idx="14529">
                  <c:v>-11.850000000000016</c:v>
                </c:pt>
                <c:pt idx="14530">
                  <c:v>-11.260000000000002</c:v>
                </c:pt>
                <c:pt idx="14531">
                  <c:v>-1.1799999999999973</c:v>
                </c:pt>
                <c:pt idx="14532">
                  <c:v>-2.6499999999999986</c:v>
                </c:pt>
                <c:pt idx="14533">
                  <c:v>-1.6700000000000021</c:v>
                </c:pt>
                <c:pt idx="14534">
                  <c:v>-0.2800000000000013</c:v>
                </c:pt>
                <c:pt idx="14535">
                  <c:v>-1.8299999999999952</c:v>
                </c:pt>
                <c:pt idx="14536">
                  <c:v>-6.5300000000000011</c:v>
                </c:pt>
                <c:pt idx="14537">
                  <c:v>-10.3</c:v>
                </c:pt>
                <c:pt idx="14538">
                  <c:v>-10.980000000000004</c:v>
                </c:pt>
                <c:pt idx="14539">
                  <c:v>-15.32</c:v>
                </c:pt>
                <c:pt idx="14540">
                  <c:v>-8.1300000000000008</c:v>
                </c:pt>
                <c:pt idx="14541">
                  <c:v>-2.6300000000000026</c:v>
                </c:pt>
                <c:pt idx="14542">
                  <c:v>-1.9600000000000033</c:v>
                </c:pt>
                <c:pt idx="14543">
                  <c:v>3.4799999999999969</c:v>
                </c:pt>
                <c:pt idx="14544">
                  <c:v>0.35000000000000142</c:v>
                </c:pt>
                <c:pt idx="14545">
                  <c:v>-3.1799999999999997</c:v>
                </c:pt>
                <c:pt idx="14546">
                  <c:v>-4.5199999999999996</c:v>
                </c:pt>
                <c:pt idx="14547">
                  <c:v>-3.5</c:v>
                </c:pt>
                <c:pt idx="14548">
                  <c:v>-4.57</c:v>
                </c:pt>
                <c:pt idx="14549">
                  <c:v>-7.6499999999999986</c:v>
                </c:pt>
                <c:pt idx="14550">
                  <c:v>-6.1599999999999966</c:v>
                </c:pt>
                <c:pt idx="14551">
                  <c:v>-16.689999999999987</c:v>
                </c:pt>
                <c:pt idx="14552">
                  <c:v>-9.5800000000000018</c:v>
                </c:pt>
                <c:pt idx="14553">
                  <c:v>-5.48</c:v>
                </c:pt>
                <c:pt idx="14554">
                  <c:v>-7.9200000000000017</c:v>
                </c:pt>
                <c:pt idx="14555">
                  <c:v>-1.5999999999999912</c:v>
                </c:pt>
                <c:pt idx="14556">
                  <c:v>1.5799999999999952</c:v>
                </c:pt>
                <c:pt idx="14557">
                  <c:v>-2.5799999999999983</c:v>
                </c:pt>
                <c:pt idx="14558">
                  <c:v>-2.259999999999998</c:v>
                </c:pt>
                <c:pt idx="14559">
                  <c:v>-3.6200000000000045</c:v>
                </c:pt>
                <c:pt idx="14560">
                  <c:v>-6.7100000000000009</c:v>
                </c:pt>
                <c:pt idx="14561">
                  <c:v>-10.340000000000003</c:v>
                </c:pt>
                <c:pt idx="14562">
                  <c:v>-6.4200000000000017</c:v>
                </c:pt>
                <c:pt idx="14563">
                  <c:v>-0.46000000000000085</c:v>
                </c:pt>
                <c:pt idx="14564">
                  <c:v>-2.3899999999999997</c:v>
                </c:pt>
                <c:pt idx="14565">
                  <c:v>-3.7199999999999989</c:v>
                </c:pt>
                <c:pt idx="14566">
                  <c:v>2.8999999999999977</c:v>
                </c:pt>
                <c:pt idx="14567">
                  <c:v>-1.8900000000000021</c:v>
                </c:pt>
                <c:pt idx="14568">
                  <c:v>-4.4100000000000037</c:v>
                </c:pt>
                <c:pt idx="14569">
                  <c:v>6.0000000000002322E-2</c:v>
                </c:pt>
                <c:pt idx="14570">
                  <c:v>4.1400000000000006</c:v>
                </c:pt>
                <c:pt idx="14571">
                  <c:v>2.8999999999999977</c:v>
                </c:pt>
                <c:pt idx="14572">
                  <c:v>4.8900000000000006</c:v>
                </c:pt>
                <c:pt idx="14573">
                  <c:v>-9.0000000000003508E-2</c:v>
                </c:pt>
                <c:pt idx="14574">
                  <c:v>-3.019999999999996</c:v>
                </c:pt>
                <c:pt idx="14575">
                  <c:v>-5.1300000000000026</c:v>
                </c:pt>
                <c:pt idx="14576">
                  <c:v>-1.9800000000000066</c:v>
                </c:pt>
                <c:pt idx="14577">
                  <c:v>0.14000000000000071</c:v>
                </c:pt>
                <c:pt idx="14578">
                  <c:v>-0.48000000000000398</c:v>
                </c:pt>
                <c:pt idx="14579">
                  <c:v>-0.57999999999999863</c:v>
                </c:pt>
                <c:pt idx="14580">
                  <c:v>6.2000000000000028</c:v>
                </c:pt>
                <c:pt idx="14581">
                  <c:v>3.8799999999999937</c:v>
                </c:pt>
                <c:pt idx="14582">
                  <c:v>7.1400000000000006</c:v>
                </c:pt>
                <c:pt idx="14583">
                  <c:v>11.57</c:v>
                </c:pt>
                <c:pt idx="14584">
                  <c:v>6.8800000000000026</c:v>
                </c:pt>
                <c:pt idx="14585">
                  <c:v>2.8499999999999988</c:v>
                </c:pt>
                <c:pt idx="14586">
                  <c:v>1.9399999999999953</c:v>
                </c:pt>
                <c:pt idx="14587">
                  <c:v>0.50999999999999801</c:v>
                </c:pt>
                <c:pt idx="14588">
                  <c:v>6.6499999999999986</c:v>
                </c:pt>
                <c:pt idx="14589">
                  <c:v>0.68</c:v>
                </c:pt>
                <c:pt idx="14590">
                  <c:v>3.9999999999999154E-2</c:v>
                </c:pt>
                <c:pt idx="14591">
                  <c:v>12.800000000000004</c:v>
                </c:pt>
                <c:pt idx="14592">
                  <c:v>12.090000000000002</c:v>
                </c:pt>
                <c:pt idx="14593">
                  <c:v>7.02</c:v>
                </c:pt>
                <c:pt idx="14594">
                  <c:v>7.7299999999999969</c:v>
                </c:pt>
                <c:pt idx="14595">
                  <c:v>6.8999999999999986</c:v>
                </c:pt>
                <c:pt idx="14596">
                  <c:v>0.84000000000000064</c:v>
                </c:pt>
                <c:pt idx="14597">
                  <c:v>4.0000000000002714E-2</c:v>
                </c:pt>
                <c:pt idx="14598">
                  <c:v>-1.0200000000000031</c:v>
                </c:pt>
                <c:pt idx="14599">
                  <c:v>-2.2800000000000011</c:v>
                </c:pt>
                <c:pt idx="14600">
                  <c:v>1.5799999999999952</c:v>
                </c:pt>
                <c:pt idx="14601">
                  <c:v>5.44</c:v>
                </c:pt>
                <c:pt idx="14602">
                  <c:v>5.9499999999999984</c:v>
                </c:pt>
                <c:pt idx="14603">
                  <c:v>6.2899999999999991</c:v>
                </c:pt>
                <c:pt idx="14604">
                  <c:v>13.2</c:v>
                </c:pt>
                <c:pt idx="14605">
                  <c:v>9.98</c:v>
                </c:pt>
                <c:pt idx="14606">
                  <c:v>10</c:v>
                </c:pt>
                <c:pt idx="14607">
                  <c:v>10.27</c:v>
                </c:pt>
                <c:pt idx="14608">
                  <c:v>8.6700000000000017</c:v>
                </c:pt>
                <c:pt idx="14609">
                  <c:v>1.6499999999999957</c:v>
                </c:pt>
                <c:pt idx="14610">
                  <c:v>-9.9999999999980382E-3</c:v>
                </c:pt>
                <c:pt idx="14611">
                  <c:v>-1.7700000000000031</c:v>
                </c:pt>
                <c:pt idx="14612">
                  <c:v>3.5700000000000003</c:v>
                </c:pt>
                <c:pt idx="14613">
                  <c:v>2.8800000000000026</c:v>
                </c:pt>
                <c:pt idx="14614">
                  <c:v>-9.9999999999980382E-3</c:v>
                </c:pt>
                <c:pt idx="14615">
                  <c:v>24.6</c:v>
                </c:pt>
                <c:pt idx="14616">
                  <c:v>8.4100000000000037</c:v>
                </c:pt>
                <c:pt idx="14617">
                  <c:v>4.139999999999997</c:v>
                </c:pt>
                <c:pt idx="14618">
                  <c:v>8.8000000000000007</c:v>
                </c:pt>
                <c:pt idx="14619">
                  <c:v>11.380000000000004</c:v>
                </c:pt>
                <c:pt idx="14620">
                  <c:v>7.7899999999999991</c:v>
                </c:pt>
                <c:pt idx="14621">
                  <c:v>5.5300000000000011</c:v>
                </c:pt>
                <c:pt idx="14622">
                  <c:v>6.44</c:v>
                </c:pt>
                <c:pt idx="14623">
                  <c:v>4.7800000000000011</c:v>
                </c:pt>
                <c:pt idx="14624">
                  <c:v>2.7799999999999976</c:v>
                </c:pt>
                <c:pt idx="14625">
                  <c:v>9.59</c:v>
                </c:pt>
                <c:pt idx="14626">
                  <c:v>11.2</c:v>
                </c:pt>
                <c:pt idx="14627">
                  <c:v>18.73</c:v>
                </c:pt>
                <c:pt idx="14628">
                  <c:v>27.580000000000002</c:v>
                </c:pt>
                <c:pt idx="14629">
                  <c:v>29.009999999999987</c:v>
                </c:pt>
                <c:pt idx="14630">
                  <c:v>22.890000000000004</c:v>
                </c:pt>
                <c:pt idx="14631">
                  <c:v>13.79</c:v>
                </c:pt>
                <c:pt idx="14632">
                  <c:v>7.9899999999999984</c:v>
                </c:pt>
                <c:pt idx="14633">
                  <c:v>3.9399999999999977</c:v>
                </c:pt>
                <c:pt idx="14634">
                  <c:v>-0.45000000000000284</c:v>
                </c:pt>
                <c:pt idx="14635">
                  <c:v>9.6700000000000017</c:v>
                </c:pt>
                <c:pt idx="14636">
                  <c:v>23.020000000000003</c:v>
                </c:pt>
                <c:pt idx="14637">
                  <c:v>23.610000000000031</c:v>
                </c:pt>
                <c:pt idx="14638">
                  <c:v>22.870000000000005</c:v>
                </c:pt>
                <c:pt idx="14639">
                  <c:v>15.690000000000001</c:v>
                </c:pt>
                <c:pt idx="14640">
                  <c:v>5.1199999999999966</c:v>
                </c:pt>
                <c:pt idx="14641">
                  <c:v>3.0700000000000003</c:v>
                </c:pt>
                <c:pt idx="14642">
                  <c:v>6.9899999999999984</c:v>
                </c:pt>
                <c:pt idx="14643">
                  <c:v>11.91</c:v>
                </c:pt>
                <c:pt idx="14644">
                  <c:v>4.9300000000000024</c:v>
                </c:pt>
                <c:pt idx="14645">
                  <c:v>4.4899999999999984</c:v>
                </c:pt>
                <c:pt idx="14646">
                  <c:v>2.3999999999999977</c:v>
                </c:pt>
                <c:pt idx="14647">
                  <c:v>1.6700000000000021</c:v>
                </c:pt>
                <c:pt idx="14648">
                  <c:v>4.4800000000000004</c:v>
                </c:pt>
                <c:pt idx="14649">
                  <c:v>1.6400000000000021</c:v>
                </c:pt>
                <c:pt idx="14650">
                  <c:v>-0.52000000000000313</c:v>
                </c:pt>
                <c:pt idx="14651">
                  <c:v>0.43999999999999911</c:v>
                </c:pt>
                <c:pt idx="14652">
                  <c:v>-1.4100000000000037</c:v>
                </c:pt>
                <c:pt idx="14653">
                  <c:v>-2.2900000000000071</c:v>
                </c:pt>
                <c:pt idx="14654">
                  <c:v>1.6799999999999973</c:v>
                </c:pt>
                <c:pt idx="14655">
                  <c:v>-6.0000000000002322E-2</c:v>
                </c:pt>
                <c:pt idx="14656">
                  <c:v>4.3199999999999985</c:v>
                </c:pt>
                <c:pt idx="14657">
                  <c:v>2.2400000000000042</c:v>
                </c:pt>
                <c:pt idx="14658">
                  <c:v>4.4400000000000084</c:v>
                </c:pt>
                <c:pt idx="14659">
                  <c:v>7.740000000000002</c:v>
                </c:pt>
                <c:pt idx="14660">
                  <c:v>15.370000000000006</c:v>
                </c:pt>
                <c:pt idx="14661">
                  <c:v>8.5400000000000009</c:v>
                </c:pt>
                <c:pt idx="14662">
                  <c:v>5.9300000000000024</c:v>
                </c:pt>
                <c:pt idx="14663">
                  <c:v>18.329999999999988</c:v>
                </c:pt>
                <c:pt idx="14664">
                  <c:v>16.05</c:v>
                </c:pt>
                <c:pt idx="14665">
                  <c:v>16.680000000000003</c:v>
                </c:pt>
                <c:pt idx="14666">
                  <c:v>13.18</c:v>
                </c:pt>
                <c:pt idx="14667">
                  <c:v>5.7200000000000015</c:v>
                </c:pt>
                <c:pt idx="14668">
                  <c:v>9.3700000000000028</c:v>
                </c:pt>
                <c:pt idx="14669">
                  <c:v>0.21000000000000091</c:v>
                </c:pt>
                <c:pt idx="14670">
                  <c:v>-0.66999999999999604</c:v>
                </c:pt>
                <c:pt idx="14671">
                  <c:v>0.98999999999999488</c:v>
                </c:pt>
                <c:pt idx="14672">
                  <c:v>4.4300000000000024</c:v>
                </c:pt>
                <c:pt idx="14673">
                  <c:v>3.8899999999999997</c:v>
                </c:pt>
                <c:pt idx="14674">
                  <c:v>1.0000000000005121E-2</c:v>
                </c:pt>
                <c:pt idx="14675">
                  <c:v>0</c:v>
                </c:pt>
                <c:pt idx="14676">
                  <c:v>1.9200000000000021</c:v>
                </c:pt>
                <c:pt idx="14677">
                  <c:v>0.74000000000000321</c:v>
                </c:pt>
                <c:pt idx="14678">
                  <c:v>0.32999999999999968</c:v>
                </c:pt>
                <c:pt idx="14679">
                  <c:v>1.9199999999999922</c:v>
                </c:pt>
                <c:pt idx="14680">
                  <c:v>-0.85999999999999965</c:v>
                </c:pt>
                <c:pt idx="14681">
                  <c:v>-1.0099999999999936</c:v>
                </c:pt>
                <c:pt idx="14682">
                  <c:v>-6.94</c:v>
                </c:pt>
                <c:pt idx="14683">
                  <c:v>-6.769999999999996</c:v>
                </c:pt>
                <c:pt idx="14684">
                  <c:v>-1.2900000000000063</c:v>
                </c:pt>
                <c:pt idx="14685">
                  <c:v>1.6099999999999965</c:v>
                </c:pt>
                <c:pt idx="14686">
                  <c:v>7.0600000000000005</c:v>
                </c:pt>
                <c:pt idx="14687">
                  <c:v>12.100000000000001</c:v>
                </c:pt>
                <c:pt idx="14688">
                  <c:v>10.61</c:v>
                </c:pt>
                <c:pt idx="14689">
                  <c:v>2.3400000000000034</c:v>
                </c:pt>
                <c:pt idx="14690">
                  <c:v>5.7100000000000009</c:v>
                </c:pt>
                <c:pt idx="14691">
                  <c:v>5.5100000000000016</c:v>
                </c:pt>
                <c:pt idx="14692">
                  <c:v>2.7899999999999991</c:v>
                </c:pt>
                <c:pt idx="14693">
                  <c:v>4.0500000000000043</c:v>
                </c:pt>
                <c:pt idx="14694">
                  <c:v>4.9499999999999984</c:v>
                </c:pt>
                <c:pt idx="14695">
                  <c:v>-3.7000000000000042</c:v>
                </c:pt>
                <c:pt idx="14696">
                  <c:v>-12.560000000000002</c:v>
                </c:pt>
                <c:pt idx="14697">
                  <c:v>-7.9300000000000024</c:v>
                </c:pt>
                <c:pt idx="14698">
                  <c:v>-5.25</c:v>
                </c:pt>
                <c:pt idx="14699">
                  <c:v>-2.0500000000000043</c:v>
                </c:pt>
                <c:pt idx="14700">
                  <c:v>0.58999999999999631</c:v>
                </c:pt>
                <c:pt idx="14701">
                  <c:v>1.0899999999999932</c:v>
                </c:pt>
                <c:pt idx="14702">
                  <c:v>1.5300000000000011</c:v>
                </c:pt>
                <c:pt idx="14703">
                  <c:v>-0.13999999999999396</c:v>
                </c:pt>
                <c:pt idx="14704">
                  <c:v>-4</c:v>
                </c:pt>
                <c:pt idx="14705">
                  <c:v>-9.3900000000000077</c:v>
                </c:pt>
                <c:pt idx="14706">
                  <c:v>-8.44</c:v>
                </c:pt>
                <c:pt idx="14707">
                  <c:v>-1.8300000000000061</c:v>
                </c:pt>
                <c:pt idx="14708">
                  <c:v>5.0600000000000005</c:v>
                </c:pt>
                <c:pt idx="14709">
                  <c:v>4.4400000000000084</c:v>
                </c:pt>
                <c:pt idx="14710">
                  <c:v>8.0800000000000054</c:v>
                </c:pt>
                <c:pt idx="14711">
                  <c:v>11.89</c:v>
                </c:pt>
                <c:pt idx="14712">
                  <c:v>0.65000000000000013</c:v>
                </c:pt>
                <c:pt idx="14713">
                  <c:v>7.0000000000000312E-2</c:v>
                </c:pt>
                <c:pt idx="14714">
                  <c:v>-2.2600000000000016</c:v>
                </c:pt>
                <c:pt idx="14715">
                  <c:v>-0.5</c:v>
                </c:pt>
                <c:pt idx="14716">
                  <c:v>-2.34</c:v>
                </c:pt>
                <c:pt idx="14717">
                  <c:v>-3.8600000000000065</c:v>
                </c:pt>
                <c:pt idx="14718">
                  <c:v>-2.9299999999999997</c:v>
                </c:pt>
                <c:pt idx="14719">
                  <c:v>-8.1500000000000057</c:v>
                </c:pt>
                <c:pt idx="14720">
                  <c:v>-3.0700000000000003</c:v>
                </c:pt>
                <c:pt idx="14721">
                  <c:v>4.019999999999996</c:v>
                </c:pt>
                <c:pt idx="14722">
                  <c:v>6.9100000000000037</c:v>
                </c:pt>
                <c:pt idx="14723">
                  <c:v>6.7399999999999984</c:v>
                </c:pt>
                <c:pt idx="14724">
                  <c:v>1.740000000000002</c:v>
                </c:pt>
                <c:pt idx="14725">
                  <c:v>-3.5</c:v>
                </c:pt>
                <c:pt idx="14726">
                  <c:v>-2.5100000000000047</c:v>
                </c:pt>
                <c:pt idx="14727">
                  <c:v>1.6799999999999973</c:v>
                </c:pt>
                <c:pt idx="14728">
                  <c:v>2.7000000000000042</c:v>
                </c:pt>
                <c:pt idx="14729">
                  <c:v>-0.25999999999999868</c:v>
                </c:pt>
                <c:pt idx="14730">
                  <c:v>-3.2600000000000051</c:v>
                </c:pt>
                <c:pt idx="14731">
                  <c:v>-5.3400000000000025</c:v>
                </c:pt>
                <c:pt idx="14732">
                  <c:v>9.3500000000000068</c:v>
                </c:pt>
                <c:pt idx="14733">
                  <c:v>2.4499999999999957</c:v>
                </c:pt>
                <c:pt idx="14734">
                  <c:v>0.99000000000000199</c:v>
                </c:pt>
                <c:pt idx="14735">
                  <c:v>17.400000000000006</c:v>
                </c:pt>
                <c:pt idx="14736">
                  <c:v>21.14</c:v>
                </c:pt>
                <c:pt idx="14737">
                  <c:v>17.12</c:v>
                </c:pt>
                <c:pt idx="14738">
                  <c:v>17.939999999999987</c:v>
                </c:pt>
                <c:pt idx="14739">
                  <c:v>17.55</c:v>
                </c:pt>
                <c:pt idx="14740">
                  <c:v>13.950000000000006</c:v>
                </c:pt>
                <c:pt idx="14741">
                  <c:v>5.1000000000000005</c:v>
                </c:pt>
                <c:pt idx="14742">
                  <c:v>2.1499999999999986</c:v>
                </c:pt>
                <c:pt idx="14743">
                  <c:v>5.019999999999996</c:v>
                </c:pt>
                <c:pt idx="14744">
                  <c:v>0.15000000000000571</c:v>
                </c:pt>
                <c:pt idx="14745">
                  <c:v>-3.0000000000001192E-2</c:v>
                </c:pt>
                <c:pt idx="14746">
                  <c:v>-3.0300000000000078</c:v>
                </c:pt>
                <c:pt idx="14747">
                  <c:v>-1.8699999999999875</c:v>
                </c:pt>
                <c:pt idx="14748">
                  <c:v>4.18</c:v>
                </c:pt>
                <c:pt idx="14749">
                  <c:v>0.66000000000000514</c:v>
                </c:pt>
                <c:pt idx="14750">
                  <c:v>8.7100000000000009</c:v>
                </c:pt>
                <c:pt idx="14751">
                  <c:v>8.1600000000000037</c:v>
                </c:pt>
                <c:pt idx="14752">
                  <c:v>8.5900000000000016</c:v>
                </c:pt>
                <c:pt idx="14753">
                  <c:v>5.7800000000000011</c:v>
                </c:pt>
                <c:pt idx="14754">
                  <c:v>3.8899999999999997</c:v>
                </c:pt>
                <c:pt idx="14755">
                  <c:v>3.1000000000000014</c:v>
                </c:pt>
                <c:pt idx="14756">
                  <c:v>11.590000000000002</c:v>
                </c:pt>
                <c:pt idx="14757">
                  <c:v>2.6099999999999994</c:v>
                </c:pt>
                <c:pt idx="14758">
                  <c:v>3.1799999999999997</c:v>
                </c:pt>
                <c:pt idx="14759">
                  <c:v>15.920000000000002</c:v>
                </c:pt>
                <c:pt idx="14760">
                  <c:v>20.349999999999987</c:v>
                </c:pt>
                <c:pt idx="14761">
                  <c:v>16.770000000000003</c:v>
                </c:pt>
                <c:pt idx="14762">
                  <c:v>14.340000000000003</c:v>
                </c:pt>
                <c:pt idx="14763">
                  <c:v>14.5</c:v>
                </c:pt>
                <c:pt idx="14764">
                  <c:v>15.330000000000002</c:v>
                </c:pt>
                <c:pt idx="14765">
                  <c:v>14.600000000000001</c:v>
                </c:pt>
                <c:pt idx="14766">
                  <c:v>11.79</c:v>
                </c:pt>
                <c:pt idx="14767">
                  <c:v>7.7000000000000028</c:v>
                </c:pt>
                <c:pt idx="14768">
                  <c:v>6.2700000000000031</c:v>
                </c:pt>
                <c:pt idx="14769">
                  <c:v>9.3600000000000048</c:v>
                </c:pt>
                <c:pt idx="14770">
                  <c:v>11.450000000000006</c:v>
                </c:pt>
                <c:pt idx="14771">
                  <c:v>13.260000000000005</c:v>
                </c:pt>
                <c:pt idx="14772">
                  <c:v>16.25</c:v>
                </c:pt>
                <c:pt idx="14773">
                  <c:v>16.769999999999989</c:v>
                </c:pt>
                <c:pt idx="14774">
                  <c:v>18.39</c:v>
                </c:pt>
                <c:pt idx="14775">
                  <c:v>15.810000000000002</c:v>
                </c:pt>
                <c:pt idx="14776">
                  <c:v>8.0400000000000009</c:v>
                </c:pt>
                <c:pt idx="14777">
                  <c:v>1.1099999999999965</c:v>
                </c:pt>
                <c:pt idx="14778">
                  <c:v>-0.31000000000000238</c:v>
                </c:pt>
                <c:pt idx="14779">
                  <c:v>1.5099999999999936</c:v>
                </c:pt>
                <c:pt idx="14780">
                  <c:v>15.420000000000002</c:v>
                </c:pt>
                <c:pt idx="14781">
                  <c:v>16.920000000000002</c:v>
                </c:pt>
                <c:pt idx="14782">
                  <c:v>20.259999999999987</c:v>
                </c:pt>
                <c:pt idx="14783">
                  <c:v>19.099999999999987</c:v>
                </c:pt>
                <c:pt idx="14784">
                  <c:v>18.540000000000003</c:v>
                </c:pt>
                <c:pt idx="14785">
                  <c:v>17.570000000000004</c:v>
                </c:pt>
                <c:pt idx="14786">
                  <c:v>19.540000000000003</c:v>
                </c:pt>
                <c:pt idx="14787">
                  <c:v>28.449999999999989</c:v>
                </c:pt>
                <c:pt idx="14788">
                  <c:v>27.729999999999986</c:v>
                </c:pt>
                <c:pt idx="14789">
                  <c:v>19.820000000000004</c:v>
                </c:pt>
                <c:pt idx="14790">
                  <c:v>16.510000000000005</c:v>
                </c:pt>
                <c:pt idx="14791">
                  <c:v>11.830000000000002</c:v>
                </c:pt>
                <c:pt idx="14792">
                  <c:v>11.030000000000001</c:v>
                </c:pt>
                <c:pt idx="14793">
                  <c:v>18.360000000000003</c:v>
                </c:pt>
                <c:pt idx="14794">
                  <c:v>17.23</c:v>
                </c:pt>
                <c:pt idx="14795">
                  <c:v>19.110000000000031</c:v>
                </c:pt>
                <c:pt idx="14796">
                  <c:v>22.39</c:v>
                </c:pt>
                <c:pt idx="14797">
                  <c:v>19.310000000000031</c:v>
                </c:pt>
                <c:pt idx="14798">
                  <c:v>21.210000000000004</c:v>
                </c:pt>
                <c:pt idx="14799">
                  <c:v>16.169999999999987</c:v>
                </c:pt>
                <c:pt idx="14800">
                  <c:v>11.18</c:v>
                </c:pt>
                <c:pt idx="14801">
                  <c:v>11.380000000000004</c:v>
                </c:pt>
                <c:pt idx="14802">
                  <c:v>5.4000000000000083</c:v>
                </c:pt>
                <c:pt idx="14803">
                  <c:v>5.8400000000000025</c:v>
                </c:pt>
                <c:pt idx="14804">
                  <c:v>17.610000000000031</c:v>
                </c:pt>
                <c:pt idx="14805">
                  <c:v>20.350000000000001</c:v>
                </c:pt>
                <c:pt idx="14806">
                  <c:v>20.739999999999988</c:v>
                </c:pt>
                <c:pt idx="14807">
                  <c:v>19.03</c:v>
                </c:pt>
                <c:pt idx="14808">
                  <c:v>22.390000000000004</c:v>
                </c:pt>
                <c:pt idx="14809">
                  <c:v>12.780000000000005</c:v>
                </c:pt>
                <c:pt idx="14810">
                  <c:v>17.630000000000031</c:v>
                </c:pt>
                <c:pt idx="14811">
                  <c:v>19.54</c:v>
                </c:pt>
                <c:pt idx="14812">
                  <c:v>24.279999999999987</c:v>
                </c:pt>
                <c:pt idx="14813">
                  <c:v>11.209999999999999</c:v>
                </c:pt>
                <c:pt idx="14814">
                  <c:v>-3.9699999999999989</c:v>
                </c:pt>
                <c:pt idx="14815">
                  <c:v>-7.3599999999999985</c:v>
                </c:pt>
                <c:pt idx="14816">
                  <c:v>-5.8400000000000025</c:v>
                </c:pt>
                <c:pt idx="14817">
                  <c:v>-2.3100000000000023</c:v>
                </c:pt>
                <c:pt idx="14818">
                  <c:v>-3.490000000000002</c:v>
                </c:pt>
                <c:pt idx="14819">
                  <c:v>6.8100000000000005</c:v>
                </c:pt>
                <c:pt idx="14820">
                  <c:v>6.6000000000000005</c:v>
                </c:pt>
                <c:pt idx="14821">
                  <c:v>6.2800000000000011</c:v>
                </c:pt>
                <c:pt idx="14822">
                  <c:v>7.3099999999999952</c:v>
                </c:pt>
                <c:pt idx="14823">
                  <c:v>9.3000000000000025</c:v>
                </c:pt>
                <c:pt idx="14824">
                  <c:v>5.019999999999996</c:v>
                </c:pt>
                <c:pt idx="14825">
                  <c:v>0.61999999999999866</c:v>
                </c:pt>
                <c:pt idx="14826">
                  <c:v>-8.2299999999999986</c:v>
                </c:pt>
                <c:pt idx="14827">
                  <c:v>-11.65</c:v>
                </c:pt>
                <c:pt idx="14828">
                  <c:v>0.78000000000000114</c:v>
                </c:pt>
                <c:pt idx="14829">
                  <c:v>3.5600000000000032</c:v>
                </c:pt>
                <c:pt idx="14830">
                  <c:v>6.0900000000000025</c:v>
                </c:pt>
                <c:pt idx="14831">
                  <c:v>17.009999999999987</c:v>
                </c:pt>
                <c:pt idx="14832">
                  <c:v>18.03</c:v>
                </c:pt>
                <c:pt idx="14833">
                  <c:v>17.05</c:v>
                </c:pt>
                <c:pt idx="14834">
                  <c:v>18.37</c:v>
                </c:pt>
                <c:pt idx="14835">
                  <c:v>12.84</c:v>
                </c:pt>
                <c:pt idx="14836">
                  <c:v>10.170000000000002</c:v>
                </c:pt>
                <c:pt idx="14837">
                  <c:v>3.3299999999999983</c:v>
                </c:pt>
                <c:pt idx="14838">
                  <c:v>-3.009999999999998</c:v>
                </c:pt>
                <c:pt idx="14839">
                  <c:v>0</c:v>
                </c:pt>
                <c:pt idx="14840">
                  <c:v>0.36999999999999866</c:v>
                </c:pt>
                <c:pt idx="14841">
                  <c:v>0.59000000000000341</c:v>
                </c:pt>
                <c:pt idx="14842">
                  <c:v>0.89999999999999869</c:v>
                </c:pt>
                <c:pt idx="14843">
                  <c:v>1.6300000000000041</c:v>
                </c:pt>
                <c:pt idx="14844">
                  <c:v>-0.99000000000000199</c:v>
                </c:pt>
                <c:pt idx="14845">
                  <c:v>0.21999999999999947</c:v>
                </c:pt>
                <c:pt idx="14846">
                  <c:v>-0.68</c:v>
                </c:pt>
                <c:pt idx="14847">
                  <c:v>3.0000000000001192E-2</c:v>
                </c:pt>
                <c:pt idx="14848">
                  <c:v>-2.9600000000000009</c:v>
                </c:pt>
                <c:pt idx="14849">
                  <c:v>-5.8999999999999986</c:v>
                </c:pt>
                <c:pt idx="14850">
                  <c:v>-8.9500000000000028</c:v>
                </c:pt>
                <c:pt idx="14851">
                  <c:v>-4.8699999999999966</c:v>
                </c:pt>
                <c:pt idx="14852">
                  <c:v>4.07</c:v>
                </c:pt>
                <c:pt idx="14853">
                  <c:v>4.4600000000000009</c:v>
                </c:pt>
                <c:pt idx="14854">
                  <c:v>5.1599999999999975</c:v>
                </c:pt>
                <c:pt idx="14855">
                  <c:v>-4.7899999999999991</c:v>
                </c:pt>
                <c:pt idx="14856">
                  <c:v>-16.760000000000002</c:v>
                </c:pt>
                <c:pt idx="14857">
                  <c:v>-11.29</c:v>
                </c:pt>
                <c:pt idx="14858">
                  <c:v>-8.5</c:v>
                </c:pt>
                <c:pt idx="14859">
                  <c:v>-9.2399999999999984</c:v>
                </c:pt>
                <c:pt idx="14860">
                  <c:v>-21.43</c:v>
                </c:pt>
                <c:pt idx="14861">
                  <c:v>-17.489999999999952</c:v>
                </c:pt>
                <c:pt idx="14862">
                  <c:v>-18.550000000000004</c:v>
                </c:pt>
                <c:pt idx="14863">
                  <c:v>-20.82</c:v>
                </c:pt>
                <c:pt idx="14864">
                  <c:v>-15.22</c:v>
                </c:pt>
                <c:pt idx="14865">
                  <c:v>-14.450000000000006</c:v>
                </c:pt>
                <c:pt idx="14866">
                  <c:v>-19.910000000000004</c:v>
                </c:pt>
                <c:pt idx="14867">
                  <c:v>-18.130000000000031</c:v>
                </c:pt>
                <c:pt idx="14868">
                  <c:v>-15.600000000000001</c:v>
                </c:pt>
                <c:pt idx="14869">
                  <c:v>-15.360000000000019</c:v>
                </c:pt>
                <c:pt idx="14870">
                  <c:v>-14.090000000000003</c:v>
                </c:pt>
                <c:pt idx="14871">
                  <c:v>-12.709999999999999</c:v>
                </c:pt>
                <c:pt idx="14872">
                  <c:v>-12.060000000000002</c:v>
                </c:pt>
                <c:pt idx="14873">
                  <c:v>-15.420000000000002</c:v>
                </c:pt>
                <c:pt idx="14874">
                  <c:v>-17.990000000000002</c:v>
                </c:pt>
                <c:pt idx="14875">
                  <c:v>-14.760000000000002</c:v>
                </c:pt>
                <c:pt idx="14876">
                  <c:v>-11.580000000000005</c:v>
                </c:pt>
                <c:pt idx="14877">
                  <c:v>-8.7000000000000011</c:v>
                </c:pt>
                <c:pt idx="14878">
                  <c:v>-9.82</c:v>
                </c:pt>
                <c:pt idx="14879">
                  <c:v>-2.1899999999999982</c:v>
                </c:pt>
                <c:pt idx="14880">
                  <c:v>4.0000000000002714E-2</c:v>
                </c:pt>
                <c:pt idx="14881">
                  <c:v>-3.1099999999999994</c:v>
                </c:pt>
                <c:pt idx="14882">
                  <c:v>4.6199999999999966</c:v>
                </c:pt>
                <c:pt idx="14883">
                  <c:v>5.6499999999999995</c:v>
                </c:pt>
                <c:pt idx="14884">
                  <c:v>0.90000000000000213</c:v>
                </c:pt>
                <c:pt idx="14885">
                  <c:v>-3.019999999999996</c:v>
                </c:pt>
                <c:pt idx="14886">
                  <c:v>-9.4700000000000042</c:v>
                </c:pt>
                <c:pt idx="14887">
                  <c:v>-13.970000000000002</c:v>
                </c:pt>
                <c:pt idx="14888">
                  <c:v>-13.440000000000001</c:v>
                </c:pt>
                <c:pt idx="14889">
                  <c:v>-9.6700000000000017</c:v>
                </c:pt>
                <c:pt idx="14890">
                  <c:v>-14.550000000000004</c:v>
                </c:pt>
                <c:pt idx="14891">
                  <c:v>-3.1299999999999955</c:v>
                </c:pt>
                <c:pt idx="14892">
                  <c:v>0.43000000000000038</c:v>
                </c:pt>
                <c:pt idx="14893">
                  <c:v>-4.5500000000000043</c:v>
                </c:pt>
                <c:pt idx="14894">
                  <c:v>-4.2800000000000011</c:v>
                </c:pt>
                <c:pt idx="14895">
                  <c:v>-2.4200000000000017</c:v>
                </c:pt>
                <c:pt idx="14896">
                  <c:v>-5.1700000000000017</c:v>
                </c:pt>
                <c:pt idx="14897">
                  <c:v>-7.94</c:v>
                </c:pt>
                <c:pt idx="14898">
                  <c:v>-6.6200000000000045</c:v>
                </c:pt>
                <c:pt idx="14899">
                  <c:v>-2.009999999999998</c:v>
                </c:pt>
                <c:pt idx="14900">
                  <c:v>1.2000000000000028</c:v>
                </c:pt>
                <c:pt idx="14901">
                  <c:v>-0.92999999999999972</c:v>
                </c:pt>
                <c:pt idx="14902">
                  <c:v>2.4299999999999997</c:v>
                </c:pt>
                <c:pt idx="14903">
                  <c:v>8.9100000000000037</c:v>
                </c:pt>
                <c:pt idx="14904">
                  <c:v>-2.6200000000000045</c:v>
                </c:pt>
                <c:pt idx="14905">
                  <c:v>-2.8099999999999987</c:v>
                </c:pt>
                <c:pt idx="14906">
                  <c:v>-3.3599999999999977</c:v>
                </c:pt>
                <c:pt idx="14907">
                  <c:v>0.10999999999999943</c:v>
                </c:pt>
                <c:pt idx="14908">
                  <c:v>-5.3999999999999986</c:v>
                </c:pt>
                <c:pt idx="14909">
                  <c:v>-6.3199999999999985</c:v>
                </c:pt>
                <c:pt idx="14910">
                  <c:v>-8.120000000000001</c:v>
                </c:pt>
                <c:pt idx="14911">
                  <c:v>-7.7800000000000011</c:v>
                </c:pt>
                <c:pt idx="14912">
                  <c:v>-6.4100000000000037</c:v>
                </c:pt>
                <c:pt idx="14913">
                  <c:v>-4.3599999999999985</c:v>
                </c:pt>
                <c:pt idx="14914">
                  <c:v>-3.7699999999999982</c:v>
                </c:pt>
                <c:pt idx="14915">
                  <c:v>-1.9900000000000047</c:v>
                </c:pt>
                <c:pt idx="14916">
                  <c:v>1.9799999999999958</c:v>
                </c:pt>
                <c:pt idx="14917">
                  <c:v>3.6800000000000082</c:v>
                </c:pt>
                <c:pt idx="14918">
                  <c:v>6.740000000000002</c:v>
                </c:pt>
                <c:pt idx="14919">
                  <c:v>8.1300000000000008</c:v>
                </c:pt>
                <c:pt idx="14920">
                  <c:v>5.6899999999999977</c:v>
                </c:pt>
                <c:pt idx="14921">
                  <c:v>3.230000000000004</c:v>
                </c:pt>
                <c:pt idx="14922">
                  <c:v>-0.15999999999999726</c:v>
                </c:pt>
                <c:pt idx="14923">
                  <c:v>3.019999999999996</c:v>
                </c:pt>
                <c:pt idx="14924">
                  <c:v>16.29</c:v>
                </c:pt>
                <c:pt idx="14925">
                  <c:v>20.939999999999987</c:v>
                </c:pt>
                <c:pt idx="14926">
                  <c:v>24.18</c:v>
                </c:pt>
                <c:pt idx="14927">
                  <c:v>21.020000000000003</c:v>
                </c:pt>
                <c:pt idx="14928">
                  <c:v>21.040000000000006</c:v>
                </c:pt>
                <c:pt idx="14929">
                  <c:v>19.87</c:v>
                </c:pt>
                <c:pt idx="14930">
                  <c:v>20.990000000000002</c:v>
                </c:pt>
                <c:pt idx="14931">
                  <c:v>23.089999999999989</c:v>
                </c:pt>
                <c:pt idx="14932">
                  <c:v>22.939999999999987</c:v>
                </c:pt>
                <c:pt idx="14933">
                  <c:v>17.02</c:v>
                </c:pt>
                <c:pt idx="14934">
                  <c:v>15.080000000000005</c:v>
                </c:pt>
                <c:pt idx="14935">
                  <c:v>11.330000000000005</c:v>
                </c:pt>
                <c:pt idx="14936">
                  <c:v>7.0799999999999983</c:v>
                </c:pt>
                <c:pt idx="14937">
                  <c:v>7.0600000000000005</c:v>
                </c:pt>
                <c:pt idx="14938">
                  <c:v>4.9100000000000037</c:v>
                </c:pt>
                <c:pt idx="14939">
                  <c:v>9.77</c:v>
                </c:pt>
                <c:pt idx="14940">
                  <c:v>15.39</c:v>
                </c:pt>
                <c:pt idx="14941">
                  <c:v>17.93</c:v>
                </c:pt>
                <c:pt idx="14942">
                  <c:v>17.97</c:v>
                </c:pt>
                <c:pt idx="14943">
                  <c:v>17.03</c:v>
                </c:pt>
                <c:pt idx="14944">
                  <c:v>13.680000000000007</c:v>
                </c:pt>
                <c:pt idx="14945">
                  <c:v>10.440000000000001</c:v>
                </c:pt>
                <c:pt idx="14946">
                  <c:v>7.0899999999999963</c:v>
                </c:pt>
                <c:pt idx="14947">
                  <c:v>6.5300000000000011</c:v>
                </c:pt>
                <c:pt idx="14948">
                  <c:v>22.32</c:v>
                </c:pt>
                <c:pt idx="14949">
                  <c:v>14.68</c:v>
                </c:pt>
                <c:pt idx="14950">
                  <c:v>11.310000000000002</c:v>
                </c:pt>
                <c:pt idx="14951">
                  <c:v>29.52</c:v>
                </c:pt>
                <c:pt idx="14952">
                  <c:v>25.170000000000005</c:v>
                </c:pt>
                <c:pt idx="14953">
                  <c:v>16.749999999999989</c:v>
                </c:pt>
                <c:pt idx="14954">
                  <c:v>25.990000000000002</c:v>
                </c:pt>
                <c:pt idx="14955">
                  <c:v>27.049999999999986</c:v>
                </c:pt>
                <c:pt idx="14956">
                  <c:v>22.639999999999997</c:v>
                </c:pt>
                <c:pt idx="14957">
                  <c:v>9.8200000000000021</c:v>
                </c:pt>
                <c:pt idx="14958">
                  <c:v>9.2199999999999989</c:v>
                </c:pt>
                <c:pt idx="14959">
                  <c:v>4.009999999999998</c:v>
                </c:pt>
                <c:pt idx="14960">
                  <c:v>-1.9999999999999577E-2</c:v>
                </c:pt>
                <c:pt idx="14961">
                  <c:v>-1.2899999999999954</c:v>
                </c:pt>
                <c:pt idx="14962">
                  <c:v>-6.0100000000000016</c:v>
                </c:pt>
                <c:pt idx="14963">
                  <c:v>-7.9200000000000017</c:v>
                </c:pt>
                <c:pt idx="14964">
                  <c:v>3.9499999999999957</c:v>
                </c:pt>
                <c:pt idx="14965">
                  <c:v>9.2000000000000011</c:v>
                </c:pt>
                <c:pt idx="14966">
                  <c:v>9.94</c:v>
                </c:pt>
                <c:pt idx="14967">
                  <c:v>9.0800000000000018</c:v>
                </c:pt>
                <c:pt idx="14968">
                  <c:v>18.100000000000001</c:v>
                </c:pt>
                <c:pt idx="14969">
                  <c:v>7.6899999999999977</c:v>
                </c:pt>
                <c:pt idx="14970">
                  <c:v>14.490000000000002</c:v>
                </c:pt>
                <c:pt idx="14971">
                  <c:v>10.639999999999999</c:v>
                </c:pt>
                <c:pt idx="14972">
                  <c:v>34.42</c:v>
                </c:pt>
                <c:pt idx="14973">
                  <c:v>29.990000000000002</c:v>
                </c:pt>
                <c:pt idx="14974">
                  <c:v>31.12</c:v>
                </c:pt>
                <c:pt idx="14975">
                  <c:v>34.190000000000012</c:v>
                </c:pt>
                <c:pt idx="14976">
                  <c:v>34.39</c:v>
                </c:pt>
                <c:pt idx="14977">
                  <c:v>32.83</c:v>
                </c:pt>
                <c:pt idx="14978">
                  <c:v>35.94</c:v>
                </c:pt>
                <c:pt idx="14979">
                  <c:v>36.86</c:v>
                </c:pt>
                <c:pt idx="14980">
                  <c:v>26.93</c:v>
                </c:pt>
                <c:pt idx="14981">
                  <c:v>7.9699999999999989</c:v>
                </c:pt>
                <c:pt idx="14982">
                  <c:v>4.8299999999999965</c:v>
                </c:pt>
                <c:pt idx="14983">
                  <c:v>3.4299999999999997</c:v>
                </c:pt>
                <c:pt idx="14984">
                  <c:v>7.3199999999999985</c:v>
                </c:pt>
                <c:pt idx="14985">
                  <c:v>5.8999999999999986</c:v>
                </c:pt>
                <c:pt idx="14986">
                  <c:v>3.0399999999999987</c:v>
                </c:pt>
                <c:pt idx="14987">
                  <c:v>6.0800000000000054</c:v>
                </c:pt>
                <c:pt idx="14988">
                  <c:v>7.25</c:v>
                </c:pt>
                <c:pt idx="14989">
                  <c:v>2.1300000000000026</c:v>
                </c:pt>
                <c:pt idx="14990">
                  <c:v>3.0899999999999972</c:v>
                </c:pt>
                <c:pt idx="14991">
                  <c:v>3.3499999999999988</c:v>
                </c:pt>
                <c:pt idx="14992">
                  <c:v>-0.57999999999999863</c:v>
                </c:pt>
                <c:pt idx="14993">
                  <c:v>-4.1499999999999986</c:v>
                </c:pt>
                <c:pt idx="14994">
                  <c:v>-14.61</c:v>
                </c:pt>
                <c:pt idx="14995">
                  <c:v>-6.4500000000000028</c:v>
                </c:pt>
                <c:pt idx="14996">
                  <c:v>5.4099999999999984</c:v>
                </c:pt>
                <c:pt idx="14997">
                  <c:v>6.990000000000002</c:v>
                </c:pt>
                <c:pt idx="14998">
                  <c:v>4.3500000000000005</c:v>
                </c:pt>
                <c:pt idx="14999">
                  <c:v>12.900000000000002</c:v>
                </c:pt>
                <c:pt idx="15000">
                  <c:v>5.4899999999999984</c:v>
                </c:pt>
                <c:pt idx="15001">
                  <c:v>2.75</c:v>
                </c:pt>
                <c:pt idx="15002">
                  <c:v>6.9499999999999993</c:v>
                </c:pt>
                <c:pt idx="15003">
                  <c:v>13.550000000000002</c:v>
                </c:pt>
                <c:pt idx="15004">
                  <c:v>1.6900000000000037</c:v>
                </c:pt>
                <c:pt idx="15005">
                  <c:v>-8.0000000000005428E-2</c:v>
                </c:pt>
                <c:pt idx="15006">
                  <c:v>-5.9200000000000017</c:v>
                </c:pt>
                <c:pt idx="15007">
                  <c:v>-2.6799999999999997</c:v>
                </c:pt>
                <c:pt idx="15008">
                  <c:v>0.22999999999999729</c:v>
                </c:pt>
                <c:pt idx="15009">
                  <c:v>1.4399999999999928</c:v>
                </c:pt>
                <c:pt idx="15010">
                  <c:v>-0.32999999999999968</c:v>
                </c:pt>
                <c:pt idx="15011">
                  <c:v>2.4099999999999966</c:v>
                </c:pt>
                <c:pt idx="15012">
                  <c:v>1.8599999999999965</c:v>
                </c:pt>
                <c:pt idx="15013">
                  <c:v>-1.730000000000004</c:v>
                </c:pt>
                <c:pt idx="15014">
                  <c:v>-0.21999999999999947</c:v>
                </c:pt>
                <c:pt idx="15015">
                  <c:v>-3.9999999999999154E-2</c:v>
                </c:pt>
                <c:pt idx="15016">
                  <c:v>11.61</c:v>
                </c:pt>
                <c:pt idx="15017">
                  <c:v>6.6299999999999955</c:v>
                </c:pt>
                <c:pt idx="15018">
                  <c:v>8</c:v>
                </c:pt>
                <c:pt idx="15019">
                  <c:v>10.030000000000001</c:v>
                </c:pt>
                <c:pt idx="15020">
                  <c:v>27.790000000000006</c:v>
                </c:pt>
                <c:pt idx="15021">
                  <c:v>20.93</c:v>
                </c:pt>
                <c:pt idx="15022">
                  <c:v>17.939999999999987</c:v>
                </c:pt>
                <c:pt idx="15023">
                  <c:v>21.029999999999987</c:v>
                </c:pt>
                <c:pt idx="15024">
                  <c:v>20.64</c:v>
                </c:pt>
                <c:pt idx="15025">
                  <c:v>20.45</c:v>
                </c:pt>
                <c:pt idx="15026">
                  <c:v>27.09</c:v>
                </c:pt>
                <c:pt idx="15027">
                  <c:v>24.189999999999987</c:v>
                </c:pt>
                <c:pt idx="15028">
                  <c:v>17.75</c:v>
                </c:pt>
                <c:pt idx="15029">
                  <c:v>2.1999999999999957</c:v>
                </c:pt>
                <c:pt idx="15030">
                  <c:v>-2.9699999999999989</c:v>
                </c:pt>
                <c:pt idx="15031">
                  <c:v>-0.41000000000000381</c:v>
                </c:pt>
                <c:pt idx="15032">
                  <c:v>-1.6400000000000021</c:v>
                </c:pt>
                <c:pt idx="15033">
                  <c:v>-1.8799999999999928</c:v>
                </c:pt>
                <c:pt idx="15034">
                  <c:v>-1.5</c:v>
                </c:pt>
                <c:pt idx="15035">
                  <c:v>1.4699999999999942</c:v>
                </c:pt>
                <c:pt idx="15036">
                  <c:v>-0.90000000000000568</c:v>
                </c:pt>
                <c:pt idx="15037">
                  <c:v>-2.7199999999999989</c:v>
                </c:pt>
                <c:pt idx="15038">
                  <c:v>-1.8399999999999932</c:v>
                </c:pt>
                <c:pt idx="15039">
                  <c:v>-0.30999999999999639</c:v>
                </c:pt>
                <c:pt idx="15040">
                  <c:v>0.80999999999999561</c:v>
                </c:pt>
                <c:pt idx="15041">
                  <c:v>-1.5200000000000031</c:v>
                </c:pt>
                <c:pt idx="15042">
                  <c:v>-7.1099999999999985</c:v>
                </c:pt>
                <c:pt idx="15043">
                  <c:v>-3</c:v>
                </c:pt>
                <c:pt idx="15044">
                  <c:v>9.3800000000000026</c:v>
                </c:pt>
                <c:pt idx="15045">
                  <c:v>11.170000000000002</c:v>
                </c:pt>
                <c:pt idx="15046">
                  <c:v>6.75</c:v>
                </c:pt>
                <c:pt idx="15047">
                  <c:v>17.049999999999986</c:v>
                </c:pt>
                <c:pt idx="15048">
                  <c:v>14.670000000000002</c:v>
                </c:pt>
                <c:pt idx="15049">
                  <c:v>14.870000000000006</c:v>
                </c:pt>
                <c:pt idx="15050">
                  <c:v>16.3</c:v>
                </c:pt>
                <c:pt idx="15051">
                  <c:v>3.3999999999999977</c:v>
                </c:pt>
                <c:pt idx="15052">
                  <c:v>7.0700000000000038</c:v>
                </c:pt>
                <c:pt idx="15053">
                  <c:v>-3.0900000000000034</c:v>
                </c:pt>
                <c:pt idx="15054">
                  <c:v>-4.509999999999998</c:v>
                </c:pt>
                <c:pt idx="15055">
                  <c:v>-2.7699999999999982</c:v>
                </c:pt>
                <c:pt idx="15056">
                  <c:v>-1.7599999999999936</c:v>
                </c:pt>
                <c:pt idx="15057">
                  <c:v>-9.9999999999980382E-3</c:v>
                </c:pt>
                <c:pt idx="15058">
                  <c:v>1.1900000000000073</c:v>
                </c:pt>
                <c:pt idx="15059">
                  <c:v>4.3800000000000026</c:v>
                </c:pt>
                <c:pt idx="15060">
                  <c:v>4.8399999999999963</c:v>
                </c:pt>
                <c:pt idx="15061">
                  <c:v>5.7199999999999989</c:v>
                </c:pt>
                <c:pt idx="15062">
                  <c:v>10.030000000000001</c:v>
                </c:pt>
                <c:pt idx="15063">
                  <c:v>8.2000000000000011</c:v>
                </c:pt>
                <c:pt idx="15064">
                  <c:v>0.36000000000000032</c:v>
                </c:pt>
                <c:pt idx="15065">
                  <c:v>-2.4000000000000057</c:v>
                </c:pt>
                <c:pt idx="15066">
                  <c:v>-5.4500000000000028</c:v>
                </c:pt>
                <c:pt idx="15067">
                  <c:v>-8.0000000000005428E-2</c:v>
                </c:pt>
                <c:pt idx="15068">
                  <c:v>7.3500000000000005</c:v>
                </c:pt>
                <c:pt idx="15069">
                  <c:v>11.360000000000019</c:v>
                </c:pt>
                <c:pt idx="15070">
                  <c:v>5.5300000000000011</c:v>
                </c:pt>
                <c:pt idx="15071">
                  <c:v>17.71</c:v>
                </c:pt>
                <c:pt idx="15072">
                  <c:v>14.620000000000001</c:v>
                </c:pt>
                <c:pt idx="15073">
                  <c:v>13.670000000000002</c:v>
                </c:pt>
                <c:pt idx="15074">
                  <c:v>14.93</c:v>
                </c:pt>
                <c:pt idx="15075">
                  <c:v>17.190000000000005</c:v>
                </c:pt>
                <c:pt idx="15076">
                  <c:v>6.48</c:v>
                </c:pt>
                <c:pt idx="15077">
                  <c:v>-4.8599999999999985</c:v>
                </c:pt>
                <c:pt idx="15078">
                  <c:v>-3.4500000000000028</c:v>
                </c:pt>
                <c:pt idx="15079">
                  <c:v>-1.4500000000000028</c:v>
                </c:pt>
                <c:pt idx="15080">
                  <c:v>-1.5499999999999934</c:v>
                </c:pt>
                <c:pt idx="15081">
                  <c:v>-5.0000000000000071</c:v>
                </c:pt>
                <c:pt idx="15082">
                  <c:v>-6.7000000000000028</c:v>
                </c:pt>
                <c:pt idx="15083">
                  <c:v>0.32000000000000095</c:v>
                </c:pt>
                <c:pt idx="15084">
                  <c:v>6.07</c:v>
                </c:pt>
                <c:pt idx="15085">
                  <c:v>4.8499999999999943</c:v>
                </c:pt>
                <c:pt idx="15086">
                  <c:v>6.94</c:v>
                </c:pt>
                <c:pt idx="15087">
                  <c:v>9.2900000000000009</c:v>
                </c:pt>
                <c:pt idx="15088">
                  <c:v>7.0600000000000005</c:v>
                </c:pt>
                <c:pt idx="15089">
                  <c:v>2.7299999999999982</c:v>
                </c:pt>
                <c:pt idx="15090">
                  <c:v>-4.0400000000000063</c:v>
                </c:pt>
                <c:pt idx="15091">
                  <c:v>-6.7600000000000051</c:v>
                </c:pt>
                <c:pt idx="15092">
                  <c:v>6.57</c:v>
                </c:pt>
                <c:pt idx="15093">
                  <c:v>9.4100000000000037</c:v>
                </c:pt>
                <c:pt idx="15094">
                  <c:v>3.2199999999999989</c:v>
                </c:pt>
                <c:pt idx="15095">
                  <c:v>17.93</c:v>
                </c:pt>
                <c:pt idx="15096">
                  <c:v>19.380000000000003</c:v>
                </c:pt>
                <c:pt idx="15097">
                  <c:v>16.3</c:v>
                </c:pt>
                <c:pt idx="15098">
                  <c:v>12.04</c:v>
                </c:pt>
                <c:pt idx="15099">
                  <c:v>6.3299999999999965</c:v>
                </c:pt>
                <c:pt idx="15100">
                  <c:v>3.120000000000001</c:v>
                </c:pt>
                <c:pt idx="15101">
                  <c:v>7.6899999999999995</c:v>
                </c:pt>
                <c:pt idx="15102">
                  <c:v>6.0599999999999952</c:v>
                </c:pt>
                <c:pt idx="15103">
                  <c:v>4.07</c:v>
                </c:pt>
                <c:pt idx="15104">
                  <c:v>2.2700000000000031</c:v>
                </c:pt>
                <c:pt idx="15105">
                  <c:v>3.0799999999999983</c:v>
                </c:pt>
                <c:pt idx="15106">
                  <c:v>7.0500000000000043</c:v>
                </c:pt>
                <c:pt idx="15107">
                  <c:v>5.1700000000000017</c:v>
                </c:pt>
                <c:pt idx="15108">
                  <c:v>9.3100000000000023</c:v>
                </c:pt>
                <c:pt idx="15109">
                  <c:v>16.22</c:v>
                </c:pt>
                <c:pt idx="15110">
                  <c:v>20.55</c:v>
                </c:pt>
                <c:pt idx="15111">
                  <c:v>19.53</c:v>
                </c:pt>
                <c:pt idx="15112">
                  <c:v>13.870000000000006</c:v>
                </c:pt>
                <c:pt idx="15113">
                  <c:v>7.0399999999999991</c:v>
                </c:pt>
                <c:pt idx="15114">
                  <c:v>1</c:v>
                </c:pt>
                <c:pt idx="15115">
                  <c:v>12.810000000000002</c:v>
                </c:pt>
                <c:pt idx="15116">
                  <c:v>28.339999999999996</c:v>
                </c:pt>
                <c:pt idx="15117">
                  <c:v>20.270000000000003</c:v>
                </c:pt>
                <c:pt idx="15118">
                  <c:v>12.68</c:v>
                </c:pt>
                <c:pt idx="15119">
                  <c:v>30.159999999999997</c:v>
                </c:pt>
                <c:pt idx="15120">
                  <c:v>23.88</c:v>
                </c:pt>
                <c:pt idx="15121">
                  <c:v>20.54</c:v>
                </c:pt>
                <c:pt idx="15122">
                  <c:v>22.320000000000004</c:v>
                </c:pt>
                <c:pt idx="15123">
                  <c:v>24.380000000000003</c:v>
                </c:pt>
                <c:pt idx="15124">
                  <c:v>24.2</c:v>
                </c:pt>
                <c:pt idx="15125">
                  <c:v>20.499999999999989</c:v>
                </c:pt>
                <c:pt idx="15126">
                  <c:v>20.100000000000001</c:v>
                </c:pt>
                <c:pt idx="15127">
                  <c:v>13.560000000000002</c:v>
                </c:pt>
                <c:pt idx="15128">
                  <c:v>13.91</c:v>
                </c:pt>
                <c:pt idx="15129">
                  <c:v>12.98</c:v>
                </c:pt>
                <c:pt idx="15130">
                  <c:v>15.510000000000002</c:v>
                </c:pt>
                <c:pt idx="15131">
                  <c:v>18.3</c:v>
                </c:pt>
                <c:pt idx="15132">
                  <c:v>29.479999999999986</c:v>
                </c:pt>
                <c:pt idx="15133">
                  <c:v>30.939999999999987</c:v>
                </c:pt>
                <c:pt idx="15134">
                  <c:v>29.75</c:v>
                </c:pt>
                <c:pt idx="15135">
                  <c:v>24.06</c:v>
                </c:pt>
                <c:pt idx="15136">
                  <c:v>18.34</c:v>
                </c:pt>
                <c:pt idx="15137">
                  <c:v>14.65</c:v>
                </c:pt>
                <c:pt idx="15138">
                  <c:v>11.660000000000004</c:v>
                </c:pt>
                <c:pt idx="15139">
                  <c:v>27.019999999999996</c:v>
                </c:pt>
                <c:pt idx="15140">
                  <c:v>37.710000000000008</c:v>
                </c:pt>
                <c:pt idx="15141">
                  <c:v>37.920000000000009</c:v>
                </c:pt>
                <c:pt idx="15142">
                  <c:v>33.819999999999993</c:v>
                </c:pt>
                <c:pt idx="15143">
                  <c:v>37.550000000000004</c:v>
                </c:pt>
                <c:pt idx="15144">
                  <c:v>30.639999999999997</c:v>
                </c:pt>
                <c:pt idx="15145">
                  <c:v>26.74</c:v>
                </c:pt>
                <c:pt idx="15146">
                  <c:v>25.16</c:v>
                </c:pt>
                <c:pt idx="15147">
                  <c:v>11.54</c:v>
                </c:pt>
                <c:pt idx="15148">
                  <c:v>18.110000000000031</c:v>
                </c:pt>
                <c:pt idx="15149">
                  <c:v>7.9600000000000009</c:v>
                </c:pt>
                <c:pt idx="15150">
                  <c:v>4.1400000000000006</c:v>
                </c:pt>
                <c:pt idx="15151">
                  <c:v>2.5899999999999972</c:v>
                </c:pt>
                <c:pt idx="15152">
                  <c:v>3.9100000000000037</c:v>
                </c:pt>
                <c:pt idx="15153">
                  <c:v>7.1899999999999977</c:v>
                </c:pt>
                <c:pt idx="15154">
                  <c:v>5.4200000000000017</c:v>
                </c:pt>
                <c:pt idx="15155">
                  <c:v>8.7299999999999986</c:v>
                </c:pt>
                <c:pt idx="15156">
                  <c:v>4.9300000000000024</c:v>
                </c:pt>
                <c:pt idx="15157">
                  <c:v>4.8999999999999986</c:v>
                </c:pt>
                <c:pt idx="15158">
                  <c:v>3.8499999999999988</c:v>
                </c:pt>
                <c:pt idx="15159">
                  <c:v>9.4000000000000057</c:v>
                </c:pt>
                <c:pt idx="15160">
                  <c:v>10.760000000000002</c:v>
                </c:pt>
                <c:pt idx="15161">
                  <c:v>2.9100000000000037</c:v>
                </c:pt>
                <c:pt idx="15162">
                  <c:v>-0.75000000000000133</c:v>
                </c:pt>
                <c:pt idx="15163">
                  <c:v>9.4100000000000037</c:v>
                </c:pt>
                <c:pt idx="15164">
                  <c:v>20.340000000000003</c:v>
                </c:pt>
                <c:pt idx="15165">
                  <c:v>20.950000000000003</c:v>
                </c:pt>
                <c:pt idx="15166">
                  <c:v>15.72</c:v>
                </c:pt>
                <c:pt idx="15167">
                  <c:v>20.049999999999986</c:v>
                </c:pt>
                <c:pt idx="15168">
                  <c:v>15.98</c:v>
                </c:pt>
                <c:pt idx="15169">
                  <c:v>17.840000000000003</c:v>
                </c:pt>
                <c:pt idx="15170">
                  <c:v>15.74</c:v>
                </c:pt>
                <c:pt idx="15171">
                  <c:v>18.220000000000002</c:v>
                </c:pt>
                <c:pt idx="15172">
                  <c:v>11.22</c:v>
                </c:pt>
                <c:pt idx="15173">
                  <c:v>3.8599999999999977</c:v>
                </c:pt>
                <c:pt idx="15174">
                  <c:v>4.9999999999997317E-2</c:v>
                </c:pt>
                <c:pt idx="15175">
                  <c:v>1</c:v>
                </c:pt>
                <c:pt idx="15176">
                  <c:v>2.9099999999999966</c:v>
                </c:pt>
                <c:pt idx="15177">
                  <c:v>3.1800000000000082</c:v>
                </c:pt>
                <c:pt idx="15178">
                  <c:v>5.8299999999999885</c:v>
                </c:pt>
                <c:pt idx="15179">
                  <c:v>10.680000000000001</c:v>
                </c:pt>
                <c:pt idx="15180">
                  <c:v>14.66</c:v>
                </c:pt>
                <c:pt idx="15181">
                  <c:v>9.6000000000000014</c:v>
                </c:pt>
                <c:pt idx="15182">
                  <c:v>14.610000000000007</c:v>
                </c:pt>
                <c:pt idx="15183">
                  <c:v>12.850000000000016</c:v>
                </c:pt>
                <c:pt idx="15184">
                  <c:v>7.5799999999999983</c:v>
                </c:pt>
                <c:pt idx="15185">
                  <c:v>-0.29999999999999827</c:v>
                </c:pt>
                <c:pt idx="15186">
                  <c:v>-6.7199999999999989</c:v>
                </c:pt>
                <c:pt idx="15187">
                  <c:v>-9.0000000000003508E-2</c:v>
                </c:pt>
                <c:pt idx="15188">
                  <c:v>10.520000000000001</c:v>
                </c:pt>
                <c:pt idx="15189">
                  <c:v>10.29</c:v>
                </c:pt>
                <c:pt idx="15190">
                  <c:v>13.350000000000021</c:v>
                </c:pt>
                <c:pt idx="15191">
                  <c:v>29.619999999999997</c:v>
                </c:pt>
                <c:pt idx="15192">
                  <c:v>28.369999999999987</c:v>
                </c:pt>
                <c:pt idx="15193">
                  <c:v>26.009999999999987</c:v>
                </c:pt>
                <c:pt idx="15194">
                  <c:v>26.66</c:v>
                </c:pt>
                <c:pt idx="15195">
                  <c:v>16.03</c:v>
                </c:pt>
                <c:pt idx="15196">
                  <c:v>13.480000000000004</c:v>
                </c:pt>
                <c:pt idx="15197">
                  <c:v>3.7800000000000011</c:v>
                </c:pt>
                <c:pt idx="15198">
                  <c:v>0.12000000000000456</c:v>
                </c:pt>
                <c:pt idx="15199">
                  <c:v>-2.5700000000000074</c:v>
                </c:pt>
                <c:pt idx="15200">
                  <c:v>-3.0000000000001192E-2</c:v>
                </c:pt>
                <c:pt idx="15201">
                  <c:v>1.6299999999999928</c:v>
                </c:pt>
                <c:pt idx="15202">
                  <c:v>1.9800000000000066</c:v>
                </c:pt>
                <c:pt idx="15203">
                  <c:v>4.3399999999999963</c:v>
                </c:pt>
                <c:pt idx="15204">
                  <c:v>5.0600000000000005</c:v>
                </c:pt>
                <c:pt idx="15205">
                  <c:v>5.07</c:v>
                </c:pt>
                <c:pt idx="15206">
                  <c:v>3.3699999999999974</c:v>
                </c:pt>
                <c:pt idx="15207">
                  <c:v>4.6599999999999966</c:v>
                </c:pt>
                <c:pt idx="15208">
                  <c:v>2.3200000000000003</c:v>
                </c:pt>
                <c:pt idx="15209">
                  <c:v>-0.8999999999999917</c:v>
                </c:pt>
                <c:pt idx="15210">
                  <c:v>-7.6400000000000006</c:v>
                </c:pt>
                <c:pt idx="15211">
                  <c:v>2.9899999999999949</c:v>
                </c:pt>
                <c:pt idx="15212">
                  <c:v>13.500000000000007</c:v>
                </c:pt>
                <c:pt idx="15213">
                  <c:v>11.440000000000005</c:v>
                </c:pt>
                <c:pt idx="15214">
                  <c:v>8.5</c:v>
                </c:pt>
                <c:pt idx="15215">
                  <c:v>20.589999999999989</c:v>
                </c:pt>
                <c:pt idx="15216">
                  <c:v>22.950000000000003</c:v>
                </c:pt>
                <c:pt idx="15217">
                  <c:v>28.130000000000031</c:v>
                </c:pt>
                <c:pt idx="15218">
                  <c:v>29.810000000000031</c:v>
                </c:pt>
                <c:pt idx="15219">
                  <c:v>24.419999999999987</c:v>
                </c:pt>
                <c:pt idx="15220">
                  <c:v>18.39</c:v>
                </c:pt>
                <c:pt idx="15221">
                  <c:v>8.6300000000000008</c:v>
                </c:pt>
                <c:pt idx="15222">
                  <c:v>4.9800000000000084</c:v>
                </c:pt>
                <c:pt idx="15223">
                  <c:v>1.8799999999999928</c:v>
                </c:pt>
                <c:pt idx="15224">
                  <c:v>1.4399999999999928</c:v>
                </c:pt>
                <c:pt idx="15225">
                  <c:v>4.3400000000000025</c:v>
                </c:pt>
                <c:pt idx="15226">
                  <c:v>1.9699999999999978</c:v>
                </c:pt>
                <c:pt idx="15227">
                  <c:v>3.1599999999999966</c:v>
                </c:pt>
                <c:pt idx="15228">
                  <c:v>2.3100000000000023</c:v>
                </c:pt>
                <c:pt idx="15229">
                  <c:v>-7.0000000000000312E-2</c:v>
                </c:pt>
                <c:pt idx="15230">
                  <c:v>1.4399999999999928</c:v>
                </c:pt>
                <c:pt idx="15231">
                  <c:v>1.5700000000000003</c:v>
                </c:pt>
                <c:pt idx="15232">
                  <c:v>-0.46000000000000085</c:v>
                </c:pt>
                <c:pt idx="15233">
                  <c:v>-1.4000000000000057</c:v>
                </c:pt>
                <c:pt idx="15234">
                  <c:v>-9.8200000000000074</c:v>
                </c:pt>
                <c:pt idx="15235">
                  <c:v>-0.53000000000000114</c:v>
                </c:pt>
                <c:pt idx="15236">
                  <c:v>6.1999999999999957</c:v>
                </c:pt>
                <c:pt idx="15237">
                  <c:v>9.5100000000000016</c:v>
                </c:pt>
                <c:pt idx="15238">
                  <c:v>2.5700000000000003</c:v>
                </c:pt>
                <c:pt idx="15239">
                  <c:v>4.6300000000000026</c:v>
                </c:pt>
                <c:pt idx="15240">
                  <c:v>10.54</c:v>
                </c:pt>
                <c:pt idx="15241">
                  <c:v>8.3700000000000045</c:v>
                </c:pt>
                <c:pt idx="15242">
                  <c:v>8.69</c:v>
                </c:pt>
                <c:pt idx="15243">
                  <c:v>2.0399999999999987</c:v>
                </c:pt>
                <c:pt idx="15244">
                  <c:v>-0.59000000000000341</c:v>
                </c:pt>
                <c:pt idx="15245">
                  <c:v>-4.9400000000000004</c:v>
                </c:pt>
                <c:pt idx="15246">
                  <c:v>-5.3999999999999986</c:v>
                </c:pt>
                <c:pt idx="15247">
                  <c:v>-9.98</c:v>
                </c:pt>
                <c:pt idx="15248">
                  <c:v>-1.5200000000000031</c:v>
                </c:pt>
                <c:pt idx="15249">
                  <c:v>-0.320000000000008</c:v>
                </c:pt>
                <c:pt idx="15250">
                  <c:v>-2.0000000000003199E-2</c:v>
                </c:pt>
                <c:pt idx="15251">
                  <c:v>1.6099999999999965</c:v>
                </c:pt>
                <c:pt idx="15252">
                  <c:v>0.24000000000000199</c:v>
                </c:pt>
                <c:pt idx="15253">
                  <c:v>-2.9999999999994031E-2</c:v>
                </c:pt>
                <c:pt idx="15254">
                  <c:v>-2.0000000000003199E-2</c:v>
                </c:pt>
                <c:pt idx="15255">
                  <c:v>-3.1199999999999974</c:v>
                </c:pt>
                <c:pt idx="15256">
                  <c:v>-4.3000000000000043</c:v>
                </c:pt>
                <c:pt idx="15257">
                  <c:v>-3.9699999999999989</c:v>
                </c:pt>
                <c:pt idx="15258">
                  <c:v>-8.680000000000005</c:v>
                </c:pt>
                <c:pt idx="15259">
                  <c:v>0.14000000000000071</c:v>
                </c:pt>
                <c:pt idx="15260">
                  <c:v>6.0600000000000005</c:v>
                </c:pt>
                <c:pt idx="15261">
                  <c:v>-0.89999999999999869</c:v>
                </c:pt>
                <c:pt idx="15262">
                  <c:v>-2.0000000000003199E-2</c:v>
                </c:pt>
                <c:pt idx="15263">
                  <c:v>10.18</c:v>
                </c:pt>
                <c:pt idx="15264">
                  <c:v>8.4200000000000017</c:v>
                </c:pt>
                <c:pt idx="15265">
                  <c:v>2.7100000000000009</c:v>
                </c:pt>
                <c:pt idx="15266">
                  <c:v>7.2700000000000031</c:v>
                </c:pt>
                <c:pt idx="15267">
                  <c:v>11.120000000000001</c:v>
                </c:pt>
                <c:pt idx="15268">
                  <c:v>6.7899999999999991</c:v>
                </c:pt>
                <c:pt idx="15269">
                  <c:v>4.9099999999999984</c:v>
                </c:pt>
                <c:pt idx="15270">
                  <c:v>1.3399999999999932</c:v>
                </c:pt>
                <c:pt idx="15271">
                  <c:v>-2.8299999999999983</c:v>
                </c:pt>
                <c:pt idx="15272">
                  <c:v>-0.82000000000000062</c:v>
                </c:pt>
                <c:pt idx="15273">
                  <c:v>1.0700000000000003</c:v>
                </c:pt>
                <c:pt idx="15274">
                  <c:v>7.0000000000000312E-2</c:v>
                </c:pt>
                <c:pt idx="15275">
                  <c:v>-1.9299999999999973</c:v>
                </c:pt>
                <c:pt idx="15276">
                  <c:v>-0.88000000000000267</c:v>
                </c:pt>
                <c:pt idx="15277">
                  <c:v>-1.9699999999999978</c:v>
                </c:pt>
                <c:pt idx="15278">
                  <c:v>3.2099999999999942</c:v>
                </c:pt>
                <c:pt idx="15279">
                  <c:v>2.25</c:v>
                </c:pt>
                <c:pt idx="15280">
                  <c:v>0.50999999999999801</c:v>
                </c:pt>
                <c:pt idx="15281">
                  <c:v>-1.0099999999999936</c:v>
                </c:pt>
                <c:pt idx="15282">
                  <c:v>-3.0799999999999983</c:v>
                </c:pt>
                <c:pt idx="15283">
                  <c:v>11.810000000000002</c:v>
                </c:pt>
                <c:pt idx="15284">
                  <c:v>23.200000000000003</c:v>
                </c:pt>
                <c:pt idx="15285">
                  <c:v>11.15</c:v>
                </c:pt>
                <c:pt idx="15286">
                  <c:v>2.5</c:v>
                </c:pt>
                <c:pt idx="15287">
                  <c:v>29.959999999999987</c:v>
                </c:pt>
                <c:pt idx="15288">
                  <c:v>12.580000000000002</c:v>
                </c:pt>
                <c:pt idx="15289">
                  <c:v>8.2600000000000016</c:v>
                </c:pt>
                <c:pt idx="15290">
                  <c:v>15.77</c:v>
                </c:pt>
                <c:pt idx="15291">
                  <c:v>15.98</c:v>
                </c:pt>
                <c:pt idx="15292">
                  <c:v>13.360000000000019</c:v>
                </c:pt>
                <c:pt idx="15293">
                  <c:v>12.51</c:v>
                </c:pt>
                <c:pt idx="15294">
                  <c:v>14.99</c:v>
                </c:pt>
                <c:pt idx="15295">
                  <c:v>9.3700000000000028</c:v>
                </c:pt>
                <c:pt idx="15296">
                  <c:v>9.48</c:v>
                </c:pt>
                <c:pt idx="15297">
                  <c:v>12.900000000000002</c:v>
                </c:pt>
                <c:pt idx="15298">
                  <c:v>9.5000000000000018</c:v>
                </c:pt>
                <c:pt idx="15299">
                  <c:v>3.2300000000000004</c:v>
                </c:pt>
                <c:pt idx="15300">
                  <c:v>4.18</c:v>
                </c:pt>
                <c:pt idx="15301">
                  <c:v>12.41</c:v>
                </c:pt>
                <c:pt idx="15302">
                  <c:v>14.690000000000001</c:v>
                </c:pt>
                <c:pt idx="15303">
                  <c:v>12.820000000000002</c:v>
                </c:pt>
                <c:pt idx="15304">
                  <c:v>12.020000000000001</c:v>
                </c:pt>
                <c:pt idx="15305">
                  <c:v>2.09</c:v>
                </c:pt>
                <c:pt idx="15306">
                  <c:v>-0.24000000000000199</c:v>
                </c:pt>
                <c:pt idx="15307">
                  <c:v>23.160000000000004</c:v>
                </c:pt>
                <c:pt idx="15308">
                  <c:v>34.97</c:v>
                </c:pt>
                <c:pt idx="15309">
                  <c:v>35.49</c:v>
                </c:pt>
                <c:pt idx="15310">
                  <c:v>36.77000000000001</c:v>
                </c:pt>
                <c:pt idx="15311">
                  <c:v>17.740000000000002</c:v>
                </c:pt>
                <c:pt idx="15312">
                  <c:v>6.94</c:v>
                </c:pt>
                <c:pt idx="15313">
                  <c:v>-6.26</c:v>
                </c:pt>
                <c:pt idx="15314">
                  <c:v>-6.2000000000000011</c:v>
                </c:pt>
                <c:pt idx="15315">
                  <c:v>-3.7000000000000011</c:v>
                </c:pt>
                <c:pt idx="15316">
                  <c:v>-2.8699999999999997</c:v>
                </c:pt>
                <c:pt idx="15317">
                  <c:v>-4.3999999999999986</c:v>
                </c:pt>
                <c:pt idx="15318">
                  <c:v>-5.4699999999999989</c:v>
                </c:pt>
                <c:pt idx="15319">
                  <c:v>1.740000000000002</c:v>
                </c:pt>
                <c:pt idx="15320">
                  <c:v>2.8999999999999977</c:v>
                </c:pt>
                <c:pt idx="15321">
                  <c:v>3.7700000000000031</c:v>
                </c:pt>
                <c:pt idx="15322">
                  <c:v>2.9399999999999977</c:v>
                </c:pt>
                <c:pt idx="15323">
                  <c:v>4.1500000000000057</c:v>
                </c:pt>
                <c:pt idx="15324">
                  <c:v>10.010000000000005</c:v>
                </c:pt>
                <c:pt idx="15325">
                  <c:v>5.9899999999999984</c:v>
                </c:pt>
                <c:pt idx="15326">
                  <c:v>9.5800000000000054</c:v>
                </c:pt>
                <c:pt idx="15327">
                  <c:v>9.3800000000000026</c:v>
                </c:pt>
                <c:pt idx="15328">
                  <c:v>18</c:v>
                </c:pt>
                <c:pt idx="15329">
                  <c:v>2.519999999999996</c:v>
                </c:pt>
                <c:pt idx="15330">
                  <c:v>0</c:v>
                </c:pt>
                <c:pt idx="15331">
                  <c:v>7.0100000000000051</c:v>
                </c:pt>
                <c:pt idx="15332">
                  <c:v>20.609999999999992</c:v>
                </c:pt>
                <c:pt idx="15333">
                  <c:v>11.24</c:v>
                </c:pt>
                <c:pt idx="15334">
                  <c:v>8.24</c:v>
                </c:pt>
                <c:pt idx="15335">
                  <c:v>5.2899999999999991</c:v>
                </c:pt>
                <c:pt idx="15336">
                  <c:v>2.8899999999999997</c:v>
                </c:pt>
                <c:pt idx="15337">
                  <c:v>-4.25</c:v>
                </c:pt>
                <c:pt idx="15338">
                  <c:v>-5.2600000000000016</c:v>
                </c:pt>
                <c:pt idx="15339">
                  <c:v>-10.02</c:v>
                </c:pt>
                <c:pt idx="15340">
                  <c:v>-7.5400000000000027</c:v>
                </c:pt>
                <c:pt idx="15341">
                  <c:v>-6.4500000000000028</c:v>
                </c:pt>
                <c:pt idx="15342">
                  <c:v>-13.830000000000005</c:v>
                </c:pt>
                <c:pt idx="15343">
                  <c:v>-11.940000000000005</c:v>
                </c:pt>
                <c:pt idx="15344">
                  <c:v>-5.9800000000000084</c:v>
                </c:pt>
                <c:pt idx="15345">
                  <c:v>-0.40999999999999748</c:v>
                </c:pt>
                <c:pt idx="15346">
                  <c:v>1.4299999999999948</c:v>
                </c:pt>
                <c:pt idx="15347">
                  <c:v>7.1099999999999985</c:v>
                </c:pt>
                <c:pt idx="15348">
                  <c:v>-7.0000000000000312E-2</c:v>
                </c:pt>
                <c:pt idx="15349">
                  <c:v>-2.4399999999999977</c:v>
                </c:pt>
                <c:pt idx="15350">
                  <c:v>-1.0099999999999936</c:v>
                </c:pt>
                <c:pt idx="15351">
                  <c:v>-1.6600000000000041</c:v>
                </c:pt>
                <c:pt idx="15352">
                  <c:v>2.5900000000000034</c:v>
                </c:pt>
                <c:pt idx="15353">
                  <c:v>-3.3100000000000023</c:v>
                </c:pt>
                <c:pt idx="15354">
                  <c:v>-12.74</c:v>
                </c:pt>
                <c:pt idx="15355">
                  <c:v>2.9200000000000017</c:v>
                </c:pt>
                <c:pt idx="15356">
                  <c:v>13.940000000000001</c:v>
                </c:pt>
                <c:pt idx="15357">
                  <c:v>14.190000000000001</c:v>
                </c:pt>
                <c:pt idx="15358">
                  <c:v>10.870000000000006</c:v>
                </c:pt>
                <c:pt idx="15359">
                  <c:v>31.110000000000031</c:v>
                </c:pt>
                <c:pt idx="15360">
                  <c:v>26.57</c:v>
                </c:pt>
                <c:pt idx="15361">
                  <c:v>23.580000000000002</c:v>
                </c:pt>
                <c:pt idx="15362">
                  <c:v>26.759999999999987</c:v>
                </c:pt>
                <c:pt idx="15363">
                  <c:v>24.750000000000004</c:v>
                </c:pt>
                <c:pt idx="15364">
                  <c:v>21.29</c:v>
                </c:pt>
                <c:pt idx="15365">
                  <c:v>17.57</c:v>
                </c:pt>
                <c:pt idx="15366">
                  <c:v>9.1399999999999988</c:v>
                </c:pt>
                <c:pt idx="15367">
                  <c:v>7.1499999999999986</c:v>
                </c:pt>
                <c:pt idx="15368">
                  <c:v>10.270000000000001</c:v>
                </c:pt>
                <c:pt idx="15369">
                  <c:v>13.170000000000002</c:v>
                </c:pt>
                <c:pt idx="15370">
                  <c:v>8.490000000000002</c:v>
                </c:pt>
                <c:pt idx="15371">
                  <c:v>11.330000000000002</c:v>
                </c:pt>
                <c:pt idx="15372">
                  <c:v>13.060000000000002</c:v>
                </c:pt>
                <c:pt idx="15373">
                  <c:v>12.66</c:v>
                </c:pt>
                <c:pt idx="15374">
                  <c:v>18.640000000000008</c:v>
                </c:pt>
                <c:pt idx="15375">
                  <c:v>19.560000000000002</c:v>
                </c:pt>
                <c:pt idx="15376">
                  <c:v>22.25</c:v>
                </c:pt>
                <c:pt idx="15377">
                  <c:v>9.9100000000000037</c:v>
                </c:pt>
                <c:pt idx="15378">
                  <c:v>2.6099999999999994</c:v>
                </c:pt>
                <c:pt idx="15379">
                  <c:v>8.6000000000000085</c:v>
                </c:pt>
                <c:pt idx="15380">
                  <c:v>21.45000000000001</c:v>
                </c:pt>
                <c:pt idx="15381">
                  <c:v>10.770000000000001</c:v>
                </c:pt>
                <c:pt idx="15382">
                  <c:v>13.410000000000004</c:v>
                </c:pt>
                <c:pt idx="15383">
                  <c:v>26.559999999999992</c:v>
                </c:pt>
                <c:pt idx="15384">
                  <c:v>14.670000000000002</c:v>
                </c:pt>
                <c:pt idx="15385">
                  <c:v>17.939999999999987</c:v>
                </c:pt>
                <c:pt idx="15386">
                  <c:v>15.61</c:v>
                </c:pt>
                <c:pt idx="15387">
                  <c:v>13.280000000000001</c:v>
                </c:pt>
                <c:pt idx="15388">
                  <c:v>6.639999999999997</c:v>
                </c:pt>
                <c:pt idx="15389">
                  <c:v>-1.0399999999999954</c:v>
                </c:pt>
                <c:pt idx="15390">
                  <c:v>-3.8699999999999974</c:v>
                </c:pt>
                <c:pt idx="15391">
                  <c:v>4.9999999999997317E-2</c:v>
                </c:pt>
                <c:pt idx="15392">
                  <c:v>-1.4400000000000048</c:v>
                </c:pt>
                <c:pt idx="15393">
                  <c:v>-2.7800000000000011</c:v>
                </c:pt>
                <c:pt idx="15394">
                  <c:v>-1.4500000000000028</c:v>
                </c:pt>
                <c:pt idx="15395">
                  <c:v>-3.4500000000000028</c:v>
                </c:pt>
                <c:pt idx="15396">
                  <c:v>-2.3800000000000026</c:v>
                </c:pt>
                <c:pt idx="15397">
                  <c:v>-3.7600000000000051</c:v>
                </c:pt>
                <c:pt idx="15398">
                  <c:v>-3.0700000000000003</c:v>
                </c:pt>
                <c:pt idx="15399">
                  <c:v>-2.9099999999999966</c:v>
                </c:pt>
                <c:pt idx="15400">
                  <c:v>0.31999999999999457</c:v>
                </c:pt>
                <c:pt idx="15401">
                  <c:v>-8.9999999999996652E-2</c:v>
                </c:pt>
                <c:pt idx="15402">
                  <c:v>-3.230000000000004</c:v>
                </c:pt>
                <c:pt idx="15403">
                  <c:v>7.4299999999999926</c:v>
                </c:pt>
                <c:pt idx="15404">
                  <c:v>15.91</c:v>
                </c:pt>
                <c:pt idx="15405">
                  <c:v>13.840000000000002</c:v>
                </c:pt>
                <c:pt idx="15406">
                  <c:v>13.870000000000006</c:v>
                </c:pt>
                <c:pt idx="15407">
                  <c:v>17.450000000000003</c:v>
                </c:pt>
                <c:pt idx="15408">
                  <c:v>22.510000000000005</c:v>
                </c:pt>
                <c:pt idx="15409">
                  <c:v>26.130000000000031</c:v>
                </c:pt>
                <c:pt idx="15410">
                  <c:v>30.55</c:v>
                </c:pt>
                <c:pt idx="15411">
                  <c:v>32.99</c:v>
                </c:pt>
                <c:pt idx="15412">
                  <c:v>23.540000000000003</c:v>
                </c:pt>
                <c:pt idx="15413">
                  <c:v>21.529999999999987</c:v>
                </c:pt>
                <c:pt idx="15414">
                  <c:v>9.4600000000000026</c:v>
                </c:pt>
                <c:pt idx="15415">
                  <c:v>11.74</c:v>
                </c:pt>
                <c:pt idx="15416">
                  <c:v>12.440000000000005</c:v>
                </c:pt>
                <c:pt idx="15417">
                  <c:v>11.880000000000004</c:v>
                </c:pt>
                <c:pt idx="15418">
                  <c:v>8.6600000000000037</c:v>
                </c:pt>
                <c:pt idx="15419">
                  <c:v>10.74</c:v>
                </c:pt>
                <c:pt idx="15420">
                  <c:v>10.860000000000015</c:v>
                </c:pt>
                <c:pt idx="15421">
                  <c:v>11.96000000000002</c:v>
                </c:pt>
                <c:pt idx="15422">
                  <c:v>15.760000000000002</c:v>
                </c:pt>
                <c:pt idx="15423">
                  <c:v>18.990000000000009</c:v>
                </c:pt>
                <c:pt idx="15424">
                  <c:v>15.680000000000007</c:v>
                </c:pt>
                <c:pt idx="15425">
                  <c:v>12.66</c:v>
                </c:pt>
                <c:pt idx="15426">
                  <c:v>3.8499999999999943</c:v>
                </c:pt>
                <c:pt idx="15427">
                  <c:v>14.080000000000002</c:v>
                </c:pt>
                <c:pt idx="15428">
                  <c:v>20.979999999999986</c:v>
                </c:pt>
                <c:pt idx="15429">
                  <c:v>16.10000000000003</c:v>
                </c:pt>
                <c:pt idx="15430">
                  <c:v>18.360000000000007</c:v>
                </c:pt>
                <c:pt idx="15431">
                  <c:v>26.35</c:v>
                </c:pt>
                <c:pt idx="15432">
                  <c:v>34.730000000000011</c:v>
                </c:pt>
                <c:pt idx="15433">
                  <c:v>32.04</c:v>
                </c:pt>
                <c:pt idx="15434">
                  <c:v>25.05</c:v>
                </c:pt>
                <c:pt idx="15435">
                  <c:v>23.300000000000004</c:v>
                </c:pt>
                <c:pt idx="15436">
                  <c:v>21.490000000000002</c:v>
                </c:pt>
                <c:pt idx="15437">
                  <c:v>22.540000000000003</c:v>
                </c:pt>
                <c:pt idx="15438">
                  <c:v>21.810000000000031</c:v>
                </c:pt>
                <c:pt idx="15439">
                  <c:v>13.639999999999999</c:v>
                </c:pt>
                <c:pt idx="15440">
                  <c:v>14.700000000000003</c:v>
                </c:pt>
                <c:pt idx="15441">
                  <c:v>18.18</c:v>
                </c:pt>
                <c:pt idx="15442">
                  <c:v>15.590000000000002</c:v>
                </c:pt>
                <c:pt idx="15443">
                  <c:v>10.700000000000003</c:v>
                </c:pt>
                <c:pt idx="15444">
                  <c:v>18.329999999999988</c:v>
                </c:pt>
                <c:pt idx="15445">
                  <c:v>23.07</c:v>
                </c:pt>
                <c:pt idx="15446">
                  <c:v>25.840000000000003</c:v>
                </c:pt>
                <c:pt idx="15447">
                  <c:v>22.339999999999996</c:v>
                </c:pt>
                <c:pt idx="15448">
                  <c:v>17.64</c:v>
                </c:pt>
                <c:pt idx="15449">
                  <c:v>9.82</c:v>
                </c:pt>
                <c:pt idx="15450">
                  <c:v>1.8399999999999932</c:v>
                </c:pt>
                <c:pt idx="15451">
                  <c:v>18.619999999999997</c:v>
                </c:pt>
                <c:pt idx="15452">
                  <c:v>28.649999999999988</c:v>
                </c:pt>
                <c:pt idx="15453">
                  <c:v>21.660000000000004</c:v>
                </c:pt>
                <c:pt idx="15454">
                  <c:v>16.939999999999987</c:v>
                </c:pt>
                <c:pt idx="15455">
                  <c:v>35.790000000000013</c:v>
                </c:pt>
                <c:pt idx="15456">
                  <c:v>34.83</c:v>
                </c:pt>
                <c:pt idx="15457">
                  <c:v>26.190000000000005</c:v>
                </c:pt>
                <c:pt idx="15458">
                  <c:v>31.560000000000002</c:v>
                </c:pt>
                <c:pt idx="15459">
                  <c:v>34.090000000000003</c:v>
                </c:pt>
                <c:pt idx="15460">
                  <c:v>34.260000000000012</c:v>
                </c:pt>
                <c:pt idx="15461">
                  <c:v>20.830000000000005</c:v>
                </c:pt>
                <c:pt idx="15462">
                  <c:v>16.580000000000002</c:v>
                </c:pt>
                <c:pt idx="15463">
                  <c:v>11.610000000000001</c:v>
                </c:pt>
                <c:pt idx="15464">
                  <c:v>11.8</c:v>
                </c:pt>
                <c:pt idx="15465">
                  <c:v>9.0300000000000011</c:v>
                </c:pt>
                <c:pt idx="15466">
                  <c:v>7.8800000000000026</c:v>
                </c:pt>
                <c:pt idx="15467">
                  <c:v>9.1900000000000031</c:v>
                </c:pt>
                <c:pt idx="15468">
                  <c:v>9.2600000000000051</c:v>
                </c:pt>
                <c:pt idx="15469">
                  <c:v>11.639999999999999</c:v>
                </c:pt>
                <c:pt idx="15470">
                  <c:v>16.230000000000004</c:v>
                </c:pt>
                <c:pt idx="15471">
                  <c:v>14.520000000000001</c:v>
                </c:pt>
                <c:pt idx="15472">
                  <c:v>9.7100000000000009</c:v>
                </c:pt>
                <c:pt idx="15473">
                  <c:v>7.5799999999999983</c:v>
                </c:pt>
                <c:pt idx="15474">
                  <c:v>-6.6199999999999966</c:v>
                </c:pt>
                <c:pt idx="15475">
                  <c:v>7.9500000000000028</c:v>
                </c:pt>
                <c:pt idx="15476">
                  <c:v>30.759999999999987</c:v>
                </c:pt>
                <c:pt idx="15477">
                  <c:v>27.910000000000004</c:v>
                </c:pt>
                <c:pt idx="15478">
                  <c:v>19.909999999999989</c:v>
                </c:pt>
                <c:pt idx="15479">
                  <c:v>19.990000000000002</c:v>
                </c:pt>
                <c:pt idx="15480">
                  <c:v>15.600000000000001</c:v>
                </c:pt>
                <c:pt idx="15481">
                  <c:v>7.3300000000000054</c:v>
                </c:pt>
                <c:pt idx="15482">
                  <c:v>10.290000000000003</c:v>
                </c:pt>
                <c:pt idx="15483">
                  <c:v>12.57</c:v>
                </c:pt>
                <c:pt idx="15484">
                  <c:v>8.3600000000000048</c:v>
                </c:pt>
                <c:pt idx="15485">
                  <c:v>-2.6300000000000026</c:v>
                </c:pt>
                <c:pt idx="15486">
                  <c:v>-1.0199999999999922</c:v>
                </c:pt>
                <c:pt idx="15487">
                  <c:v>2.5600000000000032</c:v>
                </c:pt>
                <c:pt idx="15488">
                  <c:v>3.0600000000000032</c:v>
                </c:pt>
                <c:pt idx="15489">
                  <c:v>2.1600000000000112</c:v>
                </c:pt>
                <c:pt idx="15490">
                  <c:v>1.5799999999999952</c:v>
                </c:pt>
                <c:pt idx="15491">
                  <c:v>8.2600000000000016</c:v>
                </c:pt>
                <c:pt idx="15492">
                  <c:v>8.990000000000002</c:v>
                </c:pt>
                <c:pt idx="15493">
                  <c:v>12.260000000000005</c:v>
                </c:pt>
                <c:pt idx="15494">
                  <c:v>14.120000000000005</c:v>
                </c:pt>
                <c:pt idx="15495">
                  <c:v>14.96000000000002</c:v>
                </c:pt>
                <c:pt idx="15496">
                  <c:v>9.5600000000000094</c:v>
                </c:pt>
                <c:pt idx="15497">
                  <c:v>4.2999999999999972</c:v>
                </c:pt>
                <c:pt idx="15498">
                  <c:v>-7.2299999999999898</c:v>
                </c:pt>
                <c:pt idx="15499">
                  <c:v>2.5799999999999983</c:v>
                </c:pt>
                <c:pt idx="15500">
                  <c:v>11.72</c:v>
                </c:pt>
                <c:pt idx="15501">
                  <c:v>12.420000000000009</c:v>
                </c:pt>
                <c:pt idx="15502">
                  <c:v>15.700000000000001</c:v>
                </c:pt>
                <c:pt idx="15503">
                  <c:v>18.300000000000004</c:v>
                </c:pt>
                <c:pt idx="15504">
                  <c:v>11.940000000000001</c:v>
                </c:pt>
                <c:pt idx="15505">
                  <c:v>15.040000000000003</c:v>
                </c:pt>
                <c:pt idx="15506">
                  <c:v>15.950000000000006</c:v>
                </c:pt>
                <c:pt idx="15507">
                  <c:v>13.22</c:v>
                </c:pt>
                <c:pt idx="15508">
                  <c:v>11.840000000000002</c:v>
                </c:pt>
                <c:pt idx="15509">
                  <c:v>3.0300000000000007</c:v>
                </c:pt>
                <c:pt idx="15510">
                  <c:v>3.3099999999999947</c:v>
                </c:pt>
                <c:pt idx="15511">
                  <c:v>3.7199999999999989</c:v>
                </c:pt>
                <c:pt idx="15512">
                  <c:v>4.6400000000000006</c:v>
                </c:pt>
                <c:pt idx="15513">
                  <c:v>6.7900000000000063</c:v>
                </c:pt>
                <c:pt idx="15514">
                  <c:v>5.5200000000000005</c:v>
                </c:pt>
                <c:pt idx="15515">
                  <c:v>10.46000000000002</c:v>
                </c:pt>
                <c:pt idx="15516">
                  <c:v>14.470000000000006</c:v>
                </c:pt>
                <c:pt idx="15517">
                  <c:v>13.840000000000003</c:v>
                </c:pt>
                <c:pt idx="15518">
                  <c:v>15.330000000000005</c:v>
                </c:pt>
                <c:pt idx="15519">
                  <c:v>14.450000000000006</c:v>
                </c:pt>
                <c:pt idx="15520">
                  <c:v>9.9600000000000097</c:v>
                </c:pt>
                <c:pt idx="15521">
                  <c:v>2.7899999999999952</c:v>
                </c:pt>
                <c:pt idx="15522">
                  <c:v>-8.44</c:v>
                </c:pt>
                <c:pt idx="15523">
                  <c:v>2.9100000000000108</c:v>
                </c:pt>
                <c:pt idx="15524">
                  <c:v>10.48</c:v>
                </c:pt>
                <c:pt idx="15525">
                  <c:v>9.1600000000000037</c:v>
                </c:pt>
                <c:pt idx="15526">
                  <c:v>-4.9099999999999984</c:v>
                </c:pt>
                <c:pt idx="15527">
                  <c:v>-5.0100000000000051</c:v>
                </c:pt>
                <c:pt idx="15528">
                  <c:v>-1.2199999999999942</c:v>
                </c:pt>
                <c:pt idx="15529">
                  <c:v>-2.5399999999999987</c:v>
                </c:pt>
                <c:pt idx="15530">
                  <c:v>-1.9400000000000037</c:v>
                </c:pt>
                <c:pt idx="15531">
                  <c:v>-4.3499999999999979</c:v>
                </c:pt>
                <c:pt idx="15532">
                  <c:v>-3.0100000000000047</c:v>
                </c:pt>
                <c:pt idx="15533">
                  <c:v>-9.5500000000000025</c:v>
                </c:pt>
                <c:pt idx="15534">
                  <c:v>-12.450000000000006</c:v>
                </c:pt>
                <c:pt idx="15535">
                  <c:v>-9.61</c:v>
                </c:pt>
                <c:pt idx="15536">
                  <c:v>-12.350000000000026</c:v>
                </c:pt>
                <c:pt idx="15537">
                  <c:v>-10.860000000000019</c:v>
                </c:pt>
                <c:pt idx="15538">
                  <c:v>-11.260000000000005</c:v>
                </c:pt>
                <c:pt idx="15539">
                  <c:v>-9</c:v>
                </c:pt>
                <c:pt idx="15540">
                  <c:v>-3.4600000000000009</c:v>
                </c:pt>
                <c:pt idx="15541">
                  <c:v>-1.8699999999999948</c:v>
                </c:pt>
                <c:pt idx="15542">
                  <c:v>0.84999999999999465</c:v>
                </c:pt>
                <c:pt idx="15543">
                  <c:v>9.27</c:v>
                </c:pt>
                <c:pt idx="15544">
                  <c:v>7.0300000000000011</c:v>
                </c:pt>
                <c:pt idx="15545">
                  <c:v>1.6599999999999937</c:v>
                </c:pt>
                <c:pt idx="15546">
                  <c:v>-3.9200000000000017</c:v>
                </c:pt>
                <c:pt idx="15547">
                  <c:v>4.269999999999996</c:v>
                </c:pt>
                <c:pt idx="15548">
                  <c:v>9.0400000000000009</c:v>
                </c:pt>
                <c:pt idx="15549">
                  <c:v>2.5</c:v>
                </c:pt>
                <c:pt idx="15550">
                  <c:v>4.8400000000000025</c:v>
                </c:pt>
                <c:pt idx="15551">
                  <c:v>0.42000000000000182</c:v>
                </c:pt>
                <c:pt idx="15552">
                  <c:v>0.21000000000000091</c:v>
                </c:pt>
                <c:pt idx="15553">
                  <c:v>-0.91999999999999815</c:v>
                </c:pt>
                <c:pt idx="15554">
                  <c:v>6.0000000000002322E-2</c:v>
                </c:pt>
                <c:pt idx="15555">
                  <c:v>-0.84999999999999865</c:v>
                </c:pt>
                <c:pt idx="15556">
                  <c:v>-1.4499999999999909</c:v>
                </c:pt>
                <c:pt idx="15557">
                  <c:v>2.9699999999999989</c:v>
                </c:pt>
                <c:pt idx="15558">
                  <c:v>-1.9699999999999978</c:v>
                </c:pt>
                <c:pt idx="15559">
                  <c:v>-2.7400000000000042</c:v>
                </c:pt>
                <c:pt idx="15560">
                  <c:v>-4.3599999999999985</c:v>
                </c:pt>
                <c:pt idx="15561">
                  <c:v>-4.6500000000000057</c:v>
                </c:pt>
                <c:pt idx="15562">
                  <c:v>-7.269999999999996</c:v>
                </c:pt>
                <c:pt idx="15563">
                  <c:v>-0.42000000000000182</c:v>
                </c:pt>
                <c:pt idx="15564">
                  <c:v>-0.92999999999999972</c:v>
                </c:pt>
                <c:pt idx="15565">
                  <c:v>-5.4100000000000037</c:v>
                </c:pt>
                <c:pt idx="15566">
                  <c:v>-4.5399999999999991</c:v>
                </c:pt>
                <c:pt idx="15567">
                  <c:v>-4.5500000000000043</c:v>
                </c:pt>
                <c:pt idx="15568">
                  <c:v>-6.5399999999999991</c:v>
                </c:pt>
                <c:pt idx="15569">
                  <c:v>-7.759999999999998</c:v>
                </c:pt>
                <c:pt idx="15570">
                  <c:v>-29.75</c:v>
                </c:pt>
                <c:pt idx="15571">
                  <c:v>-2.9799999999999969</c:v>
                </c:pt>
                <c:pt idx="15572">
                  <c:v>4.0100000000000051</c:v>
                </c:pt>
                <c:pt idx="15573">
                  <c:v>-0.10000000000000142</c:v>
                </c:pt>
                <c:pt idx="15574">
                  <c:v>-9.3300000000000018</c:v>
                </c:pt>
                <c:pt idx="15575">
                  <c:v>-2.4699999999999989</c:v>
                </c:pt>
                <c:pt idx="15576">
                  <c:v>-5.240000000000002</c:v>
                </c:pt>
                <c:pt idx="15577">
                  <c:v>-2.5900000000000034</c:v>
                </c:pt>
                <c:pt idx="15578">
                  <c:v>-1.1200000000000021</c:v>
                </c:pt>
                <c:pt idx="15579">
                  <c:v>-0.39000000000000123</c:v>
                </c:pt>
                <c:pt idx="15580">
                  <c:v>-1.5900000000000041</c:v>
                </c:pt>
                <c:pt idx="15581">
                  <c:v>2.1199999999999974</c:v>
                </c:pt>
                <c:pt idx="15582">
                  <c:v>-0.65999999999999814</c:v>
                </c:pt>
                <c:pt idx="15583">
                  <c:v>-5.0000000000004284E-2</c:v>
                </c:pt>
                <c:pt idx="15584">
                  <c:v>-0.21000000000000796</c:v>
                </c:pt>
                <c:pt idx="15585">
                  <c:v>-1.2399999999999904</c:v>
                </c:pt>
                <c:pt idx="15586">
                  <c:v>-5</c:v>
                </c:pt>
                <c:pt idx="15587">
                  <c:v>-0.65000000000000013</c:v>
                </c:pt>
                <c:pt idx="15588">
                  <c:v>-0.73000000000000465</c:v>
                </c:pt>
                <c:pt idx="15589">
                  <c:v>-1.0000000000005121E-2</c:v>
                </c:pt>
                <c:pt idx="15590">
                  <c:v>5.1299999999999955</c:v>
                </c:pt>
                <c:pt idx="15591">
                  <c:v>3.6400000000000006</c:v>
                </c:pt>
                <c:pt idx="15592">
                  <c:v>2.0000000000003199E-2</c:v>
                </c:pt>
                <c:pt idx="15593">
                  <c:v>-2.8999999999999977</c:v>
                </c:pt>
                <c:pt idx="15594">
                  <c:v>-15.46000000000002</c:v>
                </c:pt>
                <c:pt idx="15595">
                  <c:v>-4.5699999999999905</c:v>
                </c:pt>
                <c:pt idx="15596">
                  <c:v>5.0699999999999905</c:v>
                </c:pt>
                <c:pt idx="15597">
                  <c:v>-6.0000000000002322E-2</c:v>
                </c:pt>
                <c:pt idx="15598">
                  <c:v>2.7200000000000082</c:v>
                </c:pt>
                <c:pt idx="15599">
                  <c:v>8.2600000000000016</c:v>
                </c:pt>
                <c:pt idx="15600">
                  <c:v>11.050000000000004</c:v>
                </c:pt>
                <c:pt idx="15601">
                  <c:v>9.8600000000000048</c:v>
                </c:pt>
                <c:pt idx="15602">
                  <c:v>16.299999999999986</c:v>
                </c:pt>
                <c:pt idx="15603">
                  <c:v>21.43</c:v>
                </c:pt>
                <c:pt idx="15604">
                  <c:v>21.68</c:v>
                </c:pt>
                <c:pt idx="15605">
                  <c:v>13.3</c:v>
                </c:pt>
                <c:pt idx="15606">
                  <c:v>0.82000000000000062</c:v>
                </c:pt>
                <c:pt idx="15607">
                  <c:v>-1.8800000000000041</c:v>
                </c:pt>
                <c:pt idx="15608">
                  <c:v>-1.4600000000000009</c:v>
                </c:pt>
                <c:pt idx="15609">
                  <c:v>-2.009999999999998</c:v>
                </c:pt>
                <c:pt idx="15610">
                  <c:v>-2.3000000000000043</c:v>
                </c:pt>
                <c:pt idx="15611">
                  <c:v>-3.2800000000000011</c:v>
                </c:pt>
                <c:pt idx="15612">
                  <c:v>-1.0099999999999936</c:v>
                </c:pt>
                <c:pt idx="15613">
                  <c:v>2.4200000000000017</c:v>
                </c:pt>
                <c:pt idx="15614">
                  <c:v>4.1400000000000006</c:v>
                </c:pt>
                <c:pt idx="15615">
                  <c:v>2.3699999999999974</c:v>
                </c:pt>
                <c:pt idx="15616">
                  <c:v>7.0000000000000312E-2</c:v>
                </c:pt>
                <c:pt idx="15617">
                  <c:v>-0.23000000000000398</c:v>
                </c:pt>
                <c:pt idx="15618">
                  <c:v>-6.7000000000000028</c:v>
                </c:pt>
                <c:pt idx="15619">
                  <c:v>-7.0000000000000312E-2</c:v>
                </c:pt>
                <c:pt idx="15620">
                  <c:v>18.019999999999996</c:v>
                </c:pt>
                <c:pt idx="15621">
                  <c:v>7.0699999999999905</c:v>
                </c:pt>
                <c:pt idx="15622">
                  <c:v>-0.20000000000000284</c:v>
                </c:pt>
                <c:pt idx="15623">
                  <c:v>10.729999999999999</c:v>
                </c:pt>
                <c:pt idx="15624">
                  <c:v>16.170000000000005</c:v>
                </c:pt>
                <c:pt idx="15625">
                  <c:v>14.030000000000001</c:v>
                </c:pt>
                <c:pt idx="15626">
                  <c:v>21.040000000000003</c:v>
                </c:pt>
                <c:pt idx="15627">
                  <c:v>22.979999999999986</c:v>
                </c:pt>
                <c:pt idx="15628">
                  <c:v>23.43</c:v>
                </c:pt>
                <c:pt idx="15629">
                  <c:v>19.71</c:v>
                </c:pt>
                <c:pt idx="15630">
                  <c:v>18.489999999999952</c:v>
                </c:pt>
                <c:pt idx="15631">
                  <c:v>12.639999999999999</c:v>
                </c:pt>
                <c:pt idx="15632">
                  <c:v>12.360000000000019</c:v>
                </c:pt>
                <c:pt idx="15633">
                  <c:v>11.65</c:v>
                </c:pt>
                <c:pt idx="15634">
                  <c:v>9.7800000000000011</c:v>
                </c:pt>
                <c:pt idx="15635">
                  <c:v>11.990000000000002</c:v>
                </c:pt>
                <c:pt idx="15636">
                  <c:v>20.490000000000002</c:v>
                </c:pt>
                <c:pt idx="15637">
                  <c:v>23.620000000000005</c:v>
                </c:pt>
                <c:pt idx="15638">
                  <c:v>22.150000000000031</c:v>
                </c:pt>
                <c:pt idx="15639">
                  <c:v>15.639999999999999</c:v>
                </c:pt>
                <c:pt idx="15640">
                  <c:v>13.080000000000002</c:v>
                </c:pt>
                <c:pt idx="15641">
                  <c:v>9.98</c:v>
                </c:pt>
                <c:pt idx="15642">
                  <c:v>3.9699999999999989</c:v>
                </c:pt>
                <c:pt idx="15643">
                  <c:v>13.310000000000002</c:v>
                </c:pt>
                <c:pt idx="15644">
                  <c:v>32.36</c:v>
                </c:pt>
                <c:pt idx="15645">
                  <c:v>24.449999999999989</c:v>
                </c:pt>
                <c:pt idx="15646">
                  <c:v>20.770000000000003</c:v>
                </c:pt>
                <c:pt idx="15647">
                  <c:v>32.64</c:v>
                </c:pt>
                <c:pt idx="15648">
                  <c:v>23.73</c:v>
                </c:pt>
                <c:pt idx="15649">
                  <c:v>22.6</c:v>
                </c:pt>
                <c:pt idx="15650">
                  <c:v>18.579999999999988</c:v>
                </c:pt>
                <c:pt idx="15651">
                  <c:v>20.25</c:v>
                </c:pt>
                <c:pt idx="15652">
                  <c:v>27.330000000000005</c:v>
                </c:pt>
                <c:pt idx="15653">
                  <c:v>14.370000000000006</c:v>
                </c:pt>
                <c:pt idx="15654">
                  <c:v>8.1000000000000014</c:v>
                </c:pt>
                <c:pt idx="15655">
                  <c:v>15.300000000000004</c:v>
                </c:pt>
                <c:pt idx="15656">
                  <c:v>10.66</c:v>
                </c:pt>
                <c:pt idx="15657">
                  <c:v>9.9000000000000057</c:v>
                </c:pt>
                <c:pt idx="15658">
                  <c:v>1.1800000000000093</c:v>
                </c:pt>
                <c:pt idx="15659">
                  <c:v>8.8400000000000034</c:v>
                </c:pt>
                <c:pt idx="15660">
                  <c:v>6.2900000000000063</c:v>
                </c:pt>
                <c:pt idx="15661">
                  <c:v>4.5200000000000085</c:v>
                </c:pt>
                <c:pt idx="15662">
                  <c:v>8.3700000000000028</c:v>
                </c:pt>
                <c:pt idx="15663">
                  <c:v>12.560000000000002</c:v>
                </c:pt>
                <c:pt idx="15664">
                  <c:v>8.7800000000000011</c:v>
                </c:pt>
                <c:pt idx="15665">
                  <c:v>2.3299999999999983</c:v>
                </c:pt>
                <c:pt idx="15666">
                  <c:v>-0.85999999999999965</c:v>
                </c:pt>
                <c:pt idx="15667">
                  <c:v>16.569999999999986</c:v>
                </c:pt>
                <c:pt idx="15668">
                  <c:v>29.560000000000002</c:v>
                </c:pt>
                <c:pt idx="15669">
                  <c:v>19.930000000000007</c:v>
                </c:pt>
                <c:pt idx="15670">
                  <c:v>14</c:v>
                </c:pt>
                <c:pt idx="15671">
                  <c:v>-3.0000000000001192E-2</c:v>
                </c:pt>
                <c:pt idx="15672">
                  <c:v>2.9100000000000037</c:v>
                </c:pt>
                <c:pt idx="15673">
                  <c:v>-0.34000000000000341</c:v>
                </c:pt>
                <c:pt idx="15674">
                  <c:v>1.9399999999999953</c:v>
                </c:pt>
                <c:pt idx="15675">
                  <c:v>-0.91999999999999815</c:v>
                </c:pt>
                <c:pt idx="15676">
                  <c:v>-5.4200000000000017</c:v>
                </c:pt>
                <c:pt idx="15677">
                  <c:v>-7.4400000000000084</c:v>
                </c:pt>
                <c:pt idx="15678">
                  <c:v>-10.900000000000002</c:v>
                </c:pt>
                <c:pt idx="15679">
                  <c:v>-7.2000000000000028</c:v>
                </c:pt>
                <c:pt idx="15680">
                  <c:v>-5.0900000000000025</c:v>
                </c:pt>
                <c:pt idx="15681">
                  <c:v>-4.1400000000000006</c:v>
                </c:pt>
                <c:pt idx="15682">
                  <c:v>-7.4200000000000017</c:v>
                </c:pt>
                <c:pt idx="15683">
                  <c:v>-6.0000000000002322E-2</c:v>
                </c:pt>
                <c:pt idx="15684">
                  <c:v>-4.6899999999999977</c:v>
                </c:pt>
                <c:pt idx="15685">
                  <c:v>-11.160000000000004</c:v>
                </c:pt>
                <c:pt idx="15686">
                  <c:v>-5.1699999999999946</c:v>
                </c:pt>
                <c:pt idx="15687">
                  <c:v>-4</c:v>
                </c:pt>
                <c:pt idx="15688">
                  <c:v>-7.3800000000000026</c:v>
                </c:pt>
                <c:pt idx="15689">
                  <c:v>-7.8799999999999963</c:v>
                </c:pt>
                <c:pt idx="15690">
                  <c:v>-22.82</c:v>
                </c:pt>
                <c:pt idx="15691">
                  <c:v>3.2199999999999989</c:v>
                </c:pt>
                <c:pt idx="15692">
                  <c:v>10.760000000000002</c:v>
                </c:pt>
                <c:pt idx="15693">
                  <c:v>6.6199999999999966</c:v>
                </c:pt>
                <c:pt idx="15694">
                  <c:v>-3.75</c:v>
                </c:pt>
                <c:pt idx="15695">
                  <c:v>-13.16</c:v>
                </c:pt>
                <c:pt idx="15696">
                  <c:v>-8.3700000000000028</c:v>
                </c:pt>
                <c:pt idx="15697">
                  <c:v>-3.9000000000000057</c:v>
                </c:pt>
                <c:pt idx="15698">
                  <c:v>0</c:v>
                </c:pt>
                <c:pt idx="15699">
                  <c:v>-1.9699999999999978</c:v>
                </c:pt>
                <c:pt idx="15700">
                  <c:v>-5.0300000000000011</c:v>
                </c:pt>
                <c:pt idx="15701">
                  <c:v>-5.5500000000000043</c:v>
                </c:pt>
                <c:pt idx="15702">
                  <c:v>-10.11</c:v>
                </c:pt>
                <c:pt idx="15703">
                  <c:v>-9.980000000000004</c:v>
                </c:pt>
                <c:pt idx="15704">
                  <c:v>-7.7999999999999972</c:v>
                </c:pt>
                <c:pt idx="15705">
                  <c:v>-5.3699999999999966</c:v>
                </c:pt>
                <c:pt idx="15706">
                  <c:v>-6.9100000000000037</c:v>
                </c:pt>
                <c:pt idx="15707">
                  <c:v>-2.2199999999999989</c:v>
                </c:pt>
                <c:pt idx="15708">
                  <c:v>1.8299999999999952</c:v>
                </c:pt>
                <c:pt idx="15709">
                  <c:v>2.5499999999999972</c:v>
                </c:pt>
                <c:pt idx="15710">
                  <c:v>7.3899999999999935</c:v>
                </c:pt>
                <c:pt idx="15711">
                  <c:v>10.440000000000001</c:v>
                </c:pt>
                <c:pt idx="15712">
                  <c:v>7.509999999999998</c:v>
                </c:pt>
                <c:pt idx="15713">
                  <c:v>2.0499999999999972</c:v>
                </c:pt>
                <c:pt idx="15714">
                  <c:v>-0.75000000000000133</c:v>
                </c:pt>
                <c:pt idx="15715">
                  <c:v>15.970000000000002</c:v>
                </c:pt>
                <c:pt idx="15716">
                  <c:v>20.699999999999996</c:v>
                </c:pt>
                <c:pt idx="15717">
                  <c:v>6.0100000000000051</c:v>
                </c:pt>
                <c:pt idx="15718">
                  <c:v>10.5</c:v>
                </c:pt>
                <c:pt idx="15719">
                  <c:v>19.689999999999987</c:v>
                </c:pt>
                <c:pt idx="15720">
                  <c:v>25.550000000000004</c:v>
                </c:pt>
                <c:pt idx="15721">
                  <c:v>31.1</c:v>
                </c:pt>
                <c:pt idx="15722">
                  <c:v>34.380000000000003</c:v>
                </c:pt>
                <c:pt idx="15723">
                  <c:v>36.260000000000012</c:v>
                </c:pt>
                <c:pt idx="15724">
                  <c:v>28.52</c:v>
                </c:pt>
                <c:pt idx="15725">
                  <c:v>18.409999999999989</c:v>
                </c:pt>
                <c:pt idx="15726">
                  <c:v>7.1000000000000005</c:v>
                </c:pt>
                <c:pt idx="15727">
                  <c:v>3.279999999999994</c:v>
                </c:pt>
                <c:pt idx="15728">
                  <c:v>3.0700000000000003</c:v>
                </c:pt>
                <c:pt idx="15729">
                  <c:v>8.5500000000000025</c:v>
                </c:pt>
                <c:pt idx="15730">
                  <c:v>4.8500000000000005</c:v>
                </c:pt>
                <c:pt idx="15731">
                  <c:v>6.0799999999999912</c:v>
                </c:pt>
                <c:pt idx="15732">
                  <c:v>7.7499999999999929</c:v>
                </c:pt>
                <c:pt idx="15733">
                  <c:v>7.009999999999998</c:v>
                </c:pt>
                <c:pt idx="15734">
                  <c:v>11.940000000000001</c:v>
                </c:pt>
                <c:pt idx="15735">
                  <c:v>11.940000000000001</c:v>
                </c:pt>
                <c:pt idx="15736">
                  <c:v>12.950000000000006</c:v>
                </c:pt>
                <c:pt idx="15737">
                  <c:v>5.009999999999998</c:v>
                </c:pt>
                <c:pt idx="15738">
                  <c:v>-12.950000000000006</c:v>
                </c:pt>
                <c:pt idx="15739">
                  <c:v>6.2700000000000031</c:v>
                </c:pt>
                <c:pt idx="15740">
                  <c:v>14.65</c:v>
                </c:pt>
                <c:pt idx="15741">
                  <c:v>7.0300000000000011</c:v>
                </c:pt>
                <c:pt idx="15742">
                  <c:v>-4.8599999999999985</c:v>
                </c:pt>
                <c:pt idx="15743">
                  <c:v>10.840000000000003</c:v>
                </c:pt>
                <c:pt idx="15744">
                  <c:v>6.25</c:v>
                </c:pt>
                <c:pt idx="15745">
                  <c:v>8.2600000000000016</c:v>
                </c:pt>
                <c:pt idx="15746">
                  <c:v>18.000000000000004</c:v>
                </c:pt>
                <c:pt idx="15747">
                  <c:v>18.339999999999996</c:v>
                </c:pt>
                <c:pt idx="15748">
                  <c:v>-2.8100000000000023</c:v>
                </c:pt>
                <c:pt idx="15749">
                  <c:v>-2.0600000000000032</c:v>
                </c:pt>
                <c:pt idx="15750">
                  <c:v>-9.61</c:v>
                </c:pt>
                <c:pt idx="15751">
                  <c:v>-8.3800000000000026</c:v>
                </c:pt>
                <c:pt idx="15752">
                  <c:v>-9.0600000000000023</c:v>
                </c:pt>
                <c:pt idx="15753">
                  <c:v>-10.39</c:v>
                </c:pt>
                <c:pt idx="15754">
                  <c:v>-7.1099999999999985</c:v>
                </c:pt>
                <c:pt idx="15755">
                  <c:v>-8.11</c:v>
                </c:pt>
                <c:pt idx="15756">
                  <c:v>-5.6700000000000017</c:v>
                </c:pt>
                <c:pt idx="15757">
                  <c:v>-2.6999999999999957</c:v>
                </c:pt>
                <c:pt idx="15758">
                  <c:v>-6.7300000000000084</c:v>
                </c:pt>
                <c:pt idx="15759">
                  <c:v>-5.7100000000000009</c:v>
                </c:pt>
                <c:pt idx="15760">
                  <c:v>-5.8700000000000054</c:v>
                </c:pt>
                <c:pt idx="15761">
                  <c:v>-8.15</c:v>
                </c:pt>
                <c:pt idx="15762">
                  <c:v>-10.870000000000006</c:v>
                </c:pt>
                <c:pt idx="15763">
                  <c:v>-4.7799999999999994</c:v>
                </c:pt>
                <c:pt idx="15764">
                  <c:v>3.75</c:v>
                </c:pt>
                <c:pt idx="15765">
                  <c:v>-0.61999999999999866</c:v>
                </c:pt>
                <c:pt idx="15766">
                  <c:v>0.15999999999999726</c:v>
                </c:pt>
                <c:pt idx="15767">
                  <c:v>9.1300000000000008</c:v>
                </c:pt>
                <c:pt idx="15768">
                  <c:v>7.9600000000000009</c:v>
                </c:pt>
                <c:pt idx="15769">
                  <c:v>3.7300000000000004</c:v>
                </c:pt>
                <c:pt idx="15770">
                  <c:v>7.34</c:v>
                </c:pt>
                <c:pt idx="15771">
                  <c:v>8.5300000000000011</c:v>
                </c:pt>
                <c:pt idx="15772">
                  <c:v>3.5199999999999987</c:v>
                </c:pt>
                <c:pt idx="15773">
                  <c:v>3.5799999999999983</c:v>
                </c:pt>
                <c:pt idx="15774">
                  <c:v>3.66</c:v>
                </c:pt>
                <c:pt idx="15775">
                  <c:v>3.0000000000001192E-2</c:v>
                </c:pt>
                <c:pt idx="15776">
                  <c:v>0.77999999999999559</c:v>
                </c:pt>
                <c:pt idx="15777">
                  <c:v>9.34</c:v>
                </c:pt>
                <c:pt idx="15778">
                  <c:v>7.509999999999998</c:v>
                </c:pt>
                <c:pt idx="15779">
                  <c:v>8.6500000000000057</c:v>
                </c:pt>
                <c:pt idx="15780">
                  <c:v>13.670000000000002</c:v>
                </c:pt>
                <c:pt idx="15781">
                  <c:v>13.41</c:v>
                </c:pt>
                <c:pt idx="15782">
                  <c:v>12.93</c:v>
                </c:pt>
                <c:pt idx="15783">
                  <c:v>10.620000000000001</c:v>
                </c:pt>
                <c:pt idx="15784">
                  <c:v>8.3500000000000068</c:v>
                </c:pt>
                <c:pt idx="15785">
                  <c:v>2.9000000000000057</c:v>
                </c:pt>
                <c:pt idx="15786">
                  <c:v>2.2899999999999991</c:v>
                </c:pt>
                <c:pt idx="15787">
                  <c:v>22.89</c:v>
                </c:pt>
                <c:pt idx="15788">
                  <c:v>29.14</c:v>
                </c:pt>
                <c:pt idx="15789">
                  <c:v>18.600000000000001</c:v>
                </c:pt>
                <c:pt idx="15790">
                  <c:v>13.74</c:v>
                </c:pt>
                <c:pt idx="15791">
                  <c:v>31.35</c:v>
                </c:pt>
                <c:pt idx="15792">
                  <c:v>34.200000000000003</c:v>
                </c:pt>
                <c:pt idx="15793">
                  <c:v>22.93</c:v>
                </c:pt>
                <c:pt idx="15794">
                  <c:v>23.439999999999987</c:v>
                </c:pt>
                <c:pt idx="15795">
                  <c:v>25.91</c:v>
                </c:pt>
                <c:pt idx="15796">
                  <c:v>27.279999999999987</c:v>
                </c:pt>
                <c:pt idx="15797">
                  <c:v>24.349999999999987</c:v>
                </c:pt>
                <c:pt idx="15798">
                  <c:v>23</c:v>
                </c:pt>
                <c:pt idx="15799">
                  <c:v>22.220000000000002</c:v>
                </c:pt>
                <c:pt idx="15800">
                  <c:v>16.870000000000005</c:v>
                </c:pt>
                <c:pt idx="15801">
                  <c:v>19.949999999999989</c:v>
                </c:pt>
                <c:pt idx="15802">
                  <c:v>15.160000000000004</c:v>
                </c:pt>
                <c:pt idx="15803">
                  <c:v>11.530000000000001</c:v>
                </c:pt>
                <c:pt idx="15804">
                  <c:v>20.150000000000031</c:v>
                </c:pt>
                <c:pt idx="15805">
                  <c:v>22.630000000000031</c:v>
                </c:pt>
                <c:pt idx="15806">
                  <c:v>18.25</c:v>
                </c:pt>
                <c:pt idx="15807">
                  <c:v>9.32</c:v>
                </c:pt>
                <c:pt idx="15808">
                  <c:v>1.2799999999999903</c:v>
                </c:pt>
                <c:pt idx="15809">
                  <c:v>3.7800000000000011</c:v>
                </c:pt>
                <c:pt idx="15810">
                  <c:v>-1.0399999999999954</c:v>
                </c:pt>
                <c:pt idx="15811">
                  <c:v>11.96</c:v>
                </c:pt>
                <c:pt idx="15812">
                  <c:v>24.43</c:v>
                </c:pt>
                <c:pt idx="15813">
                  <c:v>24.119999999999997</c:v>
                </c:pt>
                <c:pt idx="15814">
                  <c:v>19.649999999999999</c:v>
                </c:pt>
                <c:pt idx="15815">
                  <c:v>18.59</c:v>
                </c:pt>
                <c:pt idx="15816">
                  <c:v>9.07</c:v>
                </c:pt>
                <c:pt idx="15817">
                  <c:v>9.0400000000000009</c:v>
                </c:pt>
                <c:pt idx="15818">
                  <c:v>16.010000000000005</c:v>
                </c:pt>
                <c:pt idx="15819">
                  <c:v>11.920000000000002</c:v>
                </c:pt>
                <c:pt idx="15820">
                  <c:v>0.23000000000000043</c:v>
                </c:pt>
                <c:pt idx="15821">
                  <c:v>-3.5899999999999972</c:v>
                </c:pt>
                <c:pt idx="15822">
                  <c:v>-7.07</c:v>
                </c:pt>
                <c:pt idx="15823">
                  <c:v>-5.269999999999996</c:v>
                </c:pt>
                <c:pt idx="15824">
                  <c:v>-5.019999999999996</c:v>
                </c:pt>
                <c:pt idx="15825">
                  <c:v>-5.4200000000000017</c:v>
                </c:pt>
                <c:pt idx="15826">
                  <c:v>-6.1599999999999966</c:v>
                </c:pt>
                <c:pt idx="15827">
                  <c:v>-6.75</c:v>
                </c:pt>
                <c:pt idx="15828">
                  <c:v>-5.0900000000000025</c:v>
                </c:pt>
                <c:pt idx="15829">
                  <c:v>-4.7700000000000031</c:v>
                </c:pt>
                <c:pt idx="15830">
                  <c:v>-4.75</c:v>
                </c:pt>
                <c:pt idx="15831">
                  <c:v>-4.259999999999998</c:v>
                </c:pt>
                <c:pt idx="15832">
                  <c:v>-6.0200000000000005</c:v>
                </c:pt>
                <c:pt idx="15833">
                  <c:v>-11.11</c:v>
                </c:pt>
                <c:pt idx="15834">
                  <c:v>-18.699999999999996</c:v>
                </c:pt>
                <c:pt idx="15835">
                  <c:v>-2.8899999999999997</c:v>
                </c:pt>
                <c:pt idx="15836">
                  <c:v>6.5300000000000011</c:v>
                </c:pt>
                <c:pt idx="15837">
                  <c:v>0.42000000000000182</c:v>
                </c:pt>
                <c:pt idx="15838">
                  <c:v>-2.1000000000000014</c:v>
                </c:pt>
                <c:pt idx="15839">
                  <c:v>-5.8499999999999979</c:v>
                </c:pt>
                <c:pt idx="15840">
                  <c:v>-5.8599999999999985</c:v>
                </c:pt>
                <c:pt idx="15841">
                  <c:v>-0.35000000000000142</c:v>
                </c:pt>
                <c:pt idx="15842">
                  <c:v>4.6099999999999985</c:v>
                </c:pt>
                <c:pt idx="15843">
                  <c:v>-0.62000000000000222</c:v>
                </c:pt>
                <c:pt idx="15844">
                  <c:v>-4.8100000000000005</c:v>
                </c:pt>
                <c:pt idx="15845">
                  <c:v>-13.709999999999999</c:v>
                </c:pt>
                <c:pt idx="15846">
                  <c:v>-18.97</c:v>
                </c:pt>
                <c:pt idx="15847">
                  <c:v>-12.639999999999999</c:v>
                </c:pt>
                <c:pt idx="15848">
                  <c:v>-7.4100000000000037</c:v>
                </c:pt>
                <c:pt idx="15849">
                  <c:v>-0.62000000000000577</c:v>
                </c:pt>
                <c:pt idx="15850">
                  <c:v>-4.9999999999997317E-2</c:v>
                </c:pt>
                <c:pt idx="15851">
                  <c:v>0.98000000000000398</c:v>
                </c:pt>
                <c:pt idx="15852">
                  <c:v>2.6600000000000041</c:v>
                </c:pt>
                <c:pt idx="15853">
                  <c:v>7.9999999999998531E-2</c:v>
                </c:pt>
                <c:pt idx="15854">
                  <c:v>-1.75</c:v>
                </c:pt>
                <c:pt idx="15855">
                  <c:v>-1.9799999999999958</c:v>
                </c:pt>
                <c:pt idx="15856">
                  <c:v>-3.6899999999999982</c:v>
                </c:pt>
                <c:pt idx="15857">
                  <c:v>-7.2000000000000028</c:v>
                </c:pt>
                <c:pt idx="15858">
                  <c:v>-8.990000000000002</c:v>
                </c:pt>
                <c:pt idx="15859">
                  <c:v>-0.30000000000000432</c:v>
                </c:pt>
                <c:pt idx="15860">
                  <c:v>7.5399999999999991</c:v>
                </c:pt>
                <c:pt idx="15861">
                  <c:v>-3.9200000000000017</c:v>
                </c:pt>
                <c:pt idx="15862">
                  <c:v>-3.3299999999999983</c:v>
                </c:pt>
                <c:pt idx="15863">
                  <c:v>0.84000000000000064</c:v>
                </c:pt>
                <c:pt idx="15864">
                  <c:v>2.2899999999999991</c:v>
                </c:pt>
                <c:pt idx="15865">
                  <c:v>1.0300000000000011</c:v>
                </c:pt>
                <c:pt idx="15866">
                  <c:v>-9.25</c:v>
                </c:pt>
                <c:pt idx="15867">
                  <c:v>-11.74</c:v>
                </c:pt>
                <c:pt idx="15868">
                  <c:v>-9.5200000000000014</c:v>
                </c:pt>
                <c:pt idx="15869">
                  <c:v>-7.9699999999999989</c:v>
                </c:pt>
                <c:pt idx="15870">
                  <c:v>2.3699999999999974</c:v>
                </c:pt>
                <c:pt idx="15871">
                  <c:v>-0.53000000000000114</c:v>
                </c:pt>
                <c:pt idx="15872">
                  <c:v>-1.8500000000000021</c:v>
                </c:pt>
                <c:pt idx="15873">
                  <c:v>-1.2199999999999942</c:v>
                </c:pt>
                <c:pt idx="15874">
                  <c:v>-3.6300000000000026</c:v>
                </c:pt>
                <c:pt idx="15875">
                  <c:v>-0.43000000000000038</c:v>
                </c:pt>
                <c:pt idx="15876">
                  <c:v>3.1700000000000017</c:v>
                </c:pt>
                <c:pt idx="15877">
                  <c:v>1.8600000000000065</c:v>
                </c:pt>
                <c:pt idx="15878">
                  <c:v>8.3600000000000065</c:v>
                </c:pt>
                <c:pt idx="15879">
                  <c:v>13.04</c:v>
                </c:pt>
                <c:pt idx="15880">
                  <c:v>15.13</c:v>
                </c:pt>
                <c:pt idx="15881">
                  <c:v>3.6099999999999994</c:v>
                </c:pt>
                <c:pt idx="15882">
                  <c:v>-7.7000000000000028</c:v>
                </c:pt>
                <c:pt idx="15883">
                  <c:v>14.770000000000001</c:v>
                </c:pt>
                <c:pt idx="15884">
                  <c:v>34.900000000000006</c:v>
                </c:pt>
                <c:pt idx="15885">
                  <c:v>15.130000000000003</c:v>
                </c:pt>
                <c:pt idx="15886">
                  <c:v>13.050000000000004</c:v>
                </c:pt>
                <c:pt idx="15887">
                  <c:v>17.64</c:v>
                </c:pt>
                <c:pt idx="15888">
                  <c:v>25.830000000000005</c:v>
                </c:pt>
                <c:pt idx="15889">
                  <c:v>29.86</c:v>
                </c:pt>
                <c:pt idx="15890">
                  <c:v>28.5</c:v>
                </c:pt>
                <c:pt idx="15891">
                  <c:v>18.350000000000001</c:v>
                </c:pt>
                <c:pt idx="15892">
                  <c:v>14.910000000000004</c:v>
                </c:pt>
                <c:pt idx="15893">
                  <c:v>14.05</c:v>
                </c:pt>
                <c:pt idx="15894">
                  <c:v>1.1999999999999933</c:v>
                </c:pt>
                <c:pt idx="15895">
                  <c:v>-5.4800000000000084</c:v>
                </c:pt>
                <c:pt idx="15896">
                  <c:v>-4.2000000000000028</c:v>
                </c:pt>
                <c:pt idx="15897">
                  <c:v>-0.14000000000000071</c:v>
                </c:pt>
                <c:pt idx="15898">
                  <c:v>-2.6299999999999955</c:v>
                </c:pt>
                <c:pt idx="15899">
                  <c:v>2.7099999999999942</c:v>
                </c:pt>
                <c:pt idx="15900">
                  <c:v>0.24000000000000199</c:v>
                </c:pt>
                <c:pt idx="15901">
                  <c:v>-2.7700000000000031</c:v>
                </c:pt>
                <c:pt idx="15902">
                  <c:v>0.5</c:v>
                </c:pt>
                <c:pt idx="15903">
                  <c:v>-4.4300000000000024</c:v>
                </c:pt>
                <c:pt idx="15904">
                  <c:v>-12.39</c:v>
                </c:pt>
                <c:pt idx="15905">
                  <c:v>-27.330000000000005</c:v>
                </c:pt>
                <c:pt idx="15906">
                  <c:v>-42</c:v>
                </c:pt>
                <c:pt idx="15907">
                  <c:v>1.5499999999999934</c:v>
                </c:pt>
                <c:pt idx="15908">
                  <c:v>9.7600000000000016</c:v>
                </c:pt>
                <c:pt idx="15909">
                  <c:v>6.5899999999999963</c:v>
                </c:pt>
                <c:pt idx="15910">
                  <c:v>-3.2700000000000031</c:v>
                </c:pt>
                <c:pt idx="15911">
                  <c:v>-4.6700000000000017</c:v>
                </c:pt>
                <c:pt idx="15912">
                  <c:v>-7.02</c:v>
                </c:pt>
                <c:pt idx="15913">
                  <c:v>-8.91</c:v>
                </c:pt>
                <c:pt idx="15914">
                  <c:v>6.23</c:v>
                </c:pt>
                <c:pt idx="15915">
                  <c:v>6.8000000000000007</c:v>
                </c:pt>
                <c:pt idx="15916">
                  <c:v>9.1399999999999988</c:v>
                </c:pt>
                <c:pt idx="15917">
                  <c:v>-9.25</c:v>
                </c:pt>
                <c:pt idx="15918">
                  <c:v>-6.7800000000000011</c:v>
                </c:pt>
                <c:pt idx="15919">
                  <c:v>-9.5500000000000043</c:v>
                </c:pt>
                <c:pt idx="15920">
                  <c:v>-1.1799999999999973</c:v>
                </c:pt>
                <c:pt idx="15921">
                  <c:v>5.18</c:v>
                </c:pt>
                <c:pt idx="15922">
                  <c:v>11.830000000000005</c:v>
                </c:pt>
                <c:pt idx="15923">
                  <c:v>4.5200000000000005</c:v>
                </c:pt>
                <c:pt idx="15924">
                  <c:v>6.7799999999999994</c:v>
                </c:pt>
                <c:pt idx="15925">
                  <c:v>5.9300000000000024</c:v>
                </c:pt>
                <c:pt idx="15926">
                  <c:v>8.57</c:v>
                </c:pt>
                <c:pt idx="15927">
                  <c:v>10.600000000000001</c:v>
                </c:pt>
                <c:pt idx="15928">
                  <c:v>8.7800000000000011</c:v>
                </c:pt>
                <c:pt idx="15929">
                  <c:v>7</c:v>
                </c:pt>
                <c:pt idx="15930">
                  <c:v>2.6099999999999994</c:v>
                </c:pt>
                <c:pt idx="15931">
                  <c:v>28.11999999999999</c:v>
                </c:pt>
                <c:pt idx="15932">
                  <c:v>40.170000000000009</c:v>
                </c:pt>
                <c:pt idx="15933">
                  <c:v>24.459999999999987</c:v>
                </c:pt>
                <c:pt idx="15934">
                  <c:v>31.060000000000002</c:v>
                </c:pt>
                <c:pt idx="15935">
                  <c:v>20.54</c:v>
                </c:pt>
                <c:pt idx="15936">
                  <c:v>29.500000000000004</c:v>
                </c:pt>
                <c:pt idx="15937">
                  <c:v>29.290000000000003</c:v>
                </c:pt>
                <c:pt idx="15938">
                  <c:v>32.760000000000012</c:v>
                </c:pt>
                <c:pt idx="15939">
                  <c:v>31.459999999999987</c:v>
                </c:pt>
                <c:pt idx="15940">
                  <c:v>30.519999999999996</c:v>
                </c:pt>
                <c:pt idx="15941">
                  <c:v>25.07</c:v>
                </c:pt>
                <c:pt idx="15942">
                  <c:v>18.880000000000003</c:v>
                </c:pt>
                <c:pt idx="15943">
                  <c:v>5.1899999999999977</c:v>
                </c:pt>
                <c:pt idx="15944">
                  <c:v>8.1600000000000037</c:v>
                </c:pt>
                <c:pt idx="15945">
                  <c:v>16.14</c:v>
                </c:pt>
                <c:pt idx="15946">
                  <c:v>20.680000000000007</c:v>
                </c:pt>
                <c:pt idx="15947">
                  <c:v>26.18</c:v>
                </c:pt>
                <c:pt idx="15948">
                  <c:v>34.040000000000006</c:v>
                </c:pt>
                <c:pt idx="15949">
                  <c:v>34.380000000000003</c:v>
                </c:pt>
                <c:pt idx="15950">
                  <c:v>31.130000000000031</c:v>
                </c:pt>
                <c:pt idx="15951">
                  <c:v>22.779999999999987</c:v>
                </c:pt>
                <c:pt idx="15952">
                  <c:v>16.14</c:v>
                </c:pt>
                <c:pt idx="15953">
                  <c:v>11.080000000000005</c:v>
                </c:pt>
                <c:pt idx="15954">
                  <c:v>7.0600000000000005</c:v>
                </c:pt>
                <c:pt idx="15955">
                  <c:v>28.2</c:v>
                </c:pt>
                <c:pt idx="15956">
                  <c:v>37.07</c:v>
                </c:pt>
                <c:pt idx="15957">
                  <c:v>24.340000000000003</c:v>
                </c:pt>
                <c:pt idx="15958">
                  <c:v>32.200000000000003</c:v>
                </c:pt>
                <c:pt idx="15959">
                  <c:v>35.410000000000004</c:v>
                </c:pt>
                <c:pt idx="15960">
                  <c:v>38.100000000000009</c:v>
                </c:pt>
                <c:pt idx="15961">
                  <c:v>36.379999999999995</c:v>
                </c:pt>
                <c:pt idx="15962">
                  <c:v>35.4</c:v>
                </c:pt>
                <c:pt idx="15963">
                  <c:v>34.800000000000004</c:v>
                </c:pt>
                <c:pt idx="15964">
                  <c:v>33.720000000000013</c:v>
                </c:pt>
                <c:pt idx="15965">
                  <c:v>28.839999999999996</c:v>
                </c:pt>
                <c:pt idx="15966">
                  <c:v>27.699999999999996</c:v>
                </c:pt>
                <c:pt idx="15967">
                  <c:v>21.47</c:v>
                </c:pt>
                <c:pt idx="15968">
                  <c:v>22.91</c:v>
                </c:pt>
                <c:pt idx="15969">
                  <c:v>28.14</c:v>
                </c:pt>
                <c:pt idx="15970">
                  <c:v>31.650000000000031</c:v>
                </c:pt>
                <c:pt idx="15971">
                  <c:v>28.439999999999987</c:v>
                </c:pt>
                <c:pt idx="15972">
                  <c:v>31.23</c:v>
                </c:pt>
                <c:pt idx="15973">
                  <c:v>35.04</c:v>
                </c:pt>
                <c:pt idx="15974">
                  <c:v>36.449999999999996</c:v>
                </c:pt>
                <c:pt idx="15975">
                  <c:v>33.28</c:v>
                </c:pt>
                <c:pt idx="15976">
                  <c:v>22.810000000000031</c:v>
                </c:pt>
                <c:pt idx="15977">
                  <c:v>16.299999999999986</c:v>
                </c:pt>
                <c:pt idx="15978">
                  <c:v>20.959999999999987</c:v>
                </c:pt>
                <c:pt idx="15979">
                  <c:v>25.650000000000031</c:v>
                </c:pt>
                <c:pt idx="15980">
                  <c:v>34.040000000000006</c:v>
                </c:pt>
                <c:pt idx="15981">
                  <c:v>25.599999999999987</c:v>
                </c:pt>
                <c:pt idx="15982">
                  <c:v>25.56</c:v>
                </c:pt>
                <c:pt idx="15983">
                  <c:v>31.22</c:v>
                </c:pt>
                <c:pt idx="15984">
                  <c:v>10.639999999999999</c:v>
                </c:pt>
                <c:pt idx="15985">
                  <c:v>-1.9600000000000024</c:v>
                </c:pt>
                <c:pt idx="15986">
                  <c:v>-5.2700000000000014</c:v>
                </c:pt>
                <c:pt idx="15987">
                  <c:v>-6.3500000000000005</c:v>
                </c:pt>
                <c:pt idx="15988">
                  <c:v>-5.9</c:v>
                </c:pt>
                <c:pt idx="15989">
                  <c:v>-6.63</c:v>
                </c:pt>
                <c:pt idx="15990">
                  <c:v>-9.5400000000000009</c:v>
                </c:pt>
                <c:pt idx="15991">
                  <c:v>-2.4299999999999997</c:v>
                </c:pt>
                <c:pt idx="15992">
                  <c:v>-2.0000000000003199E-2</c:v>
                </c:pt>
                <c:pt idx="15993">
                  <c:v>0.66000000000000514</c:v>
                </c:pt>
                <c:pt idx="15994">
                  <c:v>1.4600000000000009</c:v>
                </c:pt>
                <c:pt idx="15995">
                  <c:v>-2.0000000000003199E-2</c:v>
                </c:pt>
                <c:pt idx="15996">
                  <c:v>2.4799999999999969</c:v>
                </c:pt>
                <c:pt idx="15997">
                  <c:v>1.6899999999999953</c:v>
                </c:pt>
                <c:pt idx="15998">
                  <c:v>2.4299999999999997</c:v>
                </c:pt>
                <c:pt idx="15999">
                  <c:v>6.0499999999999972</c:v>
                </c:pt>
                <c:pt idx="16000">
                  <c:v>5.6700000000000017</c:v>
                </c:pt>
                <c:pt idx="16001">
                  <c:v>-9.9999999999980382E-3</c:v>
                </c:pt>
                <c:pt idx="16002">
                  <c:v>-18.22</c:v>
                </c:pt>
                <c:pt idx="16003">
                  <c:v>-10.709999999999999</c:v>
                </c:pt>
                <c:pt idx="16004">
                  <c:v>7.240000000000002</c:v>
                </c:pt>
                <c:pt idx="16005">
                  <c:v>12.66</c:v>
                </c:pt>
                <c:pt idx="16006">
                  <c:v>-0.23000000000000398</c:v>
                </c:pt>
                <c:pt idx="16007">
                  <c:v>1.9499999999999933</c:v>
                </c:pt>
                <c:pt idx="16008">
                  <c:v>9.9600000000000026</c:v>
                </c:pt>
                <c:pt idx="16009">
                  <c:v>9.4700000000000042</c:v>
                </c:pt>
                <c:pt idx="16010">
                  <c:v>5.879999999999999</c:v>
                </c:pt>
                <c:pt idx="16011">
                  <c:v>20.079999999999988</c:v>
                </c:pt>
                <c:pt idx="16012">
                  <c:v>18.560000000000002</c:v>
                </c:pt>
                <c:pt idx="16013">
                  <c:v>0.92000000000000171</c:v>
                </c:pt>
                <c:pt idx="16014">
                  <c:v>4.0599999999999952</c:v>
                </c:pt>
                <c:pt idx="16015">
                  <c:v>2.9699999999999989</c:v>
                </c:pt>
                <c:pt idx="16016">
                  <c:v>-3.4799999999999969</c:v>
                </c:pt>
                <c:pt idx="16017">
                  <c:v>-3.4799999999999969</c:v>
                </c:pt>
                <c:pt idx="16018">
                  <c:v>-0.60000000000000164</c:v>
                </c:pt>
                <c:pt idx="16019">
                  <c:v>-0.68999999999999773</c:v>
                </c:pt>
                <c:pt idx="16020">
                  <c:v>3.0000000000001192E-2</c:v>
                </c:pt>
                <c:pt idx="16021">
                  <c:v>-5.740000000000002</c:v>
                </c:pt>
                <c:pt idx="16022">
                  <c:v>-6.44</c:v>
                </c:pt>
                <c:pt idx="16023">
                  <c:v>-12.22</c:v>
                </c:pt>
                <c:pt idx="16024">
                  <c:v>-17.71</c:v>
                </c:pt>
                <c:pt idx="16025">
                  <c:v>-22.85</c:v>
                </c:pt>
                <c:pt idx="16026">
                  <c:v>-28.36</c:v>
                </c:pt>
                <c:pt idx="16027">
                  <c:v>-18.36</c:v>
                </c:pt>
                <c:pt idx="16028">
                  <c:v>-11.190000000000005</c:v>
                </c:pt>
                <c:pt idx="16029">
                  <c:v>-2.5599999999999947</c:v>
                </c:pt>
                <c:pt idx="16030">
                  <c:v>-11.690000000000005</c:v>
                </c:pt>
                <c:pt idx="16031">
                  <c:v>-13.130000000000003</c:v>
                </c:pt>
                <c:pt idx="16032">
                  <c:v>3.6799999999999997</c:v>
                </c:pt>
                <c:pt idx="16033">
                  <c:v>-7.2000000000000028</c:v>
                </c:pt>
                <c:pt idx="16034">
                  <c:v>-2.9899999999999984</c:v>
                </c:pt>
                <c:pt idx="16035">
                  <c:v>2.7899999999999991</c:v>
                </c:pt>
                <c:pt idx="16036">
                  <c:v>-1.2199999999999942</c:v>
                </c:pt>
                <c:pt idx="16037">
                  <c:v>-6.5700000000000038</c:v>
                </c:pt>
                <c:pt idx="16038">
                  <c:v>0.85999999999999965</c:v>
                </c:pt>
                <c:pt idx="16039">
                  <c:v>-1.3200000000000003</c:v>
                </c:pt>
                <c:pt idx="16040">
                  <c:v>-4.7999999999999972</c:v>
                </c:pt>
                <c:pt idx="16041">
                  <c:v>-8.2000000000000011</c:v>
                </c:pt>
                <c:pt idx="16042">
                  <c:v>-5.6099999999999985</c:v>
                </c:pt>
                <c:pt idx="16043">
                  <c:v>-5.2800000000000011</c:v>
                </c:pt>
                <c:pt idx="16044">
                  <c:v>0.67000000000000315</c:v>
                </c:pt>
                <c:pt idx="16045">
                  <c:v>4.1199999999999966</c:v>
                </c:pt>
                <c:pt idx="16046">
                  <c:v>5.3599999999999985</c:v>
                </c:pt>
                <c:pt idx="16047">
                  <c:v>6.7899999999999991</c:v>
                </c:pt>
                <c:pt idx="16048">
                  <c:v>2.5499999999999972</c:v>
                </c:pt>
                <c:pt idx="16049">
                  <c:v>-3.4799999999999969</c:v>
                </c:pt>
                <c:pt idx="16050">
                  <c:v>-20.799999999999986</c:v>
                </c:pt>
                <c:pt idx="16051">
                  <c:v>-8.8200000000000021</c:v>
                </c:pt>
                <c:pt idx="16052">
                  <c:v>9.8500000000000068</c:v>
                </c:pt>
                <c:pt idx="16053">
                  <c:v>13.880000000000004</c:v>
                </c:pt>
                <c:pt idx="16054">
                  <c:v>7.7999999999999972</c:v>
                </c:pt>
                <c:pt idx="16055">
                  <c:v>5.9200000000000017</c:v>
                </c:pt>
                <c:pt idx="16056">
                  <c:v>3.259999999999998</c:v>
                </c:pt>
                <c:pt idx="16057">
                  <c:v>9</c:v>
                </c:pt>
                <c:pt idx="16058">
                  <c:v>4.6599999999999975</c:v>
                </c:pt>
                <c:pt idx="16059">
                  <c:v>9.1500000000000021</c:v>
                </c:pt>
                <c:pt idx="16060">
                  <c:v>0.58999999999999631</c:v>
                </c:pt>
                <c:pt idx="16061">
                  <c:v>1.5099999999999936</c:v>
                </c:pt>
                <c:pt idx="16062">
                  <c:v>0.60000000000000164</c:v>
                </c:pt>
                <c:pt idx="16063">
                  <c:v>-8.65</c:v>
                </c:pt>
                <c:pt idx="16064">
                  <c:v>-1.5</c:v>
                </c:pt>
                <c:pt idx="16065">
                  <c:v>0.70000000000000284</c:v>
                </c:pt>
                <c:pt idx="16066">
                  <c:v>0.92999999999999972</c:v>
                </c:pt>
                <c:pt idx="16067">
                  <c:v>-1.2599999999999936</c:v>
                </c:pt>
                <c:pt idx="16068">
                  <c:v>1.6799999999999973</c:v>
                </c:pt>
                <c:pt idx="16069">
                  <c:v>2.0399999999999987</c:v>
                </c:pt>
                <c:pt idx="16070">
                  <c:v>2.1400000000000006</c:v>
                </c:pt>
                <c:pt idx="16071">
                  <c:v>1.8999999999999957</c:v>
                </c:pt>
                <c:pt idx="16072">
                  <c:v>3.8700000000000037</c:v>
                </c:pt>
                <c:pt idx="16073">
                  <c:v>1.1900000000000073</c:v>
                </c:pt>
                <c:pt idx="16074">
                  <c:v>-1.9500000000000053</c:v>
                </c:pt>
                <c:pt idx="16075">
                  <c:v>4.0399999999999991</c:v>
                </c:pt>
                <c:pt idx="16076">
                  <c:v>6.25</c:v>
                </c:pt>
                <c:pt idx="16077">
                  <c:v>13.580000000000005</c:v>
                </c:pt>
                <c:pt idx="16078">
                  <c:v>10.96</c:v>
                </c:pt>
                <c:pt idx="16079">
                  <c:v>6.259999999999998</c:v>
                </c:pt>
                <c:pt idx="16080">
                  <c:v>30.259999999999987</c:v>
                </c:pt>
                <c:pt idx="16081">
                  <c:v>25.340000000000003</c:v>
                </c:pt>
                <c:pt idx="16082">
                  <c:v>25.03</c:v>
                </c:pt>
                <c:pt idx="16083">
                  <c:v>23.56</c:v>
                </c:pt>
                <c:pt idx="16084">
                  <c:v>23.310000000000031</c:v>
                </c:pt>
                <c:pt idx="16085">
                  <c:v>20.04</c:v>
                </c:pt>
                <c:pt idx="16086">
                  <c:v>15.100000000000001</c:v>
                </c:pt>
                <c:pt idx="16087">
                  <c:v>16.419999999999987</c:v>
                </c:pt>
                <c:pt idx="16088">
                  <c:v>6.4499999999999984</c:v>
                </c:pt>
                <c:pt idx="16089">
                  <c:v>8.11</c:v>
                </c:pt>
                <c:pt idx="16090">
                  <c:v>8.4100000000000037</c:v>
                </c:pt>
                <c:pt idx="16091">
                  <c:v>8.15</c:v>
                </c:pt>
                <c:pt idx="16092">
                  <c:v>3.6399999999999935</c:v>
                </c:pt>
                <c:pt idx="16093">
                  <c:v>7.0399999999999991</c:v>
                </c:pt>
                <c:pt idx="16094">
                  <c:v>8.94</c:v>
                </c:pt>
                <c:pt idx="16095">
                  <c:v>7.9300000000000024</c:v>
                </c:pt>
                <c:pt idx="16096">
                  <c:v>4.0600000000000005</c:v>
                </c:pt>
                <c:pt idx="16097">
                  <c:v>-2.5700000000000003</c:v>
                </c:pt>
                <c:pt idx="16098">
                  <c:v>2.3800000000000026</c:v>
                </c:pt>
                <c:pt idx="16099">
                  <c:v>6.0499999999999972</c:v>
                </c:pt>
                <c:pt idx="16100">
                  <c:v>9.6700000000000017</c:v>
                </c:pt>
                <c:pt idx="16101">
                  <c:v>14.160000000000004</c:v>
                </c:pt>
                <c:pt idx="16102">
                  <c:v>10.040000000000001</c:v>
                </c:pt>
                <c:pt idx="16103">
                  <c:v>13.260000000000005</c:v>
                </c:pt>
                <c:pt idx="16104">
                  <c:v>9.82</c:v>
                </c:pt>
                <c:pt idx="16105">
                  <c:v>4.6299999999999955</c:v>
                </c:pt>
                <c:pt idx="16106">
                  <c:v>6.8699999999999966</c:v>
                </c:pt>
                <c:pt idx="16107">
                  <c:v>11.1</c:v>
                </c:pt>
                <c:pt idx="16108">
                  <c:v>11.23</c:v>
                </c:pt>
                <c:pt idx="16109">
                  <c:v>12.53</c:v>
                </c:pt>
                <c:pt idx="16110">
                  <c:v>11.960000000000004</c:v>
                </c:pt>
                <c:pt idx="16111">
                  <c:v>11.88</c:v>
                </c:pt>
                <c:pt idx="16112">
                  <c:v>-0.56000000000000261</c:v>
                </c:pt>
                <c:pt idx="16113">
                  <c:v>-2.5900000000000034</c:v>
                </c:pt>
                <c:pt idx="16114">
                  <c:v>-2.6400000000000006</c:v>
                </c:pt>
                <c:pt idx="16115">
                  <c:v>-7.2700000000000031</c:v>
                </c:pt>
                <c:pt idx="16116">
                  <c:v>3.6099999999999994</c:v>
                </c:pt>
                <c:pt idx="16117">
                  <c:v>8.2800000000000011</c:v>
                </c:pt>
                <c:pt idx="16118">
                  <c:v>9.9600000000000026</c:v>
                </c:pt>
                <c:pt idx="16119">
                  <c:v>7.769999999999996</c:v>
                </c:pt>
                <c:pt idx="16120">
                  <c:v>-2.8999999999999977</c:v>
                </c:pt>
                <c:pt idx="16121">
                  <c:v>2.0900000000000034</c:v>
                </c:pt>
                <c:pt idx="16122">
                  <c:v>2.6499999999999986</c:v>
                </c:pt>
                <c:pt idx="16123">
                  <c:v>14.39</c:v>
                </c:pt>
                <c:pt idx="16124">
                  <c:v>20.269999999999989</c:v>
                </c:pt>
                <c:pt idx="16125">
                  <c:v>24.750000000000004</c:v>
                </c:pt>
                <c:pt idx="16126">
                  <c:v>15.870000000000006</c:v>
                </c:pt>
                <c:pt idx="16127">
                  <c:v>17.000000000000004</c:v>
                </c:pt>
                <c:pt idx="16128">
                  <c:v>37.870000000000005</c:v>
                </c:pt>
                <c:pt idx="16129">
                  <c:v>37.620000000000012</c:v>
                </c:pt>
                <c:pt idx="16130">
                  <c:v>31.809999999999992</c:v>
                </c:pt>
                <c:pt idx="16131">
                  <c:v>27.52</c:v>
                </c:pt>
                <c:pt idx="16132">
                  <c:v>27.72</c:v>
                </c:pt>
                <c:pt idx="16133">
                  <c:v>28.53</c:v>
                </c:pt>
                <c:pt idx="16134">
                  <c:v>33.92</c:v>
                </c:pt>
                <c:pt idx="16135">
                  <c:v>31.57</c:v>
                </c:pt>
                <c:pt idx="16136">
                  <c:v>24.840000000000003</c:v>
                </c:pt>
                <c:pt idx="16137">
                  <c:v>26.08</c:v>
                </c:pt>
                <c:pt idx="16138">
                  <c:v>31.520000000000003</c:v>
                </c:pt>
                <c:pt idx="16139">
                  <c:v>32.730000000000011</c:v>
                </c:pt>
                <c:pt idx="16140">
                  <c:v>34.74</c:v>
                </c:pt>
                <c:pt idx="16141">
                  <c:v>36.700000000000003</c:v>
                </c:pt>
                <c:pt idx="16142">
                  <c:v>37.86</c:v>
                </c:pt>
                <c:pt idx="16143">
                  <c:v>34.590000000000003</c:v>
                </c:pt>
                <c:pt idx="16144">
                  <c:v>28.110000000000031</c:v>
                </c:pt>
                <c:pt idx="16145">
                  <c:v>19.110000000000031</c:v>
                </c:pt>
                <c:pt idx="16146">
                  <c:v>14.96</c:v>
                </c:pt>
                <c:pt idx="16147">
                  <c:v>23.800000000000004</c:v>
                </c:pt>
                <c:pt idx="16148">
                  <c:v>32.77000000000001</c:v>
                </c:pt>
                <c:pt idx="16149">
                  <c:v>36.849999999999994</c:v>
                </c:pt>
                <c:pt idx="16150">
                  <c:v>27.529999999999987</c:v>
                </c:pt>
                <c:pt idx="16151">
                  <c:v>29.060000000000002</c:v>
                </c:pt>
                <c:pt idx="16152">
                  <c:v>13.01</c:v>
                </c:pt>
                <c:pt idx="16153">
                  <c:v>0.89000000000000068</c:v>
                </c:pt>
                <c:pt idx="16154">
                  <c:v>-8.2100000000000009</c:v>
                </c:pt>
                <c:pt idx="16155">
                  <c:v>-4.1899999999999995</c:v>
                </c:pt>
                <c:pt idx="16156">
                  <c:v>-3.4899999999999998</c:v>
                </c:pt>
                <c:pt idx="16157">
                  <c:v>-8.17</c:v>
                </c:pt>
                <c:pt idx="16158">
                  <c:v>-30.419999999999987</c:v>
                </c:pt>
                <c:pt idx="16159">
                  <c:v>-29.959999999999987</c:v>
                </c:pt>
                <c:pt idx="16160">
                  <c:v>-28.100000000000005</c:v>
                </c:pt>
                <c:pt idx="16161">
                  <c:v>-24.939999999999987</c:v>
                </c:pt>
                <c:pt idx="16162">
                  <c:v>-25.86</c:v>
                </c:pt>
                <c:pt idx="16163">
                  <c:v>-42.59</c:v>
                </c:pt>
                <c:pt idx="16164">
                  <c:v>-31.19</c:v>
                </c:pt>
                <c:pt idx="16165">
                  <c:v>-46.41</c:v>
                </c:pt>
                <c:pt idx="16166">
                  <c:v>-47.99</c:v>
                </c:pt>
                <c:pt idx="16167">
                  <c:v>-50.1</c:v>
                </c:pt>
                <c:pt idx="16168">
                  <c:v>-50.14</c:v>
                </c:pt>
                <c:pt idx="16169">
                  <c:v>-52.89</c:v>
                </c:pt>
                <c:pt idx="16170">
                  <c:v>-58.46</c:v>
                </c:pt>
                <c:pt idx="16171">
                  <c:v>-25.090000000000003</c:v>
                </c:pt>
                <c:pt idx="16172">
                  <c:v>-15.260000000000005</c:v>
                </c:pt>
                <c:pt idx="16173">
                  <c:v>-5.4500000000000028</c:v>
                </c:pt>
                <c:pt idx="16174">
                  <c:v>-15.280000000000001</c:v>
                </c:pt>
                <c:pt idx="16175">
                  <c:v>-35.809999999999995</c:v>
                </c:pt>
                <c:pt idx="16176">
                  <c:v>-43.36</c:v>
                </c:pt>
                <c:pt idx="16177">
                  <c:v>-30.03</c:v>
                </c:pt>
                <c:pt idx="16178">
                  <c:v>-19.630000000000031</c:v>
                </c:pt>
                <c:pt idx="16179">
                  <c:v>-18.330000000000005</c:v>
                </c:pt>
                <c:pt idx="16180">
                  <c:v>-19.62</c:v>
                </c:pt>
                <c:pt idx="16181">
                  <c:v>-26.95</c:v>
                </c:pt>
                <c:pt idx="16182">
                  <c:v>-43.660000000000011</c:v>
                </c:pt>
                <c:pt idx="16183">
                  <c:v>-32.720000000000013</c:v>
                </c:pt>
                <c:pt idx="16184">
                  <c:v>-28</c:v>
                </c:pt>
                <c:pt idx="16185">
                  <c:v>-18.659999999999997</c:v>
                </c:pt>
                <c:pt idx="16186">
                  <c:v>-14.310000000000002</c:v>
                </c:pt>
                <c:pt idx="16187">
                  <c:v>-22.82</c:v>
                </c:pt>
                <c:pt idx="16188">
                  <c:v>-15.700000000000001</c:v>
                </c:pt>
                <c:pt idx="16189">
                  <c:v>-13.980000000000004</c:v>
                </c:pt>
                <c:pt idx="16190">
                  <c:v>-18.410000000000004</c:v>
                </c:pt>
                <c:pt idx="16191">
                  <c:v>-9.8800000000000026</c:v>
                </c:pt>
                <c:pt idx="16192">
                  <c:v>-9.930000000000005</c:v>
                </c:pt>
                <c:pt idx="16193">
                  <c:v>-16.97</c:v>
                </c:pt>
                <c:pt idx="16194">
                  <c:v>-10.210000000000001</c:v>
                </c:pt>
                <c:pt idx="16195">
                  <c:v>1.6799999999999973</c:v>
                </c:pt>
                <c:pt idx="16196">
                  <c:v>9.3600000000000048</c:v>
                </c:pt>
                <c:pt idx="16197">
                  <c:v>15.98</c:v>
                </c:pt>
                <c:pt idx="16198">
                  <c:v>6</c:v>
                </c:pt>
                <c:pt idx="16199">
                  <c:v>6.3199999999999985</c:v>
                </c:pt>
                <c:pt idx="16200">
                  <c:v>11.729999999999999</c:v>
                </c:pt>
                <c:pt idx="16201">
                  <c:v>10.39</c:v>
                </c:pt>
                <c:pt idx="16202">
                  <c:v>10.850000000000019</c:v>
                </c:pt>
                <c:pt idx="16203">
                  <c:v>14.98</c:v>
                </c:pt>
                <c:pt idx="16204">
                  <c:v>17.610000000000031</c:v>
                </c:pt>
                <c:pt idx="16205">
                  <c:v>9.8100000000000023</c:v>
                </c:pt>
                <c:pt idx="16206">
                  <c:v>6.9200000000000017</c:v>
                </c:pt>
                <c:pt idx="16207">
                  <c:v>4.4800000000000084</c:v>
                </c:pt>
                <c:pt idx="16208">
                  <c:v>-7.9999999999998531E-2</c:v>
                </c:pt>
                <c:pt idx="16209">
                  <c:v>1.0399999999999954</c:v>
                </c:pt>
                <c:pt idx="16210">
                  <c:v>4.0899999999999963</c:v>
                </c:pt>
                <c:pt idx="16211">
                  <c:v>5.6000000000000005</c:v>
                </c:pt>
                <c:pt idx="16212">
                  <c:v>12.470000000000002</c:v>
                </c:pt>
                <c:pt idx="16213">
                  <c:v>10.060000000000002</c:v>
                </c:pt>
                <c:pt idx="16214">
                  <c:v>10.060000000000002</c:v>
                </c:pt>
                <c:pt idx="16215">
                  <c:v>11.57</c:v>
                </c:pt>
                <c:pt idx="16216">
                  <c:v>9.0100000000000051</c:v>
                </c:pt>
                <c:pt idx="16217">
                  <c:v>1.6099999999999965</c:v>
                </c:pt>
                <c:pt idx="16218">
                  <c:v>-6.8199999999999905</c:v>
                </c:pt>
                <c:pt idx="16219">
                  <c:v>20.339999999999996</c:v>
                </c:pt>
                <c:pt idx="16220">
                  <c:v>31.07</c:v>
                </c:pt>
                <c:pt idx="16221">
                  <c:v>34.949999999999996</c:v>
                </c:pt>
                <c:pt idx="16222">
                  <c:v>18.850000000000001</c:v>
                </c:pt>
                <c:pt idx="16223">
                  <c:v>16.71</c:v>
                </c:pt>
                <c:pt idx="16224">
                  <c:v>21.169999999999987</c:v>
                </c:pt>
                <c:pt idx="16225">
                  <c:v>29.179999999999996</c:v>
                </c:pt>
                <c:pt idx="16226">
                  <c:v>29.419999999999987</c:v>
                </c:pt>
                <c:pt idx="16227">
                  <c:v>36.03</c:v>
                </c:pt>
                <c:pt idx="16228">
                  <c:v>35.32</c:v>
                </c:pt>
                <c:pt idx="16229">
                  <c:v>26.88</c:v>
                </c:pt>
                <c:pt idx="16230">
                  <c:v>8.6600000000000037</c:v>
                </c:pt>
                <c:pt idx="16231">
                  <c:v>1.3500000000000021</c:v>
                </c:pt>
                <c:pt idx="16232">
                  <c:v>1.3299999999999952</c:v>
                </c:pt>
                <c:pt idx="16233">
                  <c:v>4.990000000000002</c:v>
                </c:pt>
                <c:pt idx="16234">
                  <c:v>5.8499999999999943</c:v>
                </c:pt>
                <c:pt idx="16235">
                  <c:v>4.1299999999999955</c:v>
                </c:pt>
                <c:pt idx="16236">
                  <c:v>5.1199999999999966</c:v>
                </c:pt>
                <c:pt idx="16237">
                  <c:v>3.9499999999999957</c:v>
                </c:pt>
                <c:pt idx="16238">
                  <c:v>1.740000000000002</c:v>
                </c:pt>
                <c:pt idx="16239">
                  <c:v>0.89999999999999869</c:v>
                </c:pt>
                <c:pt idx="16240">
                  <c:v>0</c:v>
                </c:pt>
                <c:pt idx="16241">
                  <c:v>-14.350000000000016</c:v>
                </c:pt>
                <c:pt idx="16242">
                  <c:v>-22.909999999999989</c:v>
                </c:pt>
                <c:pt idx="16243">
                  <c:v>-4.7800000000000011</c:v>
                </c:pt>
                <c:pt idx="16244">
                  <c:v>5.5</c:v>
                </c:pt>
                <c:pt idx="16245">
                  <c:v>15.880000000000004</c:v>
                </c:pt>
                <c:pt idx="16246">
                  <c:v>6.4600000000000009</c:v>
                </c:pt>
                <c:pt idx="16247">
                  <c:v>4.740000000000002</c:v>
                </c:pt>
                <c:pt idx="16248">
                  <c:v>11.210000000000003</c:v>
                </c:pt>
                <c:pt idx="16249">
                  <c:v>7.6000000000000005</c:v>
                </c:pt>
                <c:pt idx="16250">
                  <c:v>2.129999999999999</c:v>
                </c:pt>
                <c:pt idx="16251">
                  <c:v>7.8000000000000007</c:v>
                </c:pt>
                <c:pt idx="16252">
                  <c:v>7.6599999999999975</c:v>
                </c:pt>
                <c:pt idx="16253">
                  <c:v>-5.0000000000000724E-2</c:v>
                </c:pt>
                <c:pt idx="16254">
                  <c:v>-0.14000000000000071</c:v>
                </c:pt>
                <c:pt idx="16255">
                  <c:v>-15.910000000000004</c:v>
                </c:pt>
                <c:pt idx="16256">
                  <c:v>-15.290000000000003</c:v>
                </c:pt>
                <c:pt idx="16257">
                  <c:v>-8.6300000000000008</c:v>
                </c:pt>
                <c:pt idx="16258">
                  <c:v>-10.310000000000002</c:v>
                </c:pt>
                <c:pt idx="16259">
                  <c:v>-11.57</c:v>
                </c:pt>
                <c:pt idx="16260">
                  <c:v>-8.7200000000000006</c:v>
                </c:pt>
                <c:pt idx="16261">
                  <c:v>-11.270000000000001</c:v>
                </c:pt>
                <c:pt idx="16262">
                  <c:v>-8.2600000000000016</c:v>
                </c:pt>
                <c:pt idx="16263">
                  <c:v>-6.9400000000000084</c:v>
                </c:pt>
                <c:pt idx="16264">
                  <c:v>-6.1699999999999946</c:v>
                </c:pt>
                <c:pt idx="16265">
                  <c:v>-23.519999999999996</c:v>
                </c:pt>
                <c:pt idx="16266">
                  <c:v>-27.979999999999986</c:v>
                </c:pt>
                <c:pt idx="16267">
                  <c:v>-4.9800000000000084</c:v>
                </c:pt>
                <c:pt idx="16268">
                  <c:v>3.6099999999999994</c:v>
                </c:pt>
                <c:pt idx="16269">
                  <c:v>12.810000000000002</c:v>
                </c:pt>
                <c:pt idx="16270">
                  <c:v>0.72999999999999765</c:v>
                </c:pt>
                <c:pt idx="16271">
                  <c:v>4.3900000000000006</c:v>
                </c:pt>
                <c:pt idx="16272">
                  <c:v>16.170000000000005</c:v>
                </c:pt>
                <c:pt idx="16273">
                  <c:v>14.96</c:v>
                </c:pt>
                <c:pt idx="16274">
                  <c:v>20.34</c:v>
                </c:pt>
                <c:pt idx="16275">
                  <c:v>23.509999999999987</c:v>
                </c:pt>
                <c:pt idx="16276">
                  <c:v>21.69</c:v>
                </c:pt>
                <c:pt idx="16277">
                  <c:v>16.41</c:v>
                </c:pt>
                <c:pt idx="16278">
                  <c:v>17.099999999999987</c:v>
                </c:pt>
                <c:pt idx="16279">
                  <c:v>10.620000000000001</c:v>
                </c:pt>
                <c:pt idx="16280">
                  <c:v>0.85000000000000164</c:v>
                </c:pt>
                <c:pt idx="16281">
                  <c:v>1.2699999999999922</c:v>
                </c:pt>
                <c:pt idx="16282">
                  <c:v>0.65000000000000013</c:v>
                </c:pt>
                <c:pt idx="16283">
                  <c:v>1.2299999999999922</c:v>
                </c:pt>
                <c:pt idx="16284">
                  <c:v>-0.29000000000000004</c:v>
                </c:pt>
                <c:pt idx="16285">
                  <c:v>0.59999999999999432</c:v>
                </c:pt>
                <c:pt idx="16286">
                  <c:v>0.97999999999999765</c:v>
                </c:pt>
                <c:pt idx="16287">
                  <c:v>-5.6499999999999986</c:v>
                </c:pt>
                <c:pt idx="16288">
                  <c:v>-7.6899999999999977</c:v>
                </c:pt>
                <c:pt idx="16289">
                  <c:v>-5.0800000000000054</c:v>
                </c:pt>
                <c:pt idx="16290">
                  <c:v>-10.920000000000002</c:v>
                </c:pt>
                <c:pt idx="16291">
                  <c:v>-4.4800000000000004</c:v>
                </c:pt>
                <c:pt idx="16292">
                  <c:v>7.1699999999999946</c:v>
                </c:pt>
                <c:pt idx="16293">
                  <c:v>9.7800000000000011</c:v>
                </c:pt>
                <c:pt idx="16294">
                  <c:v>2.2700000000000031</c:v>
                </c:pt>
                <c:pt idx="16295">
                  <c:v>3.7299999999999982</c:v>
                </c:pt>
                <c:pt idx="16296">
                  <c:v>12.510000000000002</c:v>
                </c:pt>
                <c:pt idx="16297">
                  <c:v>12.42</c:v>
                </c:pt>
                <c:pt idx="16298">
                  <c:v>3.4499999999999993</c:v>
                </c:pt>
                <c:pt idx="16299">
                  <c:v>2.92</c:v>
                </c:pt>
                <c:pt idx="16300">
                  <c:v>0.89999999999999991</c:v>
                </c:pt>
                <c:pt idx="16301">
                  <c:v>-1.83</c:v>
                </c:pt>
                <c:pt idx="16302">
                  <c:v>-5.3100000000000005</c:v>
                </c:pt>
                <c:pt idx="16303">
                  <c:v>-6.0600000000000005</c:v>
                </c:pt>
                <c:pt idx="16304">
                  <c:v>-9.66</c:v>
                </c:pt>
                <c:pt idx="16305">
                  <c:v>-9.1700000000000017</c:v>
                </c:pt>
                <c:pt idx="16306">
                  <c:v>-12.360000000000021</c:v>
                </c:pt>
                <c:pt idx="16307">
                  <c:v>-11.650000000000002</c:v>
                </c:pt>
                <c:pt idx="16308">
                  <c:v>-9.3800000000000026</c:v>
                </c:pt>
                <c:pt idx="16309">
                  <c:v>-4.1999999999999975</c:v>
                </c:pt>
                <c:pt idx="16310">
                  <c:v>-5.9400000000000013</c:v>
                </c:pt>
                <c:pt idx="16311">
                  <c:v>0.78999999999999915</c:v>
                </c:pt>
                <c:pt idx="16312">
                  <c:v>-2.9099999999999997</c:v>
                </c:pt>
                <c:pt idx="16313">
                  <c:v>-9.9600000000000026</c:v>
                </c:pt>
                <c:pt idx="16314">
                  <c:v>-0.17000000000000171</c:v>
                </c:pt>
                <c:pt idx="16315">
                  <c:v>-5.8199999999999905</c:v>
                </c:pt>
                <c:pt idx="16316">
                  <c:v>4.9999999999997317E-2</c:v>
                </c:pt>
                <c:pt idx="16317">
                  <c:v>7.6699999999999946</c:v>
                </c:pt>
                <c:pt idx="16318">
                  <c:v>-2.3800000000000026</c:v>
                </c:pt>
                <c:pt idx="16319">
                  <c:v>-4.8600000000000065</c:v>
                </c:pt>
                <c:pt idx="16320">
                  <c:v>-17.93</c:v>
                </c:pt>
                <c:pt idx="16321">
                  <c:v>-5.8000000000000007</c:v>
                </c:pt>
                <c:pt idx="16322">
                  <c:v>-10.830000000000002</c:v>
                </c:pt>
                <c:pt idx="16323">
                  <c:v>-2.8899999999999988</c:v>
                </c:pt>
                <c:pt idx="16324">
                  <c:v>-0.54999999999999893</c:v>
                </c:pt>
                <c:pt idx="16325">
                  <c:v>-1.8000000000000007</c:v>
                </c:pt>
                <c:pt idx="16326">
                  <c:v>-12.560000000000002</c:v>
                </c:pt>
                <c:pt idx="16327">
                  <c:v>0.26999999999999685</c:v>
                </c:pt>
                <c:pt idx="16328">
                  <c:v>-1.6300000000000041</c:v>
                </c:pt>
                <c:pt idx="16329">
                  <c:v>-4.9599999999999937</c:v>
                </c:pt>
                <c:pt idx="16330">
                  <c:v>0.6299999999999969</c:v>
                </c:pt>
                <c:pt idx="16331">
                  <c:v>-0.32000000000000095</c:v>
                </c:pt>
                <c:pt idx="16332">
                  <c:v>-2.5900000000000034</c:v>
                </c:pt>
                <c:pt idx="16333">
                  <c:v>-3.0000000000001192E-2</c:v>
                </c:pt>
                <c:pt idx="16334">
                  <c:v>1.5099999999999936</c:v>
                </c:pt>
                <c:pt idx="16335">
                  <c:v>0.5500000000000046</c:v>
                </c:pt>
                <c:pt idx="16336">
                  <c:v>1.720000000000006</c:v>
                </c:pt>
                <c:pt idx="16337">
                  <c:v>-8.3600000000000048</c:v>
                </c:pt>
                <c:pt idx="16338">
                  <c:v>-12.490000000000002</c:v>
                </c:pt>
                <c:pt idx="16339">
                  <c:v>-4.1399999999999935</c:v>
                </c:pt>
                <c:pt idx="16340">
                  <c:v>2.7400000000000042</c:v>
                </c:pt>
                <c:pt idx="16341">
                  <c:v>6.3700000000000054</c:v>
                </c:pt>
                <c:pt idx="16342">
                  <c:v>1.5199999999999922</c:v>
                </c:pt>
                <c:pt idx="16343">
                  <c:v>-0.53999999999999915</c:v>
                </c:pt>
                <c:pt idx="16344">
                  <c:v>-6.4600000000000009</c:v>
                </c:pt>
                <c:pt idx="16345">
                  <c:v>-4.3700000000000054</c:v>
                </c:pt>
                <c:pt idx="16346">
                  <c:v>-7.9300000000000024</c:v>
                </c:pt>
                <c:pt idx="16347">
                  <c:v>-3.259999999999998</c:v>
                </c:pt>
                <c:pt idx="16348">
                  <c:v>-2.6199999999999974</c:v>
                </c:pt>
                <c:pt idx="16349">
                  <c:v>-3.5500000000000043</c:v>
                </c:pt>
                <c:pt idx="16350">
                  <c:v>-10.54</c:v>
                </c:pt>
                <c:pt idx="16351">
                  <c:v>-16.220000000000006</c:v>
                </c:pt>
                <c:pt idx="16352">
                  <c:v>-11.91</c:v>
                </c:pt>
                <c:pt idx="16353">
                  <c:v>-7.8399999999999963</c:v>
                </c:pt>
                <c:pt idx="16354">
                  <c:v>-2.7800000000000011</c:v>
                </c:pt>
                <c:pt idx="16355">
                  <c:v>-6.3199999999999985</c:v>
                </c:pt>
                <c:pt idx="16356">
                  <c:v>0.87000000000000577</c:v>
                </c:pt>
                <c:pt idx="16357">
                  <c:v>-0.14000000000000071</c:v>
                </c:pt>
                <c:pt idx="16358">
                  <c:v>-2.6499999999999986</c:v>
                </c:pt>
                <c:pt idx="16359">
                  <c:v>-7.5900000000000025</c:v>
                </c:pt>
                <c:pt idx="16360">
                  <c:v>-9.9700000000000042</c:v>
                </c:pt>
                <c:pt idx="16361">
                  <c:v>-40.83</c:v>
                </c:pt>
                <c:pt idx="16362">
                  <c:v>-55.24</c:v>
                </c:pt>
                <c:pt idx="16363">
                  <c:v>-18.310000000000031</c:v>
                </c:pt>
                <c:pt idx="16364">
                  <c:v>-10.25</c:v>
                </c:pt>
                <c:pt idx="16365">
                  <c:v>-1.0500000000000043</c:v>
                </c:pt>
                <c:pt idx="16366">
                  <c:v>-8.980000000000004</c:v>
                </c:pt>
                <c:pt idx="16367">
                  <c:v>-17.800000000000004</c:v>
                </c:pt>
                <c:pt idx="16368">
                  <c:v>-9.5</c:v>
                </c:pt>
                <c:pt idx="16369">
                  <c:v>-16.71</c:v>
                </c:pt>
                <c:pt idx="16370">
                  <c:v>-12.830000000000002</c:v>
                </c:pt>
                <c:pt idx="16371">
                  <c:v>-7.57</c:v>
                </c:pt>
                <c:pt idx="16372">
                  <c:v>-11.709999999999999</c:v>
                </c:pt>
                <c:pt idx="16373">
                  <c:v>-21.7</c:v>
                </c:pt>
                <c:pt idx="16374">
                  <c:v>-20.660000000000004</c:v>
                </c:pt>
                <c:pt idx="16375">
                  <c:v>-13.030000000000001</c:v>
                </c:pt>
                <c:pt idx="16376">
                  <c:v>-14.010000000000005</c:v>
                </c:pt>
                <c:pt idx="16377">
                  <c:v>-15.120000000000005</c:v>
                </c:pt>
                <c:pt idx="16378">
                  <c:v>-14.68</c:v>
                </c:pt>
                <c:pt idx="16379">
                  <c:v>-13.850000000000021</c:v>
                </c:pt>
                <c:pt idx="16380">
                  <c:v>-10.010000000000005</c:v>
                </c:pt>
                <c:pt idx="16381">
                  <c:v>-8.6000000000000014</c:v>
                </c:pt>
                <c:pt idx="16382">
                  <c:v>-7.98</c:v>
                </c:pt>
                <c:pt idx="16383">
                  <c:v>-9.0800000000000018</c:v>
                </c:pt>
                <c:pt idx="16384">
                  <c:v>-11.639999999999999</c:v>
                </c:pt>
                <c:pt idx="16385">
                  <c:v>-36.6</c:v>
                </c:pt>
                <c:pt idx="16386">
                  <c:v>-60.8</c:v>
                </c:pt>
                <c:pt idx="16387">
                  <c:v>-13.470000000000006</c:v>
                </c:pt>
                <c:pt idx="16388">
                  <c:v>-5.8999999999999986</c:v>
                </c:pt>
                <c:pt idx="16389">
                  <c:v>-2.2600000000000051</c:v>
                </c:pt>
                <c:pt idx="16390">
                  <c:v>-7.490000000000002</c:v>
                </c:pt>
                <c:pt idx="16391">
                  <c:v>-20.779999999999987</c:v>
                </c:pt>
                <c:pt idx="16392">
                  <c:v>-15.950000000000006</c:v>
                </c:pt>
                <c:pt idx="16393">
                  <c:v>-16.64</c:v>
                </c:pt>
                <c:pt idx="16394">
                  <c:v>-25.479999999999986</c:v>
                </c:pt>
                <c:pt idx="16395">
                  <c:v>-12.639999999999999</c:v>
                </c:pt>
                <c:pt idx="16396">
                  <c:v>-13.78</c:v>
                </c:pt>
                <c:pt idx="16397">
                  <c:v>-11.55</c:v>
                </c:pt>
                <c:pt idx="16398">
                  <c:v>-15.880000000000004</c:v>
                </c:pt>
                <c:pt idx="16399">
                  <c:v>-13.350000000000021</c:v>
                </c:pt>
                <c:pt idx="16400">
                  <c:v>-15.410000000000004</c:v>
                </c:pt>
                <c:pt idx="16401">
                  <c:v>-16.18</c:v>
                </c:pt>
                <c:pt idx="16402">
                  <c:v>-22.230000000000004</c:v>
                </c:pt>
                <c:pt idx="16403">
                  <c:v>-24.67</c:v>
                </c:pt>
                <c:pt idx="16404">
                  <c:v>-17.329999999999988</c:v>
                </c:pt>
                <c:pt idx="16405">
                  <c:v>-17.910000000000004</c:v>
                </c:pt>
                <c:pt idx="16406">
                  <c:v>-20.03</c:v>
                </c:pt>
                <c:pt idx="16407">
                  <c:v>-24.110000000000031</c:v>
                </c:pt>
                <c:pt idx="16408">
                  <c:v>-22.220000000000006</c:v>
                </c:pt>
                <c:pt idx="16409">
                  <c:v>-35.63000000000001</c:v>
                </c:pt>
                <c:pt idx="16410">
                  <c:v>-50.15</c:v>
                </c:pt>
                <c:pt idx="16411">
                  <c:v>-18.720000000000006</c:v>
                </c:pt>
                <c:pt idx="16412">
                  <c:v>-13.940000000000005</c:v>
                </c:pt>
                <c:pt idx="16413">
                  <c:v>-11.310000000000002</c:v>
                </c:pt>
                <c:pt idx="16414">
                  <c:v>-16</c:v>
                </c:pt>
                <c:pt idx="16415">
                  <c:v>-24.720000000000002</c:v>
                </c:pt>
                <c:pt idx="16416">
                  <c:v>-30.95</c:v>
                </c:pt>
                <c:pt idx="16417">
                  <c:v>-32.270000000000003</c:v>
                </c:pt>
                <c:pt idx="16418">
                  <c:v>-29.800000000000004</c:v>
                </c:pt>
                <c:pt idx="16419">
                  <c:v>-20.959999999999987</c:v>
                </c:pt>
                <c:pt idx="16420">
                  <c:v>-21.56</c:v>
                </c:pt>
                <c:pt idx="16421">
                  <c:v>-30.050000000000004</c:v>
                </c:pt>
                <c:pt idx="16422">
                  <c:v>-30.89</c:v>
                </c:pt>
                <c:pt idx="16423">
                  <c:v>-27.730000000000004</c:v>
                </c:pt>
                <c:pt idx="16424">
                  <c:v>-27.14</c:v>
                </c:pt>
                <c:pt idx="16425">
                  <c:v>-26.010000000000005</c:v>
                </c:pt>
                <c:pt idx="16426">
                  <c:v>-29.509999999999987</c:v>
                </c:pt>
                <c:pt idx="16427">
                  <c:v>-29.330000000000005</c:v>
                </c:pt>
                <c:pt idx="16428">
                  <c:v>-23.589999999999989</c:v>
                </c:pt>
                <c:pt idx="16429">
                  <c:v>-20.410000000000004</c:v>
                </c:pt>
                <c:pt idx="16430">
                  <c:v>-23.310000000000031</c:v>
                </c:pt>
                <c:pt idx="16431">
                  <c:v>-29.009999999999987</c:v>
                </c:pt>
                <c:pt idx="16432">
                  <c:v>-29.09</c:v>
                </c:pt>
                <c:pt idx="16433">
                  <c:v>-24.809999999999992</c:v>
                </c:pt>
                <c:pt idx="16434">
                  <c:v>-23.979999999999986</c:v>
                </c:pt>
                <c:pt idx="16435">
                  <c:v>-17.22</c:v>
                </c:pt>
                <c:pt idx="16436">
                  <c:v>-15.030000000000001</c:v>
                </c:pt>
                <c:pt idx="16437">
                  <c:v>-8.5200000000000031</c:v>
                </c:pt>
                <c:pt idx="16438">
                  <c:v>-12.470000000000002</c:v>
                </c:pt>
                <c:pt idx="16439">
                  <c:v>-10.120000000000005</c:v>
                </c:pt>
                <c:pt idx="16440">
                  <c:v>-9.9600000000000026</c:v>
                </c:pt>
                <c:pt idx="16441">
                  <c:v>-6.0999999999999943</c:v>
                </c:pt>
                <c:pt idx="16442">
                  <c:v>-8.8000000000000043</c:v>
                </c:pt>
                <c:pt idx="16443">
                  <c:v>-0.92999999999999972</c:v>
                </c:pt>
                <c:pt idx="16444">
                  <c:v>5.48</c:v>
                </c:pt>
                <c:pt idx="16445">
                  <c:v>1.4400000000000048</c:v>
                </c:pt>
                <c:pt idx="16446">
                  <c:v>-3.9600000000000009</c:v>
                </c:pt>
                <c:pt idx="16447">
                  <c:v>-10.32</c:v>
                </c:pt>
                <c:pt idx="16448">
                  <c:v>-15.05</c:v>
                </c:pt>
                <c:pt idx="16449">
                  <c:v>-16.740000000000002</c:v>
                </c:pt>
                <c:pt idx="16450">
                  <c:v>-12.57</c:v>
                </c:pt>
                <c:pt idx="16451">
                  <c:v>-13.43</c:v>
                </c:pt>
                <c:pt idx="16452">
                  <c:v>-16.14</c:v>
                </c:pt>
                <c:pt idx="16453">
                  <c:v>-10.450000000000006</c:v>
                </c:pt>
                <c:pt idx="16454">
                  <c:v>-10.330000000000005</c:v>
                </c:pt>
                <c:pt idx="16455">
                  <c:v>-8.4100000000000037</c:v>
                </c:pt>
                <c:pt idx="16456">
                  <c:v>-6.9000000000000083</c:v>
                </c:pt>
                <c:pt idx="16457">
                  <c:v>-22.04</c:v>
                </c:pt>
                <c:pt idx="16458">
                  <c:v>-26.970000000000006</c:v>
                </c:pt>
                <c:pt idx="16459">
                  <c:v>-13.350000000000016</c:v>
                </c:pt>
                <c:pt idx="16460">
                  <c:v>-9.89</c:v>
                </c:pt>
                <c:pt idx="16461">
                  <c:v>-4.4499999999999984</c:v>
                </c:pt>
                <c:pt idx="16462">
                  <c:v>-13.790000000000003</c:v>
                </c:pt>
                <c:pt idx="16463">
                  <c:v>-13.540000000000003</c:v>
                </c:pt>
                <c:pt idx="16464">
                  <c:v>-0.2800000000000013</c:v>
                </c:pt>
                <c:pt idx="16465">
                  <c:v>-0.61999999999999866</c:v>
                </c:pt>
                <c:pt idx="16466">
                  <c:v>2.259999999999998</c:v>
                </c:pt>
                <c:pt idx="16467">
                  <c:v>4.8599999999999985</c:v>
                </c:pt>
                <c:pt idx="16468">
                  <c:v>7.1599999999999966</c:v>
                </c:pt>
                <c:pt idx="16469">
                  <c:v>7.8900000000000006</c:v>
                </c:pt>
                <c:pt idx="16470">
                  <c:v>11.470000000000002</c:v>
                </c:pt>
                <c:pt idx="16471">
                  <c:v>10.74</c:v>
                </c:pt>
                <c:pt idx="16472">
                  <c:v>4.5399999999999991</c:v>
                </c:pt>
                <c:pt idx="16473">
                  <c:v>-2.5900000000000034</c:v>
                </c:pt>
                <c:pt idx="16474">
                  <c:v>-0.68999999999999773</c:v>
                </c:pt>
                <c:pt idx="16475">
                  <c:v>0.25</c:v>
                </c:pt>
                <c:pt idx="16476">
                  <c:v>-0.97999999999999765</c:v>
                </c:pt>
                <c:pt idx="16477">
                  <c:v>-1.3700000000000045</c:v>
                </c:pt>
                <c:pt idx="16478">
                  <c:v>-2.9200000000000017</c:v>
                </c:pt>
                <c:pt idx="16479">
                  <c:v>0.89000000000000068</c:v>
                </c:pt>
                <c:pt idx="16480">
                  <c:v>1.0700000000000003</c:v>
                </c:pt>
                <c:pt idx="16481">
                  <c:v>-3.6799999999999997</c:v>
                </c:pt>
                <c:pt idx="16482">
                  <c:v>-14.04</c:v>
                </c:pt>
                <c:pt idx="16483">
                  <c:v>-12.350000000000026</c:v>
                </c:pt>
                <c:pt idx="16484">
                  <c:v>7.68</c:v>
                </c:pt>
                <c:pt idx="16485">
                  <c:v>17.240000000000002</c:v>
                </c:pt>
                <c:pt idx="16486">
                  <c:v>9.5100000000000051</c:v>
                </c:pt>
                <c:pt idx="16487">
                  <c:v>-0.35000000000000142</c:v>
                </c:pt>
                <c:pt idx="16488">
                  <c:v>5.5</c:v>
                </c:pt>
                <c:pt idx="16489">
                  <c:v>2.019999999999996</c:v>
                </c:pt>
                <c:pt idx="16490">
                  <c:v>5.4699999999999953</c:v>
                </c:pt>
                <c:pt idx="16491">
                  <c:v>6.6099999999999959</c:v>
                </c:pt>
                <c:pt idx="16492">
                  <c:v>4.5200000000000005</c:v>
                </c:pt>
                <c:pt idx="16493">
                  <c:v>3.5</c:v>
                </c:pt>
                <c:pt idx="16494">
                  <c:v>-13.310000000000002</c:v>
                </c:pt>
                <c:pt idx="16495">
                  <c:v>-13.709999999999999</c:v>
                </c:pt>
                <c:pt idx="16496">
                  <c:v>-8.930000000000005</c:v>
                </c:pt>
                <c:pt idx="16497">
                  <c:v>-11.07</c:v>
                </c:pt>
                <c:pt idx="16498">
                  <c:v>-10.790000000000003</c:v>
                </c:pt>
                <c:pt idx="16499">
                  <c:v>-22.220000000000006</c:v>
                </c:pt>
                <c:pt idx="16500">
                  <c:v>-21.500000000000007</c:v>
                </c:pt>
                <c:pt idx="16501">
                  <c:v>-19.18</c:v>
                </c:pt>
                <c:pt idx="16502">
                  <c:v>-18.339999999999996</c:v>
                </c:pt>
                <c:pt idx="16503">
                  <c:v>-13.260000000000002</c:v>
                </c:pt>
                <c:pt idx="16504">
                  <c:v>-14.74</c:v>
                </c:pt>
                <c:pt idx="16505">
                  <c:v>-35.13000000000001</c:v>
                </c:pt>
                <c:pt idx="16506">
                  <c:v>-40.270000000000003</c:v>
                </c:pt>
                <c:pt idx="16507">
                  <c:v>-9.5200000000000031</c:v>
                </c:pt>
                <c:pt idx="16508">
                  <c:v>-8.9600000000000026</c:v>
                </c:pt>
                <c:pt idx="16509">
                  <c:v>-4.759999999999998</c:v>
                </c:pt>
                <c:pt idx="16510">
                  <c:v>-9.94</c:v>
                </c:pt>
                <c:pt idx="16511">
                  <c:v>-12.910000000000004</c:v>
                </c:pt>
                <c:pt idx="16512">
                  <c:v>-20.86</c:v>
                </c:pt>
                <c:pt idx="16513">
                  <c:v>-23.419999999999987</c:v>
                </c:pt>
                <c:pt idx="16514">
                  <c:v>-30.91</c:v>
                </c:pt>
                <c:pt idx="16515">
                  <c:v>-24.790000000000003</c:v>
                </c:pt>
                <c:pt idx="16516">
                  <c:v>-21.520000000000003</c:v>
                </c:pt>
                <c:pt idx="16517">
                  <c:v>-27.520000000000003</c:v>
                </c:pt>
                <c:pt idx="16518">
                  <c:v>-31.110000000000031</c:v>
                </c:pt>
                <c:pt idx="16519">
                  <c:v>-21.840000000000003</c:v>
                </c:pt>
                <c:pt idx="16520">
                  <c:v>-27.6</c:v>
                </c:pt>
                <c:pt idx="16521">
                  <c:v>-22.959999999999987</c:v>
                </c:pt>
                <c:pt idx="16522">
                  <c:v>-20.470000000000006</c:v>
                </c:pt>
                <c:pt idx="16523">
                  <c:v>-20.800000000000004</c:v>
                </c:pt>
                <c:pt idx="16524">
                  <c:v>-17.279999999999987</c:v>
                </c:pt>
                <c:pt idx="16525">
                  <c:v>-19.369999999999987</c:v>
                </c:pt>
                <c:pt idx="16526">
                  <c:v>-21.64</c:v>
                </c:pt>
                <c:pt idx="16527">
                  <c:v>-25.07</c:v>
                </c:pt>
                <c:pt idx="16528">
                  <c:v>-24.560000000000002</c:v>
                </c:pt>
                <c:pt idx="16529">
                  <c:v>-46.780000000000008</c:v>
                </c:pt>
                <c:pt idx="16530">
                  <c:v>-49.449999999999996</c:v>
                </c:pt>
                <c:pt idx="16531">
                  <c:v>-22.439999999999987</c:v>
                </c:pt>
                <c:pt idx="16532">
                  <c:v>-10.360000000000019</c:v>
                </c:pt>
                <c:pt idx="16533">
                  <c:v>-6.4800000000000084</c:v>
                </c:pt>
                <c:pt idx="16534">
                  <c:v>-13.910000000000004</c:v>
                </c:pt>
                <c:pt idx="16535">
                  <c:v>-14.18</c:v>
                </c:pt>
                <c:pt idx="16536">
                  <c:v>-3.6099999999999994</c:v>
                </c:pt>
                <c:pt idx="16537">
                  <c:v>-2.8000000000000043</c:v>
                </c:pt>
                <c:pt idx="16538">
                  <c:v>-9.2200000000000006</c:v>
                </c:pt>
                <c:pt idx="16539">
                  <c:v>-8.8600000000000048</c:v>
                </c:pt>
                <c:pt idx="16540">
                  <c:v>-10.3</c:v>
                </c:pt>
                <c:pt idx="16541">
                  <c:v>-11.090000000000003</c:v>
                </c:pt>
                <c:pt idx="16542">
                  <c:v>-16.03</c:v>
                </c:pt>
                <c:pt idx="16543">
                  <c:v>-10.590000000000003</c:v>
                </c:pt>
                <c:pt idx="16544">
                  <c:v>-12.209999999999999</c:v>
                </c:pt>
                <c:pt idx="16545">
                  <c:v>-13.63</c:v>
                </c:pt>
                <c:pt idx="16546">
                  <c:v>-12.530000000000001</c:v>
                </c:pt>
                <c:pt idx="16547">
                  <c:v>-13.72</c:v>
                </c:pt>
                <c:pt idx="16548">
                  <c:v>-5.9100000000000037</c:v>
                </c:pt>
                <c:pt idx="16549">
                  <c:v>-6.3999999999999986</c:v>
                </c:pt>
                <c:pt idx="16550">
                  <c:v>-6.9200000000000017</c:v>
                </c:pt>
                <c:pt idx="16551">
                  <c:v>-9.32</c:v>
                </c:pt>
                <c:pt idx="16552">
                  <c:v>-13.900000000000002</c:v>
                </c:pt>
                <c:pt idx="16553">
                  <c:v>-30.459999999999987</c:v>
                </c:pt>
                <c:pt idx="16554">
                  <c:v>-31.310000000000031</c:v>
                </c:pt>
                <c:pt idx="16555">
                  <c:v>1.4500000000000028</c:v>
                </c:pt>
                <c:pt idx="16556">
                  <c:v>6.029999999999994</c:v>
                </c:pt>
                <c:pt idx="16557">
                  <c:v>10.229999999999999</c:v>
                </c:pt>
                <c:pt idx="16558">
                  <c:v>0.62000000000000577</c:v>
                </c:pt>
                <c:pt idx="16559">
                  <c:v>-3.3100000000000023</c:v>
                </c:pt>
                <c:pt idx="16560">
                  <c:v>2.7299999999999982</c:v>
                </c:pt>
                <c:pt idx="16561">
                  <c:v>-1.6900000000000073</c:v>
                </c:pt>
                <c:pt idx="16562">
                  <c:v>-1.3200000000000003</c:v>
                </c:pt>
                <c:pt idx="16563">
                  <c:v>1.7299999999999922</c:v>
                </c:pt>
                <c:pt idx="16564">
                  <c:v>1.240000000000002</c:v>
                </c:pt>
                <c:pt idx="16565">
                  <c:v>-11.670000000000002</c:v>
                </c:pt>
                <c:pt idx="16566">
                  <c:v>-16.959999999999987</c:v>
                </c:pt>
                <c:pt idx="16567">
                  <c:v>-20.060000000000009</c:v>
                </c:pt>
                <c:pt idx="16568">
                  <c:v>-18.519999999999996</c:v>
                </c:pt>
                <c:pt idx="16569">
                  <c:v>-14.70000000000001</c:v>
                </c:pt>
                <c:pt idx="16570">
                  <c:v>-10.920000000000002</c:v>
                </c:pt>
                <c:pt idx="16571">
                  <c:v>-17.540000000000006</c:v>
                </c:pt>
                <c:pt idx="16572">
                  <c:v>-17.43</c:v>
                </c:pt>
                <c:pt idx="16573">
                  <c:v>-18.550000000000004</c:v>
                </c:pt>
                <c:pt idx="16574">
                  <c:v>-20.03</c:v>
                </c:pt>
                <c:pt idx="16575">
                  <c:v>-20.230000000000004</c:v>
                </c:pt>
                <c:pt idx="16576">
                  <c:v>-19.32</c:v>
                </c:pt>
                <c:pt idx="16577">
                  <c:v>-47.09</c:v>
                </c:pt>
                <c:pt idx="16578">
                  <c:v>-40.530000000000008</c:v>
                </c:pt>
                <c:pt idx="16579">
                  <c:v>-18.240000000000002</c:v>
                </c:pt>
                <c:pt idx="16580">
                  <c:v>-4.3900000000000006</c:v>
                </c:pt>
                <c:pt idx="16581">
                  <c:v>-0.48000000000000398</c:v>
                </c:pt>
                <c:pt idx="16582">
                  <c:v>-5.3700000000000054</c:v>
                </c:pt>
                <c:pt idx="16583">
                  <c:v>-11.32</c:v>
                </c:pt>
                <c:pt idx="16584">
                  <c:v>-6.07</c:v>
                </c:pt>
                <c:pt idx="16585">
                  <c:v>-7.2799999999999994</c:v>
                </c:pt>
                <c:pt idx="16586">
                  <c:v>-13.100000000000001</c:v>
                </c:pt>
                <c:pt idx="16587">
                  <c:v>-5.0500000000000043</c:v>
                </c:pt>
                <c:pt idx="16588">
                  <c:v>-11.209999999999999</c:v>
                </c:pt>
                <c:pt idx="16589">
                  <c:v>-9.74</c:v>
                </c:pt>
                <c:pt idx="16590">
                  <c:v>-8.3700000000000045</c:v>
                </c:pt>
                <c:pt idx="16591">
                  <c:v>-12.120000000000005</c:v>
                </c:pt>
                <c:pt idx="16592">
                  <c:v>-11.139999999999999</c:v>
                </c:pt>
                <c:pt idx="16593">
                  <c:v>-14.250000000000007</c:v>
                </c:pt>
                <c:pt idx="16594">
                  <c:v>-11.410000000000004</c:v>
                </c:pt>
                <c:pt idx="16595">
                  <c:v>-13.900000000000002</c:v>
                </c:pt>
                <c:pt idx="16596">
                  <c:v>-10.900000000000006</c:v>
                </c:pt>
                <c:pt idx="16597">
                  <c:v>-11.270000000000001</c:v>
                </c:pt>
                <c:pt idx="16598">
                  <c:v>-12.980000000000004</c:v>
                </c:pt>
                <c:pt idx="16599">
                  <c:v>-10.620000000000005</c:v>
                </c:pt>
                <c:pt idx="16600">
                  <c:v>-15.310000000000002</c:v>
                </c:pt>
                <c:pt idx="16601">
                  <c:v>-20.189999999999987</c:v>
                </c:pt>
                <c:pt idx="16602">
                  <c:v>-17.500000000000007</c:v>
                </c:pt>
                <c:pt idx="16603">
                  <c:v>-9.3600000000000065</c:v>
                </c:pt>
                <c:pt idx="16604">
                  <c:v>-8.4200000000000017</c:v>
                </c:pt>
                <c:pt idx="16605">
                  <c:v>-5.3399999999999963</c:v>
                </c:pt>
                <c:pt idx="16606">
                  <c:v>-7.8900000000000006</c:v>
                </c:pt>
                <c:pt idx="16607">
                  <c:v>-8.2900000000000009</c:v>
                </c:pt>
                <c:pt idx="16608">
                  <c:v>-1.2199999999999942</c:v>
                </c:pt>
                <c:pt idx="16609">
                  <c:v>-2.7199999999999989</c:v>
                </c:pt>
                <c:pt idx="16610">
                  <c:v>-5.8299999999999965</c:v>
                </c:pt>
                <c:pt idx="16611">
                  <c:v>3.9999999999999154E-2</c:v>
                </c:pt>
                <c:pt idx="16612">
                  <c:v>3.2100000000000009</c:v>
                </c:pt>
                <c:pt idx="16613">
                  <c:v>-2.0300000000000007</c:v>
                </c:pt>
                <c:pt idx="16614">
                  <c:v>-5.8299999999999965</c:v>
                </c:pt>
                <c:pt idx="16615">
                  <c:v>-11.850000000000021</c:v>
                </c:pt>
                <c:pt idx="16616">
                  <c:v>-11.65</c:v>
                </c:pt>
                <c:pt idx="16617">
                  <c:v>-17.86</c:v>
                </c:pt>
                <c:pt idx="16618">
                  <c:v>-18.670000000000005</c:v>
                </c:pt>
                <c:pt idx="16619">
                  <c:v>-19.490000000000002</c:v>
                </c:pt>
                <c:pt idx="16620">
                  <c:v>-19.550000000000004</c:v>
                </c:pt>
                <c:pt idx="16621">
                  <c:v>-12.82</c:v>
                </c:pt>
                <c:pt idx="16622">
                  <c:v>-4.9099999999999984</c:v>
                </c:pt>
                <c:pt idx="16623">
                  <c:v>-4.490000000000002</c:v>
                </c:pt>
                <c:pt idx="16624">
                  <c:v>-14.700000000000001</c:v>
                </c:pt>
                <c:pt idx="16625">
                  <c:v>-18.769999999999989</c:v>
                </c:pt>
                <c:pt idx="16626">
                  <c:v>-15.400000000000002</c:v>
                </c:pt>
                <c:pt idx="16627">
                  <c:v>-7.9499999999999984</c:v>
                </c:pt>
                <c:pt idx="16628">
                  <c:v>-4.8999999999999986</c:v>
                </c:pt>
                <c:pt idx="16629">
                  <c:v>-3.9299999999999997</c:v>
                </c:pt>
                <c:pt idx="16630">
                  <c:v>-3.3899999999999997</c:v>
                </c:pt>
                <c:pt idx="16631">
                  <c:v>-1.3999999999999957</c:v>
                </c:pt>
                <c:pt idx="16632">
                  <c:v>-10.970000000000002</c:v>
                </c:pt>
                <c:pt idx="16633">
                  <c:v>-12.490000000000002</c:v>
                </c:pt>
                <c:pt idx="16634">
                  <c:v>-14.96</c:v>
                </c:pt>
                <c:pt idx="16635">
                  <c:v>-10.11</c:v>
                </c:pt>
                <c:pt idx="16636">
                  <c:v>-7.9200000000000017</c:v>
                </c:pt>
                <c:pt idx="16637">
                  <c:v>-7.9200000000000017</c:v>
                </c:pt>
                <c:pt idx="16638">
                  <c:v>-19.43</c:v>
                </c:pt>
                <c:pt idx="16639">
                  <c:v>-14.46</c:v>
                </c:pt>
                <c:pt idx="16640">
                  <c:v>-18.560000000000002</c:v>
                </c:pt>
                <c:pt idx="16641">
                  <c:v>-21.939999999999987</c:v>
                </c:pt>
                <c:pt idx="16642">
                  <c:v>-12.870000000000006</c:v>
                </c:pt>
                <c:pt idx="16643">
                  <c:v>-13.700000000000003</c:v>
                </c:pt>
                <c:pt idx="16644">
                  <c:v>-17.939999999999987</c:v>
                </c:pt>
                <c:pt idx="16645">
                  <c:v>-11.040000000000003</c:v>
                </c:pt>
                <c:pt idx="16646">
                  <c:v>-10.540000000000003</c:v>
                </c:pt>
                <c:pt idx="16647">
                  <c:v>-11.04</c:v>
                </c:pt>
                <c:pt idx="16648">
                  <c:v>-15.330000000000002</c:v>
                </c:pt>
                <c:pt idx="16649">
                  <c:v>-18.979999999999986</c:v>
                </c:pt>
                <c:pt idx="16650">
                  <c:v>-24.230000000000004</c:v>
                </c:pt>
                <c:pt idx="16651">
                  <c:v>-24.889999999999986</c:v>
                </c:pt>
                <c:pt idx="16652">
                  <c:v>-11.130000000000003</c:v>
                </c:pt>
                <c:pt idx="16653">
                  <c:v>-3.25</c:v>
                </c:pt>
                <c:pt idx="16654">
                  <c:v>-8.75</c:v>
                </c:pt>
                <c:pt idx="16655">
                  <c:v>-10.480000000000004</c:v>
                </c:pt>
                <c:pt idx="16656">
                  <c:v>-25.009999999999987</c:v>
                </c:pt>
                <c:pt idx="16657">
                  <c:v>-40.480000000000004</c:v>
                </c:pt>
                <c:pt idx="16658">
                  <c:v>-37.01</c:v>
                </c:pt>
                <c:pt idx="16659">
                  <c:v>-22.459999999999987</c:v>
                </c:pt>
                <c:pt idx="16660">
                  <c:v>-22.330000000000005</c:v>
                </c:pt>
                <c:pt idx="16661">
                  <c:v>-21.800000000000004</c:v>
                </c:pt>
                <c:pt idx="16662">
                  <c:v>-26.14</c:v>
                </c:pt>
                <c:pt idx="16663">
                  <c:v>-20.47</c:v>
                </c:pt>
                <c:pt idx="16664">
                  <c:v>-11.89</c:v>
                </c:pt>
                <c:pt idx="16665">
                  <c:v>-18.350000000000001</c:v>
                </c:pt>
                <c:pt idx="16666">
                  <c:v>-17.399999999999999</c:v>
                </c:pt>
                <c:pt idx="16667">
                  <c:v>-18.009999999999987</c:v>
                </c:pt>
                <c:pt idx="16668">
                  <c:v>-10.57</c:v>
                </c:pt>
                <c:pt idx="16669">
                  <c:v>-11.75</c:v>
                </c:pt>
                <c:pt idx="16670">
                  <c:v>-7.8800000000000026</c:v>
                </c:pt>
                <c:pt idx="16671">
                  <c:v>-16.830000000000005</c:v>
                </c:pt>
                <c:pt idx="16672">
                  <c:v>-13.780000000000001</c:v>
                </c:pt>
                <c:pt idx="16673">
                  <c:v>-28.610000000000031</c:v>
                </c:pt>
                <c:pt idx="16674">
                  <c:v>-32.32</c:v>
                </c:pt>
                <c:pt idx="16675">
                  <c:v>-16.039999999999992</c:v>
                </c:pt>
                <c:pt idx="16676">
                  <c:v>-3.4600000000000009</c:v>
                </c:pt>
                <c:pt idx="16677">
                  <c:v>0.65000000000000013</c:v>
                </c:pt>
                <c:pt idx="16678">
                  <c:v>-3.5999999999999943</c:v>
                </c:pt>
                <c:pt idx="16679">
                  <c:v>-11.07</c:v>
                </c:pt>
                <c:pt idx="16680">
                  <c:v>-11.990000000000002</c:v>
                </c:pt>
                <c:pt idx="16681">
                  <c:v>-17.459999999999987</c:v>
                </c:pt>
                <c:pt idx="16682">
                  <c:v>-19.590000000000003</c:v>
                </c:pt>
                <c:pt idx="16683">
                  <c:v>-20.6</c:v>
                </c:pt>
                <c:pt idx="16684">
                  <c:v>-20.29</c:v>
                </c:pt>
                <c:pt idx="16685">
                  <c:v>-22.47</c:v>
                </c:pt>
                <c:pt idx="16686">
                  <c:v>-10.63</c:v>
                </c:pt>
                <c:pt idx="16687">
                  <c:v>-12.32</c:v>
                </c:pt>
                <c:pt idx="16688">
                  <c:v>-16.71</c:v>
                </c:pt>
                <c:pt idx="16689">
                  <c:v>-17.160000000000004</c:v>
                </c:pt>
                <c:pt idx="16690">
                  <c:v>-14.280000000000001</c:v>
                </c:pt>
                <c:pt idx="16691">
                  <c:v>-13.990000000000002</c:v>
                </c:pt>
                <c:pt idx="16692">
                  <c:v>-8.4600000000000026</c:v>
                </c:pt>
                <c:pt idx="16693">
                  <c:v>-9.5300000000000011</c:v>
                </c:pt>
                <c:pt idx="16694">
                  <c:v>-11.370000000000006</c:v>
                </c:pt>
                <c:pt idx="16695">
                  <c:v>-16.279999999999987</c:v>
                </c:pt>
                <c:pt idx="16696">
                  <c:v>-23</c:v>
                </c:pt>
                <c:pt idx="16697">
                  <c:v>-64.319999999999993</c:v>
                </c:pt>
                <c:pt idx="16698">
                  <c:v>-62.42</c:v>
                </c:pt>
                <c:pt idx="16699">
                  <c:v>-24.150000000000031</c:v>
                </c:pt>
                <c:pt idx="16700">
                  <c:v>-11.260000000000005</c:v>
                </c:pt>
                <c:pt idx="16701">
                  <c:v>-5.7800000000000011</c:v>
                </c:pt>
                <c:pt idx="16702">
                  <c:v>-6.57</c:v>
                </c:pt>
                <c:pt idx="16703">
                  <c:v>-12.13</c:v>
                </c:pt>
                <c:pt idx="16704">
                  <c:v>-0.9099999999999967</c:v>
                </c:pt>
                <c:pt idx="16705">
                  <c:v>-17.420000000000002</c:v>
                </c:pt>
                <c:pt idx="16706">
                  <c:v>-20.550000000000004</c:v>
                </c:pt>
                <c:pt idx="16707">
                  <c:v>-17.079999999999988</c:v>
                </c:pt>
                <c:pt idx="16708">
                  <c:v>-16.730000000000004</c:v>
                </c:pt>
                <c:pt idx="16709">
                  <c:v>-23.090000000000003</c:v>
                </c:pt>
                <c:pt idx="16710">
                  <c:v>-28.910000000000004</c:v>
                </c:pt>
                <c:pt idx="16711">
                  <c:v>-21.370000000000005</c:v>
                </c:pt>
                <c:pt idx="16712">
                  <c:v>-12.990000000000002</c:v>
                </c:pt>
                <c:pt idx="16713">
                  <c:v>-14.110000000000001</c:v>
                </c:pt>
                <c:pt idx="16714">
                  <c:v>-14.350000000000021</c:v>
                </c:pt>
                <c:pt idx="16715">
                  <c:v>-13.940000000000005</c:v>
                </c:pt>
                <c:pt idx="16716">
                  <c:v>-12.22</c:v>
                </c:pt>
                <c:pt idx="16717">
                  <c:v>-11.520000000000001</c:v>
                </c:pt>
                <c:pt idx="16718">
                  <c:v>-14.690000000000001</c:v>
                </c:pt>
                <c:pt idx="16719">
                  <c:v>-12.940000000000001</c:v>
                </c:pt>
                <c:pt idx="16720">
                  <c:v>-9.94</c:v>
                </c:pt>
                <c:pt idx="16721">
                  <c:v>-36.42</c:v>
                </c:pt>
                <c:pt idx="16722">
                  <c:v>-82.6</c:v>
                </c:pt>
                <c:pt idx="16723">
                  <c:v>-35.510000000000005</c:v>
                </c:pt>
                <c:pt idx="16724">
                  <c:v>-5.3400000000000025</c:v>
                </c:pt>
                <c:pt idx="16725">
                  <c:v>6.3999999999999986</c:v>
                </c:pt>
                <c:pt idx="16726">
                  <c:v>-7.710000000000008</c:v>
                </c:pt>
                <c:pt idx="16727">
                  <c:v>-18.29</c:v>
                </c:pt>
                <c:pt idx="16728">
                  <c:v>-0.30999999999999639</c:v>
                </c:pt>
                <c:pt idx="16729">
                  <c:v>-7.2900000000000063</c:v>
                </c:pt>
                <c:pt idx="16730">
                  <c:v>-9.8800000000000026</c:v>
                </c:pt>
                <c:pt idx="16731">
                  <c:v>-9.0500000000000043</c:v>
                </c:pt>
                <c:pt idx="16732">
                  <c:v>-8.8300000000000054</c:v>
                </c:pt>
                <c:pt idx="16733">
                  <c:v>-8.7399999999999967</c:v>
                </c:pt>
                <c:pt idx="16734">
                  <c:v>-7.3999999999999986</c:v>
                </c:pt>
                <c:pt idx="16735">
                  <c:v>-25.080000000000002</c:v>
                </c:pt>
                <c:pt idx="16736">
                  <c:v>-11.530000000000001</c:v>
                </c:pt>
                <c:pt idx="16737">
                  <c:v>-12.090000000000003</c:v>
                </c:pt>
                <c:pt idx="16738">
                  <c:v>-9.6800000000000015</c:v>
                </c:pt>
                <c:pt idx="16739">
                  <c:v>-8.0800000000000018</c:v>
                </c:pt>
                <c:pt idx="16740">
                  <c:v>-3.3999999999999977</c:v>
                </c:pt>
                <c:pt idx="16741">
                  <c:v>-3.2199999999999989</c:v>
                </c:pt>
                <c:pt idx="16742">
                  <c:v>-0.89999999999999869</c:v>
                </c:pt>
                <c:pt idx="16743">
                  <c:v>-0.65999999999999814</c:v>
                </c:pt>
                <c:pt idx="16744">
                  <c:v>-5.9800000000000084</c:v>
                </c:pt>
                <c:pt idx="16745">
                  <c:v>-24.300000000000004</c:v>
                </c:pt>
                <c:pt idx="16746">
                  <c:v>-53.839999999999996</c:v>
                </c:pt>
                <c:pt idx="16747">
                  <c:v>-2.4899999999999949</c:v>
                </c:pt>
                <c:pt idx="16748">
                  <c:v>-5.2199999999999989</c:v>
                </c:pt>
                <c:pt idx="16749">
                  <c:v>-2.7499999999999942</c:v>
                </c:pt>
                <c:pt idx="16750">
                  <c:v>-5.1000000000000005</c:v>
                </c:pt>
                <c:pt idx="16751">
                  <c:v>-7.769999999999996</c:v>
                </c:pt>
                <c:pt idx="16752">
                  <c:v>-9.7299999999999986</c:v>
                </c:pt>
                <c:pt idx="16753">
                  <c:v>-9.7800000000000011</c:v>
                </c:pt>
                <c:pt idx="16754">
                  <c:v>-10.450000000000006</c:v>
                </c:pt>
                <c:pt idx="16755">
                  <c:v>-6.1899999999999977</c:v>
                </c:pt>
                <c:pt idx="16756">
                  <c:v>-4.0200000000000005</c:v>
                </c:pt>
                <c:pt idx="16757">
                  <c:v>-14.980000000000004</c:v>
                </c:pt>
                <c:pt idx="16758">
                  <c:v>-17.79</c:v>
                </c:pt>
                <c:pt idx="16759">
                  <c:v>-15.440000000000001</c:v>
                </c:pt>
                <c:pt idx="16760">
                  <c:v>-22.590000000000003</c:v>
                </c:pt>
                <c:pt idx="16761">
                  <c:v>-14.860000000000019</c:v>
                </c:pt>
                <c:pt idx="16762">
                  <c:v>-13.32</c:v>
                </c:pt>
                <c:pt idx="16763">
                  <c:v>-9.0200000000000102</c:v>
                </c:pt>
                <c:pt idx="16764">
                  <c:v>-8.3500000000000068</c:v>
                </c:pt>
                <c:pt idx="16765">
                  <c:v>-3.6000000000000014</c:v>
                </c:pt>
                <c:pt idx="16766">
                  <c:v>-4.3599999999999985</c:v>
                </c:pt>
                <c:pt idx="16767">
                  <c:v>1.9200000000000021</c:v>
                </c:pt>
                <c:pt idx="16768">
                  <c:v>2.8699999999999974</c:v>
                </c:pt>
                <c:pt idx="16769">
                  <c:v>-13.780000000000001</c:v>
                </c:pt>
                <c:pt idx="16770">
                  <c:v>-19.310000000000031</c:v>
                </c:pt>
                <c:pt idx="16771">
                  <c:v>-12.760000000000002</c:v>
                </c:pt>
                <c:pt idx="16772">
                  <c:v>-0.96999999999999964</c:v>
                </c:pt>
                <c:pt idx="16773">
                  <c:v>4.3999999999999986</c:v>
                </c:pt>
                <c:pt idx="16774">
                  <c:v>2.6799999999999997</c:v>
                </c:pt>
                <c:pt idx="16775">
                  <c:v>1.0700000000000003</c:v>
                </c:pt>
                <c:pt idx="16776">
                  <c:v>14.530000000000001</c:v>
                </c:pt>
                <c:pt idx="16777">
                  <c:v>6.0600000000000005</c:v>
                </c:pt>
                <c:pt idx="16778">
                  <c:v>6.3900000000000006</c:v>
                </c:pt>
                <c:pt idx="16779">
                  <c:v>11.080000000000002</c:v>
                </c:pt>
                <c:pt idx="16780">
                  <c:v>10.780000000000001</c:v>
                </c:pt>
                <c:pt idx="16781">
                  <c:v>12.520000000000003</c:v>
                </c:pt>
                <c:pt idx="16782">
                  <c:v>5.1199999999999966</c:v>
                </c:pt>
                <c:pt idx="16783">
                  <c:v>-2.1400000000000006</c:v>
                </c:pt>
                <c:pt idx="16784">
                  <c:v>-7.9699999999999989</c:v>
                </c:pt>
                <c:pt idx="16785">
                  <c:v>-7.6199999999999966</c:v>
                </c:pt>
                <c:pt idx="16786">
                  <c:v>-1.1700000000000021</c:v>
                </c:pt>
                <c:pt idx="16787">
                  <c:v>-4.990000000000002</c:v>
                </c:pt>
                <c:pt idx="16788">
                  <c:v>-12.55</c:v>
                </c:pt>
                <c:pt idx="16789">
                  <c:v>-9.3500000000000068</c:v>
                </c:pt>
                <c:pt idx="16790">
                  <c:v>-5.98</c:v>
                </c:pt>
                <c:pt idx="16791">
                  <c:v>-5.4500000000000028</c:v>
                </c:pt>
                <c:pt idx="16792">
                  <c:v>-6.1000000000000005</c:v>
                </c:pt>
                <c:pt idx="16793">
                  <c:v>-12.870000000000006</c:v>
                </c:pt>
                <c:pt idx="16794">
                  <c:v>-6.1400000000000077</c:v>
                </c:pt>
                <c:pt idx="16795">
                  <c:v>-3.3200000000000003</c:v>
                </c:pt>
                <c:pt idx="16796">
                  <c:v>-0.91000000000000369</c:v>
                </c:pt>
                <c:pt idx="16797">
                  <c:v>6.57</c:v>
                </c:pt>
                <c:pt idx="16798">
                  <c:v>-9.120000000000001</c:v>
                </c:pt>
                <c:pt idx="16799">
                  <c:v>-12.580000000000005</c:v>
                </c:pt>
                <c:pt idx="16800">
                  <c:v>-6.7999999999999972</c:v>
                </c:pt>
                <c:pt idx="16801">
                  <c:v>-10.810000000000002</c:v>
                </c:pt>
                <c:pt idx="16802">
                  <c:v>-14.93</c:v>
                </c:pt>
                <c:pt idx="16803">
                  <c:v>-13.760000000000002</c:v>
                </c:pt>
                <c:pt idx="16804">
                  <c:v>-9.490000000000002</c:v>
                </c:pt>
                <c:pt idx="16805">
                  <c:v>-12.380000000000004</c:v>
                </c:pt>
                <c:pt idx="16806">
                  <c:v>-17.099999999999987</c:v>
                </c:pt>
                <c:pt idx="16807">
                  <c:v>-14.330000000000002</c:v>
                </c:pt>
                <c:pt idx="16808">
                  <c:v>-18.990000000000002</c:v>
                </c:pt>
                <c:pt idx="16809">
                  <c:v>-25.340000000000003</c:v>
                </c:pt>
                <c:pt idx="16810">
                  <c:v>-17.310000000000031</c:v>
                </c:pt>
                <c:pt idx="16811">
                  <c:v>-14.840000000000002</c:v>
                </c:pt>
                <c:pt idx="16812">
                  <c:v>-15.209999999999999</c:v>
                </c:pt>
                <c:pt idx="16813">
                  <c:v>-4.759999999999998</c:v>
                </c:pt>
                <c:pt idx="16814">
                  <c:v>-6</c:v>
                </c:pt>
                <c:pt idx="16815">
                  <c:v>-4.4400000000000004</c:v>
                </c:pt>
                <c:pt idx="16816">
                  <c:v>-3.4399999999999977</c:v>
                </c:pt>
                <c:pt idx="16817">
                  <c:v>-6.0799999999999983</c:v>
                </c:pt>
                <c:pt idx="16818">
                  <c:v>2.4899999999999949</c:v>
                </c:pt>
                <c:pt idx="16819">
                  <c:v>9.8700000000000028</c:v>
                </c:pt>
                <c:pt idx="16820">
                  <c:v>12.840000000000002</c:v>
                </c:pt>
                <c:pt idx="16821">
                  <c:v>20.299999999999986</c:v>
                </c:pt>
                <c:pt idx="16822">
                  <c:v>17.5</c:v>
                </c:pt>
                <c:pt idx="16823">
                  <c:v>9.610000000000003</c:v>
                </c:pt>
                <c:pt idx="16824">
                  <c:v>7.8700000000000054</c:v>
                </c:pt>
                <c:pt idx="16825">
                  <c:v>-0.94999999999999574</c:v>
                </c:pt>
                <c:pt idx="16826">
                  <c:v>-4.3400000000000025</c:v>
                </c:pt>
                <c:pt idx="16827">
                  <c:v>8.52</c:v>
                </c:pt>
                <c:pt idx="16828">
                  <c:v>8.5400000000000009</c:v>
                </c:pt>
                <c:pt idx="16829">
                  <c:v>1.3900000000000021</c:v>
                </c:pt>
                <c:pt idx="16830">
                  <c:v>-10.43</c:v>
                </c:pt>
                <c:pt idx="16831">
                  <c:v>-4.8400000000000025</c:v>
                </c:pt>
                <c:pt idx="16832">
                  <c:v>-4.5</c:v>
                </c:pt>
                <c:pt idx="16833">
                  <c:v>1.2099999999999891</c:v>
                </c:pt>
                <c:pt idx="16834">
                  <c:v>10.520000000000001</c:v>
                </c:pt>
                <c:pt idx="16835">
                  <c:v>13.12</c:v>
                </c:pt>
                <c:pt idx="16836">
                  <c:v>10.66</c:v>
                </c:pt>
                <c:pt idx="16837">
                  <c:v>9.8700000000000045</c:v>
                </c:pt>
                <c:pt idx="16838">
                  <c:v>11.400000000000006</c:v>
                </c:pt>
                <c:pt idx="16839">
                  <c:v>12.360000000000024</c:v>
                </c:pt>
                <c:pt idx="16840">
                  <c:v>6.9200000000000017</c:v>
                </c:pt>
                <c:pt idx="16841">
                  <c:v>-18.260000000000002</c:v>
                </c:pt>
                <c:pt idx="16842">
                  <c:v>-28.53</c:v>
                </c:pt>
                <c:pt idx="16843">
                  <c:v>13.100000000000001</c:v>
                </c:pt>
                <c:pt idx="16844">
                  <c:v>31.72</c:v>
                </c:pt>
                <c:pt idx="16845">
                  <c:v>50.190000000000012</c:v>
                </c:pt>
                <c:pt idx="16846">
                  <c:v>24.21</c:v>
                </c:pt>
                <c:pt idx="16847">
                  <c:v>17.279999999999987</c:v>
                </c:pt>
                <c:pt idx="16848">
                  <c:v>26.070000000000007</c:v>
                </c:pt>
                <c:pt idx="16849">
                  <c:v>9.4500000000000028</c:v>
                </c:pt>
                <c:pt idx="16850">
                  <c:v>4.3500000000000005</c:v>
                </c:pt>
                <c:pt idx="16851">
                  <c:v>8.24</c:v>
                </c:pt>
                <c:pt idx="16852">
                  <c:v>7.0799999999999983</c:v>
                </c:pt>
                <c:pt idx="16853">
                  <c:v>3.3599999999999977</c:v>
                </c:pt>
                <c:pt idx="16854">
                  <c:v>4.7000000000000028</c:v>
                </c:pt>
                <c:pt idx="16855">
                  <c:v>7.94</c:v>
                </c:pt>
                <c:pt idx="16856">
                  <c:v>-8.8500000000000068</c:v>
                </c:pt>
                <c:pt idx="16857">
                  <c:v>-4.6299999999999955</c:v>
                </c:pt>
                <c:pt idx="16858">
                  <c:v>2.5900000000000034</c:v>
                </c:pt>
                <c:pt idx="16859">
                  <c:v>0.93999999999999773</c:v>
                </c:pt>
                <c:pt idx="16860">
                  <c:v>13.690000000000001</c:v>
                </c:pt>
                <c:pt idx="16861">
                  <c:v>14.210000000000008</c:v>
                </c:pt>
                <c:pt idx="16862">
                  <c:v>16.990000000000009</c:v>
                </c:pt>
                <c:pt idx="16863">
                  <c:v>8.930000000000005</c:v>
                </c:pt>
                <c:pt idx="16864">
                  <c:v>3.9599999999999937</c:v>
                </c:pt>
                <c:pt idx="16865">
                  <c:v>-15.360000000000019</c:v>
                </c:pt>
                <c:pt idx="16866">
                  <c:v>-19.700000000000003</c:v>
                </c:pt>
                <c:pt idx="16867">
                  <c:v>9.0300000000000011</c:v>
                </c:pt>
                <c:pt idx="16868">
                  <c:v>30.739999999999988</c:v>
                </c:pt>
                <c:pt idx="16869">
                  <c:v>44.010000000000005</c:v>
                </c:pt>
                <c:pt idx="16870">
                  <c:v>21.210000000000008</c:v>
                </c:pt>
                <c:pt idx="16871">
                  <c:v>12.090000000000002</c:v>
                </c:pt>
                <c:pt idx="16872">
                  <c:v>34.260000000000012</c:v>
                </c:pt>
                <c:pt idx="16873">
                  <c:v>23.299999999999986</c:v>
                </c:pt>
                <c:pt idx="16874">
                  <c:v>21.319999999999993</c:v>
                </c:pt>
                <c:pt idx="16875">
                  <c:v>25.939999999999987</c:v>
                </c:pt>
                <c:pt idx="16876">
                  <c:v>24.819999999999993</c:v>
                </c:pt>
                <c:pt idx="16877">
                  <c:v>26.269999999999989</c:v>
                </c:pt>
                <c:pt idx="16878">
                  <c:v>16.490000000000002</c:v>
                </c:pt>
                <c:pt idx="16879">
                  <c:v>-10.72</c:v>
                </c:pt>
                <c:pt idx="16880">
                  <c:v>-10.57</c:v>
                </c:pt>
                <c:pt idx="16881">
                  <c:v>-4.1499999999999915</c:v>
                </c:pt>
                <c:pt idx="16882">
                  <c:v>-4.3200000000000065</c:v>
                </c:pt>
                <c:pt idx="16883">
                  <c:v>4.6499999999999915</c:v>
                </c:pt>
                <c:pt idx="16884">
                  <c:v>21.019999999999996</c:v>
                </c:pt>
                <c:pt idx="16885">
                  <c:v>28.47</c:v>
                </c:pt>
                <c:pt idx="16886">
                  <c:v>22.160000000000011</c:v>
                </c:pt>
                <c:pt idx="16887">
                  <c:v>27.279999999999987</c:v>
                </c:pt>
                <c:pt idx="16888">
                  <c:v>24.209999999999987</c:v>
                </c:pt>
                <c:pt idx="16889">
                  <c:v>5.25</c:v>
                </c:pt>
                <c:pt idx="16890">
                  <c:v>-3.0000000000001192E-2</c:v>
                </c:pt>
                <c:pt idx="16891">
                  <c:v>14.100000000000001</c:v>
                </c:pt>
                <c:pt idx="16892">
                  <c:v>14.030000000000001</c:v>
                </c:pt>
                <c:pt idx="16893">
                  <c:v>33.950000000000003</c:v>
                </c:pt>
                <c:pt idx="16894">
                  <c:v>24.230000000000004</c:v>
                </c:pt>
                <c:pt idx="16895">
                  <c:v>18.840000000000003</c:v>
                </c:pt>
                <c:pt idx="16896">
                  <c:v>33.379999999999995</c:v>
                </c:pt>
                <c:pt idx="16897">
                  <c:v>16.840000000000003</c:v>
                </c:pt>
                <c:pt idx="16898">
                  <c:v>4.7299999999999969</c:v>
                </c:pt>
                <c:pt idx="16899">
                  <c:v>12.96</c:v>
                </c:pt>
                <c:pt idx="16900">
                  <c:v>14.380000000000004</c:v>
                </c:pt>
                <c:pt idx="16901">
                  <c:v>7.5499999999999972</c:v>
                </c:pt>
                <c:pt idx="16902">
                  <c:v>-12.870000000000006</c:v>
                </c:pt>
                <c:pt idx="16903">
                  <c:v>-7.3900000000000006</c:v>
                </c:pt>
                <c:pt idx="16904">
                  <c:v>-25.39</c:v>
                </c:pt>
                <c:pt idx="16905">
                  <c:v>-12.440000000000001</c:v>
                </c:pt>
                <c:pt idx="16906">
                  <c:v>7.8599999999999985</c:v>
                </c:pt>
                <c:pt idx="16907">
                  <c:v>8.1300000000000008</c:v>
                </c:pt>
                <c:pt idx="16908">
                  <c:v>11.48</c:v>
                </c:pt>
                <c:pt idx="16909">
                  <c:v>8.5</c:v>
                </c:pt>
                <c:pt idx="16910">
                  <c:v>6.5799999999999983</c:v>
                </c:pt>
                <c:pt idx="16911">
                  <c:v>10.89</c:v>
                </c:pt>
                <c:pt idx="16912">
                  <c:v>11.280000000000001</c:v>
                </c:pt>
                <c:pt idx="16913">
                  <c:v>1.5</c:v>
                </c:pt>
                <c:pt idx="16914">
                  <c:v>-16.739999999999988</c:v>
                </c:pt>
                <c:pt idx="16915">
                  <c:v>-3.210000000000008</c:v>
                </c:pt>
                <c:pt idx="16916">
                  <c:v>10.440000000000012</c:v>
                </c:pt>
                <c:pt idx="16917">
                  <c:v>18.010000000000005</c:v>
                </c:pt>
                <c:pt idx="16918">
                  <c:v>16.03</c:v>
                </c:pt>
                <c:pt idx="16919">
                  <c:v>5.75</c:v>
                </c:pt>
                <c:pt idx="16920">
                  <c:v>11</c:v>
                </c:pt>
                <c:pt idx="16921">
                  <c:v>12.930000000000007</c:v>
                </c:pt>
                <c:pt idx="16922">
                  <c:v>5.6000000000000005</c:v>
                </c:pt>
                <c:pt idx="16923">
                  <c:v>16.090000000000003</c:v>
                </c:pt>
                <c:pt idx="16924">
                  <c:v>17.259999999999987</c:v>
                </c:pt>
                <c:pt idx="16925">
                  <c:v>13.65</c:v>
                </c:pt>
                <c:pt idx="16926">
                  <c:v>-3.3200000000000003</c:v>
                </c:pt>
                <c:pt idx="16927">
                  <c:v>-10.340000000000002</c:v>
                </c:pt>
                <c:pt idx="16928">
                  <c:v>-24.379999999999992</c:v>
                </c:pt>
                <c:pt idx="16929">
                  <c:v>-3.019999999999996</c:v>
                </c:pt>
                <c:pt idx="16930">
                  <c:v>2.0499999999999972</c:v>
                </c:pt>
                <c:pt idx="16931">
                  <c:v>-3.980000000000004</c:v>
                </c:pt>
                <c:pt idx="16932">
                  <c:v>4.4099999999999984</c:v>
                </c:pt>
                <c:pt idx="16933">
                  <c:v>7.5600000000000005</c:v>
                </c:pt>
                <c:pt idx="16934">
                  <c:v>6.0600000000000005</c:v>
                </c:pt>
                <c:pt idx="16935">
                  <c:v>3.8600000000000136</c:v>
                </c:pt>
                <c:pt idx="16936">
                  <c:v>1.7999999999999934</c:v>
                </c:pt>
                <c:pt idx="16937">
                  <c:v>-17.86</c:v>
                </c:pt>
                <c:pt idx="16938">
                  <c:v>-21.259999999999987</c:v>
                </c:pt>
                <c:pt idx="16939">
                  <c:v>2.2999999999999972</c:v>
                </c:pt>
                <c:pt idx="16940">
                  <c:v>16.209999999999987</c:v>
                </c:pt>
                <c:pt idx="16941">
                  <c:v>14.330000000000002</c:v>
                </c:pt>
                <c:pt idx="16942">
                  <c:v>11.150000000000006</c:v>
                </c:pt>
                <c:pt idx="16943">
                  <c:v>10.190000000000001</c:v>
                </c:pt>
                <c:pt idx="16944">
                  <c:v>27.380000000000003</c:v>
                </c:pt>
                <c:pt idx="16945">
                  <c:v>23.79</c:v>
                </c:pt>
                <c:pt idx="16946">
                  <c:v>6.4300000000000104</c:v>
                </c:pt>
                <c:pt idx="16947">
                  <c:v>10.050000000000002</c:v>
                </c:pt>
                <c:pt idx="16948">
                  <c:v>14.970000000000002</c:v>
                </c:pt>
                <c:pt idx="16949">
                  <c:v>15.91</c:v>
                </c:pt>
                <c:pt idx="16950">
                  <c:v>13.510000000000002</c:v>
                </c:pt>
                <c:pt idx="16951">
                  <c:v>8.8800000000000026</c:v>
                </c:pt>
                <c:pt idx="16952">
                  <c:v>7.8500000000000085</c:v>
                </c:pt>
                <c:pt idx="16953">
                  <c:v>16.800000000000004</c:v>
                </c:pt>
                <c:pt idx="16954">
                  <c:v>15.480000000000004</c:v>
                </c:pt>
                <c:pt idx="16955">
                  <c:v>17.759999999999987</c:v>
                </c:pt>
                <c:pt idx="16956">
                  <c:v>16.53</c:v>
                </c:pt>
                <c:pt idx="16957">
                  <c:v>23.979999999999986</c:v>
                </c:pt>
                <c:pt idx="16958">
                  <c:v>32.790000000000013</c:v>
                </c:pt>
                <c:pt idx="16959">
                  <c:v>34.980000000000004</c:v>
                </c:pt>
                <c:pt idx="16960">
                  <c:v>34.600000000000009</c:v>
                </c:pt>
                <c:pt idx="16961">
                  <c:v>22.97</c:v>
                </c:pt>
                <c:pt idx="16962">
                  <c:v>26.330000000000005</c:v>
                </c:pt>
                <c:pt idx="16963">
                  <c:v>41.089999999999989</c:v>
                </c:pt>
                <c:pt idx="16964">
                  <c:v>51.18</c:v>
                </c:pt>
                <c:pt idx="16965">
                  <c:v>56.95</c:v>
                </c:pt>
                <c:pt idx="16966">
                  <c:v>54.27000000000001</c:v>
                </c:pt>
                <c:pt idx="16967">
                  <c:v>46</c:v>
                </c:pt>
                <c:pt idx="16968">
                  <c:v>51.160000000000011</c:v>
                </c:pt>
                <c:pt idx="16969">
                  <c:v>46.99</c:v>
                </c:pt>
                <c:pt idx="16970">
                  <c:v>44.51</c:v>
                </c:pt>
                <c:pt idx="16971">
                  <c:v>50.530000000000008</c:v>
                </c:pt>
                <c:pt idx="16972">
                  <c:v>52.95</c:v>
                </c:pt>
                <c:pt idx="16973">
                  <c:v>53.640000000000008</c:v>
                </c:pt>
                <c:pt idx="16974">
                  <c:v>54.320000000000007</c:v>
                </c:pt>
                <c:pt idx="16975">
                  <c:v>54.57</c:v>
                </c:pt>
                <c:pt idx="16976">
                  <c:v>47.190000000000012</c:v>
                </c:pt>
                <c:pt idx="16977">
                  <c:v>43.56</c:v>
                </c:pt>
                <c:pt idx="16978">
                  <c:v>39.090000000000003</c:v>
                </c:pt>
                <c:pt idx="16979">
                  <c:v>34.290000000000013</c:v>
                </c:pt>
                <c:pt idx="16980">
                  <c:v>31.58</c:v>
                </c:pt>
                <c:pt idx="16981">
                  <c:v>30.72</c:v>
                </c:pt>
                <c:pt idx="16982">
                  <c:v>37.96</c:v>
                </c:pt>
                <c:pt idx="16983">
                  <c:v>37.190000000000012</c:v>
                </c:pt>
                <c:pt idx="16984">
                  <c:v>32.520000000000003</c:v>
                </c:pt>
                <c:pt idx="16985">
                  <c:v>19.909999999999989</c:v>
                </c:pt>
                <c:pt idx="16986">
                  <c:v>15.590000000000003</c:v>
                </c:pt>
                <c:pt idx="16987">
                  <c:v>24.310000000000031</c:v>
                </c:pt>
                <c:pt idx="16988">
                  <c:v>47.32</c:v>
                </c:pt>
                <c:pt idx="16989">
                  <c:v>58.730000000000011</c:v>
                </c:pt>
                <c:pt idx="16990">
                  <c:v>53.410000000000004</c:v>
                </c:pt>
                <c:pt idx="16991">
                  <c:v>46.61</c:v>
                </c:pt>
                <c:pt idx="16992">
                  <c:v>46.260000000000012</c:v>
                </c:pt>
                <c:pt idx="16993">
                  <c:v>32.78</c:v>
                </c:pt>
                <c:pt idx="16994">
                  <c:v>17.520000000000003</c:v>
                </c:pt>
                <c:pt idx="16995">
                  <c:v>28.520000000000003</c:v>
                </c:pt>
                <c:pt idx="16996">
                  <c:v>27.910000000000004</c:v>
                </c:pt>
                <c:pt idx="16997">
                  <c:v>21.970000000000006</c:v>
                </c:pt>
                <c:pt idx="16998">
                  <c:v>13.63</c:v>
                </c:pt>
                <c:pt idx="16999">
                  <c:v>-7.8400000000000025</c:v>
                </c:pt>
                <c:pt idx="17000">
                  <c:v>5.1900000000000075</c:v>
                </c:pt>
                <c:pt idx="17001">
                  <c:v>23.650000000000031</c:v>
                </c:pt>
                <c:pt idx="17002">
                  <c:v>25.97</c:v>
                </c:pt>
                <c:pt idx="17003">
                  <c:v>24.239999999999988</c:v>
                </c:pt>
                <c:pt idx="17004">
                  <c:v>33.77000000000001</c:v>
                </c:pt>
                <c:pt idx="17005">
                  <c:v>30.589999999999989</c:v>
                </c:pt>
                <c:pt idx="17006">
                  <c:v>30.089999999999989</c:v>
                </c:pt>
                <c:pt idx="17007">
                  <c:v>24.690000000000005</c:v>
                </c:pt>
                <c:pt idx="17008">
                  <c:v>19.869999999999987</c:v>
                </c:pt>
                <c:pt idx="17009">
                  <c:v>-1.1999999999999862</c:v>
                </c:pt>
                <c:pt idx="17010">
                  <c:v>20</c:v>
                </c:pt>
                <c:pt idx="17011">
                  <c:v>27.47</c:v>
                </c:pt>
                <c:pt idx="17012">
                  <c:v>34.5</c:v>
                </c:pt>
                <c:pt idx="17013">
                  <c:v>49.03</c:v>
                </c:pt>
                <c:pt idx="17014">
                  <c:v>42.949999999999996</c:v>
                </c:pt>
                <c:pt idx="17015">
                  <c:v>18.950000000000003</c:v>
                </c:pt>
                <c:pt idx="17016">
                  <c:v>26.189999999999987</c:v>
                </c:pt>
                <c:pt idx="17017">
                  <c:v>15.55</c:v>
                </c:pt>
                <c:pt idx="17018">
                  <c:v>15.46</c:v>
                </c:pt>
                <c:pt idx="17019">
                  <c:v>20.079999999999988</c:v>
                </c:pt>
                <c:pt idx="17020">
                  <c:v>21.979999999999986</c:v>
                </c:pt>
                <c:pt idx="17021">
                  <c:v>11.590000000000002</c:v>
                </c:pt>
                <c:pt idx="17022">
                  <c:v>6.0099999999999909</c:v>
                </c:pt>
                <c:pt idx="17023">
                  <c:v>8.19</c:v>
                </c:pt>
                <c:pt idx="17024">
                  <c:v>4.8199999999999905</c:v>
                </c:pt>
                <c:pt idx="17025">
                  <c:v>9.4500000000000028</c:v>
                </c:pt>
                <c:pt idx="17026">
                  <c:v>11.670000000000002</c:v>
                </c:pt>
                <c:pt idx="17027">
                  <c:v>17.900000000000006</c:v>
                </c:pt>
                <c:pt idx="17028">
                  <c:v>26.700000000000003</c:v>
                </c:pt>
                <c:pt idx="17029">
                  <c:v>26.610000000000031</c:v>
                </c:pt>
                <c:pt idx="17030">
                  <c:v>25.900000000000006</c:v>
                </c:pt>
                <c:pt idx="17031">
                  <c:v>14.700000000000003</c:v>
                </c:pt>
                <c:pt idx="17032">
                  <c:v>9.120000000000001</c:v>
                </c:pt>
                <c:pt idx="17033">
                  <c:v>4.6999999999999886</c:v>
                </c:pt>
                <c:pt idx="17034">
                  <c:v>15.8</c:v>
                </c:pt>
                <c:pt idx="17035">
                  <c:v>30.399999999999988</c:v>
                </c:pt>
                <c:pt idx="17036">
                  <c:v>34.02000000000001</c:v>
                </c:pt>
                <c:pt idx="17037">
                  <c:v>41.65</c:v>
                </c:pt>
                <c:pt idx="17038">
                  <c:v>29.959999999999987</c:v>
                </c:pt>
                <c:pt idx="17039">
                  <c:v>11.440000000000001</c:v>
                </c:pt>
                <c:pt idx="17040">
                  <c:v>2.3299999999999983</c:v>
                </c:pt>
                <c:pt idx="17041">
                  <c:v>-8.8600000000000048</c:v>
                </c:pt>
                <c:pt idx="17042">
                  <c:v>-16.53</c:v>
                </c:pt>
                <c:pt idx="17043">
                  <c:v>-22.869999999999987</c:v>
                </c:pt>
                <c:pt idx="17044">
                  <c:v>-28.990000000000002</c:v>
                </c:pt>
                <c:pt idx="17045">
                  <c:v>-17.479999999999986</c:v>
                </c:pt>
                <c:pt idx="17046">
                  <c:v>-11.030000000000001</c:v>
                </c:pt>
                <c:pt idx="17047">
                  <c:v>-0.65000000000000702</c:v>
                </c:pt>
                <c:pt idx="17048">
                  <c:v>-2.8299999999999983</c:v>
                </c:pt>
                <c:pt idx="17049">
                  <c:v>0</c:v>
                </c:pt>
                <c:pt idx="17050">
                  <c:v>1.9599999999999913</c:v>
                </c:pt>
                <c:pt idx="17051">
                  <c:v>-2.0300000000000007</c:v>
                </c:pt>
                <c:pt idx="17052">
                  <c:v>8.8400000000000016</c:v>
                </c:pt>
                <c:pt idx="17053">
                  <c:v>2.8200000000000074</c:v>
                </c:pt>
                <c:pt idx="17054">
                  <c:v>-0.10999999999999943</c:v>
                </c:pt>
                <c:pt idx="17055">
                  <c:v>-1.0499999999999934</c:v>
                </c:pt>
                <c:pt idx="17056">
                  <c:v>-7.3599999999999985</c:v>
                </c:pt>
                <c:pt idx="17057">
                  <c:v>-17.729999999999986</c:v>
                </c:pt>
                <c:pt idx="17058">
                  <c:v>-15.13</c:v>
                </c:pt>
                <c:pt idx="17059">
                  <c:v>4.9799999999999924</c:v>
                </c:pt>
                <c:pt idx="17060">
                  <c:v>21.39</c:v>
                </c:pt>
                <c:pt idx="17061">
                  <c:v>33.190000000000012</c:v>
                </c:pt>
                <c:pt idx="17062">
                  <c:v>26.089999999999989</c:v>
                </c:pt>
                <c:pt idx="17063">
                  <c:v>12.200000000000001</c:v>
                </c:pt>
                <c:pt idx="17064">
                  <c:v>19.82</c:v>
                </c:pt>
                <c:pt idx="17065">
                  <c:v>9.0100000000000016</c:v>
                </c:pt>
                <c:pt idx="17066">
                  <c:v>2.1899999999999982</c:v>
                </c:pt>
                <c:pt idx="17067">
                  <c:v>10.080000000000002</c:v>
                </c:pt>
                <c:pt idx="17068">
                  <c:v>12.910000000000004</c:v>
                </c:pt>
                <c:pt idx="17069">
                  <c:v>13.8</c:v>
                </c:pt>
                <c:pt idx="17070">
                  <c:v>5.0799999999999983</c:v>
                </c:pt>
                <c:pt idx="17071">
                  <c:v>-0.29999999999999827</c:v>
                </c:pt>
                <c:pt idx="17072">
                  <c:v>4.0600000000000005</c:v>
                </c:pt>
                <c:pt idx="17073">
                  <c:v>19.60000000000003</c:v>
                </c:pt>
                <c:pt idx="17074">
                  <c:v>20.83000000000003</c:v>
                </c:pt>
                <c:pt idx="17075">
                  <c:v>28</c:v>
                </c:pt>
                <c:pt idx="17076">
                  <c:v>36.28</c:v>
                </c:pt>
                <c:pt idx="17077">
                  <c:v>33.83</c:v>
                </c:pt>
                <c:pt idx="17078">
                  <c:v>30.5</c:v>
                </c:pt>
                <c:pt idx="17079">
                  <c:v>24.14</c:v>
                </c:pt>
                <c:pt idx="17080">
                  <c:v>14.46000000000002</c:v>
                </c:pt>
                <c:pt idx="17081">
                  <c:v>-9.5500000000000025</c:v>
                </c:pt>
                <c:pt idx="17082">
                  <c:v>7.4200000000000017</c:v>
                </c:pt>
                <c:pt idx="17083">
                  <c:v>21.849999999999987</c:v>
                </c:pt>
                <c:pt idx="17084">
                  <c:v>36.150000000000006</c:v>
                </c:pt>
                <c:pt idx="17085">
                  <c:v>46.08</c:v>
                </c:pt>
                <c:pt idx="17086">
                  <c:v>36.770000000000003</c:v>
                </c:pt>
                <c:pt idx="17087">
                  <c:v>29.220000000000006</c:v>
                </c:pt>
                <c:pt idx="17088">
                  <c:v>36.93</c:v>
                </c:pt>
                <c:pt idx="17089">
                  <c:v>27.07</c:v>
                </c:pt>
                <c:pt idx="17090">
                  <c:v>11.170000000000002</c:v>
                </c:pt>
                <c:pt idx="17091">
                  <c:v>15.360000000000019</c:v>
                </c:pt>
                <c:pt idx="17092">
                  <c:v>18.340000000000003</c:v>
                </c:pt>
                <c:pt idx="17093">
                  <c:v>10.139999999999999</c:v>
                </c:pt>
                <c:pt idx="17094">
                  <c:v>-2.1700000000000017</c:v>
                </c:pt>
                <c:pt idx="17095">
                  <c:v>-1.7000000000000028</c:v>
                </c:pt>
                <c:pt idx="17096">
                  <c:v>-5.9199999999999884</c:v>
                </c:pt>
                <c:pt idx="17097">
                  <c:v>7.289999999999992</c:v>
                </c:pt>
                <c:pt idx="17098">
                  <c:v>21.539999999999992</c:v>
                </c:pt>
                <c:pt idx="17099">
                  <c:v>24.899999999999988</c:v>
                </c:pt>
                <c:pt idx="17100">
                  <c:v>24.069999999999986</c:v>
                </c:pt>
                <c:pt idx="17101">
                  <c:v>29.689999999999987</c:v>
                </c:pt>
                <c:pt idx="17102">
                  <c:v>32.25</c:v>
                </c:pt>
                <c:pt idx="17103">
                  <c:v>23.130000000000031</c:v>
                </c:pt>
                <c:pt idx="17104">
                  <c:v>4.0999999999999943</c:v>
                </c:pt>
                <c:pt idx="17105">
                  <c:v>-1.2700000000000102</c:v>
                </c:pt>
                <c:pt idx="17106">
                  <c:v>5.1600000000000055</c:v>
                </c:pt>
                <c:pt idx="17107">
                  <c:v>21.150000000000031</c:v>
                </c:pt>
                <c:pt idx="17108">
                  <c:v>26.319999999999993</c:v>
                </c:pt>
                <c:pt idx="17109">
                  <c:v>35.220000000000013</c:v>
                </c:pt>
                <c:pt idx="17110">
                  <c:v>23.510000000000005</c:v>
                </c:pt>
                <c:pt idx="17111">
                  <c:v>15.510000000000002</c:v>
                </c:pt>
                <c:pt idx="17112">
                  <c:v>41.400000000000006</c:v>
                </c:pt>
                <c:pt idx="17113">
                  <c:v>30.029999999999987</c:v>
                </c:pt>
                <c:pt idx="17114">
                  <c:v>16.399999999999988</c:v>
                </c:pt>
                <c:pt idx="17115">
                  <c:v>24.47</c:v>
                </c:pt>
                <c:pt idx="17116">
                  <c:v>20.399999999999999</c:v>
                </c:pt>
                <c:pt idx="17117">
                  <c:v>17.03</c:v>
                </c:pt>
                <c:pt idx="17118">
                  <c:v>16.21</c:v>
                </c:pt>
                <c:pt idx="17119">
                  <c:v>16.110000000000031</c:v>
                </c:pt>
                <c:pt idx="17120">
                  <c:v>5.8000000000000043</c:v>
                </c:pt>
                <c:pt idx="17121">
                  <c:v>6.5799999999999912</c:v>
                </c:pt>
                <c:pt idx="17122">
                  <c:v>9.8500000000000068</c:v>
                </c:pt>
                <c:pt idx="17123">
                  <c:v>15.600000000000001</c:v>
                </c:pt>
                <c:pt idx="17124">
                  <c:v>17.149999999999999</c:v>
                </c:pt>
                <c:pt idx="17125">
                  <c:v>21.759999999999987</c:v>
                </c:pt>
                <c:pt idx="17126">
                  <c:v>29.119999999999997</c:v>
                </c:pt>
                <c:pt idx="17127">
                  <c:v>26.560000000000009</c:v>
                </c:pt>
                <c:pt idx="17128">
                  <c:v>20.060000000000002</c:v>
                </c:pt>
                <c:pt idx="17129">
                  <c:v>22.619999999999997</c:v>
                </c:pt>
                <c:pt idx="17130">
                  <c:v>38.180000000000007</c:v>
                </c:pt>
                <c:pt idx="17131">
                  <c:v>42.87</c:v>
                </c:pt>
                <c:pt idx="17132">
                  <c:v>47.050000000000004</c:v>
                </c:pt>
                <c:pt idx="17133">
                  <c:v>44.42</c:v>
                </c:pt>
                <c:pt idx="17134">
                  <c:v>46.48</c:v>
                </c:pt>
                <c:pt idx="17135">
                  <c:v>40.42</c:v>
                </c:pt>
                <c:pt idx="17136">
                  <c:v>37.70000000000001</c:v>
                </c:pt>
                <c:pt idx="17137">
                  <c:v>25.580000000000002</c:v>
                </c:pt>
                <c:pt idx="17138">
                  <c:v>16.259999999999987</c:v>
                </c:pt>
                <c:pt idx="17139">
                  <c:v>23.009999999999987</c:v>
                </c:pt>
                <c:pt idx="17140">
                  <c:v>28.14</c:v>
                </c:pt>
                <c:pt idx="17141">
                  <c:v>27.830000000000005</c:v>
                </c:pt>
                <c:pt idx="17142">
                  <c:v>14.39</c:v>
                </c:pt>
                <c:pt idx="17143">
                  <c:v>12.29</c:v>
                </c:pt>
                <c:pt idx="17144">
                  <c:v>6.7700000000000031</c:v>
                </c:pt>
                <c:pt idx="17145">
                  <c:v>0.72999999999999765</c:v>
                </c:pt>
                <c:pt idx="17146">
                  <c:v>-0.6299999999999969</c:v>
                </c:pt>
                <c:pt idx="17147">
                  <c:v>1.1299999999999928</c:v>
                </c:pt>
                <c:pt idx="17148">
                  <c:v>-1.0900000000000041</c:v>
                </c:pt>
                <c:pt idx="17149">
                  <c:v>9.9600000000000097</c:v>
                </c:pt>
                <c:pt idx="17150">
                  <c:v>15.05</c:v>
                </c:pt>
                <c:pt idx="17151">
                  <c:v>21.18</c:v>
                </c:pt>
                <c:pt idx="17152">
                  <c:v>18.080000000000002</c:v>
                </c:pt>
                <c:pt idx="17153">
                  <c:v>7.0900000000000105</c:v>
                </c:pt>
                <c:pt idx="17154">
                  <c:v>24.5</c:v>
                </c:pt>
                <c:pt idx="17155">
                  <c:v>28.409999999999989</c:v>
                </c:pt>
                <c:pt idx="17156">
                  <c:v>35.710000000000008</c:v>
                </c:pt>
                <c:pt idx="17157">
                  <c:v>44.040000000000006</c:v>
                </c:pt>
                <c:pt idx="17158">
                  <c:v>38.050000000000004</c:v>
                </c:pt>
                <c:pt idx="17159">
                  <c:v>35.620000000000012</c:v>
                </c:pt>
                <c:pt idx="17160">
                  <c:v>18.279999999999987</c:v>
                </c:pt>
                <c:pt idx="17161">
                  <c:v>10.16</c:v>
                </c:pt>
                <c:pt idx="17162">
                  <c:v>-14.04</c:v>
                </c:pt>
                <c:pt idx="17163">
                  <c:v>-4.5600000000000005</c:v>
                </c:pt>
                <c:pt idx="17164">
                  <c:v>-1.6100000000000041</c:v>
                </c:pt>
                <c:pt idx="17165">
                  <c:v>-0.74000000000000321</c:v>
                </c:pt>
                <c:pt idx="17166">
                  <c:v>7.6899999999999977</c:v>
                </c:pt>
                <c:pt idx="17167">
                  <c:v>32.52000000000001</c:v>
                </c:pt>
                <c:pt idx="17168">
                  <c:v>27.43</c:v>
                </c:pt>
                <c:pt idx="17169">
                  <c:v>30.240000000000002</c:v>
                </c:pt>
                <c:pt idx="17170">
                  <c:v>24.11999999999999</c:v>
                </c:pt>
                <c:pt idx="17171">
                  <c:v>19.549999999999986</c:v>
                </c:pt>
                <c:pt idx="17172">
                  <c:v>28.609999999999992</c:v>
                </c:pt>
                <c:pt idx="17173">
                  <c:v>28.89</c:v>
                </c:pt>
                <c:pt idx="17174">
                  <c:v>31.449999999999989</c:v>
                </c:pt>
                <c:pt idx="17175">
                  <c:v>33.440000000000005</c:v>
                </c:pt>
                <c:pt idx="17176">
                  <c:v>31.470000000000006</c:v>
                </c:pt>
                <c:pt idx="17177">
                  <c:v>27.14</c:v>
                </c:pt>
                <c:pt idx="17178">
                  <c:v>20</c:v>
                </c:pt>
                <c:pt idx="17179">
                  <c:v>30.820000000000007</c:v>
                </c:pt>
                <c:pt idx="17180">
                  <c:v>35.06</c:v>
                </c:pt>
                <c:pt idx="17181">
                  <c:v>36.300000000000004</c:v>
                </c:pt>
                <c:pt idx="17182">
                  <c:v>31.229999999999986</c:v>
                </c:pt>
                <c:pt idx="17183">
                  <c:v>11.540000000000003</c:v>
                </c:pt>
                <c:pt idx="17184">
                  <c:v>21.560000000000002</c:v>
                </c:pt>
                <c:pt idx="17185">
                  <c:v>5.3199999999999985</c:v>
                </c:pt>
                <c:pt idx="17186">
                  <c:v>1.6999999999999933</c:v>
                </c:pt>
                <c:pt idx="17187">
                  <c:v>19.72</c:v>
                </c:pt>
                <c:pt idx="17188">
                  <c:v>24.6</c:v>
                </c:pt>
                <c:pt idx="17189">
                  <c:v>15.760000000000002</c:v>
                </c:pt>
                <c:pt idx="17190">
                  <c:v>15.330000000000002</c:v>
                </c:pt>
                <c:pt idx="17191">
                  <c:v>26.60000000000003</c:v>
                </c:pt>
                <c:pt idx="17192">
                  <c:v>16.939999999999987</c:v>
                </c:pt>
                <c:pt idx="17193">
                  <c:v>23.820000000000007</c:v>
                </c:pt>
                <c:pt idx="17194">
                  <c:v>32.339999999999996</c:v>
                </c:pt>
                <c:pt idx="17195">
                  <c:v>31.630000000000031</c:v>
                </c:pt>
                <c:pt idx="17196">
                  <c:v>38.380000000000003</c:v>
                </c:pt>
                <c:pt idx="17197">
                  <c:v>41.01</c:v>
                </c:pt>
                <c:pt idx="17198">
                  <c:v>40.440000000000005</c:v>
                </c:pt>
                <c:pt idx="17199">
                  <c:v>37.330000000000005</c:v>
                </c:pt>
                <c:pt idx="17200">
                  <c:v>26.330000000000005</c:v>
                </c:pt>
                <c:pt idx="17201">
                  <c:v>-2.8799999999999937</c:v>
                </c:pt>
                <c:pt idx="17202">
                  <c:v>8.1000000000000014</c:v>
                </c:pt>
                <c:pt idx="17203">
                  <c:v>29.97</c:v>
                </c:pt>
                <c:pt idx="17204">
                  <c:v>44.11</c:v>
                </c:pt>
                <c:pt idx="17205">
                  <c:v>52.04</c:v>
                </c:pt>
                <c:pt idx="17206">
                  <c:v>47.220000000000013</c:v>
                </c:pt>
                <c:pt idx="17207">
                  <c:v>45.85</c:v>
                </c:pt>
                <c:pt idx="17208">
                  <c:v>53.150000000000006</c:v>
                </c:pt>
                <c:pt idx="17209">
                  <c:v>53.410000000000004</c:v>
                </c:pt>
                <c:pt idx="17210">
                  <c:v>40.46</c:v>
                </c:pt>
                <c:pt idx="17211">
                  <c:v>45.82</c:v>
                </c:pt>
                <c:pt idx="17212">
                  <c:v>43.49</c:v>
                </c:pt>
                <c:pt idx="17213">
                  <c:v>43.27</c:v>
                </c:pt>
                <c:pt idx="17214">
                  <c:v>39.18</c:v>
                </c:pt>
                <c:pt idx="17215">
                  <c:v>35.5</c:v>
                </c:pt>
                <c:pt idx="17216">
                  <c:v>34.83</c:v>
                </c:pt>
                <c:pt idx="17217">
                  <c:v>34.77000000000001</c:v>
                </c:pt>
                <c:pt idx="17218">
                  <c:v>32.690000000000012</c:v>
                </c:pt>
                <c:pt idx="17219">
                  <c:v>31.069999999999986</c:v>
                </c:pt>
                <c:pt idx="17220">
                  <c:v>33.030000000000008</c:v>
                </c:pt>
                <c:pt idx="17221">
                  <c:v>34.63000000000001</c:v>
                </c:pt>
                <c:pt idx="17222">
                  <c:v>38.25</c:v>
                </c:pt>
                <c:pt idx="17223">
                  <c:v>35.980000000000004</c:v>
                </c:pt>
                <c:pt idx="17224">
                  <c:v>30.229999999999986</c:v>
                </c:pt>
                <c:pt idx="17225">
                  <c:v>27.010000000000005</c:v>
                </c:pt>
                <c:pt idx="17226">
                  <c:v>35.36</c:v>
                </c:pt>
                <c:pt idx="17227">
                  <c:v>40.050000000000004</c:v>
                </c:pt>
                <c:pt idx="17228">
                  <c:v>46.75</c:v>
                </c:pt>
                <c:pt idx="17229">
                  <c:v>53.550000000000004</c:v>
                </c:pt>
                <c:pt idx="17230">
                  <c:v>43.97</c:v>
                </c:pt>
                <c:pt idx="17231">
                  <c:v>32.64</c:v>
                </c:pt>
                <c:pt idx="17232">
                  <c:v>27.650000000000031</c:v>
                </c:pt>
                <c:pt idx="17233">
                  <c:v>22.240000000000002</c:v>
                </c:pt>
                <c:pt idx="17234">
                  <c:v>2.5299999999999976</c:v>
                </c:pt>
                <c:pt idx="17235">
                  <c:v>15.400000000000002</c:v>
                </c:pt>
                <c:pt idx="17236">
                  <c:v>19.329999999999988</c:v>
                </c:pt>
                <c:pt idx="17237">
                  <c:v>12.729999999999999</c:v>
                </c:pt>
                <c:pt idx="17238">
                  <c:v>9.7900000000000009</c:v>
                </c:pt>
                <c:pt idx="17239">
                  <c:v>20.830000000000005</c:v>
                </c:pt>
                <c:pt idx="17240">
                  <c:v>21.10000000000003</c:v>
                </c:pt>
                <c:pt idx="17241">
                  <c:v>28.889999999999986</c:v>
                </c:pt>
                <c:pt idx="17242">
                  <c:v>29.820000000000007</c:v>
                </c:pt>
                <c:pt idx="17243">
                  <c:v>28.25</c:v>
                </c:pt>
                <c:pt idx="17244">
                  <c:v>31.35000000000003</c:v>
                </c:pt>
                <c:pt idx="17245">
                  <c:v>28.139999999999993</c:v>
                </c:pt>
                <c:pt idx="17246">
                  <c:v>23.590000000000003</c:v>
                </c:pt>
                <c:pt idx="17247">
                  <c:v>10.72</c:v>
                </c:pt>
                <c:pt idx="17248">
                  <c:v>19.579999999999988</c:v>
                </c:pt>
                <c:pt idx="17249">
                  <c:v>18.129999999999992</c:v>
                </c:pt>
                <c:pt idx="17250">
                  <c:v>21.899999999999988</c:v>
                </c:pt>
                <c:pt idx="17251">
                  <c:v>26.650000000000031</c:v>
                </c:pt>
                <c:pt idx="17252">
                  <c:v>25.590000000000003</c:v>
                </c:pt>
                <c:pt idx="17253">
                  <c:v>30.099999999999987</c:v>
                </c:pt>
                <c:pt idx="17254">
                  <c:v>7.9600000000000009</c:v>
                </c:pt>
                <c:pt idx="17255">
                  <c:v>-6.25</c:v>
                </c:pt>
                <c:pt idx="17256">
                  <c:v>-22.12</c:v>
                </c:pt>
                <c:pt idx="17257">
                  <c:v>-36.720000000000013</c:v>
                </c:pt>
                <c:pt idx="17258">
                  <c:v>-29.310000000000031</c:v>
                </c:pt>
                <c:pt idx="17259">
                  <c:v>-28.07</c:v>
                </c:pt>
                <c:pt idx="17260">
                  <c:v>-29.259999999999987</c:v>
                </c:pt>
                <c:pt idx="17261">
                  <c:v>-27.85</c:v>
                </c:pt>
                <c:pt idx="17262">
                  <c:v>-14.15</c:v>
                </c:pt>
                <c:pt idx="17263">
                  <c:v>0.18999999999999836</c:v>
                </c:pt>
                <c:pt idx="17264">
                  <c:v>-2.3699999999999974</c:v>
                </c:pt>
                <c:pt idx="17265">
                  <c:v>17.730000000000004</c:v>
                </c:pt>
                <c:pt idx="17266">
                  <c:v>4.6599999999999966</c:v>
                </c:pt>
                <c:pt idx="17267">
                  <c:v>-2.2800000000000011</c:v>
                </c:pt>
                <c:pt idx="17268">
                  <c:v>2.039999999999992</c:v>
                </c:pt>
                <c:pt idx="17269">
                  <c:v>2.5800000000000054</c:v>
                </c:pt>
                <c:pt idx="17270">
                  <c:v>7.6000000000000005</c:v>
                </c:pt>
                <c:pt idx="17271">
                  <c:v>12.400000000000002</c:v>
                </c:pt>
                <c:pt idx="17272">
                  <c:v>10.54</c:v>
                </c:pt>
                <c:pt idx="17273">
                  <c:v>18.929999999999989</c:v>
                </c:pt>
                <c:pt idx="17274">
                  <c:v>21.450000000000003</c:v>
                </c:pt>
                <c:pt idx="17275">
                  <c:v>31.599999999999987</c:v>
                </c:pt>
                <c:pt idx="17276">
                  <c:v>34.06</c:v>
                </c:pt>
                <c:pt idx="17277">
                  <c:v>45.53</c:v>
                </c:pt>
                <c:pt idx="17278">
                  <c:v>38.21</c:v>
                </c:pt>
                <c:pt idx="17279">
                  <c:v>41.34</c:v>
                </c:pt>
                <c:pt idx="17280">
                  <c:v>56.640000000000008</c:v>
                </c:pt>
                <c:pt idx="17281">
                  <c:v>51.85</c:v>
                </c:pt>
                <c:pt idx="17282">
                  <c:v>45.210000000000008</c:v>
                </c:pt>
                <c:pt idx="17283">
                  <c:v>32.910000000000004</c:v>
                </c:pt>
                <c:pt idx="17284">
                  <c:v>46.42</c:v>
                </c:pt>
                <c:pt idx="17285">
                  <c:v>40.97</c:v>
                </c:pt>
                <c:pt idx="17286">
                  <c:v>33.190000000000012</c:v>
                </c:pt>
                <c:pt idx="17287">
                  <c:v>33.590000000000003</c:v>
                </c:pt>
                <c:pt idx="17288">
                  <c:v>41.18</c:v>
                </c:pt>
                <c:pt idx="17289">
                  <c:v>39.5</c:v>
                </c:pt>
                <c:pt idx="17290">
                  <c:v>43.300000000000004</c:v>
                </c:pt>
                <c:pt idx="17291">
                  <c:v>45.64</c:v>
                </c:pt>
                <c:pt idx="17292">
                  <c:v>28</c:v>
                </c:pt>
                <c:pt idx="17293">
                  <c:v>47.87</c:v>
                </c:pt>
                <c:pt idx="17294">
                  <c:v>54.27</c:v>
                </c:pt>
                <c:pt idx="17295">
                  <c:v>52.710000000000008</c:v>
                </c:pt>
                <c:pt idx="17296">
                  <c:v>45.86</c:v>
                </c:pt>
                <c:pt idx="17297">
                  <c:v>37.54</c:v>
                </c:pt>
                <c:pt idx="17298">
                  <c:v>43.440000000000005</c:v>
                </c:pt>
                <c:pt idx="17299">
                  <c:v>48.640000000000008</c:v>
                </c:pt>
                <c:pt idx="17300">
                  <c:v>49.780000000000008</c:v>
                </c:pt>
                <c:pt idx="17301">
                  <c:v>64.169999999999987</c:v>
                </c:pt>
                <c:pt idx="17302">
                  <c:v>48.440000000000005</c:v>
                </c:pt>
                <c:pt idx="17303">
                  <c:v>48.650000000000006</c:v>
                </c:pt>
                <c:pt idx="17304">
                  <c:v>62.31</c:v>
                </c:pt>
                <c:pt idx="17305">
                  <c:v>61.02</c:v>
                </c:pt>
                <c:pt idx="17306">
                  <c:v>43.210000000000008</c:v>
                </c:pt>
                <c:pt idx="17307">
                  <c:v>45.27</c:v>
                </c:pt>
                <c:pt idx="17308">
                  <c:v>47.63</c:v>
                </c:pt>
                <c:pt idx="17309">
                  <c:v>49.44</c:v>
                </c:pt>
                <c:pt idx="17310">
                  <c:v>46.120000000000012</c:v>
                </c:pt>
                <c:pt idx="17311">
                  <c:v>46.720000000000013</c:v>
                </c:pt>
                <c:pt idx="17312">
                  <c:v>45.38</c:v>
                </c:pt>
                <c:pt idx="17313">
                  <c:v>46.92</c:v>
                </c:pt>
                <c:pt idx="17314">
                  <c:v>52.180000000000007</c:v>
                </c:pt>
                <c:pt idx="17315">
                  <c:v>43.000000000000007</c:v>
                </c:pt>
                <c:pt idx="17316">
                  <c:v>49</c:v>
                </c:pt>
                <c:pt idx="17317">
                  <c:v>55.240000000000009</c:v>
                </c:pt>
                <c:pt idx="17318">
                  <c:v>64.75</c:v>
                </c:pt>
                <c:pt idx="17319">
                  <c:v>58.39</c:v>
                </c:pt>
                <c:pt idx="17320">
                  <c:v>55.760000000000012</c:v>
                </c:pt>
                <c:pt idx="17321">
                  <c:v>51.87</c:v>
                </c:pt>
                <c:pt idx="17322">
                  <c:v>56.210000000000008</c:v>
                </c:pt>
                <c:pt idx="17323">
                  <c:v>62.740000000000009</c:v>
                </c:pt>
                <c:pt idx="17324">
                  <c:v>77.760000000000005</c:v>
                </c:pt>
                <c:pt idx="17325">
                  <c:v>89.22999999999999</c:v>
                </c:pt>
                <c:pt idx="17326">
                  <c:v>65.259999999999991</c:v>
                </c:pt>
                <c:pt idx="17327">
                  <c:v>53.290000000000013</c:v>
                </c:pt>
                <c:pt idx="17328">
                  <c:v>68.52</c:v>
                </c:pt>
                <c:pt idx="17329">
                  <c:v>48.25</c:v>
                </c:pt>
                <c:pt idx="17330">
                  <c:v>32.9</c:v>
                </c:pt>
                <c:pt idx="17331">
                  <c:v>32.42</c:v>
                </c:pt>
                <c:pt idx="17332">
                  <c:v>31.150000000000031</c:v>
                </c:pt>
                <c:pt idx="17333">
                  <c:v>26.68</c:v>
                </c:pt>
                <c:pt idx="17334">
                  <c:v>24.959999999999987</c:v>
                </c:pt>
                <c:pt idx="17335">
                  <c:v>23.689999999999987</c:v>
                </c:pt>
                <c:pt idx="17336">
                  <c:v>28.949999999999989</c:v>
                </c:pt>
                <c:pt idx="17337">
                  <c:v>30.540000000000006</c:v>
                </c:pt>
                <c:pt idx="17338">
                  <c:v>34.27000000000001</c:v>
                </c:pt>
                <c:pt idx="17339">
                  <c:v>39.77000000000001</c:v>
                </c:pt>
                <c:pt idx="17340">
                  <c:v>35</c:v>
                </c:pt>
                <c:pt idx="17341">
                  <c:v>38.44</c:v>
                </c:pt>
                <c:pt idx="17342">
                  <c:v>21.730000000000004</c:v>
                </c:pt>
                <c:pt idx="17343">
                  <c:v>20.079999999999988</c:v>
                </c:pt>
                <c:pt idx="17344">
                  <c:v>20.57</c:v>
                </c:pt>
                <c:pt idx="17345">
                  <c:v>21.1</c:v>
                </c:pt>
                <c:pt idx="17346">
                  <c:v>29.190000000000005</c:v>
                </c:pt>
                <c:pt idx="17347">
                  <c:v>36.020000000000003</c:v>
                </c:pt>
                <c:pt idx="17348">
                  <c:v>32.449999999999996</c:v>
                </c:pt>
                <c:pt idx="17349">
                  <c:v>52.48</c:v>
                </c:pt>
                <c:pt idx="17350">
                  <c:v>39.130000000000003</c:v>
                </c:pt>
                <c:pt idx="17351">
                  <c:v>12.57</c:v>
                </c:pt>
                <c:pt idx="17352">
                  <c:v>-3.3899999999999997</c:v>
                </c:pt>
                <c:pt idx="17353">
                  <c:v>-11.55</c:v>
                </c:pt>
                <c:pt idx="17354">
                  <c:v>-9.69</c:v>
                </c:pt>
                <c:pt idx="17355">
                  <c:v>-6.29</c:v>
                </c:pt>
                <c:pt idx="17356">
                  <c:v>-0.15000000000000024</c:v>
                </c:pt>
                <c:pt idx="17357">
                  <c:v>-1.35</c:v>
                </c:pt>
                <c:pt idx="17358">
                  <c:v>-6.8599999999999985</c:v>
                </c:pt>
                <c:pt idx="17359">
                  <c:v>-5.5400000000000009</c:v>
                </c:pt>
                <c:pt idx="17360">
                  <c:v>-5.9699999999999989</c:v>
                </c:pt>
                <c:pt idx="17361">
                  <c:v>-0.19000000000000128</c:v>
                </c:pt>
                <c:pt idx="17362">
                  <c:v>4.2300000000000004</c:v>
                </c:pt>
                <c:pt idx="17363">
                  <c:v>0.42000000000000032</c:v>
                </c:pt>
                <c:pt idx="17364">
                  <c:v>4.58</c:v>
                </c:pt>
                <c:pt idx="17365">
                  <c:v>1.6800000000000039</c:v>
                </c:pt>
                <c:pt idx="17366">
                  <c:v>-0.77000000000000279</c:v>
                </c:pt>
                <c:pt idx="17367">
                  <c:v>-1.6399999999999959</c:v>
                </c:pt>
                <c:pt idx="17368">
                  <c:v>-2.3599999999999977</c:v>
                </c:pt>
                <c:pt idx="17369">
                  <c:v>-3.7000000000000011</c:v>
                </c:pt>
                <c:pt idx="17370">
                  <c:v>-2.7800000000000011</c:v>
                </c:pt>
                <c:pt idx="17371">
                  <c:v>0.18000000000000016</c:v>
                </c:pt>
                <c:pt idx="17372">
                  <c:v>0.3300000000000009</c:v>
                </c:pt>
                <c:pt idx="17373">
                  <c:v>0.84999999999999964</c:v>
                </c:pt>
                <c:pt idx="17374">
                  <c:v>-4.01</c:v>
                </c:pt>
                <c:pt idx="17375">
                  <c:v>-9.9</c:v>
                </c:pt>
                <c:pt idx="17376">
                  <c:v>-2.2300000000000004</c:v>
                </c:pt>
                <c:pt idx="17377">
                  <c:v>-10.81</c:v>
                </c:pt>
                <c:pt idx="17378">
                  <c:v>-10.540000000000001</c:v>
                </c:pt>
                <c:pt idx="17379">
                  <c:v>-5.29</c:v>
                </c:pt>
                <c:pt idx="17380">
                  <c:v>-1.44</c:v>
                </c:pt>
                <c:pt idx="17381">
                  <c:v>-2.09</c:v>
                </c:pt>
                <c:pt idx="17382">
                  <c:v>-4.96</c:v>
                </c:pt>
                <c:pt idx="17383">
                  <c:v>-8.2399999999999984</c:v>
                </c:pt>
                <c:pt idx="17384">
                  <c:v>-12.040000000000001</c:v>
                </c:pt>
                <c:pt idx="17385">
                  <c:v>-25.09</c:v>
                </c:pt>
                <c:pt idx="17386">
                  <c:v>-29.95</c:v>
                </c:pt>
                <c:pt idx="17387">
                  <c:v>-34.74</c:v>
                </c:pt>
                <c:pt idx="17388">
                  <c:v>-29.880000000000003</c:v>
                </c:pt>
                <c:pt idx="17389">
                  <c:v>-24.54</c:v>
                </c:pt>
                <c:pt idx="17390">
                  <c:v>-23.7</c:v>
                </c:pt>
                <c:pt idx="17391">
                  <c:v>-16.07</c:v>
                </c:pt>
                <c:pt idx="17392">
                  <c:v>-21.900000000000002</c:v>
                </c:pt>
                <c:pt idx="17393">
                  <c:v>-38.21</c:v>
                </c:pt>
                <c:pt idx="17394">
                  <c:v>-23.459999999999987</c:v>
                </c:pt>
                <c:pt idx="17395">
                  <c:v>-28.479999999999986</c:v>
                </c:pt>
                <c:pt idx="17396">
                  <c:v>-12.04</c:v>
                </c:pt>
                <c:pt idx="17397">
                  <c:v>-6.7600000000000016</c:v>
                </c:pt>
                <c:pt idx="17398">
                  <c:v>-13.2</c:v>
                </c:pt>
                <c:pt idx="17399">
                  <c:v>-17.53</c:v>
                </c:pt>
                <c:pt idx="17400">
                  <c:v>-28.810000000000031</c:v>
                </c:pt>
                <c:pt idx="17401">
                  <c:v>-12.67</c:v>
                </c:pt>
                <c:pt idx="17402">
                  <c:v>-12.040000000000001</c:v>
                </c:pt>
                <c:pt idx="17403">
                  <c:v>-9.77</c:v>
                </c:pt>
                <c:pt idx="17404">
                  <c:v>-5.9</c:v>
                </c:pt>
                <c:pt idx="17405">
                  <c:v>-14.709999999999999</c:v>
                </c:pt>
                <c:pt idx="17406">
                  <c:v>-22.38</c:v>
                </c:pt>
                <c:pt idx="17407">
                  <c:v>-26.29</c:v>
                </c:pt>
                <c:pt idx="17408">
                  <c:v>-23.35</c:v>
                </c:pt>
                <c:pt idx="17409">
                  <c:v>-12.91</c:v>
                </c:pt>
                <c:pt idx="17410">
                  <c:v>-19.489999999999952</c:v>
                </c:pt>
                <c:pt idx="17411">
                  <c:v>-34.220000000000013</c:v>
                </c:pt>
                <c:pt idx="17412">
                  <c:v>-21.93</c:v>
                </c:pt>
                <c:pt idx="17413">
                  <c:v>-22.259999999999987</c:v>
                </c:pt>
                <c:pt idx="17414">
                  <c:v>-22.29</c:v>
                </c:pt>
                <c:pt idx="17415">
                  <c:v>-26.189999999999987</c:v>
                </c:pt>
                <c:pt idx="17416">
                  <c:v>-29.830000000000005</c:v>
                </c:pt>
                <c:pt idx="17417">
                  <c:v>-25.680000000000003</c:v>
                </c:pt>
                <c:pt idx="17418">
                  <c:v>-30.419999999999987</c:v>
                </c:pt>
                <c:pt idx="17419">
                  <c:v>-20.300000000000004</c:v>
                </c:pt>
                <c:pt idx="17420">
                  <c:v>-4.1499999999999986</c:v>
                </c:pt>
                <c:pt idx="17421">
                  <c:v>-0.46000000000000085</c:v>
                </c:pt>
                <c:pt idx="17422">
                  <c:v>-14.27</c:v>
                </c:pt>
                <c:pt idx="17423">
                  <c:v>-17.670000000000005</c:v>
                </c:pt>
                <c:pt idx="17424">
                  <c:v>-16.959999999999987</c:v>
                </c:pt>
                <c:pt idx="17425">
                  <c:v>-13.860000000000019</c:v>
                </c:pt>
                <c:pt idx="17426">
                  <c:v>-11.92</c:v>
                </c:pt>
                <c:pt idx="17427">
                  <c:v>-11</c:v>
                </c:pt>
                <c:pt idx="17428">
                  <c:v>-6.21</c:v>
                </c:pt>
                <c:pt idx="17429">
                  <c:v>-9.75</c:v>
                </c:pt>
                <c:pt idx="17430">
                  <c:v>-24.04</c:v>
                </c:pt>
                <c:pt idx="17431">
                  <c:v>-25.5</c:v>
                </c:pt>
                <c:pt idx="17432">
                  <c:v>-22.88</c:v>
                </c:pt>
                <c:pt idx="17433">
                  <c:v>-9.57</c:v>
                </c:pt>
                <c:pt idx="17434">
                  <c:v>-3.8699999999999974</c:v>
                </c:pt>
                <c:pt idx="17435">
                  <c:v>-4.34</c:v>
                </c:pt>
                <c:pt idx="17436">
                  <c:v>-5.9899999999999984</c:v>
                </c:pt>
                <c:pt idx="17437">
                  <c:v>-8.3100000000000023</c:v>
                </c:pt>
                <c:pt idx="17438">
                  <c:v>-11.480000000000004</c:v>
                </c:pt>
                <c:pt idx="17439">
                  <c:v>-15.8</c:v>
                </c:pt>
                <c:pt idx="17440">
                  <c:v>-21.560000000000002</c:v>
                </c:pt>
                <c:pt idx="17441">
                  <c:v>-22.08</c:v>
                </c:pt>
                <c:pt idx="17442">
                  <c:v>-13.040000000000003</c:v>
                </c:pt>
                <c:pt idx="17443">
                  <c:v>-8.1300000000000008</c:v>
                </c:pt>
                <c:pt idx="17444">
                  <c:v>-10.780000000000001</c:v>
                </c:pt>
                <c:pt idx="17445">
                  <c:v>2.3499999999999979</c:v>
                </c:pt>
                <c:pt idx="17446">
                  <c:v>-10.220000000000001</c:v>
                </c:pt>
                <c:pt idx="17447">
                  <c:v>-24.279999999999987</c:v>
                </c:pt>
                <c:pt idx="17448">
                  <c:v>8.4</c:v>
                </c:pt>
                <c:pt idx="17449">
                  <c:v>-3.1199999999999988</c:v>
                </c:pt>
                <c:pt idx="17450">
                  <c:v>-6.1199999999999966</c:v>
                </c:pt>
                <c:pt idx="17451">
                  <c:v>-6.0000000000000032E-2</c:v>
                </c:pt>
                <c:pt idx="17452">
                  <c:v>-0.58000000000000007</c:v>
                </c:pt>
                <c:pt idx="17453">
                  <c:v>-5.8500000000000005</c:v>
                </c:pt>
                <c:pt idx="17454">
                  <c:v>-7.84</c:v>
                </c:pt>
                <c:pt idx="17455">
                  <c:v>-8.0600000000000023</c:v>
                </c:pt>
                <c:pt idx="17456">
                  <c:v>-5.3199999999999985</c:v>
                </c:pt>
                <c:pt idx="17457">
                  <c:v>-14.53</c:v>
                </c:pt>
                <c:pt idx="17458">
                  <c:v>-8.110000000000003</c:v>
                </c:pt>
                <c:pt idx="17459">
                  <c:v>-8.5</c:v>
                </c:pt>
                <c:pt idx="17460">
                  <c:v>-14.69</c:v>
                </c:pt>
                <c:pt idx="17461">
                  <c:v>-15.6</c:v>
                </c:pt>
                <c:pt idx="17462">
                  <c:v>-15.67</c:v>
                </c:pt>
                <c:pt idx="17463">
                  <c:v>-16.200000000000003</c:v>
                </c:pt>
                <c:pt idx="17464">
                  <c:v>-6.2000000000000011</c:v>
                </c:pt>
                <c:pt idx="17465">
                  <c:v>-27.360000000000003</c:v>
                </c:pt>
                <c:pt idx="17466">
                  <c:v>-4.509999999999998</c:v>
                </c:pt>
                <c:pt idx="17467">
                  <c:v>18.950000000000003</c:v>
                </c:pt>
                <c:pt idx="17468">
                  <c:v>43.89</c:v>
                </c:pt>
                <c:pt idx="17469">
                  <c:v>39.080000000000005</c:v>
                </c:pt>
                <c:pt idx="17470">
                  <c:v>8.2800000000000011</c:v>
                </c:pt>
                <c:pt idx="17471">
                  <c:v>8.9500000000000028</c:v>
                </c:pt>
                <c:pt idx="17472">
                  <c:v>6.09</c:v>
                </c:pt>
                <c:pt idx="17473">
                  <c:v>6.8599999999999985</c:v>
                </c:pt>
                <c:pt idx="17474">
                  <c:v>2.0500000000000007</c:v>
                </c:pt>
                <c:pt idx="17475">
                  <c:v>3.6900000000000013</c:v>
                </c:pt>
                <c:pt idx="17476">
                  <c:v>5.5800000000000018</c:v>
                </c:pt>
                <c:pt idx="17477">
                  <c:v>7.3699999999999966</c:v>
                </c:pt>
                <c:pt idx="17478">
                  <c:v>12.22</c:v>
                </c:pt>
                <c:pt idx="17479">
                  <c:v>12.66</c:v>
                </c:pt>
                <c:pt idx="17480">
                  <c:v>6.73</c:v>
                </c:pt>
                <c:pt idx="17481">
                  <c:v>-0.21000000000000091</c:v>
                </c:pt>
                <c:pt idx="17482">
                  <c:v>4.2099999999999973</c:v>
                </c:pt>
                <c:pt idx="17483">
                  <c:v>-0.23000000000000398</c:v>
                </c:pt>
                <c:pt idx="17484">
                  <c:v>1.2599999999999936</c:v>
                </c:pt>
                <c:pt idx="17485">
                  <c:v>2.3299999999999983</c:v>
                </c:pt>
                <c:pt idx="17486">
                  <c:v>1.3200000000000003</c:v>
                </c:pt>
                <c:pt idx="17487">
                  <c:v>0.89000000000000068</c:v>
                </c:pt>
                <c:pt idx="17488">
                  <c:v>-0.43999999999999911</c:v>
                </c:pt>
                <c:pt idx="17489">
                  <c:v>4.9800000000000004</c:v>
                </c:pt>
                <c:pt idx="17490">
                  <c:v>2</c:v>
                </c:pt>
                <c:pt idx="17491">
                  <c:v>35.06</c:v>
                </c:pt>
                <c:pt idx="17492">
                  <c:v>55.52000000000001</c:v>
                </c:pt>
                <c:pt idx="17493">
                  <c:v>63.11</c:v>
                </c:pt>
                <c:pt idx="17494">
                  <c:v>56.690000000000012</c:v>
                </c:pt>
                <c:pt idx="17495">
                  <c:v>25.990000000000002</c:v>
                </c:pt>
                <c:pt idx="17496">
                  <c:v>19.610000000000031</c:v>
                </c:pt>
                <c:pt idx="17497">
                  <c:v>5.370000000000001</c:v>
                </c:pt>
                <c:pt idx="17498">
                  <c:v>0.68</c:v>
                </c:pt>
                <c:pt idx="17499">
                  <c:v>10.330000000000002</c:v>
                </c:pt>
                <c:pt idx="17500">
                  <c:v>4.7799999999999994</c:v>
                </c:pt>
                <c:pt idx="17501">
                  <c:v>1.6499999999999957</c:v>
                </c:pt>
                <c:pt idx="17502">
                  <c:v>0.88</c:v>
                </c:pt>
                <c:pt idx="17503">
                  <c:v>12.330000000000002</c:v>
                </c:pt>
                <c:pt idx="17504">
                  <c:v>4.6499999999999986</c:v>
                </c:pt>
                <c:pt idx="17505">
                  <c:v>7.2300000000000084</c:v>
                </c:pt>
                <c:pt idx="17506">
                  <c:v>5.6500000000000057</c:v>
                </c:pt>
                <c:pt idx="17507">
                  <c:v>2.0899999999999972</c:v>
                </c:pt>
                <c:pt idx="17508">
                  <c:v>0.53999999999999915</c:v>
                </c:pt>
                <c:pt idx="17509">
                  <c:v>3.259999999999998</c:v>
                </c:pt>
                <c:pt idx="17510">
                  <c:v>7.4300000000000024</c:v>
                </c:pt>
                <c:pt idx="17511">
                  <c:v>7.57</c:v>
                </c:pt>
                <c:pt idx="17512">
                  <c:v>3.6200000000000045</c:v>
                </c:pt>
                <c:pt idx="17513">
                  <c:v>-2.279999999999994</c:v>
                </c:pt>
                <c:pt idx="17514">
                  <c:v>-17.86</c:v>
                </c:pt>
                <c:pt idx="17515">
                  <c:v>3.8999999999999866</c:v>
                </c:pt>
                <c:pt idx="17516">
                  <c:v>28.75</c:v>
                </c:pt>
                <c:pt idx="17517">
                  <c:v>43.74</c:v>
                </c:pt>
                <c:pt idx="17518">
                  <c:v>4.5600000000000005</c:v>
                </c:pt>
                <c:pt idx="17519">
                  <c:v>3.0399999999999987</c:v>
                </c:pt>
                <c:pt idx="17520">
                  <c:v>4.2699999999999996</c:v>
                </c:pt>
                <c:pt idx="17521">
                  <c:v>5.6899999999999995</c:v>
                </c:pt>
                <c:pt idx="17522">
                  <c:v>-8.7900000000000009</c:v>
                </c:pt>
                <c:pt idx="17523">
                  <c:v>-9.27</c:v>
                </c:pt>
                <c:pt idx="17524">
                  <c:v>-10.75</c:v>
                </c:pt>
                <c:pt idx="17525">
                  <c:v>-12.25</c:v>
                </c:pt>
                <c:pt idx="17526">
                  <c:v>-9.2800000000000011</c:v>
                </c:pt>
                <c:pt idx="17527">
                  <c:v>-6.75</c:v>
                </c:pt>
                <c:pt idx="17528">
                  <c:v>-8.57</c:v>
                </c:pt>
                <c:pt idx="17529">
                  <c:v>-4.0999999999999979</c:v>
                </c:pt>
                <c:pt idx="17530">
                  <c:v>-1.5700000000000041</c:v>
                </c:pt>
                <c:pt idx="17531">
                  <c:v>0.77000000000000446</c:v>
                </c:pt>
                <c:pt idx="17532">
                  <c:v>3.3599999999999977</c:v>
                </c:pt>
                <c:pt idx="17533">
                  <c:v>2.9000000000000021</c:v>
                </c:pt>
                <c:pt idx="17534">
                  <c:v>-0.65000000000000346</c:v>
                </c:pt>
                <c:pt idx="17535">
                  <c:v>-3.490000000000002</c:v>
                </c:pt>
                <c:pt idx="17536">
                  <c:v>-4.5799999999999983</c:v>
                </c:pt>
                <c:pt idx="17537">
                  <c:v>-9.8900000000000041</c:v>
                </c:pt>
                <c:pt idx="17538">
                  <c:v>3.3999999999999977</c:v>
                </c:pt>
                <c:pt idx="17539">
                  <c:v>7.8300000000000018</c:v>
                </c:pt>
                <c:pt idx="17540">
                  <c:v>5.9400000000000013</c:v>
                </c:pt>
                <c:pt idx="17541">
                  <c:v>10.290000000000003</c:v>
                </c:pt>
                <c:pt idx="17542">
                  <c:v>-0.16000000000000014</c:v>
                </c:pt>
                <c:pt idx="17543">
                  <c:v>1.3599999999999965</c:v>
                </c:pt>
                <c:pt idx="17544">
                  <c:v>4.8699999999999966</c:v>
                </c:pt>
                <c:pt idx="17545">
                  <c:v>-2.620000000000001</c:v>
                </c:pt>
                <c:pt idx="17546">
                  <c:v>-6.7399999999999993</c:v>
                </c:pt>
                <c:pt idx="17547">
                  <c:v>-6.7000000000000011</c:v>
                </c:pt>
                <c:pt idx="17548">
                  <c:v>-11.16</c:v>
                </c:pt>
                <c:pt idx="17549">
                  <c:v>-11.350000000000019</c:v>
                </c:pt>
                <c:pt idx="17550">
                  <c:v>-9.8500000000000068</c:v>
                </c:pt>
                <c:pt idx="17551">
                  <c:v>-9.5400000000000009</c:v>
                </c:pt>
                <c:pt idx="17552">
                  <c:v>-9.49</c:v>
                </c:pt>
                <c:pt idx="17553">
                  <c:v>-11.639999999999999</c:v>
                </c:pt>
                <c:pt idx="17554">
                  <c:v>-9.94</c:v>
                </c:pt>
                <c:pt idx="17555">
                  <c:v>-8.4</c:v>
                </c:pt>
                <c:pt idx="17556">
                  <c:v>-9.89</c:v>
                </c:pt>
                <c:pt idx="17557">
                  <c:v>-8.7900000000000009</c:v>
                </c:pt>
                <c:pt idx="17558">
                  <c:v>-11.53</c:v>
                </c:pt>
                <c:pt idx="17559">
                  <c:v>-9.92</c:v>
                </c:pt>
                <c:pt idx="17560">
                  <c:v>-12.120000000000001</c:v>
                </c:pt>
                <c:pt idx="17561">
                  <c:v>-15.239999999999998</c:v>
                </c:pt>
                <c:pt idx="17562">
                  <c:v>-10.729999999999999</c:v>
                </c:pt>
                <c:pt idx="17563">
                  <c:v>-9.93</c:v>
                </c:pt>
                <c:pt idx="17564">
                  <c:v>3.2700000000000014</c:v>
                </c:pt>
                <c:pt idx="17565">
                  <c:v>6.07</c:v>
                </c:pt>
                <c:pt idx="17566">
                  <c:v>4.9000000000000004</c:v>
                </c:pt>
                <c:pt idx="17567">
                  <c:v>-4.3500000000000005</c:v>
                </c:pt>
                <c:pt idx="17568">
                  <c:v>-4.4900000000000011</c:v>
                </c:pt>
                <c:pt idx="17569">
                  <c:v>-7.6400000000000006</c:v>
                </c:pt>
                <c:pt idx="17570">
                  <c:v>-4.96</c:v>
                </c:pt>
                <c:pt idx="17571">
                  <c:v>-6.0000000000000032E-2</c:v>
                </c:pt>
                <c:pt idx="17572">
                  <c:v>-1.05</c:v>
                </c:pt>
                <c:pt idx="17573">
                  <c:v>-7.08</c:v>
                </c:pt>
                <c:pt idx="17574">
                  <c:v>-12.5</c:v>
                </c:pt>
                <c:pt idx="17575">
                  <c:v>-2.4099999999999966</c:v>
                </c:pt>
                <c:pt idx="17576">
                  <c:v>-3.2400000000000042</c:v>
                </c:pt>
                <c:pt idx="17577">
                  <c:v>0.51999999999999602</c:v>
                </c:pt>
                <c:pt idx="17578">
                  <c:v>7.07</c:v>
                </c:pt>
                <c:pt idx="17579">
                  <c:v>7.1000000000000005</c:v>
                </c:pt>
                <c:pt idx="17580">
                  <c:v>3.6799999999999997</c:v>
                </c:pt>
                <c:pt idx="17581">
                  <c:v>1.7599999999999936</c:v>
                </c:pt>
                <c:pt idx="17582">
                  <c:v>-1.0399999999999954</c:v>
                </c:pt>
                <c:pt idx="17583">
                  <c:v>2.6899999999999982</c:v>
                </c:pt>
                <c:pt idx="17584">
                  <c:v>-3.5600000000000032</c:v>
                </c:pt>
                <c:pt idx="17585">
                  <c:v>-15.82</c:v>
                </c:pt>
                <c:pt idx="17586">
                  <c:v>-25.310000000000031</c:v>
                </c:pt>
                <c:pt idx="17587">
                  <c:v>-12.65</c:v>
                </c:pt>
                <c:pt idx="17588">
                  <c:v>1.3400000000000041</c:v>
                </c:pt>
                <c:pt idx="17589">
                  <c:v>1.2199999999999942</c:v>
                </c:pt>
                <c:pt idx="17590">
                  <c:v>-0.36000000000000032</c:v>
                </c:pt>
                <c:pt idx="17591">
                  <c:v>-5.5399999999999991</c:v>
                </c:pt>
                <c:pt idx="17592">
                  <c:v>-12.100000000000001</c:v>
                </c:pt>
                <c:pt idx="17593">
                  <c:v>-20.100000000000001</c:v>
                </c:pt>
                <c:pt idx="17594">
                  <c:v>-15.629999999999999</c:v>
                </c:pt>
                <c:pt idx="17595">
                  <c:v>-8.7399999999999984</c:v>
                </c:pt>
                <c:pt idx="17596">
                  <c:v>-11.28</c:v>
                </c:pt>
                <c:pt idx="17597">
                  <c:v>-12.34</c:v>
                </c:pt>
                <c:pt idx="17598">
                  <c:v>-24.02</c:v>
                </c:pt>
                <c:pt idx="17599">
                  <c:v>-4.6599999999999975</c:v>
                </c:pt>
                <c:pt idx="17600">
                  <c:v>5.0600000000000005</c:v>
                </c:pt>
                <c:pt idx="17601">
                  <c:v>10.060000000000002</c:v>
                </c:pt>
                <c:pt idx="17602">
                  <c:v>14.07</c:v>
                </c:pt>
                <c:pt idx="17603">
                  <c:v>13.55</c:v>
                </c:pt>
                <c:pt idx="17604">
                  <c:v>6.4499999999999984</c:v>
                </c:pt>
                <c:pt idx="17605">
                  <c:v>11.41</c:v>
                </c:pt>
                <c:pt idx="17606">
                  <c:v>6.7899999999999991</c:v>
                </c:pt>
                <c:pt idx="17607">
                  <c:v>6.5900000000000025</c:v>
                </c:pt>
                <c:pt idx="17608">
                  <c:v>11.22</c:v>
                </c:pt>
                <c:pt idx="17609">
                  <c:v>13.440000000000001</c:v>
                </c:pt>
                <c:pt idx="17610">
                  <c:v>57.13000000000001</c:v>
                </c:pt>
                <c:pt idx="17611">
                  <c:v>54.120000000000012</c:v>
                </c:pt>
                <c:pt idx="17612">
                  <c:v>64.510000000000005</c:v>
                </c:pt>
                <c:pt idx="17613">
                  <c:v>68.28</c:v>
                </c:pt>
                <c:pt idx="17614">
                  <c:v>26.189999999999987</c:v>
                </c:pt>
                <c:pt idx="17615">
                  <c:v>16.64</c:v>
                </c:pt>
                <c:pt idx="17616">
                  <c:v>9.56</c:v>
                </c:pt>
                <c:pt idx="17617">
                  <c:v>-2</c:v>
                </c:pt>
                <c:pt idx="17618">
                  <c:v>-5.4300000000000024</c:v>
                </c:pt>
                <c:pt idx="17619">
                  <c:v>-5.23</c:v>
                </c:pt>
                <c:pt idx="17620">
                  <c:v>-4.8599999999999985</c:v>
                </c:pt>
                <c:pt idx="17621">
                  <c:v>-8.9600000000000026</c:v>
                </c:pt>
                <c:pt idx="17622">
                  <c:v>-8.7200000000000024</c:v>
                </c:pt>
                <c:pt idx="17623">
                  <c:v>-9.91</c:v>
                </c:pt>
                <c:pt idx="17624">
                  <c:v>-11.5</c:v>
                </c:pt>
                <c:pt idx="17625">
                  <c:v>-12.76</c:v>
                </c:pt>
                <c:pt idx="17626">
                  <c:v>-13.360000000000019</c:v>
                </c:pt>
                <c:pt idx="17627">
                  <c:v>-14.030000000000001</c:v>
                </c:pt>
                <c:pt idx="17628">
                  <c:v>-15.639999999999999</c:v>
                </c:pt>
                <c:pt idx="17629">
                  <c:v>-14.239999999999998</c:v>
                </c:pt>
                <c:pt idx="17630">
                  <c:v>-14.48</c:v>
                </c:pt>
                <c:pt idx="17631">
                  <c:v>-16.84</c:v>
                </c:pt>
                <c:pt idx="17632">
                  <c:v>-12.860000000000019</c:v>
                </c:pt>
                <c:pt idx="17633">
                  <c:v>-16.79</c:v>
                </c:pt>
                <c:pt idx="17634">
                  <c:v>-11.080000000000002</c:v>
                </c:pt>
                <c:pt idx="17635">
                  <c:v>-3.0000000000000018</c:v>
                </c:pt>
                <c:pt idx="17636">
                  <c:v>1.6699999999999957</c:v>
                </c:pt>
                <c:pt idx="17637">
                  <c:v>5.1599999999999975</c:v>
                </c:pt>
                <c:pt idx="17638">
                  <c:v>-1.7900000000000009</c:v>
                </c:pt>
                <c:pt idx="17639">
                  <c:v>-5.0399999999999991</c:v>
                </c:pt>
                <c:pt idx="17640">
                  <c:v>-10.46</c:v>
                </c:pt>
                <c:pt idx="17641">
                  <c:v>-14.69</c:v>
                </c:pt>
                <c:pt idx="17642">
                  <c:v>-13.33</c:v>
                </c:pt>
                <c:pt idx="17643">
                  <c:v>-10.96</c:v>
                </c:pt>
                <c:pt idx="17644">
                  <c:v>-9.83</c:v>
                </c:pt>
                <c:pt idx="17645">
                  <c:v>-11.66</c:v>
                </c:pt>
                <c:pt idx="17646">
                  <c:v>-11</c:v>
                </c:pt>
                <c:pt idx="17647">
                  <c:v>-11.38</c:v>
                </c:pt>
                <c:pt idx="17648">
                  <c:v>-13.77</c:v>
                </c:pt>
                <c:pt idx="17649">
                  <c:v>-27.419999999999987</c:v>
                </c:pt>
                <c:pt idx="17650">
                  <c:v>-29.900000000000002</c:v>
                </c:pt>
                <c:pt idx="17651">
                  <c:v>-29.450000000000003</c:v>
                </c:pt>
                <c:pt idx="17652">
                  <c:v>-27.07</c:v>
                </c:pt>
                <c:pt idx="17653">
                  <c:v>-26.71</c:v>
                </c:pt>
                <c:pt idx="17654">
                  <c:v>-25.41</c:v>
                </c:pt>
                <c:pt idx="17655">
                  <c:v>-15.89</c:v>
                </c:pt>
                <c:pt idx="17656">
                  <c:v>-15.290000000000001</c:v>
                </c:pt>
                <c:pt idx="17657">
                  <c:v>-33.44</c:v>
                </c:pt>
                <c:pt idx="17658">
                  <c:v>-32.93</c:v>
                </c:pt>
                <c:pt idx="17659">
                  <c:v>-28.490000000000002</c:v>
                </c:pt>
                <c:pt idx="17660">
                  <c:v>-19.670000000000005</c:v>
                </c:pt>
                <c:pt idx="17661">
                  <c:v>-6.4000000000000021</c:v>
                </c:pt>
                <c:pt idx="17662">
                  <c:v>-16.71</c:v>
                </c:pt>
                <c:pt idx="17663">
                  <c:v>-13.980000000000002</c:v>
                </c:pt>
                <c:pt idx="17664">
                  <c:v>11.16</c:v>
                </c:pt>
                <c:pt idx="17665">
                  <c:v>-6.7600000000000007</c:v>
                </c:pt>
                <c:pt idx="17666">
                  <c:v>-7.6499999999999995</c:v>
                </c:pt>
                <c:pt idx="17667">
                  <c:v>-5.09</c:v>
                </c:pt>
                <c:pt idx="17668">
                  <c:v>-3.79</c:v>
                </c:pt>
                <c:pt idx="17669">
                  <c:v>-8.2399999999999984</c:v>
                </c:pt>
                <c:pt idx="17670">
                  <c:v>-17.29</c:v>
                </c:pt>
                <c:pt idx="17671">
                  <c:v>-47.4</c:v>
                </c:pt>
                <c:pt idx="17672">
                  <c:v>-46.5</c:v>
                </c:pt>
                <c:pt idx="17673">
                  <c:v>-36</c:v>
                </c:pt>
                <c:pt idx="17674">
                  <c:v>-34.440000000000005</c:v>
                </c:pt>
                <c:pt idx="17675">
                  <c:v>-33.61</c:v>
                </c:pt>
                <c:pt idx="17676">
                  <c:v>-30.85</c:v>
                </c:pt>
                <c:pt idx="17677">
                  <c:v>-31.779999999999987</c:v>
                </c:pt>
                <c:pt idx="17678">
                  <c:v>-28.810000000000031</c:v>
                </c:pt>
                <c:pt idx="17679">
                  <c:v>-26.29</c:v>
                </c:pt>
                <c:pt idx="17680">
                  <c:v>-25.700000000000003</c:v>
                </c:pt>
                <c:pt idx="17681">
                  <c:v>-33.050000000000004</c:v>
                </c:pt>
                <c:pt idx="17682">
                  <c:v>-24.57</c:v>
                </c:pt>
                <c:pt idx="17683">
                  <c:v>-13.57</c:v>
                </c:pt>
                <c:pt idx="17684">
                  <c:v>2.2800000000000011</c:v>
                </c:pt>
                <c:pt idx="17685">
                  <c:v>15.98</c:v>
                </c:pt>
                <c:pt idx="17686">
                  <c:v>5.7999999999999972</c:v>
                </c:pt>
                <c:pt idx="17687">
                  <c:v>1.3100000000000023</c:v>
                </c:pt>
                <c:pt idx="17688">
                  <c:v>15.540000000000001</c:v>
                </c:pt>
                <c:pt idx="17689">
                  <c:v>1.6700000000000021</c:v>
                </c:pt>
                <c:pt idx="17690">
                  <c:v>0.25</c:v>
                </c:pt>
                <c:pt idx="17691">
                  <c:v>1.43</c:v>
                </c:pt>
                <c:pt idx="17692">
                  <c:v>-0.54999999999999982</c:v>
                </c:pt>
                <c:pt idx="17693">
                  <c:v>-1.5200000000000005</c:v>
                </c:pt>
                <c:pt idx="17694">
                  <c:v>-7.07</c:v>
                </c:pt>
                <c:pt idx="17695">
                  <c:v>19.420000000000002</c:v>
                </c:pt>
                <c:pt idx="17696">
                  <c:v>7.68</c:v>
                </c:pt>
                <c:pt idx="17697">
                  <c:v>8</c:v>
                </c:pt>
                <c:pt idx="17698">
                  <c:v>4.7100000000000009</c:v>
                </c:pt>
                <c:pt idx="17699">
                  <c:v>0.84000000000000363</c:v>
                </c:pt>
                <c:pt idx="17700">
                  <c:v>5.4200000000000017</c:v>
                </c:pt>
                <c:pt idx="17701">
                  <c:v>5.2199999999999989</c:v>
                </c:pt>
                <c:pt idx="17702">
                  <c:v>9.2700000000000031</c:v>
                </c:pt>
                <c:pt idx="17703">
                  <c:v>2.5</c:v>
                </c:pt>
                <c:pt idx="17704">
                  <c:v>-0.81000000000000261</c:v>
                </c:pt>
                <c:pt idx="17705">
                  <c:v>5.5600000000000005</c:v>
                </c:pt>
                <c:pt idx="17706">
                  <c:v>18.17000000000003</c:v>
                </c:pt>
                <c:pt idx="17707">
                  <c:v>29.4</c:v>
                </c:pt>
                <c:pt idx="17708">
                  <c:v>47.580000000000005</c:v>
                </c:pt>
                <c:pt idx="17709">
                  <c:v>56.92</c:v>
                </c:pt>
                <c:pt idx="17710">
                  <c:v>48.52000000000001</c:v>
                </c:pt>
                <c:pt idx="17711">
                  <c:v>21.690000000000005</c:v>
                </c:pt>
                <c:pt idx="17712">
                  <c:v>13.430000000000001</c:v>
                </c:pt>
                <c:pt idx="17713">
                  <c:v>10.39</c:v>
                </c:pt>
                <c:pt idx="17714">
                  <c:v>-0.21999999999999947</c:v>
                </c:pt>
                <c:pt idx="17715">
                  <c:v>3.66</c:v>
                </c:pt>
                <c:pt idx="17716">
                  <c:v>-0.34000000000000008</c:v>
                </c:pt>
                <c:pt idx="17717">
                  <c:v>-4.41</c:v>
                </c:pt>
                <c:pt idx="17718">
                  <c:v>-10.310000000000002</c:v>
                </c:pt>
                <c:pt idx="17719">
                  <c:v>-11.420000000000002</c:v>
                </c:pt>
                <c:pt idx="17720">
                  <c:v>-12.560000000000002</c:v>
                </c:pt>
                <c:pt idx="17721">
                  <c:v>-7.8199999999999985</c:v>
                </c:pt>
                <c:pt idx="17722">
                  <c:v>-3.7000000000000042</c:v>
                </c:pt>
                <c:pt idx="17723">
                  <c:v>-5.8099999999999952</c:v>
                </c:pt>
                <c:pt idx="17724">
                  <c:v>-6.6899999999999977</c:v>
                </c:pt>
                <c:pt idx="17725">
                  <c:v>-6.5300000000000011</c:v>
                </c:pt>
                <c:pt idx="17726">
                  <c:v>-5.6099999999999985</c:v>
                </c:pt>
                <c:pt idx="17727">
                  <c:v>-2.730000000000004</c:v>
                </c:pt>
                <c:pt idx="17728">
                  <c:v>-2.7699999999999982</c:v>
                </c:pt>
                <c:pt idx="17729">
                  <c:v>-7.8999999999999986</c:v>
                </c:pt>
                <c:pt idx="17730">
                  <c:v>-9.2299999999999986</c:v>
                </c:pt>
                <c:pt idx="17731">
                  <c:v>-1.8800000000000041</c:v>
                </c:pt>
                <c:pt idx="17732">
                  <c:v>16.540000000000006</c:v>
                </c:pt>
                <c:pt idx="17733">
                  <c:v>30.269999999999989</c:v>
                </c:pt>
                <c:pt idx="17734">
                  <c:v>15.170000000000002</c:v>
                </c:pt>
                <c:pt idx="17735">
                  <c:v>0.95000000000000284</c:v>
                </c:pt>
                <c:pt idx="17736">
                  <c:v>-0.71999999999999964</c:v>
                </c:pt>
                <c:pt idx="17737">
                  <c:v>-13.28</c:v>
                </c:pt>
                <c:pt idx="17738">
                  <c:v>-19.830000000000005</c:v>
                </c:pt>
                <c:pt idx="17739">
                  <c:v>-14.34</c:v>
                </c:pt>
                <c:pt idx="17740">
                  <c:v>-9.5100000000000016</c:v>
                </c:pt>
                <c:pt idx="17741">
                  <c:v>-13.900000000000002</c:v>
                </c:pt>
                <c:pt idx="17742">
                  <c:v>-8.9600000000000026</c:v>
                </c:pt>
                <c:pt idx="17743">
                  <c:v>-3.8299999999999983</c:v>
                </c:pt>
                <c:pt idx="17744">
                  <c:v>-8.77</c:v>
                </c:pt>
                <c:pt idx="17745">
                  <c:v>2.7100000000000009</c:v>
                </c:pt>
                <c:pt idx="17746">
                  <c:v>5.0399999999999991</c:v>
                </c:pt>
                <c:pt idx="17747">
                  <c:v>4.6299999999999955</c:v>
                </c:pt>
                <c:pt idx="17748">
                  <c:v>16.099999999999987</c:v>
                </c:pt>
                <c:pt idx="17749">
                  <c:v>9.3300000000000054</c:v>
                </c:pt>
                <c:pt idx="17750">
                  <c:v>14.160000000000004</c:v>
                </c:pt>
                <c:pt idx="17751">
                  <c:v>18.129999999999992</c:v>
                </c:pt>
                <c:pt idx="17752">
                  <c:v>16.170000000000005</c:v>
                </c:pt>
                <c:pt idx="17753">
                  <c:v>18.339999999999996</c:v>
                </c:pt>
                <c:pt idx="17754">
                  <c:v>22.919999999999987</c:v>
                </c:pt>
                <c:pt idx="17755">
                  <c:v>27.019999999999996</c:v>
                </c:pt>
                <c:pt idx="17756">
                  <c:v>39.710000000000008</c:v>
                </c:pt>
                <c:pt idx="17757">
                  <c:v>46.14</c:v>
                </c:pt>
                <c:pt idx="17758">
                  <c:v>34.760000000000012</c:v>
                </c:pt>
                <c:pt idx="17759">
                  <c:v>5.3800000000000026</c:v>
                </c:pt>
                <c:pt idx="17760">
                  <c:v>2.3100000000000023</c:v>
                </c:pt>
                <c:pt idx="17761">
                  <c:v>-8</c:v>
                </c:pt>
                <c:pt idx="17762">
                  <c:v>-8.1900000000000013</c:v>
                </c:pt>
                <c:pt idx="17763">
                  <c:v>-0.58000000000000007</c:v>
                </c:pt>
                <c:pt idx="17764">
                  <c:v>-2.8000000000000007</c:v>
                </c:pt>
                <c:pt idx="17765">
                  <c:v>-9.7600000000000016</c:v>
                </c:pt>
                <c:pt idx="17766">
                  <c:v>-14.639999999999999</c:v>
                </c:pt>
                <c:pt idx="17767">
                  <c:v>-11.57</c:v>
                </c:pt>
                <c:pt idx="17768">
                  <c:v>2.2000000000000042</c:v>
                </c:pt>
                <c:pt idx="17769">
                  <c:v>13.360000000000019</c:v>
                </c:pt>
                <c:pt idx="17770">
                  <c:v>14.080000000000005</c:v>
                </c:pt>
                <c:pt idx="17771">
                  <c:v>9.18</c:v>
                </c:pt>
                <c:pt idx="17772">
                  <c:v>15.270000000000001</c:v>
                </c:pt>
                <c:pt idx="17773">
                  <c:v>11.370000000000006</c:v>
                </c:pt>
                <c:pt idx="17774">
                  <c:v>8.4000000000000021</c:v>
                </c:pt>
                <c:pt idx="17775">
                  <c:v>9.1000000000000014</c:v>
                </c:pt>
                <c:pt idx="17776">
                  <c:v>5.1000000000000005</c:v>
                </c:pt>
                <c:pt idx="17777">
                  <c:v>-0.57999999999999863</c:v>
                </c:pt>
                <c:pt idx="17778">
                  <c:v>13.970000000000002</c:v>
                </c:pt>
                <c:pt idx="17779">
                  <c:v>24.189999999999987</c:v>
                </c:pt>
                <c:pt idx="17780">
                  <c:v>28.9</c:v>
                </c:pt>
                <c:pt idx="17781">
                  <c:v>38.580000000000005</c:v>
                </c:pt>
                <c:pt idx="17782">
                  <c:v>24.979999999999986</c:v>
                </c:pt>
                <c:pt idx="17783">
                  <c:v>8.6399999999999988</c:v>
                </c:pt>
                <c:pt idx="17784">
                  <c:v>15.330000000000002</c:v>
                </c:pt>
                <c:pt idx="17785">
                  <c:v>12.950000000000006</c:v>
                </c:pt>
                <c:pt idx="17786">
                  <c:v>2.4699999999999989</c:v>
                </c:pt>
                <c:pt idx="17787">
                  <c:v>9.74</c:v>
                </c:pt>
                <c:pt idx="17788">
                  <c:v>8.24</c:v>
                </c:pt>
                <c:pt idx="17789">
                  <c:v>6.4199999999999982</c:v>
                </c:pt>
                <c:pt idx="17790">
                  <c:v>0.57000000000000062</c:v>
                </c:pt>
                <c:pt idx="17791">
                  <c:v>-0.34000000000000341</c:v>
                </c:pt>
                <c:pt idx="17792">
                  <c:v>1.3000000000000043</c:v>
                </c:pt>
                <c:pt idx="17793">
                  <c:v>4.18</c:v>
                </c:pt>
                <c:pt idx="17794">
                  <c:v>5.0500000000000043</c:v>
                </c:pt>
                <c:pt idx="17795">
                  <c:v>5.2199999999999989</c:v>
                </c:pt>
                <c:pt idx="17796">
                  <c:v>0.49000000000000232</c:v>
                </c:pt>
                <c:pt idx="17797">
                  <c:v>13.11</c:v>
                </c:pt>
                <c:pt idx="17798">
                  <c:v>17.540000000000006</c:v>
                </c:pt>
                <c:pt idx="17799">
                  <c:v>11.66</c:v>
                </c:pt>
                <c:pt idx="17800">
                  <c:v>4.6700000000000017</c:v>
                </c:pt>
                <c:pt idx="17801">
                  <c:v>-1.7899999999999954</c:v>
                </c:pt>
                <c:pt idx="17802">
                  <c:v>6.3799999999999963</c:v>
                </c:pt>
                <c:pt idx="17803">
                  <c:v>16.350000000000001</c:v>
                </c:pt>
                <c:pt idx="17804">
                  <c:v>24.060000000000002</c:v>
                </c:pt>
                <c:pt idx="17805">
                  <c:v>23.919999999999987</c:v>
                </c:pt>
                <c:pt idx="17806">
                  <c:v>2.1899999999999982</c:v>
                </c:pt>
                <c:pt idx="17807">
                  <c:v>1.3100000000000023</c:v>
                </c:pt>
                <c:pt idx="17808">
                  <c:v>3.2600000000000051</c:v>
                </c:pt>
                <c:pt idx="17809">
                  <c:v>-0.39999999999999997</c:v>
                </c:pt>
                <c:pt idx="17810">
                  <c:v>9.2600000000000016</c:v>
                </c:pt>
                <c:pt idx="17811">
                  <c:v>10.630000000000003</c:v>
                </c:pt>
                <c:pt idx="17812">
                  <c:v>11.17</c:v>
                </c:pt>
                <c:pt idx="17813">
                  <c:v>7.6700000000000017</c:v>
                </c:pt>
                <c:pt idx="17814">
                  <c:v>8.82</c:v>
                </c:pt>
                <c:pt idx="17815">
                  <c:v>3.8999999999999977</c:v>
                </c:pt>
                <c:pt idx="17816">
                  <c:v>-5.7399999999999984</c:v>
                </c:pt>
                <c:pt idx="17817">
                  <c:v>0.80999999999999561</c:v>
                </c:pt>
                <c:pt idx="17818">
                  <c:v>15.510000000000002</c:v>
                </c:pt>
                <c:pt idx="17819">
                  <c:v>17.279999999999987</c:v>
                </c:pt>
                <c:pt idx="17820">
                  <c:v>11.530000000000001</c:v>
                </c:pt>
                <c:pt idx="17821">
                  <c:v>13.830000000000002</c:v>
                </c:pt>
                <c:pt idx="17822">
                  <c:v>12.3</c:v>
                </c:pt>
                <c:pt idx="17823">
                  <c:v>10.139999999999999</c:v>
                </c:pt>
                <c:pt idx="17824">
                  <c:v>6.1000000000000005</c:v>
                </c:pt>
                <c:pt idx="17825">
                  <c:v>-1.6600000000000041</c:v>
                </c:pt>
                <c:pt idx="17826">
                  <c:v>2.2100000000000009</c:v>
                </c:pt>
                <c:pt idx="17827">
                  <c:v>-1.0900000000000041</c:v>
                </c:pt>
                <c:pt idx="17828">
                  <c:v>9.6700000000000017</c:v>
                </c:pt>
                <c:pt idx="17829">
                  <c:v>17.07</c:v>
                </c:pt>
                <c:pt idx="17830">
                  <c:v>9.4000000000000057</c:v>
                </c:pt>
                <c:pt idx="17831">
                  <c:v>12.830000000000002</c:v>
                </c:pt>
                <c:pt idx="17832">
                  <c:v>11.5</c:v>
                </c:pt>
                <c:pt idx="17833">
                  <c:v>2.8299999999999987</c:v>
                </c:pt>
                <c:pt idx="17834">
                  <c:v>-4.4000000000000021</c:v>
                </c:pt>
                <c:pt idx="17835">
                  <c:v>12.180000000000001</c:v>
                </c:pt>
                <c:pt idx="17836">
                  <c:v>11.42</c:v>
                </c:pt>
                <c:pt idx="17837">
                  <c:v>2.3899999999999997</c:v>
                </c:pt>
                <c:pt idx="17838">
                  <c:v>4.8900000000000006</c:v>
                </c:pt>
                <c:pt idx="17839">
                  <c:v>-0.630000000000004</c:v>
                </c:pt>
                <c:pt idx="17840">
                  <c:v>4.509999999999998</c:v>
                </c:pt>
                <c:pt idx="17841">
                  <c:v>2.3800000000000026</c:v>
                </c:pt>
                <c:pt idx="17842">
                  <c:v>-4.7899999999999991</c:v>
                </c:pt>
                <c:pt idx="17843">
                  <c:v>-8.77</c:v>
                </c:pt>
                <c:pt idx="17844">
                  <c:v>-7.8699999999999966</c:v>
                </c:pt>
                <c:pt idx="17845">
                  <c:v>-4.9100000000000037</c:v>
                </c:pt>
                <c:pt idx="17846">
                  <c:v>-7.1000000000000005</c:v>
                </c:pt>
                <c:pt idx="17847">
                  <c:v>-13.280000000000001</c:v>
                </c:pt>
                <c:pt idx="17848">
                  <c:v>-27.93</c:v>
                </c:pt>
                <c:pt idx="17849">
                  <c:v>-24.4</c:v>
                </c:pt>
                <c:pt idx="17850">
                  <c:v>-23.150000000000031</c:v>
                </c:pt>
                <c:pt idx="17851">
                  <c:v>-16.71</c:v>
                </c:pt>
                <c:pt idx="17852">
                  <c:v>-10.350000000000021</c:v>
                </c:pt>
                <c:pt idx="17853">
                  <c:v>-2.0500000000000043</c:v>
                </c:pt>
                <c:pt idx="17854">
                  <c:v>-11</c:v>
                </c:pt>
                <c:pt idx="17855">
                  <c:v>-19.350000000000001</c:v>
                </c:pt>
                <c:pt idx="17856">
                  <c:v>-23.740000000000002</c:v>
                </c:pt>
                <c:pt idx="17857">
                  <c:v>-25.650000000000031</c:v>
                </c:pt>
                <c:pt idx="17858">
                  <c:v>-29.560000000000002</c:v>
                </c:pt>
                <c:pt idx="17859">
                  <c:v>-24.17</c:v>
                </c:pt>
                <c:pt idx="17860">
                  <c:v>-19.72</c:v>
                </c:pt>
                <c:pt idx="17861">
                  <c:v>-30.34</c:v>
                </c:pt>
                <c:pt idx="17862">
                  <c:v>-32.980000000000004</c:v>
                </c:pt>
                <c:pt idx="17863">
                  <c:v>-35.090000000000003</c:v>
                </c:pt>
                <c:pt idx="17864">
                  <c:v>-24.68</c:v>
                </c:pt>
                <c:pt idx="17865">
                  <c:v>-18.04</c:v>
                </c:pt>
                <c:pt idx="17866">
                  <c:v>-18.93</c:v>
                </c:pt>
                <c:pt idx="17867">
                  <c:v>-20.510000000000005</c:v>
                </c:pt>
                <c:pt idx="17868">
                  <c:v>-9.0200000000000031</c:v>
                </c:pt>
                <c:pt idx="17869">
                  <c:v>-4.0799999999999983</c:v>
                </c:pt>
                <c:pt idx="17870">
                  <c:v>-2.5599999999999947</c:v>
                </c:pt>
                <c:pt idx="17871">
                  <c:v>-11.850000000000021</c:v>
                </c:pt>
                <c:pt idx="17872">
                  <c:v>-19.690000000000005</c:v>
                </c:pt>
                <c:pt idx="17873">
                  <c:v>-28.279999999999987</c:v>
                </c:pt>
                <c:pt idx="17874">
                  <c:v>-17.990000000000002</c:v>
                </c:pt>
                <c:pt idx="17875">
                  <c:v>1.2899999999999954</c:v>
                </c:pt>
                <c:pt idx="17876">
                  <c:v>5.0000000000004284E-2</c:v>
                </c:pt>
                <c:pt idx="17877">
                  <c:v>9.82</c:v>
                </c:pt>
                <c:pt idx="17878">
                  <c:v>4.0900000000000025</c:v>
                </c:pt>
                <c:pt idx="17879">
                  <c:v>1.2699999999999922</c:v>
                </c:pt>
                <c:pt idx="17880">
                  <c:v>11.830000000000002</c:v>
                </c:pt>
                <c:pt idx="17881">
                  <c:v>4.8599999999999985</c:v>
                </c:pt>
                <c:pt idx="17882">
                  <c:v>-0.80000000000000071</c:v>
                </c:pt>
                <c:pt idx="17883">
                  <c:v>-1.9599999999999949</c:v>
                </c:pt>
                <c:pt idx="17884">
                  <c:v>-0.41999999999999926</c:v>
                </c:pt>
                <c:pt idx="17885">
                  <c:v>2.9999999999999964</c:v>
                </c:pt>
                <c:pt idx="17886">
                  <c:v>-1.4399999999999928</c:v>
                </c:pt>
                <c:pt idx="17887">
                  <c:v>-0.48000000000000398</c:v>
                </c:pt>
                <c:pt idx="17888">
                  <c:v>-5.9600000000000009</c:v>
                </c:pt>
                <c:pt idx="17889">
                  <c:v>7.0599999999999952</c:v>
                </c:pt>
                <c:pt idx="17890">
                  <c:v>10.060000000000002</c:v>
                </c:pt>
                <c:pt idx="17891">
                  <c:v>6.1200000000000045</c:v>
                </c:pt>
                <c:pt idx="17892">
                  <c:v>5.8599999999999985</c:v>
                </c:pt>
                <c:pt idx="17893">
                  <c:v>1.9600000000000033</c:v>
                </c:pt>
                <c:pt idx="17894">
                  <c:v>4.5300000000000011</c:v>
                </c:pt>
                <c:pt idx="17895">
                  <c:v>3.7200000000000082</c:v>
                </c:pt>
                <c:pt idx="17896">
                  <c:v>1.8999999999999957</c:v>
                </c:pt>
                <c:pt idx="17897">
                  <c:v>0.18999999999999836</c:v>
                </c:pt>
                <c:pt idx="17898">
                  <c:v>2.0399999999999987</c:v>
                </c:pt>
                <c:pt idx="17899">
                  <c:v>-3.5599999999999947</c:v>
                </c:pt>
                <c:pt idx="17900">
                  <c:v>9.3100000000000023</c:v>
                </c:pt>
                <c:pt idx="17901">
                  <c:v>16.68</c:v>
                </c:pt>
                <c:pt idx="17902">
                  <c:v>9.0400000000000009</c:v>
                </c:pt>
                <c:pt idx="17903">
                  <c:v>0.46000000000000085</c:v>
                </c:pt>
                <c:pt idx="17904">
                  <c:v>-0.94000000000000161</c:v>
                </c:pt>
                <c:pt idx="17905">
                  <c:v>-3.9200000000000017</c:v>
                </c:pt>
                <c:pt idx="17906">
                  <c:v>-11.55</c:v>
                </c:pt>
                <c:pt idx="17907">
                  <c:v>-7.4200000000000017</c:v>
                </c:pt>
                <c:pt idx="17908">
                  <c:v>-5.4200000000000017</c:v>
                </c:pt>
                <c:pt idx="17909">
                  <c:v>-8.66</c:v>
                </c:pt>
                <c:pt idx="17910">
                  <c:v>-6.6400000000000006</c:v>
                </c:pt>
                <c:pt idx="17911">
                  <c:v>-0.87000000000000577</c:v>
                </c:pt>
                <c:pt idx="17912">
                  <c:v>1.6599999999999937</c:v>
                </c:pt>
                <c:pt idx="17913">
                  <c:v>-1.5700000000000003</c:v>
                </c:pt>
                <c:pt idx="17914">
                  <c:v>-2.1500000000000057</c:v>
                </c:pt>
                <c:pt idx="17915">
                  <c:v>-2.980000000000004</c:v>
                </c:pt>
                <c:pt idx="17916">
                  <c:v>0.50999999999999801</c:v>
                </c:pt>
                <c:pt idx="17917">
                  <c:v>-1.4500000000000028</c:v>
                </c:pt>
                <c:pt idx="17918">
                  <c:v>-2.0600000000000032</c:v>
                </c:pt>
                <c:pt idx="17919">
                  <c:v>-0.78999999999999915</c:v>
                </c:pt>
                <c:pt idx="17920">
                  <c:v>-0.27000000000000318</c:v>
                </c:pt>
                <c:pt idx="17921">
                  <c:v>1.1299999999999928</c:v>
                </c:pt>
                <c:pt idx="17922">
                  <c:v>0.75999999999999934</c:v>
                </c:pt>
                <c:pt idx="17923">
                  <c:v>4.6099999999999985</c:v>
                </c:pt>
                <c:pt idx="17924">
                  <c:v>13.18</c:v>
                </c:pt>
                <c:pt idx="17925">
                  <c:v>19.769999999999989</c:v>
                </c:pt>
                <c:pt idx="17926">
                  <c:v>9.4100000000000037</c:v>
                </c:pt>
                <c:pt idx="17927">
                  <c:v>4.3900000000000006</c:v>
                </c:pt>
                <c:pt idx="17928">
                  <c:v>-1.6000000000000021</c:v>
                </c:pt>
                <c:pt idx="17929">
                  <c:v>-10.39</c:v>
                </c:pt>
                <c:pt idx="17930">
                  <c:v>-13.580000000000002</c:v>
                </c:pt>
                <c:pt idx="17931">
                  <c:v>-5.23</c:v>
                </c:pt>
                <c:pt idx="17932">
                  <c:v>-5.18</c:v>
                </c:pt>
                <c:pt idx="17933">
                  <c:v>-10.750000000000002</c:v>
                </c:pt>
                <c:pt idx="17934">
                  <c:v>-16.279999999999987</c:v>
                </c:pt>
                <c:pt idx="17935">
                  <c:v>-1.9699999999999978</c:v>
                </c:pt>
                <c:pt idx="17936">
                  <c:v>-2.9600000000000009</c:v>
                </c:pt>
                <c:pt idx="17937">
                  <c:v>2.2899999999999991</c:v>
                </c:pt>
                <c:pt idx="17938">
                  <c:v>-0.91000000000000369</c:v>
                </c:pt>
                <c:pt idx="17939">
                  <c:v>-1.1000000000000021</c:v>
                </c:pt>
                <c:pt idx="17940">
                  <c:v>-1.6799999999999973</c:v>
                </c:pt>
                <c:pt idx="17941">
                  <c:v>0.82999999999999863</c:v>
                </c:pt>
                <c:pt idx="17942">
                  <c:v>4.25</c:v>
                </c:pt>
                <c:pt idx="17943">
                  <c:v>3.4699999999999989</c:v>
                </c:pt>
                <c:pt idx="17944">
                  <c:v>4.990000000000002</c:v>
                </c:pt>
                <c:pt idx="17945">
                  <c:v>4.6899999999999977</c:v>
                </c:pt>
                <c:pt idx="17946">
                  <c:v>7.25</c:v>
                </c:pt>
                <c:pt idx="17947">
                  <c:v>35.170000000000009</c:v>
                </c:pt>
                <c:pt idx="17948">
                  <c:v>15.670000000000002</c:v>
                </c:pt>
                <c:pt idx="17949">
                  <c:v>23.790000000000006</c:v>
                </c:pt>
                <c:pt idx="17950">
                  <c:v>18.479999999999986</c:v>
                </c:pt>
                <c:pt idx="17951">
                  <c:v>11.100000000000001</c:v>
                </c:pt>
                <c:pt idx="17952">
                  <c:v>23.14</c:v>
                </c:pt>
                <c:pt idx="17953">
                  <c:v>5.7100000000000009</c:v>
                </c:pt>
                <c:pt idx="17954">
                  <c:v>-8.0000000000001834E-2</c:v>
                </c:pt>
                <c:pt idx="17955">
                  <c:v>0.2800000000000013</c:v>
                </c:pt>
                <c:pt idx="17956">
                  <c:v>6.370000000000001</c:v>
                </c:pt>
                <c:pt idx="17957">
                  <c:v>3.6900000000000013</c:v>
                </c:pt>
                <c:pt idx="17958">
                  <c:v>5.6999999999999975</c:v>
                </c:pt>
                <c:pt idx="17959">
                  <c:v>-1.849999999999995</c:v>
                </c:pt>
                <c:pt idx="17960">
                  <c:v>0.48999999999999594</c:v>
                </c:pt>
                <c:pt idx="17961">
                  <c:v>6.8100000000000005</c:v>
                </c:pt>
                <c:pt idx="17962">
                  <c:v>18.829999999999988</c:v>
                </c:pt>
                <c:pt idx="17963">
                  <c:v>15.920000000000002</c:v>
                </c:pt>
                <c:pt idx="17964">
                  <c:v>15.72</c:v>
                </c:pt>
                <c:pt idx="17965">
                  <c:v>15.880000000000004</c:v>
                </c:pt>
                <c:pt idx="17966">
                  <c:v>16.32</c:v>
                </c:pt>
                <c:pt idx="17967">
                  <c:v>13.290000000000003</c:v>
                </c:pt>
                <c:pt idx="17968">
                  <c:v>5.1199999999999966</c:v>
                </c:pt>
                <c:pt idx="17969">
                  <c:v>7.1000000000000005</c:v>
                </c:pt>
                <c:pt idx="17970">
                  <c:v>10.590000000000002</c:v>
                </c:pt>
                <c:pt idx="17971">
                  <c:v>19.959999999999987</c:v>
                </c:pt>
                <c:pt idx="17972">
                  <c:v>30.14</c:v>
                </c:pt>
                <c:pt idx="17973">
                  <c:v>30.37</c:v>
                </c:pt>
                <c:pt idx="17974">
                  <c:v>23.24</c:v>
                </c:pt>
                <c:pt idx="17975">
                  <c:v>16.43</c:v>
                </c:pt>
                <c:pt idx="17976">
                  <c:v>17.899999999999999</c:v>
                </c:pt>
                <c:pt idx="17977">
                  <c:v>11.96</c:v>
                </c:pt>
                <c:pt idx="17978">
                  <c:v>7.4999999999999964</c:v>
                </c:pt>
                <c:pt idx="17979">
                  <c:v>20.84</c:v>
                </c:pt>
                <c:pt idx="17980">
                  <c:v>14.89</c:v>
                </c:pt>
                <c:pt idx="17981">
                  <c:v>10.27</c:v>
                </c:pt>
                <c:pt idx="17982">
                  <c:v>14.82</c:v>
                </c:pt>
                <c:pt idx="17983">
                  <c:v>16.740000000000002</c:v>
                </c:pt>
                <c:pt idx="17984">
                  <c:v>-1.9900000000000047</c:v>
                </c:pt>
                <c:pt idx="17985">
                  <c:v>-2.5700000000000003</c:v>
                </c:pt>
                <c:pt idx="17986">
                  <c:v>-2.3800000000000026</c:v>
                </c:pt>
                <c:pt idx="17987">
                  <c:v>-6.4600000000000009</c:v>
                </c:pt>
                <c:pt idx="17988">
                  <c:v>-8.4600000000000026</c:v>
                </c:pt>
                <c:pt idx="17989">
                  <c:v>-10.470000000000002</c:v>
                </c:pt>
                <c:pt idx="17990">
                  <c:v>-8.5100000000000016</c:v>
                </c:pt>
                <c:pt idx="17991">
                  <c:v>2.3799999999999977</c:v>
                </c:pt>
                <c:pt idx="17992">
                  <c:v>-2.1400000000000006</c:v>
                </c:pt>
                <c:pt idx="17993">
                  <c:v>-12.75</c:v>
                </c:pt>
                <c:pt idx="17994">
                  <c:v>-10.450000000000006</c:v>
                </c:pt>
                <c:pt idx="17995">
                  <c:v>-12.89</c:v>
                </c:pt>
                <c:pt idx="17996">
                  <c:v>-7.009999999999998</c:v>
                </c:pt>
                <c:pt idx="17997">
                  <c:v>-4.25</c:v>
                </c:pt>
                <c:pt idx="17998">
                  <c:v>-6.3599999999999985</c:v>
                </c:pt>
                <c:pt idx="17999">
                  <c:v>-5.68</c:v>
                </c:pt>
                <c:pt idx="18000">
                  <c:v>-8.1300000000000008</c:v>
                </c:pt>
                <c:pt idx="18001">
                  <c:v>-14.629999999999999</c:v>
                </c:pt>
                <c:pt idx="18002">
                  <c:v>-22.09</c:v>
                </c:pt>
                <c:pt idx="18003">
                  <c:v>-13.850000000000021</c:v>
                </c:pt>
                <c:pt idx="18004">
                  <c:v>-13.040000000000001</c:v>
                </c:pt>
                <c:pt idx="18005">
                  <c:v>-24.5</c:v>
                </c:pt>
                <c:pt idx="18006">
                  <c:v>-29.150000000000031</c:v>
                </c:pt>
                <c:pt idx="18007">
                  <c:v>-36.47</c:v>
                </c:pt>
                <c:pt idx="18008">
                  <c:v>-25.150000000000031</c:v>
                </c:pt>
                <c:pt idx="18009">
                  <c:v>-17.5</c:v>
                </c:pt>
                <c:pt idx="18010">
                  <c:v>-16.53</c:v>
                </c:pt>
                <c:pt idx="18011">
                  <c:v>-22.57</c:v>
                </c:pt>
                <c:pt idx="18012">
                  <c:v>-15.760000000000002</c:v>
                </c:pt>
                <c:pt idx="18013">
                  <c:v>-11.04</c:v>
                </c:pt>
                <c:pt idx="18014">
                  <c:v>-7.1599999999999975</c:v>
                </c:pt>
                <c:pt idx="18015">
                  <c:v>-7.6000000000000005</c:v>
                </c:pt>
                <c:pt idx="18016">
                  <c:v>-6.759999999999998</c:v>
                </c:pt>
                <c:pt idx="18017">
                  <c:v>-11.610000000000001</c:v>
                </c:pt>
                <c:pt idx="18018">
                  <c:v>-19.989999999999952</c:v>
                </c:pt>
                <c:pt idx="18019">
                  <c:v>1.1599999999999937</c:v>
                </c:pt>
                <c:pt idx="18020">
                  <c:v>2.4299999999999926</c:v>
                </c:pt>
                <c:pt idx="18021">
                  <c:v>16.699999999999996</c:v>
                </c:pt>
                <c:pt idx="18022">
                  <c:v>-3.4600000000000009</c:v>
                </c:pt>
                <c:pt idx="18023">
                  <c:v>-6.8800000000000026</c:v>
                </c:pt>
                <c:pt idx="18024">
                  <c:v>2.7100000000000009</c:v>
                </c:pt>
                <c:pt idx="18025">
                  <c:v>8.6300000000000008</c:v>
                </c:pt>
                <c:pt idx="18026">
                  <c:v>4.3499999999999979</c:v>
                </c:pt>
                <c:pt idx="18027">
                  <c:v>0.49000000000000232</c:v>
                </c:pt>
                <c:pt idx="18028">
                  <c:v>-0.53000000000000114</c:v>
                </c:pt>
                <c:pt idx="18029">
                  <c:v>1.8200000000000003</c:v>
                </c:pt>
                <c:pt idx="18030">
                  <c:v>-1.8200000000000003</c:v>
                </c:pt>
                <c:pt idx="18031">
                  <c:v>-6.220000000000006</c:v>
                </c:pt>
                <c:pt idx="18032">
                  <c:v>-4.9500000000000028</c:v>
                </c:pt>
                <c:pt idx="18033">
                  <c:v>1.9100000000000041</c:v>
                </c:pt>
                <c:pt idx="18034">
                  <c:v>-6.1899999999999977</c:v>
                </c:pt>
                <c:pt idx="18035">
                  <c:v>-10.620000000000005</c:v>
                </c:pt>
                <c:pt idx="18036">
                  <c:v>-5.7800000000000011</c:v>
                </c:pt>
                <c:pt idx="18037">
                  <c:v>-6.4600000000000009</c:v>
                </c:pt>
                <c:pt idx="18038">
                  <c:v>-3.7200000000000082</c:v>
                </c:pt>
                <c:pt idx="18039">
                  <c:v>0.18999999999999836</c:v>
                </c:pt>
                <c:pt idx="18040">
                  <c:v>-3.4000000000000057</c:v>
                </c:pt>
                <c:pt idx="18041">
                  <c:v>-6.8199999999999985</c:v>
                </c:pt>
                <c:pt idx="18042">
                  <c:v>-3.4399999999999977</c:v>
                </c:pt>
                <c:pt idx="18043">
                  <c:v>-1.6499999999999957</c:v>
                </c:pt>
                <c:pt idx="18044">
                  <c:v>6.8199999999999985</c:v>
                </c:pt>
                <c:pt idx="18045">
                  <c:v>13.530000000000001</c:v>
                </c:pt>
                <c:pt idx="18046">
                  <c:v>4.8599999999999985</c:v>
                </c:pt>
                <c:pt idx="18047">
                  <c:v>0.75000000000000133</c:v>
                </c:pt>
                <c:pt idx="18048">
                  <c:v>-0.67000000000000315</c:v>
                </c:pt>
                <c:pt idx="18049">
                  <c:v>-7.240000000000002</c:v>
                </c:pt>
                <c:pt idx="18050">
                  <c:v>-4.4499999999999993</c:v>
                </c:pt>
                <c:pt idx="18051">
                  <c:v>-0.89000000000000068</c:v>
                </c:pt>
                <c:pt idx="18052">
                  <c:v>-0.36000000000000032</c:v>
                </c:pt>
                <c:pt idx="18053">
                  <c:v>-0.41000000000000381</c:v>
                </c:pt>
                <c:pt idx="18054">
                  <c:v>-4.3299999999999965</c:v>
                </c:pt>
                <c:pt idx="18055">
                  <c:v>-16.489999999999952</c:v>
                </c:pt>
                <c:pt idx="18056">
                  <c:v>-12.990000000000002</c:v>
                </c:pt>
                <c:pt idx="18057">
                  <c:v>-7.3599999999999905</c:v>
                </c:pt>
                <c:pt idx="18058">
                  <c:v>-3.980000000000004</c:v>
                </c:pt>
                <c:pt idx="18059">
                  <c:v>-9.7600000000000016</c:v>
                </c:pt>
                <c:pt idx="18060">
                  <c:v>-6.3099999999999952</c:v>
                </c:pt>
                <c:pt idx="18061">
                  <c:v>-5.75</c:v>
                </c:pt>
                <c:pt idx="18062">
                  <c:v>-9.1700000000000017</c:v>
                </c:pt>
                <c:pt idx="18063">
                  <c:v>-6.1399999999999935</c:v>
                </c:pt>
                <c:pt idx="18064">
                  <c:v>-14.120000000000005</c:v>
                </c:pt>
                <c:pt idx="18065">
                  <c:v>-23.07</c:v>
                </c:pt>
                <c:pt idx="18066">
                  <c:v>-30.060000000000002</c:v>
                </c:pt>
                <c:pt idx="18067">
                  <c:v>-10.760000000000005</c:v>
                </c:pt>
                <c:pt idx="18068">
                  <c:v>-9.6600000000000037</c:v>
                </c:pt>
                <c:pt idx="18069">
                  <c:v>-2.8100000000000023</c:v>
                </c:pt>
                <c:pt idx="18070">
                  <c:v>-12.96</c:v>
                </c:pt>
                <c:pt idx="18071">
                  <c:v>-7.8100000000000005</c:v>
                </c:pt>
                <c:pt idx="18072">
                  <c:v>3.8799999999999937</c:v>
                </c:pt>
                <c:pt idx="18073">
                  <c:v>-3.5</c:v>
                </c:pt>
                <c:pt idx="18074">
                  <c:v>-11.280000000000001</c:v>
                </c:pt>
                <c:pt idx="18075">
                  <c:v>-5.25</c:v>
                </c:pt>
                <c:pt idx="18076">
                  <c:v>-5.18</c:v>
                </c:pt>
                <c:pt idx="18077">
                  <c:v>-6.5100000000000016</c:v>
                </c:pt>
                <c:pt idx="18078">
                  <c:v>-13.130000000000003</c:v>
                </c:pt>
                <c:pt idx="18079">
                  <c:v>-13.590000000000003</c:v>
                </c:pt>
                <c:pt idx="18080">
                  <c:v>-19.309999999999992</c:v>
                </c:pt>
                <c:pt idx="18081">
                  <c:v>-15.05</c:v>
                </c:pt>
                <c:pt idx="18082">
                  <c:v>-16.21</c:v>
                </c:pt>
                <c:pt idx="18083">
                  <c:v>-13.770000000000003</c:v>
                </c:pt>
                <c:pt idx="18084">
                  <c:v>-10.61</c:v>
                </c:pt>
                <c:pt idx="18085">
                  <c:v>-12.120000000000005</c:v>
                </c:pt>
                <c:pt idx="18086">
                  <c:v>-4.4600000000000009</c:v>
                </c:pt>
                <c:pt idx="18087">
                  <c:v>-1.5</c:v>
                </c:pt>
                <c:pt idx="18088">
                  <c:v>2.0000000000003199E-2</c:v>
                </c:pt>
                <c:pt idx="18089">
                  <c:v>-4.9600000000000009</c:v>
                </c:pt>
                <c:pt idx="18090">
                  <c:v>-11.270000000000003</c:v>
                </c:pt>
                <c:pt idx="18091">
                  <c:v>0.92000000000000171</c:v>
                </c:pt>
                <c:pt idx="18092">
                  <c:v>-0.59000000000000341</c:v>
                </c:pt>
                <c:pt idx="18093">
                  <c:v>6.6700000000000017</c:v>
                </c:pt>
                <c:pt idx="18094">
                  <c:v>-5.1200000000000045</c:v>
                </c:pt>
                <c:pt idx="18095">
                  <c:v>-1.9100000000000041</c:v>
                </c:pt>
                <c:pt idx="18096">
                  <c:v>9.120000000000001</c:v>
                </c:pt>
                <c:pt idx="18097">
                  <c:v>7.1099999999999985</c:v>
                </c:pt>
                <c:pt idx="18098">
                  <c:v>1.1600000000000001</c:v>
                </c:pt>
                <c:pt idx="18099">
                  <c:v>-1.7800000000000011</c:v>
                </c:pt>
                <c:pt idx="18100">
                  <c:v>-3.0100000000000007</c:v>
                </c:pt>
                <c:pt idx="18101">
                  <c:v>-3.5100000000000007</c:v>
                </c:pt>
                <c:pt idx="18102">
                  <c:v>-11.920000000000002</c:v>
                </c:pt>
                <c:pt idx="18103">
                  <c:v>-19.5</c:v>
                </c:pt>
                <c:pt idx="18104">
                  <c:v>-18.5</c:v>
                </c:pt>
                <c:pt idx="18105">
                  <c:v>-16.450000000000003</c:v>
                </c:pt>
                <c:pt idx="18106">
                  <c:v>-16.510000000000005</c:v>
                </c:pt>
                <c:pt idx="18107">
                  <c:v>-19.279999999999987</c:v>
                </c:pt>
                <c:pt idx="18108">
                  <c:v>-15.39</c:v>
                </c:pt>
                <c:pt idx="18109">
                  <c:v>-15.639999999999999</c:v>
                </c:pt>
                <c:pt idx="18110">
                  <c:v>-17.279999999999987</c:v>
                </c:pt>
                <c:pt idx="18111">
                  <c:v>-11.93</c:v>
                </c:pt>
                <c:pt idx="18112">
                  <c:v>-15.630000000000003</c:v>
                </c:pt>
                <c:pt idx="18113">
                  <c:v>-23.150000000000031</c:v>
                </c:pt>
                <c:pt idx="18114">
                  <c:v>-19.939999999999987</c:v>
                </c:pt>
                <c:pt idx="18115">
                  <c:v>-16.71</c:v>
                </c:pt>
                <c:pt idx="18116">
                  <c:v>-7.6400000000000006</c:v>
                </c:pt>
                <c:pt idx="18117">
                  <c:v>-3.1499999999999986</c:v>
                </c:pt>
                <c:pt idx="18118">
                  <c:v>-1.4000000000000057</c:v>
                </c:pt>
                <c:pt idx="18119">
                  <c:v>-8.6000000000000014</c:v>
                </c:pt>
                <c:pt idx="18120">
                  <c:v>-12.68</c:v>
                </c:pt>
                <c:pt idx="18121">
                  <c:v>-17.049999999999986</c:v>
                </c:pt>
                <c:pt idx="18122">
                  <c:v>-26.35</c:v>
                </c:pt>
                <c:pt idx="18123">
                  <c:v>-26.1</c:v>
                </c:pt>
                <c:pt idx="18124">
                  <c:v>-26.830000000000005</c:v>
                </c:pt>
                <c:pt idx="18125">
                  <c:v>-27.79</c:v>
                </c:pt>
                <c:pt idx="18126">
                  <c:v>-29.21</c:v>
                </c:pt>
                <c:pt idx="18127">
                  <c:v>-27.580000000000002</c:v>
                </c:pt>
                <c:pt idx="18128">
                  <c:v>-34.520000000000003</c:v>
                </c:pt>
                <c:pt idx="18129">
                  <c:v>-37.82</c:v>
                </c:pt>
                <c:pt idx="18130">
                  <c:v>-28.939999999999987</c:v>
                </c:pt>
                <c:pt idx="18131">
                  <c:v>-27.110000000000031</c:v>
                </c:pt>
                <c:pt idx="18132">
                  <c:v>-27.04</c:v>
                </c:pt>
                <c:pt idx="18133">
                  <c:v>-16.649999999999999</c:v>
                </c:pt>
                <c:pt idx="18134">
                  <c:v>-10.190000000000001</c:v>
                </c:pt>
                <c:pt idx="18135">
                  <c:v>-11.690000000000001</c:v>
                </c:pt>
                <c:pt idx="18136">
                  <c:v>-14.79</c:v>
                </c:pt>
                <c:pt idx="18137">
                  <c:v>-15.630000000000003</c:v>
                </c:pt>
                <c:pt idx="18138">
                  <c:v>-8.3500000000000068</c:v>
                </c:pt>
                <c:pt idx="18139">
                  <c:v>-1.8800000000000041</c:v>
                </c:pt>
                <c:pt idx="18140">
                  <c:v>14.43</c:v>
                </c:pt>
                <c:pt idx="18141">
                  <c:v>17.05</c:v>
                </c:pt>
                <c:pt idx="18142">
                  <c:v>14.139999999999999</c:v>
                </c:pt>
                <c:pt idx="18143">
                  <c:v>9.57</c:v>
                </c:pt>
                <c:pt idx="18144">
                  <c:v>14.580000000000002</c:v>
                </c:pt>
                <c:pt idx="18145">
                  <c:v>13.96</c:v>
                </c:pt>
                <c:pt idx="18146">
                  <c:v>11.15</c:v>
                </c:pt>
                <c:pt idx="18147">
                  <c:v>5.8599999999999985</c:v>
                </c:pt>
                <c:pt idx="18148">
                  <c:v>6.7799999999999994</c:v>
                </c:pt>
                <c:pt idx="18149">
                  <c:v>7.4699999999999989</c:v>
                </c:pt>
                <c:pt idx="18150">
                  <c:v>12.33</c:v>
                </c:pt>
                <c:pt idx="18151">
                  <c:v>13.950000000000006</c:v>
                </c:pt>
                <c:pt idx="18152">
                  <c:v>5.9599999999999991</c:v>
                </c:pt>
                <c:pt idx="18153">
                  <c:v>4.6899999999999977</c:v>
                </c:pt>
                <c:pt idx="18154">
                  <c:v>13.02</c:v>
                </c:pt>
                <c:pt idx="18155">
                  <c:v>13.350000000000021</c:v>
                </c:pt>
                <c:pt idx="18156">
                  <c:v>16.579999999999988</c:v>
                </c:pt>
                <c:pt idx="18157">
                  <c:v>16.179999999999996</c:v>
                </c:pt>
                <c:pt idx="18158">
                  <c:v>17.970000000000002</c:v>
                </c:pt>
                <c:pt idx="18159">
                  <c:v>4.1099999999999985</c:v>
                </c:pt>
                <c:pt idx="18160">
                  <c:v>-0.25</c:v>
                </c:pt>
                <c:pt idx="18161">
                  <c:v>-9.16</c:v>
                </c:pt>
                <c:pt idx="18162">
                  <c:v>-3.9200000000000017</c:v>
                </c:pt>
                <c:pt idx="18163">
                  <c:v>0.19000000000000128</c:v>
                </c:pt>
                <c:pt idx="18164">
                  <c:v>-1.1000000000000021</c:v>
                </c:pt>
                <c:pt idx="18165">
                  <c:v>9.1399999999999988</c:v>
                </c:pt>
                <c:pt idx="18166">
                  <c:v>0.69999999999999962</c:v>
                </c:pt>
                <c:pt idx="18167">
                  <c:v>-0.29000000000000004</c:v>
                </c:pt>
                <c:pt idx="18168">
                  <c:v>-7.94</c:v>
                </c:pt>
                <c:pt idx="18169">
                  <c:v>-10.239999999999998</c:v>
                </c:pt>
                <c:pt idx="18170">
                  <c:v>-12.81</c:v>
                </c:pt>
                <c:pt idx="18171">
                  <c:v>-7.1000000000000005</c:v>
                </c:pt>
                <c:pt idx="18172">
                  <c:v>-8.77</c:v>
                </c:pt>
                <c:pt idx="18173">
                  <c:v>-13.09</c:v>
                </c:pt>
                <c:pt idx="18174">
                  <c:v>-30.14</c:v>
                </c:pt>
                <c:pt idx="18175">
                  <c:v>-33.43</c:v>
                </c:pt>
                <c:pt idx="18176">
                  <c:v>-31.29</c:v>
                </c:pt>
                <c:pt idx="18177">
                  <c:v>-20.21</c:v>
                </c:pt>
                <c:pt idx="18178">
                  <c:v>-23.169999999999987</c:v>
                </c:pt>
                <c:pt idx="18179">
                  <c:v>-33.949999999999996</c:v>
                </c:pt>
                <c:pt idx="18180">
                  <c:v>-31.050000000000004</c:v>
                </c:pt>
                <c:pt idx="18181">
                  <c:v>-35.71</c:v>
                </c:pt>
                <c:pt idx="18182">
                  <c:v>-46.42</c:v>
                </c:pt>
                <c:pt idx="18183">
                  <c:v>-47.910000000000004</c:v>
                </c:pt>
                <c:pt idx="18184">
                  <c:v>-49.45</c:v>
                </c:pt>
                <c:pt idx="18185">
                  <c:v>-42.53</c:v>
                </c:pt>
                <c:pt idx="18186">
                  <c:v>-52.09</c:v>
                </c:pt>
                <c:pt idx="18187">
                  <c:v>-26.560000000000002</c:v>
                </c:pt>
                <c:pt idx="18188">
                  <c:v>-8.4600000000000026</c:v>
                </c:pt>
                <c:pt idx="18189">
                  <c:v>7.9999999999998531E-2</c:v>
                </c:pt>
                <c:pt idx="18190">
                  <c:v>-5.8599999999999985</c:v>
                </c:pt>
                <c:pt idx="18191">
                  <c:v>-23.509999999999987</c:v>
                </c:pt>
                <c:pt idx="18192">
                  <c:v>-32.910000000000004</c:v>
                </c:pt>
                <c:pt idx="18193">
                  <c:v>-32.82</c:v>
                </c:pt>
                <c:pt idx="18194">
                  <c:v>-30.279999999999987</c:v>
                </c:pt>
                <c:pt idx="18195">
                  <c:v>-29.57</c:v>
                </c:pt>
                <c:pt idx="18196">
                  <c:v>-30.16</c:v>
                </c:pt>
                <c:pt idx="18197">
                  <c:v>-31.21</c:v>
                </c:pt>
                <c:pt idx="18198">
                  <c:v>-41.47</c:v>
                </c:pt>
                <c:pt idx="18199">
                  <c:v>-49.949999999999996</c:v>
                </c:pt>
                <c:pt idx="18200">
                  <c:v>-48.48</c:v>
                </c:pt>
                <c:pt idx="18201">
                  <c:v>-41.52</c:v>
                </c:pt>
                <c:pt idx="18202">
                  <c:v>-43.220000000000013</c:v>
                </c:pt>
                <c:pt idx="18203">
                  <c:v>-47.44</c:v>
                </c:pt>
                <c:pt idx="18204">
                  <c:v>-44.94</c:v>
                </c:pt>
                <c:pt idx="18205">
                  <c:v>-43.44</c:v>
                </c:pt>
                <c:pt idx="18206">
                  <c:v>-44.809999999999995</c:v>
                </c:pt>
                <c:pt idx="18207">
                  <c:v>-46.5</c:v>
                </c:pt>
                <c:pt idx="18208">
                  <c:v>-48.77</c:v>
                </c:pt>
                <c:pt idx="18209">
                  <c:v>-52.75</c:v>
                </c:pt>
                <c:pt idx="18210">
                  <c:v>-63.24</c:v>
                </c:pt>
                <c:pt idx="18211">
                  <c:v>-46.09</c:v>
                </c:pt>
                <c:pt idx="18212">
                  <c:v>-43.64</c:v>
                </c:pt>
                <c:pt idx="18213">
                  <c:v>-34.4</c:v>
                </c:pt>
                <c:pt idx="18214">
                  <c:v>-46.42</c:v>
                </c:pt>
                <c:pt idx="18215">
                  <c:v>-47.379999999999995</c:v>
                </c:pt>
                <c:pt idx="18216">
                  <c:v>-37.65</c:v>
                </c:pt>
                <c:pt idx="18217">
                  <c:v>-30.54</c:v>
                </c:pt>
                <c:pt idx="18218">
                  <c:v>-29.630000000000031</c:v>
                </c:pt>
                <c:pt idx="18219">
                  <c:v>-28.979999999999986</c:v>
                </c:pt>
                <c:pt idx="18220">
                  <c:v>-29.55</c:v>
                </c:pt>
                <c:pt idx="18221">
                  <c:v>-30.080000000000002</c:v>
                </c:pt>
                <c:pt idx="18222">
                  <c:v>-26.910000000000004</c:v>
                </c:pt>
                <c:pt idx="18223">
                  <c:v>-18.32</c:v>
                </c:pt>
                <c:pt idx="18224">
                  <c:v>-10.950000000000006</c:v>
                </c:pt>
                <c:pt idx="18225">
                  <c:v>-6.8999999999999986</c:v>
                </c:pt>
                <c:pt idx="18226">
                  <c:v>-12.440000000000001</c:v>
                </c:pt>
                <c:pt idx="18227">
                  <c:v>-14.280000000000001</c:v>
                </c:pt>
                <c:pt idx="18228">
                  <c:v>-7.5500000000000043</c:v>
                </c:pt>
                <c:pt idx="18229">
                  <c:v>-12.209999999999999</c:v>
                </c:pt>
                <c:pt idx="18230">
                  <c:v>-9.0400000000000009</c:v>
                </c:pt>
                <c:pt idx="18231">
                  <c:v>-14.810000000000002</c:v>
                </c:pt>
                <c:pt idx="18232">
                  <c:v>-16.100000000000001</c:v>
                </c:pt>
                <c:pt idx="18233">
                  <c:v>-28.89</c:v>
                </c:pt>
                <c:pt idx="18234">
                  <c:v>-43.87</c:v>
                </c:pt>
                <c:pt idx="18235">
                  <c:v>-26.989999999999952</c:v>
                </c:pt>
                <c:pt idx="18236">
                  <c:v>-6.9499999999999984</c:v>
                </c:pt>
                <c:pt idx="18237">
                  <c:v>-3.5</c:v>
                </c:pt>
                <c:pt idx="18238">
                  <c:v>-20.110000000000031</c:v>
                </c:pt>
                <c:pt idx="18239">
                  <c:v>-25.360000000000003</c:v>
                </c:pt>
                <c:pt idx="18240">
                  <c:v>-8.0600000000000023</c:v>
                </c:pt>
                <c:pt idx="18241">
                  <c:v>-14.940000000000001</c:v>
                </c:pt>
                <c:pt idx="18242">
                  <c:v>-21.79</c:v>
                </c:pt>
                <c:pt idx="18243">
                  <c:v>-17.420000000000002</c:v>
                </c:pt>
                <c:pt idx="18244">
                  <c:v>-20.32</c:v>
                </c:pt>
                <c:pt idx="18245">
                  <c:v>-19.93</c:v>
                </c:pt>
                <c:pt idx="18246">
                  <c:v>-25.51</c:v>
                </c:pt>
                <c:pt idx="18247">
                  <c:v>-16.18</c:v>
                </c:pt>
                <c:pt idx="18248">
                  <c:v>-16.230000000000004</c:v>
                </c:pt>
                <c:pt idx="18249">
                  <c:v>-26.279999999999987</c:v>
                </c:pt>
                <c:pt idx="18250">
                  <c:v>-26.990000000000002</c:v>
                </c:pt>
                <c:pt idx="18251">
                  <c:v>-34.47</c:v>
                </c:pt>
                <c:pt idx="18252">
                  <c:v>-30.810000000000031</c:v>
                </c:pt>
                <c:pt idx="18253">
                  <c:v>-28.190000000000005</c:v>
                </c:pt>
                <c:pt idx="18254">
                  <c:v>-27.36</c:v>
                </c:pt>
                <c:pt idx="18255">
                  <c:v>-31.5</c:v>
                </c:pt>
                <c:pt idx="18256">
                  <c:v>-29.060000000000002</c:v>
                </c:pt>
                <c:pt idx="18257">
                  <c:v>-26.510000000000005</c:v>
                </c:pt>
                <c:pt idx="18258">
                  <c:v>-37.290000000000013</c:v>
                </c:pt>
                <c:pt idx="18259">
                  <c:v>-17.939999999999987</c:v>
                </c:pt>
                <c:pt idx="18260">
                  <c:v>-4.6700000000000017</c:v>
                </c:pt>
                <c:pt idx="18261">
                  <c:v>1.9999999999996021E-2</c:v>
                </c:pt>
                <c:pt idx="18262">
                  <c:v>-11.520000000000003</c:v>
                </c:pt>
                <c:pt idx="18263">
                  <c:v>-17.100000000000001</c:v>
                </c:pt>
                <c:pt idx="18264">
                  <c:v>-12.96</c:v>
                </c:pt>
                <c:pt idx="18265">
                  <c:v>-22.5</c:v>
                </c:pt>
                <c:pt idx="18266">
                  <c:v>-22.04</c:v>
                </c:pt>
                <c:pt idx="18267">
                  <c:v>-14.870000000000006</c:v>
                </c:pt>
                <c:pt idx="18268">
                  <c:v>-12.450000000000006</c:v>
                </c:pt>
                <c:pt idx="18269">
                  <c:v>-17.73</c:v>
                </c:pt>
                <c:pt idx="18270">
                  <c:v>-18.209999999999987</c:v>
                </c:pt>
                <c:pt idx="18271">
                  <c:v>-23.939999999999987</c:v>
                </c:pt>
                <c:pt idx="18272">
                  <c:v>-24.439999999999987</c:v>
                </c:pt>
                <c:pt idx="18273">
                  <c:v>-19.089999999999989</c:v>
                </c:pt>
                <c:pt idx="18274">
                  <c:v>-15.880000000000004</c:v>
                </c:pt>
                <c:pt idx="18275">
                  <c:v>-11.93</c:v>
                </c:pt>
                <c:pt idx="18276">
                  <c:v>-5.4200000000000017</c:v>
                </c:pt>
                <c:pt idx="18277">
                  <c:v>-1.3399999999999932</c:v>
                </c:pt>
                <c:pt idx="18278">
                  <c:v>1</c:v>
                </c:pt>
                <c:pt idx="18279">
                  <c:v>-2</c:v>
                </c:pt>
                <c:pt idx="18280">
                  <c:v>-4.2300000000000084</c:v>
                </c:pt>
                <c:pt idx="18281">
                  <c:v>-9.9200000000000017</c:v>
                </c:pt>
                <c:pt idx="18282">
                  <c:v>-15.760000000000002</c:v>
                </c:pt>
                <c:pt idx="18283">
                  <c:v>-2.0499999999999972</c:v>
                </c:pt>
                <c:pt idx="18284">
                  <c:v>0.92000000000000171</c:v>
                </c:pt>
                <c:pt idx="18285">
                  <c:v>7.509999999999998</c:v>
                </c:pt>
                <c:pt idx="18286">
                  <c:v>4.009999999999998</c:v>
                </c:pt>
                <c:pt idx="18287">
                  <c:v>-1.1700000000000021</c:v>
                </c:pt>
                <c:pt idx="18288">
                  <c:v>-8.3500000000000068</c:v>
                </c:pt>
                <c:pt idx="18289">
                  <c:v>-16.939999999999987</c:v>
                </c:pt>
                <c:pt idx="18290">
                  <c:v>-21.630000000000031</c:v>
                </c:pt>
                <c:pt idx="18291">
                  <c:v>-15.870000000000006</c:v>
                </c:pt>
                <c:pt idx="18292">
                  <c:v>-16.18</c:v>
                </c:pt>
                <c:pt idx="18293">
                  <c:v>-19.71</c:v>
                </c:pt>
                <c:pt idx="18294">
                  <c:v>-25.82</c:v>
                </c:pt>
                <c:pt idx="18295">
                  <c:v>-26.7</c:v>
                </c:pt>
                <c:pt idx="18296">
                  <c:v>-35.270000000000003</c:v>
                </c:pt>
                <c:pt idx="18297">
                  <c:v>-37.65</c:v>
                </c:pt>
                <c:pt idx="18298">
                  <c:v>-31.279999999999987</c:v>
                </c:pt>
                <c:pt idx="18299">
                  <c:v>-34.550000000000004</c:v>
                </c:pt>
                <c:pt idx="18300">
                  <c:v>-44.59</c:v>
                </c:pt>
                <c:pt idx="18301">
                  <c:v>-35.24</c:v>
                </c:pt>
                <c:pt idx="18302">
                  <c:v>-28.869999999999987</c:v>
                </c:pt>
                <c:pt idx="18303">
                  <c:v>-32.280000000000008</c:v>
                </c:pt>
                <c:pt idx="18304">
                  <c:v>-33.18</c:v>
                </c:pt>
                <c:pt idx="18305">
                  <c:v>-39.56</c:v>
                </c:pt>
                <c:pt idx="18306">
                  <c:v>-31.520000000000003</c:v>
                </c:pt>
                <c:pt idx="18307">
                  <c:v>-17.189999999999987</c:v>
                </c:pt>
                <c:pt idx="18308">
                  <c:v>-10.190000000000001</c:v>
                </c:pt>
                <c:pt idx="18309">
                  <c:v>-5.5100000000000016</c:v>
                </c:pt>
                <c:pt idx="18310">
                  <c:v>-5.4999999999999964</c:v>
                </c:pt>
                <c:pt idx="18311">
                  <c:v>-11.27</c:v>
                </c:pt>
                <c:pt idx="18312">
                  <c:v>-16.929999999999989</c:v>
                </c:pt>
                <c:pt idx="18313">
                  <c:v>-17.959999999999987</c:v>
                </c:pt>
                <c:pt idx="18314">
                  <c:v>-16.110000000000031</c:v>
                </c:pt>
                <c:pt idx="18315">
                  <c:v>-11.19</c:v>
                </c:pt>
                <c:pt idx="18316">
                  <c:v>-5.68</c:v>
                </c:pt>
                <c:pt idx="18317">
                  <c:v>-4.3800000000000008</c:v>
                </c:pt>
                <c:pt idx="18318">
                  <c:v>-6.85</c:v>
                </c:pt>
                <c:pt idx="18319">
                  <c:v>-6.1599999999999975</c:v>
                </c:pt>
                <c:pt idx="18320">
                  <c:v>-9.3800000000000008</c:v>
                </c:pt>
                <c:pt idx="18321">
                  <c:v>-13.330000000000002</c:v>
                </c:pt>
                <c:pt idx="18322">
                  <c:v>-5.9300000000000024</c:v>
                </c:pt>
                <c:pt idx="18323">
                  <c:v>-3.1099999999999994</c:v>
                </c:pt>
                <c:pt idx="18324">
                  <c:v>-1.6299999999999928</c:v>
                </c:pt>
                <c:pt idx="18325">
                  <c:v>-1.9400000000000037</c:v>
                </c:pt>
                <c:pt idx="18326">
                  <c:v>-0.80000000000000071</c:v>
                </c:pt>
                <c:pt idx="18327">
                  <c:v>-2.3599999999999977</c:v>
                </c:pt>
                <c:pt idx="18328">
                  <c:v>-4.2900000000000027</c:v>
                </c:pt>
                <c:pt idx="18329">
                  <c:v>-4.7299999999999969</c:v>
                </c:pt>
                <c:pt idx="18330">
                  <c:v>-10.18</c:v>
                </c:pt>
                <c:pt idx="18331">
                  <c:v>-10.370000000000006</c:v>
                </c:pt>
                <c:pt idx="18332">
                  <c:v>0.21999999999999947</c:v>
                </c:pt>
                <c:pt idx="18333">
                  <c:v>8.24</c:v>
                </c:pt>
                <c:pt idx="18334">
                  <c:v>-7.4100000000000037</c:v>
                </c:pt>
                <c:pt idx="18335">
                  <c:v>-14</c:v>
                </c:pt>
                <c:pt idx="18336">
                  <c:v>-16.009999999999987</c:v>
                </c:pt>
                <c:pt idx="18337">
                  <c:v>-23.800000000000004</c:v>
                </c:pt>
                <c:pt idx="18338">
                  <c:v>-35</c:v>
                </c:pt>
                <c:pt idx="18339">
                  <c:v>-31.259999999999987</c:v>
                </c:pt>
                <c:pt idx="18340">
                  <c:v>-31.37</c:v>
                </c:pt>
                <c:pt idx="18341">
                  <c:v>-35.89</c:v>
                </c:pt>
                <c:pt idx="18342">
                  <c:v>-47.5</c:v>
                </c:pt>
                <c:pt idx="18343">
                  <c:v>-42.49</c:v>
                </c:pt>
                <c:pt idx="18344">
                  <c:v>-38.910000000000004</c:v>
                </c:pt>
                <c:pt idx="18345">
                  <c:v>-30.699999999999996</c:v>
                </c:pt>
                <c:pt idx="18346">
                  <c:v>-22.68</c:v>
                </c:pt>
                <c:pt idx="18347">
                  <c:v>-22.53</c:v>
                </c:pt>
                <c:pt idx="18348">
                  <c:v>-20.799999999999986</c:v>
                </c:pt>
                <c:pt idx="18349">
                  <c:v>-22.16</c:v>
                </c:pt>
                <c:pt idx="18350">
                  <c:v>-17.53</c:v>
                </c:pt>
                <c:pt idx="18351">
                  <c:v>-20.07</c:v>
                </c:pt>
                <c:pt idx="18352">
                  <c:v>-21.759999999999987</c:v>
                </c:pt>
                <c:pt idx="18353">
                  <c:v>-24.490000000000002</c:v>
                </c:pt>
                <c:pt idx="18354">
                  <c:v>-31.369999999999987</c:v>
                </c:pt>
                <c:pt idx="18355">
                  <c:v>-13.96</c:v>
                </c:pt>
                <c:pt idx="18356">
                  <c:v>-11.980000000000004</c:v>
                </c:pt>
                <c:pt idx="18357">
                  <c:v>-4.519999999999996</c:v>
                </c:pt>
                <c:pt idx="18358">
                  <c:v>-13.200000000000003</c:v>
                </c:pt>
                <c:pt idx="18359">
                  <c:v>-22.87</c:v>
                </c:pt>
                <c:pt idx="18360">
                  <c:v>-28.439999999999987</c:v>
                </c:pt>
                <c:pt idx="18361">
                  <c:v>-36.96</c:v>
                </c:pt>
                <c:pt idx="18362">
                  <c:v>-36.06</c:v>
                </c:pt>
                <c:pt idx="18363">
                  <c:v>-20.630000000000031</c:v>
                </c:pt>
                <c:pt idx="18364">
                  <c:v>-20</c:v>
                </c:pt>
                <c:pt idx="18365">
                  <c:v>-17.400000000000002</c:v>
                </c:pt>
                <c:pt idx="18366">
                  <c:v>-30.150000000000031</c:v>
                </c:pt>
                <c:pt idx="18367">
                  <c:v>-28.200000000000003</c:v>
                </c:pt>
                <c:pt idx="18368">
                  <c:v>-19.990000000000002</c:v>
                </c:pt>
                <c:pt idx="18369">
                  <c:v>-9.61</c:v>
                </c:pt>
                <c:pt idx="18370">
                  <c:v>-10.990000000000002</c:v>
                </c:pt>
                <c:pt idx="18371">
                  <c:v>-20.009999999999987</c:v>
                </c:pt>
                <c:pt idx="18372">
                  <c:v>-21.86</c:v>
                </c:pt>
                <c:pt idx="18373">
                  <c:v>-21.68</c:v>
                </c:pt>
                <c:pt idx="18374">
                  <c:v>-22.000000000000004</c:v>
                </c:pt>
                <c:pt idx="18375">
                  <c:v>-24.710000000000004</c:v>
                </c:pt>
                <c:pt idx="18376">
                  <c:v>-28.05</c:v>
                </c:pt>
                <c:pt idx="18377">
                  <c:v>-27.020000000000003</c:v>
                </c:pt>
                <c:pt idx="18378">
                  <c:v>-29.090000000000003</c:v>
                </c:pt>
                <c:pt idx="18379">
                  <c:v>-17.730000000000004</c:v>
                </c:pt>
                <c:pt idx="18380">
                  <c:v>-12.8</c:v>
                </c:pt>
                <c:pt idx="18381">
                  <c:v>-11.860000000000017</c:v>
                </c:pt>
                <c:pt idx="18382">
                  <c:v>-24.58</c:v>
                </c:pt>
                <c:pt idx="18383">
                  <c:v>-35.46</c:v>
                </c:pt>
                <c:pt idx="18384">
                  <c:v>-30.43</c:v>
                </c:pt>
                <c:pt idx="18385">
                  <c:v>-29.979999999999986</c:v>
                </c:pt>
                <c:pt idx="18386">
                  <c:v>-28.990000000000002</c:v>
                </c:pt>
                <c:pt idx="18387">
                  <c:v>-25.71</c:v>
                </c:pt>
                <c:pt idx="18388">
                  <c:v>-18.110000000000031</c:v>
                </c:pt>
                <c:pt idx="18389">
                  <c:v>-28.080000000000002</c:v>
                </c:pt>
                <c:pt idx="18390">
                  <c:v>-33.51</c:v>
                </c:pt>
                <c:pt idx="18391">
                  <c:v>-44.160000000000011</c:v>
                </c:pt>
                <c:pt idx="18392">
                  <c:v>-46.94</c:v>
                </c:pt>
                <c:pt idx="18393">
                  <c:v>-44.48</c:v>
                </c:pt>
                <c:pt idx="18394">
                  <c:v>-53.56</c:v>
                </c:pt>
                <c:pt idx="18395">
                  <c:v>-49.160000000000011</c:v>
                </c:pt>
                <c:pt idx="18396">
                  <c:v>-41.4</c:v>
                </c:pt>
                <c:pt idx="18397">
                  <c:v>-47.2</c:v>
                </c:pt>
                <c:pt idx="18398">
                  <c:v>-46.49</c:v>
                </c:pt>
                <c:pt idx="18399">
                  <c:v>-39.92</c:v>
                </c:pt>
                <c:pt idx="18400">
                  <c:v>-37.550000000000004</c:v>
                </c:pt>
                <c:pt idx="18401">
                  <c:v>-36.690000000000012</c:v>
                </c:pt>
                <c:pt idx="18402">
                  <c:v>-34.68</c:v>
                </c:pt>
                <c:pt idx="18403">
                  <c:v>-9.120000000000001</c:v>
                </c:pt>
                <c:pt idx="18404">
                  <c:v>15.310000000000002</c:v>
                </c:pt>
                <c:pt idx="18405">
                  <c:v>-6.9699999999999989</c:v>
                </c:pt>
                <c:pt idx="18406">
                  <c:v>-15.700000000000001</c:v>
                </c:pt>
                <c:pt idx="18407">
                  <c:v>-31</c:v>
                </c:pt>
                <c:pt idx="18408">
                  <c:v>-39.28</c:v>
                </c:pt>
                <c:pt idx="18409">
                  <c:v>-38.94</c:v>
                </c:pt>
                <c:pt idx="18410">
                  <c:v>-34.790000000000013</c:v>
                </c:pt>
                <c:pt idx="18411">
                  <c:v>-28.27</c:v>
                </c:pt>
                <c:pt idx="18412">
                  <c:v>-28.67</c:v>
                </c:pt>
                <c:pt idx="18413">
                  <c:v>-32.200000000000003</c:v>
                </c:pt>
                <c:pt idx="18414">
                  <c:v>-43.8</c:v>
                </c:pt>
                <c:pt idx="18415">
                  <c:v>-50.860000000000007</c:v>
                </c:pt>
                <c:pt idx="18416">
                  <c:v>-48.7</c:v>
                </c:pt>
                <c:pt idx="18417">
                  <c:v>-38.83</c:v>
                </c:pt>
                <c:pt idx="18418">
                  <c:v>-52.77</c:v>
                </c:pt>
                <c:pt idx="18419">
                  <c:v>-54.04</c:v>
                </c:pt>
                <c:pt idx="18420">
                  <c:v>-50.839999999999996</c:v>
                </c:pt>
                <c:pt idx="18421">
                  <c:v>-49.910000000000004</c:v>
                </c:pt>
                <c:pt idx="18422">
                  <c:v>-50.290000000000013</c:v>
                </c:pt>
                <c:pt idx="18423">
                  <c:v>-46.94</c:v>
                </c:pt>
                <c:pt idx="18424">
                  <c:v>-44.89</c:v>
                </c:pt>
                <c:pt idx="18425">
                  <c:v>-50.89</c:v>
                </c:pt>
                <c:pt idx="18426">
                  <c:v>-59.640000000000008</c:v>
                </c:pt>
                <c:pt idx="18427">
                  <c:v>-53.02</c:v>
                </c:pt>
                <c:pt idx="18428">
                  <c:v>-41.050000000000004</c:v>
                </c:pt>
                <c:pt idx="18429">
                  <c:v>-27.089999999999989</c:v>
                </c:pt>
                <c:pt idx="18430">
                  <c:v>-27.51</c:v>
                </c:pt>
                <c:pt idx="18431">
                  <c:v>-36.67</c:v>
                </c:pt>
                <c:pt idx="18432">
                  <c:v>-23.14</c:v>
                </c:pt>
                <c:pt idx="18433">
                  <c:v>-19.510000000000005</c:v>
                </c:pt>
                <c:pt idx="18434">
                  <c:v>-14.66</c:v>
                </c:pt>
                <c:pt idx="18435">
                  <c:v>-12.18</c:v>
                </c:pt>
                <c:pt idx="18436">
                  <c:v>-8.5400000000000009</c:v>
                </c:pt>
                <c:pt idx="18437">
                  <c:v>-15.42</c:v>
                </c:pt>
                <c:pt idx="18438">
                  <c:v>-30.68</c:v>
                </c:pt>
                <c:pt idx="18439">
                  <c:v>-45.790000000000013</c:v>
                </c:pt>
                <c:pt idx="18440">
                  <c:v>-42.71</c:v>
                </c:pt>
                <c:pt idx="18441">
                  <c:v>-41.760000000000012</c:v>
                </c:pt>
                <c:pt idx="18442">
                  <c:v>-42.94</c:v>
                </c:pt>
                <c:pt idx="18443">
                  <c:v>-48.339999999999996</c:v>
                </c:pt>
                <c:pt idx="18444">
                  <c:v>-45.370000000000005</c:v>
                </c:pt>
                <c:pt idx="18445">
                  <c:v>-39.94</c:v>
                </c:pt>
                <c:pt idx="18446">
                  <c:v>-35.46</c:v>
                </c:pt>
                <c:pt idx="18447">
                  <c:v>-31.310000000000031</c:v>
                </c:pt>
                <c:pt idx="18448">
                  <c:v>-30.3</c:v>
                </c:pt>
                <c:pt idx="18449">
                  <c:v>-33.160000000000011</c:v>
                </c:pt>
                <c:pt idx="18450">
                  <c:v>-53.660000000000011</c:v>
                </c:pt>
                <c:pt idx="18451">
                  <c:v>-44.71</c:v>
                </c:pt>
                <c:pt idx="18452">
                  <c:v>-33.809999999999995</c:v>
                </c:pt>
                <c:pt idx="18453">
                  <c:v>-20.490000000000002</c:v>
                </c:pt>
                <c:pt idx="18454">
                  <c:v>-32.220000000000013</c:v>
                </c:pt>
                <c:pt idx="18455">
                  <c:v>-37.839999999999996</c:v>
                </c:pt>
                <c:pt idx="18456">
                  <c:v>-25</c:v>
                </c:pt>
                <c:pt idx="18457">
                  <c:v>-26.43</c:v>
                </c:pt>
                <c:pt idx="18458">
                  <c:v>-25.900000000000002</c:v>
                </c:pt>
                <c:pt idx="18459">
                  <c:v>-24.93</c:v>
                </c:pt>
                <c:pt idx="18460">
                  <c:v>-10.52</c:v>
                </c:pt>
                <c:pt idx="18461">
                  <c:v>-16.2</c:v>
                </c:pt>
                <c:pt idx="18462">
                  <c:v>-24.04</c:v>
                </c:pt>
                <c:pt idx="18463">
                  <c:v>-27.130000000000031</c:v>
                </c:pt>
                <c:pt idx="18464">
                  <c:v>-29.51</c:v>
                </c:pt>
                <c:pt idx="18465">
                  <c:v>-29.479999999999986</c:v>
                </c:pt>
                <c:pt idx="18466">
                  <c:v>-28.07</c:v>
                </c:pt>
                <c:pt idx="18467">
                  <c:v>-26.759999999999987</c:v>
                </c:pt>
                <c:pt idx="18468">
                  <c:v>-28.03</c:v>
                </c:pt>
                <c:pt idx="18469">
                  <c:v>-25.5</c:v>
                </c:pt>
                <c:pt idx="18470">
                  <c:v>-25.959999999999987</c:v>
                </c:pt>
                <c:pt idx="18471">
                  <c:v>-28.810000000000031</c:v>
                </c:pt>
                <c:pt idx="18472">
                  <c:v>-28.03</c:v>
                </c:pt>
                <c:pt idx="18473">
                  <c:v>-31.17</c:v>
                </c:pt>
                <c:pt idx="18474">
                  <c:v>-39.78</c:v>
                </c:pt>
                <c:pt idx="18475">
                  <c:v>-30.680000000000003</c:v>
                </c:pt>
                <c:pt idx="18476">
                  <c:v>-22.57</c:v>
                </c:pt>
                <c:pt idx="18477">
                  <c:v>-18.29</c:v>
                </c:pt>
                <c:pt idx="18478">
                  <c:v>-24.150000000000031</c:v>
                </c:pt>
                <c:pt idx="18479">
                  <c:v>-20.6</c:v>
                </c:pt>
                <c:pt idx="18480">
                  <c:v>-14.030000000000001</c:v>
                </c:pt>
                <c:pt idx="18481">
                  <c:v>-13.02</c:v>
                </c:pt>
                <c:pt idx="18482">
                  <c:v>-12.870000000000006</c:v>
                </c:pt>
                <c:pt idx="18483">
                  <c:v>-11.77</c:v>
                </c:pt>
                <c:pt idx="18484">
                  <c:v>-9.7200000000000024</c:v>
                </c:pt>
                <c:pt idx="18485">
                  <c:v>-9.3600000000000048</c:v>
                </c:pt>
                <c:pt idx="18486">
                  <c:v>-10.629999999999999</c:v>
                </c:pt>
                <c:pt idx="18487">
                  <c:v>-10.540000000000001</c:v>
                </c:pt>
                <c:pt idx="18488">
                  <c:v>-11.040000000000001</c:v>
                </c:pt>
                <c:pt idx="18489">
                  <c:v>-19.16</c:v>
                </c:pt>
                <c:pt idx="18490">
                  <c:v>-17.7</c:v>
                </c:pt>
                <c:pt idx="18491">
                  <c:v>-17.279999999999987</c:v>
                </c:pt>
                <c:pt idx="18492">
                  <c:v>-14.54</c:v>
                </c:pt>
                <c:pt idx="18493">
                  <c:v>-13.15</c:v>
                </c:pt>
                <c:pt idx="18494">
                  <c:v>-10.5</c:v>
                </c:pt>
                <c:pt idx="18495">
                  <c:v>-8.9700000000000006</c:v>
                </c:pt>
                <c:pt idx="18496">
                  <c:v>-12.42</c:v>
                </c:pt>
                <c:pt idx="18497">
                  <c:v>-14.69</c:v>
                </c:pt>
                <c:pt idx="18498">
                  <c:v>-35.78</c:v>
                </c:pt>
                <c:pt idx="18499">
                  <c:v>-34.809999999999995</c:v>
                </c:pt>
                <c:pt idx="18500">
                  <c:v>-28.23</c:v>
                </c:pt>
                <c:pt idx="18501">
                  <c:v>-24.97</c:v>
                </c:pt>
                <c:pt idx="18502">
                  <c:v>-27.04</c:v>
                </c:pt>
                <c:pt idx="18503">
                  <c:v>-25.21</c:v>
                </c:pt>
                <c:pt idx="18504">
                  <c:v>-36.130000000000003</c:v>
                </c:pt>
                <c:pt idx="18505">
                  <c:v>-33.870000000000005</c:v>
                </c:pt>
                <c:pt idx="18506">
                  <c:v>-27.22</c:v>
                </c:pt>
                <c:pt idx="18507">
                  <c:v>-23.86</c:v>
                </c:pt>
                <c:pt idx="18508">
                  <c:v>-23.080000000000002</c:v>
                </c:pt>
                <c:pt idx="18509">
                  <c:v>-33.18</c:v>
                </c:pt>
                <c:pt idx="18510">
                  <c:v>-45.43</c:v>
                </c:pt>
                <c:pt idx="18511">
                  <c:v>-59.42</c:v>
                </c:pt>
                <c:pt idx="18512">
                  <c:v>-58.99</c:v>
                </c:pt>
                <c:pt idx="18513">
                  <c:v>-55.790000000000013</c:v>
                </c:pt>
                <c:pt idx="18514">
                  <c:v>-57.02</c:v>
                </c:pt>
                <c:pt idx="18515">
                  <c:v>-52.96</c:v>
                </c:pt>
                <c:pt idx="18516">
                  <c:v>-53.120000000000012</c:v>
                </c:pt>
                <c:pt idx="18517">
                  <c:v>-54.82</c:v>
                </c:pt>
                <c:pt idx="18518">
                  <c:v>-53.63</c:v>
                </c:pt>
                <c:pt idx="18519">
                  <c:v>-50.97</c:v>
                </c:pt>
                <c:pt idx="18520">
                  <c:v>-45.44</c:v>
                </c:pt>
                <c:pt idx="18521">
                  <c:v>-51.94</c:v>
                </c:pt>
                <c:pt idx="18522">
                  <c:v>-72.489999999999995</c:v>
                </c:pt>
                <c:pt idx="18523">
                  <c:v>-44.32</c:v>
                </c:pt>
                <c:pt idx="18524">
                  <c:v>-37.06</c:v>
                </c:pt>
                <c:pt idx="18525">
                  <c:v>-32.57</c:v>
                </c:pt>
                <c:pt idx="18526">
                  <c:v>-40.690000000000012</c:v>
                </c:pt>
                <c:pt idx="18527">
                  <c:v>-39.83</c:v>
                </c:pt>
                <c:pt idx="18528">
                  <c:v>-30.24</c:v>
                </c:pt>
                <c:pt idx="18529">
                  <c:v>-32.07</c:v>
                </c:pt>
                <c:pt idx="18530">
                  <c:v>-29.45</c:v>
                </c:pt>
                <c:pt idx="18531">
                  <c:v>-28.27</c:v>
                </c:pt>
                <c:pt idx="18532">
                  <c:v>-28.05</c:v>
                </c:pt>
                <c:pt idx="18533">
                  <c:v>-30.72</c:v>
                </c:pt>
                <c:pt idx="18534">
                  <c:v>-41.120000000000012</c:v>
                </c:pt>
                <c:pt idx="18535">
                  <c:v>-52.800000000000004</c:v>
                </c:pt>
                <c:pt idx="18536">
                  <c:v>-50.339999999999996</c:v>
                </c:pt>
                <c:pt idx="18537">
                  <c:v>-46.59</c:v>
                </c:pt>
                <c:pt idx="18538">
                  <c:v>-44.1</c:v>
                </c:pt>
                <c:pt idx="18539">
                  <c:v>-41.74</c:v>
                </c:pt>
                <c:pt idx="18540">
                  <c:v>-36.379999999999995</c:v>
                </c:pt>
                <c:pt idx="18541">
                  <c:v>-35.25</c:v>
                </c:pt>
                <c:pt idx="18542">
                  <c:v>-27.490000000000002</c:v>
                </c:pt>
                <c:pt idx="18543">
                  <c:v>-23.060000000000002</c:v>
                </c:pt>
                <c:pt idx="18544">
                  <c:v>-19</c:v>
                </c:pt>
                <c:pt idx="18545">
                  <c:v>-23.06</c:v>
                </c:pt>
                <c:pt idx="18546">
                  <c:v>-18.47</c:v>
                </c:pt>
                <c:pt idx="18547">
                  <c:v>-15.490000000000002</c:v>
                </c:pt>
                <c:pt idx="18548">
                  <c:v>25</c:v>
                </c:pt>
                <c:pt idx="18549">
                  <c:v>29.22</c:v>
                </c:pt>
                <c:pt idx="18550">
                  <c:v>-2.480000000000004</c:v>
                </c:pt>
                <c:pt idx="18551">
                  <c:v>-15.360000000000023</c:v>
                </c:pt>
                <c:pt idx="18552">
                  <c:v>-31</c:v>
                </c:pt>
                <c:pt idx="18553">
                  <c:v>-37.81</c:v>
                </c:pt>
                <c:pt idx="18554">
                  <c:v>-34.839999999999996</c:v>
                </c:pt>
                <c:pt idx="18555">
                  <c:v>-26.43</c:v>
                </c:pt>
                <c:pt idx="18556">
                  <c:v>-27.36</c:v>
                </c:pt>
                <c:pt idx="18557">
                  <c:v>-34.720000000000013</c:v>
                </c:pt>
                <c:pt idx="18558">
                  <c:v>-42.04</c:v>
                </c:pt>
                <c:pt idx="18559">
                  <c:v>-26.410000000000004</c:v>
                </c:pt>
                <c:pt idx="18560">
                  <c:v>-26.729999999999986</c:v>
                </c:pt>
                <c:pt idx="18561">
                  <c:v>-13.32</c:v>
                </c:pt>
                <c:pt idx="18562">
                  <c:v>-12.870000000000006</c:v>
                </c:pt>
                <c:pt idx="18563">
                  <c:v>-11.209999999999999</c:v>
                </c:pt>
                <c:pt idx="18564">
                  <c:v>-6.1999999999999957</c:v>
                </c:pt>
                <c:pt idx="18565">
                  <c:v>-11.32</c:v>
                </c:pt>
                <c:pt idx="18566">
                  <c:v>-15.920000000000002</c:v>
                </c:pt>
                <c:pt idx="18567">
                  <c:v>-23.340000000000003</c:v>
                </c:pt>
                <c:pt idx="18568">
                  <c:v>-34.839999999999996</c:v>
                </c:pt>
                <c:pt idx="18569">
                  <c:v>-38.809999999999995</c:v>
                </c:pt>
                <c:pt idx="18570">
                  <c:v>-43.81</c:v>
                </c:pt>
                <c:pt idx="18571">
                  <c:v>-28.370000000000005</c:v>
                </c:pt>
                <c:pt idx="18572">
                  <c:v>-30.25</c:v>
                </c:pt>
                <c:pt idx="18573">
                  <c:v>-24.09</c:v>
                </c:pt>
                <c:pt idx="18574">
                  <c:v>-39.830000000000005</c:v>
                </c:pt>
                <c:pt idx="18575">
                  <c:v>-41.53</c:v>
                </c:pt>
                <c:pt idx="18576">
                  <c:v>-42.47</c:v>
                </c:pt>
                <c:pt idx="18577">
                  <c:v>-34.54</c:v>
                </c:pt>
                <c:pt idx="18578">
                  <c:v>-32.230000000000011</c:v>
                </c:pt>
                <c:pt idx="18579">
                  <c:v>-18.330000000000005</c:v>
                </c:pt>
                <c:pt idx="18580">
                  <c:v>-12.47</c:v>
                </c:pt>
                <c:pt idx="18581">
                  <c:v>-26.67</c:v>
                </c:pt>
                <c:pt idx="18582">
                  <c:v>-42.44</c:v>
                </c:pt>
                <c:pt idx="18583">
                  <c:v>-55.379999999999995</c:v>
                </c:pt>
                <c:pt idx="18584">
                  <c:v>-51.04</c:v>
                </c:pt>
                <c:pt idx="18585">
                  <c:v>-53.290000000000013</c:v>
                </c:pt>
                <c:pt idx="18586">
                  <c:v>-52.220000000000013</c:v>
                </c:pt>
                <c:pt idx="18587">
                  <c:v>-53.480000000000004</c:v>
                </c:pt>
                <c:pt idx="18588">
                  <c:v>-49.49</c:v>
                </c:pt>
                <c:pt idx="18589">
                  <c:v>-47.89</c:v>
                </c:pt>
                <c:pt idx="18590">
                  <c:v>-48.339999999999996</c:v>
                </c:pt>
                <c:pt idx="18591">
                  <c:v>-41.75</c:v>
                </c:pt>
                <c:pt idx="18592">
                  <c:v>-39.410000000000004</c:v>
                </c:pt>
                <c:pt idx="18593">
                  <c:v>-42.150000000000006</c:v>
                </c:pt>
                <c:pt idx="18594">
                  <c:v>-56.42</c:v>
                </c:pt>
                <c:pt idx="18595">
                  <c:v>-30.49</c:v>
                </c:pt>
                <c:pt idx="18596">
                  <c:v>-22.810000000000031</c:v>
                </c:pt>
                <c:pt idx="18597">
                  <c:v>-14</c:v>
                </c:pt>
                <c:pt idx="18598">
                  <c:v>-28.630000000000031</c:v>
                </c:pt>
                <c:pt idx="18599">
                  <c:v>-34.54</c:v>
                </c:pt>
                <c:pt idx="18600">
                  <c:v>-32.5</c:v>
                </c:pt>
                <c:pt idx="18601">
                  <c:v>-32.720000000000013</c:v>
                </c:pt>
                <c:pt idx="18602">
                  <c:v>-29.330000000000005</c:v>
                </c:pt>
                <c:pt idx="18603">
                  <c:v>-24.419999999999987</c:v>
                </c:pt>
                <c:pt idx="18604">
                  <c:v>-25.630000000000031</c:v>
                </c:pt>
                <c:pt idx="18605">
                  <c:v>-29.439999999999987</c:v>
                </c:pt>
                <c:pt idx="18606">
                  <c:v>-46.4</c:v>
                </c:pt>
                <c:pt idx="18607">
                  <c:v>-58.620000000000012</c:v>
                </c:pt>
                <c:pt idx="18608">
                  <c:v>-61.3</c:v>
                </c:pt>
                <c:pt idx="18609">
                  <c:v>-62.64</c:v>
                </c:pt>
                <c:pt idx="18610">
                  <c:v>-57.110000000000007</c:v>
                </c:pt>
                <c:pt idx="18611">
                  <c:v>-50.5</c:v>
                </c:pt>
                <c:pt idx="18612">
                  <c:v>-47.58</c:v>
                </c:pt>
                <c:pt idx="18613">
                  <c:v>-43.6</c:v>
                </c:pt>
                <c:pt idx="18614">
                  <c:v>-41.220000000000013</c:v>
                </c:pt>
                <c:pt idx="18615">
                  <c:v>-34.200000000000003</c:v>
                </c:pt>
                <c:pt idx="18616">
                  <c:v>-39</c:v>
                </c:pt>
                <c:pt idx="18617">
                  <c:v>-43.18</c:v>
                </c:pt>
                <c:pt idx="18618">
                  <c:v>-49.480000000000004</c:v>
                </c:pt>
                <c:pt idx="18619">
                  <c:v>-41.730000000000011</c:v>
                </c:pt>
                <c:pt idx="18620">
                  <c:v>-29.759999999999987</c:v>
                </c:pt>
                <c:pt idx="18621">
                  <c:v>-22.39</c:v>
                </c:pt>
                <c:pt idx="18622">
                  <c:v>-24.45</c:v>
                </c:pt>
                <c:pt idx="18623">
                  <c:v>-39.44</c:v>
                </c:pt>
                <c:pt idx="18624">
                  <c:v>-21.73</c:v>
                </c:pt>
                <c:pt idx="18625">
                  <c:v>-14.990000000000002</c:v>
                </c:pt>
                <c:pt idx="18626">
                  <c:v>-11.88</c:v>
                </c:pt>
                <c:pt idx="18627">
                  <c:v>-10.26</c:v>
                </c:pt>
                <c:pt idx="18628">
                  <c:v>-10.040000000000001</c:v>
                </c:pt>
                <c:pt idx="18629">
                  <c:v>-10.26</c:v>
                </c:pt>
                <c:pt idx="18630">
                  <c:v>-11.16</c:v>
                </c:pt>
                <c:pt idx="18631">
                  <c:v>-12.34</c:v>
                </c:pt>
                <c:pt idx="18632">
                  <c:v>-16.260000000000002</c:v>
                </c:pt>
                <c:pt idx="18633">
                  <c:v>-17.66</c:v>
                </c:pt>
                <c:pt idx="18634">
                  <c:v>-14.11</c:v>
                </c:pt>
                <c:pt idx="18635">
                  <c:v>-11.080000000000002</c:v>
                </c:pt>
                <c:pt idx="18636">
                  <c:v>-11.760000000000002</c:v>
                </c:pt>
                <c:pt idx="18637">
                  <c:v>-13.28</c:v>
                </c:pt>
                <c:pt idx="18638">
                  <c:v>-13.11</c:v>
                </c:pt>
                <c:pt idx="18639">
                  <c:v>-13.330000000000002</c:v>
                </c:pt>
                <c:pt idx="18640">
                  <c:v>-14.96</c:v>
                </c:pt>
                <c:pt idx="18641">
                  <c:v>-13.729999999999999</c:v>
                </c:pt>
                <c:pt idx="18642">
                  <c:v>4.5200000000000005</c:v>
                </c:pt>
                <c:pt idx="18643">
                  <c:v>22.300000000000004</c:v>
                </c:pt>
                <c:pt idx="18644">
                  <c:v>56.050000000000004</c:v>
                </c:pt>
                <c:pt idx="18645">
                  <c:v>50.64</c:v>
                </c:pt>
                <c:pt idx="18646">
                  <c:v>5.5</c:v>
                </c:pt>
                <c:pt idx="18647">
                  <c:v>-11.530000000000001</c:v>
                </c:pt>
                <c:pt idx="18648">
                  <c:v>14.61</c:v>
                </c:pt>
                <c:pt idx="18649">
                  <c:v>10.54</c:v>
                </c:pt>
                <c:pt idx="18650">
                  <c:v>-0.35000000000000031</c:v>
                </c:pt>
                <c:pt idx="18651">
                  <c:v>-4.0600000000000005</c:v>
                </c:pt>
                <c:pt idx="18652">
                  <c:v>-2.2999999999999998</c:v>
                </c:pt>
                <c:pt idx="18653">
                  <c:v>-5.08</c:v>
                </c:pt>
                <c:pt idx="18654">
                  <c:v>-8.120000000000001</c:v>
                </c:pt>
                <c:pt idx="18655">
                  <c:v>-4.5299999999999985</c:v>
                </c:pt>
                <c:pt idx="18656">
                  <c:v>-7.73</c:v>
                </c:pt>
                <c:pt idx="18657">
                  <c:v>-4.370000000000001</c:v>
                </c:pt>
                <c:pt idx="18658">
                  <c:v>-0.80999999999999872</c:v>
                </c:pt>
                <c:pt idx="18659">
                  <c:v>1.6400000000000021</c:v>
                </c:pt>
                <c:pt idx="18660">
                  <c:v>7.7800000000000011</c:v>
                </c:pt>
                <c:pt idx="18661">
                  <c:v>7.6099999999999985</c:v>
                </c:pt>
                <c:pt idx="18662">
                  <c:v>6.6199999999999966</c:v>
                </c:pt>
                <c:pt idx="18663">
                  <c:v>2.5199999999999987</c:v>
                </c:pt>
                <c:pt idx="18664">
                  <c:v>0.28000000000000008</c:v>
                </c:pt>
                <c:pt idx="18665">
                  <c:v>-1.2599999999999956</c:v>
                </c:pt>
                <c:pt idx="18666">
                  <c:v>-20.650000000000031</c:v>
                </c:pt>
                <c:pt idx="18667">
                  <c:v>-5.9800000000000084</c:v>
                </c:pt>
                <c:pt idx="18668">
                  <c:v>13.170000000000002</c:v>
                </c:pt>
                <c:pt idx="18669">
                  <c:v>38.4</c:v>
                </c:pt>
                <c:pt idx="18670">
                  <c:v>28.759999999999987</c:v>
                </c:pt>
                <c:pt idx="18671">
                  <c:v>10.470000000000002</c:v>
                </c:pt>
                <c:pt idx="18672">
                  <c:v>-6.59</c:v>
                </c:pt>
                <c:pt idx="18673">
                  <c:v>-22.69</c:v>
                </c:pt>
                <c:pt idx="18674">
                  <c:v>-23.330000000000005</c:v>
                </c:pt>
                <c:pt idx="18675">
                  <c:v>-17.52</c:v>
                </c:pt>
                <c:pt idx="18676">
                  <c:v>-19.630000000000031</c:v>
                </c:pt>
                <c:pt idx="18677">
                  <c:v>-26.47</c:v>
                </c:pt>
                <c:pt idx="18678">
                  <c:v>-43.34</c:v>
                </c:pt>
                <c:pt idx="18679">
                  <c:v>-20.25</c:v>
                </c:pt>
                <c:pt idx="18680">
                  <c:v>-14.030000000000001</c:v>
                </c:pt>
                <c:pt idx="18681">
                  <c:v>-7</c:v>
                </c:pt>
                <c:pt idx="18682">
                  <c:v>-5.68</c:v>
                </c:pt>
                <c:pt idx="18683">
                  <c:v>-11.5</c:v>
                </c:pt>
                <c:pt idx="18684">
                  <c:v>-2.0499999999999972</c:v>
                </c:pt>
                <c:pt idx="18685">
                  <c:v>-1.6700000000000021</c:v>
                </c:pt>
                <c:pt idx="18686">
                  <c:v>3.5399999999999987</c:v>
                </c:pt>
                <c:pt idx="18687">
                  <c:v>0.73000000000000465</c:v>
                </c:pt>
                <c:pt idx="18688">
                  <c:v>-3.2299999999999982</c:v>
                </c:pt>
                <c:pt idx="18689">
                  <c:v>7.7800000000000011</c:v>
                </c:pt>
                <c:pt idx="18690">
                  <c:v>-13.46000000000002</c:v>
                </c:pt>
                <c:pt idx="18691">
                  <c:v>27.259999999999987</c:v>
                </c:pt>
                <c:pt idx="18692">
                  <c:v>42.49</c:v>
                </c:pt>
                <c:pt idx="18693">
                  <c:v>62.809999999999995</c:v>
                </c:pt>
                <c:pt idx="18694">
                  <c:v>13.580000000000005</c:v>
                </c:pt>
                <c:pt idx="18695">
                  <c:v>-1.0300000000000011</c:v>
                </c:pt>
                <c:pt idx="18696">
                  <c:v>14.05</c:v>
                </c:pt>
                <c:pt idx="18697">
                  <c:v>4.7399999999999984</c:v>
                </c:pt>
                <c:pt idx="18698">
                  <c:v>-9.3000000000000007</c:v>
                </c:pt>
                <c:pt idx="18699">
                  <c:v>-8.11</c:v>
                </c:pt>
                <c:pt idx="18700">
                  <c:v>-11.900000000000002</c:v>
                </c:pt>
                <c:pt idx="18701">
                  <c:v>-10.400000000000002</c:v>
                </c:pt>
                <c:pt idx="18702">
                  <c:v>-3.25</c:v>
                </c:pt>
                <c:pt idx="18703">
                  <c:v>-1.1899999999999953</c:v>
                </c:pt>
                <c:pt idx="18704">
                  <c:v>18.600000000000001</c:v>
                </c:pt>
                <c:pt idx="18705">
                  <c:v>36.20000000000001</c:v>
                </c:pt>
                <c:pt idx="18706">
                  <c:v>27.17000000000003</c:v>
                </c:pt>
                <c:pt idx="18707">
                  <c:v>16.759999999999987</c:v>
                </c:pt>
                <c:pt idx="18708">
                  <c:v>18.610000000000031</c:v>
                </c:pt>
                <c:pt idx="18709">
                  <c:v>0.76999999999999735</c:v>
                </c:pt>
                <c:pt idx="18710">
                  <c:v>3.7299999999999982</c:v>
                </c:pt>
                <c:pt idx="18711">
                  <c:v>-6.529999999999994</c:v>
                </c:pt>
                <c:pt idx="18712">
                  <c:v>-14.15</c:v>
                </c:pt>
                <c:pt idx="18713">
                  <c:v>-19.439999999999987</c:v>
                </c:pt>
                <c:pt idx="18714">
                  <c:v>-28.580000000000002</c:v>
                </c:pt>
                <c:pt idx="18715">
                  <c:v>-10.729999999999999</c:v>
                </c:pt>
                <c:pt idx="18716">
                  <c:v>3.0600000000000032</c:v>
                </c:pt>
                <c:pt idx="18717">
                  <c:v>3.1099999999999994</c:v>
                </c:pt>
                <c:pt idx="18718">
                  <c:v>-3.5</c:v>
                </c:pt>
                <c:pt idx="18719">
                  <c:v>-7.3699999999999966</c:v>
                </c:pt>
                <c:pt idx="18720">
                  <c:v>-14.160000000000004</c:v>
                </c:pt>
                <c:pt idx="18721">
                  <c:v>-21.650000000000031</c:v>
                </c:pt>
                <c:pt idx="18722">
                  <c:v>-25.16</c:v>
                </c:pt>
                <c:pt idx="18723">
                  <c:v>-24.67</c:v>
                </c:pt>
                <c:pt idx="18724">
                  <c:v>-25.51</c:v>
                </c:pt>
                <c:pt idx="18725">
                  <c:v>-26.24</c:v>
                </c:pt>
                <c:pt idx="18726">
                  <c:v>-33.190000000000012</c:v>
                </c:pt>
                <c:pt idx="18727">
                  <c:v>-25.450000000000003</c:v>
                </c:pt>
                <c:pt idx="18728">
                  <c:v>-14.440000000000001</c:v>
                </c:pt>
                <c:pt idx="18729">
                  <c:v>-12.260000000000002</c:v>
                </c:pt>
                <c:pt idx="18730">
                  <c:v>-16.629999999999992</c:v>
                </c:pt>
                <c:pt idx="18731">
                  <c:v>-21.830000000000005</c:v>
                </c:pt>
                <c:pt idx="18732">
                  <c:v>-13.46</c:v>
                </c:pt>
                <c:pt idx="18733">
                  <c:v>-15.480000000000004</c:v>
                </c:pt>
                <c:pt idx="18734">
                  <c:v>-19.880000000000003</c:v>
                </c:pt>
                <c:pt idx="18735">
                  <c:v>-18.610000000000031</c:v>
                </c:pt>
                <c:pt idx="18736">
                  <c:v>-15.380000000000004</c:v>
                </c:pt>
                <c:pt idx="18737">
                  <c:v>-12.970000000000002</c:v>
                </c:pt>
                <c:pt idx="18738">
                  <c:v>-28</c:v>
                </c:pt>
                <c:pt idx="18739">
                  <c:v>-2.0700000000000003</c:v>
                </c:pt>
                <c:pt idx="18740">
                  <c:v>-6.2700000000000031</c:v>
                </c:pt>
                <c:pt idx="18741">
                  <c:v>-2.0000000000003199E-2</c:v>
                </c:pt>
                <c:pt idx="18742">
                  <c:v>-6.8799999999999963</c:v>
                </c:pt>
                <c:pt idx="18743">
                  <c:v>-24.959999999999987</c:v>
                </c:pt>
                <c:pt idx="18744">
                  <c:v>-24.279999999999987</c:v>
                </c:pt>
                <c:pt idx="18745">
                  <c:v>-24.47</c:v>
                </c:pt>
                <c:pt idx="18746">
                  <c:v>-27.87</c:v>
                </c:pt>
                <c:pt idx="18747">
                  <c:v>-27.55</c:v>
                </c:pt>
                <c:pt idx="18748">
                  <c:v>-25.49</c:v>
                </c:pt>
                <c:pt idx="18749">
                  <c:v>-27.650000000000031</c:v>
                </c:pt>
                <c:pt idx="18750">
                  <c:v>-32.51</c:v>
                </c:pt>
                <c:pt idx="18751">
                  <c:v>-39.28</c:v>
                </c:pt>
                <c:pt idx="18752">
                  <c:v>-32.339999999999996</c:v>
                </c:pt>
                <c:pt idx="18753">
                  <c:v>-21.279999999999987</c:v>
                </c:pt>
                <c:pt idx="18754">
                  <c:v>-24.93</c:v>
                </c:pt>
                <c:pt idx="18755">
                  <c:v>-30.950000000000003</c:v>
                </c:pt>
                <c:pt idx="18756">
                  <c:v>-34.15</c:v>
                </c:pt>
                <c:pt idx="18757">
                  <c:v>-37.94</c:v>
                </c:pt>
                <c:pt idx="18758">
                  <c:v>-35.020000000000003</c:v>
                </c:pt>
                <c:pt idx="18759">
                  <c:v>-30.959999999999987</c:v>
                </c:pt>
                <c:pt idx="18760">
                  <c:v>-29.35</c:v>
                </c:pt>
                <c:pt idx="18761">
                  <c:v>-35.980000000000004</c:v>
                </c:pt>
                <c:pt idx="18762">
                  <c:v>-47.99</c:v>
                </c:pt>
                <c:pt idx="18763">
                  <c:v>-28.16</c:v>
                </c:pt>
                <c:pt idx="18764">
                  <c:v>-16.499999999999989</c:v>
                </c:pt>
                <c:pt idx="18765">
                  <c:v>-9.9500000000000028</c:v>
                </c:pt>
                <c:pt idx="18766">
                  <c:v>-29.779999999999987</c:v>
                </c:pt>
                <c:pt idx="18767">
                  <c:v>-37.49</c:v>
                </c:pt>
                <c:pt idx="18768">
                  <c:v>-27.410000000000004</c:v>
                </c:pt>
                <c:pt idx="18769">
                  <c:v>-19.100000000000001</c:v>
                </c:pt>
                <c:pt idx="18770">
                  <c:v>-20.830000000000005</c:v>
                </c:pt>
                <c:pt idx="18771">
                  <c:v>-19.420000000000002</c:v>
                </c:pt>
                <c:pt idx="18772">
                  <c:v>-21.02</c:v>
                </c:pt>
                <c:pt idx="18773">
                  <c:v>-26.57</c:v>
                </c:pt>
                <c:pt idx="18774">
                  <c:v>-32.83</c:v>
                </c:pt>
                <c:pt idx="18775">
                  <c:v>-37.99</c:v>
                </c:pt>
                <c:pt idx="18776">
                  <c:v>-35.6</c:v>
                </c:pt>
                <c:pt idx="18777">
                  <c:v>-20.82</c:v>
                </c:pt>
                <c:pt idx="18778">
                  <c:v>-15.600000000000001</c:v>
                </c:pt>
                <c:pt idx="18779">
                  <c:v>-18.450000000000003</c:v>
                </c:pt>
                <c:pt idx="18780">
                  <c:v>-18.880000000000003</c:v>
                </c:pt>
                <c:pt idx="18781">
                  <c:v>-19.45</c:v>
                </c:pt>
                <c:pt idx="18782">
                  <c:v>-22.130000000000031</c:v>
                </c:pt>
                <c:pt idx="18783">
                  <c:v>-23.779999999999987</c:v>
                </c:pt>
                <c:pt idx="18784">
                  <c:v>-23.330000000000005</c:v>
                </c:pt>
                <c:pt idx="18785">
                  <c:v>-27.79</c:v>
                </c:pt>
                <c:pt idx="18786">
                  <c:v>-14.970000000000002</c:v>
                </c:pt>
                <c:pt idx="18787">
                  <c:v>-10.210000000000001</c:v>
                </c:pt>
                <c:pt idx="18788">
                  <c:v>-11.080000000000002</c:v>
                </c:pt>
                <c:pt idx="18789">
                  <c:v>-5.7100000000000009</c:v>
                </c:pt>
                <c:pt idx="18790">
                  <c:v>-20.93</c:v>
                </c:pt>
                <c:pt idx="18791">
                  <c:v>-25.89</c:v>
                </c:pt>
                <c:pt idx="18792">
                  <c:v>13.89</c:v>
                </c:pt>
                <c:pt idx="18793">
                  <c:v>-13.950000000000006</c:v>
                </c:pt>
                <c:pt idx="18794">
                  <c:v>-13.79</c:v>
                </c:pt>
                <c:pt idx="18795">
                  <c:v>-8.92</c:v>
                </c:pt>
                <c:pt idx="18796">
                  <c:v>-8.6600000000000037</c:v>
                </c:pt>
                <c:pt idx="18797">
                  <c:v>-11.150000000000002</c:v>
                </c:pt>
                <c:pt idx="18798">
                  <c:v>-17.93</c:v>
                </c:pt>
                <c:pt idx="18799">
                  <c:v>-16.88</c:v>
                </c:pt>
                <c:pt idx="18800">
                  <c:v>-31.919999999999987</c:v>
                </c:pt>
                <c:pt idx="18801">
                  <c:v>-34.33</c:v>
                </c:pt>
                <c:pt idx="18802">
                  <c:v>-32.349999999999994</c:v>
                </c:pt>
                <c:pt idx="18803">
                  <c:v>-31.86</c:v>
                </c:pt>
                <c:pt idx="18804">
                  <c:v>-33.849999999999994</c:v>
                </c:pt>
                <c:pt idx="18805">
                  <c:v>-30.459999999999987</c:v>
                </c:pt>
                <c:pt idx="18806">
                  <c:v>-24.58</c:v>
                </c:pt>
                <c:pt idx="18807">
                  <c:v>-28.3</c:v>
                </c:pt>
                <c:pt idx="18808">
                  <c:v>-28.03</c:v>
                </c:pt>
                <c:pt idx="18809">
                  <c:v>-32.61</c:v>
                </c:pt>
                <c:pt idx="18810">
                  <c:v>-14.040000000000003</c:v>
                </c:pt>
                <c:pt idx="18811">
                  <c:v>-0.10000000000000142</c:v>
                </c:pt>
                <c:pt idx="18812">
                  <c:v>7.7800000000000011</c:v>
                </c:pt>
                <c:pt idx="18813">
                  <c:v>13.07</c:v>
                </c:pt>
                <c:pt idx="18814">
                  <c:v>-2.3400000000000034</c:v>
                </c:pt>
                <c:pt idx="18815">
                  <c:v>1.0399999999999954</c:v>
                </c:pt>
                <c:pt idx="18816">
                  <c:v>-4.6099999999999985</c:v>
                </c:pt>
                <c:pt idx="18817">
                  <c:v>-5.8299999999999965</c:v>
                </c:pt>
                <c:pt idx="18818">
                  <c:v>-15.57</c:v>
                </c:pt>
                <c:pt idx="18819">
                  <c:v>-14.98</c:v>
                </c:pt>
                <c:pt idx="18820">
                  <c:v>-14.780000000000001</c:v>
                </c:pt>
                <c:pt idx="18821">
                  <c:v>-18.36</c:v>
                </c:pt>
                <c:pt idx="18822">
                  <c:v>-14.229999999999999</c:v>
                </c:pt>
                <c:pt idx="18823">
                  <c:v>-14.229999999999999</c:v>
                </c:pt>
                <c:pt idx="18824">
                  <c:v>-16.600000000000001</c:v>
                </c:pt>
                <c:pt idx="18825">
                  <c:v>-15.13</c:v>
                </c:pt>
                <c:pt idx="18826">
                  <c:v>-15.46</c:v>
                </c:pt>
                <c:pt idx="18827">
                  <c:v>-15.27</c:v>
                </c:pt>
                <c:pt idx="18828">
                  <c:v>-13.18</c:v>
                </c:pt>
                <c:pt idx="18829">
                  <c:v>-12.48</c:v>
                </c:pt>
                <c:pt idx="18830">
                  <c:v>-11.19</c:v>
                </c:pt>
                <c:pt idx="18831">
                  <c:v>-7.45</c:v>
                </c:pt>
                <c:pt idx="18832">
                  <c:v>-10.84</c:v>
                </c:pt>
                <c:pt idx="18833">
                  <c:v>-11.28</c:v>
                </c:pt>
                <c:pt idx="18834">
                  <c:v>-18.270000000000003</c:v>
                </c:pt>
                <c:pt idx="18835">
                  <c:v>-21.490000000000002</c:v>
                </c:pt>
                <c:pt idx="18836">
                  <c:v>-12.710000000000003</c:v>
                </c:pt>
                <c:pt idx="18837">
                  <c:v>-3.1099999999999994</c:v>
                </c:pt>
                <c:pt idx="18838">
                  <c:v>-7.6599999999999975</c:v>
                </c:pt>
                <c:pt idx="18839">
                  <c:v>-11.209999999999999</c:v>
                </c:pt>
                <c:pt idx="18840">
                  <c:v>-1.4000000000000004</c:v>
                </c:pt>
                <c:pt idx="18841">
                  <c:v>-4.2899999999999991</c:v>
                </c:pt>
                <c:pt idx="18842">
                  <c:v>-16.72</c:v>
                </c:pt>
                <c:pt idx="18843">
                  <c:v>-13.08</c:v>
                </c:pt>
                <c:pt idx="18844">
                  <c:v>-13</c:v>
                </c:pt>
                <c:pt idx="18845">
                  <c:v>-11.120000000000001</c:v>
                </c:pt>
                <c:pt idx="18846">
                  <c:v>-17.600000000000005</c:v>
                </c:pt>
                <c:pt idx="18847">
                  <c:v>-10.630000000000003</c:v>
                </c:pt>
                <c:pt idx="18848">
                  <c:v>-2</c:v>
                </c:pt>
                <c:pt idx="18849">
                  <c:v>26.45000000000001</c:v>
                </c:pt>
                <c:pt idx="18850">
                  <c:v>2.019999999999996</c:v>
                </c:pt>
                <c:pt idx="18851">
                  <c:v>-1.1999999999999933</c:v>
                </c:pt>
                <c:pt idx="18852">
                  <c:v>4.5499999999999972</c:v>
                </c:pt>
                <c:pt idx="18853">
                  <c:v>-1.3200000000000003</c:v>
                </c:pt>
                <c:pt idx="18854">
                  <c:v>-0.98000000000000398</c:v>
                </c:pt>
                <c:pt idx="18855">
                  <c:v>-7.0000000000000312E-2</c:v>
                </c:pt>
                <c:pt idx="18856">
                  <c:v>-2.9699999999999989</c:v>
                </c:pt>
                <c:pt idx="18857">
                  <c:v>-14.320000000000004</c:v>
                </c:pt>
                <c:pt idx="18858">
                  <c:v>-23.85</c:v>
                </c:pt>
                <c:pt idx="18859">
                  <c:v>24.370000000000005</c:v>
                </c:pt>
                <c:pt idx="18860">
                  <c:v>41.01</c:v>
                </c:pt>
                <c:pt idx="18861">
                  <c:v>13.57</c:v>
                </c:pt>
                <c:pt idx="18862">
                  <c:v>-2.3399999999999963</c:v>
                </c:pt>
                <c:pt idx="18863">
                  <c:v>-13.870000000000006</c:v>
                </c:pt>
                <c:pt idx="18864">
                  <c:v>-9.9200000000000017</c:v>
                </c:pt>
                <c:pt idx="18865">
                  <c:v>-18.87</c:v>
                </c:pt>
                <c:pt idx="18866">
                  <c:v>-19.47</c:v>
                </c:pt>
                <c:pt idx="18867">
                  <c:v>-17.29</c:v>
                </c:pt>
                <c:pt idx="18868">
                  <c:v>-16.959999999999987</c:v>
                </c:pt>
                <c:pt idx="18869">
                  <c:v>-22.939999999999987</c:v>
                </c:pt>
                <c:pt idx="18870">
                  <c:v>-30.97</c:v>
                </c:pt>
                <c:pt idx="18871">
                  <c:v>-25.750000000000004</c:v>
                </c:pt>
                <c:pt idx="18872">
                  <c:v>-24.360000000000003</c:v>
                </c:pt>
                <c:pt idx="18873">
                  <c:v>-20.99</c:v>
                </c:pt>
                <c:pt idx="18874">
                  <c:v>-20.590000000000003</c:v>
                </c:pt>
                <c:pt idx="18875">
                  <c:v>-21.7</c:v>
                </c:pt>
                <c:pt idx="18876">
                  <c:v>-22.439999999999987</c:v>
                </c:pt>
                <c:pt idx="18877">
                  <c:v>-19.190000000000001</c:v>
                </c:pt>
                <c:pt idx="18878">
                  <c:v>-14.890000000000004</c:v>
                </c:pt>
                <c:pt idx="18879">
                  <c:v>-15.700000000000003</c:v>
                </c:pt>
                <c:pt idx="18880">
                  <c:v>-14.920000000000002</c:v>
                </c:pt>
                <c:pt idx="18881">
                  <c:v>-21.310000000000031</c:v>
                </c:pt>
                <c:pt idx="18882">
                  <c:v>-50.180000000000007</c:v>
                </c:pt>
                <c:pt idx="18883">
                  <c:v>-33.720000000000013</c:v>
                </c:pt>
                <c:pt idx="18884">
                  <c:v>-16.869999999999987</c:v>
                </c:pt>
                <c:pt idx="18885">
                  <c:v>-9.8800000000000026</c:v>
                </c:pt>
                <c:pt idx="18886">
                  <c:v>-21.479999999999986</c:v>
                </c:pt>
                <c:pt idx="18887">
                  <c:v>-20.800000000000004</c:v>
                </c:pt>
                <c:pt idx="18888">
                  <c:v>-26.050000000000004</c:v>
                </c:pt>
                <c:pt idx="18889">
                  <c:v>-25</c:v>
                </c:pt>
                <c:pt idx="18890">
                  <c:v>-24.29</c:v>
                </c:pt>
                <c:pt idx="18891">
                  <c:v>-24.41</c:v>
                </c:pt>
                <c:pt idx="18892">
                  <c:v>-24.86</c:v>
                </c:pt>
                <c:pt idx="18893">
                  <c:v>-23.979999999999986</c:v>
                </c:pt>
                <c:pt idx="18894">
                  <c:v>-28.22</c:v>
                </c:pt>
                <c:pt idx="18895">
                  <c:v>-18.580000000000002</c:v>
                </c:pt>
                <c:pt idx="18896">
                  <c:v>-21.23</c:v>
                </c:pt>
                <c:pt idx="18897">
                  <c:v>-20.500000000000004</c:v>
                </c:pt>
                <c:pt idx="18898">
                  <c:v>-19.62</c:v>
                </c:pt>
                <c:pt idx="18899">
                  <c:v>-21.09</c:v>
                </c:pt>
                <c:pt idx="18900">
                  <c:v>-16.910000000000004</c:v>
                </c:pt>
                <c:pt idx="18901">
                  <c:v>-17.479999999999986</c:v>
                </c:pt>
                <c:pt idx="18902">
                  <c:v>-18.959999999999987</c:v>
                </c:pt>
                <c:pt idx="18903">
                  <c:v>-20.95</c:v>
                </c:pt>
                <c:pt idx="18904">
                  <c:v>-18.810000000000031</c:v>
                </c:pt>
                <c:pt idx="18905">
                  <c:v>-17.03</c:v>
                </c:pt>
                <c:pt idx="18906">
                  <c:v>-41.190000000000012</c:v>
                </c:pt>
                <c:pt idx="18907">
                  <c:v>-34.949999999999996</c:v>
                </c:pt>
                <c:pt idx="18908">
                  <c:v>-0.85000000000000164</c:v>
                </c:pt>
                <c:pt idx="18909">
                  <c:v>2.4099999999999966</c:v>
                </c:pt>
                <c:pt idx="18910">
                  <c:v>-5.1399999999999935</c:v>
                </c:pt>
                <c:pt idx="18911">
                  <c:v>-13.020000000000003</c:v>
                </c:pt>
                <c:pt idx="18912">
                  <c:v>-7.990000000000002</c:v>
                </c:pt>
                <c:pt idx="18913">
                  <c:v>-14.830000000000002</c:v>
                </c:pt>
                <c:pt idx="18914">
                  <c:v>-16.779999999999987</c:v>
                </c:pt>
                <c:pt idx="18915">
                  <c:v>-17.509999999999987</c:v>
                </c:pt>
                <c:pt idx="18916">
                  <c:v>-18.479999999999986</c:v>
                </c:pt>
                <c:pt idx="18917">
                  <c:v>-18.490000000000002</c:v>
                </c:pt>
                <c:pt idx="18918">
                  <c:v>-26.339999999999996</c:v>
                </c:pt>
                <c:pt idx="18919">
                  <c:v>-26.340000000000003</c:v>
                </c:pt>
                <c:pt idx="18920">
                  <c:v>-22.09</c:v>
                </c:pt>
                <c:pt idx="18921">
                  <c:v>-13.770000000000003</c:v>
                </c:pt>
                <c:pt idx="18922">
                  <c:v>-16.64</c:v>
                </c:pt>
                <c:pt idx="18923">
                  <c:v>-15</c:v>
                </c:pt>
                <c:pt idx="18924">
                  <c:v>-6.240000000000002</c:v>
                </c:pt>
                <c:pt idx="18925">
                  <c:v>-3.8100000000000023</c:v>
                </c:pt>
                <c:pt idx="18926">
                  <c:v>-5.2199999999999989</c:v>
                </c:pt>
                <c:pt idx="18927">
                  <c:v>-11.139999999999999</c:v>
                </c:pt>
                <c:pt idx="18928">
                  <c:v>-10.62</c:v>
                </c:pt>
                <c:pt idx="18929">
                  <c:v>-18.32</c:v>
                </c:pt>
                <c:pt idx="18930">
                  <c:v>-24.860000000000007</c:v>
                </c:pt>
                <c:pt idx="18931">
                  <c:v>-9.8300000000000018</c:v>
                </c:pt>
                <c:pt idx="18932">
                  <c:v>-7.3599999999999985</c:v>
                </c:pt>
                <c:pt idx="18933">
                  <c:v>-6.3999999999999986</c:v>
                </c:pt>
                <c:pt idx="18934">
                  <c:v>-11.450000000000006</c:v>
                </c:pt>
                <c:pt idx="18935">
                  <c:v>-17.760000000000002</c:v>
                </c:pt>
                <c:pt idx="18936">
                  <c:v>-30.47</c:v>
                </c:pt>
                <c:pt idx="18937">
                  <c:v>-30.810000000000031</c:v>
                </c:pt>
                <c:pt idx="18938">
                  <c:v>-28.19</c:v>
                </c:pt>
                <c:pt idx="18939">
                  <c:v>-27.53</c:v>
                </c:pt>
                <c:pt idx="18940">
                  <c:v>-28.529999999999987</c:v>
                </c:pt>
                <c:pt idx="18941">
                  <c:v>-29.439999999999987</c:v>
                </c:pt>
                <c:pt idx="18942">
                  <c:v>-38.1</c:v>
                </c:pt>
                <c:pt idx="18943">
                  <c:v>-39.42</c:v>
                </c:pt>
                <c:pt idx="18944">
                  <c:v>-40.449999999999996</c:v>
                </c:pt>
                <c:pt idx="18945">
                  <c:v>-41.570000000000007</c:v>
                </c:pt>
                <c:pt idx="18946">
                  <c:v>-41.89</c:v>
                </c:pt>
                <c:pt idx="18947">
                  <c:v>-41.410000000000004</c:v>
                </c:pt>
                <c:pt idx="18948">
                  <c:v>-40.94</c:v>
                </c:pt>
                <c:pt idx="18949">
                  <c:v>-40.36</c:v>
                </c:pt>
                <c:pt idx="18950">
                  <c:v>-39.410000000000004</c:v>
                </c:pt>
                <c:pt idx="18951">
                  <c:v>-37.58</c:v>
                </c:pt>
                <c:pt idx="18952">
                  <c:v>-38.64</c:v>
                </c:pt>
                <c:pt idx="18953">
                  <c:v>-42.300000000000004</c:v>
                </c:pt>
                <c:pt idx="18954">
                  <c:v>-58.900000000000006</c:v>
                </c:pt>
                <c:pt idx="18955">
                  <c:v>-50.92</c:v>
                </c:pt>
                <c:pt idx="18956">
                  <c:v>-36.28</c:v>
                </c:pt>
                <c:pt idx="18957">
                  <c:v>-26.75</c:v>
                </c:pt>
                <c:pt idx="18958">
                  <c:v>-33.650000000000006</c:v>
                </c:pt>
                <c:pt idx="18959">
                  <c:v>-32.86</c:v>
                </c:pt>
                <c:pt idx="18960">
                  <c:v>-35.880000000000003</c:v>
                </c:pt>
                <c:pt idx="18961">
                  <c:v>-31.59</c:v>
                </c:pt>
                <c:pt idx="18962">
                  <c:v>-31.79</c:v>
                </c:pt>
                <c:pt idx="18963">
                  <c:v>-28.72</c:v>
                </c:pt>
                <c:pt idx="18964">
                  <c:v>-28.279999999999987</c:v>
                </c:pt>
                <c:pt idx="18965">
                  <c:v>-29.23</c:v>
                </c:pt>
                <c:pt idx="18966">
                  <c:v>-28.38</c:v>
                </c:pt>
                <c:pt idx="18967">
                  <c:v>-32.71</c:v>
                </c:pt>
                <c:pt idx="18968">
                  <c:v>-39.410000000000004</c:v>
                </c:pt>
                <c:pt idx="18969">
                  <c:v>-44.4</c:v>
                </c:pt>
                <c:pt idx="18970">
                  <c:v>-45.839999999999996</c:v>
                </c:pt>
                <c:pt idx="18971">
                  <c:v>-44.55</c:v>
                </c:pt>
                <c:pt idx="18972">
                  <c:v>-45.96</c:v>
                </c:pt>
                <c:pt idx="18973">
                  <c:v>-41.25</c:v>
                </c:pt>
                <c:pt idx="18974">
                  <c:v>-36.620000000000012</c:v>
                </c:pt>
                <c:pt idx="18975">
                  <c:v>-34.57</c:v>
                </c:pt>
                <c:pt idx="18976">
                  <c:v>-33.17</c:v>
                </c:pt>
                <c:pt idx="18977">
                  <c:v>-41.17</c:v>
                </c:pt>
                <c:pt idx="18978">
                  <c:v>-61.21</c:v>
                </c:pt>
                <c:pt idx="18979">
                  <c:v>-71</c:v>
                </c:pt>
                <c:pt idx="18980">
                  <c:v>-42.4</c:v>
                </c:pt>
                <c:pt idx="18981">
                  <c:v>-37.660000000000011</c:v>
                </c:pt>
                <c:pt idx="18982">
                  <c:v>-44.849999999999994</c:v>
                </c:pt>
                <c:pt idx="18983">
                  <c:v>-42.96</c:v>
                </c:pt>
                <c:pt idx="18984">
                  <c:v>-43.75</c:v>
                </c:pt>
                <c:pt idx="18985">
                  <c:v>-38.4</c:v>
                </c:pt>
                <c:pt idx="18986">
                  <c:v>-32.28</c:v>
                </c:pt>
                <c:pt idx="18987">
                  <c:v>-29.310000000000031</c:v>
                </c:pt>
                <c:pt idx="18988">
                  <c:v>-27.57</c:v>
                </c:pt>
                <c:pt idx="18989">
                  <c:v>-27.86</c:v>
                </c:pt>
                <c:pt idx="18990">
                  <c:v>-27.330000000000005</c:v>
                </c:pt>
                <c:pt idx="18991">
                  <c:v>-27.04</c:v>
                </c:pt>
                <c:pt idx="18992">
                  <c:v>-27.490000000000002</c:v>
                </c:pt>
                <c:pt idx="18993">
                  <c:v>-32.39</c:v>
                </c:pt>
                <c:pt idx="18994">
                  <c:v>-32.690000000000012</c:v>
                </c:pt>
                <c:pt idx="18995">
                  <c:v>-32.17</c:v>
                </c:pt>
                <c:pt idx="18996">
                  <c:v>-32.370000000000005</c:v>
                </c:pt>
                <c:pt idx="18997">
                  <c:v>-26.09</c:v>
                </c:pt>
                <c:pt idx="18998">
                  <c:v>-22.55</c:v>
                </c:pt>
                <c:pt idx="18999">
                  <c:v>-24.49</c:v>
                </c:pt>
                <c:pt idx="19000">
                  <c:v>-25.419999999999987</c:v>
                </c:pt>
                <c:pt idx="19001">
                  <c:v>-28.22</c:v>
                </c:pt>
                <c:pt idx="19002">
                  <c:v>-33.96</c:v>
                </c:pt>
                <c:pt idx="19003">
                  <c:v>-41.120000000000012</c:v>
                </c:pt>
                <c:pt idx="19004">
                  <c:v>-36.94</c:v>
                </c:pt>
                <c:pt idx="19005">
                  <c:v>-29.36</c:v>
                </c:pt>
                <c:pt idx="19006">
                  <c:v>-34.160000000000011</c:v>
                </c:pt>
                <c:pt idx="19007">
                  <c:v>-31.590000000000003</c:v>
                </c:pt>
                <c:pt idx="19008">
                  <c:v>-26.52</c:v>
                </c:pt>
                <c:pt idx="19009">
                  <c:v>-25.110000000000031</c:v>
                </c:pt>
                <c:pt idx="19010">
                  <c:v>-24.080000000000002</c:v>
                </c:pt>
                <c:pt idx="19011">
                  <c:v>-22.14</c:v>
                </c:pt>
                <c:pt idx="19012">
                  <c:v>-24.03</c:v>
                </c:pt>
                <c:pt idx="19013">
                  <c:v>-27.01</c:v>
                </c:pt>
                <c:pt idx="19014">
                  <c:v>-43.93</c:v>
                </c:pt>
                <c:pt idx="19015">
                  <c:v>-49.44</c:v>
                </c:pt>
                <c:pt idx="19016">
                  <c:v>-50.32</c:v>
                </c:pt>
                <c:pt idx="19017">
                  <c:v>-51.160000000000011</c:v>
                </c:pt>
                <c:pt idx="19018">
                  <c:v>-49.43</c:v>
                </c:pt>
                <c:pt idx="19019">
                  <c:v>-56.13</c:v>
                </c:pt>
                <c:pt idx="19020">
                  <c:v>-46.83</c:v>
                </c:pt>
                <c:pt idx="19021">
                  <c:v>-48.220000000000013</c:v>
                </c:pt>
                <c:pt idx="19022">
                  <c:v>-45.480000000000004</c:v>
                </c:pt>
                <c:pt idx="19023">
                  <c:v>-38.470000000000006</c:v>
                </c:pt>
                <c:pt idx="19024">
                  <c:v>-40.480000000000004</c:v>
                </c:pt>
                <c:pt idx="19025">
                  <c:v>-43.96</c:v>
                </c:pt>
                <c:pt idx="19026">
                  <c:v>-71.910000000000025</c:v>
                </c:pt>
                <c:pt idx="19027">
                  <c:v>-76.19</c:v>
                </c:pt>
                <c:pt idx="19028">
                  <c:v>-42.809999999999995</c:v>
                </c:pt>
                <c:pt idx="19029">
                  <c:v>-39.49</c:v>
                </c:pt>
                <c:pt idx="19030">
                  <c:v>-43.050000000000004</c:v>
                </c:pt>
                <c:pt idx="19031">
                  <c:v>-42.339999999999996</c:v>
                </c:pt>
                <c:pt idx="19032">
                  <c:v>-44.03</c:v>
                </c:pt>
                <c:pt idx="19033">
                  <c:v>-39.190000000000012</c:v>
                </c:pt>
                <c:pt idx="19034">
                  <c:v>-33.290000000000013</c:v>
                </c:pt>
                <c:pt idx="19035">
                  <c:v>-28.990000000000002</c:v>
                </c:pt>
                <c:pt idx="19036">
                  <c:v>-29.68</c:v>
                </c:pt>
                <c:pt idx="19037">
                  <c:v>-33.28</c:v>
                </c:pt>
                <c:pt idx="19038">
                  <c:v>-47.18</c:v>
                </c:pt>
                <c:pt idx="19039">
                  <c:v>-51.65</c:v>
                </c:pt>
                <c:pt idx="19040">
                  <c:v>-54.49</c:v>
                </c:pt>
                <c:pt idx="19041">
                  <c:v>-53.32</c:v>
                </c:pt>
                <c:pt idx="19042">
                  <c:v>-48.120000000000012</c:v>
                </c:pt>
                <c:pt idx="19043">
                  <c:v>-49.730000000000011</c:v>
                </c:pt>
                <c:pt idx="19044">
                  <c:v>-49.510000000000005</c:v>
                </c:pt>
                <c:pt idx="19045">
                  <c:v>-47.37</c:v>
                </c:pt>
                <c:pt idx="19046">
                  <c:v>-46.900000000000006</c:v>
                </c:pt>
                <c:pt idx="19047">
                  <c:v>-45.51</c:v>
                </c:pt>
                <c:pt idx="19048">
                  <c:v>-44.92</c:v>
                </c:pt>
                <c:pt idx="19049">
                  <c:v>-43.35</c:v>
                </c:pt>
                <c:pt idx="19050">
                  <c:v>-71.3</c:v>
                </c:pt>
                <c:pt idx="19051">
                  <c:v>-70.7</c:v>
                </c:pt>
                <c:pt idx="19052">
                  <c:v>-46.07</c:v>
                </c:pt>
                <c:pt idx="19053">
                  <c:v>-41.3</c:v>
                </c:pt>
                <c:pt idx="19054">
                  <c:v>-42.51</c:v>
                </c:pt>
                <c:pt idx="19055">
                  <c:v>-47.4</c:v>
                </c:pt>
                <c:pt idx="19056">
                  <c:v>-38.21</c:v>
                </c:pt>
                <c:pt idx="19057">
                  <c:v>-39.44</c:v>
                </c:pt>
                <c:pt idx="19058">
                  <c:v>-42.1</c:v>
                </c:pt>
                <c:pt idx="19059">
                  <c:v>-34.720000000000013</c:v>
                </c:pt>
                <c:pt idx="19060">
                  <c:v>-33.370000000000005</c:v>
                </c:pt>
                <c:pt idx="19061">
                  <c:v>-41.18</c:v>
                </c:pt>
                <c:pt idx="19062">
                  <c:v>-46.06</c:v>
                </c:pt>
                <c:pt idx="19063">
                  <c:v>-52.56</c:v>
                </c:pt>
                <c:pt idx="19064">
                  <c:v>-53.78</c:v>
                </c:pt>
                <c:pt idx="19065">
                  <c:v>-49.08</c:v>
                </c:pt>
                <c:pt idx="19066">
                  <c:v>-37.51</c:v>
                </c:pt>
                <c:pt idx="19067">
                  <c:v>-33.96</c:v>
                </c:pt>
                <c:pt idx="19068">
                  <c:v>-28.85</c:v>
                </c:pt>
                <c:pt idx="19069">
                  <c:v>-28.689999999999987</c:v>
                </c:pt>
                <c:pt idx="19070">
                  <c:v>-30.21</c:v>
                </c:pt>
                <c:pt idx="19071">
                  <c:v>-29.020000000000003</c:v>
                </c:pt>
                <c:pt idx="19072">
                  <c:v>-28.58</c:v>
                </c:pt>
                <c:pt idx="19073">
                  <c:v>-26.639999999999997</c:v>
                </c:pt>
                <c:pt idx="19074">
                  <c:v>-25.03</c:v>
                </c:pt>
                <c:pt idx="19075">
                  <c:v>-18.370000000000005</c:v>
                </c:pt>
                <c:pt idx="19076">
                  <c:v>5.9600000000000009</c:v>
                </c:pt>
                <c:pt idx="19077">
                  <c:v>5.4200000000000017</c:v>
                </c:pt>
                <c:pt idx="19078">
                  <c:v>-8.3400000000000034</c:v>
                </c:pt>
                <c:pt idx="19079">
                  <c:v>-17.3</c:v>
                </c:pt>
                <c:pt idx="19080">
                  <c:v>-2.3299999999999983</c:v>
                </c:pt>
                <c:pt idx="19081">
                  <c:v>-3.7199999999999989</c:v>
                </c:pt>
                <c:pt idx="19082">
                  <c:v>-10.82</c:v>
                </c:pt>
                <c:pt idx="19083">
                  <c:v>-4.7100000000000009</c:v>
                </c:pt>
                <c:pt idx="19084">
                  <c:v>-6.740000000000002</c:v>
                </c:pt>
                <c:pt idx="19085">
                  <c:v>-9.8800000000000026</c:v>
                </c:pt>
                <c:pt idx="19086">
                  <c:v>-11.850000000000021</c:v>
                </c:pt>
                <c:pt idx="19087">
                  <c:v>-7.029999999999994</c:v>
                </c:pt>
                <c:pt idx="19088">
                  <c:v>-6.8699999999999966</c:v>
                </c:pt>
                <c:pt idx="19089">
                  <c:v>-6.1199999999999966</c:v>
                </c:pt>
                <c:pt idx="19090">
                  <c:v>-3</c:v>
                </c:pt>
                <c:pt idx="19091">
                  <c:v>-2.1799999999999997</c:v>
                </c:pt>
                <c:pt idx="19092">
                  <c:v>0.58999999999999631</c:v>
                </c:pt>
                <c:pt idx="19093">
                  <c:v>1.8299999999999952</c:v>
                </c:pt>
                <c:pt idx="19094">
                  <c:v>1.8200000000000003</c:v>
                </c:pt>
                <c:pt idx="19095">
                  <c:v>5.009999999999998</c:v>
                </c:pt>
                <c:pt idx="19096">
                  <c:v>2.1199999999999974</c:v>
                </c:pt>
                <c:pt idx="19097">
                  <c:v>-1.2899999999999954</c:v>
                </c:pt>
                <c:pt idx="19098">
                  <c:v>-6.5900000000000025</c:v>
                </c:pt>
                <c:pt idx="19099">
                  <c:v>10.24</c:v>
                </c:pt>
                <c:pt idx="19100">
                  <c:v>36.1</c:v>
                </c:pt>
                <c:pt idx="19101">
                  <c:v>41.53</c:v>
                </c:pt>
                <c:pt idx="19102">
                  <c:v>2.5700000000000003</c:v>
                </c:pt>
                <c:pt idx="19103">
                  <c:v>5.3400000000000025</c:v>
                </c:pt>
                <c:pt idx="19104">
                  <c:v>-3.6099999999999994</c:v>
                </c:pt>
                <c:pt idx="19105">
                  <c:v>-3.0600000000000032</c:v>
                </c:pt>
                <c:pt idx="19106">
                  <c:v>-4.5399999999999991</c:v>
                </c:pt>
                <c:pt idx="19107">
                  <c:v>-2.6000000000000014</c:v>
                </c:pt>
                <c:pt idx="19108">
                  <c:v>-3.1000000000000014</c:v>
                </c:pt>
                <c:pt idx="19109">
                  <c:v>-2.9600000000000009</c:v>
                </c:pt>
                <c:pt idx="19110">
                  <c:v>-9.1700000000000017</c:v>
                </c:pt>
                <c:pt idx="19111">
                  <c:v>2.25</c:v>
                </c:pt>
                <c:pt idx="19112">
                  <c:v>-3.6599999999999966</c:v>
                </c:pt>
                <c:pt idx="19113">
                  <c:v>-10.380000000000004</c:v>
                </c:pt>
                <c:pt idx="19114">
                  <c:v>-2.1600000000000041</c:v>
                </c:pt>
                <c:pt idx="19115">
                  <c:v>-1.1299999999999928</c:v>
                </c:pt>
                <c:pt idx="19116">
                  <c:v>0.86999999999999866</c:v>
                </c:pt>
                <c:pt idx="19117">
                  <c:v>5.07</c:v>
                </c:pt>
                <c:pt idx="19118">
                  <c:v>4.4600000000000009</c:v>
                </c:pt>
                <c:pt idx="19119">
                  <c:v>4.4299999999999962</c:v>
                </c:pt>
                <c:pt idx="19120">
                  <c:v>3.1900000000000013</c:v>
                </c:pt>
                <c:pt idx="19121">
                  <c:v>2.6400000000000006</c:v>
                </c:pt>
                <c:pt idx="19122">
                  <c:v>1.9099999999999937</c:v>
                </c:pt>
                <c:pt idx="19123">
                  <c:v>10.870000000000006</c:v>
                </c:pt>
                <c:pt idx="19124">
                  <c:v>14.850000000000021</c:v>
                </c:pt>
                <c:pt idx="19125">
                  <c:v>16.560000000000002</c:v>
                </c:pt>
                <c:pt idx="19126">
                  <c:v>2.7199999999999989</c:v>
                </c:pt>
                <c:pt idx="19127">
                  <c:v>-3.4200000000000017</c:v>
                </c:pt>
                <c:pt idx="19128">
                  <c:v>-6.269999999999996</c:v>
                </c:pt>
                <c:pt idx="19129">
                  <c:v>-12.620000000000001</c:v>
                </c:pt>
                <c:pt idx="19130">
                  <c:v>-15.340000000000002</c:v>
                </c:pt>
                <c:pt idx="19131">
                  <c:v>-12.700000000000001</c:v>
                </c:pt>
                <c:pt idx="19132">
                  <c:v>-19.830000000000005</c:v>
                </c:pt>
                <c:pt idx="19133">
                  <c:v>-22.919999999999987</c:v>
                </c:pt>
                <c:pt idx="19134">
                  <c:v>-22.020000000000003</c:v>
                </c:pt>
                <c:pt idx="19135">
                  <c:v>-14.700000000000001</c:v>
                </c:pt>
                <c:pt idx="19136">
                  <c:v>-26.060000000000002</c:v>
                </c:pt>
                <c:pt idx="19137">
                  <c:v>-16.010000000000005</c:v>
                </c:pt>
                <c:pt idx="19138">
                  <c:v>-12.500000000000002</c:v>
                </c:pt>
                <c:pt idx="19139">
                  <c:v>-10.480000000000002</c:v>
                </c:pt>
                <c:pt idx="19140">
                  <c:v>-9.3200000000000021</c:v>
                </c:pt>
                <c:pt idx="19141">
                  <c:v>-5.0199999999999996</c:v>
                </c:pt>
                <c:pt idx="19142">
                  <c:v>-1.0099999999999956</c:v>
                </c:pt>
                <c:pt idx="19143">
                  <c:v>-6.1300000000000008</c:v>
                </c:pt>
                <c:pt idx="19144">
                  <c:v>-11.02</c:v>
                </c:pt>
                <c:pt idx="19145">
                  <c:v>-12.55</c:v>
                </c:pt>
                <c:pt idx="19146">
                  <c:v>-17.409999999999989</c:v>
                </c:pt>
                <c:pt idx="19147">
                  <c:v>-12.770000000000003</c:v>
                </c:pt>
                <c:pt idx="19148">
                  <c:v>-4.0300000000000011</c:v>
                </c:pt>
                <c:pt idx="19149">
                  <c:v>-3.9099999999999997</c:v>
                </c:pt>
                <c:pt idx="19150">
                  <c:v>-6.5</c:v>
                </c:pt>
                <c:pt idx="19151">
                  <c:v>-7.6499999999999995</c:v>
                </c:pt>
                <c:pt idx="19152">
                  <c:v>-4.67</c:v>
                </c:pt>
                <c:pt idx="19153">
                  <c:v>-7.75</c:v>
                </c:pt>
                <c:pt idx="19154">
                  <c:v>-10.1</c:v>
                </c:pt>
                <c:pt idx="19155">
                  <c:v>-10.9</c:v>
                </c:pt>
                <c:pt idx="19156">
                  <c:v>-10.350000000000019</c:v>
                </c:pt>
                <c:pt idx="19157">
                  <c:v>-11.4</c:v>
                </c:pt>
                <c:pt idx="19158">
                  <c:v>-11.49</c:v>
                </c:pt>
                <c:pt idx="19159">
                  <c:v>-11.3</c:v>
                </c:pt>
                <c:pt idx="19160">
                  <c:v>-11.55</c:v>
                </c:pt>
                <c:pt idx="19161">
                  <c:v>-12.040000000000001</c:v>
                </c:pt>
                <c:pt idx="19162">
                  <c:v>-10.540000000000001</c:v>
                </c:pt>
                <c:pt idx="19163">
                  <c:v>-11.11</c:v>
                </c:pt>
                <c:pt idx="19164">
                  <c:v>-10.360000000000019</c:v>
                </c:pt>
                <c:pt idx="19165">
                  <c:v>-8.2900000000000009</c:v>
                </c:pt>
                <c:pt idx="19166">
                  <c:v>-4.2</c:v>
                </c:pt>
                <c:pt idx="19167">
                  <c:v>0.26000000000000034</c:v>
                </c:pt>
                <c:pt idx="19168">
                  <c:v>1.0299999999999963</c:v>
                </c:pt>
                <c:pt idx="19169">
                  <c:v>-4.83</c:v>
                </c:pt>
                <c:pt idx="19170">
                  <c:v>-4.370000000000001</c:v>
                </c:pt>
                <c:pt idx="19171">
                  <c:v>-9.0300000000000011</c:v>
                </c:pt>
                <c:pt idx="19172">
                  <c:v>-1.8500000000000021</c:v>
                </c:pt>
                <c:pt idx="19173">
                  <c:v>6.1300000000000026</c:v>
                </c:pt>
                <c:pt idx="19174">
                  <c:v>2.9300000000000033</c:v>
                </c:pt>
                <c:pt idx="19175">
                  <c:v>2.0799999999999983</c:v>
                </c:pt>
                <c:pt idx="19176">
                  <c:v>-1.5700000000000003</c:v>
                </c:pt>
                <c:pt idx="19177">
                  <c:v>-7.5200000000000005</c:v>
                </c:pt>
                <c:pt idx="19178">
                  <c:v>-13.93</c:v>
                </c:pt>
                <c:pt idx="19179">
                  <c:v>-12.860000000000021</c:v>
                </c:pt>
                <c:pt idx="19180">
                  <c:v>-12.11</c:v>
                </c:pt>
                <c:pt idx="19181">
                  <c:v>-14.07</c:v>
                </c:pt>
                <c:pt idx="19182">
                  <c:v>-24.009999999999987</c:v>
                </c:pt>
                <c:pt idx="19183">
                  <c:v>-2.1799999999999997</c:v>
                </c:pt>
                <c:pt idx="19184">
                  <c:v>-1.1000000000000021</c:v>
                </c:pt>
                <c:pt idx="19185">
                  <c:v>1.3400000000000041</c:v>
                </c:pt>
                <c:pt idx="19186">
                  <c:v>-0.89999999999999869</c:v>
                </c:pt>
                <c:pt idx="19187">
                  <c:v>0.57999999999999863</c:v>
                </c:pt>
                <c:pt idx="19188">
                  <c:v>1.1400000000000021</c:v>
                </c:pt>
                <c:pt idx="19189">
                  <c:v>1.4500000000000028</c:v>
                </c:pt>
                <c:pt idx="19190">
                  <c:v>0.40000000000000568</c:v>
                </c:pt>
                <c:pt idx="19191">
                  <c:v>1.5600000000000023</c:v>
                </c:pt>
                <c:pt idx="19192">
                  <c:v>4.0100000000000016</c:v>
                </c:pt>
                <c:pt idx="19193">
                  <c:v>2.0399999999999987</c:v>
                </c:pt>
                <c:pt idx="19194">
                  <c:v>-10.380000000000004</c:v>
                </c:pt>
                <c:pt idx="19195">
                  <c:v>-24.920000000000009</c:v>
                </c:pt>
                <c:pt idx="19196">
                  <c:v>-0.21999999999999947</c:v>
                </c:pt>
                <c:pt idx="19197">
                  <c:v>1.2199999999999942</c:v>
                </c:pt>
                <c:pt idx="19198">
                  <c:v>-0.17000000000000171</c:v>
                </c:pt>
                <c:pt idx="19199">
                  <c:v>-3.2399999999999984</c:v>
                </c:pt>
                <c:pt idx="19200">
                  <c:v>-5.8300000000000018</c:v>
                </c:pt>
                <c:pt idx="19201">
                  <c:v>-11.000000000000002</c:v>
                </c:pt>
                <c:pt idx="19202">
                  <c:v>-17.829999999999988</c:v>
                </c:pt>
                <c:pt idx="19203">
                  <c:v>-17.27</c:v>
                </c:pt>
                <c:pt idx="19204">
                  <c:v>-16.64</c:v>
                </c:pt>
                <c:pt idx="19205">
                  <c:v>-15.5</c:v>
                </c:pt>
                <c:pt idx="19206">
                  <c:v>-16.679999999999996</c:v>
                </c:pt>
                <c:pt idx="19207">
                  <c:v>-6.25</c:v>
                </c:pt>
                <c:pt idx="19208">
                  <c:v>-5.2799999999999994</c:v>
                </c:pt>
                <c:pt idx="19209">
                  <c:v>-0.22999999999999729</c:v>
                </c:pt>
                <c:pt idx="19210">
                  <c:v>-3.2000000000000042</c:v>
                </c:pt>
                <c:pt idx="19211">
                  <c:v>0.23000000000000398</c:v>
                </c:pt>
                <c:pt idx="19212">
                  <c:v>4.4200000000000053</c:v>
                </c:pt>
                <c:pt idx="19213">
                  <c:v>5.5500000000000007</c:v>
                </c:pt>
                <c:pt idx="19214">
                  <c:v>5.490000000000002</c:v>
                </c:pt>
                <c:pt idx="19215">
                  <c:v>2.1800000000000042</c:v>
                </c:pt>
                <c:pt idx="19216">
                  <c:v>-9.9999999999980382E-3</c:v>
                </c:pt>
                <c:pt idx="19217">
                  <c:v>-3.0599999999999947</c:v>
                </c:pt>
                <c:pt idx="19218">
                  <c:v>-8.68</c:v>
                </c:pt>
                <c:pt idx="19219">
                  <c:v>-8.2000000000000011</c:v>
                </c:pt>
                <c:pt idx="19220">
                  <c:v>-2.759999999999998</c:v>
                </c:pt>
                <c:pt idx="19221">
                  <c:v>3.1600000000000041</c:v>
                </c:pt>
                <c:pt idx="19222">
                  <c:v>-6.8299999999999965</c:v>
                </c:pt>
                <c:pt idx="19223">
                  <c:v>-3.5400000000000031</c:v>
                </c:pt>
                <c:pt idx="19224">
                  <c:v>0.82999999999999863</c:v>
                </c:pt>
                <c:pt idx="19225">
                  <c:v>1.510000000000002</c:v>
                </c:pt>
                <c:pt idx="19226">
                  <c:v>2.75</c:v>
                </c:pt>
                <c:pt idx="19227">
                  <c:v>4.389999999999997</c:v>
                </c:pt>
                <c:pt idx="19228">
                  <c:v>3.8200000000000003</c:v>
                </c:pt>
                <c:pt idx="19229">
                  <c:v>3.8100000000000023</c:v>
                </c:pt>
                <c:pt idx="19230">
                  <c:v>-0.11000000000000654</c:v>
                </c:pt>
                <c:pt idx="19231">
                  <c:v>-4.5399999999999991</c:v>
                </c:pt>
                <c:pt idx="19232">
                  <c:v>-1.730000000000004</c:v>
                </c:pt>
                <c:pt idx="19233">
                  <c:v>0.41999999999999565</c:v>
                </c:pt>
                <c:pt idx="19234">
                  <c:v>7.009999999999998</c:v>
                </c:pt>
                <c:pt idx="19235">
                  <c:v>3.4299999999999997</c:v>
                </c:pt>
                <c:pt idx="19236">
                  <c:v>7.3999999999999986</c:v>
                </c:pt>
                <c:pt idx="19237">
                  <c:v>6.9099999999999984</c:v>
                </c:pt>
                <c:pt idx="19238">
                  <c:v>7.5799999999999983</c:v>
                </c:pt>
                <c:pt idx="19239">
                  <c:v>5.75</c:v>
                </c:pt>
                <c:pt idx="19240">
                  <c:v>4.8999999999999986</c:v>
                </c:pt>
                <c:pt idx="19241">
                  <c:v>1.8100000000000023</c:v>
                </c:pt>
                <c:pt idx="19242">
                  <c:v>-6</c:v>
                </c:pt>
                <c:pt idx="19243">
                  <c:v>-15.980000000000004</c:v>
                </c:pt>
                <c:pt idx="19244">
                  <c:v>4.7000000000000028</c:v>
                </c:pt>
                <c:pt idx="19245">
                  <c:v>6.990000000000002</c:v>
                </c:pt>
                <c:pt idx="19246">
                  <c:v>5.5799999999999983</c:v>
                </c:pt>
                <c:pt idx="19247">
                  <c:v>7.4200000000000017</c:v>
                </c:pt>
                <c:pt idx="19248">
                  <c:v>5.6499999999999986</c:v>
                </c:pt>
                <c:pt idx="19249">
                  <c:v>3.9499999999999993</c:v>
                </c:pt>
                <c:pt idx="19250">
                  <c:v>-0.39000000000000123</c:v>
                </c:pt>
                <c:pt idx="19251">
                  <c:v>-0.45</c:v>
                </c:pt>
                <c:pt idx="19252">
                  <c:v>-0.58999999999999986</c:v>
                </c:pt>
                <c:pt idx="19253">
                  <c:v>2.259999999999998</c:v>
                </c:pt>
                <c:pt idx="19254">
                  <c:v>-5.1300000000000026</c:v>
                </c:pt>
                <c:pt idx="19255">
                  <c:v>-7.9200000000000017</c:v>
                </c:pt>
                <c:pt idx="19256">
                  <c:v>-3.6500000000000057</c:v>
                </c:pt>
                <c:pt idx="19257">
                  <c:v>4.5300000000000011</c:v>
                </c:pt>
                <c:pt idx="19258">
                  <c:v>7.2800000000000011</c:v>
                </c:pt>
                <c:pt idx="19259">
                  <c:v>10.229999999999999</c:v>
                </c:pt>
                <c:pt idx="19260">
                  <c:v>9.9300000000000015</c:v>
                </c:pt>
                <c:pt idx="19261">
                  <c:v>11.580000000000002</c:v>
                </c:pt>
                <c:pt idx="19262">
                  <c:v>10.520000000000003</c:v>
                </c:pt>
                <c:pt idx="19263">
                  <c:v>6.7399999999999984</c:v>
                </c:pt>
                <c:pt idx="19264">
                  <c:v>2.1499999999999986</c:v>
                </c:pt>
                <c:pt idx="19265">
                  <c:v>8.7600000000000016</c:v>
                </c:pt>
                <c:pt idx="19266">
                  <c:v>-6.759999999999998</c:v>
                </c:pt>
                <c:pt idx="19267">
                  <c:v>-15.420000000000002</c:v>
                </c:pt>
                <c:pt idx="19268">
                  <c:v>11.310000000000002</c:v>
                </c:pt>
                <c:pt idx="19269">
                  <c:v>11.39</c:v>
                </c:pt>
                <c:pt idx="19270">
                  <c:v>3.1300000000000026</c:v>
                </c:pt>
                <c:pt idx="19271">
                  <c:v>-0.78999999999999915</c:v>
                </c:pt>
              </c:numCache>
            </c:numRef>
          </c:yVal>
        </c:ser>
        <c:ser>
          <c:idx val="0"/>
          <c:order val="1"/>
          <c:tx>
            <c:v>After NWE-SWE coupling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marker>
          <c:xVal>
            <c:numRef>
              <c:f>Data_price!$M$20737:$M$22272</c:f>
              <c:numCache>
                <c:formatCode>General</c:formatCode>
                <c:ptCount val="1536"/>
                <c:pt idx="0">
                  <c:v>508.40000000000003</c:v>
                </c:pt>
                <c:pt idx="1">
                  <c:v>194.70000000000002</c:v>
                </c:pt>
                <c:pt idx="2">
                  <c:v>43.2</c:v>
                </c:pt>
                <c:pt idx="3">
                  <c:v>162.4</c:v>
                </c:pt>
                <c:pt idx="4">
                  <c:v>-52.7</c:v>
                </c:pt>
                <c:pt idx="5">
                  <c:v>248.8</c:v>
                </c:pt>
                <c:pt idx="6">
                  <c:v>-802.5</c:v>
                </c:pt>
                <c:pt idx="7">
                  <c:v>-740</c:v>
                </c:pt>
                <c:pt idx="8">
                  <c:v>-570.70000000000005</c:v>
                </c:pt>
                <c:pt idx="9">
                  <c:v>1160</c:v>
                </c:pt>
                <c:pt idx="10">
                  <c:v>1160</c:v>
                </c:pt>
                <c:pt idx="11">
                  <c:v>1160</c:v>
                </c:pt>
                <c:pt idx="12">
                  <c:v>1160</c:v>
                </c:pt>
                <c:pt idx="13">
                  <c:v>1160</c:v>
                </c:pt>
                <c:pt idx="14">
                  <c:v>1160</c:v>
                </c:pt>
                <c:pt idx="15">
                  <c:v>1160</c:v>
                </c:pt>
                <c:pt idx="16">
                  <c:v>1160</c:v>
                </c:pt>
                <c:pt idx="17">
                  <c:v>1160</c:v>
                </c:pt>
                <c:pt idx="18">
                  <c:v>1160</c:v>
                </c:pt>
                <c:pt idx="19">
                  <c:v>1160</c:v>
                </c:pt>
                <c:pt idx="20">
                  <c:v>1160</c:v>
                </c:pt>
                <c:pt idx="21">
                  <c:v>1160</c:v>
                </c:pt>
                <c:pt idx="22">
                  <c:v>1160</c:v>
                </c:pt>
                <c:pt idx="23">
                  <c:v>1160</c:v>
                </c:pt>
                <c:pt idx="24">
                  <c:v>1175</c:v>
                </c:pt>
                <c:pt idx="25">
                  <c:v>889.4</c:v>
                </c:pt>
                <c:pt idx="26">
                  <c:v>559.80000000000007</c:v>
                </c:pt>
                <c:pt idx="27">
                  <c:v>590.80000000000007</c:v>
                </c:pt>
                <c:pt idx="28">
                  <c:v>702.6</c:v>
                </c:pt>
                <c:pt idx="29">
                  <c:v>739.30000000000007</c:v>
                </c:pt>
                <c:pt idx="30">
                  <c:v>692</c:v>
                </c:pt>
                <c:pt idx="31">
                  <c:v>-640.9</c:v>
                </c:pt>
                <c:pt idx="32">
                  <c:v>-725</c:v>
                </c:pt>
                <c:pt idx="33">
                  <c:v>-477.5</c:v>
                </c:pt>
                <c:pt idx="34">
                  <c:v>1175</c:v>
                </c:pt>
                <c:pt idx="35">
                  <c:v>1175</c:v>
                </c:pt>
                <c:pt idx="36">
                  <c:v>1175</c:v>
                </c:pt>
                <c:pt idx="37">
                  <c:v>1175</c:v>
                </c:pt>
                <c:pt idx="38">
                  <c:v>1175</c:v>
                </c:pt>
                <c:pt idx="39">
                  <c:v>1175</c:v>
                </c:pt>
                <c:pt idx="40">
                  <c:v>1175</c:v>
                </c:pt>
                <c:pt idx="41">
                  <c:v>1175</c:v>
                </c:pt>
                <c:pt idx="42">
                  <c:v>1175</c:v>
                </c:pt>
                <c:pt idx="43">
                  <c:v>1175</c:v>
                </c:pt>
                <c:pt idx="44">
                  <c:v>1175</c:v>
                </c:pt>
                <c:pt idx="45">
                  <c:v>1175</c:v>
                </c:pt>
                <c:pt idx="46">
                  <c:v>1175</c:v>
                </c:pt>
                <c:pt idx="47">
                  <c:v>1175</c:v>
                </c:pt>
                <c:pt idx="48">
                  <c:v>1175</c:v>
                </c:pt>
                <c:pt idx="49">
                  <c:v>991.6</c:v>
                </c:pt>
                <c:pt idx="50">
                  <c:v>463.5</c:v>
                </c:pt>
                <c:pt idx="51">
                  <c:v>1019.5</c:v>
                </c:pt>
                <c:pt idx="52">
                  <c:v>614.30000000000007</c:v>
                </c:pt>
                <c:pt idx="53">
                  <c:v>573.5</c:v>
                </c:pt>
                <c:pt idx="54">
                  <c:v>645.1</c:v>
                </c:pt>
                <c:pt idx="55">
                  <c:v>881.9</c:v>
                </c:pt>
                <c:pt idx="56">
                  <c:v>178.70000000000002</c:v>
                </c:pt>
                <c:pt idx="57">
                  <c:v>1175</c:v>
                </c:pt>
                <c:pt idx="58">
                  <c:v>1175</c:v>
                </c:pt>
                <c:pt idx="59">
                  <c:v>1175</c:v>
                </c:pt>
                <c:pt idx="60">
                  <c:v>1175</c:v>
                </c:pt>
                <c:pt idx="61">
                  <c:v>1175</c:v>
                </c:pt>
                <c:pt idx="62">
                  <c:v>1175</c:v>
                </c:pt>
                <c:pt idx="63">
                  <c:v>1175</c:v>
                </c:pt>
                <c:pt idx="64">
                  <c:v>1175</c:v>
                </c:pt>
                <c:pt idx="65">
                  <c:v>1175</c:v>
                </c:pt>
                <c:pt idx="66">
                  <c:v>1175</c:v>
                </c:pt>
                <c:pt idx="67">
                  <c:v>1175</c:v>
                </c:pt>
                <c:pt idx="68">
                  <c:v>1175</c:v>
                </c:pt>
                <c:pt idx="69">
                  <c:v>1175</c:v>
                </c:pt>
                <c:pt idx="70">
                  <c:v>1175</c:v>
                </c:pt>
                <c:pt idx="71">
                  <c:v>1175</c:v>
                </c:pt>
                <c:pt idx="72">
                  <c:v>1022</c:v>
                </c:pt>
                <c:pt idx="73">
                  <c:v>1022</c:v>
                </c:pt>
                <c:pt idx="74">
                  <c:v>468.5</c:v>
                </c:pt>
                <c:pt idx="75">
                  <c:v>-33.800000000000004</c:v>
                </c:pt>
                <c:pt idx="76">
                  <c:v>537.20000000000005</c:v>
                </c:pt>
                <c:pt idx="77">
                  <c:v>772.6</c:v>
                </c:pt>
                <c:pt idx="78">
                  <c:v>822</c:v>
                </c:pt>
                <c:pt idx="79">
                  <c:v>822</c:v>
                </c:pt>
                <c:pt idx="80">
                  <c:v>546.1</c:v>
                </c:pt>
                <c:pt idx="81">
                  <c:v>343.3</c:v>
                </c:pt>
                <c:pt idx="82">
                  <c:v>1022</c:v>
                </c:pt>
                <c:pt idx="83">
                  <c:v>1022</c:v>
                </c:pt>
                <c:pt idx="84">
                  <c:v>1022</c:v>
                </c:pt>
                <c:pt idx="85">
                  <c:v>1022</c:v>
                </c:pt>
                <c:pt idx="86">
                  <c:v>1022</c:v>
                </c:pt>
                <c:pt idx="87">
                  <c:v>1022</c:v>
                </c:pt>
                <c:pt idx="88">
                  <c:v>1022</c:v>
                </c:pt>
                <c:pt idx="89">
                  <c:v>1022</c:v>
                </c:pt>
                <c:pt idx="90">
                  <c:v>1022</c:v>
                </c:pt>
                <c:pt idx="91">
                  <c:v>1022</c:v>
                </c:pt>
                <c:pt idx="92">
                  <c:v>1022</c:v>
                </c:pt>
                <c:pt idx="93">
                  <c:v>1022</c:v>
                </c:pt>
                <c:pt idx="94">
                  <c:v>1022</c:v>
                </c:pt>
                <c:pt idx="95">
                  <c:v>1022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1022</c:v>
                </c:pt>
                <c:pt idx="121">
                  <c:v>822</c:v>
                </c:pt>
                <c:pt idx="122">
                  <c:v>822</c:v>
                </c:pt>
                <c:pt idx="123">
                  <c:v>822</c:v>
                </c:pt>
                <c:pt idx="124">
                  <c:v>822</c:v>
                </c:pt>
                <c:pt idx="125">
                  <c:v>822</c:v>
                </c:pt>
                <c:pt idx="126">
                  <c:v>822</c:v>
                </c:pt>
                <c:pt idx="127">
                  <c:v>1022</c:v>
                </c:pt>
                <c:pt idx="128">
                  <c:v>1022</c:v>
                </c:pt>
                <c:pt idx="129">
                  <c:v>1022</c:v>
                </c:pt>
                <c:pt idx="130">
                  <c:v>1022</c:v>
                </c:pt>
                <c:pt idx="131">
                  <c:v>886.9</c:v>
                </c:pt>
                <c:pt idx="132">
                  <c:v>1022</c:v>
                </c:pt>
                <c:pt idx="133">
                  <c:v>1022</c:v>
                </c:pt>
                <c:pt idx="134">
                  <c:v>1022</c:v>
                </c:pt>
                <c:pt idx="135">
                  <c:v>822.9</c:v>
                </c:pt>
                <c:pt idx="136">
                  <c:v>412</c:v>
                </c:pt>
                <c:pt idx="137">
                  <c:v>-59.4</c:v>
                </c:pt>
                <c:pt idx="138">
                  <c:v>-165.4</c:v>
                </c:pt>
                <c:pt idx="139">
                  <c:v>-113.4</c:v>
                </c:pt>
                <c:pt idx="140">
                  <c:v>1022</c:v>
                </c:pt>
                <c:pt idx="141">
                  <c:v>1022</c:v>
                </c:pt>
                <c:pt idx="142">
                  <c:v>1022</c:v>
                </c:pt>
                <c:pt idx="143">
                  <c:v>1022</c:v>
                </c:pt>
                <c:pt idx="144">
                  <c:v>1047</c:v>
                </c:pt>
                <c:pt idx="145">
                  <c:v>847</c:v>
                </c:pt>
                <c:pt idx="146">
                  <c:v>847</c:v>
                </c:pt>
                <c:pt idx="147">
                  <c:v>847</c:v>
                </c:pt>
                <c:pt idx="148">
                  <c:v>847</c:v>
                </c:pt>
                <c:pt idx="149">
                  <c:v>847</c:v>
                </c:pt>
                <c:pt idx="150">
                  <c:v>847</c:v>
                </c:pt>
                <c:pt idx="151">
                  <c:v>1047</c:v>
                </c:pt>
                <c:pt idx="152">
                  <c:v>1047</c:v>
                </c:pt>
                <c:pt idx="153">
                  <c:v>1047</c:v>
                </c:pt>
                <c:pt idx="154">
                  <c:v>1047</c:v>
                </c:pt>
                <c:pt idx="155">
                  <c:v>1047</c:v>
                </c:pt>
                <c:pt idx="156">
                  <c:v>1047</c:v>
                </c:pt>
                <c:pt idx="157">
                  <c:v>1047</c:v>
                </c:pt>
                <c:pt idx="158">
                  <c:v>1047</c:v>
                </c:pt>
                <c:pt idx="159">
                  <c:v>1047</c:v>
                </c:pt>
                <c:pt idx="160">
                  <c:v>1047</c:v>
                </c:pt>
                <c:pt idx="161">
                  <c:v>1047</c:v>
                </c:pt>
                <c:pt idx="162">
                  <c:v>65.400000000000006</c:v>
                </c:pt>
                <c:pt idx="163">
                  <c:v>422.1</c:v>
                </c:pt>
                <c:pt idx="164">
                  <c:v>1047</c:v>
                </c:pt>
                <c:pt idx="165">
                  <c:v>1047</c:v>
                </c:pt>
                <c:pt idx="166">
                  <c:v>1047</c:v>
                </c:pt>
                <c:pt idx="167">
                  <c:v>1047</c:v>
                </c:pt>
                <c:pt idx="168">
                  <c:v>1022</c:v>
                </c:pt>
                <c:pt idx="169">
                  <c:v>822</c:v>
                </c:pt>
                <c:pt idx="170">
                  <c:v>822</c:v>
                </c:pt>
                <c:pt idx="171">
                  <c:v>822</c:v>
                </c:pt>
                <c:pt idx="172">
                  <c:v>822</c:v>
                </c:pt>
                <c:pt idx="173">
                  <c:v>822</c:v>
                </c:pt>
                <c:pt idx="174">
                  <c:v>773.80000000000007</c:v>
                </c:pt>
                <c:pt idx="175">
                  <c:v>-638.9</c:v>
                </c:pt>
                <c:pt idx="176">
                  <c:v>-878</c:v>
                </c:pt>
                <c:pt idx="177">
                  <c:v>-878</c:v>
                </c:pt>
                <c:pt idx="178">
                  <c:v>-562.5</c:v>
                </c:pt>
                <c:pt idx="179">
                  <c:v>-853</c:v>
                </c:pt>
                <c:pt idx="180">
                  <c:v>-853</c:v>
                </c:pt>
                <c:pt idx="181">
                  <c:v>-853</c:v>
                </c:pt>
                <c:pt idx="182">
                  <c:v>-853</c:v>
                </c:pt>
                <c:pt idx="183">
                  <c:v>-853</c:v>
                </c:pt>
                <c:pt idx="184">
                  <c:v>-853</c:v>
                </c:pt>
                <c:pt idx="185">
                  <c:v>-853</c:v>
                </c:pt>
                <c:pt idx="186">
                  <c:v>-853</c:v>
                </c:pt>
                <c:pt idx="187">
                  <c:v>-695.9</c:v>
                </c:pt>
                <c:pt idx="188">
                  <c:v>684.80000000000007</c:v>
                </c:pt>
                <c:pt idx="189">
                  <c:v>1022</c:v>
                </c:pt>
                <c:pt idx="190">
                  <c:v>1022</c:v>
                </c:pt>
                <c:pt idx="191">
                  <c:v>1022</c:v>
                </c:pt>
                <c:pt idx="192">
                  <c:v>510.3</c:v>
                </c:pt>
                <c:pt idx="193">
                  <c:v>-568</c:v>
                </c:pt>
                <c:pt idx="194">
                  <c:v>-893.4</c:v>
                </c:pt>
                <c:pt idx="195">
                  <c:v>-512.4</c:v>
                </c:pt>
                <c:pt idx="196">
                  <c:v>-969.7</c:v>
                </c:pt>
                <c:pt idx="197">
                  <c:v>-841.6</c:v>
                </c:pt>
                <c:pt idx="198">
                  <c:v>-574</c:v>
                </c:pt>
                <c:pt idx="199">
                  <c:v>-853</c:v>
                </c:pt>
                <c:pt idx="200">
                  <c:v>-295.2</c:v>
                </c:pt>
                <c:pt idx="201">
                  <c:v>415.40000000000003</c:v>
                </c:pt>
                <c:pt idx="202">
                  <c:v>725.5</c:v>
                </c:pt>
                <c:pt idx="203">
                  <c:v>283</c:v>
                </c:pt>
                <c:pt idx="204">
                  <c:v>846</c:v>
                </c:pt>
                <c:pt idx="205">
                  <c:v>1047</c:v>
                </c:pt>
                <c:pt idx="206">
                  <c:v>577.9</c:v>
                </c:pt>
                <c:pt idx="207">
                  <c:v>886.9</c:v>
                </c:pt>
                <c:pt idx="208">
                  <c:v>1047</c:v>
                </c:pt>
                <c:pt idx="209">
                  <c:v>1047</c:v>
                </c:pt>
                <c:pt idx="210">
                  <c:v>151.20000000000002</c:v>
                </c:pt>
                <c:pt idx="211">
                  <c:v>-334.6</c:v>
                </c:pt>
                <c:pt idx="212">
                  <c:v>1047</c:v>
                </c:pt>
                <c:pt idx="213">
                  <c:v>1047</c:v>
                </c:pt>
                <c:pt idx="214">
                  <c:v>1047</c:v>
                </c:pt>
                <c:pt idx="215">
                  <c:v>585.20000000000005</c:v>
                </c:pt>
                <c:pt idx="216">
                  <c:v>1047</c:v>
                </c:pt>
                <c:pt idx="217">
                  <c:v>475.3</c:v>
                </c:pt>
                <c:pt idx="218">
                  <c:v>-197.20000000000002</c:v>
                </c:pt>
                <c:pt idx="219">
                  <c:v>-202.70000000000002</c:v>
                </c:pt>
                <c:pt idx="220">
                  <c:v>-433.2</c:v>
                </c:pt>
                <c:pt idx="221">
                  <c:v>-598.80000000000007</c:v>
                </c:pt>
                <c:pt idx="222">
                  <c:v>64.2</c:v>
                </c:pt>
                <c:pt idx="223">
                  <c:v>-651.1</c:v>
                </c:pt>
                <c:pt idx="224">
                  <c:v>-853</c:v>
                </c:pt>
                <c:pt idx="225">
                  <c:v>-853</c:v>
                </c:pt>
                <c:pt idx="226">
                  <c:v>-794.5</c:v>
                </c:pt>
                <c:pt idx="227">
                  <c:v>-737.6</c:v>
                </c:pt>
                <c:pt idx="228">
                  <c:v>-668.1</c:v>
                </c:pt>
                <c:pt idx="229">
                  <c:v>1047</c:v>
                </c:pt>
                <c:pt idx="230">
                  <c:v>1047</c:v>
                </c:pt>
                <c:pt idx="231">
                  <c:v>1047</c:v>
                </c:pt>
                <c:pt idx="232">
                  <c:v>1047</c:v>
                </c:pt>
                <c:pt idx="233">
                  <c:v>1047</c:v>
                </c:pt>
                <c:pt idx="234">
                  <c:v>1047</c:v>
                </c:pt>
                <c:pt idx="235">
                  <c:v>1047</c:v>
                </c:pt>
                <c:pt idx="236">
                  <c:v>1047</c:v>
                </c:pt>
                <c:pt idx="237">
                  <c:v>1047</c:v>
                </c:pt>
                <c:pt idx="238">
                  <c:v>1047</c:v>
                </c:pt>
                <c:pt idx="239">
                  <c:v>1047</c:v>
                </c:pt>
                <c:pt idx="240">
                  <c:v>947</c:v>
                </c:pt>
                <c:pt idx="241">
                  <c:v>947</c:v>
                </c:pt>
                <c:pt idx="242">
                  <c:v>1047</c:v>
                </c:pt>
                <c:pt idx="243">
                  <c:v>1047</c:v>
                </c:pt>
                <c:pt idx="244">
                  <c:v>1047</c:v>
                </c:pt>
                <c:pt idx="245">
                  <c:v>1047</c:v>
                </c:pt>
                <c:pt idx="246">
                  <c:v>1047</c:v>
                </c:pt>
                <c:pt idx="247">
                  <c:v>1047</c:v>
                </c:pt>
                <c:pt idx="248">
                  <c:v>947</c:v>
                </c:pt>
                <c:pt idx="249">
                  <c:v>947</c:v>
                </c:pt>
                <c:pt idx="250">
                  <c:v>947</c:v>
                </c:pt>
                <c:pt idx="251">
                  <c:v>947</c:v>
                </c:pt>
                <c:pt idx="252">
                  <c:v>947</c:v>
                </c:pt>
                <c:pt idx="253">
                  <c:v>947</c:v>
                </c:pt>
                <c:pt idx="254">
                  <c:v>947</c:v>
                </c:pt>
                <c:pt idx="255">
                  <c:v>947</c:v>
                </c:pt>
                <c:pt idx="256">
                  <c:v>947</c:v>
                </c:pt>
                <c:pt idx="257">
                  <c:v>947</c:v>
                </c:pt>
                <c:pt idx="258">
                  <c:v>947</c:v>
                </c:pt>
                <c:pt idx="259">
                  <c:v>947</c:v>
                </c:pt>
                <c:pt idx="260">
                  <c:v>947</c:v>
                </c:pt>
                <c:pt idx="261">
                  <c:v>947</c:v>
                </c:pt>
                <c:pt idx="262">
                  <c:v>947</c:v>
                </c:pt>
                <c:pt idx="263">
                  <c:v>947</c:v>
                </c:pt>
                <c:pt idx="264">
                  <c:v>947</c:v>
                </c:pt>
                <c:pt idx="265">
                  <c:v>1047</c:v>
                </c:pt>
                <c:pt idx="266">
                  <c:v>1047</c:v>
                </c:pt>
                <c:pt idx="267">
                  <c:v>1047</c:v>
                </c:pt>
                <c:pt idx="268">
                  <c:v>1047</c:v>
                </c:pt>
                <c:pt idx="269">
                  <c:v>1047</c:v>
                </c:pt>
                <c:pt idx="270">
                  <c:v>1047</c:v>
                </c:pt>
                <c:pt idx="271">
                  <c:v>1047</c:v>
                </c:pt>
                <c:pt idx="272">
                  <c:v>1047</c:v>
                </c:pt>
                <c:pt idx="273">
                  <c:v>1047</c:v>
                </c:pt>
                <c:pt idx="274">
                  <c:v>1047</c:v>
                </c:pt>
                <c:pt idx="275">
                  <c:v>1047</c:v>
                </c:pt>
                <c:pt idx="276">
                  <c:v>1047</c:v>
                </c:pt>
                <c:pt idx="277">
                  <c:v>1047</c:v>
                </c:pt>
                <c:pt idx="278">
                  <c:v>1047</c:v>
                </c:pt>
                <c:pt idx="279">
                  <c:v>1047</c:v>
                </c:pt>
                <c:pt idx="280">
                  <c:v>1047</c:v>
                </c:pt>
                <c:pt idx="281">
                  <c:v>1047</c:v>
                </c:pt>
                <c:pt idx="282">
                  <c:v>947</c:v>
                </c:pt>
                <c:pt idx="283">
                  <c:v>947</c:v>
                </c:pt>
                <c:pt idx="284">
                  <c:v>947</c:v>
                </c:pt>
                <c:pt idx="285">
                  <c:v>947</c:v>
                </c:pt>
                <c:pt idx="286">
                  <c:v>947</c:v>
                </c:pt>
                <c:pt idx="287">
                  <c:v>947</c:v>
                </c:pt>
                <c:pt idx="288">
                  <c:v>947</c:v>
                </c:pt>
                <c:pt idx="289">
                  <c:v>1047</c:v>
                </c:pt>
                <c:pt idx="290">
                  <c:v>1047</c:v>
                </c:pt>
                <c:pt idx="291">
                  <c:v>1047</c:v>
                </c:pt>
                <c:pt idx="292">
                  <c:v>1047</c:v>
                </c:pt>
                <c:pt idx="293">
                  <c:v>1047</c:v>
                </c:pt>
                <c:pt idx="294">
                  <c:v>1047</c:v>
                </c:pt>
                <c:pt idx="295">
                  <c:v>704.5</c:v>
                </c:pt>
                <c:pt idx="296">
                  <c:v>947</c:v>
                </c:pt>
                <c:pt idx="297">
                  <c:v>947</c:v>
                </c:pt>
                <c:pt idx="298">
                  <c:v>947</c:v>
                </c:pt>
                <c:pt idx="299">
                  <c:v>947</c:v>
                </c:pt>
                <c:pt idx="300">
                  <c:v>947</c:v>
                </c:pt>
                <c:pt idx="301">
                  <c:v>947</c:v>
                </c:pt>
                <c:pt idx="302">
                  <c:v>947</c:v>
                </c:pt>
                <c:pt idx="303">
                  <c:v>947</c:v>
                </c:pt>
                <c:pt idx="304">
                  <c:v>947</c:v>
                </c:pt>
                <c:pt idx="305">
                  <c:v>947</c:v>
                </c:pt>
                <c:pt idx="306">
                  <c:v>947</c:v>
                </c:pt>
                <c:pt idx="307">
                  <c:v>947</c:v>
                </c:pt>
                <c:pt idx="308">
                  <c:v>947</c:v>
                </c:pt>
                <c:pt idx="309">
                  <c:v>947</c:v>
                </c:pt>
                <c:pt idx="310">
                  <c:v>947</c:v>
                </c:pt>
                <c:pt idx="311">
                  <c:v>947</c:v>
                </c:pt>
                <c:pt idx="312">
                  <c:v>947</c:v>
                </c:pt>
                <c:pt idx="313">
                  <c:v>1047</c:v>
                </c:pt>
                <c:pt idx="314">
                  <c:v>1047</c:v>
                </c:pt>
                <c:pt idx="315">
                  <c:v>1047</c:v>
                </c:pt>
                <c:pt idx="316">
                  <c:v>1047</c:v>
                </c:pt>
                <c:pt idx="317">
                  <c:v>1047</c:v>
                </c:pt>
                <c:pt idx="318">
                  <c:v>1047</c:v>
                </c:pt>
                <c:pt idx="319">
                  <c:v>947</c:v>
                </c:pt>
                <c:pt idx="320">
                  <c:v>947</c:v>
                </c:pt>
                <c:pt idx="321">
                  <c:v>947</c:v>
                </c:pt>
                <c:pt idx="322">
                  <c:v>947</c:v>
                </c:pt>
                <c:pt idx="323">
                  <c:v>947</c:v>
                </c:pt>
                <c:pt idx="324">
                  <c:v>947</c:v>
                </c:pt>
                <c:pt idx="325">
                  <c:v>947</c:v>
                </c:pt>
                <c:pt idx="326">
                  <c:v>947</c:v>
                </c:pt>
                <c:pt idx="327">
                  <c:v>947</c:v>
                </c:pt>
                <c:pt idx="328">
                  <c:v>947</c:v>
                </c:pt>
                <c:pt idx="329">
                  <c:v>947</c:v>
                </c:pt>
                <c:pt idx="330">
                  <c:v>947</c:v>
                </c:pt>
                <c:pt idx="331">
                  <c:v>947</c:v>
                </c:pt>
                <c:pt idx="332">
                  <c:v>947</c:v>
                </c:pt>
                <c:pt idx="333">
                  <c:v>947</c:v>
                </c:pt>
                <c:pt idx="334">
                  <c:v>947</c:v>
                </c:pt>
                <c:pt idx="335">
                  <c:v>947</c:v>
                </c:pt>
                <c:pt idx="336">
                  <c:v>947</c:v>
                </c:pt>
                <c:pt idx="337">
                  <c:v>1047</c:v>
                </c:pt>
                <c:pt idx="338">
                  <c:v>1047</c:v>
                </c:pt>
                <c:pt idx="339">
                  <c:v>1047</c:v>
                </c:pt>
                <c:pt idx="340">
                  <c:v>1047</c:v>
                </c:pt>
                <c:pt idx="341">
                  <c:v>1047</c:v>
                </c:pt>
                <c:pt idx="342">
                  <c:v>1047</c:v>
                </c:pt>
                <c:pt idx="343">
                  <c:v>947</c:v>
                </c:pt>
                <c:pt idx="344">
                  <c:v>947</c:v>
                </c:pt>
                <c:pt idx="345">
                  <c:v>947</c:v>
                </c:pt>
                <c:pt idx="346">
                  <c:v>947</c:v>
                </c:pt>
                <c:pt idx="347">
                  <c:v>947</c:v>
                </c:pt>
                <c:pt idx="348">
                  <c:v>947</c:v>
                </c:pt>
                <c:pt idx="349">
                  <c:v>947</c:v>
                </c:pt>
                <c:pt idx="350">
                  <c:v>947</c:v>
                </c:pt>
                <c:pt idx="351">
                  <c:v>947</c:v>
                </c:pt>
                <c:pt idx="352">
                  <c:v>947</c:v>
                </c:pt>
                <c:pt idx="353">
                  <c:v>947</c:v>
                </c:pt>
                <c:pt idx="354">
                  <c:v>947</c:v>
                </c:pt>
                <c:pt idx="355">
                  <c:v>947</c:v>
                </c:pt>
                <c:pt idx="356">
                  <c:v>947</c:v>
                </c:pt>
                <c:pt idx="357">
                  <c:v>947</c:v>
                </c:pt>
                <c:pt idx="358">
                  <c:v>947</c:v>
                </c:pt>
                <c:pt idx="359">
                  <c:v>947</c:v>
                </c:pt>
                <c:pt idx="360">
                  <c:v>947</c:v>
                </c:pt>
                <c:pt idx="361">
                  <c:v>1047</c:v>
                </c:pt>
                <c:pt idx="362">
                  <c:v>1047</c:v>
                </c:pt>
                <c:pt idx="363">
                  <c:v>1047</c:v>
                </c:pt>
                <c:pt idx="364">
                  <c:v>1047</c:v>
                </c:pt>
                <c:pt idx="365">
                  <c:v>1047</c:v>
                </c:pt>
                <c:pt idx="366">
                  <c:v>1047</c:v>
                </c:pt>
                <c:pt idx="367">
                  <c:v>947</c:v>
                </c:pt>
                <c:pt idx="368">
                  <c:v>947</c:v>
                </c:pt>
                <c:pt idx="369">
                  <c:v>947</c:v>
                </c:pt>
                <c:pt idx="370">
                  <c:v>947</c:v>
                </c:pt>
                <c:pt idx="371">
                  <c:v>947</c:v>
                </c:pt>
                <c:pt idx="372">
                  <c:v>947</c:v>
                </c:pt>
                <c:pt idx="373">
                  <c:v>947</c:v>
                </c:pt>
                <c:pt idx="374">
                  <c:v>947</c:v>
                </c:pt>
                <c:pt idx="375">
                  <c:v>947</c:v>
                </c:pt>
                <c:pt idx="376">
                  <c:v>947</c:v>
                </c:pt>
                <c:pt idx="377">
                  <c:v>947</c:v>
                </c:pt>
                <c:pt idx="378">
                  <c:v>947</c:v>
                </c:pt>
                <c:pt idx="379">
                  <c:v>947</c:v>
                </c:pt>
                <c:pt idx="380">
                  <c:v>947</c:v>
                </c:pt>
                <c:pt idx="381">
                  <c:v>947</c:v>
                </c:pt>
                <c:pt idx="382">
                  <c:v>947</c:v>
                </c:pt>
                <c:pt idx="383">
                  <c:v>947</c:v>
                </c:pt>
                <c:pt idx="384">
                  <c:v>947</c:v>
                </c:pt>
                <c:pt idx="385">
                  <c:v>1047</c:v>
                </c:pt>
                <c:pt idx="386">
                  <c:v>1047</c:v>
                </c:pt>
                <c:pt idx="387">
                  <c:v>1047</c:v>
                </c:pt>
                <c:pt idx="388">
                  <c:v>1047</c:v>
                </c:pt>
                <c:pt idx="389">
                  <c:v>1047</c:v>
                </c:pt>
                <c:pt idx="390">
                  <c:v>1047</c:v>
                </c:pt>
                <c:pt idx="391">
                  <c:v>947</c:v>
                </c:pt>
                <c:pt idx="392">
                  <c:v>947</c:v>
                </c:pt>
                <c:pt idx="393">
                  <c:v>947</c:v>
                </c:pt>
                <c:pt idx="394">
                  <c:v>947</c:v>
                </c:pt>
                <c:pt idx="395">
                  <c:v>947</c:v>
                </c:pt>
                <c:pt idx="396">
                  <c:v>947</c:v>
                </c:pt>
                <c:pt idx="397">
                  <c:v>947</c:v>
                </c:pt>
                <c:pt idx="398">
                  <c:v>947</c:v>
                </c:pt>
                <c:pt idx="399">
                  <c:v>947</c:v>
                </c:pt>
                <c:pt idx="400">
                  <c:v>947</c:v>
                </c:pt>
                <c:pt idx="401">
                  <c:v>947</c:v>
                </c:pt>
                <c:pt idx="402">
                  <c:v>947</c:v>
                </c:pt>
                <c:pt idx="403">
                  <c:v>947</c:v>
                </c:pt>
                <c:pt idx="404">
                  <c:v>947</c:v>
                </c:pt>
                <c:pt idx="405">
                  <c:v>947</c:v>
                </c:pt>
                <c:pt idx="406">
                  <c:v>947</c:v>
                </c:pt>
                <c:pt idx="407">
                  <c:v>947</c:v>
                </c:pt>
                <c:pt idx="408">
                  <c:v>1047</c:v>
                </c:pt>
                <c:pt idx="409">
                  <c:v>1047</c:v>
                </c:pt>
                <c:pt idx="410">
                  <c:v>847</c:v>
                </c:pt>
                <c:pt idx="411">
                  <c:v>847</c:v>
                </c:pt>
                <c:pt idx="412">
                  <c:v>847</c:v>
                </c:pt>
                <c:pt idx="413">
                  <c:v>847</c:v>
                </c:pt>
                <c:pt idx="414">
                  <c:v>847</c:v>
                </c:pt>
                <c:pt idx="415">
                  <c:v>847</c:v>
                </c:pt>
                <c:pt idx="416">
                  <c:v>1047</c:v>
                </c:pt>
                <c:pt idx="417">
                  <c:v>1047</c:v>
                </c:pt>
                <c:pt idx="418">
                  <c:v>1047</c:v>
                </c:pt>
                <c:pt idx="419">
                  <c:v>1047</c:v>
                </c:pt>
                <c:pt idx="420">
                  <c:v>1047</c:v>
                </c:pt>
                <c:pt idx="421">
                  <c:v>1047</c:v>
                </c:pt>
                <c:pt idx="422">
                  <c:v>1047</c:v>
                </c:pt>
                <c:pt idx="423">
                  <c:v>1047</c:v>
                </c:pt>
                <c:pt idx="424">
                  <c:v>1047</c:v>
                </c:pt>
                <c:pt idx="425">
                  <c:v>1047</c:v>
                </c:pt>
                <c:pt idx="426">
                  <c:v>1047</c:v>
                </c:pt>
                <c:pt idx="427">
                  <c:v>1047</c:v>
                </c:pt>
                <c:pt idx="428">
                  <c:v>1047</c:v>
                </c:pt>
                <c:pt idx="429">
                  <c:v>1047</c:v>
                </c:pt>
                <c:pt idx="430">
                  <c:v>1047</c:v>
                </c:pt>
                <c:pt idx="431">
                  <c:v>1047</c:v>
                </c:pt>
                <c:pt idx="432">
                  <c:v>1045</c:v>
                </c:pt>
                <c:pt idx="433">
                  <c:v>845</c:v>
                </c:pt>
                <c:pt idx="434">
                  <c:v>845</c:v>
                </c:pt>
                <c:pt idx="435">
                  <c:v>845</c:v>
                </c:pt>
                <c:pt idx="436">
                  <c:v>845</c:v>
                </c:pt>
                <c:pt idx="437">
                  <c:v>845</c:v>
                </c:pt>
                <c:pt idx="438">
                  <c:v>845</c:v>
                </c:pt>
                <c:pt idx="439">
                  <c:v>845</c:v>
                </c:pt>
                <c:pt idx="440">
                  <c:v>845</c:v>
                </c:pt>
                <c:pt idx="441">
                  <c:v>845</c:v>
                </c:pt>
                <c:pt idx="442">
                  <c:v>845</c:v>
                </c:pt>
                <c:pt idx="443">
                  <c:v>845</c:v>
                </c:pt>
                <c:pt idx="444">
                  <c:v>845</c:v>
                </c:pt>
                <c:pt idx="445">
                  <c:v>845</c:v>
                </c:pt>
                <c:pt idx="446">
                  <c:v>845</c:v>
                </c:pt>
                <c:pt idx="447">
                  <c:v>845</c:v>
                </c:pt>
                <c:pt idx="448">
                  <c:v>845</c:v>
                </c:pt>
                <c:pt idx="449">
                  <c:v>845</c:v>
                </c:pt>
                <c:pt idx="450">
                  <c:v>1045</c:v>
                </c:pt>
                <c:pt idx="451">
                  <c:v>1045</c:v>
                </c:pt>
                <c:pt idx="452">
                  <c:v>1045</c:v>
                </c:pt>
                <c:pt idx="453">
                  <c:v>1045</c:v>
                </c:pt>
                <c:pt idx="454">
                  <c:v>1045</c:v>
                </c:pt>
                <c:pt idx="455">
                  <c:v>1045</c:v>
                </c:pt>
                <c:pt idx="456">
                  <c:v>1045</c:v>
                </c:pt>
                <c:pt idx="457">
                  <c:v>845</c:v>
                </c:pt>
                <c:pt idx="458">
                  <c:v>845</c:v>
                </c:pt>
                <c:pt idx="459">
                  <c:v>845</c:v>
                </c:pt>
                <c:pt idx="460">
                  <c:v>845</c:v>
                </c:pt>
                <c:pt idx="461">
                  <c:v>845</c:v>
                </c:pt>
                <c:pt idx="462">
                  <c:v>845</c:v>
                </c:pt>
                <c:pt idx="463">
                  <c:v>1045</c:v>
                </c:pt>
                <c:pt idx="464">
                  <c:v>1045</c:v>
                </c:pt>
                <c:pt idx="465">
                  <c:v>1045</c:v>
                </c:pt>
                <c:pt idx="466">
                  <c:v>1045</c:v>
                </c:pt>
                <c:pt idx="467">
                  <c:v>1045</c:v>
                </c:pt>
                <c:pt idx="468">
                  <c:v>1045</c:v>
                </c:pt>
                <c:pt idx="469">
                  <c:v>1045</c:v>
                </c:pt>
                <c:pt idx="470">
                  <c:v>1045</c:v>
                </c:pt>
                <c:pt idx="471">
                  <c:v>1045</c:v>
                </c:pt>
                <c:pt idx="472">
                  <c:v>1045</c:v>
                </c:pt>
                <c:pt idx="473">
                  <c:v>1045</c:v>
                </c:pt>
                <c:pt idx="474">
                  <c:v>1045</c:v>
                </c:pt>
                <c:pt idx="475">
                  <c:v>1045</c:v>
                </c:pt>
                <c:pt idx="476">
                  <c:v>1045</c:v>
                </c:pt>
                <c:pt idx="477">
                  <c:v>1045</c:v>
                </c:pt>
                <c:pt idx="478">
                  <c:v>1045</c:v>
                </c:pt>
                <c:pt idx="479">
                  <c:v>445</c:v>
                </c:pt>
                <c:pt idx="480">
                  <c:v>445</c:v>
                </c:pt>
                <c:pt idx="481">
                  <c:v>445</c:v>
                </c:pt>
                <c:pt idx="482">
                  <c:v>445</c:v>
                </c:pt>
                <c:pt idx="483">
                  <c:v>445</c:v>
                </c:pt>
                <c:pt idx="484">
                  <c:v>445</c:v>
                </c:pt>
                <c:pt idx="485">
                  <c:v>445</c:v>
                </c:pt>
                <c:pt idx="486">
                  <c:v>445</c:v>
                </c:pt>
                <c:pt idx="487">
                  <c:v>1045</c:v>
                </c:pt>
                <c:pt idx="488">
                  <c:v>1045</c:v>
                </c:pt>
                <c:pt idx="489">
                  <c:v>1045</c:v>
                </c:pt>
                <c:pt idx="490">
                  <c:v>1045</c:v>
                </c:pt>
                <c:pt idx="491">
                  <c:v>1045</c:v>
                </c:pt>
                <c:pt idx="492">
                  <c:v>1045</c:v>
                </c:pt>
                <c:pt idx="493">
                  <c:v>1045</c:v>
                </c:pt>
                <c:pt idx="494">
                  <c:v>1045</c:v>
                </c:pt>
                <c:pt idx="495">
                  <c:v>1045</c:v>
                </c:pt>
                <c:pt idx="496">
                  <c:v>1045</c:v>
                </c:pt>
                <c:pt idx="497">
                  <c:v>1045</c:v>
                </c:pt>
                <c:pt idx="498">
                  <c:v>566.5</c:v>
                </c:pt>
                <c:pt idx="499">
                  <c:v>213.4</c:v>
                </c:pt>
                <c:pt idx="500">
                  <c:v>1045</c:v>
                </c:pt>
                <c:pt idx="501">
                  <c:v>1045</c:v>
                </c:pt>
                <c:pt idx="502">
                  <c:v>1045</c:v>
                </c:pt>
                <c:pt idx="503">
                  <c:v>445</c:v>
                </c:pt>
                <c:pt idx="504">
                  <c:v>445</c:v>
                </c:pt>
                <c:pt idx="505">
                  <c:v>345</c:v>
                </c:pt>
                <c:pt idx="506">
                  <c:v>345</c:v>
                </c:pt>
                <c:pt idx="507">
                  <c:v>345</c:v>
                </c:pt>
                <c:pt idx="508">
                  <c:v>345</c:v>
                </c:pt>
                <c:pt idx="509">
                  <c:v>345</c:v>
                </c:pt>
                <c:pt idx="510">
                  <c:v>345</c:v>
                </c:pt>
                <c:pt idx="511">
                  <c:v>1045</c:v>
                </c:pt>
                <c:pt idx="512">
                  <c:v>1045</c:v>
                </c:pt>
                <c:pt idx="513">
                  <c:v>1045</c:v>
                </c:pt>
                <c:pt idx="514">
                  <c:v>1045</c:v>
                </c:pt>
                <c:pt idx="515">
                  <c:v>1045</c:v>
                </c:pt>
                <c:pt idx="516">
                  <c:v>1045</c:v>
                </c:pt>
                <c:pt idx="517">
                  <c:v>1045</c:v>
                </c:pt>
                <c:pt idx="518">
                  <c:v>1045</c:v>
                </c:pt>
                <c:pt idx="519">
                  <c:v>1045</c:v>
                </c:pt>
                <c:pt idx="520">
                  <c:v>1045</c:v>
                </c:pt>
                <c:pt idx="521">
                  <c:v>1045</c:v>
                </c:pt>
                <c:pt idx="522">
                  <c:v>1045</c:v>
                </c:pt>
                <c:pt idx="523">
                  <c:v>1045</c:v>
                </c:pt>
                <c:pt idx="524">
                  <c:v>1045</c:v>
                </c:pt>
                <c:pt idx="525">
                  <c:v>1045</c:v>
                </c:pt>
                <c:pt idx="526">
                  <c:v>1045</c:v>
                </c:pt>
                <c:pt idx="527">
                  <c:v>445</c:v>
                </c:pt>
                <c:pt idx="528">
                  <c:v>430</c:v>
                </c:pt>
                <c:pt idx="529">
                  <c:v>330</c:v>
                </c:pt>
                <c:pt idx="530">
                  <c:v>330</c:v>
                </c:pt>
                <c:pt idx="531">
                  <c:v>330</c:v>
                </c:pt>
                <c:pt idx="532">
                  <c:v>330</c:v>
                </c:pt>
                <c:pt idx="533">
                  <c:v>330</c:v>
                </c:pt>
                <c:pt idx="534">
                  <c:v>330</c:v>
                </c:pt>
                <c:pt idx="535">
                  <c:v>1030</c:v>
                </c:pt>
                <c:pt idx="536">
                  <c:v>1030</c:v>
                </c:pt>
                <c:pt idx="537">
                  <c:v>1030</c:v>
                </c:pt>
                <c:pt idx="538">
                  <c:v>1030</c:v>
                </c:pt>
                <c:pt idx="539">
                  <c:v>1030</c:v>
                </c:pt>
                <c:pt idx="540">
                  <c:v>1030</c:v>
                </c:pt>
                <c:pt idx="541">
                  <c:v>1030</c:v>
                </c:pt>
                <c:pt idx="542">
                  <c:v>1030</c:v>
                </c:pt>
                <c:pt idx="543">
                  <c:v>1030</c:v>
                </c:pt>
                <c:pt idx="544">
                  <c:v>1030</c:v>
                </c:pt>
                <c:pt idx="545">
                  <c:v>1030</c:v>
                </c:pt>
                <c:pt idx="546">
                  <c:v>1030</c:v>
                </c:pt>
                <c:pt idx="547">
                  <c:v>1030</c:v>
                </c:pt>
                <c:pt idx="548">
                  <c:v>1030</c:v>
                </c:pt>
                <c:pt idx="549">
                  <c:v>1030</c:v>
                </c:pt>
                <c:pt idx="550">
                  <c:v>1030</c:v>
                </c:pt>
                <c:pt idx="551">
                  <c:v>430</c:v>
                </c:pt>
                <c:pt idx="552">
                  <c:v>430</c:v>
                </c:pt>
                <c:pt idx="553">
                  <c:v>330</c:v>
                </c:pt>
                <c:pt idx="554">
                  <c:v>330</c:v>
                </c:pt>
                <c:pt idx="555">
                  <c:v>330</c:v>
                </c:pt>
                <c:pt idx="556">
                  <c:v>330</c:v>
                </c:pt>
                <c:pt idx="557">
                  <c:v>330</c:v>
                </c:pt>
                <c:pt idx="558">
                  <c:v>330</c:v>
                </c:pt>
                <c:pt idx="559">
                  <c:v>1030</c:v>
                </c:pt>
                <c:pt idx="560">
                  <c:v>1030</c:v>
                </c:pt>
                <c:pt idx="561">
                  <c:v>1030</c:v>
                </c:pt>
                <c:pt idx="562">
                  <c:v>1030</c:v>
                </c:pt>
                <c:pt idx="563">
                  <c:v>1030</c:v>
                </c:pt>
                <c:pt idx="564">
                  <c:v>1030</c:v>
                </c:pt>
                <c:pt idx="565">
                  <c:v>1030</c:v>
                </c:pt>
                <c:pt idx="566">
                  <c:v>1030</c:v>
                </c:pt>
                <c:pt idx="567">
                  <c:v>1030</c:v>
                </c:pt>
                <c:pt idx="568">
                  <c:v>1030</c:v>
                </c:pt>
                <c:pt idx="569">
                  <c:v>1030</c:v>
                </c:pt>
                <c:pt idx="570">
                  <c:v>1030</c:v>
                </c:pt>
                <c:pt idx="571">
                  <c:v>1030</c:v>
                </c:pt>
                <c:pt idx="572">
                  <c:v>1030</c:v>
                </c:pt>
                <c:pt idx="573">
                  <c:v>1030</c:v>
                </c:pt>
                <c:pt idx="574">
                  <c:v>1030</c:v>
                </c:pt>
                <c:pt idx="575">
                  <c:v>1030</c:v>
                </c:pt>
                <c:pt idx="576">
                  <c:v>1030</c:v>
                </c:pt>
                <c:pt idx="577">
                  <c:v>1030</c:v>
                </c:pt>
                <c:pt idx="578">
                  <c:v>330</c:v>
                </c:pt>
                <c:pt idx="579">
                  <c:v>330</c:v>
                </c:pt>
                <c:pt idx="580">
                  <c:v>330</c:v>
                </c:pt>
                <c:pt idx="581">
                  <c:v>330</c:v>
                </c:pt>
                <c:pt idx="582">
                  <c:v>330</c:v>
                </c:pt>
                <c:pt idx="583">
                  <c:v>330</c:v>
                </c:pt>
                <c:pt idx="584">
                  <c:v>1030</c:v>
                </c:pt>
                <c:pt idx="585">
                  <c:v>1030</c:v>
                </c:pt>
                <c:pt idx="586">
                  <c:v>1030</c:v>
                </c:pt>
                <c:pt idx="587">
                  <c:v>1030</c:v>
                </c:pt>
                <c:pt idx="588">
                  <c:v>1030</c:v>
                </c:pt>
                <c:pt idx="589">
                  <c:v>1030</c:v>
                </c:pt>
                <c:pt idx="590">
                  <c:v>1030</c:v>
                </c:pt>
                <c:pt idx="591">
                  <c:v>1030</c:v>
                </c:pt>
                <c:pt idx="592">
                  <c:v>1030</c:v>
                </c:pt>
                <c:pt idx="593">
                  <c:v>1030</c:v>
                </c:pt>
                <c:pt idx="594">
                  <c:v>1030</c:v>
                </c:pt>
                <c:pt idx="595">
                  <c:v>1030</c:v>
                </c:pt>
                <c:pt idx="596">
                  <c:v>1030</c:v>
                </c:pt>
                <c:pt idx="597">
                  <c:v>1030</c:v>
                </c:pt>
                <c:pt idx="598">
                  <c:v>1030</c:v>
                </c:pt>
                <c:pt idx="599">
                  <c:v>1030</c:v>
                </c:pt>
                <c:pt idx="600">
                  <c:v>1030</c:v>
                </c:pt>
                <c:pt idx="601">
                  <c:v>330</c:v>
                </c:pt>
                <c:pt idx="602">
                  <c:v>330</c:v>
                </c:pt>
                <c:pt idx="603">
                  <c:v>330</c:v>
                </c:pt>
                <c:pt idx="604">
                  <c:v>330</c:v>
                </c:pt>
                <c:pt idx="605">
                  <c:v>330</c:v>
                </c:pt>
                <c:pt idx="606">
                  <c:v>330</c:v>
                </c:pt>
                <c:pt idx="607">
                  <c:v>330</c:v>
                </c:pt>
                <c:pt idx="608">
                  <c:v>330</c:v>
                </c:pt>
                <c:pt idx="609">
                  <c:v>330</c:v>
                </c:pt>
                <c:pt idx="610">
                  <c:v>330</c:v>
                </c:pt>
                <c:pt idx="611">
                  <c:v>330</c:v>
                </c:pt>
                <c:pt idx="612">
                  <c:v>330</c:v>
                </c:pt>
                <c:pt idx="613">
                  <c:v>330</c:v>
                </c:pt>
                <c:pt idx="614">
                  <c:v>330</c:v>
                </c:pt>
                <c:pt idx="615">
                  <c:v>330</c:v>
                </c:pt>
                <c:pt idx="616">
                  <c:v>330</c:v>
                </c:pt>
                <c:pt idx="617">
                  <c:v>330</c:v>
                </c:pt>
                <c:pt idx="618">
                  <c:v>1030</c:v>
                </c:pt>
                <c:pt idx="619">
                  <c:v>1030</c:v>
                </c:pt>
                <c:pt idx="620">
                  <c:v>1030</c:v>
                </c:pt>
                <c:pt idx="621">
                  <c:v>1030</c:v>
                </c:pt>
                <c:pt idx="622">
                  <c:v>1030</c:v>
                </c:pt>
                <c:pt idx="623">
                  <c:v>1030</c:v>
                </c:pt>
                <c:pt idx="624">
                  <c:v>1030</c:v>
                </c:pt>
                <c:pt idx="625">
                  <c:v>330</c:v>
                </c:pt>
                <c:pt idx="626">
                  <c:v>330</c:v>
                </c:pt>
                <c:pt idx="627">
                  <c:v>330</c:v>
                </c:pt>
                <c:pt idx="628">
                  <c:v>330</c:v>
                </c:pt>
                <c:pt idx="629">
                  <c:v>330</c:v>
                </c:pt>
                <c:pt idx="630">
                  <c:v>330</c:v>
                </c:pt>
                <c:pt idx="631">
                  <c:v>1030</c:v>
                </c:pt>
                <c:pt idx="632">
                  <c:v>1030</c:v>
                </c:pt>
                <c:pt idx="633">
                  <c:v>1030</c:v>
                </c:pt>
                <c:pt idx="634">
                  <c:v>1030</c:v>
                </c:pt>
                <c:pt idx="635">
                  <c:v>1030</c:v>
                </c:pt>
                <c:pt idx="636">
                  <c:v>1030</c:v>
                </c:pt>
                <c:pt idx="637">
                  <c:v>1030</c:v>
                </c:pt>
                <c:pt idx="638">
                  <c:v>1030</c:v>
                </c:pt>
                <c:pt idx="639">
                  <c:v>1030</c:v>
                </c:pt>
                <c:pt idx="640">
                  <c:v>1030</c:v>
                </c:pt>
                <c:pt idx="641">
                  <c:v>1030</c:v>
                </c:pt>
                <c:pt idx="642">
                  <c:v>1030</c:v>
                </c:pt>
                <c:pt idx="643">
                  <c:v>1030</c:v>
                </c:pt>
                <c:pt idx="644">
                  <c:v>1030</c:v>
                </c:pt>
                <c:pt idx="645">
                  <c:v>1030</c:v>
                </c:pt>
                <c:pt idx="646">
                  <c:v>1030</c:v>
                </c:pt>
                <c:pt idx="647">
                  <c:v>1030</c:v>
                </c:pt>
                <c:pt idx="648">
                  <c:v>1200</c:v>
                </c:pt>
                <c:pt idx="649">
                  <c:v>500</c:v>
                </c:pt>
                <c:pt idx="650">
                  <c:v>500</c:v>
                </c:pt>
                <c:pt idx="651">
                  <c:v>500</c:v>
                </c:pt>
                <c:pt idx="652">
                  <c:v>500</c:v>
                </c:pt>
                <c:pt idx="653">
                  <c:v>500</c:v>
                </c:pt>
                <c:pt idx="654">
                  <c:v>500</c:v>
                </c:pt>
                <c:pt idx="655">
                  <c:v>300</c:v>
                </c:pt>
                <c:pt idx="656">
                  <c:v>300</c:v>
                </c:pt>
                <c:pt idx="657">
                  <c:v>300</c:v>
                </c:pt>
                <c:pt idx="658">
                  <c:v>300</c:v>
                </c:pt>
                <c:pt idx="659">
                  <c:v>300</c:v>
                </c:pt>
                <c:pt idx="660">
                  <c:v>300</c:v>
                </c:pt>
                <c:pt idx="661">
                  <c:v>300</c:v>
                </c:pt>
                <c:pt idx="662">
                  <c:v>300</c:v>
                </c:pt>
                <c:pt idx="663">
                  <c:v>300</c:v>
                </c:pt>
                <c:pt idx="664">
                  <c:v>300</c:v>
                </c:pt>
                <c:pt idx="665">
                  <c:v>300</c:v>
                </c:pt>
                <c:pt idx="666">
                  <c:v>1200</c:v>
                </c:pt>
                <c:pt idx="667">
                  <c:v>1200</c:v>
                </c:pt>
                <c:pt idx="668">
                  <c:v>1200</c:v>
                </c:pt>
                <c:pt idx="669">
                  <c:v>1200</c:v>
                </c:pt>
                <c:pt idx="670">
                  <c:v>1200</c:v>
                </c:pt>
                <c:pt idx="671">
                  <c:v>1200</c:v>
                </c:pt>
                <c:pt idx="672">
                  <c:v>1030</c:v>
                </c:pt>
                <c:pt idx="673">
                  <c:v>330</c:v>
                </c:pt>
                <c:pt idx="674">
                  <c:v>330</c:v>
                </c:pt>
                <c:pt idx="675">
                  <c:v>330</c:v>
                </c:pt>
                <c:pt idx="676">
                  <c:v>330</c:v>
                </c:pt>
                <c:pt idx="677">
                  <c:v>330</c:v>
                </c:pt>
                <c:pt idx="678">
                  <c:v>330</c:v>
                </c:pt>
                <c:pt idx="679">
                  <c:v>1030</c:v>
                </c:pt>
                <c:pt idx="680">
                  <c:v>930</c:v>
                </c:pt>
                <c:pt idx="681">
                  <c:v>930</c:v>
                </c:pt>
                <c:pt idx="682">
                  <c:v>930</c:v>
                </c:pt>
                <c:pt idx="683">
                  <c:v>930</c:v>
                </c:pt>
                <c:pt idx="684">
                  <c:v>930</c:v>
                </c:pt>
                <c:pt idx="685">
                  <c:v>930</c:v>
                </c:pt>
                <c:pt idx="686">
                  <c:v>930</c:v>
                </c:pt>
                <c:pt idx="687">
                  <c:v>930</c:v>
                </c:pt>
                <c:pt idx="688">
                  <c:v>930</c:v>
                </c:pt>
                <c:pt idx="689">
                  <c:v>930</c:v>
                </c:pt>
                <c:pt idx="690">
                  <c:v>930</c:v>
                </c:pt>
                <c:pt idx="691">
                  <c:v>930</c:v>
                </c:pt>
                <c:pt idx="692">
                  <c:v>930</c:v>
                </c:pt>
                <c:pt idx="693">
                  <c:v>930</c:v>
                </c:pt>
                <c:pt idx="694">
                  <c:v>930</c:v>
                </c:pt>
                <c:pt idx="695">
                  <c:v>930</c:v>
                </c:pt>
                <c:pt idx="696">
                  <c:v>930</c:v>
                </c:pt>
                <c:pt idx="697">
                  <c:v>330</c:v>
                </c:pt>
                <c:pt idx="698">
                  <c:v>330</c:v>
                </c:pt>
                <c:pt idx="699">
                  <c:v>330</c:v>
                </c:pt>
                <c:pt idx="700">
                  <c:v>330</c:v>
                </c:pt>
                <c:pt idx="701">
                  <c:v>330</c:v>
                </c:pt>
                <c:pt idx="702">
                  <c:v>330</c:v>
                </c:pt>
                <c:pt idx="703">
                  <c:v>930</c:v>
                </c:pt>
                <c:pt idx="704">
                  <c:v>930</c:v>
                </c:pt>
                <c:pt idx="705">
                  <c:v>930</c:v>
                </c:pt>
                <c:pt idx="706">
                  <c:v>930</c:v>
                </c:pt>
                <c:pt idx="707">
                  <c:v>930</c:v>
                </c:pt>
                <c:pt idx="708">
                  <c:v>930</c:v>
                </c:pt>
                <c:pt idx="709">
                  <c:v>930</c:v>
                </c:pt>
                <c:pt idx="710">
                  <c:v>930</c:v>
                </c:pt>
                <c:pt idx="711">
                  <c:v>930</c:v>
                </c:pt>
                <c:pt idx="712">
                  <c:v>930</c:v>
                </c:pt>
                <c:pt idx="713">
                  <c:v>930</c:v>
                </c:pt>
                <c:pt idx="714">
                  <c:v>930</c:v>
                </c:pt>
                <c:pt idx="715">
                  <c:v>930</c:v>
                </c:pt>
                <c:pt idx="716">
                  <c:v>930</c:v>
                </c:pt>
                <c:pt idx="717">
                  <c:v>930</c:v>
                </c:pt>
                <c:pt idx="718">
                  <c:v>930</c:v>
                </c:pt>
                <c:pt idx="719">
                  <c:v>930</c:v>
                </c:pt>
                <c:pt idx="720">
                  <c:v>930</c:v>
                </c:pt>
                <c:pt idx="721">
                  <c:v>330</c:v>
                </c:pt>
                <c:pt idx="722">
                  <c:v>330</c:v>
                </c:pt>
                <c:pt idx="723">
                  <c:v>330</c:v>
                </c:pt>
                <c:pt idx="724">
                  <c:v>330</c:v>
                </c:pt>
                <c:pt idx="725">
                  <c:v>330</c:v>
                </c:pt>
                <c:pt idx="726">
                  <c:v>330</c:v>
                </c:pt>
                <c:pt idx="727">
                  <c:v>930</c:v>
                </c:pt>
                <c:pt idx="728">
                  <c:v>930</c:v>
                </c:pt>
                <c:pt idx="729">
                  <c:v>930</c:v>
                </c:pt>
                <c:pt idx="730">
                  <c:v>930</c:v>
                </c:pt>
                <c:pt idx="731">
                  <c:v>930</c:v>
                </c:pt>
                <c:pt idx="732">
                  <c:v>930</c:v>
                </c:pt>
                <c:pt idx="733">
                  <c:v>930</c:v>
                </c:pt>
                <c:pt idx="734">
                  <c:v>930</c:v>
                </c:pt>
                <c:pt idx="735">
                  <c:v>930</c:v>
                </c:pt>
                <c:pt idx="736">
                  <c:v>930</c:v>
                </c:pt>
                <c:pt idx="737">
                  <c:v>930</c:v>
                </c:pt>
                <c:pt idx="738">
                  <c:v>930</c:v>
                </c:pt>
                <c:pt idx="739">
                  <c:v>930</c:v>
                </c:pt>
                <c:pt idx="740">
                  <c:v>930</c:v>
                </c:pt>
                <c:pt idx="741">
                  <c:v>930</c:v>
                </c:pt>
                <c:pt idx="742">
                  <c:v>930</c:v>
                </c:pt>
                <c:pt idx="743">
                  <c:v>930</c:v>
                </c:pt>
                <c:pt idx="744">
                  <c:v>1030</c:v>
                </c:pt>
                <c:pt idx="745">
                  <c:v>1030</c:v>
                </c:pt>
                <c:pt idx="746">
                  <c:v>630</c:v>
                </c:pt>
                <c:pt idx="747">
                  <c:v>630</c:v>
                </c:pt>
                <c:pt idx="748">
                  <c:v>630</c:v>
                </c:pt>
                <c:pt idx="749">
                  <c:v>630</c:v>
                </c:pt>
                <c:pt idx="750">
                  <c:v>630</c:v>
                </c:pt>
                <c:pt idx="751">
                  <c:v>630</c:v>
                </c:pt>
                <c:pt idx="752">
                  <c:v>1030</c:v>
                </c:pt>
                <c:pt idx="753">
                  <c:v>1030</c:v>
                </c:pt>
                <c:pt idx="754">
                  <c:v>1030</c:v>
                </c:pt>
                <c:pt idx="755">
                  <c:v>1030</c:v>
                </c:pt>
                <c:pt idx="756">
                  <c:v>1030</c:v>
                </c:pt>
                <c:pt idx="757">
                  <c:v>1030</c:v>
                </c:pt>
                <c:pt idx="758">
                  <c:v>1030</c:v>
                </c:pt>
                <c:pt idx="759">
                  <c:v>1030</c:v>
                </c:pt>
                <c:pt idx="760">
                  <c:v>1030</c:v>
                </c:pt>
                <c:pt idx="761">
                  <c:v>1030</c:v>
                </c:pt>
                <c:pt idx="762">
                  <c:v>1030</c:v>
                </c:pt>
                <c:pt idx="763">
                  <c:v>1030</c:v>
                </c:pt>
                <c:pt idx="764">
                  <c:v>1030</c:v>
                </c:pt>
                <c:pt idx="765">
                  <c:v>1030</c:v>
                </c:pt>
                <c:pt idx="766">
                  <c:v>1030</c:v>
                </c:pt>
                <c:pt idx="767">
                  <c:v>1030</c:v>
                </c:pt>
                <c:pt idx="768">
                  <c:v>1030</c:v>
                </c:pt>
                <c:pt idx="769">
                  <c:v>329.1</c:v>
                </c:pt>
                <c:pt idx="770">
                  <c:v>-514.5</c:v>
                </c:pt>
                <c:pt idx="771">
                  <c:v>-486.40000000000003</c:v>
                </c:pt>
                <c:pt idx="772">
                  <c:v>-408.90000000000003</c:v>
                </c:pt>
                <c:pt idx="773">
                  <c:v>296.90000000000003</c:v>
                </c:pt>
                <c:pt idx="774">
                  <c:v>630</c:v>
                </c:pt>
                <c:pt idx="775">
                  <c:v>-420.90000000000003</c:v>
                </c:pt>
                <c:pt idx="776">
                  <c:v>-687.6</c:v>
                </c:pt>
                <c:pt idx="777">
                  <c:v>-685.30000000000007</c:v>
                </c:pt>
                <c:pt idx="778">
                  <c:v>-158.70000000000002</c:v>
                </c:pt>
                <c:pt idx="779">
                  <c:v>489.1</c:v>
                </c:pt>
                <c:pt idx="780">
                  <c:v>630</c:v>
                </c:pt>
                <c:pt idx="781">
                  <c:v>630</c:v>
                </c:pt>
                <c:pt idx="782">
                  <c:v>630</c:v>
                </c:pt>
                <c:pt idx="783">
                  <c:v>630</c:v>
                </c:pt>
                <c:pt idx="784">
                  <c:v>-276.7</c:v>
                </c:pt>
                <c:pt idx="785">
                  <c:v>-301.60000000000002</c:v>
                </c:pt>
                <c:pt idx="786">
                  <c:v>178.70000000000002</c:v>
                </c:pt>
                <c:pt idx="787">
                  <c:v>1030</c:v>
                </c:pt>
                <c:pt idx="788">
                  <c:v>1030</c:v>
                </c:pt>
                <c:pt idx="789">
                  <c:v>1030</c:v>
                </c:pt>
                <c:pt idx="790">
                  <c:v>1030</c:v>
                </c:pt>
                <c:pt idx="791">
                  <c:v>1030</c:v>
                </c:pt>
                <c:pt idx="792">
                  <c:v>1030</c:v>
                </c:pt>
                <c:pt idx="793">
                  <c:v>630</c:v>
                </c:pt>
                <c:pt idx="794">
                  <c:v>630</c:v>
                </c:pt>
                <c:pt idx="795">
                  <c:v>341.2</c:v>
                </c:pt>
                <c:pt idx="796">
                  <c:v>498.1</c:v>
                </c:pt>
                <c:pt idx="797">
                  <c:v>630</c:v>
                </c:pt>
                <c:pt idx="798">
                  <c:v>630</c:v>
                </c:pt>
                <c:pt idx="799">
                  <c:v>1030</c:v>
                </c:pt>
                <c:pt idx="800">
                  <c:v>1030</c:v>
                </c:pt>
                <c:pt idx="801">
                  <c:v>1030</c:v>
                </c:pt>
                <c:pt idx="802">
                  <c:v>1030</c:v>
                </c:pt>
                <c:pt idx="803">
                  <c:v>1030</c:v>
                </c:pt>
                <c:pt idx="804">
                  <c:v>1030</c:v>
                </c:pt>
                <c:pt idx="805">
                  <c:v>1030</c:v>
                </c:pt>
                <c:pt idx="806">
                  <c:v>1030</c:v>
                </c:pt>
                <c:pt idx="807">
                  <c:v>1030</c:v>
                </c:pt>
                <c:pt idx="808">
                  <c:v>1030</c:v>
                </c:pt>
                <c:pt idx="809">
                  <c:v>1030</c:v>
                </c:pt>
                <c:pt idx="810">
                  <c:v>1030</c:v>
                </c:pt>
                <c:pt idx="811">
                  <c:v>1030</c:v>
                </c:pt>
                <c:pt idx="812">
                  <c:v>1030</c:v>
                </c:pt>
                <c:pt idx="813">
                  <c:v>1030</c:v>
                </c:pt>
                <c:pt idx="814">
                  <c:v>1030</c:v>
                </c:pt>
                <c:pt idx="815">
                  <c:v>780</c:v>
                </c:pt>
                <c:pt idx="816">
                  <c:v>780</c:v>
                </c:pt>
                <c:pt idx="817">
                  <c:v>630</c:v>
                </c:pt>
                <c:pt idx="818">
                  <c:v>630</c:v>
                </c:pt>
                <c:pt idx="819">
                  <c:v>630</c:v>
                </c:pt>
                <c:pt idx="820">
                  <c:v>630</c:v>
                </c:pt>
                <c:pt idx="821">
                  <c:v>630</c:v>
                </c:pt>
                <c:pt idx="822">
                  <c:v>630</c:v>
                </c:pt>
                <c:pt idx="823">
                  <c:v>1030</c:v>
                </c:pt>
                <c:pt idx="824">
                  <c:v>1030</c:v>
                </c:pt>
                <c:pt idx="825">
                  <c:v>1030</c:v>
                </c:pt>
                <c:pt idx="826">
                  <c:v>1030</c:v>
                </c:pt>
                <c:pt idx="827">
                  <c:v>1030</c:v>
                </c:pt>
                <c:pt idx="828">
                  <c:v>1030</c:v>
                </c:pt>
                <c:pt idx="829">
                  <c:v>1030</c:v>
                </c:pt>
                <c:pt idx="830">
                  <c:v>1030</c:v>
                </c:pt>
                <c:pt idx="831">
                  <c:v>1030</c:v>
                </c:pt>
                <c:pt idx="832">
                  <c:v>1030</c:v>
                </c:pt>
                <c:pt idx="833">
                  <c:v>1030</c:v>
                </c:pt>
                <c:pt idx="834">
                  <c:v>1030</c:v>
                </c:pt>
                <c:pt idx="835">
                  <c:v>1030</c:v>
                </c:pt>
                <c:pt idx="836">
                  <c:v>1030</c:v>
                </c:pt>
                <c:pt idx="837">
                  <c:v>1030</c:v>
                </c:pt>
                <c:pt idx="838">
                  <c:v>1030</c:v>
                </c:pt>
                <c:pt idx="839">
                  <c:v>780</c:v>
                </c:pt>
                <c:pt idx="840">
                  <c:v>780</c:v>
                </c:pt>
                <c:pt idx="841">
                  <c:v>630</c:v>
                </c:pt>
                <c:pt idx="842">
                  <c:v>630</c:v>
                </c:pt>
                <c:pt idx="843">
                  <c:v>630</c:v>
                </c:pt>
                <c:pt idx="844">
                  <c:v>630</c:v>
                </c:pt>
                <c:pt idx="845">
                  <c:v>630</c:v>
                </c:pt>
                <c:pt idx="846">
                  <c:v>630</c:v>
                </c:pt>
                <c:pt idx="847">
                  <c:v>1030</c:v>
                </c:pt>
                <c:pt idx="848">
                  <c:v>1030</c:v>
                </c:pt>
                <c:pt idx="849">
                  <c:v>1030</c:v>
                </c:pt>
                <c:pt idx="850">
                  <c:v>1030</c:v>
                </c:pt>
                <c:pt idx="851">
                  <c:v>1030</c:v>
                </c:pt>
                <c:pt idx="852">
                  <c:v>1030</c:v>
                </c:pt>
                <c:pt idx="853">
                  <c:v>1030</c:v>
                </c:pt>
                <c:pt idx="854">
                  <c:v>1030</c:v>
                </c:pt>
                <c:pt idx="855">
                  <c:v>1030</c:v>
                </c:pt>
                <c:pt idx="856">
                  <c:v>1030</c:v>
                </c:pt>
                <c:pt idx="857">
                  <c:v>1030</c:v>
                </c:pt>
                <c:pt idx="858">
                  <c:v>1030</c:v>
                </c:pt>
                <c:pt idx="859">
                  <c:v>1030</c:v>
                </c:pt>
                <c:pt idx="860">
                  <c:v>1030</c:v>
                </c:pt>
                <c:pt idx="861">
                  <c:v>1030</c:v>
                </c:pt>
                <c:pt idx="862">
                  <c:v>1030</c:v>
                </c:pt>
                <c:pt idx="863">
                  <c:v>780</c:v>
                </c:pt>
                <c:pt idx="864">
                  <c:v>780</c:v>
                </c:pt>
                <c:pt idx="865">
                  <c:v>780</c:v>
                </c:pt>
                <c:pt idx="866">
                  <c:v>780</c:v>
                </c:pt>
                <c:pt idx="867">
                  <c:v>780</c:v>
                </c:pt>
                <c:pt idx="868">
                  <c:v>780</c:v>
                </c:pt>
                <c:pt idx="869">
                  <c:v>780</c:v>
                </c:pt>
                <c:pt idx="870">
                  <c:v>780</c:v>
                </c:pt>
                <c:pt idx="871">
                  <c:v>1030</c:v>
                </c:pt>
                <c:pt idx="872">
                  <c:v>1030</c:v>
                </c:pt>
                <c:pt idx="873">
                  <c:v>1030</c:v>
                </c:pt>
                <c:pt idx="874">
                  <c:v>1030</c:v>
                </c:pt>
                <c:pt idx="875">
                  <c:v>1030</c:v>
                </c:pt>
                <c:pt idx="876">
                  <c:v>1030</c:v>
                </c:pt>
                <c:pt idx="877">
                  <c:v>1030</c:v>
                </c:pt>
                <c:pt idx="878">
                  <c:v>1030</c:v>
                </c:pt>
                <c:pt idx="879">
                  <c:v>1030</c:v>
                </c:pt>
                <c:pt idx="880">
                  <c:v>1030</c:v>
                </c:pt>
                <c:pt idx="881">
                  <c:v>1030</c:v>
                </c:pt>
                <c:pt idx="882">
                  <c:v>1030</c:v>
                </c:pt>
                <c:pt idx="883">
                  <c:v>1030</c:v>
                </c:pt>
                <c:pt idx="884">
                  <c:v>1030</c:v>
                </c:pt>
                <c:pt idx="885">
                  <c:v>1030</c:v>
                </c:pt>
                <c:pt idx="886">
                  <c:v>1030</c:v>
                </c:pt>
                <c:pt idx="887">
                  <c:v>780</c:v>
                </c:pt>
                <c:pt idx="888">
                  <c:v>780</c:v>
                </c:pt>
                <c:pt idx="889">
                  <c:v>780</c:v>
                </c:pt>
                <c:pt idx="890">
                  <c:v>780</c:v>
                </c:pt>
                <c:pt idx="891">
                  <c:v>780</c:v>
                </c:pt>
                <c:pt idx="892">
                  <c:v>780</c:v>
                </c:pt>
                <c:pt idx="893">
                  <c:v>780</c:v>
                </c:pt>
                <c:pt idx="894">
                  <c:v>780</c:v>
                </c:pt>
                <c:pt idx="895">
                  <c:v>1030</c:v>
                </c:pt>
                <c:pt idx="896">
                  <c:v>1030</c:v>
                </c:pt>
                <c:pt idx="897">
                  <c:v>1030</c:v>
                </c:pt>
                <c:pt idx="898">
                  <c:v>1030</c:v>
                </c:pt>
                <c:pt idx="899">
                  <c:v>1030</c:v>
                </c:pt>
                <c:pt idx="900">
                  <c:v>1030</c:v>
                </c:pt>
                <c:pt idx="901">
                  <c:v>1030</c:v>
                </c:pt>
                <c:pt idx="902">
                  <c:v>1030</c:v>
                </c:pt>
                <c:pt idx="903">
                  <c:v>1030</c:v>
                </c:pt>
                <c:pt idx="904">
                  <c:v>1030</c:v>
                </c:pt>
                <c:pt idx="905">
                  <c:v>1030</c:v>
                </c:pt>
                <c:pt idx="906">
                  <c:v>1030</c:v>
                </c:pt>
                <c:pt idx="907">
                  <c:v>1030</c:v>
                </c:pt>
                <c:pt idx="908">
                  <c:v>1030</c:v>
                </c:pt>
                <c:pt idx="909">
                  <c:v>1030</c:v>
                </c:pt>
                <c:pt idx="910">
                  <c:v>1030</c:v>
                </c:pt>
                <c:pt idx="911">
                  <c:v>780</c:v>
                </c:pt>
                <c:pt idx="912">
                  <c:v>780</c:v>
                </c:pt>
                <c:pt idx="913">
                  <c:v>780</c:v>
                </c:pt>
                <c:pt idx="914">
                  <c:v>530</c:v>
                </c:pt>
                <c:pt idx="915">
                  <c:v>530</c:v>
                </c:pt>
                <c:pt idx="916">
                  <c:v>530</c:v>
                </c:pt>
                <c:pt idx="917">
                  <c:v>530</c:v>
                </c:pt>
                <c:pt idx="918">
                  <c:v>530</c:v>
                </c:pt>
                <c:pt idx="919">
                  <c:v>530</c:v>
                </c:pt>
                <c:pt idx="920">
                  <c:v>1030</c:v>
                </c:pt>
                <c:pt idx="921">
                  <c:v>1030</c:v>
                </c:pt>
                <c:pt idx="922">
                  <c:v>1030</c:v>
                </c:pt>
                <c:pt idx="923">
                  <c:v>1030</c:v>
                </c:pt>
                <c:pt idx="924">
                  <c:v>1030</c:v>
                </c:pt>
                <c:pt idx="925">
                  <c:v>1030</c:v>
                </c:pt>
                <c:pt idx="926">
                  <c:v>1030</c:v>
                </c:pt>
                <c:pt idx="927">
                  <c:v>1030</c:v>
                </c:pt>
                <c:pt idx="928">
                  <c:v>1030</c:v>
                </c:pt>
                <c:pt idx="929">
                  <c:v>1030</c:v>
                </c:pt>
                <c:pt idx="930">
                  <c:v>1030</c:v>
                </c:pt>
                <c:pt idx="931">
                  <c:v>1030</c:v>
                </c:pt>
                <c:pt idx="932">
                  <c:v>1030</c:v>
                </c:pt>
                <c:pt idx="933">
                  <c:v>1030</c:v>
                </c:pt>
                <c:pt idx="934">
                  <c:v>1030</c:v>
                </c:pt>
                <c:pt idx="935">
                  <c:v>780</c:v>
                </c:pt>
                <c:pt idx="936">
                  <c:v>780</c:v>
                </c:pt>
                <c:pt idx="937">
                  <c:v>530</c:v>
                </c:pt>
                <c:pt idx="938">
                  <c:v>530</c:v>
                </c:pt>
                <c:pt idx="939">
                  <c:v>530</c:v>
                </c:pt>
                <c:pt idx="940">
                  <c:v>530</c:v>
                </c:pt>
                <c:pt idx="941">
                  <c:v>530</c:v>
                </c:pt>
                <c:pt idx="942">
                  <c:v>530</c:v>
                </c:pt>
                <c:pt idx="943">
                  <c:v>530</c:v>
                </c:pt>
                <c:pt idx="944">
                  <c:v>530</c:v>
                </c:pt>
                <c:pt idx="945">
                  <c:v>530</c:v>
                </c:pt>
                <c:pt idx="946">
                  <c:v>530</c:v>
                </c:pt>
                <c:pt idx="947">
                  <c:v>530</c:v>
                </c:pt>
                <c:pt idx="948">
                  <c:v>530</c:v>
                </c:pt>
                <c:pt idx="949">
                  <c:v>530</c:v>
                </c:pt>
                <c:pt idx="950">
                  <c:v>530</c:v>
                </c:pt>
                <c:pt idx="951">
                  <c:v>530</c:v>
                </c:pt>
                <c:pt idx="952">
                  <c:v>530</c:v>
                </c:pt>
                <c:pt idx="953">
                  <c:v>530</c:v>
                </c:pt>
                <c:pt idx="954">
                  <c:v>1030</c:v>
                </c:pt>
                <c:pt idx="955">
                  <c:v>1030</c:v>
                </c:pt>
                <c:pt idx="956">
                  <c:v>1030</c:v>
                </c:pt>
                <c:pt idx="957">
                  <c:v>780</c:v>
                </c:pt>
                <c:pt idx="958">
                  <c:v>780</c:v>
                </c:pt>
                <c:pt idx="959">
                  <c:v>780</c:v>
                </c:pt>
                <c:pt idx="960">
                  <c:v>780</c:v>
                </c:pt>
                <c:pt idx="961">
                  <c:v>530</c:v>
                </c:pt>
                <c:pt idx="962">
                  <c:v>530</c:v>
                </c:pt>
                <c:pt idx="963">
                  <c:v>530</c:v>
                </c:pt>
                <c:pt idx="964">
                  <c:v>530</c:v>
                </c:pt>
                <c:pt idx="965">
                  <c:v>530</c:v>
                </c:pt>
                <c:pt idx="966">
                  <c:v>530</c:v>
                </c:pt>
                <c:pt idx="967">
                  <c:v>730</c:v>
                </c:pt>
                <c:pt idx="968">
                  <c:v>730</c:v>
                </c:pt>
                <c:pt idx="969">
                  <c:v>730</c:v>
                </c:pt>
                <c:pt idx="970">
                  <c:v>730</c:v>
                </c:pt>
                <c:pt idx="971">
                  <c:v>730</c:v>
                </c:pt>
                <c:pt idx="972">
                  <c:v>730</c:v>
                </c:pt>
                <c:pt idx="973">
                  <c:v>730</c:v>
                </c:pt>
                <c:pt idx="974">
                  <c:v>730</c:v>
                </c:pt>
                <c:pt idx="975">
                  <c:v>730</c:v>
                </c:pt>
                <c:pt idx="976">
                  <c:v>730</c:v>
                </c:pt>
                <c:pt idx="977">
                  <c:v>730</c:v>
                </c:pt>
                <c:pt idx="978">
                  <c:v>730</c:v>
                </c:pt>
                <c:pt idx="979">
                  <c:v>730</c:v>
                </c:pt>
                <c:pt idx="980">
                  <c:v>730</c:v>
                </c:pt>
                <c:pt idx="981">
                  <c:v>730</c:v>
                </c:pt>
                <c:pt idx="982">
                  <c:v>730</c:v>
                </c:pt>
                <c:pt idx="983">
                  <c:v>730</c:v>
                </c:pt>
                <c:pt idx="984">
                  <c:v>730</c:v>
                </c:pt>
                <c:pt idx="985">
                  <c:v>330</c:v>
                </c:pt>
                <c:pt idx="986">
                  <c:v>330</c:v>
                </c:pt>
                <c:pt idx="987">
                  <c:v>330</c:v>
                </c:pt>
                <c:pt idx="988">
                  <c:v>330</c:v>
                </c:pt>
                <c:pt idx="989">
                  <c:v>330</c:v>
                </c:pt>
                <c:pt idx="990">
                  <c:v>330</c:v>
                </c:pt>
                <c:pt idx="991">
                  <c:v>730</c:v>
                </c:pt>
                <c:pt idx="992">
                  <c:v>730</c:v>
                </c:pt>
                <c:pt idx="993">
                  <c:v>730</c:v>
                </c:pt>
                <c:pt idx="994">
                  <c:v>730</c:v>
                </c:pt>
                <c:pt idx="995">
                  <c:v>730</c:v>
                </c:pt>
                <c:pt idx="996">
                  <c:v>730</c:v>
                </c:pt>
                <c:pt idx="997">
                  <c:v>730</c:v>
                </c:pt>
                <c:pt idx="998">
                  <c:v>730</c:v>
                </c:pt>
                <c:pt idx="999">
                  <c:v>730</c:v>
                </c:pt>
                <c:pt idx="1000">
                  <c:v>730</c:v>
                </c:pt>
                <c:pt idx="1001">
                  <c:v>730</c:v>
                </c:pt>
                <c:pt idx="1002">
                  <c:v>730</c:v>
                </c:pt>
                <c:pt idx="1003">
                  <c:v>730</c:v>
                </c:pt>
                <c:pt idx="1004">
                  <c:v>730</c:v>
                </c:pt>
                <c:pt idx="1005">
                  <c:v>730</c:v>
                </c:pt>
                <c:pt idx="1006">
                  <c:v>730</c:v>
                </c:pt>
                <c:pt idx="1007">
                  <c:v>730</c:v>
                </c:pt>
                <c:pt idx="1008">
                  <c:v>730</c:v>
                </c:pt>
                <c:pt idx="1009">
                  <c:v>330</c:v>
                </c:pt>
                <c:pt idx="1010">
                  <c:v>330</c:v>
                </c:pt>
                <c:pt idx="1011">
                  <c:v>330</c:v>
                </c:pt>
                <c:pt idx="1012">
                  <c:v>330</c:v>
                </c:pt>
                <c:pt idx="1013">
                  <c:v>330</c:v>
                </c:pt>
                <c:pt idx="1014">
                  <c:v>330</c:v>
                </c:pt>
                <c:pt idx="1015">
                  <c:v>730</c:v>
                </c:pt>
                <c:pt idx="1016">
                  <c:v>730</c:v>
                </c:pt>
                <c:pt idx="1017">
                  <c:v>730</c:v>
                </c:pt>
                <c:pt idx="1018">
                  <c:v>730</c:v>
                </c:pt>
                <c:pt idx="1019">
                  <c:v>730</c:v>
                </c:pt>
                <c:pt idx="1020">
                  <c:v>730</c:v>
                </c:pt>
                <c:pt idx="1021">
                  <c:v>730</c:v>
                </c:pt>
                <c:pt idx="1022">
                  <c:v>730</c:v>
                </c:pt>
                <c:pt idx="1023">
                  <c:v>730</c:v>
                </c:pt>
                <c:pt idx="1024">
                  <c:v>730</c:v>
                </c:pt>
                <c:pt idx="1025">
                  <c:v>730</c:v>
                </c:pt>
                <c:pt idx="1026">
                  <c:v>730</c:v>
                </c:pt>
                <c:pt idx="1027">
                  <c:v>730</c:v>
                </c:pt>
                <c:pt idx="1028">
                  <c:v>730</c:v>
                </c:pt>
                <c:pt idx="1029">
                  <c:v>730</c:v>
                </c:pt>
                <c:pt idx="1030">
                  <c:v>730</c:v>
                </c:pt>
                <c:pt idx="1031">
                  <c:v>730</c:v>
                </c:pt>
                <c:pt idx="1032">
                  <c:v>730</c:v>
                </c:pt>
                <c:pt idx="1033">
                  <c:v>330</c:v>
                </c:pt>
                <c:pt idx="1034">
                  <c:v>330</c:v>
                </c:pt>
                <c:pt idx="1035">
                  <c:v>330</c:v>
                </c:pt>
                <c:pt idx="1036">
                  <c:v>330</c:v>
                </c:pt>
                <c:pt idx="1037">
                  <c:v>330</c:v>
                </c:pt>
                <c:pt idx="1038">
                  <c:v>330</c:v>
                </c:pt>
                <c:pt idx="1039">
                  <c:v>730</c:v>
                </c:pt>
                <c:pt idx="1040">
                  <c:v>730</c:v>
                </c:pt>
                <c:pt idx="1041">
                  <c:v>730</c:v>
                </c:pt>
                <c:pt idx="1042">
                  <c:v>730</c:v>
                </c:pt>
                <c:pt idx="1043">
                  <c:v>730</c:v>
                </c:pt>
                <c:pt idx="1044">
                  <c:v>730</c:v>
                </c:pt>
                <c:pt idx="1045">
                  <c:v>730</c:v>
                </c:pt>
                <c:pt idx="1046">
                  <c:v>730</c:v>
                </c:pt>
                <c:pt idx="1047">
                  <c:v>730</c:v>
                </c:pt>
                <c:pt idx="1048">
                  <c:v>730</c:v>
                </c:pt>
                <c:pt idx="1049">
                  <c:v>730</c:v>
                </c:pt>
                <c:pt idx="1050">
                  <c:v>730</c:v>
                </c:pt>
                <c:pt idx="1051">
                  <c:v>730</c:v>
                </c:pt>
                <c:pt idx="1052">
                  <c:v>730</c:v>
                </c:pt>
                <c:pt idx="1053">
                  <c:v>730</c:v>
                </c:pt>
                <c:pt idx="1054">
                  <c:v>730</c:v>
                </c:pt>
                <c:pt idx="1055">
                  <c:v>730</c:v>
                </c:pt>
                <c:pt idx="1056">
                  <c:v>730</c:v>
                </c:pt>
                <c:pt idx="1057">
                  <c:v>330</c:v>
                </c:pt>
                <c:pt idx="1058">
                  <c:v>330</c:v>
                </c:pt>
                <c:pt idx="1059">
                  <c:v>330</c:v>
                </c:pt>
                <c:pt idx="1060">
                  <c:v>330</c:v>
                </c:pt>
                <c:pt idx="1061">
                  <c:v>330</c:v>
                </c:pt>
                <c:pt idx="1062">
                  <c:v>330</c:v>
                </c:pt>
                <c:pt idx="1063">
                  <c:v>730</c:v>
                </c:pt>
                <c:pt idx="1064">
                  <c:v>730</c:v>
                </c:pt>
                <c:pt idx="1065">
                  <c:v>730</c:v>
                </c:pt>
                <c:pt idx="1066">
                  <c:v>730</c:v>
                </c:pt>
                <c:pt idx="1067">
                  <c:v>530</c:v>
                </c:pt>
                <c:pt idx="1068">
                  <c:v>530</c:v>
                </c:pt>
                <c:pt idx="1069">
                  <c:v>530</c:v>
                </c:pt>
                <c:pt idx="1070">
                  <c:v>530</c:v>
                </c:pt>
                <c:pt idx="1071">
                  <c:v>530</c:v>
                </c:pt>
                <c:pt idx="1072">
                  <c:v>730</c:v>
                </c:pt>
                <c:pt idx="1073">
                  <c:v>780</c:v>
                </c:pt>
                <c:pt idx="1074">
                  <c:v>780</c:v>
                </c:pt>
                <c:pt idx="1075">
                  <c:v>780</c:v>
                </c:pt>
                <c:pt idx="1076">
                  <c:v>780</c:v>
                </c:pt>
                <c:pt idx="1077">
                  <c:v>780</c:v>
                </c:pt>
                <c:pt idx="1078">
                  <c:v>780</c:v>
                </c:pt>
                <c:pt idx="1079">
                  <c:v>830</c:v>
                </c:pt>
                <c:pt idx="1080">
                  <c:v>1095</c:v>
                </c:pt>
                <c:pt idx="1081">
                  <c:v>1095</c:v>
                </c:pt>
                <c:pt idx="1082">
                  <c:v>795</c:v>
                </c:pt>
                <c:pt idx="1083">
                  <c:v>795</c:v>
                </c:pt>
                <c:pt idx="1084">
                  <c:v>795</c:v>
                </c:pt>
                <c:pt idx="1085">
                  <c:v>795</c:v>
                </c:pt>
                <c:pt idx="1086">
                  <c:v>795</c:v>
                </c:pt>
                <c:pt idx="1087">
                  <c:v>795</c:v>
                </c:pt>
                <c:pt idx="1088">
                  <c:v>1095</c:v>
                </c:pt>
                <c:pt idx="1089">
                  <c:v>1095</c:v>
                </c:pt>
                <c:pt idx="1090">
                  <c:v>1095</c:v>
                </c:pt>
                <c:pt idx="1091">
                  <c:v>1095</c:v>
                </c:pt>
                <c:pt idx="1092">
                  <c:v>1095</c:v>
                </c:pt>
                <c:pt idx="1093">
                  <c:v>1095</c:v>
                </c:pt>
                <c:pt idx="1094">
                  <c:v>1095</c:v>
                </c:pt>
                <c:pt idx="1095">
                  <c:v>1095</c:v>
                </c:pt>
                <c:pt idx="1096">
                  <c:v>416</c:v>
                </c:pt>
                <c:pt idx="1097">
                  <c:v>255.8</c:v>
                </c:pt>
                <c:pt idx="1098">
                  <c:v>680.30000000000007</c:v>
                </c:pt>
                <c:pt idx="1099">
                  <c:v>1095</c:v>
                </c:pt>
                <c:pt idx="1100">
                  <c:v>1095</c:v>
                </c:pt>
                <c:pt idx="1101">
                  <c:v>1095</c:v>
                </c:pt>
                <c:pt idx="1102">
                  <c:v>1095</c:v>
                </c:pt>
                <c:pt idx="1103">
                  <c:v>1095</c:v>
                </c:pt>
                <c:pt idx="1104">
                  <c:v>1200</c:v>
                </c:pt>
                <c:pt idx="1105">
                  <c:v>900</c:v>
                </c:pt>
                <c:pt idx="1106">
                  <c:v>900</c:v>
                </c:pt>
                <c:pt idx="1107">
                  <c:v>900</c:v>
                </c:pt>
                <c:pt idx="1108">
                  <c:v>900</c:v>
                </c:pt>
                <c:pt idx="1109">
                  <c:v>900</c:v>
                </c:pt>
                <c:pt idx="1110">
                  <c:v>900</c:v>
                </c:pt>
                <c:pt idx="1111">
                  <c:v>450</c:v>
                </c:pt>
                <c:pt idx="1112">
                  <c:v>200</c:v>
                </c:pt>
                <c:pt idx="1113">
                  <c:v>200</c:v>
                </c:pt>
                <c:pt idx="1114">
                  <c:v>200</c:v>
                </c:pt>
                <c:pt idx="1115">
                  <c:v>200</c:v>
                </c:pt>
                <c:pt idx="1116">
                  <c:v>200</c:v>
                </c:pt>
                <c:pt idx="1117">
                  <c:v>200</c:v>
                </c:pt>
                <c:pt idx="1118">
                  <c:v>200</c:v>
                </c:pt>
                <c:pt idx="1119">
                  <c:v>200</c:v>
                </c:pt>
                <c:pt idx="1120">
                  <c:v>200</c:v>
                </c:pt>
                <c:pt idx="1121">
                  <c:v>450</c:v>
                </c:pt>
                <c:pt idx="1122">
                  <c:v>1200</c:v>
                </c:pt>
                <c:pt idx="1123">
                  <c:v>1200</c:v>
                </c:pt>
                <c:pt idx="1124">
                  <c:v>1200</c:v>
                </c:pt>
                <c:pt idx="1125">
                  <c:v>1200</c:v>
                </c:pt>
                <c:pt idx="1126">
                  <c:v>1200</c:v>
                </c:pt>
                <c:pt idx="1127">
                  <c:v>1200</c:v>
                </c:pt>
                <c:pt idx="1128">
                  <c:v>1030</c:v>
                </c:pt>
                <c:pt idx="1129">
                  <c:v>730</c:v>
                </c:pt>
                <c:pt idx="1130">
                  <c:v>730</c:v>
                </c:pt>
                <c:pt idx="1131">
                  <c:v>730</c:v>
                </c:pt>
                <c:pt idx="1132">
                  <c:v>730</c:v>
                </c:pt>
                <c:pt idx="1133">
                  <c:v>730</c:v>
                </c:pt>
                <c:pt idx="1134">
                  <c:v>730</c:v>
                </c:pt>
                <c:pt idx="1135">
                  <c:v>1030</c:v>
                </c:pt>
                <c:pt idx="1136">
                  <c:v>1030</c:v>
                </c:pt>
                <c:pt idx="1137">
                  <c:v>1030</c:v>
                </c:pt>
                <c:pt idx="1138">
                  <c:v>1030</c:v>
                </c:pt>
                <c:pt idx="1139">
                  <c:v>1030</c:v>
                </c:pt>
                <c:pt idx="1140">
                  <c:v>1030</c:v>
                </c:pt>
                <c:pt idx="1141">
                  <c:v>1030</c:v>
                </c:pt>
                <c:pt idx="1142">
                  <c:v>1030</c:v>
                </c:pt>
                <c:pt idx="1143">
                  <c:v>1030</c:v>
                </c:pt>
                <c:pt idx="1144">
                  <c:v>1030</c:v>
                </c:pt>
                <c:pt idx="1145">
                  <c:v>1030</c:v>
                </c:pt>
                <c:pt idx="1146">
                  <c:v>1030</c:v>
                </c:pt>
                <c:pt idx="1147">
                  <c:v>1030</c:v>
                </c:pt>
                <c:pt idx="1148">
                  <c:v>1030</c:v>
                </c:pt>
                <c:pt idx="1149">
                  <c:v>1030</c:v>
                </c:pt>
                <c:pt idx="1150">
                  <c:v>1030</c:v>
                </c:pt>
                <c:pt idx="1151">
                  <c:v>1030</c:v>
                </c:pt>
                <c:pt idx="1152">
                  <c:v>1085</c:v>
                </c:pt>
                <c:pt idx="1153">
                  <c:v>785</c:v>
                </c:pt>
                <c:pt idx="1154">
                  <c:v>785</c:v>
                </c:pt>
                <c:pt idx="1155">
                  <c:v>785</c:v>
                </c:pt>
                <c:pt idx="1156">
                  <c:v>785</c:v>
                </c:pt>
                <c:pt idx="1157">
                  <c:v>785</c:v>
                </c:pt>
                <c:pt idx="1158">
                  <c:v>785</c:v>
                </c:pt>
                <c:pt idx="1159">
                  <c:v>1085</c:v>
                </c:pt>
                <c:pt idx="1160">
                  <c:v>1085</c:v>
                </c:pt>
                <c:pt idx="1161">
                  <c:v>1085</c:v>
                </c:pt>
                <c:pt idx="1162">
                  <c:v>1085</c:v>
                </c:pt>
                <c:pt idx="1163">
                  <c:v>1085</c:v>
                </c:pt>
                <c:pt idx="1164">
                  <c:v>1085</c:v>
                </c:pt>
                <c:pt idx="1165">
                  <c:v>1085</c:v>
                </c:pt>
                <c:pt idx="1166">
                  <c:v>1085</c:v>
                </c:pt>
                <c:pt idx="1167">
                  <c:v>1085</c:v>
                </c:pt>
                <c:pt idx="1168">
                  <c:v>1085</c:v>
                </c:pt>
                <c:pt idx="1169">
                  <c:v>1085</c:v>
                </c:pt>
                <c:pt idx="1170">
                  <c:v>1085</c:v>
                </c:pt>
                <c:pt idx="1171">
                  <c:v>1085</c:v>
                </c:pt>
                <c:pt idx="1172">
                  <c:v>1085</c:v>
                </c:pt>
                <c:pt idx="1173">
                  <c:v>1085</c:v>
                </c:pt>
                <c:pt idx="1174">
                  <c:v>1085</c:v>
                </c:pt>
                <c:pt idx="1175">
                  <c:v>1085</c:v>
                </c:pt>
                <c:pt idx="1176">
                  <c:v>1085</c:v>
                </c:pt>
                <c:pt idx="1177">
                  <c:v>785</c:v>
                </c:pt>
                <c:pt idx="1178">
                  <c:v>785</c:v>
                </c:pt>
                <c:pt idx="1179">
                  <c:v>785</c:v>
                </c:pt>
                <c:pt idx="1180">
                  <c:v>785</c:v>
                </c:pt>
                <c:pt idx="1181">
                  <c:v>785</c:v>
                </c:pt>
                <c:pt idx="1182">
                  <c:v>785</c:v>
                </c:pt>
                <c:pt idx="1183">
                  <c:v>1085</c:v>
                </c:pt>
                <c:pt idx="1184">
                  <c:v>1085</c:v>
                </c:pt>
                <c:pt idx="1185">
                  <c:v>1085</c:v>
                </c:pt>
                <c:pt idx="1186">
                  <c:v>1085</c:v>
                </c:pt>
                <c:pt idx="1187">
                  <c:v>1085</c:v>
                </c:pt>
                <c:pt idx="1188">
                  <c:v>1085</c:v>
                </c:pt>
                <c:pt idx="1189">
                  <c:v>1085</c:v>
                </c:pt>
                <c:pt idx="1190">
                  <c:v>1085</c:v>
                </c:pt>
                <c:pt idx="1191">
                  <c:v>1085</c:v>
                </c:pt>
                <c:pt idx="1192">
                  <c:v>1085</c:v>
                </c:pt>
                <c:pt idx="1193">
                  <c:v>1085</c:v>
                </c:pt>
                <c:pt idx="1194">
                  <c:v>1085</c:v>
                </c:pt>
                <c:pt idx="1195">
                  <c:v>1085</c:v>
                </c:pt>
                <c:pt idx="1196">
                  <c:v>1085</c:v>
                </c:pt>
                <c:pt idx="1197">
                  <c:v>1085</c:v>
                </c:pt>
                <c:pt idx="1198">
                  <c:v>1085</c:v>
                </c:pt>
                <c:pt idx="1199">
                  <c:v>1085</c:v>
                </c:pt>
                <c:pt idx="1200">
                  <c:v>1085</c:v>
                </c:pt>
                <c:pt idx="1201">
                  <c:v>785</c:v>
                </c:pt>
                <c:pt idx="1202">
                  <c:v>785</c:v>
                </c:pt>
                <c:pt idx="1203">
                  <c:v>785</c:v>
                </c:pt>
                <c:pt idx="1204">
                  <c:v>785</c:v>
                </c:pt>
                <c:pt idx="1205">
                  <c:v>785</c:v>
                </c:pt>
                <c:pt idx="1206">
                  <c:v>785</c:v>
                </c:pt>
                <c:pt idx="1207">
                  <c:v>1085</c:v>
                </c:pt>
                <c:pt idx="1208">
                  <c:v>1085</c:v>
                </c:pt>
                <c:pt idx="1209">
                  <c:v>1085</c:v>
                </c:pt>
                <c:pt idx="1210">
                  <c:v>1085</c:v>
                </c:pt>
                <c:pt idx="1211">
                  <c:v>1085</c:v>
                </c:pt>
                <c:pt idx="1212">
                  <c:v>1085</c:v>
                </c:pt>
                <c:pt idx="1213">
                  <c:v>1085</c:v>
                </c:pt>
                <c:pt idx="1214">
                  <c:v>1085</c:v>
                </c:pt>
                <c:pt idx="1215">
                  <c:v>1085</c:v>
                </c:pt>
                <c:pt idx="1216">
                  <c:v>1085</c:v>
                </c:pt>
                <c:pt idx="1217">
                  <c:v>1085</c:v>
                </c:pt>
                <c:pt idx="1218">
                  <c:v>1085</c:v>
                </c:pt>
                <c:pt idx="1219">
                  <c:v>1085</c:v>
                </c:pt>
                <c:pt idx="1220">
                  <c:v>1085</c:v>
                </c:pt>
                <c:pt idx="1221">
                  <c:v>1085</c:v>
                </c:pt>
                <c:pt idx="1222">
                  <c:v>1085</c:v>
                </c:pt>
                <c:pt idx="1223">
                  <c:v>1085</c:v>
                </c:pt>
                <c:pt idx="1224">
                  <c:v>1085</c:v>
                </c:pt>
                <c:pt idx="1225">
                  <c:v>785</c:v>
                </c:pt>
                <c:pt idx="1226">
                  <c:v>785</c:v>
                </c:pt>
                <c:pt idx="1227">
                  <c:v>785</c:v>
                </c:pt>
                <c:pt idx="1228">
                  <c:v>785</c:v>
                </c:pt>
                <c:pt idx="1229">
                  <c:v>785</c:v>
                </c:pt>
                <c:pt idx="1230">
                  <c:v>785</c:v>
                </c:pt>
                <c:pt idx="1231">
                  <c:v>1085</c:v>
                </c:pt>
                <c:pt idx="1232">
                  <c:v>1085</c:v>
                </c:pt>
                <c:pt idx="1233">
                  <c:v>1085</c:v>
                </c:pt>
                <c:pt idx="1234">
                  <c:v>1085</c:v>
                </c:pt>
                <c:pt idx="1235">
                  <c:v>1085</c:v>
                </c:pt>
                <c:pt idx="1236">
                  <c:v>1085</c:v>
                </c:pt>
                <c:pt idx="1237">
                  <c:v>1085</c:v>
                </c:pt>
                <c:pt idx="1238">
                  <c:v>1085</c:v>
                </c:pt>
                <c:pt idx="1239">
                  <c:v>1085</c:v>
                </c:pt>
                <c:pt idx="1240">
                  <c:v>1085</c:v>
                </c:pt>
                <c:pt idx="1241">
                  <c:v>1085</c:v>
                </c:pt>
                <c:pt idx="1242">
                  <c:v>1085</c:v>
                </c:pt>
                <c:pt idx="1243">
                  <c:v>1085</c:v>
                </c:pt>
                <c:pt idx="1244">
                  <c:v>1085</c:v>
                </c:pt>
                <c:pt idx="1245">
                  <c:v>1085</c:v>
                </c:pt>
                <c:pt idx="1246">
                  <c:v>1085</c:v>
                </c:pt>
                <c:pt idx="1247">
                  <c:v>1085</c:v>
                </c:pt>
                <c:pt idx="1248">
                  <c:v>1085</c:v>
                </c:pt>
                <c:pt idx="1249">
                  <c:v>1085</c:v>
                </c:pt>
                <c:pt idx="1250">
                  <c:v>585</c:v>
                </c:pt>
                <c:pt idx="1251">
                  <c:v>585</c:v>
                </c:pt>
                <c:pt idx="1252">
                  <c:v>585</c:v>
                </c:pt>
                <c:pt idx="1253">
                  <c:v>585</c:v>
                </c:pt>
                <c:pt idx="1254">
                  <c:v>585</c:v>
                </c:pt>
                <c:pt idx="1255">
                  <c:v>585</c:v>
                </c:pt>
                <c:pt idx="1256">
                  <c:v>1085</c:v>
                </c:pt>
                <c:pt idx="1257">
                  <c:v>585</c:v>
                </c:pt>
                <c:pt idx="1258">
                  <c:v>585</c:v>
                </c:pt>
                <c:pt idx="1259">
                  <c:v>585</c:v>
                </c:pt>
                <c:pt idx="1260">
                  <c:v>585</c:v>
                </c:pt>
                <c:pt idx="1261">
                  <c:v>585</c:v>
                </c:pt>
                <c:pt idx="1262">
                  <c:v>585</c:v>
                </c:pt>
                <c:pt idx="1263">
                  <c:v>585</c:v>
                </c:pt>
                <c:pt idx="1264">
                  <c:v>585</c:v>
                </c:pt>
                <c:pt idx="1265">
                  <c:v>585</c:v>
                </c:pt>
                <c:pt idx="1266">
                  <c:v>585</c:v>
                </c:pt>
                <c:pt idx="1267">
                  <c:v>1085</c:v>
                </c:pt>
                <c:pt idx="1268">
                  <c:v>1085</c:v>
                </c:pt>
                <c:pt idx="1269">
                  <c:v>1085</c:v>
                </c:pt>
                <c:pt idx="1270">
                  <c:v>1085</c:v>
                </c:pt>
                <c:pt idx="1271">
                  <c:v>1085</c:v>
                </c:pt>
                <c:pt idx="1272">
                  <c:v>1085</c:v>
                </c:pt>
                <c:pt idx="1273">
                  <c:v>585</c:v>
                </c:pt>
                <c:pt idx="1274">
                  <c:v>585</c:v>
                </c:pt>
                <c:pt idx="1275">
                  <c:v>585</c:v>
                </c:pt>
                <c:pt idx="1276">
                  <c:v>585</c:v>
                </c:pt>
                <c:pt idx="1277">
                  <c:v>585</c:v>
                </c:pt>
                <c:pt idx="1278">
                  <c:v>585</c:v>
                </c:pt>
                <c:pt idx="1279">
                  <c:v>585</c:v>
                </c:pt>
                <c:pt idx="1280">
                  <c:v>585</c:v>
                </c:pt>
                <c:pt idx="1281">
                  <c:v>585</c:v>
                </c:pt>
                <c:pt idx="1282">
                  <c:v>585</c:v>
                </c:pt>
                <c:pt idx="1283">
                  <c:v>585</c:v>
                </c:pt>
                <c:pt idx="1284">
                  <c:v>585</c:v>
                </c:pt>
                <c:pt idx="1285">
                  <c:v>585</c:v>
                </c:pt>
                <c:pt idx="1286">
                  <c:v>585</c:v>
                </c:pt>
                <c:pt idx="1287">
                  <c:v>585</c:v>
                </c:pt>
                <c:pt idx="1288">
                  <c:v>585</c:v>
                </c:pt>
                <c:pt idx="1289">
                  <c:v>585</c:v>
                </c:pt>
                <c:pt idx="1290">
                  <c:v>1085</c:v>
                </c:pt>
                <c:pt idx="1291">
                  <c:v>1085</c:v>
                </c:pt>
                <c:pt idx="1292">
                  <c:v>1085</c:v>
                </c:pt>
                <c:pt idx="1293">
                  <c:v>1085</c:v>
                </c:pt>
                <c:pt idx="1294">
                  <c:v>1085</c:v>
                </c:pt>
                <c:pt idx="1295">
                  <c:v>1085</c:v>
                </c:pt>
                <c:pt idx="1296">
                  <c:v>1085</c:v>
                </c:pt>
                <c:pt idx="1297">
                  <c:v>585</c:v>
                </c:pt>
                <c:pt idx="1298">
                  <c:v>585</c:v>
                </c:pt>
                <c:pt idx="1299">
                  <c:v>585</c:v>
                </c:pt>
                <c:pt idx="1300">
                  <c:v>585</c:v>
                </c:pt>
                <c:pt idx="1301">
                  <c:v>585</c:v>
                </c:pt>
                <c:pt idx="1302">
                  <c:v>585</c:v>
                </c:pt>
                <c:pt idx="1303">
                  <c:v>1085</c:v>
                </c:pt>
                <c:pt idx="1304">
                  <c:v>1085</c:v>
                </c:pt>
                <c:pt idx="1305">
                  <c:v>1085</c:v>
                </c:pt>
                <c:pt idx="1306">
                  <c:v>1085</c:v>
                </c:pt>
                <c:pt idx="1307">
                  <c:v>1085</c:v>
                </c:pt>
                <c:pt idx="1308">
                  <c:v>1085</c:v>
                </c:pt>
                <c:pt idx="1309">
                  <c:v>1085</c:v>
                </c:pt>
                <c:pt idx="1310">
                  <c:v>1085</c:v>
                </c:pt>
                <c:pt idx="1311">
                  <c:v>1085</c:v>
                </c:pt>
                <c:pt idx="1312">
                  <c:v>1085</c:v>
                </c:pt>
                <c:pt idx="1313">
                  <c:v>1085</c:v>
                </c:pt>
                <c:pt idx="1314">
                  <c:v>1085</c:v>
                </c:pt>
                <c:pt idx="1315">
                  <c:v>1085</c:v>
                </c:pt>
                <c:pt idx="1316">
                  <c:v>1085</c:v>
                </c:pt>
                <c:pt idx="1317">
                  <c:v>1085</c:v>
                </c:pt>
                <c:pt idx="1318">
                  <c:v>1085</c:v>
                </c:pt>
                <c:pt idx="1319">
                  <c:v>1085</c:v>
                </c:pt>
                <c:pt idx="1320">
                  <c:v>1085</c:v>
                </c:pt>
                <c:pt idx="1321">
                  <c:v>585</c:v>
                </c:pt>
                <c:pt idx="1322">
                  <c:v>585</c:v>
                </c:pt>
                <c:pt idx="1323">
                  <c:v>585</c:v>
                </c:pt>
                <c:pt idx="1324">
                  <c:v>585</c:v>
                </c:pt>
                <c:pt idx="1325">
                  <c:v>585</c:v>
                </c:pt>
                <c:pt idx="1326">
                  <c:v>585</c:v>
                </c:pt>
                <c:pt idx="1327">
                  <c:v>1085</c:v>
                </c:pt>
                <c:pt idx="1328">
                  <c:v>1085</c:v>
                </c:pt>
                <c:pt idx="1329">
                  <c:v>585</c:v>
                </c:pt>
                <c:pt idx="1330">
                  <c:v>585</c:v>
                </c:pt>
                <c:pt idx="1331">
                  <c:v>585</c:v>
                </c:pt>
                <c:pt idx="1332">
                  <c:v>585</c:v>
                </c:pt>
                <c:pt idx="1333">
                  <c:v>585</c:v>
                </c:pt>
                <c:pt idx="1334">
                  <c:v>585</c:v>
                </c:pt>
                <c:pt idx="1335">
                  <c:v>585</c:v>
                </c:pt>
                <c:pt idx="1336">
                  <c:v>1085</c:v>
                </c:pt>
                <c:pt idx="1337">
                  <c:v>1085</c:v>
                </c:pt>
                <c:pt idx="1338">
                  <c:v>1085</c:v>
                </c:pt>
                <c:pt idx="1339">
                  <c:v>1085</c:v>
                </c:pt>
                <c:pt idx="1340">
                  <c:v>1085</c:v>
                </c:pt>
                <c:pt idx="1341">
                  <c:v>1085</c:v>
                </c:pt>
                <c:pt idx="1342">
                  <c:v>1085</c:v>
                </c:pt>
                <c:pt idx="1343">
                  <c:v>1085</c:v>
                </c:pt>
                <c:pt idx="1344">
                  <c:v>1085</c:v>
                </c:pt>
                <c:pt idx="1345">
                  <c:v>585</c:v>
                </c:pt>
                <c:pt idx="1346">
                  <c:v>585</c:v>
                </c:pt>
                <c:pt idx="1347">
                  <c:v>585</c:v>
                </c:pt>
                <c:pt idx="1348">
                  <c:v>585</c:v>
                </c:pt>
                <c:pt idx="1349">
                  <c:v>585</c:v>
                </c:pt>
                <c:pt idx="1350">
                  <c:v>585</c:v>
                </c:pt>
                <c:pt idx="1351">
                  <c:v>1085</c:v>
                </c:pt>
                <c:pt idx="1352">
                  <c:v>285</c:v>
                </c:pt>
                <c:pt idx="1353">
                  <c:v>285</c:v>
                </c:pt>
                <c:pt idx="1354">
                  <c:v>285</c:v>
                </c:pt>
                <c:pt idx="1355">
                  <c:v>285</c:v>
                </c:pt>
                <c:pt idx="1356">
                  <c:v>285</c:v>
                </c:pt>
                <c:pt idx="1357">
                  <c:v>285</c:v>
                </c:pt>
                <c:pt idx="1358">
                  <c:v>285</c:v>
                </c:pt>
                <c:pt idx="1359">
                  <c:v>285</c:v>
                </c:pt>
                <c:pt idx="1360">
                  <c:v>285</c:v>
                </c:pt>
                <c:pt idx="1361">
                  <c:v>285</c:v>
                </c:pt>
                <c:pt idx="1362">
                  <c:v>285</c:v>
                </c:pt>
                <c:pt idx="1363">
                  <c:v>285</c:v>
                </c:pt>
                <c:pt idx="1364">
                  <c:v>285</c:v>
                </c:pt>
                <c:pt idx="1365">
                  <c:v>285</c:v>
                </c:pt>
                <c:pt idx="1366">
                  <c:v>285</c:v>
                </c:pt>
                <c:pt idx="1367">
                  <c:v>285</c:v>
                </c:pt>
                <c:pt idx="1368">
                  <c:v>285</c:v>
                </c:pt>
                <c:pt idx="1369">
                  <c:v>485</c:v>
                </c:pt>
                <c:pt idx="1370">
                  <c:v>485</c:v>
                </c:pt>
                <c:pt idx="1371">
                  <c:v>485</c:v>
                </c:pt>
                <c:pt idx="1372">
                  <c:v>485</c:v>
                </c:pt>
                <c:pt idx="1373">
                  <c:v>485</c:v>
                </c:pt>
                <c:pt idx="1374">
                  <c:v>485</c:v>
                </c:pt>
                <c:pt idx="1375">
                  <c:v>285</c:v>
                </c:pt>
                <c:pt idx="1376">
                  <c:v>285</c:v>
                </c:pt>
                <c:pt idx="1377">
                  <c:v>285</c:v>
                </c:pt>
                <c:pt idx="1378">
                  <c:v>285</c:v>
                </c:pt>
                <c:pt idx="1379">
                  <c:v>285</c:v>
                </c:pt>
                <c:pt idx="1380">
                  <c:v>285</c:v>
                </c:pt>
                <c:pt idx="1381">
                  <c:v>285</c:v>
                </c:pt>
                <c:pt idx="1382">
                  <c:v>285</c:v>
                </c:pt>
                <c:pt idx="1383">
                  <c:v>285</c:v>
                </c:pt>
                <c:pt idx="1384">
                  <c:v>285</c:v>
                </c:pt>
                <c:pt idx="1385">
                  <c:v>285</c:v>
                </c:pt>
                <c:pt idx="1386">
                  <c:v>285</c:v>
                </c:pt>
                <c:pt idx="1387">
                  <c:v>285</c:v>
                </c:pt>
                <c:pt idx="1388">
                  <c:v>285</c:v>
                </c:pt>
                <c:pt idx="1389">
                  <c:v>285</c:v>
                </c:pt>
                <c:pt idx="1390">
                  <c:v>285</c:v>
                </c:pt>
                <c:pt idx="1391">
                  <c:v>285</c:v>
                </c:pt>
                <c:pt idx="1392">
                  <c:v>285</c:v>
                </c:pt>
                <c:pt idx="1393">
                  <c:v>485</c:v>
                </c:pt>
                <c:pt idx="1394">
                  <c:v>485</c:v>
                </c:pt>
                <c:pt idx="1395">
                  <c:v>485</c:v>
                </c:pt>
                <c:pt idx="1396">
                  <c:v>485</c:v>
                </c:pt>
                <c:pt idx="1397">
                  <c:v>485</c:v>
                </c:pt>
                <c:pt idx="1398">
                  <c:v>485</c:v>
                </c:pt>
                <c:pt idx="1399">
                  <c:v>285</c:v>
                </c:pt>
                <c:pt idx="1400">
                  <c:v>285</c:v>
                </c:pt>
                <c:pt idx="1401">
                  <c:v>285</c:v>
                </c:pt>
                <c:pt idx="1402">
                  <c:v>285</c:v>
                </c:pt>
                <c:pt idx="1403">
                  <c:v>285</c:v>
                </c:pt>
                <c:pt idx="1404">
                  <c:v>285</c:v>
                </c:pt>
                <c:pt idx="1405">
                  <c:v>285</c:v>
                </c:pt>
                <c:pt idx="1406">
                  <c:v>285</c:v>
                </c:pt>
                <c:pt idx="1407">
                  <c:v>285</c:v>
                </c:pt>
                <c:pt idx="1408">
                  <c:v>285</c:v>
                </c:pt>
                <c:pt idx="1409">
                  <c:v>285</c:v>
                </c:pt>
                <c:pt idx="1410">
                  <c:v>285</c:v>
                </c:pt>
                <c:pt idx="1411">
                  <c:v>285</c:v>
                </c:pt>
                <c:pt idx="1412">
                  <c:v>285</c:v>
                </c:pt>
                <c:pt idx="1413">
                  <c:v>285</c:v>
                </c:pt>
                <c:pt idx="1414">
                  <c:v>285</c:v>
                </c:pt>
                <c:pt idx="1415">
                  <c:v>285</c:v>
                </c:pt>
                <c:pt idx="1416">
                  <c:v>685</c:v>
                </c:pt>
                <c:pt idx="1417">
                  <c:v>685</c:v>
                </c:pt>
                <c:pt idx="1418">
                  <c:v>885</c:v>
                </c:pt>
                <c:pt idx="1419">
                  <c:v>885</c:v>
                </c:pt>
                <c:pt idx="1420">
                  <c:v>885</c:v>
                </c:pt>
                <c:pt idx="1421">
                  <c:v>885</c:v>
                </c:pt>
                <c:pt idx="1422">
                  <c:v>885</c:v>
                </c:pt>
                <c:pt idx="1423">
                  <c:v>885</c:v>
                </c:pt>
                <c:pt idx="1424">
                  <c:v>685</c:v>
                </c:pt>
                <c:pt idx="1425">
                  <c:v>685</c:v>
                </c:pt>
                <c:pt idx="1426">
                  <c:v>685</c:v>
                </c:pt>
                <c:pt idx="1427">
                  <c:v>685</c:v>
                </c:pt>
                <c:pt idx="1428">
                  <c:v>685</c:v>
                </c:pt>
                <c:pt idx="1429">
                  <c:v>685</c:v>
                </c:pt>
                <c:pt idx="1430">
                  <c:v>685</c:v>
                </c:pt>
                <c:pt idx="1431">
                  <c:v>685</c:v>
                </c:pt>
                <c:pt idx="1432">
                  <c:v>685</c:v>
                </c:pt>
                <c:pt idx="1433">
                  <c:v>685</c:v>
                </c:pt>
                <c:pt idx="1434">
                  <c:v>685</c:v>
                </c:pt>
                <c:pt idx="1435">
                  <c:v>685</c:v>
                </c:pt>
                <c:pt idx="1436">
                  <c:v>685</c:v>
                </c:pt>
                <c:pt idx="1437">
                  <c:v>685</c:v>
                </c:pt>
                <c:pt idx="1438">
                  <c:v>685</c:v>
                </c:pt>
                <c:pt idx="1439">
                  <c:v>685</c:v>
                </c:pt>
                <c:pt idx="1440">
                  <c:v>685</c:v>
                </c:pt>
                <c:pt idx="1441">
                  <c:v>885</c:v>
                </c:pt>
                <c:pt idx="1442">
                  <c:v>885</c:v>
                </c:pt>
                <c:pt idx="1443">
                  <c:v>885</c:v>
                </c:pt>
                <c:pt idx="1444">
                  <c:v>885</c:v>
                </c:pt>
                <c:pt idx="1445">
                  <c:v>885</c:v>
                </c:pt>
                <c:pt idx="1446">
                  <c:v>885</c:v>
                </c:pt>
                <c:pt idx="1447">
                  <c:v>885</c:v>
                </c:pt>
                <c:pt idx="1448">
                  <c:v>885</c:v>
                </c:pt>
                <c:pt idx="1449">
                  <c:v>885</c:v>
                </c:pt>
                <c:pt idx="1450">
                  <c:v>885</c:v>
                </c:pt>
                <c:pt idx="1451">
                  <c:v>885</c:v>
                </c:pt>
                <c:pt idx="1452">
                  <c:v>885</c:v>
                </c:pt>
                <c:pt idx="1453">
                  <c:v>885</c:v>
                </c:pt>
                <c:pt idx="1454">
                  <c:v>885</c:v>
                </c:pt>
                <c:pt idx="1455">
                  <c:v>885</c:v>
                </c:pt>
                <c:pt idx="1456">
                  <c:v>885</c:v>
                </c:pt>
                <c:pt idx="1457">
                  <c:v>885</c:v>
                </c:pt>
                <c:pt idx="1458">
                  <c:v>685</c:v>
                </c:pt>
                <c:pt idx="1459">
                  <c:v>1085</c:v>
                </c:pt>
                <c:pt idx="1460">
                  <c:v>1085</c:v>
                </c:pt>
                <c:pt idx="1461">
                  <c:v>1085</c:v>
                </c:pt>
                <c:pt idx="1462">
                  <c:v>1085</c:v>
                </c:pt>
                <c:pt idx="1463">
                  <c:v>1085</c:v>
                </c:pt>
                <c:pt idx="1464">
                  <c:v>1085</c:v>
                </c:pt>
                <c:pt idx="1465">
                  <c:v>885</c:v>
                </c:pt>
                <c:pt idx="1466">
                  <c:v>885</c:v>
                </c:pt>
                <c:pt idx="1467">
                  <c:v>885</c:v>
                </c:pt>
                <c:pt idx="1468">
                  <c:v>885</c:v>
                </c:pt>
                <c:pt idx="1469">
                  <c:v>885</c:v>
                </c:pt>
                <c:pt idx="1470">
                  <c:v>885</c:v>
                </c:pt>
                <c:pt idx="1471">
                  <c:v>1085</c:v>
                </c:pt>
                <c:pt idx="1472">
                  <c:v>1085</c:v>
                </c:pt>
                <c:pt idx="1473">
                  <c:v>1085</c:v>
                </c:pt>
                <c:pt idx="1474">
                  <c:v>1085</c:v>
                </c:pt>
                <c:pt idx="1475">
                  <c:v>1085</c:v>
                </c:pt>
                <c:pt idx="1476">
                  <c:v>1085</c:v>
                </c:pt>
                <c:pt idx="1477">
                  <c:v>1085</c:v>
                </c:pt>
                <c:pt idx="1478">
                  <c:v>1085</c:v>
                </c:pt>
                <c:pt idx="1479">
                  <c:v>1085</c:v>
                </c:pt>
                <c:pt idx="1480">
                  <c:v>1085</c:v>
                </c:pt>
                <c:pt idx="1481">
                  <c:v>1085</c:v>
                </c:pt>
                <c:pt idx="1482">
                  <c:v>1085</c:v>
                </c:pt>
                <c:pt idx="1483">
                  <c:v>1085</c:v>
                </c:pt>
                <c:pt idx="1484">
                  <c:v>1085</c:v>
                </c:pt>
                <c:pt idx="1485">
                  <c:v>1085</c:v>
                </c:pt>
                <c:pt idx="1486">
                  <c:v>1085</c:v>
                </c:pt>
                <c:pt idx="1487">
                  <c:v>1085</c:v>
                </c:pt>
                <c:pt idx="1488">
                  <c:v>1085</c:v>
                </c:pt>
                <c:pt idx="1489">
                  <c:v>885</c:v>
                </c:pt>
                <c:pt idx="1490">
                  <c:v>885</c:v>
                </c:pt>
                <c:pt idx="1491">
                  <c:v>885</c:v>
                </c:pt>
                <c:pt idx="1492">
                  <c:v>885</c:v>
                </c:pt>
                <c:pt idx="1493">
                  <c:v>885</c:v>
                </c:pt>
                <c:pt idx="1494">
                  <c:v>885</c:v>
                </c:pt>
                <c:pt idx="1495">
                  <c:v>1085</c:v>
                </c:pt>
                <c:pt idx="1496">
                  <c:v>1085</c:v>
                </c:pt>
                <c:pt idx="1497">
                  <c:v>1085</c:v>
                </c:pt>
                <c:pt idx="1498">
                  <c:v>1085</c:v>
                </c:pt>
                <c:pt idx="1499">
                  <c:v>1085</c:v>
                </c:pt>
                <c:pt idx="1500">
                  <c:v>1085</c:v>
                </c:pt>
                <c:pt idx="1501">
                  <c:v>1085</c:v>
                </c:pt>
                <c:pt idx="1502">
                  <c:v>1085</c:v>
                </c:pt>
                <c:pt idx="1503">
                  <c:v>1085</c:v>
                </c:pt>
                <c:pt idx="1504">
                  <c:v>1085</c:v>
                </c:pt>
                <c:pt idx="1505">
                  <c:v>1085</c:v>
                </c:pt>
                <c:pt idx="1506">
                  <c:v>1085</c:v>
                </c:pt>
                <c:pt idx="1507">
                  <c:v>1085</c:v>
                </c:pt>
                <c:pt idx="1508">
                  <c:v>1085</c:v>
                </c:pt>
                <c:pt idx="1509">
                  <c:v>1085</c:v>
                </c:pt>
                <c:pt idx="1510">
                  <c:v>1085</c:v>
                </c:pt>
                <c:pt idx="1511">
                  <c:v>1085</c:v>
                </c:pt>
                <c:pt idx="1512">
                  <c:v>1085</c:v>
                </c:pt>
                <c:pt idx="1513">
                  <c:v>885</c:v>
                </c:pt>
                <c:pt idx="1514">
                  <c:v>885</c:v>
                </c:pt>
                <c:pt idx="1515">
                  <c:v>885</c:v>
                </c:pt>
                <c:pt idx="1516">
                  <c:v>885</c:v>
                </c:pt>
                <c:pt idx="1517">
                  <c:v>885</c:v>
                </c:pt>
                <c:pt idx="1518">
                  <c:v>885</c:v>
                </c:pt>
                <c:pt idx="1519">
                  <c:v>1085</c:v>
                </c:pt>
                <c:pt idx="1520">
                  <c:v>1085</c:v>
                </c:pt>
                <c:pt idx="1521">
                  <c:v>1085</c:v>
                </c:pt>
                <c:pt idx="1522">
                  <c:v>1085</c:v>
                </c:pt>
                <c:pt idx="1523">
                  <c:v>1085</c:v>
                </c:pt>
                <c:pt idx="1524">
                  <c:v>1085</c:v>
                </c:pt>
                <c:pt idx="1525">
                  <c:v>1085</c:v>
                </c:pt>
                <c:pt idx="1526">
                  <c:v>1085</c:v>
                </c:pt>
                <c:pt idx="1527">
                  <c:v>1085</c:v>
                </c:pt>
                <c:pt idx="1528">
                  <c:v>1085</c:v>
                </c:pt>
                <c:pt idx="1529">
                  <c:v>1085</c:v>
                </c:pt>
                <c:pt idx="1530">
                  <c:v>1085</c:v>
                </c:pt>
                <c:pt idx="1531">
                  <c:v>1085</c:v>
                </c:pt>
                <c:pt idx="1532">
                  <c:v>1085</c:v>
                </c:pt>
                <c:pt idx="1533">
                  <c:v>1085</c:v>
                </c:pt>
                <c:pt idx="1534">
                  <c:v>1085</c:v>
                </c:pt>
                <c:pt idx="1535">
                  <c:v>1085</c:v>
                </c:pt>
              </c:numCache>
            </c:numRef>
          </c:xVal>
          <c:yVal>
            <c:numRef>
              <c:f>Data_price!$G$20737:$G$22272</c:f>
              <c:numCache>
                <c:formatCode>General</c:formatCode>
                <c:ptCount val="15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-1.1299999999999928</c:v>
                </c:pt>
                <c:pt idx="8">
                  <c:v>0</c:v>
                </c:pt>
                <c:pt idx="9">
                  <c:v>0.82000000000000062</c:v>
                </c:pt>
                <c:pt idx="10">
                  <c:v>6.1599999999999966</c:v>
                </c:pt>
                <c:pt idx="11">
                  <c:v>5.8000000000000043</c:v>
                </c:pt>
                <c:pt idx="12">
                  <c:v>8.5600000000000023</c:v>
                </c:pt>
                <c:pt idx="13">
                  <c:v>9.4000000000000021</c:v>
                </c:pt>
                <c:pt idx="14">
                  <c:v>11.600000000000001</c:v>
                </c:pt>
                <c:pt idx="15">
                  <c:v>16.47</c:v>
                </c:pt>
                <c:pt idx="16">
                  <c:v>18.25</c:v>
                </c:pt>
                <c:pt idx="17">
                  <c:v>15.46</c:v>
                </c:pt>
                <c:pt idx="18">
                  <c:v>11.010000000000002</c:v>
                </c:pt>
                <c:pt idx="19">
                  <c:v>7.0599999999999952</c:v>
                </c:pt>
                <c:pt idx="20">
                  <c:v>11.3</c:v>
                </c:pt>
                <c:pt idx="21">
                  <c:v>13.590000000000002</c:v>
                </c:pt>
                <c:pt idx="22">
                  <c:v>9.2299999999999986</c:v>
                </c:pt>
                <c:pt idx="23">
                  <c:v>8.2600000000000051</c:v>
                </c:pt>
                <c:pt idx="24">
                  <c:v>1.239999999999994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-5.6400000000000006</c:v>
                </c:pt>
                <c:pt idx="33">
                  <c:v>0</c:v>
                </c:pt>
                <c:pt idx="34">
                  <c:v>0.71000000000000085</c:v>
                </c:pt>
                <c:pt idx="35">
                  <c:v>1.5600000000000023</c:v>
                </c:pt>
                <c:pt idx="36">
                  <c:v>7.7300000000000084</c:v>
                </c:pt>
                <c:pt idx="37">
                  <c:v>8.11</c:v>
                </c:pt>
                <c:pt idx="38">
                  <c:v>8.4200000000000017</c:v>
                </c:pt>
                <c:pt idx="39">
                  <c:v>10.79</c:v>
                </c:pt>
                <c:pt idx="40">
                  <c:v>12.66</c:v>
                </c:pt>
                <c:pt idx="41">
                  <c:v>10.880000000000004</c:v>
                </c:pt>
                <c:pt idx="42">
                  <c:v>7.490000000000002</c:v>
                </c:pt>
                <c:pt idx="43">
                  <c:v>5.0200000000000005</c:v>
                </c:pt>
                <c:pt idx="44">
                  <c:v>7.009999999999998</c:v>
                </c:pt>
                <c:pt idx="45">
                  <c:v>13.57</c:v>
                </c:pt>
                <c:pt idx="46">
                  <c:v>9.9100000000000037</c:v>
                </c:pt>
                <c:pt idx="47">
                  <c:v>8.9200000000000017</c:v>
                </c:pt>
                <c:pt idx="48">
                  <c:v>4.6400000000000006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2.9399999999999977</c:v>
                </c:pt>
                <c:pt idx="58">
                  <c:v>7.9200000000000017</c:v>
                </c:pt>
                <c:pt idx="59">
                  <c:v>9.94</c:v>
                </c:pt>
                <c:pt idx="60">
                  <c:v>12.07</c:v>
                </c:pt>
                <c:pt idx="61">
                  <c:v>13.470000000000002</c:v>
                </c:pt>
                <c:pt idx="62">
                  <c:v>13.680000000000001</c:v>
                </c:pt>
                <c:pt idx="63">
                  <c:v>13.18</c:v>
                </c:pt>
                <c:pt idx="64">
                  <c:v>11.639999999999999</c:v>
                </c:pt>
                <c:pt idx="65">
                  <c:v>10.070000000000004</c:v>
                </c:pt>
                <c:pt idx="66">
                  <c:v>6.7800000000000011</c:v>
                </c:pt>
                <c:pt idx="67">
                  <c:v>4.4899999999999984</c:v>
                </c:pt>
                <c:pt idx="68">
                  <c:v>8.0200000000000031</c:v>
                </c:pt>
                <c:pt idx="69">
                  <c:v>9.75</c:v>
                </c:pt>
                <c:pt idx="70">
                  <c:v>6.0600000000000005</c:v>
                </c:pt>
                <c:pt idx="71">
                  <c:v>0.58999999999999631</c:v>
                </c:pt>
                <c:pt idx="72">
                  <c:v>0.58000000000000151</c:v>
                </c:pt>
                <c:pt idx="73">
                  <c:v>1.8200000000000003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2.1699999999999982</c:v>
                </c:pt>
                <c:pt idx="79">
                  <c:v>1.0199999999999958</c:v>
                </c:pt>
                <c:pt idx="80">
                  <c:v>0</c:v>
                </c:pt>
                <c:pt idx="81">
                  <c:v>0</c:v>
                </c:pt>
                <c:pt idx="82">
                  <c:v>1.6599999999999937</c:v>
                </c:pt>
                <c:pt idx="83">
                  <c:v>0.55999999999999872</c:v>
                </c:pt>
                <c:pt idx="84">
                  <c:v>3.4800000000000004</c:v>
                </c:pt>
                <c:pt idx="85">
                  <c:v>5.8399999999999963</c:v>
                </c:pt>
                <c:pt idx="86">
                  <c:v>4.8199999999999985</c:v>
                </c:pt>
                <c:pt idx="87">
                  <c:v>3.9600000000000009</c:v>
                </c:pt>
                <c:pt idx="88">
                  <c:v>2.3999999999999977</c:v>
                </c:pt>
                <c:pt idx="89">
                  <c:v>2.5300000000000007</c:v>
                </c:pt>
                <c:pt idx="90">
                  <c:v>0.91999999999999815</c:v>
                </c:pt>
                <c:pt idx="91">
                  <c:v>4.2899999999999991</c:v>
                </c:pt>
                <c:pt idx="92">
                  <c:v>9.2600000000000016</c:v>
                </c:pt>
                <c:pt idx="93">
                  <c:v>14.280000000000001</c:v>
                </c:pt>
                <c:pt idx="94">
                  <c:v>13.540000000000003</c:v>
                </c:pt>
                <c:pt idx="95">
                  <c:v>12.380000000000004</c:v>
                </c:pt>
                <c:pt idx="96">
                  <c:v>22.109999999999996</c:v>
                </c:pt>
                <c:pt idx="97">
                  <c:v>20.05</c:v>
                </c:pt>
                <c:pt idx="98">
                  <c:v>18.62</c:v>
                </c:pt>
                <c:pt idx="99">
                  <c:v>23.150000000000031</c:v>
                </c:pt>
                <c:pt idx="100">
                  <c:v>28.810000000000031</c:v>
                </c:pt>
                <c:pt idx="101">
                  <c:v>28.830000000000005</c:v>
                </c:pt>
                <c:pt idx="102">
                  <c:v>27.03</c:v>
                </c:pt>
                <c:pt idx="103">
                  <c:v>27.419999999999987</c:v>
                </c:pt>
                <c:pt idx="104">
                  <c:v>21.779999999999987</c:v>
                </c:pt>
                <c:pt idx="105">
                  <c:v>19.93</c:v>
                </c:pt>
                <c:pt idx="106">
                  <c:v>21.02</c:v>
                </c:pt>
                <c:pt idx="107">
                  <c:v>22.36</c:v>
                </c:pt>
                <c:pt idx="108">
                  <c:v>20.72</c:v>
                </c:pt>
                <c:pt idx="109">
                  <c:v>23</c:v>
                </c:pt>
                <c:pt idx="110">
                  <c:v>20.82</c:v>
                </c:pt>
                <c:pt idx="111">
                  <c:v>23.099999999999987</c:v>
                </c:pt>
                <c:pt idx="112">
                  <c:v>23.95</c:v>
                </c:pt>
                <c:pt idx="113">
                  <c:v>25.959999999999987</c:v>
                </c:pt>
                <c:pt idx="114">
                  <c:v>19.910000000000004</c:v>
                </c:pt>
                <c:pt idx="115">
                  <c:v>19.919999999999987</c:v>
                </c:pt>
                <c:pt idx="116">
                  <c:v>22.040000000000003</c:v>
                </c:pt>
                <c:pt idx="117">
                  <c:v>29.830000000000005</c:v>
                </c:pt>
                <c:pt idx="118">
                  <c:v>29.819999999999997</c:v>
                </c:pt>
                <c:pt idx="119">
                  <c:v>21.689999999999987</c:v>
                </c:pt>
                <c:pt idx="120">
                  <c:v>16.009999999999987</c:v>
                </c:pt>
                <c:pt idx="121">
                  <c:v>15.750000000000004</c:v>
                </c:pt>
                <c:pt idx="122">
                  <c:v>7.57</c:v>
                </c:pt>
                <c:pt idx="123">
                  <c:v>17.420000000000002</c:v>
                </c:pt>
                <c:pt idx="124">
                  <c:v>17.689999999999987</c:v>
                </c:pt>
                <c:pt idx="125">
                  <c:v>16.179999999999996</c:v>
                </c:pt>
                <c:pt idx="126">
                  <c:v>15.13</c:v>
                </c:pt>
                <c:pt idx="127">
                  <c:v>8.6300000000000008</c:v>
                </c:pt>
                <c:pt idx="128">
                  <c:v>0.78000000000000114</c:v>
                </c:pt>
                <c:pt idx="129">
                  <c:v>3.6700000000000017</c:v>
                </c:pt>
                <c:pt idx="130">
                  <c:v>6.1700000000000017</c:v>
                </c:pt>
                <c:pt idx="131">
                  <c:v>0</c:v>
                </c:pt>
                <c:pt idx="132">
                  <c:v>2</c:v>
                </c:pt>
                <c:pt idx="133">
                  <c:v>1.740000000000002</c:v>
                </c:pt>
                <c:pt idx="134">
                  <c:v>1.5499999999999934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1.8100000000000023</c:v>
                </c:pt>
                <c:pt idx="141">
                  <c:v>10.060000000000002</c:v>
                </c:pt>
                <c:pt idx="142">
                  <c:v>9.7299999999999986</c:v>
                </c:pt>
                <c:pt idx="143">
                  <c:v>14.709999999999999</c:v>
                </c:pt>
                <c:pt idx="144">
                  <c:v>17.510000000000005</c:v>
                </c:pt>
                <c:pt idx="145">
                  <c:v>15.540000000000003</c:v>
                </c:pt>
                <c:pt idx="146">
                  <c:v>13</c:v>
                </c:pt>
                <c:pt idx="147">
                  <c:v>16.239999999999988</c:v>
                </c:pt>
                <c:pt idx="148">
                  <c:v>15.650000000000002</c:v>
                </c:pt>
                <c:pt idx="149">
                  <c:v>10.55</c:v>
                </c:pt>
                <c:pt idx="150">
                  <c:v>12.760000000000002</c:v>
                </c:pt>
                <c:pt idx="151">
                  <c:v>5.3999999999999986</c:v>
                </c:pt>
                <c:pt idx="152">
                  <c:v>1.5499999999999934</c:v>
                </c:pt>
                <c:pt idx="153">
                  <c:v>4.3800000000000026</c:v>
                </c:pt>
                <c:pt idx="154">
                  <c:v>6.8999999999999986</c:v>
                </c:pt>
                <c:pt idx="155">
                  <c:v>4.6700000000000017</c:v>
                </c:pt>
                <c:pt idx="156">
                  <c:v>7.5</c:v>
                </c:pt>
                <c:pt idx="157">
                  <c:v>6.269999999999996</c:v>
                </c:pt>
                <c:pt idx="158">
                  <c:v>5.9200000000000017</c:v>
                </c:pt>
                <c:pt idx="159">
                  <c:v>4.5300000000000011</c:v>
                </c:pt>
                <c:pt idx="160">
                  <c:v>2.3899999999999997</c:v>
                </c:pt>
                <c:pt idx="161">
                  <c:v>0.10000000000000142</c:v>
                </c:pt>
                <c:pt idx="162">
                  <c:v>0</c:v>
                </c:pt>
                <c:pt idx="163">
                  <c:v>0</c:v>
                </c:pt>
                <c:pt idx="164">
                  <c:v>1.1199999999999948</c:v>
                </c:pt>
                <c:pt idx="165">
                  <c:v>8.2600000000000051</c:v>
                </c:pt>
                <c:pt idx="166">
                  <c:v>10.170000000000002</c:v>
                </c:pt>
                <c:pt idx="167">
                  <c:v>10.560000000000002</c:v>
                </c:pt>
                <c:pt idx="168">
                  <c:v>11.940000000000001</c:v>
                </c:pt>
                <c:pt idx="169">
                  <c:v>8.8400000000000016</c:v>
                </c:pt>
                <c:pt idx="170">
                  <c:v>4.6099999999999959</c:v>
                </c:pt>
                <c:pt idx="171">
                  <c:v>5.1099999999999959</c:v>
                </c:pt>
                <c:pt idx="172">
                  <c:v>4.57</c:v>
                </c:pt>
                <c:pt idx="173">
                  <c:v>1.3900000000000041</c:v>
                </c:pt>
                <c:pt idx="174">
                  <c:v>0</c:v>
                </c:pt>
                <c:pt idx="175">
                  <c:v>0</c:v>
                </c:pt>
                <c:pt idx="176">
                  <c:v>-6.3900000000000006</c:v>
                </c:pt>
                <c:pt idx="177">
                  <c:v>-6.990000000000002</c:v>
                </c:pt>
                <c:pt idx="178">
                  <c:v>0</c:v>
                </c:pt>
                <c:pt idx="179">
                  <c:v>-1.9299999999999973</c:v>
                </c:pt>
                <c:pt idx="180">
                  <c:v>-3.0700000000000003</c:v>
                </c:pt>
                <c:pt idx="181">
                  <c:v>-3.2700000000000031</c:v>
                </c:pt>
                <c:pt idx="182">
                  <c:v>-5.0300000000000074</c:v>
                </c:pt>
                <c:pt idx="183">
                  <c:v>-4.7800000000000011</c:v>
                </c:pt>
                <c:pt idx="184">
                  <c:v>-6.8800000000000026</c:v>
                </c:pt>
                <c:pt idx="185">
                  <c:v>-6.1000000000000005</c:v>
                </c:pt>
                <c:pt idx="186">
                  <c:v>-3.8999999999999977</c:v>
                </c:pt>
                <c:pt idx="187">
                  <c:v>0</c:v>
                </c:pt>
                <c:pt idx="188">
                  <c:v>0</c:v>
                </c:pt>
                <c:pt idx="189">
                  <c:v>4.3699999999999966</c:v>
                </c:pt>
                <c:pt idx="190">
                  <c:v>4.8099999999999952</c:v>
                </c:pt>
                <c:pt idx="191">
                  <c:v>4.3499999999999979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-1.9300000000000093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1.6099999999999965</c:v>
                </c:pt>
                <c:pt idx="206">
                  <c:v>0</c:v>
                </c:pt>
                <c:pt idx="207">
                  <c:v>0</c:v>
                </c:pt>
                <c:pt idx="208">
                  <c:v>0.96000000000000085</c:v>
                </c:pt>
                <c:pt idx="209">
                  <c:v>0.30999999999999639</c:v>
                </c:pt>
                <c:pt idx="210">
                  <c:v>0</c:v>
                </c:pt>
                <c:pt idx="211">
                  <c:v>0</c:v>
                </c:pt>
                <c:pt idx="212">
                  <c:v>1.2100000000000009</c:v>
                </c:pt>
                <c:pt idx="213">
                  <c:v>5.1400000000000006</c:v>
                </c:pt>
                <c:pt idx="214">
                  <c:v>7.3599999999999985</c:v>
                </c:pt>
                <c:pt idx="215">
                  <c:v>0</c:v>
                </c:pt>
                <c:pt idx="216">
                  <c:v>4.0699999999999967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-2.0799999999999983</c:v>
                </c:pt>
                <c:pt idx="225">
                  <c:v>-6.6199999999999966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1.1199999999999948</c:v>
                </c:pt>
                <c:pt idx="230">
                  <c:v>3.6400000000000006</c:v>
                </c:pt>
                <c:pt idx="231">
                  <c:v>6.9200000000000017</c:v>
                </c:pt>
                <c:pt idx="232">
                  <c:v>10.93</c:v>
                </c:pt>
                <c:pt idx="233">
                  <c:v>8.9600000000000026</c:v>
                </c:pt>
                <c:pt idx="234">
                  <c:v>4.8900000000000006</c:v>
                </c:pt>
                <c:pt idx="235">
                  <c:v>3.7899999999999991</c:v>
                </c:pt>
                <c:pt idx="236">
                  <c:v>10.420000000000002</c:v>
                </c:pt>
                <c:pt idx="237">
                  <c:v>15.74</c:v>
                </c:pt>
                <c:pt idx="238">
                  <c:v>13.400000000000006</c:v>
                </c:pt>
                <c:pt idx="239">
                  <c:v>15.16</c:v>
                </c:pt>
                <c:pt idx="240">
                  <c:v>21.08</c:v>
                </c:pt>
                <c:pt idx="241">
                  <c:v>23.110000000000031</c:v>
                </c:pt>
                <c:pt idx="242">
                  <c:v>19.29</c:v>
                </c:pt>
                <c:pt idx="243">
                  <c:v>20.599999999999987</c:v>
                </c:pt>
                <c:pt idx="244">
                  <c:v>22.3</c:v>
                </c:pt>
                <c:pt idx="245">
                  <c:v>21.66</c:v>
                </c:pt>
                <c:pt idx="246">
                  <c:v>18.820000000000004</c:v>
                </c:pt>
                <c:pt idx="247">
                  <c:v>16.800000000000004</c:v>
                </c:pt>
                <c:pt idx="248">
                  <c:v>16.600000000000001</c:v>
                </c:pt>
                <c:pt idx="249">
                  <c:v>15.880000000000004</c:v>
                </c:pt>
                <c:pt idx="250">
                  <c:v>18.679999999999996</c:v>
                </c:pt>
                <c:pt idx="251">
                  <c:v>19.189999999999987</c:v>
                </c:pt>
                <c:pt idx="252">
                  <c:v>20.310000000000031</c:v>
                </c:pt>
                <c:pt idx="253">
                  <c:v>23.36</c:v>
                </c:pt>
                <c:pt idx="254">
                  <c:v>23.410000000000004</c:v>
                </c:pt>
                <c:pt idx="255">
                  <c:v>22.4</c:v>
                </c:pt>
                <c:pt idx="256">
                  <c:v>17.370000000000005</c:v>
                </c:pt>
                <c:pt idx="257">
                  <c:v>12.990000000000002</c:v>
                </c:pt>
                <c:pt idx="258">
                  <c:v>7.8500000000000005</c:v>
                </c:pt>
                <c:pt idx="259">
                  <c:v>8.27</c:v>
                </c:pt>
                <c:pt idx="260">
                  <c:v>11.82</c:v>
                </c:pt>
                <c:pt idx="261">
                  <c:v>16.25</c:v>
                </c:pt>
                <c:pt idx="262">
                  <c:v>15.8</c:v>
                </c:pt>
                <c:pt idx="263">
                  <c:v>15.900000000000002</c:v>
                </c:pt>
                <c:pt idx="264">
                  <c:v>21.9</c:v>
                </c:pt>
                <c:pt idx="265">
                  <c:v>21.350000000000005</c:v>
                </c:pt>
                <c:pt idx="266">
                  <c:v>23.830000000000005</c:v>
                </c:pt>
                <c:pt idx="267">
                  <c:v>27.990000000000002</c:v>
                </c:pt>
                <c:pt idx="268">
                  <c:v>28.72</c:v>
                </c:pt>
                <c:pt idx="269">
                  <c:v>28.380000000000003</c:v>
                </c:pt>
                <c:pt idx="270">
                  <c:v>28.03</c:v>
                </c:pt>
                <c:pt idx="271">
                  <c:v>24.349999999999987</c:v>
                </c:pt>
                <c:pt idx="272">
                  <c:v>21.959999999999987</c:v>
                </c:pt>
                <c:pt idx="273">
                  <c:v>23.110000000000031</c:v>
                </c:pt>
                <c:pt idx="274">
                  <c:v>23.150000000000031</c:v>
                </c:pt>
                <c:pt idx="275">
                  <c:v>24.510000000000005</c:v>
                </c:pt>
                <c:pt idx="276">
                  <c:v>24.810000000000031</c:v>
                </c:pt>
                <c:pt idx="277">
                  <c:v>27.700000000000003</c:v>
                </c:pt>
                <c:pt idx="278">
                  <c:v>30.740000000000002</c:v>
                </c:pt>
                <c:pt idx="279">
                  <c:v>27.379999999999992</c:v>
                </c:pt>
                <c:pt idx="280">
                  <c:v>18.959999999999987</c:v>
                </c:pt>
                <c:pt idx="281">
                  <c:v>12.490000000000002</c:v>
                </c:pt>
                <c:pt idx="282">
                  <c:v>6.34</c:v>
                </c:pt>
                <c:pt idx="283">
                  <c:v>9.990000000000002</c:v>
                </c:pt>
                <c:pt idx="284">
                  <c:v>12.41</c:v>
                </c:pt>
                <c:pt idx="285">
                  <c:v>18.07</c:v>
                </c:pt>
                <c:pt idx="286">
                  <c:v>18.43</c:v>
                </c:pt>
                <c:pt idx="287">
                  <c:v>16.52</c:v>
                </c:pt>
                <c:pt idx="288">
                  <c:v>16.510000000000005</c:v>
                </c:pt>
                <c:pt idx="289">
                  <c:v>12.700000000000003</c:v>
                </c:pt>
                <c:pt idx="290">
                  <c:v>11.05</c:v>
                </c:pt>
                <c:pt idx="291">
                  <c:v>13.360000000000023</c:v>
                </c:pt>
                <c:pt idx="292">
                  <c:v>13.120000000000001</c:v>
                </c:pt>
                <c:pt idx="293">
                  <c:v>6.48</c:v>
                </c:pt>
                <c:pt idx="294">
                  <c:v>3.5700000000000003</c:v>
                </c:pt>
                <c:pt idx="295">
                  <c:v>0</c:v>
                </c:pt>
                <c:pt idx="296">
                  <c:v>9.25</c:v>
                </c:pt>
                <c:pt idx="297">
                  <c:v>10.100000000000001</c:v>
                </c:pt>
                <c:pt idx="298">
                  <c:v>11.270000000000003</c:v>
                </c:pt>
                <c:pt idx="299">
                  <c:v>7.9499999999999984</c:v>
                </c:pt>
                <c:pt idx="300">
                  <c:v>10.950000000000006</c:v>
                </c:pt>
                <c:pt idx="301">
                  <c:v>11.91</c:v>
                </c:pt>
                <c:pt idx="302">
                  <c:v>4.740000000000002</c:v>
                </c:pt>
                <c:pt idx="303">
                  <c:v>9.620000000000001</c:v>
                </c:pt>
                <c:pt idx="304">
                  <c:v>12</c:v>
                </c:pt>
                <c:pt idx="305">
                  <c:v>7.2199999999999989</c:v>
                </c:pt>
                <c:pt idx="306">
                  <c:v>1.9799999999999958</c:v>
                </c:pt>
                <c:pt idx="307">
                  <c:v>1.7899999999999954</c:v>
                </c:pt>
                <c:pt idx="308">
                  <c:v>8.18</c:v>
                </c:pt>
                <c:pt idx="309">
                  <c:v>11.420000000000002</c:v>
                </c:pt>
                <c:pt idx="310">
                  <c:v>16.04</c:v>
                </c:pt>
                <c:pt idx="311">
                  <c:v>14.840000000000002</c:v>
                </c:pt>
                <c:pt idx="312">
                  <c:v>16.170000000000005</c:v>
                </c:pt>
                <c:pt idx="313">
                  <c:v>15.59</c:v>
                </c:pt>
                <c:pt idx="314">
                  <c:v>10.57</c:v>
                </c:pt>
                <c:pt idx="315">
                  <c:v>10.920000000000002</c:v>
                </c:pt>
                <c:pt idx="316">
                  <c:v>10.39</c:v>
                </c:pt>
                <c:pt idx="317">
                  <c:v>10.3</c:v>
                </c:pt>
                <c:pt idx="318">
                  <c:v>12.670000000000002</c:v>
                </c:pt>
                <c:pt idx="319">
                  <c:v>6.3300000000000054</c:v>
                </c:pt>
                <c:pt idx="320">
                  <c:v>7.1100000000000065</c:v>
                </c:pt>
                <c:pt idx="321">
                  <c:v>5.9400000000000084</c:v>
                </c:pt>
                <c:pt idx="322">
                  <c:v>6.0300000000000011</c:v>
                </c:pt>
                <c:pt idx="323">
                  <c:v>6.3000000000000043</c:v>
                </c:pt>
                <c:pt idx="324">
                  <c:v>10.030000000000001</c:v>
                </c:pt>
                <c:pt idx="325">
                  <c:v>10.11</c:v>
                </c:pt>
                <c:pt idx="326">
                  <c:v>8.4200000000000017</c:v>
                </c:pt>
                <c:pt idx="327">
                  <c:v>9.74</c:v>
                </c:pt>
                <c:pt idx="328">
                  <c:v>12.04</c:v>
                </c:pt>
                <c:pt idx="329">
                  <c:v>13.68</c:v>
                </c:pt>
                <c:pt idx="330">
                  <c:v>10.090000000000002</c:v>
                </c:pt>
                <c:pt idx="331">
                  <c:v>8.74</c:v>
                </c:pt>
                <c:pt idx="332">
                  <c:v>12.91</c:v>
                </c:pt>
                <c:pt idx="333">
                  <c:v>20.560000000000002</c:v>
                </c:pt>
                <c:pt idx="334">
                  <c:v>16.72</c:v>
                </c:pt>
                <c:pt idx="335">
                  <c:v>12.8</c:v>
                </c:pt>
                <c:pt idx="336">
                  <c:v>22.320000000000004</c:v>
                </c:pt>
                <c:pt idx="337">
                  <c:v>21.74</c:v>
                </c:pt>
                <c:pt idx="338">
                  <c:v>20.939999999999987</c:v>
                </c:pt>
                <c:pt idx="339">
                  <c:v>22.590000000000003</c:v>
                </c:pt>
                <c:pt idx="340">
                  <c:v>22.6</c:v>
                </c:pt>
                <c:pt idx="341">
                  <c:v>18.290000000000003</c:v>
                </c:pt>
                <c:pt idx="342">
                  <c:v>14.5</c:v>
                </c:pt>
                <c:pt idx="343">
                  <c:v>14.120000000000005</c:v>
                </c:pt>
                <c:pt idx="344">
                  <c:v>10.450000000000006</c:v>
                </c:pt>
                <c:pt idx="345">
                  <c:v>9.57</c:v>
                </c:pt>
                <c:pt idx="346">
                  <c:v>9.8300000000000018</c:v>
                </c:pt>
                <c:pt idx="347">
                  <c:v>7.740000000000002</c:v>
                </c:pt>
                <c:pt idx="348">
                  <c:v>10.060000000000002</c:v>
                </c:pt>
                <c:pt idx="349">
                  <c:v>9.65</c:v>
                </c:pt>
                <c:pt idx="350">
                  <c:v>8.52</c:v>
                </c:pt>
                <c:pt idx="351">
                  <c:v>6.6499999999999986</c:v>
                </c:pt>
                <c:pt idx="352">
                  <c:v>7.0600000000000005</c:v>
                </c:pt>
                <c:pt idx="353">
                  <c:v>4.8900000000000006</c:v>
                </c:pt>
                <c:pt idx="354">
                  <c:v>4.6599999999999966</c:v>
                </c:pt>
                <c:pt idx="355">
                  <c:v>3.75</c:v>
                </c:pt>
                <c:pt idx="356">
                  <c:v>10.040000000000001</c:v>
                </c:pt>
                <c:pt idx="357">
                  <c:v>9.44</c:v>
                </c:pt>
                <c:pt idx="358">
                  <c:v>7.7700000000000031</c:v>
                </c:pt>
                <c:pt idx="359">
                  <c:v>11.940000000000001</c:v>
                </c:pt>
                <c:pt idx="360">
                  <c:v>15.52</c:v>
                </c:pt>
                <c:pt idx="361">
                  <c:v>13.040000000000003</c:v>
                </c:pt>
                <c:pt idx="362">
                  <c:v>14.98</c:v>
                </c:pt>
                <c:pt idx="363">
                  <c:v>19.170000000000005</c:v>
                </c:pt>
                <c:pt idx="364">
                  <c:v>18.909999999999989</c:v>
                </c:pt>
                <c:pt idx="365">
                  <c:v>20.25</c:v>
                </c:pt>
                <c:pt idx="366">
                  <c:v>19.070000000000004</c:v>
                </c:pt>
                <c:pt idx="367">
                  <c:v>22.169999999999987</c:v>
                </c:pt>
                <c:pt idx="368">
                  <c:v>24.190000000000005</c:v>
                </c:pt>
                <c:pt idx="369">
                  <c:v>25.130000000000031</c:v>
                </c:pt>
                <c:pt idx="370">
                  <c:v>21.999999999999989</c:v>
                </c:pt>
                <c:pt idx="371">
                  <c:v>21.339999999999996</c:v>
                </c:pt>
                <c:pt idx="372">
                  <c:v>19.389999999999986</c:v>
                </c:pt>
                <c:pt idx="373">
                  <c:v>20.190000000000001</c:v>
                </c:pt>
                <c:pt idx="374">
                  <c:v>18.369999999999987</c:v>
                </c:pt>
                <c:pt idx="375">
                  <c:v>16.970000000000002</c:v>
                </c:pt>
                <c:pt idx="376">
                  <c:v>16.630000000000031</c:v>
                </c:pt>
                <c:pt idx="377">
                  <c:v>16.299999999999986</c:v>
                </c:pt>
                <c:pt idx="378">
                  <c:v>16.790000000000003</c:v>
                </c:pt>
                <c:pt idx="379">
                  <c:v>16.649999999999999</c:v>
                </c:pt>
                <c:pt idx="380">
                  <c:v>18.350000000000001</c:v>
                </c:pt>
                <c:pt idx="381">
                  <c:v>20.479999999999986</c:v>
                </c:pt>
                <c:pt idx="382">
                  <c:v>20.36</c:v>
                </c:pt>
                <c:pt idx="383">
                  <c:v>16.979999999999986</c:v>
                </c:pt>
                <c:pt idx="384">
                  <c:v>21.650000000000031</c:v>
                </c:pt>
                <c:pt idx="385">
                  <c:v>19.710000000000004</c:v>
                </c:pt>
                <c:pt idx="386">
                  <c:v>18.439999999999987</c:v>
                </c:pt>
                <c:pt idx="387">
                  <c:v>17.22</c:v>
                </c:pt>
                <c:pt idx="388">
                  <c:v>16.41</c:v>
                </c:pt>
                <c:pt idx="389">
                  <c:v>15.310000000000002</c:v>
                </c:pt>
                <c:pt idx="390">
                  <c:v>13.030000000000001</c:v>
                </c:pt>
                <c:pt idx="391">
                  <c:v>10.870000000000006</c:v>
                </c:pt>
                <c:pt idx="392">
                  <c:v>12.580000000000002</c:v>
                </c:pt>
                <c:pt idx="393">
                  <c:v>14.530000000000001</c:v>
                </c:pt>
                <c:pt idx="394">
                  <c:v>14.75</c:v>
                </c:pt>
                <c:pt idx="395">
                  <c:v>14.760000000000002</c:v>
                </c:pt>
                <c:pt idx="396">
                  <c:v>15.010000000000002</c:v>
                </c:pt>
                <c:pt idx="397">
                  <c:v>20.5</c:v>
                </c:pt>
                <c:pt idx="398">
                  <c:v>15.520000000000001</c:v>
                </c:pt>
                <c:pt idx="399">
                  <c:v>16.350000000000001</c:v>
                </c:pt>
                <c:pt idx="400">
                  <c:v>15.580000000000002</c:v>
                </c:pt>
                <c:pt idx="401">
                  <c:v>10.82</c:v>
                </c:pt>
                <c:pt idx="402">
                  <c:v>3.7899999999999991</c:v>
                </c:pt>
                <c:pt idx="403">
                  <c:v>1.8699999999999948</c:v>
                </c:pt>
                <c:pt idx="404">
                  <c:v>3.25</c:v>
                </c:pt>
                <c:pt idx="405">
                  <c:v>8.1700000000000017</c:v>
                </c:pt>
                <c:pt idx="406">
                  <c:v>7.9800000000000084</c:v>
                </c:pt>
                <c:pt idx="407">
                  <c:v>12.590000000000002</c:v>
                </c:pt>
                <c:pt idx="408">
                  <c:v>18.95</c:v>
                </c:pt>
                <c:pt idx="409">
                  <c:v>23.210000000000004</c:v>
                </c:pt>
                <c:pt idx="410">
                  <c:v>23.29</c:v>
                </c:pt>
                <c:pt idx="411">
                  <c:v>24.580000000000002</c:v>
                </c:pt>
                <c:pt idx="412">
                  <c:v>20.909999999999989</c:v>
                </c:pt>
                <c:pt idx="413">
                  <c:v>20.909999999999989</c:v>
                </c:pt>
                <c:pt idx="414">
                  <c:v>21.91</c:v>
                </c:pt>
                <c:pt idx="415">
                  <c:v>22.070000000000004</c:v>
                </c:pt>
                <c:pt idx="416">
                  <c:v>19.71</c:v>
                </c:pt>
                <c:pt idx="417">
                  <c:v>18.989999999999952</c:v>
                </c:pt>
                <c:pt idx="418">
                  <c:v>20.650000000000031</c:v>
                </c:pt>
                <c:pt idx="419">
                  <c:v>22.4</c:v>
                </c:pt>
                <c:pt idx="420">
                  <c:v>27.759999999999987</c:v>
                </c:pt>
                <c:pt idx="421">
                  <c:v>33.260000000000012</c:v>
                </c:pt>
                <c:pt idx="422">
                  <c:v>31.6</c:v>
                </c:pt>
                <c:pt idx="423">
                  <c:v>28.43</c:v>
                </c:pt>
                <c:pt idx="424">
                  <c:v>24.640000000000004</c:v>
                </c:pt>
                <c:pt idx="425">
                  <c:v>20.889999999999986</c:v>
                </c:pt>
                <c:pt idx="426">
                  <c:v>14.200000000000001</c:v>
                </c:pt>
                <c:pt idx="427">
                  <c:v>15.16</c:v>
                </c:pt>
                <c:pt idx="428">
                  <c:v>23.06</c:v>
                </c:pt>
                <c:pt idx="429">
                  <c:v>22.170000000000005</c:v>
                </c:pt>
                <c:pt idx="430">
                  <c:v>17.130000000000031</c:v>
                </c:pt>
                <c:pt idx="431">
                  <c:v>15.709999999999999</c:v>
                </c:pt>
                <c:pt idx="432">
                  <c:v>15.68</c:v>
                </c:pt>
                <c:pt idx="433">
                  <c:v>15.360000000000019</c:v>
                </c:pt>
                <c:pt idx="434">
                  <c:v>13.13</c:v>
                </c:pt>
                <c:pt idx="435">
                  <c:v>14.960000000000004</c:v>
                </c:pt>
                <c:pt idx="436">
                  <c:v>13.05</c:v>
                </c:pt>
                <c:pt idx="437">
                  <c:v>13.98</c:v>
                </c:pt>
                <c:pt idx="438">
                  <c:v>15.480000000000002</c:v>
                </c:pt>
                <c:pt idx="439">
                  <c:v>12.33</c:v>
                </c:pt>
                <c:pt idx="440">
                  <c:v>15.98</c:v>
                </c:pt>
                <c:pt idx="441">
                  <c:v>18.5</c:v>
                </c:pt>
                <c:pt idx="442">
                  <c:v>22.43</c:v>
                </c:pt>
                <c:pt idx="443">
                  <c:v>26.140000000000004</c:v>
                </c:pt>
                <c:pt idx="444">
                  <c:v>27.330000000000005</c:v>
                </c:pt>
                <c:pt idx="445">
                  <c:v>30.230000000000004</c:v>
                </c:pt>
                <c:pt idx="446">
                  <c:v>28.830000000000005</c:v>
                </c:pt>
                <c:pt idx="447">
                  <c:v>23.919999999999987</c:v>
                </c:pt>
                <c:pt idx="448">
                  <c:v>20.870000000000005</c:v>
                </c:pt>
                <c:pt idx="449">
                  <c:v>17.45</c:v>
                </c:pt>
                <c:pt idx="450">
                  <c:v>13.900000000000002</c:v>
                </c:pt>
                <c:pt idx="451">
                  <c:v>18.259999999999987</c:v>
                </c:pt>
                <c:pt idx="452">
                  <c:v>20.07</c:v>
                </c:pt>
                <c:pt idx="453">
                  <c:v>30.279999999999987</c:v>
                </c:pt>
                <c:pt idx="454">
                  <c:v>27.209999999999987</c:v>
                </c:pt>
                <c:pt idx="455">
                  <c:v>21.68</c:v>
                </c:pt>
                <c:pt idx="456">
                  <c:v>15.970000000000002</c:v>
                </c:pt>
                <c:pt idx="457">
                  <c:v>18.27</c:v>
                </c:pt>
                <c:pt idx="458">
                  <c:v>14.39</c:v>
                </c:pt>
                <c:pt idx="459">
                  <c:v>19.690000000000001</c:v>
                </c:pt>
                <c:pt idx="460">
                  <c:v>20.93</c:v>
                </c:pt>
                <c:pt idx="461">
                  <c:v>20.810000000000031</c:v>
                </c:pt>
                <c:pt idx="462">
                  <c:v>13.300000000000004</c:v>
                </c:pt>
                <c:pt idx="463">
                  <c:v>4.5399999999999991</c:v>
                </c:pt>
                <c:pt idx="464">
                  <c:v>7.7900000000000063</c:v>
                </c:pt>
                <c:pt idx="465">
                  <c:v>15.229999999999999</c:v>
                </c:pt>
                <c:pt idx="466">
                  <c:v>17.450000000000003</c:v>
                </c:pt>
                <c:pt idx="467">
                  <c:v>14.840000000000003</c:v>
                </c:pt>
                <c:pt idx="468">
                  <c:v>14.010000000000005</c:v>
                </c:pt>
                <c:pt idx="469">
                  <c:v>13.920000000000002</c:v>
                </c:pt>
                <c:pt idx="470">
                  <c:v>15.190000000000005</c:v>
                </c:pt>
                <c:pt idx="471">
                  <c:v>14.520000000000003</c:v>
                </c:pt>
                <c:pt idx="472">
                  <c:v>17.350000000000001</c:v>
                </c:pt>
                <c:pt idx="473">
                  <c:v>13.709999999999999</c:v>
                </c:pt>
                <c:pt idx="474">
                  <c:v>9.5400000000000009</c:v>
                </c:pt>
                <c:pt idx="475">
                  <c:v>7.3800000000000026</c:v>
                </c:pt>
                <c:pt idx="476">
                  <c:v>7.3800000000000026</c:v>
                </c:pt>
                <c:pt idx="477">
                  <c:v>12.639999999999999</c:v>
                </c:pt>
                <c:pt idx="478">
                  <c:v>10.760000000000002</c:v>
                </c:pt>
                <c:pt idx="479">
                  <c:v>13.490000000000002</c:v>
                </c:pt>
                <c:pt idx="480">
                  <c:v>18.340000000000003</c:v>
                </c:pt>
                <c:pt idx="481">
                  <c:v>17.95</c:v>
                </c:pt>
                <c:pt idx="482">
                  <c:v>17.110000000000031</c:v>
                </c:pt>
                <c:pt idx="483">
                  <c:v>20.560000000000002</c:v>
                </c:pt>
                <c:pt idx="484">
                  <c:v>22.669999999999987</c:v>
                </c:pt>
                <c:pt idx="485">
                  <c:v>18.630000000000031</c:v>
                </c:pt>
                <c:pt idx="486">
                  <c:v>12.48</c:v>
                </c:pt>
                <c:pt idx="487">
                  <c:v>6.2100000000000009</c:v>
                </c:pt>
                <c:pt idx="488">
                  <c:v>2.8100000000000023</c:v>
                </c:pt>
                <c:pt idx="489">
                  <c:v>5.8000000000000043</c:v>
                </c:pt>
                <c:pt idx="490">
                  <c:v>10.139999999999999</c:v>
                </c:pt>
                <c:pt idx="491">
                  <c:v>5.0900000000000025</c:v>
                </c:pt>
                <c:pt idx="492">
                  <c:v>8.990000000000002</c:v>
                </c:pt>
                <c:pt idx="493">
                  <c:v>10.970000000000002</c:v>
                </c:pt>
                <c:pt idx="494">
                  <c:v>7.1599999999999966</c:v>
                </c:pt>
                <c:pt idx="495">
                  <c:v>5.9300000000000104</c:v>
                </c:pt>
                <c:pt idx="496">
                  <c:v>4.4300000000000024</c:v>
                </c:pt>
                <c:pt idx="497">
                  <c:v>1.9199999999999922</c:v>
                </c:pt>
                <c:pt idx="498">
                  <c:v>0</c:v>
                </c:pt>
                <c:pt idx="499">
                  <c:v>0</c:v>
                </c:pt>
                <c:pt idx="500">
                  <c:v>1.4600000000000009</c:v>
                </c:pt>
                <c:pt idx="501">
                  <c:v>8.52</c:v>
                </c:pt>
                <c:pt idx="502">
                  <c:v>5.3900000000000006</c:v>
                </c:pt>
                <c:pt idx="503">
                  <c:v>8.5</c:v>
                </c:pt>
                <c:pt idx="504">
                  <c:v>15.910000000000004</c:v>
                </c:pt>
                <c:pt idx="505">
                  <c:v>14.900000000000002</c:v>
                </c:pt>
                <c:pt idx="506">
                  <c:v>14.470000000000002</c:v>
                </c:pt>
                <c:pt idx="507">
                  <c:v>19.54</c:v>
                </c:pt>
                <c:pt idx="508">
                  <c:v>20.499999999999989</c:v>
                </c:pt>
                <c:pt idx="509">
                  <c:v>16.93</c:v>
                </c:pt>
                <c:pt idx="510">
                  <c:v>9.0300000000000011</c:v>
                </c:pt>
                <c:pt idx="511">
                  <c:v>1.1600000000000041</c:v>
                </c:pt>
                <c:pt idx="512">
                  <c:v>2.7600000000000051</c:v>
                </c:pt>
                <c:pt idx="513">
                  <c:v>8.3000000000000043</c:v>
                </c:pt>
                <c:pt idx="514">
                  <c:v>10.74</c:v>
                </c:pt>
                <c:pt idx="515">
                  <c:v>8.89</c:v>
                </c:pt>
                <c:pt idx="516">
                  <c:v>10.560000000000002</c:v>
                </c:pt>
                <c:pt idx="517">
                  <c:v>9.57</c:v>
                </c:pt>
                <c:pt idx="518">
                  <c:v>5.0600000000000005</c:v>
                </c:pt>
                <c:pt idx="519">
                  <c:v>5.3099999999999952</c:v>
                </c:pt>
                <c:pt idx="520">
                  <c:v>7.2600000000000051</c:v>
                </c:pt>
                <c:pt idx="521">
                  <c:v>9.3400000000000016</c:v>
                </c:pt>
                <c:pt idx="522">
                  <c:v>9.3000000000000043</c:v>
                </c:pt>
                <c:pt idx="523">
                  <c:v>10.74</c:v>
                </c:pt>
                <c:pt idx="524">
                  <c:v>13.810000000000002</c:v>
                </c:pt>
                <c:pt idx="525">
                  <c:v>18.880000000000003</c:v>
                </c:pt>
                <c:pt idx="526">
                  <c:v>19.230000000000004</c:v>
                </c:pt>
                <c:pt idx="527">
                  <c:v>24.779999999999987</c:v>
                </c:pt>
                <c:pt idx="528">
                  <c:v>25.750000000000004</c:v>
                </c:pt>
                <c:pt idx="529">
                  <c:v>25.300000000000004</c:v>
                </c:pt>
                <c:pt idx="530">
                  <c:v>24.06</c:v>
                </c:pt>
                <c:pt idx="531">
                  <c:v>27.439999999999987</c:v>
                </c:pt>
                <c:pt idx="532">
                  <c:v>29.43</c:v>
                </c:pt>
                <c:pt idx="533">
                  <c:v>25.51</c:v>
                </c:pt>
                <c:pt idx="534">
                  <c:v>22.52</c:v>
                </c:pt>
                <c:pt idx="535">
                  <c:v>15.43</c:v>
                </c:pt>
                <c:pt idx="536">
                  <c:v>15.18</c:v>
                </c:pt>
                <c:pt idx="537">
                  <c:v>18.079999999999988</c:v>
                </c:pt>
                <c:pt idx="538">
                  <c:v>21.009999999999987</c:v>
                </c:pt>
                <c:pt idx="539">
                  <c:v>22.019999999999996</c:v>
                </c:pt>
                <c:pt idx="540">
                  <c:v>24.17</c:v>
                </c:pt>
                <c:pt idx="541">
                  <c:v>25.210000000000004</c:v>
                </c:pt>
                <c:pt idx="542">
                  <c:v>20.77</c:v>
                </c:pt>
                <c:pt idx="543">
                  <c:v>16.759999999999987</c:v>
                </c:pt>
                <c:pt idx="544">
                  <c:v>17.680000000000003</c:v>
                </c:pt>
                <c:pt idx="545">
                  <c:v>18.579999999999988</c:v>
                </c:pt>
                <c:pt idx="546">
                  <c:v>12.110000000000007</c:v>
                </c:pt>
                <c:pt idx="547">
                  <c:v>11.020000000000003</c:v>
                </c:pt>
                <c:pt idx="548">
                  <c:v>16.100000000000001</c:v>
                </c:pt>
                <c:pt idx="549">
                  <c:v>21.68</c:v>
                </c:pt>
                <c:pt idx="550">
                  <c:v>19.149999999999999</c:v>
                </c:pt>
                <c:pt idx="551">
                  <c:v>20.689999999999987</c:v>
                </c:pt>
                <c:pt idx="552">
                  <c:v>21.080000000000002</c:v>
                </c:pt>
                <c:pt idx="553">
                  <c:v>18.349999999999987</c:v>
                </c:pt>
                <c:pt idx="554">
                  <c:v>18.130000000000031</c:v>
                </c:pt>
                <c:pt idx="555">
                  <c:v>22.160000000000004</c:v>
                </c:pt>
                <c:pt idx="556">
                  <c:v>27.169999999999987</c:v>
                </c:pt>
                <c:pt idx="557">
                  <c:v>21.360000000000003</c:v>
                </c:pt>
                <c:pt idx="558">
                  <c:v>17.730000000000004</c:v>
                </c:pt>
                <c:pt idx="559">
                  <c:v>14.020000000000001</c:v>
                </c:pt>
                <c:pt idx="560">
                  <c:v>16.970000000000006</c:v>
                </c:pt>
                <c:pt idx="561">
                  <c:v>17.479999999999986</c:v>
                </c:pt>
                <c:pt idx="562">
                  <c:v>16.479999999999986</c:v>
                </c:pt>
                <c:pt idx="563">
                  <c:v>12.39</c:v>
                </c:pt>
                <c:pt idx="564">
                  <c:v>13.830000000000002</c:v>
                </c:pt>
                <c:pt idx="565">
                  <c:v>8.18</c:v>
                </c:pt>
                <c:pt idx="566">
                  <c:v>6.0799999999999983</c:v>
                </c:pt>
                <c:pt idx="567">
                  <c:v>5.6400000000000006</c:v>
                </c:pt>
                <c:pt idx="568">
                  <c:v>6.68</c:v>
                </c:pt>
                <c:pt idx="569">
                  <c:v>7.7100000000000009</c:v>
                </c:pt>
                <c:pt idx="570">
                  <c:v>7.3700000000000054</c:v>
                </c:pt>
                <c:pt idx="571">
                  <c:v>9.4600000000000026</c:v>
                </c:pt>
                <c:pt idx="572">
                  <c:v>14.450000000000006</c:v>
                </c:pt>
                <c:pt idx="573">
                  <c:v>24.419999999999987</c:v>
                </c:pt>
                <c:pt idx="574">
                  <c:v>18.040000000000006</c:v>
                </c:pt>
                <c:pt idx="575">
                  <c:v>16.959999999999987</c:v>
                </c:pt>
                <c:pt idx="576">
                  <c:v>17.630000000000031</c:v>
                </c:pt>
                <c:pt idx="577">
                  <c:v>14.830000000000002</c:v>
                </c:pt>
                <c:pt idx="578">
                  <c:v>15.39</c:v>
                </c:pt>
                <c:pt idx="579">
                  <c:v>29.01</c:v>
                </c:pt>
                <c:pt idx="580">
                  <c:v>28.439999999999987</c:v>
                </c:pt>
                <c:pt idx="581">
                  <c:v>29.739999999999988</c:v>
                </c:pt>
                <c:pt idx="582">
                  <c:v>28.650000000000031</c:v>
                </c:pt>
                <c:pt idx="583">
                  <c:v>23.180000000000003</c:v>
                </c:pt>
                <c:pt idx="584">
                  <c:v>17.319999999999997</c:v>
                </c:pt>
                <c:pt idx="585">
                  <c:v>18.070000000000004</c:v>
                </c:pt>
                <c:pt idx="586">
                  <c:v>19.349999999999987</c:v>
                </c:pt>
                <c:pt idx="587">
                  <c:v>18.209999999999987</c:v>
                </c:pt>
                <c:pt idx="588">
                  <c:v>19.110000000000031</c:v>
                </c:pt>
                <c:pt idx="589">
                  <c:v>18.09</c:v>
                </c:pt>
                <c:pt idx="590">
                  <c:v>16.720000000000002</c:v>
                </c:pt>
                <c:pt idx="591">
                  <c:v>10.52</c:v>
                </c:pt>
                <c:pt idx="592">
                  <c:v>7.2899999999999991</c:v>
                </c:pt>
                <c:pt idx="593">
                  <c:v>6.8099999999999987</c:v>
                </c:pt>
                <c:pt idx="594">
                  <c:v>6.4899999999999984</c:v>
                </c:pt>
                <c:pt idx="595">
                  <c:v>9.48</c:v>
                </c:pt>
                <c:pt idx="596">
                  <c:v>17.03</c:v>
                </c:pt>
                <c:pt idx="597">
                  <c:v>23.36</c:v>
                </c:pt>
                <c:pt idx="598">
                  <c:v>21.119999999999997</c:v>
                </c:pt>
                <c:pt idx="599">
                  <c:v>23.979999999999986</c:v>
                </c:pt>
                <c:pt idx="600">
                  <c:v>20.479999999999986</c:v>
                </c:pt>
                <c:pt idx="601">
                  <c:v>23.110000000000031</c:v>
                </c:pt>
                <c:pt idx="602">
                  <c:v>24.12</c:v>
                </c:pt>
                <c:pt idx="603">
                  <c:v>29.049999999999986</c:v>
                </c:pt>
                <c:pt idx="604">
                  <c:v>29.349999999999987</c:v>
                </c:pt>
                <c:pt idx="605">
                  <c:v>30.259999999999987</c:v>
                </c:pt>
                <c:pt idx="606">
                  <c:v>31.659999999999997</c:v>
                </c:pt>
                <c:pt idx="607">
                  <c:v>29.21</c:v>
                </c:pt>
                <c:pt idx="608">
                  <c:v>28.23</c:v>
                </c:pt>
                <c:pt idx="609">
                  <c:v>26.080000000000002</c:v>
                </c:pt>
                <c:pt idx="610">
                  <c:v>26.22</c:v>
                </c:pt>
                <c:pt idx="611">
                  <c:v>27.14</c:v>
                </c:pt>
                <c:pt idx="612">
                  <c:v>25.970000000000002</c:v>
                </c:pt>
                <c:pt idx="613">
                  <c:v>27.110000000000031</c:v>
                </c:pt>
                <c:pt idx="614">
                  <c:v>29.189999999999987</c:v>
                </c:pt>
                <c:pt idx="615">
                  <c:v>21.299999999999986</c:v>
                </c:pt>
                <c:pt idx="616">
                  <c:v>17.45</c:v>
                </c:pt>
                <c:pt idx="617">
                  <c:v>14.22</c:v>
                </c:pt>
                <c:pt idx="618">
                  <c:v>8.9500000000000028</c:v>
                </c:pt>
                <c:pt idx="619">
                  <c:v>16.979999999999986</c:v>
                </c:pt>
                <c:pt idx="620">
                  <c:v>19.869999999999987</c:v>
                </c:pt>
                <c:pt idx="621">
                  <c:v>29</c:v>
                </c:pt>
                <c:pt idx="622">
                  <c:v>25.979999999999986</c:v>
                </c:pt>
                <c:pt idx="623">
                  <c:v>25.86</c:v>
                </c:pt>
                <c:pt idx="624">
                  <c:v>21.910000000000004</c:v>
                </c:pt>
                <c:pt idx="625">
                  <c:v>23.060000000000002</c:v>
                </c:pt>
                <c:pt idx="626">
                  <c:v>21.95</c:v>
                </c:pt>
                <c:pt idx="627">
                  <c:v>23.04</c:v>
                </c:pt>
                <c:pt idx="628">
                  <c:v>23.640000000000004</c:v>
                </c:pt>
                <c:pt idx="629">
                  <c:v>23.99</c:v>
                </c:pt>
                <c:pt idx="630">
                  <c:v>35.110000000000007</c:v>
                </c:pt>
                <c:pt idx="631">
                  <c:v>26.669999999999987</c:v>
                </c:pt>
                <c:pt idx="632">
                  <c:v>25.390000000000004</c:v>
                </c:pt>
                <c:pt idx="633">
                  <c:v>27.550000000000004</c:v>
                </c:pt>
                <c:pt idx="634">
                  <c:v>28.840000000000003</c:v>
                </c:pt>
                <c:pt idx="635">
                  <c:v>25.660000000000004</c:v>
                </c:pt>
                <c:pt idx="636">
                  <c:v>23.930000000000003</c:v>
                </c:pt>
                <c:pt idx="637">
                  <c:v>23.490000000000002</c:v>
                </c:pt>
                <c:pt idx="638">
                  <c:v>20.149999999999999</c:v>
                </c:pt>
                <c:pt idx="639">
                  <c:v>22.6</c:v>
                </c:pt>
                <c:pt idx="640">
                  <c:v>23.05</c:v>
                </c:pt>
                <c:pt idx="641">
                  <c:v>18.330000000000005</c:v>
                </c:pt>
                <c:pt idx="642">
                  <c:v>12.72</c:v>
                </c:pt>
                <c:pt idx="643">
                  <c:v>11.18</c:v>
                </c:pt>
                <c:pt idx="644">
                  <c:v>17.160000000000004</c:v>
                </c:pt>
                <c:pt idx="645">
                  <c:v>24.400000000000002</c:v>
                </c:pt>
                <c:pt idx="646">
                  <c:v>23.54</c:v>
                </c:pt>
                <c:pt idx="647">
                  <c:v>23.070000000000004</c:v>
                </c:pt>
                <c:pt idx="648">
                  <c:v>21.439999999999987</c:v>
                </c:pt>
                <c:pt idx="649">
                  <c:v>27.569999999999986</c:v>
                </c:pt>
                <c:pt idx="650">
                  <c:v>25.630000000000031</c:v>
                </c:pt>
                <c:pt idx="651">
                  <c:v>20.329999999999988</c:v>
                </c:pt>
                <c:pt idx="652">
                  <c:v>22.119999999999997</c:v>
                </c:pt>
                <c:pt idx="653">
                  <c:v>25.210000000000004</c:v>
                </c:pt>
                <c:pt idx="654">
                  <c:v>20.880000000000003</c:v>
                </c:pt>
                <c:pt idx="655">
                  <c:v>14.680000000000007</c:v>
                </c:pt>
                <c:pt idx="656">
                  <c:v>15.030000000000001</c:v>
                </c:pt>
                <c:pt idx="657">
                  <c:v>15.860000000000019</c:v>
                </c:pt>
                <c:pt idx="658">
                  <c:v>20.14</c:v>
                </c:pt>
                <c:pt idx="659">
                  <c:v>21.740000000000002</c:v>
                </c:pt>
                <c:pt idx="660">
                  <c:v>26.229999999999986</c:v>
                </c:pt>
                <c:pt idx="661">
                  <c:v>26.85</c:v>
                </c:pt>
                <c:pt idx="662">
                  <c:v>22.68</c:v>
                </c:pt>
                <c:pt idx="663">
                  <c:v>21.410000000000004</c:v>
                </c:pt>
                <c:pt idx="664">
                  <c:v>19.810000000000031</c:v>
                </c:pt>
                <c:pt idx="665">
                  <c:v>17.630000000000031</c:v>
                </c:pt>
                <c:pt idx="666">
                  <c:v>11.639999999999999</c:v>
                </c:pt>
                <c:pt idx="667">
                  <c:v>11.98</c:v>
                </c:pt>
                <c:pt idx="668">
                  <c:v>15.29</c:v>
                </c:pt>
                <c:pt idx="669">
                  <c:v>19.04</c:v>
                </c:pt>
                <c:pt idx="670">
                  <c:v>13.030000000000001</c:v>
                </c:pt>
                <c:pt idx="671">
                  <c:v>15.62</c:v>
                </c:pt>
                <c:pt idx="672">
                  <c:v>20.03</c:v>
                </c:pt>
                <c:pt idx="673">
                  <c:v>17.869999999999987</c:v>
                </c:pt>
                <c:pt idx="674">
                  <c:v>12.639999999999999</c:v>
                </c:pt>
                <c:pt idx="675">
                  <c:v>14.030000000000001</c:v>
                </c:pt>
                <c:pt idx="676">
                  <c:v>13.370000000000006</c:v>
                </c:pt>
                <c:pt idx="677">
                  <c:v>14.98</c:v>
                </c:pt>
                <c:pt idx="678">
                  <c:v>16.279999999999987</c:v>
                </c:pt>
                <c:pt idx="679">
                  <c:v>12.24</c:v>
                </c:pt>
                <c:pt idx="680">
                  <c:v>12.170000000000002</c:v>
                </c:pt>
                <c:pt idx="681">
                  <c:v>10.610000000000007</c:v>
                </c:pt>
                <c:pt idx="682">
                  <c:v>12.810000000000002</c:v>
                </c:pt>
                <c:pt idx="683">
                  <c:v>12.750000000000007</c:v>
                </c:pt>
                <c:pt idx="684">
                  <c:v>13.520000000000003</c:v>
                </c:pt>
                <c:pt idx="685">
                  <c:v>17.89</c:v>
                </c:pt>
                <c:pt idx="686">
                  <c:v>14.93</c:v>
                </c:pt>
                <c:pt idx="687">
                  <c:v>16.89</c:v>
                </c:pt>
                <c:pt idx="688">
                  <c:v>19.130000000000031</c:v>
                </c:pt>
                <c:pt idx="689">
                  <c:v>17.939999999999987</c:v>
                </c:pt>
                <c:pt idx="690">
                  <c:v>18.349999999999987</c:v>
                </c:pt>
                <c:pt idx="691">
                  <c:v>18.03</c:v>
                </c:pt>
                <c:pt idx="692">
                  <c:v>20.53</c:v>
                </c:pt>
                <c:pt idx="693">
                  <c:v>26.450000000000003</c:v>
                </c:pt>
                <c:pt idx="694">
                  <c:v>19.459999999999987</c:v>
                </c:pt>
                <c:pt idx="695">
                  <c:v>20.57</c:v>
                </c:pt>
                <c:pt idx="696">
                  <c:v>24.870000000000005</c:v>
                </c:pt>
                <c:pt idx="697">
                  <c:v>22.689999999999987</c:v>
                </c:pt>
                <c:pt idx="698">
                  <c:v>17.779999999999987</c:v>
                </c:pt>
                <c:pt idx="699">
                  <c:v>21.06</c:v>
                </c:pt>
                <c:pt idx="700">
                  <c:v>19.550000000000004</c:v>
                </c:pt>
                <c:pt idx="701">
                  <c:v>19.189999999999987</c:v>
                </c:pt>
                <c:pt idx="702">
                  <c:v>22.14</c:v>
                </c:pt>
                <c:pt idx="703">
                  <c:v>14.5</c:v>
                </c:pt>
                <c:pt idx="704">
                  <c:v>15.590000000000003</c:v>
                </c:pt>
                <c:pt idx="705">
                  <c:v>15.620000000000005</c:v>
                </c:pt>
                <c:pt idx="706">
                  <c:v>16.620000000000005</c:v>
                </c:pt>
                <c:pt idx="707">
                  <c:v>16.420000000000002</c:v>
                </c:pt>
                <c:pt idx="708">
                  <c:v>21.22</c:v>
                </c:pt>
                <c:pt idx="709">
                  <c:v>22.949999999999989</c:v>
                </c:pt>
                <c:pt idx="710">
                  <c:v>23.35</c:v>
                </c:pt>
                <c:pt idx="711">
                  <c:v>23.85</c:v>
                </c:pt>
                <c:pt idx="712">
                  <c:v>25.130000000000031</c:v>
                </c:pt>
                <c:pt idx="713">
                  <c:v>23.53</c:v>
                </c:pt>
                <c:pt idx="714">
                  <c:v>20.200000000000003</c:v>
                </c:pt>
                <c:pt idx="715">
                  <c:v>16.79</c:v>
                </c:pt>
                <c:pt idx="716">
                  <c:v>18.909999999999989</c:v>
                </c:pt>
                <c:pt idx="717">
                  <c:v>22.510000000000005</c:v>
                </c:pt>
                <c:pt idx="718">
                  <c:v>22.910000000000004</c:v>
                </c:pt>
                <c:pt idx="719">
                  <c:v>24.590000000000003</c:v>
                </c:pt>
                <c:pt idx="720">
                  <c:v>27.720000000000002</c:v>
                </c:pt>
                <c:pt idx="721">
                  <c:v>22.8</c:v>
                </c:pt>
                <c:pt idx="722">
                  <c:v>18.53</c:v>
                </c:pt>
                <c:pt idx="723">
                  <c:v>20.84</c:v>
                </c:pt>
                <c:pt idx="724">
                  <c:v>20.279999999999987</c:v>
                </c:pt>
                <c:pt idx="725">
                  <c:v>19.099999999999987</c:v>
                </c:pt>
                <c:pt idx="726">
                  <c:v>27.110000000000031</c:v>
                </c:pt>
                <c:pt idx="727">
                  <c:v>21.150000000000031</c:v>
                </c:pt>
                <c:pt idx="728">
                  <c:v>24.14</c:v>
                </c:pt>
                <c:pt idx="729">
                  <c:v>29.519999999999996</c:v>
                </c:pt>
                <c:pt idx="730">
                  <c:v>31.64</c:v>
                </c:pt>
                <c:pt idx="731">
                  <c:v>34.370000000000005</c:v>
                </c:pt>
                <c:pt idx="732">
                  <c:v>35.39</c:v>
                </c:pt>
                <c:pt idx="733">
                  <c:v>35.410000000000004</c:v>
                </c:pt>
                <c:pt idx="734">
                  <c:v>32.78</c:v>
                </c:pt>
                <c:pt idx="735">
                  <c:v>31.8</c:v>
                </c:pt>
                <c:pt idx="736">
                  <c:v>30.880000000000003</c:v>
                </c:pt>
                <c:pt idx="737">
                  <c:v>29.939999999999987</c:v>
                </c:pt>
                <c:pt idx="738">
                  <c:v>27.049999999999986</c:v>
                </c:pt>
                <c:pt idx="739">
                  <c:v>22.020000000000003</c:v>
                </c:pt>
                <c:pt idx="740">
                  <c:v>26.720000000000002</c:v>
                </c:pt>
                <c:pt idx="741">
                  <c:v>28.2</c:v>
                </c:pt>
                <c:pt idx="742">
                  <c:v>17.71</c:v>
                </c:pt>
                <c:pt idx="743">
                  <c:v>14.700000000000003</c:v>
                </c:pt>
                <c:pt idx="744">
                  <c:v>19.150000000000031</c:v>
                </c:pt>
                <c:pt idx="745">
                  <c:v>20.490000000000002</c:v>
                </c:pt>
                <c:pt idx="746">
                  <c:v>19.500000000000004</c:v>
                </c:pt>
                <c:pt idx="747">
                  <c:v>21.689999999999987</c:v>
                </c:pt>
                <c:pt idx="748">
                  <c:v>22.68</c:v>
                </c:pt>
                <c:pt idx="749">
                  <c:v>23.09</c:v>
                </c:pt>
                <c:pt idx="750">
                  <c:v>22.36</c:v>
                </c:pt>
                <c:pt idx="751">
                  <c:v>18.309999999999999</c:v>
                </c:pt>
                <c:pt idx="752">
                  <c:v>19.220000000000002</c:v>
                </c:pt>
                <c:pt idx="753">
                  <c:v>19.630000000000031</c:v>
                </c:pt>
                <c:pt idx="754">
                  <c:v>19.009999999999987</c:v>
                </c:pt>
                <c:pt idx="755">
                  <c:v>20.729999999999986</c:v>
                </c:pt>
                <c:pt idx="756">
                  <c:v>19.920000000000002</c:v>
                </c:pt>
                <c:pt idx="757">
                  <c:v>23.439999999999987</c:v>
                </c:pt>
                <c:pt idx="758">
                  <c:v>23.64</c:v>
                </c:pt>
                <c:pt idx="759">
                  <c:v>22.95</c:v>
                </c:pt>
                <c:pt idx="760">
                  <c:v>20.149999999999999</c:v>
                </c:pt>
                <c:pt idx="761">
                  <c:v>15.46</c:v>
                </c:pt>
                <c:pt idx="762">
                  <c:v>9.4300000000000015</c:v>
                </c:pt>
                <c:pt idx="763">
                  <c:v>11.260000000000002</c:v>
                </c:pt>
                <c:pt idx="764">
                  <c:v>16.53</c:v>
                </c:pt>
                <c:pt idx="765">
                  <c:v>22.84</c:v>
                </c:pt>
                <c:pt idx="766">
                  <c:v>16.09</c:v>
                </c:pt>
                <c:pt idx="767">
                  <c:v>10.75</c:v>
                </c:pt>
                <c:pt idx="768">
                  <c:v>8.3700000000000028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0.55999999999999961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2.0400000000000009</c:v>
                </c:pt>
                <c:pt idx="781">
                  <c:v>13.55</c:v>
                </c:pt>
                <c:pt idx="782">
                  <c:v>15.770000000000001</c:v>
                </c:pt>
                <c:pt idx="783">
                  <c:v>3.8699999999999988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5.5299999999999976</c:v>
                </c:pt>
                <c:pt idx="788">
                  <c:v>11.260000000000002</c:v>
                </c:pt>
                <c:pt idx="789">
                  <c:v>20.939999999999987</c:v>
                </c:pt>
                <c:pt idx="790">
                  <c:v>18.86</c:v>
                </c:pt>
                <c:pt idx="791">
                  <c:v>11.420000000000002</c:v>
                </c:pt>
                <c:pt idx="792">
                  <c:v>4.9200000000000017</c:v>
                </c:pt>
                <c:pt idx="793">
                  <c:v>5.7899999999999991</c:v>
                </c:pt>
                <c:pt idx="794">
                  <c:v>2.9600000000000009</c:v>
                </c:pt>
                <c:pt idx="795">
                  <c:v>0</c:v>
                </c:pt>
                <c:pt idx="796">
                  <c:v>0</c:v>
                </c:pt>
                <c:pt idx="797">
                  <c:v>7.0400000000000009</c:v>
                </c:pt>
                <c:pt idx="798">
                  <c:v>10.48</c:v>
                </c:pt>
                <c:pt idx="799">
                  <c:v>8.9600000000000026</c:v>
                </c:pt>
                <c:pt idx="800">
                  <c:v>2.2400000000000042</c:v>
                </c:pt>
                <c:pt idx="801">
                  <c:v>6.1300000000000026</c:v>
                </c:pt>
                <c:pt idx="802">
                  <c:v>8.6300000000000008</c:v>
                </c:pt>
                <c:pt idx="803">
                  <c:v>8.0500000000000043</c:v>
                </c:pt>
                <c:pt idx="804">
                  <c:v>17.759999999999987</c:v>
                </c:pt>
                <c:pt idx="805">
                  <c:v>20.910000000000004</c:v>
                </c:pt>
                <c:pt idx="806">
                  <c:v>18.450000000000003</c:v>
                </c:pt>
                <c:pt idx="807">
                  <c:v>21.57</c:v>
                </c:pt>
                <c:pt idx="808">
                  <c:v>22.660000000000004</c:v>
                </c:pt>
                <c:pt idx="809">
                  <c:v>21.259999999999987</c:v>
                </c:pt>
                <c:pt idx="810">
                  <c:v>19.090000000000003</c:v>
                </c:pt>
                <c:pt idx="811">
                  <c:v>12.550000000000004</c:v>
                </c:pt>
                <c:pt idx="812">
                  <c:v>14.04</c:v>
                </c:pt>
                <c:pt idx="813">
                  <c:v>21.43</c:v>
                </c:pt>
                <c:pt idx="814">
                  <c:v>13.350000000000016</c:v>
                </c:pt>
                <c:pt idx="815">
                  <c:v>13.59</c:v>
                </c:pt>
                <c:pt idx="816">
                  <c:v>10.41</c:v>
                </c:pt>
                <c:pt idx="817">
                  <c:v>10.370000000000006</c:v>
                </c:pt>
                <c:pt idx="818">
                  <c:v>8.5600000000000023</c:v>
                </c:pt>
                <c:pt idx="819">
                  <c:v>13.3</c:v>
                </c:pt>
                <c:pt idx="820">
                  <c:v>17.920000000000002</c:v>
                </c:pt>
                <c:pt idx="821">
                  <c:v>12.290000000000003</c:v>
                </c:pt>
                <c:pt idx="822">
                  <c:v>11.120000000000001</c:v>
                </c:pt>
                <c:pt idx="823">
                  <c:v>7.0899999999999963</c:v>
                </c:pt>
                <c:pt idx="824">
                  <c:v>3.0799999999999983</c:v>
                </c:pt>
                <c:pt idx="825">
                  <c:v>6.1599999999999975</c:v>
                </c:pt>
                <c:pt idx="826">
                  <c:v>10.120000000000005</c:v>
                </c:pt>
                <c:pt idx="827">
                  <c:v>10.040000000000001</c:v>
                </c:pt>
                <c:pt idx="828">
                  <c:v>18.149999999999999</c:v>
                </c:pt>
                <c:pt idx="829">
                  <c:v>19.300000000000004</c:v>
                </c:pt>
                <c:pt idx="830">
                  <c:v>18.079999999999988</c:v>
                </c:pt>
                <c:pt idx="831">
                  <c:v>19.380000000000003</c:v>
                </c:pt>
                <c:pt idx="832">
                  <c:v>21.759999999999987</c:v>
                </c:pt>
                <c:pt idx="833">
                  <c:v>21.110000000000031</c:v>
                </c:pt>
                <c:pt idx="834">
                  <c:v>16.229999999999986</c:v>
                </c:pt>
                <c:pt idx="835">
                  <c:v>13.660000000000004</c:v>
                </c:pt>
                <c:pt idx="836">
                  <c:v>19.130000000000031</c:v>
                </c:pt>
                <c:pt idx="837">
                  <c:v>25.380000000000003</c:v>
                </c:pt>
                <c:pt idx="838">
                  <c:v>15.48</c:v>
                </c:pt>
                <c:pt idx="839">
                  <c:v>13.380000000000004</c:v>
                </c:pt>
                <c:pt idx="840">
                  <c:v>26.430000000000003</c:v>
                </c:pt>
                <c:pt idx="841">
                  <c:v>19.429999999999989</c:v>
                </c:pt>
                <c:pt idx="842">
                  <c:v>18.869999999999987</c:v>
                </c:pt>
                <c:pt idx="843">
                  <c:v>24.53</c:v>
                </c:pt>
                <c:pt idx="844">
                  <c:v>29.75</c:v>
                </c:pt>
                <c:pt idx="845">
                  <c:v>21.340000000000003</c:v>
                </c:pt>
                <c:pt idx="846">
                  <c:v>27.18</c:v>
                </c:pt>
                <c:pt idx="847">
                  <c:v>27.53</c:v>
                </c:pt>
                <c:pt idx="848">
                  <c:v>21.29</c:v>
                </c:pt>
                <c:pt idx="849">
                  <c:v>26.17</c:v>
                </c:pt>
                <c:pt idx="850">
                  <c:v>26.849999999999987</c:v>
                </c:pt>
                <c:pt idx="851">
                  <c:v>25.559999999999992</c:v>
                </c:pt>
                <c:pt idx="852">
                  <c:v>30.189999999999987</c:v>
                </c:pt>
                <c:pt idx="853">
                  <c:v>31.529999999999987</c:v>
                </c:pt>
                <c:pt idx="854">
                  <c:v>30.259999999999987</c:v>
                </c:pt>
                <c:pt idx="855">
                  <c:v>31.990000000000002</c:v>
                </c:pt>
                <c:pt idx="856">
                  <c:v>34.240000000000009</c:v>
                </c:pt>
                <c:pt idx="857">
                  <c:v>33.670000000000009</c:v>
                </c:pt>
                <c:pt idx="858">
                  <c:v>29.039999999999992</c:v>
                </c:pt>
                <c:pt idx="859">
                  <c:v>26.190000000000005</c:v>
                </c:pt>
                <c:pt idx="860">
                  <c:v>28.35</c:v>
                </c:pt>
                <c:pt idx="861">
                  <c:v>31.180000000000007</c:v>
                </c:pt>
                <c:pt idx="862">
                  <c:v>26.540000000000006</c:v>
                </c:pt>
                <c:pt idx="863">
                  <c:v>25.53</c:v>
                </c:pt>
                <c:pt idx="864">
                  <c:v>27.020000000000003</c:v>
                </c:pt>
                <c:pt idx="865">
                  <c:v>21.97</c:v>
                </c:pt>
                <c:pt idx="866">
                  <c:v>20.2</c:v>
                </c:pt>
                <c:pt idx="867">
                  <c:v>24.259999999999987</c:v>
                </c:pt>
                <c:pt idx="868">
                  <c:v>24.299999999999986</c:v>
                </c:pt>
                <c:pt idx="869">
                  <c:v>24.330000000000005</c:v>
                </c:pt>
                <c:pt idx="870">
                  <c:v>28.979999999999986</c:v>
                </c:pt>
                <c:pt idx="871">
                  <c:v>30.560000000000002</c:v>
                </c:pt>
                <c:pt idx="872">
                  <c:v>30.080000000000002</c:v>
                </c:pt>
                <c:pt idx="873">
                  <c:v>33.309999999999995</c:v>
                </c:pt>
                <c:pt idx="874">
                  <c:v>33.720000000000013</c:v>
                </c:pt>
                <c:pt idx="875">
                  <c:v>32.96</c:v>
                </c:pt>
                <c:pt idx="876">
                  <c:v>32.43</c:v>
                </c:pt>
                <c:pt idx="877">
                  <c:v>30.779999999999987</c:v>
                </c:pt>
                <c:pt idx="878">
                  <c:v>27.979999999999986</c:v>
                </c:pt>
                <c:pt idx="879">
                  <c:v>32.03</c:v>
                </c:pt>
                <c:pt idx="880">
                  <c:v>31.479999999999986</c:v>
                </c:pt>
                <c:pt idx="881">
                  <c:v>32.460000000000008</c:v>
                </c:pt>
                <c:pt idx="882">
                  <c:v>29.939999999999987</c:v>
                </c:pt>
                <c:pt idx="883">
                  <c:v>31.009999999999987</c:v>
                </c:pt>
                <c:pt idx="884">
                  <c:v>33.339999999999996</c:v>
                </c:pt>
                <c:pt idx="885">
                  <c:v>36.13000000000001</c:v>
                </c:pt>
                <c:pt idx="886">
                  <c:v>31.219999999999992</c:v>
                </c:pt>
                <c:pt idx="887">
                  <c:v>32.520000000000003</c:v>
                </c:pt>
                <c:pt idx="888">
                  <c:v>36.520000000000003</c:v>
                </c:pt>
                <c:pt idx="889">
                  <c:v>39.730000000000011</c:v>
                </c:pt>
                <c:pt idx="890">
                  <c:v>37.01</c:v>
                </c:pt>
                <c:pt idx="891">
                  <c:v>40.18</c:v>
                </c:pt>
                <c:pt idx="892">
                  <c:v>38.53</c:v>
                </c:pt>
                <c:pt idx="893">
                  <c:v>36.39</c:v>
                </c:pt>
                <c:pt idx="894">
                  <c:v>32.06</c:v>
                </c:pt>
                <c:pt idx="895">
                  <c:v>27.5</c:v>
                </c:pt>
                <c:pt idx="896">
                  <c:v>29.279999999999987</c:v>
                </c:pt>
                <c:pt idx="897">
                  <c:v>29.769999999999989</c:v>
                </c:pt>
                <c:pt idx="898">
                  <c:v>31.109999999999992</c:v>
                </c:pt>
                <c:pt idx="899">
                  <c:v>30.699999999999996</c:v>
                </c:pt>
                <c:pt idx="900">
                  <c:v>31.529999999999987</c:v>
                </c:pt>
                <c:pt idx="901">
                  <c:v>32.6</c:v>
                </c:pt>
                <c:pt idx="902">
                  <c:v>27.419999999999987</c:v>
                </c:pt>
                <c:pt idx="903">
                  <c:v>29.12</c:v>
                </c:pt>
                <c:pt idx="904">
                  <c:v>30.900000000000002</c:v>
                </c:pt>
                <c:pt idx="905">
                  <c:v>31.750000000000004</c:v>
                </c:pt>
                <c:pt idx="906">
                  <c:v>27.300000000000004</c:v>
                </c:pt>
                <c:pt idx="907">
                  <c:v>26.479999999999986</c:v>
                </c:pt>
                <c:pt idx="908">
                  <c:v>29.000000000000007</c:v>
                </c:pt>
                <c:pt idx="909">
                  <c:v>33.140000000000008</c:v>
                </c:pt>
                <c:pt idx="910">
                  <c:v>31.130000000000031</c:v>
                </c:pt>
                <c:pt idx="911">
                  <c:v>32.58</c:v>
                </c:pt>
                <c:pt idx="912">
                  <c:v>35.89</c:v>
                </c:pt>
                <c:pt idx="913">
                  <c:v>37.21</c:v>
                </c:pt>
                <c:pt idx="914">
                  <c:v>31.479999999999986</c:v>
                </c:pt>
                <c:pt idx="915">
                  <c:v>35.46</c:v>
                </c:pt>
                <c:pt idx="916">
                  <c:v>31.330000000000005</c:v>
                </c:pt>
                <c:pt idx="917">
                  <c:v>30.7</c:v>
                </c:pt>
                <c:pt idx="918">
                  <c:v>29.7</c:v>
                </c:pt>
                <c:pt idx="919">
                  <c:v>28.319999999999997</c:v>
                </c:pt>
                <c:pt idx="920">
                  <c:v>31.919999999999987</c:v>
                </c:pt>
                <c:pt idx="921">
                  <c:v>31.310000000000031</c:v>
                </c:pt>
                <c:pt idx="922">
                  <c:v>36.010000000000005</c:v>
                </c:pt>
                <c:pt idx="923">
                  <c:v>35.04</c:v>
                </c:pt>
                <c:pt idx="924">
                  <c:v>36.260000000000012</c:v>
                </c:pt>
                <c:pt idx="925">
                  <c:v>39.379999999999995</c:v>
                </c:pt>
                <c:pt idx="926">
                  <c:v>33.220000000000013</c:v>
                </c:pt>
                <c:pt idx="927">
                  <c:v>29.41</c:v>
                </c:pt>
                <c:pt idx="928">
                  <c:v>27.27</c:v>
                </c:pt>
                <c:pt idx="929">
                  <c:v>26.150000000000031</c:v>
                </c:pt>
                <c:pt idx="930">
                  <c:v>24.02</c:v>
                </c:pt>
                <c:pt idx="931">
                  <c:v>28.950000000000003</c:v>
                </c:pt>
                <c:pt idx="932">
                  <c:v>36.260000000000012</c:v>
                </c:pt>
                <c:pt idx="933">
                  <c:v>44.06</c:v>
                </c:pt>
                <c:pt idx="934">
                  <c:v>34.06</c:v>
                </c:pt>
                <c:pt idx="935">
                  <c:v>34.879999999999995</c:v>
                </c:pt>
                <c:pt idx="936">
                  <c:v>32.74</c:v>
                </c:pt>
                <c:pt idx="937">
                  <c:v>33</c:v>
                </c:pt>
                <c:pt idx="938">
                  <c:v>26.55</c:v>
                </c:pt>
                <c:pt idx="939">
                  <c:v>28.91</c:v>
                </c:pt>
                <c:pt idx="940">
                  <c:v>30.180000000000003</c:v>
                </c:pt>
                <c:pt idx="941">
                  <c:v>31.41</c:v>
                </c:pt>
                <c:pt idx="942">
                  <c:v>32.300000000000004</c:v>
                </c:pt>
                <c:pt idx="943">
                  <c:v>32.349999999999994</c:v>
                </c:pt>
                <c:pt idx="944">
                  <c:v>31.439999999999987</c:v>
                </c:pt>
                <c:pt idx="945">
                  <c:v>30.089999999999989</c:v>
                </c:pt>
                <c:pt idx="946">
                  <c:v>37.260000000000012</c:v>
                </c:pt>
                <c:pt idx="947">
                  <c:v>37.67</c:v>
                </c:pt>
                <c:pt idx="948">
                  <c:v>36.67</c:v>
                </c:pt>
                <c:pt idx="949">
                  <c:v>39.39</c:v>
                </c:pt>
                <c:pt idx="950">
                  <c:v>42.77000000000001</c:v>
                </c:pt>
                <c:pt idx="951">
                  <c:v>39.18</c:v>
                </c:pt>
                <c:pt idx="952">
                  <c:v>35.449999999999996</c:v>
                </c:pt>
                <c:pt idx="953">
                  <c:v>32.480000000000004</c:v>
                </c:pt>
                <c:pt idx="954">
                  <c:v>22.340000000000003</c:v>
                </c:pt>
                <c:pt idx="955">
                  <c:v>20.39</c:v>
                </c:pt>
                <c:pt idx="956">
                  <c:v>27.789999999999957</c:v>
                </c:pt>
                <c:pt idx="957">
                  <c:v>34.83</c:v>
                </c:pt>
                <c:pt idx="958">
                  <c:v>28.97</c:v>
                </c:pt>
                <c:pt idx="959">
                  <c:v>29.21</c:v>
                </c:pt>
                <c:pt idx="960">
                  <c:v>33.97</c:v>
                </c:pt>
                <c:pt idx="961">
                  <c:v>32.61</c:v>
                </c:pt>
                <c:pt idx="962">
                  <c:v>31.240000000000002</c:v>
                </c:pt>
                <c:pt idx="963">
                  <c:v>31.18</c:v>
                </c:pt>
                <c:pt idx="964">
                  <c:v>33.800000000000004</c:v>
                </c:pt>
                <c:pt idx="965">
                  <c:v>31.680000000000003</c:v>
                </c:pt>
                <c:pt idx="966">
                  <c:v>34.309999999999995</c:v>
                </c:pt>
                <c:pt idx="967">
                  <c:v>25.93</c:v>
                </c:pt>
                <c:pt idx="968">
                  <c:v>31.119999999999997</c:v>
                </c:pt>
                <c:pt idx="969">
                  <c:v>32.950000000000003</c:v>
                </c:pt>
                <c:pt idx="970">
                  <c:v>35.340000000000003</c:v>
                </c:pt>
                <c:pt idx="971">
                  <c:v>33.43</c:v>
                </c:pt>
                <c:pt idx="972">
                  <c:v>32.99</c:v>
                </c:pt>
                <c:pt idx="973">
                  <c:v>30.719999999999992</c:v>
                </c:pt>
                <c:pt idx="974">
                  <c:v>27.689999999999987</c:v>
                </c:pt>
                <c:pt idx="975">
                  <c:v>25.709999999999987</c:v>
                </c:pt>
                <c:pt idx="976">
                  <c:v>26.629999999999992</c:v>
                </c:pt>
                <c:pt idx="977">
                  <c:v>23.049999999999986</c:v>
                </c:pt>
                <c:pt idx="978">
                  <c:v>17.029999999999987</c:v>
                </c:pt>
                <c:pt idx="979">
                  <c:v>17.149999999999988</c:v>
                </c:pt>
                <c:pt idx="980">
                  <c:v>21.709999999999987</c:v>
                </c:pt>
                <c:pt idx="981">
                  <c:v>28.679999999999993</c:v>
                </c:pt>
                <c:pt idx="982">
                  <c:v>24.810000000000031</c:v>
                </c:pt>
                <c:pt idx="983">
                  <c:v>27.25</c:v>
                </c:pt>
                <c:pt idx="984">
                  <c:v>34.58</c:v>
                </c:pt>
                <c:pt idx="985">
                  <c:v>34.07</c:v>
                </c:pt>
                <c:pt idx="986">
                  <c:v>31.459999999999987</c:v>
                </c:pt>
                <c:pt idx="987">
                  <c:v>32.99</c:v>
                </c:pt>
                <c:pt idx="988">
                  <c:v>33.740000000000009</c:v>
                </c:pt>
                <c:pt idx="989">
                  <c:v>32.07</c:v>
                </c:pt>
                <c:pt idx="990">
                  <c:v>28.610000000000031</c:v>
                </c:pt>
                <c:pt idx="991">
                  <c:v>19.800000000000004</c:v>
                </c:pt>
                <c:pt idx="992">
                  <c:v>18.040000000000006</c:v>
                </c:pt>
                <c:pt idx="993">
                  <c:v>18.119999999999997</c:v>
                </c:pt>
                <c:pt idx="994">
                  <c:v>17.89</c:v>
                </c:pt>
                <c:pt idx="995">
                  <c:v>14.090000000000003</c:v>
                </c:pt>
                <c:pt idx="996">
                  <c:v>20.650000000000031</c:v>
                </c:pt>
                <c:pt idx="997">
                  <c:v>22.899999999999988</c:v>
                </c:pt>
                <c:pt idx="998">
                  <c:v>24.019999999999996</c:v>
                </c:pt>
                <c:pt idx="999">
                  <c:v>25.86</c:v>
                </c:pt>
                <c:pt idx="1000">
                  <c:v>26.369999999999987</c:v>
                </c:pt>
                <c:pt idx="1001">
                  <c:v>24.199999999999996</c:v>
                </c:pt>
                <c:pt idx="1002">
                  <c:v>21.950000000000003</c:v>
                </c:pt>
                <c:pt idx="1003">
                  <c:v>21.309999999999992</c:v>
                </c:pt>
                <c:pt idx="1004">
                  <c:v>23.479999999999986</c:v>
                </c:pt>
                <c:pt idx="1005">
                  <c:v>26.239999999999988</c:v>
                </c:pt>
                <c:pt idx="1006">
                  <c:v>25.18</c:v>
                </c:pt>
                <c:pt idx="1007">
                  <c:v>22.839999999999996</c:v>
                </c:pt>
                <c:pt idx="1008">
                  <c:v>17.150000000000031</c:v>
                </c:pt>
                <c:pt idx="1009">
                  <c:v>16.29</c:v>
                </c:pt>
                <c:pt idx="1010">
                  <c:v>14.27</c:v>
                </c:pt>
                <c:pt idx="1011">
                  <c:v>23.979999999999986</c:v>
                </c:pt>
                <c:pt idx="1012">
                  <c:v>20.77</c:v>
                </c:pt>
                <c:pt idx="1013">
                  <c:v>18.22</c:v>
                </c:pt>
                <c:pt idx="1014">
                  <c:v>9.89</c:v>
                </c:pt>
                <c:pt idx="1015">
                  <c:v>1.7100000000000009</c:v>
                </c:pt>
                <c:pt idx="1016">
                  <c:v>14.360000000000019</c:v>
                </c:pt>
                <c:pt idx="1017">
                  <c:v>17.339999999999996</c:v>
                </c:pt>
                <c:pt idx="1018">
                  <c:v>19.020000000000003</c:v>
                </c:pt>
                <c:pt idx="1019">
                  <c:v>16.71</c:v>
                </c:pt>
                <c:pt idx="1020">
                  <c:v>22.4</c:v>
                </c:pt>
                <c:pt idx="1021">
                  <c:v>22.75</c:v>
                </c:pt>
                <c:pt idx="1022">
                  <c:v>22.330000000000005</c:v>
                </c:pt>
                <c:pt idx="1023">
                  <c:v>21.619999999999997</c:v>
                </c:pt>
                <c:pt idx="1024">
                  <c:v>23.39</c:v>
                </c:pt>
                <c:pt idx="1025">
                  <c:v>22.019999999999996</c:v>
                </c:pt>
                <c:pt idx="1026">
                  <c:v>19.259999999999987</c:v>
                </c:pt>
                <c:pt idx="1027">
                  <c:v>18.93</c:v>
                </c:pt>
                <c:pt idx="1028">
                  <c:v>23.110000000000031</c:v>
                </c:pt>
                <c:pt idx="1029">
                  <c:v>27.64</c:v>
                </c:pt>
                <c:pt idx="1030">
                  <c:v>25.309999999999992</c:v>
                </c:pt>
                <c:pt idx="1031">
                  <c:v>27.04</c:v>
                </c:pt>
                <c:pt idx="1032">
                  <c:v>27.62</c:v>
                </c:pt>
                <c:pt idx="1033">
                  <c:v>24.540000000000003</c:v>
                </c:pt>
                <c:pt idx="1034">
                  <c:v>17.729999999999986</c:v>
                </c:pt>
                <c:pt idx="1035">
                  <c:v>18.819999999999997</c:v>
                </c:pt>
                <c:pt idx="1036">
                  <c:v>18.399999999999999</c:v>
                </c:pt>
                <c:pt idx="1037">
                  <c:v>17.47</c:v>
                </c:pt>
                <c:pt idx="1038">
                  <c:v>18.160000000000004</c:v>
                </c:pt>
                <c:pt idx="1039">
                  <c:v>14.620000000000005</c:v>
                </c:pt>
                <c:pt idx="1040">
                  <c:v>15.82</c:v>
                </c:pt>
                <c:pt idx="1041">
                  <c:v>21.25</c:v>
                </c:pt>
                <c:pt idx="1042">
                  <c:v>24.089999999999989</c:v>
                </c:pt>
                <c:pt idx="1043">
                  <c:v>21.830000000000005</c:v>
                </c:pt>
                <c:pt idx="1044">
                  <c:v>24.309999999999992</c:v>
                </c:pt>
                <c:pt idx="1045">
                  <c:v>25.299999999999986</c:v>
                </c:pt>
                <c:pt idx="1046">
                  <c:v>18.579999999999988</c:v>
                </c:pt>
                <c:pt idx="1047">
                  <c:v>18.53</c:v>
                </c:pt>
                <c:pt idx="1048">
                  <c:v>20.25</c:v>
                </c:pt>
                <c:pt idx="1049">
                  <c:v>17.32</c:v>
                </c:pt>
                <c:pt idx="1050">
                  <c:v>14.100000000000001</c:v>
                </c:pt>
                <c:pt idx="1051">
                  <c:v>14.300000000000004</c:v>
                </c:pt>
                <c:pt idx="1052">
                  <c:v>19.349999999999987</c:v>
                </c:pt>
                <c:pt idx="1053">
                  <c:v>25.050000000000004</c:v>
                </c:pt>
                <c:pt idx="1054">
                  <c:v>24.449999999999989</c:v>
                </c:pt>
                <c:pt idx="1055">
                  <c:v>26.86</c:v>
                </c:pt>
                <c:pt idx="1056">
                  <c:v>32.39</c:v>
                </c:pt>
                <c:pt idx="1057">
                  <c:v>32.46</c:v>
                </c:pt>
                <c:pt idx="1058">
                  <c:v>30.830000000000005</c:v>
                </c:pt>
                <c:pt idx="1059">
                  <c:v>32.17</c:v>
                </c:pt>
                <c:pt idx="1060">
                  <c:v>32.900000000000006</c:v>
                </c:pt>
                <c:pt idx="1061">
                  <c:v>31.39</c:v>
                </c:pt>
                <c:pt idx="1062">
                  <c:v>29.479999999999986</c:v>
                </c:pt>
                <c:pt idx="1063">
                  <c:v>23.730000000000004</c:v>
                </c:pt>
                <c:pt idx="1064">
                  <c:v>21.630000000000031</c:v>
                </c:pt>
                <c:pt idx="1065">
                  <c:v>22.949999999999989</c:v>
                </c:pt>
                <c:pt idx="1066">
                  <c:v>24.110000000000031</c:v>
                </c:pt>
                <c:pt idx="1067">
                  <c:v>24.459999999999987</c:v>
                </c:pt>
                <c:pt idx="1068">
                  <c:v>26.199999999999996</c:v>
                </c:pt>
                <c:pt idx="1069">
                  <c:v>26.72</c:v>
                </c:pt>
                <c:pt idx="1070">
                  <c:v>26.060000000000002</c:v>
                </c:pt>
                <c:pt idx="1071">
                  <c:v>25.459999999999987</c:v>
                </c:pt>
                <c:pt idx="1072">
                  <c:v>23.160000000000004</c:v>
                </c:pt>
                <c:pt idx="1073">
                  <c:v>20.43</c:v>
                </c:pt>
                <c:pt idx="1074">
                  <c:v>19.130000000000031</c:v>
                </c:pt>
                <c:pt idx="1075">
                  <c:v>18.560000000000002</c:v>
                </c:pt>
                <c:pt idx="1076">
                  <c:v>23.230000000000004</c:v>
                </c:pt>
                <c:pt idx="1077">
                  <c:v>28.689999999999987</c:v>
                </c:pt>
                <c:pt idx="1078">
                  <c:v>22.729999999999986</c:v>
                </c:pt>
                <c:pt idx="1079">
                  <c:v>22.459999999999987</c:v>
                </c:pt>
                <c:pt idx="1080">
                  <c:v>27.089999999999989</c:v>
                </c:pt>
                <c:pt idx="1081">
                  <c:v>29.090000000000003</c:v>
                </c:pt>
                <c:pt idx="1082">
                  <c:v>26.19</c:v>
                </c:pt>
                <c:pt idx="1083">
                  <c:v>24.250000000000004</c:v>
                </c:pt>
                <c:pt idx="1084">
                  <c:v>20.749999999999989</c:v>
                </c:pt>
                <c:pt idx="1085">
                  <c:v>22.04</c:v>
                </c:pt>
                <c:pt idx="1086">
                  <c:v>28.6</c:v>
                </c:pt>
                <c:pt idx="1087">
                  <c:v>23.349999999999987</c:v>
                </c:pt>
                <c:pt idx="1088">
                  <c:v>14.780000000000001</c:v>
                </c:pt>
                <c:pt idx="1089">
                  <c:v>12.020000000000003</c:v>
                </c:pt>
                <c:pt idx="1090">
                  <c:v>13.18</c:v>
                </c:pt>
                <c:pt idx="1091">
                  <c:v>13.25</c:v>
                </c:pt>
                <c:pt idx="1092">
                  <c:v>13.260000000000002</c:v>
                </c:pt>
                <c:pt idx="1093">
                  <c:v>14.060000000000002</c:v>
                </c:pt>
                <c:pt idx="1094">
                  <c:v>8.2200000000000006</c:v>
                </c:pt>
                <c:pt idx="1095">
                  <c:v>2.3499999999999988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0.83000000000000562</c:v>
                </c:pt>
                <c:pt idx="1100">
                  <c:v>9.6600000000000037</c:v>
                </c:pt>
                <c:pt idx="1101">
                  <c:v>17.449999999999989</c:v>
                </c:pt>
                <c:pt idx="1102">
                  <c:v>18.079999999999988</c:v>
                </c:pt>
                <c:pt idx="1103">
                  <c:v>12.54</c:v>
                </c:pt>
                <c:pt idx="1104">
                  <c:v>12.560000000000002</c:v>
                </c:pt>
                <c:pt idx="1105">
                  <c:v>9.4700000000000024</c:v>
                </c:pt>
                <c:pt idx="1106">
                  <c:v>6.379999999999999</c:v>
                </c:pt>
                <c:pt idx="1107">
                  <c:v>6.84</c:v>
                </c:pt>
                <c:pt idx="1108">
                  <c:v>7.2399999999999984</c:v>
                </c:pt>
                <c:pt idx="1109">
                  <c:v>9.27</c:v>
                </c:pt>
                <c:pt idx="1110">
                  <c:v>15.719999999999999</c:v>
                </c:pt>
                <c:pt idx="1111">
                  <c:v>15.2</c:v>
                </c:pt>
                <c:pt idx="1112">
                  <c:v>11.61</c:v>
                </c:pt>
                <c:pt idx="1113">
                  <c:v>6.1700000000000017</c:v>
                </c:pt>
                <c:pt idx="1114">
                  <c:v>10.220000000000001</c:v>
                </c:pt>
                <c:pt idx="1115">
                  <c:v>13.89</c:v>
                </c:pt>
                <c:pt idx="1116">
                  <c:v>9.74</c:v>
                </c:pt>
                <c:pt idx="1117">
                  <c:v>13.580000000000002</c:v>
                </c:pt>
                <c:pt idx="1118">
                  <c:v>20.97</c:v>
                </c:pt>
                <c:pt idx="1119">
                  <c:v>21.689999999999987</c:v>
                </c:pt>
                <c:pt idx="1120">
                  <c:v>14.44</c:v>
                </c:pt>
                <c:pt idx="1121">
                  <c:v>11.52</c:v>
                </c:pt>
                <c:pt idx="1122">
                  <c:v>3.8499999999999979</c:v>
                </c:pt>
                <c:pt idx="1123">
                  <c:v>11.89</c:v>
                </c:pt>
                <c:pt idx="1124">
                  <c:v>18.330000000000005</c:v>
                </c:pt>
                <c:pt idx="1125">
                  <c:v>21.89</c:v>
                </c:pt>
                <c:pt idx="1126">
                  <c:v>26.72</c:v>
                </c:pt>
                <c:pt idx="1127">
                  <c:v>24.59</c:v>
                </c:pt>
                <c:pt idx="1128">
                  <c:v>22.139999999999997</c:v>
                </c:pt>
                <c:pt idx="1129">
                  <c:v>18.080000000000002</c:v>
                </c:pt>
                <c:pt idx="1130">
                  <c:v>18.5</c:v>
                </c:pt>
                <c:pt idx="1131">
                  <c:v>19.190000000000001</c:v>
                </c:pt>
                <c:pt idx="1132">
                  <c:v>19.099999999999987</c:v>
                </c:pt>
                <c:pt idx="1133">
                  <c:v>20.000000000000004</c:v>
                </c:pt>
                <c:pt idx="1134">
                  <c:v>21.459999999999987</c:v>
                </c:pt>
                <c:pt idx="1135">
                  <c:v>17.14</c:v>
                </c:pt>
                <c:pt idx="1136">
                  <c:v>18.270000000000003</c:v>
                </c:pt>
                <c:pt idx="1137">
                  <c:v>21.160000000000004</c:v>
                </c:pt>
                <c:pt idx="1138">
                  <c:v>23.570000000000007</c:v>
                </c:pt>
                <c:pt idx="1139">
                  <c:v>24.019999999999996</c:v>
                </c:pt>
                <c:pt idx="1140">
                  <c:v>21.449999999999989</c:v>
                </c:pt>
                <c:pt idx="1141">
                  <c:v>21.950000000000003</c:v>
                </c:pt>
                <c:pt idx="1142">
                  <c:v>17.860000000000007</c:v>
                </c:pt>
                <c:pt idx="1143">
                  <c:v>20.759999999999987</c:v>
                </c:pt>
                <c:pt idx="1144">
                  <c:v>13.700000000000001</c:v>
                </c:pt>
                <c:pt idx="1145">
                  <c:v>12.510000000000002</c:v>
                </c:pt>
                <c:pt idx="1146">
                  <c:v>9.5800000000000018</c:v>
                </c:pt>
                <c:pt idx="1147">
                  <c:v>8.24</c:v>
                </c:pt>
                <c:pt idx="1148">
                  <c:v>15.430000000000007</c:v>
                </c:pt>
                <c:pt idx="1149">
                  <c:v>21.769999999999989</c:v>
                </c:pt>
                <c:pt idx="1150">
                  <c:v>21.71</c:v>
                </c:pt>
                <c:pt idx="1151">
                  <c:v>14.450000000000006</c:v>
                </c:pt>
                <c:pt idx="1152">
                  <c:v>16.88</c:v>
                </c:pt>
                <c:pt idx="1153">
                  <c:v>16.529999999999987</c:v>
                </c:pt>
                <c:pt idx="1154">
                  <c:v>15.120000000000001</c:v>
                </c:pt>
                <c:pt idx="1155">
                  <c:v>22.08</c:v>
                </c:pt>
                <c:pt idx="1156">
                  <c:v>24.150000000000031</c:v>
                </c:pt>
                <c:pt idx="1157">
                  <c:v>20.25</c:v>
                </c:pt>
                <c:pt idx="1158">
                  <c:v>18.02</c:v>
                </c:pt>
                <c:pt idx="1159">
                  <c:v>13.729999999999999</c:v>
                </c:pt>
                <c:pt idx="1160">
                  <c:v>17.300000000000004</c:v>
                </c:pt>
                <c:pt idx="1161">
                  <c:v>18.159999999999997</c:v>
                </c:pt>
                <c:pt idx="1162">
                  <c:v>22.199999999999996</c:v>
                </c:pt>
                <c:pt idx="1163">
                  <c:v>21.150000000000031</c:v>
                </c:pt>
                <c:pt idx="1164">
                  <c:v>22.919999999999987</c:v>
                </c:pt>
                <c:pt idx="1165">
                  <c:v>22.010000000000005</c:v>
                </c:pt>
                <c:pt idx="1166">
                  <c:v>20.47</c:v>
                </c:pt>
                <c:pt idx="1167">
                  <c:v>13.46</c:v>
                </c:pt>
                <c:pt idx="1168">
                  <c:v>13.420000000000002</c:v>
                </c:pt>
                <c:pt idx="1169">
                  <c:v>13.43</c:v>
                </c:pt>
                <c:pt idx="1170">
                  <c:v>11.330000000000002</c:v>
                </c:pt>
                <c:pt idx="1171">
                  <c:v>7.2999999999999972</c:v>
                </c:pt>
                <c:pt idx="1172">
                  <c:v>16.47</c:v>
                </c:pt>
                <c:pt idx="1173">
                  <c:v>20.799999999999986</c:v>
                </c:pt>
                <c:pt idx="1174">
                  <c:v>18.420000000000002</c:v>
                </c:pt>
                <c:pt idx="1175">
                  <c:v>24.529999999999987</c:v>
                </c:pt>
                <c:pt idx="1176">
                  <c:v>22.490000000000002</c:v>
                </c:pt>
                <c:pt idx="1177">
                  <c:v>21.89</c:v>
                </c:pt>
                <c:pt idx="1178">
                  <c:v>26.470000000000002</c:v>
                </c:pt>
                <c:pt idx="1179">
                  <c:v>34.32</c:v>
                </c:pt>
                <c:pt idx="1180">
                  <c:v>36.430000000000007</c:v>
                </c:pt>
                <c:pt idx="1181">
                  <c:v>27.429999999999989</c:v>
                </c:pt>
                <c:pt idx="1182">
                  <c:v>30.890000000000004</c:v>
                </c:pt>
                <c:pt idx="1183">
                  <c:v>20.090000000000003</c:v>
                </c:pt>
                <c:pt idx="1184">
                  <c:v>16.310000000000031</c:v>
                </c:pt>
                <c:pt idx="1185">
                  <c:v>21.410000000000004</c:v>
                </c:pt>
                <c:pt idx="1186">
                  <c:v>22.419999999999987</c:v>
                </c:pt>
                <c:pt idx="1187">
                  <c:v>20.700000000000003</c:v>
                </c:pt>
                <c:pt idx="1188">
                  <c:v>22.72</c:v>
                </c:pt>
                <c:pt idx="1189">
                  <c:v>20.549999999999986</c:v>
                </c:pt>
                <c:pt idx="1190">
                  <c:v>19.100000000000001</c:v>
                </c:pt>
                <c:pt idx="1191">
                  <c:v>15.05</c:v>
                </c:pt>
                <c:pt idx="1192">
                  <c:v>14.280000000000001</c:v>
                </c:pt>
                <c:pt idx="1193">
                  <c:v>10.54</c:v>
                </c:pt>
                <c:pt idx="1194">
                  <c:v>9.0500000000000025</c:v>
                </c:pt>
                <c:pt idx="1195">
                  <c:v>7.0899999999999963</c:v>
                </c:pt>
                <c:pt idx="1196">
                  <c:v>9.0800000000000018</c:v>
                </c:pt>
                <c:pt idx="1197">
                  <c:v>15.57</c:v>
                </c:pt>
                <c:pt idx="1198">
                  <c:v>15.12</c:v>
                </c:pt>
                <c:pt idx="1199">
                  <c:v>13.990000000000002</c:v>
                </c:pt>
                <c:pt idx="1200">
                  <c:v>15.370000000000006</c:v>
                </c:pt>
                <c:pt idx="1201">
                  <c:v>12.8</c:v>
                </c:pt>
                <c:pt idx="1202">
                  <c:v>8.7000000000000011</c:v>
                </c:pt>
                <c:pt idx="1203">
                  <c:v>13.660000000000004</c:v>
                </c:pt>
                <c:pt idx="1204">
                  <c:v>14.690000000000001</c:v>
                </c:pt>
                <c:pt idx="1205">
                  <c:v>10.780000000000001</c:v>
                </c:pt>
                <c:pt idx="1206">
                  <c:v>10.39</c:v>
                </c:pt>
                <c:pt idx="1207">
                  <c:v>8.48</c:v>
                </c:pt>
                <c:pt idx="1208">
                  <c:v>12.560000000000002</c:v>
                </c:pt>
                <c:pt idx="1209">
                  <c:v>17.920000000000002</c:v>
                </c:pt>
                <c:pt idx="1210">
                  <c:v>21.779999999999987</c:v>
                </c:pt>
                <c:pt idx="1211">
                  <c:v>21.799999999999986</c:v>
                </c:pt>
                <c:pt idx="1212">
                  <c:v>25.160000000000004</c:v>
                </c:pt>
                <c:pt idx="1213">
                  <c:v>26.68</c:v>
                </c:pt>
                <c:pt idx="1214">
                  <c:v>22.21</c:v>
                </c:pt>
                <c:pt idx="1215">
                  <c:v>25.68</c:v>
                </c:pt>
                <c:pt idx="1216">
                  <c:v>27.450000000000003</c:v>
                </c:pt>
                <c:pt idx="1217">
                  <c:v>23.130000000000031</c:v>
                </c:pt>
                <c:pt idx="1218">
                  <c:v>21.410000000000004</c:v>
                </c:pt>
                <c:pt idx="1219">
                  <c:v>20.240000000000002</c:v>
                </c:pt>
                <c:pt idx="1220">
                  <c:v>24.730000000000004</c:v>
                </c:pt>
                <c:pt idx="1221">
                  <c:v>26.47</c:v>
                </c:pt>
                <c:pt idx="1222">
                  <c:v>21.43</c:v>
                </c:pt>
                <c:pt idx="1223">
                  <c:v>26.010000000000005</c:v>
                </c:pt>
                <c:pt idx="1224">
                  <c:v>29.690000000000005</c:v>
                </c:pt>
                <c:pt idx="1225">
                  <c:v>30.330000000000005</c:v>
                </c:pt>
                <c:pt idx="1226">
                  <c:v>26.880000000000003</c:v>
                </c:pt>
                <c:pt idx="1227">
                  <c:v>28</c:v>
                </c:pt>
                <c:pt idx="1228">
                  <c:v>30.499999999999989</c:v>
                </c:pt>
                <c:pt idx="1229">
                  <c:v>27.62</c:v>
                </c:pt>
                <c:pt idx="1230">
                  <c:v>28.349999999999987</c:v>
                </c:pt>
                <c:pt idx="1231">
                  <c:v>19.36</c:v>
                </c:pt>
                <c:pt idx="1232">
                  <c:v>17.509999999999987</c:v>
                </c:pt>
                <c:pt idx="1233">
                  <c:v>20.560000000000002</c:v>
                </c:pt>
                <c:pt idx="1234">
                  <c:v>22.090000000000003</c:v>
                </c:pt>
                <c:pt idx="1235">
                  <c:v>22.800000000000004</c:v>
                </c:pt>
                <c:pt idx="1236">
                  <c:v>26.21</c:v>
                </c:pt>
                <c:pt idx="1237">
                  <c:v>28.6</c:v>
                </c:pt>
                <c:pt idx="1238">
                  <c:v>28.119999999999997</c:v>
                </c:pt>
                <c:pt idx="1239">
                  <c:v>27.740000000000002</c:v>
                </c:pt>
                <c:pt idx="1240">
                  <c:v>25.919999999999987</c:v>
                </c:pt>
                <c:pt idx="1241">
                  <c:v>22.330000000000005</c:v>
                </c:pt>
                <c:pt idx="1242">
                  <c:v>22.779999999999987</c:v>
                </c:pt>
                <c:pt idx="1243">
                  <c:v>24.230000000000004</c:v>
                </c:pt>
                <c:pt idx="1244">
                  <c:v>30.400000000000002</c:v>
                </c:pt>
                <c:pt idx="1245">
                  <c:v>33.33</c:v>
                </c:pt>
                <c:pt idx="1246">
                  <c:v>29.150000000000031</c:v>
                </c:pt>
                <c:pt idx="1247">
                  <c:v>31.000000000000004</c:v>
                </c:pt>
                <c:pt idx="1248">
                  <c:v>25.479999999999986</c:v>
                </c:pt>
                <c:pt idx="1249">
                  <c:v>23.620000000000005</c:v>
                </c:pt>
                <c:pt idx="1250">
                  <c:v>27.17</c:v>
                </c:pt>
                <c:pt idx="1251">
                  <c:v>31.21</c:v>
                </c:pt>
                <c:pt idx="1252">
                  <c:v>31.89</c:v>
                </c:pt>
                <c:pt idx="1253">
                  <c:v>36.07</c:v>
                </c:pt>
                <c:pt idx="1254">
                  <c:v>36.39</c:v>
                </c:pt>
                <c:pt idx="1255">
                  <c:v>31.75</c:v>
                </c:pt>
                <c:pt idx="1256">
                  <c:v>26.900000000000002</c:v>
                </c:pt>
                <c:pt idx="1257">
                  <c:v>29.77</c:v>
                </c:pt>
                <c:pt idx="1258">
                  <c:v>33.08</c:v>
                </c:pt>
                <c:pt idx="1259">
                  <c:v>32.96</c:v>
                </c:pt>
                <c:pt idx="1260">
                  <c:v>30.959999999999987</c:v>
                </c:pt>
                <c:pt idx="1261">
                  <c:v>28.23</c:v>
                </c:pt>
                <c:pt idx="1262">
                  <c:v>25.369999999999987</c:v>
                </c:pt>
                <c:pt idx="1263">
                  <c:v>19.790000000000003</c:v>
                </c:pt>
                <c:pt idx="1264">
                  <c:v>17.149999999999999</c:v>
                </c:pt>
                <c:pt idx="1265">
                  <c:v>16.579999999999988</c:v>
                </c:pt>
                <c:pt idx="1266">
                  <c:v>14.8</c:v>
                </c:pt>
                <c:pt idx="1267">
                  <c:v>11.370000000000006</c:v>
                </c:pt>
                <c:pt idx="1268">
                  <c:v>17.150000000000031</c:v>
                </c:pt>
                <c:pt idx="1269">
                  <c:v>24.909999999999989</c:v>
                </c:pt>
                <c:pt idx="1270">
                  <c:v>23.87</c:v>
                </c:pt>
                <c:pt idx="1271">
                  <c:v>19.079999999999988</c:v>
                </c:pt>
                <c:pt idx="1272">
                  <c:v>20.29</c:v>
                </c:pt>
                <c:pt idx="1273">
                  <c:v>18.600000000000001</c:v>
                </c:pt>
                <c:pt idx="1274">
                  <c:v>16.510000000000005</c:v>
                </c:pt>
                <c:pt idx="1275">
                  <c:v>20.29</c:v>
                </c:pt>
                <c:pt idx="1276">
                  <c:v>22.14</c:v>
                </c:pt>
                <c:pt idx="1277">
                  <c:v>28.419999999999987</c:v>
                </c:pt>
                <c:pt idx="1278">
                  <c:v>32.92</c:v>
                </c:pt>
                <c:pt idx="1279">
                  <c:v>27.03</c:v>
                </c:pt>
                <c:pt idx="1280">
                  <c:v>19</c:v>
                </c:pt>
                <c:pt idx="1281">
                  <c:v>19.36</c:v>
                </c:pt>
                <c:pt idx="1282">
                  <c:v>21.990000000000002</c:v>
                </c:pt>
                <c:pt idx="1283">
                  <c:v>23.619999999999997</c:v>
                </c:pt>
                <c:pt idx="1284">
                  <c:v>24.639999999999997</c:v>
                </c:pt>
                <c:pt idx="1285">
                  <c:v>27.67</c:v>
                </c:pt>
                <c:pt idx="1286">
                  <c:v>28.979999999999986</c:v>
                </c:pt>
                <c:pt idx="1287">
                  <c:v>25.160000000000004</c:v>
                </c:pt>
                <c:pt idx="1288">
                  <c:v>20.979999999999986</c:v>
                </c:pt>
                <c:pt idx="1289">
                  <c:v>19.059999999999992</c:v>
                </c:pt>
                <c:pt idx="1290">
                  <c:v>15.470000000000002</c:v>
                </c:pt>
                <c:pt idx="1291">
                  <c:v>16.39</c:v>
                </c:pt>
                <c:pt idx="1292">
                  <c:v>18.399999999999999</c:v>
                </c:pt>
                <c:pt idx="1293">
                  <c:v>23.91</c:v>
                </c:pt>
                <c:pt idx="1294">
                  <c:v>27.54</c:v>
                </c:pt>
                <c:pt idx="1295">
                  <c:v>21.34</c:v>
                </c:pt>
                <c:pt idx="1296">
                  <c:v>15.77</c:v>
                </c:pt>
                <c:pt idx="1297">
                  <c:v>17.37</c:v>
                </c:pt>
                <c:pt idx="1298">
                  <c:v>16.22</c:v>
                </c:pt>
                <c:pt idx="1299">
                  <c:v>18.739999999999988</c:v>
                </c:pt>
                <c:pt idx="1300">
                  <c:v>20.68</c:v>
                </c:pt>
                <c:pt idx="1301">
                  <c:v>19.110000000000031</c:v>
                </c:pt>
                <c:pt idx="1302">
                  <c:v>22.249999999999989</c:v>
                </c:pt>
                <c:pt idx="1303">
                  <c:v>15.040000000000003</c:v>
                </c:pt>
                <c:pt idx="1304">
                  <c:v>12.75</c:v>
                </c:pt>
                <c:pt idx="1305">
                  <c:v>17.930000000000007</c:v>
                </c:pt>
                <c:pt idx="1306">
                  <c:v>18.700000000000003</c:v>
                </c:pt>
                <c:pt idx="1307">
                  <c:v>17.670000000000005</c:v>
                </c:pt>
                <c:pt idx="1308">
                  <c:v>17.979999999999986</c:v>
                </c:pt>
                <c:pt idx="1309">
                  <c:v>18.03</c:v>
                </c:pt>
                <c:pt idx="1310">
                  <c:v>15.910000000000004</c:v>
                </c:pt>
                <c:pt idx="1311">
                  <c:v>11.29</c:v>
                </c:pt>
                <c:pt idx="1312">
                  <c:v>16.999999999999989</c:v>
                </c:pt>
                <c:pt idx="1313">
                  <c:v>11.709999999999999</c:v>
                </c:pt>
                <c:pt idx="1314">
                  <c:v>17.029999999999987</c:v>
                </c:pt>
                <c:pt idx="1315">
                  <c:v>16.020000000000003</c:v>
                </c:pt>
                <c:pt idx="1316">
                  <c:v>13.75</c:v>
                </c:pt>
                <c:pt idx="1317">
                  <c:v>22.949999999999989</c:v>
                </c:pt>
                <c:pt idx="1318">
                  <c:v>18.759999999999987</c:v>
                </c:pt>
                <c:pt idx="1319">
                  <c:v>16.880000000000003</c:v>
                </c:pt>
                <c:pt idx="1320">
                  <c:v>25.54</c:v>
                </c:pt>
                <c:pt idx="1321">
                  <c:v>27.79</c:v>
                </c:pt>
                <c:pt idx="1322">
                  <c:v>25.630000000000031</c:v>
                </c:pt>
                <c:pt idx="1323">
                  <c:v>35.000000000000007</c:v>
                </c:pt>
                <c:pt idx="1324">
                  <c:v>39.730000000000011</c:v>
                </c:pt>
                <c:pt idx="1325">
                  <c:v>36.230000000000011</c:v>
                </c:pt>
                <c:pt idx="1326">
                  <c:v>30.599999999999987</c:v>
                </c:pt>
                <c:pt idx="1327">
                  <c:v>29.750000000000004</c:v>
                </c:pt>
                <c:pt idx="1328">
                  <c:v>23.470000000000002</c:v>
                </c:pt>
                <c:pt idx="1329">
                  <c:v>25.72</c:v>
                </c:pt>
                <c:pt idx="1330">
                  <c:v>22.22</c:v>
                </c:pt>
                <c:pt idx="1331">
                  <c:v>17.529999999999987</c:v>
                </c:pt>
                <c:pt idx="1332">
                  <c:v>18.659999999999997</c:v>
                </c:pt>
                <c:pt idx="1333">
                  <c:v>18.509999999999987</c:v>
                </c:pt>
                <c:pt idx="1334">
                  <c:v>22.71</c:v>
                </c:pt>
                <c:pt idx="1335">
                  <c:v>26.859999999999996</c:v>
                </c:pt>
                <c:pt idx="1336">
                  <c:v>25.150000000000031</c:v>
                </c:pt>
                <c:pt idx="1337">
                  <c:v>24.91</c:v>
                </c:pt>
                <c:pt idx="1338">
                  <c:v>21.95</c:v>
                </c:pt>
                <c:pt idx="1339">
                  <c:v>14.400000000000002</c:v>
                </c:pt>
                <c:pt idx="1340">
                  <c:v>19.95</c:v>
                </c:pt>
                <c:pt idx="1341">
                  <c:v>21.790000000000003</c:v>
                </c:pt>
                <c:pt idx="1342">
                  <c:v>16.330000000000005</c:v>
                </c:pt>
                <c:pt idx="1343">
                  <c:v>11.89</c:v>
                </c:pt>
                <c:pt idx="1344">
                  <c:v>21.110000000000031</c:v>
                </c:pt>
                <c:pt idx="1345">
                  <c:v>21.229999999999986</c:v>
                </c:pt>
                <c:pt idx="1346">
                  <c:v>22.89</c:v>
                </c:pt>
                <c:pt idx="1347">
                  <c:v>30.09</c:v>
                </c:pt>
                <c:pt idx="1348">
                  <c:v>30.86</c:v>
                </c:pt>
                <c:pt idx="1349">
                  <c:v>27.509999999999987</c:v>
                </c:pt>
                <c:pt idx="1350">
                  <c:v>19.579999999999988</c:v>
                </c:pt>
                <c:pt idx="1351">
                  <c:v>15.55</c:v>
                </c:pt>
                <c:pt idx="1352">
                  <c:v>24.389999999999986</c:v>
                </c:pt>
                <c:pt idx="1353">
                  <c:v>23.82</c:v>
                </c:pt>
                <c:pt idx="1354">
                  <c:v>22.890000000000004</c:v>
                </c:pt>
                <c:pt idx="1355">
                  <c:v>19.200000000000003</c:v>
                </c:pt>
                <c:pt idx="1356">
                  <c:v>19.650000000000031</c:v>
                </c:pt>
                <c:pt idx="1357">
                  <c:v>22.270000000000003</c:v>
                </c:pt>
                <c:pt idx="1358">
                  <c:v>24.400000000000002</c:v>
                </c:pt>
                <c:pt idx="1359">
                  <c:v>25.630000000000031</c:v>
                </c:pt>
                <c:pt idx="1360">
                  <c:v>27.790000000000003</c:v>
                </c:pt>
                <c:pt idx="1361">
                  <c:v>27.740000000000002</c:v>
                </c:pt>
                <c:pt idx="1362">
                  <c:v>22.990000000000002</c:v>
                </c:pt>
                <c:pt idx="1363">
                  <c:v>23.09</c:v>
                </c:pt>
                <c:pt idx="1364">
                  <c:v>26.64</c:v>
                </c:pt>
                <c:pt idx="1365">
                  <c:v>28.62</c:v>
                </c:pt>
                <c:pt idx="1366">
                  <c:v>24.55</c:v>
                </c:pt>
                <c:pt idx="1367">
                  <c:v>20.859999999999996</c:v>
                </c:pt>
                <c:pt idx="1368">
                  <c:v>15.09</c:v>
                </c:pt>
                <c:pt idx="1369">
                  <c:v>17.89</c:v>
                </c:pt>
                <c:pt idx="1370">
                  <c:v>16.14</c:v>
                </c:pt>
                <c:pt idx="1371">
                  <c:v>25.39</c:v>
                </c:pt>
                <c:pt idx="1372">
                  <c:v>25.090000000000003</c:v>
                </c:pt>
                <c:pt idx="1373">
                  <c:v>22.779999999999987</c:v>
                </c:pt>
                <c:pt idx="1374">
                  <c:v>19.43</c:v>
                </c:pt>
                <c:pt idx="1375">
                  <c:v>16.22</c:v>
                </c:pt>
                <c:pt idx="1376">
                  <c:v>18.739999999999988</c:v>
                </c:pt>
                <c:pt idx="1377">
                  <c:v>19.510000000000005</c:v>
                </c:pt>
                <c:pt idx="1378">
                  <c:v>15.89</c:v>
                </c:pt>
                <c:pt idx="1379">
                  <c:v>14.880000000000004</c:v>
                </c:pt>
                <c:pt idx="1380">
                  <c:v>15.030000000000001</c:v>
                </c:pt>
                <c:pt idx="1381">
                  <c:v>16.110000000000031</c:v>
                </c:pt>
                <c:pt idx="1382">
                  <c:v>15.670000000000002</c:v>
                </c:pt>
                <c:pt idx="1383">
                  <c:v>18.100000000000001</c:v>
                </c:pt>
                <c:pt idx="1384">
                  <c:v>21.89</c:v>
                </c:pt>
                <c:pt idx="1385">
                  <c:v>22.55</c:v>
                </c:pt>
                <c:pt idx="1386">
                  <c:v>18.89</c:v>
                </c:pt>
                <c:pt idx="1387">
                  <c:v>18.170000000000005</c:v>
                </c:pt>
                <c:pt idx="1388">
                  <c:v>23.439999999999987</c:v>
                </c:pt>
                <c:pt idx="1389">
                  <c:v>27.08</c:v>
                </c:pt>
                <c:pt idx="1390">
                  <c:v>22.199999999999996</c:v>
                </c:pt>
                <c:pt idx="1391">
                  <c:v>17.16</c:v>
                </c:pt>
                <c:pt idx="1392">
                  <c:v>15.02</c:v>
                </c:pt>
                <c:pt idx="1393">
                  <c:v>9.990000000000002</c:v>
                </c:pt>
                <c:pt idx="1394">
                  <c:v>8.2900000000000009</c:v>
                </c:pt>
                <c:pt idx="1395">
                  <c:v>14.3</c:v>
                </c:pt>
                <c:pt idx="1396">
                  <c:v>15.780000000000003</c:v>
                </c:pt>
                <c:pt idx="1397">
                  <c:v>11.82</c:v>
                </c:pt>
                <c:pt idx="1398">
                  <c:v>12.5</c:v>
                </c:pt>
                <c:pt idx="1399">
                  <c:v>16.170000000000005</c:v>
                </c:pt>
                <c:pt idx="1400">
                  <c:v>15.32</c:v>
                </c:pt>
                <c:pt idx="1401">
                  <c:v>9.990000000000002</c:v>
                </c:pt>
                <c:pt idx="1402">
                  <c:v>10.639999999999999</c:v>
                </c:pt>
                <c:pt idx="1403">
                  <c:v>10.310000000000002</c:v>
                </c:pt>
                <c:pt idx="1404">
                  <c:v>15.580000000000002</c:v>
                </c:pt>
                <c:pt idx="1405">
                  <c:v>18.25</c:v>
                </c:pt>
                <c:pt idx="1406">
                  <c:v>19.39</c:v>
                </c:pt>
                <c:pt idx="1407">
                  <c:v>19.52</c:v>
                </c:pt>
                <c:pt idx="1408">
                  <c:v>25.479999999999986</c:v>
                </c:pt>
                <c:pt idx="1409">
                  <c:v>27.32</c:v>
                </c:pt>
                <c:pt idx="1410">
                  <c:v>23.82</c:v>
                </c:pt>
                <c:pt idx="1411">
                  <c:v>22.959999999999987</c:v>
                </c:pt>
                <c:pt idx="1412">
                  <c:v>25.099999999999987</c:v>
                </c:pt>
                <c:pt idx="1413">
                  <c:v>29.21</c:v>
                </c:pt>
                <c:pt idx="1414">
                  <c:v>24.759999999999987</c:v>
                </c:pt>
                <c:pt idx="1415">
                  <c:v>15.850000000000021</c:v>
                </c:pt>
                <c:pt idx="1416">
                  <c:v>33.720000000000013</c:v>
                </c:pt>
                <c:pt idx="1417">
                  <c:v>27.830000000000005</c:v>
                </c:pt>
                <c:pt idx="1418">
                  <c:v>20.939999999999987</c:v>
                </c:pt>
                <c:pt idx="1419">
                  <c:v>22.08</c:v>
                </c:pt>
                <c:pt idx="1420">
                  <c:v>21.779999999999987</c:v>
                </c:pt>
                <c:pt idx="1421">
                  <c:v>24.08</c:v>
                </c:pt>
                <c:pt idx="1422">
                  <c:v>28.12</c:v>
                </c:pt>
                <c:pt idx="1423">
                  <c:v>20.200000000000003</c:v>
                </c:pt>
                <c:pt idx="1424">
                  <c:v>21.21</c:v>
                </c:pt>
                <c:pt idx="1425">
                  <c:v>30.439999999999987</c:v>
                </c:pt>
                <c:pt idx="1426">
                  <c:v>32.83</c:v>
                </c:pt>
                <c:pt idx="1427">
                  <c:v>34.020000000000003</c:v>
                </c:pt>
                <c:pt idx="1428">
                  <c:v>32.58</c:v>
                </c:pt>
                <c:pt idx="1429">
                  <c:v>36.849999999999994</c:v>
                </c:pt>
                <c:pt idx="1430">
                  <c:v>38.1</c:v>
                </c:pt>
                <c:pt idx="1431">
                  <c:v>30.060000000000002</c:v>
                </c:pt>
                <c:pt idx="1432">
                  <c:v>25.86</c:v>
                </c:pt>
                <c:pt idx="1433">
                  <c:v>25.43</c:v>
                </c:pt>
                <c:pt idx="1434">
                  <c:v>25.009999999999987</c:v>
                </c:pt>
                <c:pt idx="1435">
                  <c:v>27.9</c:v>
                </c:pt>
                <c:pt idx="1436">
                  <c:v>35.31</c:v>
                </c:pt>
                <c:pt idx="1437">
                  <c:v>40.4</c:v>
                </c:pt>
                <c:pt idx="1438">
                  <c:v>39.78</c:v>
                </c:pt>
                <c:pt idx="1439">
                  <c:v>34.63000000000001</c:v>
                </c:pt>
                <c:pt idx="1440">
                  <c:v>33.790000000000013</c:v>
                </c:pt>
                <c:pt idx="1441">
                  <c:v>28.400000000000002</c:v>
                </c:pt>
                <c:pt idx="1442">
                  <c:v>26.47</c:v>
                </c:pt>
                <c:pt idx="1443">
                  <c:v>27.159999999999997</c:v>
                </c:pt>
                <c:pt idx="1444">
                  <c:v>25.959999999999987</c:v>
                </c:pt>
                <c:pt idx="1445">
                  <c:v>27.610000000000031</c:v>
                </c:pt>
                <c:pt idx="1446">
                  <c:v>28.939999999999987</c:v>
                </c:pt>
                <c:pt idx="1447">
                  <c:v>24.99</c:v>
                </c:pt>
                <c:pt idx="1448">
                  <c:v>26.869999999999987</c:v>
                </c:pt>
                <c:pt idx="1449">
                  <c:v>28.310000000000031</c:v>
                </c:pt>
                <c:pt idx="1450">
                  <c:v>27.439999999999987</c:v>
                </c:pt>
                <c:pt idx="1451">
                  <c:v>28.459999999999987</c:v>
                </c:pt>
                <c:pt idx="1452">
                  <c:v>30.47</c:v>
                </c:pt>
                <c:pt idx="1453">
                  <c:v>34.600000000000009</c:v>
                </c:pt>
                <c:pt idx="1454">
                  <c:v>34.68</c:v>
                </c:pt>
                <c:pt idx="1455">
                  <c:v>29.650000000000031</c:v>
                </c:pt>
                <c:pt idx="1456">
                  <c:v>25.09</c:v>
                </c:pt>
                <c:pt idx="1457">
                  <c:v>22.74</c:v>
                </c:pt>
                <c:pt idx="1458">
                  <c:v>21.54</c:v>
                </c:pt>
                <c:pt idx="1459">
                  <c:v>22.849999999999987</c:v>
                </c:pt>
                <c:pt idx="1460">
                  <c:v>26.270000000000003</c:v>
                </c:pt>
                <c:pt idx="1461">
                  <c:v>34.949999999999996</c:v>
                </c:pt>
                <c:pt idx="1462">
                  <c:v>35.150000000000006</c:v>
                </c:pt>
                <c:pt idx="1463">
                  <c:v>29.45</c:v>
                </c:pt>
                <c:pt idx="1464">
                  <c:v>29.39</c:v>
                </c:pt>
                <c:pt idx="1465">
                  <c:v>23.439999999999987</c:v>
                </c:pt>
                <c:pt idx="1466">
                  <c:v>21.830000000000005</c:v>
                </c:pt>
                <c:pt idx="1467">
                  <c:v>23.75</c:v>
                </c:pt>
                <c:pt idx="1468">
                  <c:v>25.35</c:v>
                </c:pt>
                <c:pt idx="1469">
                  <c:v>24.35</c:v>
                </c:pt>
                <c:pt idx="1470">
                  <c:v>37.870000000000005</c:v>
                </c:pt>
                <c:pt idx="1471">
                  <c:v>38.410000000000004</c:v>
                </c:pt>
                <c:pt idx="1472">
                  <c:v>40.730000000000011</c:v>
                </c:pt>
                <c:pt idx="1473">
                  <c:v>40.53</c:v>
                </c:pt>
                <c:pt idx="1474">
                  <c:v>39.03</c:v>
                </c:pt>
                <c:pt idx="1475">
                  <c:v>38.77000000000001</c:v>
                </c:pt>
                <c:pt idx="1476">
                  <c:v>35.600000000000009</c:v>
                </c:pt>
                <c:pt idx="1477">
                  <c:v>39.83</c:v>
                </c:pt>
                <c:pt idx="1478">
                  <c:v>40.300000000000004</c:v>
                </c:pt>
                <c:pt idx="1479">
                  <c:v>40.27000000000001</c:v>
                </c:pt>
                <c:pt idx="1480">
                  <c:v>42.050000000000004</c:v>
                </c:pt>
                <c:pt idx="1481">
                  <c:v>41.290000000000013</c:v>
                </c:pt>
                <c:pt idx="1482">
                  <c:v>37.17</c:v>
                </c:pt>
                <c:pt idx="1483">
                  <c:v>34.39</c:v>
                </c:pt>
                <c:pt idx="1484">
                  <c:v>35.620000000000012</c:v>
                </c:pt>
                <c:pt idx="1485">
                  <c:v>36.75</c:v>
                </c:pt>
                <c:pt idx="1486">
                  <c:v>28.630000000000031</c:v>
                </c:pt>
                <c:pt idx="1487">
                  <c:v>26.29</c:v>
                </c:pt>
                <c:pt idx="1488">
                  <c:v>29.600000000000005</c:v>
                </c:pt>
                <c:pt idx="1489">
                  <c:v>26.570000000000004</c:v>
                </c:pt>
                <c:pt idx="1490">
                  <c:v>26.01</c:v>
                </c:pt>
                <c:pt idx="1491">
                  <c:v>31.699999999999996</c:v>
                </c:pt>
                <c:pt idx="1492">
                  <c:v>33.300000000000004</c:v>
                </c:pt>
                <c:pt idx="1493">
                  <c:v>28.700000000000003</c:v>
                </c:pt>
                <c:pt idx="1494">
                  <c:v>33.760000000000012</c:v>
                </c:pt>
                <c:pt idx="1495">
                  <c:v>31.77</c:v>
                </c:pt>
                <c:pt idx="1496">
                  <c:v>24.1</c:v>
                </c:pt>
                <c:pt idx="1497">
                  <c:v>25.64</c:v>
                </c:pt>
                <c:pt idx="1498">
                  <c:v>25.769999999999989</c:v>
                </c:pt>
                <c:pt idx="1499">
                  <c:v>23.620000000000005</c:v>
                </c:pt>
                <c:pt idx="1500">
                  <c:v>24.870000000000005</c:v>
                </c:pt>
                <c:pt idx="1501">
                  <c:v>25.880000000000003</c:v>
                </c:pt>
                <c:pt idx="1502">
                  <c:v>22.53</c:v>
                </c:pt>
                <c:pt idx="1503">
                  <c:v>22.08</c:v>
                </c:pt>
                <c:pt idx="1504">
                  <c:v>25.020000000000003</c:v>
                </c:pt>
                <c:pt idx="1505">
                  <c:v>24.64</c:v>
                </c:pt>
                <c:pt idx="1506">
                  <c:v>22.509999999999987</c:v>
                </c:pt>
                <c:pt idx="1507">
                  <c:v>19.420000000000002</c:v>
                </c:pt>
                <c:pt idx="1508">
                  <c:v>26.9</c:v>
                </c:pt>
                <c:pt idx="1509">
                  <c:v>30.21</c:v>
                </c:pt>
                <c:pt idx="1510">
                  <c:v>22.520000000000003</c:v>
                </c:pt>
                <c:pt idx="1511">
                  <c:v>22.459999999999987</c:v>
                </c:pt>
                <c:pt idx="1512">
                  <c:v>26.880000000000003</c:v>
                </c:pt>
                <c:pt idx="1513">
                  <c:v>25.070000000000004</c:v>
                </c:pt>
                <c:pt idx="1514">
                  <c:v>25.24</c:v>
                </c:pt>
                <c:pt idx="1515">
                  <c:v>31.759999999999987</c:v>
                </c:pt>
                <c:pt idx="1516">
                  <c:v>36.260000000000012</c:v>
                </c:pt>
                <c:pt idx="1517">
                  <c:v>30.14</c:v>
                </c:pt>
                <c:pt idx="1518">
                  <c:v>26.910000000000004</c:v>
                </c:pt>
                <c:pt idx="1519">
                  <c:v>24.5</c:v>
                </c:pt>
                <c:pt idx="1520">
                  <c:v>21.049999999999986</c:v>
                </c:pt>
                <c:pt idx="1521">
                  <c:v>20.21</c:v>
                </c:pt>
                <c:pt idx="1522">
                  <c:v>20.689999999999987</c:v>
                </c:pt>
                <c:pt idx="1523">
                  <c:v>20.939999999999987</c:v>
                </c:pt>
                <c:pt idx="1524">
                  <c:v>22.839999999999996</c:v>
                </c:pt>
                <c:pt idx="1525">
                  <c:v>23</c:v>
                </c:pt>
                <c:pt idx="1526">
                  <c:v>18.29</c:v>
                </c:pt>
                <c:pt idx="1527">
                  <c:v>19.370000000000005</c:v>
                </c:pt>
                <c:pt idx="1528">
                  <c:v>23.75</c:v>
                </c:pt>
                <c:pt idx="1529">
                  <c:v>23.000000000000007</c:v>
                </c:pt>
                <c:pt idx="1530">
                  <c:v>20.650000000000031</c:v>
                </c:pt>
                <c:pt idx="1531">
                  <c:v>19.200000000000003</c:v>
                </c:pt>
                <c:pt idx="1532">
                  <c:v>23.750000000000007</c:v>
                </c:pt>
                <c:pt idx="1533">
                  <c:v>26.090000000000003</c:v>
                </c:pt>
                <c:pt idx="1534">
                  <c:v>19.089999999999989</c:v>
                </c:pt>
                <c:pt idx="1535">
                  <c:v>21.279999999999987</c:v>
                </c:pt>
              </c:numCache>
            </c:numRef>
          </c:yVal>
        </c:ser>
        <c:dLbls/>
        <c:axId val="86991616"/>
        <c:axId val="86993152"/>
      </c:scatterChart>
      <c:valAx>
        <c:axId val="86991616"/>
        <c:scaling>
          <c:orientation val="minMax"/>
          <c:max val="1500"/>
          <c:min val="-1500"/>
        </c:scaling>
        <c:axPos val="b"/>
        <c:majorGridlines/>
        <c:numFmt formatCode="General" sourceLinked="1"/>
        <c:tickLblPos val="low"/>
        <c:spPr>
          <a:ln>
            <a:solidFill>
              <a:schemeClr val="tx1"/>
            </a:solidFill>
          </a:ln>
        </c:spPr>
        <c:crossAx val="86993152"/>
        <c:crosses val="autoZero"/>
        <c:crossBetween val="midCat"/>
        <c:majorUnit val="500"/>
      </c:valAx>
      <c:valAx>
        <c:axId val="86993152"/>
        <c:scaling>
          <c:orientation val="minMax"/>
          <c:max val="300"/>
          <c:min val="-300"/>
        </c:scaling>
        <c:axPos val="l"/>
        <c:majorGridlines/>
        <c:numFmt formatCode="General" sourceLinked="1"/>
        <c:tickLblPos val="low"/>
        <c:spPr>
          <a:ln>
            <a:solidFill>
              <a:schemeClr val="tx1"/>
            </a:solidFill>
          </a:ln>
        </c:spPr>
        <c:crossAx val="86991616"/>
        <c:crosses val="autoZero"/>
        <c:crossBetween val="midCat"/>
        <c:majorUnit val="100"/>
      </c:valAx>
    </c:plotArea>
    <c:legend>
      <c:legendPos val="t"/>
      <c:layout>
        <c:manualLayout>
          <c:xMode val="edge"/>
          <c:yMode val="edge"/>
          <c:x val="0.31585066137566398"/>
          <c:y val="0.10538590645808762"/>
          <c:w val="0.51306825396825351"/>
          <c:h val="0.12210588235294119"/>
        </c:manualLayout>
      </c:layout>
      <c:spPr>
        <a:solidFill>
          <a:schemeClr val="bg1"/>
        </a:solidFill>
      </c:spPr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fr-F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47652037037037137"/>
          <c:y val="0.25752777777777847"/>
          <c:w val="0.48189888888888988"/>
          <c:h val="0.63293500000000136"/>
        </c:manualLayout>
      </c:layout>
      <c:barChart>
        <c:barDir val="bar"/>
        <c:grouping val="clustered"/>
        <c:ser>
          <c:idx val="0"/>
          <c:order val="0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102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'N° of participants'!$C$3:$C$5</c:f>
              <c:strCache>
                <c:ptCount val="3"/>
                <c:pt idx="0">
                  <c:v>Number of participants to daily explicit auction (average):</c:v>
                </c:pt>
                <c:pt idx="1">
                  <c:v>Number of participants EPEX France:</c:v>
                </c:pt>
                <c:pt idx="2">
                  <c:v>Number of participants OMIE Spain:</c:v>
                </c:pt>
              </c:strCache>
            </c:strRef>
          </c:cat>
          <c:val>
            <c:numRef>
              <c:f>'N° of participants'!$D$3:$D$5</c:f>
              <c:numCache>
                <c:formatCode>General</c:formatCode>
                <c:ptCount val="3"/>
                <c:pt idx="0">
                  <c:v>18</c:v>
                </c:pt>
                <c:pt idx="1">
                  <c:v>100</c:v>
                </c:pt>
                <c:pt idx="2">
                  <c:v>190</c:v>
                </c:pt>
              </c:numCache>
            </c:numRef>
          </c:val>
        </c:ser>
        <c:dLbls/>
        <c:axId val="47038464"/>
        <c:axId val="47040000"/>
      </c:barChart>
      <c:catAx>
        <c:axId val="47038464"/>
        <c:scaling>
          <c:orientation val="maxMin"/>
        </c:scaling>
        <c:axPos val="l"/>
        <c:tickLblPos val="nextTo"/>
        <c:crossAx val="47040000"/>
        <c:crosses val="autoZero"/>
        <c:auto val="1"/>
        <c:lblAlgn val="ctr"/>
        <c:lblOffset val="100"/>
      </c:catAx>
      <c:valAx>
        <c:axId val="47040000"/>
        <c:scaling>
          <c:orientation val="minMax"/>
        </c:scaling>
        <c:axPos val="t"/>
        <c:majorGridlines/>
        <c:numFmt formatCode="General" sourceLinked="1"/>
        <c:tickLblPos val="nextTo"/>
        <c:crossAx val="4703846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fr-F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4.1980598820131922E-2"/>
          <c:y val="0.21252619047619126"/>
          <c:w val="0.98667028690379521"/>
          <c:h val="0.69903809523809701"/>
        </c:manualLayout>
      </c:layout>
      <c:barChart>
        <c:barDir val="col"/>
        <c:grouping val="clustered"/>
        <c:ser>
          <c:idx val="1"/>
          <c:order val="0"/>
          <c:tx>
            <c:strRef>
              <c:f>Price_convergence!$A$15</c:f>
              <c:strCache>
                <c:ptCount val="1"/>
                <c:pt idx="0">
                  <c:v>Before NWE-SWE coupling</c:v>
                </c:pt>
              </c:strCache>
            </c:strRef>
          </c:tx>
          <c:dLbls>
            <c:numFmt formatCode="0.00%" sourceLinked="0"/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Price_convergence!$B$10:$D$10</c:f>
              <c:strCache>
                <c:ptCount val="3"/>
                <c:pt idx="0">
                  <c:v>Spread &lt; 0,01 €/MWh</c:v>
                </c:pt>
                <c:pt idx="1">
                  <c:v>Spread &lt; 0,1 €/MWh</c:v>
                </c:pt>
                <c:pt idx="2">
                  <c:v>Spread &lt; 0,5 €/MWh</c:v>
                </c:pt>
              </c:strCache>
            </c:strRef>
          </c:cat>
          <c:val>
            <c:numRef>
              <c:f>Price_convergence!$B$15:$D$15</c:f>
              <c:numCache>
                <c:formatCode>0.00%</c:formatCode>
                <c:ptCount val="3"/>
                <c:pt idx="0">
                  <c:v>5.2085845189293462E-3</c:v>
                </c:pt>
                <c:pt idx="1">
                  <c:v>1.3889558717144954E-2</c:v>
                </c:pt>
                <c:pt idx="2">
                  <c:v>4.0221847118398796E-2</c:v>
                </c:pt>
              </c:numCache>
            </c:numRef>
          </c:val>
        </c:ser>
        <c:ser>
          <c:idx val="2"/>
          <c:order val="1"/>
          <c:tx>
            <c:strRef>
              <c:f>Price_convergence!$A$13</c:f>
              <c:strCache>
                <c:ptCount val="1"/>
                <c:pt idx="0">
                  <c:v>After NWE-SWEcoupling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numFmt formatCode="0.00%" sourceLinked="0"/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Price_convergence!$B$10:$D$10</c:f>
              <c:strCache>
                <c:ptCount val="3"/>
                <c:pt idx="0">
                  <c:v>Spread &lt; 0,01 €/MWh</c:v>
                </c:pt>
                <c:pt idx="1">
                  <c:v>Spread &lt; 0,1 €/MWh</c:v>
                </c:pt>
                <c:pt idx="2">
                  <c:v>Spread &lt; 0,5 €/MWh</c:v>
                </c:pt>
              </c:strCache>
            </c:strRef>
          </c:cat>
          <c:val>
            <c:numRef>
              <c:f>Price_convergence!$B$13:$D$13</c:f>
              <c:numCache>
                <c:formatCode>0.00%</c:formatCode>
                <c:ptCount val="3"/>
                <c:pt idx="0">
                  <c:v>5.9244791666666664E-2</c:v>
                </c:pt>
                <c:pt idx="1">
                  <c:v>5.9244791666666664E-2</c:v>
                </c:pt>
                <c:pt idx="2">
                  <c:v>6.0546875E-2</c:v>
                </c:pt>
              </c:numCache>
            </c:numRef>
          </c:val>
        </c:ser>
        <c:dLbls/>
        <c:axId val="46946176"/>
        <c:axId val="46947712"/>
      </c:barChart>
      <c:catAx>
        <c:axId val="46946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46947712"/>
        <c:crosses val="autoZero"/>
        <c:auto val="1"/>
        <c:lblAlgn val="ctr"/>
        <c:lblOffset val="100"/>
      </c:catAx>
      <c:valAx>
        <c:axId val="4694771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0%" sourceLinked="1"/>
        <c:tickLblPos val="none"/>
        <c:crossAx val="46946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0794708994708987E-2"/>
          <c:y val="9.9226984126984205E-2"/>
          <c:w val="0.93762890859115244"/>
          <c:h val="0.13777068716083693"/>
        </c:manualLayout>
      </c:layout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fr-F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4.1980598820131922E-2"/>
          <c:y val="0.225125475916301"/>
          <c:w val="0.98667028690379499"/>
          <c:h val="0.68643888888888904"/>
        </c:manualLayout>
      </c:layout>
      <c:barChart>
        <c:barDir val="col"/>
        <c:grouping val="clustered"/>
        <c:ser>
          <c:idx val="0"/>
          <c:order val="0"/>
          <c:tx>
            <c:strRef>
              <c:f>Price_volatility!$B$4</c:f>
              <c:strCache>
                <c:ptCount val="1"/>
                <c:pt idx="0">
                  <c:v>CWE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Price_volatility!$E$7:$E$8</c:f>
              <c:strCache>
                <c:ptCount val="2"/>
                <c:pt idx="0">
                  <c:v>France</c:v>
                </c:pt>
                <c:pt idx="1">
                  <c:v>Spain</c:v>
                </c:pt>
              </c:strCache>
            </c:strRef>
          </c:cat>
          <c:val>
            <c:numRef>
              <c:f>Price_volatility!$B$7:$B$8</c:f>
              <c:numCache>
                <c:formatCode>0.0</c:formatCode>
                <c:ptCount val="2"/>
                <c:pt idx="0">
                  <c:v>29.658625621050081</c:v>
                </c:pt>
                <c:pt idx="1">
                  <c:v>17.808755624318035</c:v>
                </c:pt>
              </c:numCache>
            </c:numRef>
          </c:val>
        </c:ser>
        <c:ser>
          <c:idx val="1"/>
          <c:order val="1"/>
          <c:tx>
            <c:strRef>
              <c:f>Price_volatility!$C$4</c:f>
              <c:strCache>
                <c:ptCount val="1"/>
                <c:pt idx="0">
                  <c:v>NWE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Price_volatility!$E$7:$E$8</c:f>
              <c:strCache>
                <c:ptCount val="2"/>
                <c:pt idx="0">
                  <c:v>France</c:v>
                </c:pt>
                <c:pt idx="1">
                  <c:v>Spain</c:v>
                </c:pt>
              </c:strCache>
            </c:strRef>
          </c:cat>
          <c:val>
            <c:numRef>
              <c:f>Price_volatility!$C$7:$C$8</c:f>
              <c:numCache>
                <c:formatCode>0.0</c:formatCode>
                <c:ptCount val="2"/>
                <c:pt idx="0">
                  <c:v>13.173146511465628</c:v>
                </c:pt>
                <c:pt idx="1">
                  <c:v>17.198386177742563</c:v>
                </c:pt>
              </c:numCache>
            </c:numRef>
          </c:val>
        </c:ser>
        <c:ser>
          <c:idx val="2"/>
          <c:order val="2"/>
          <c:tx>
            <c:strRef>
              <c:f>Price_volatility!$D$4</c:f>
              <c:strCache>
                <c:ptCount val="1"/>
                <c:pt idx="0">
                  <c:v>NWE+SWE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numFmt formatCode="0" sourceLinked="0"/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Price_volatility!$E$7:$E$8</c:f>
              <c:strCache>
                <c:ptCount val="2"/>
                <c:pt idx="0">
                  <c:v>France</c:v>
                </c:pt>
                <c:pt idx="1">
                  <c:v>Spain</c:v>
                </c:pt>
              </c:strCache>
            </c:strRef>
          </c:cat>
          <c:val>
            <c:numRef>
              <c:f>Price_volatility!$D$7:$D$8</c:f>
              <c:numCache>
                <c:formatCode>0.0</c:formatCode>
                <c:ptCount val="2"/>
                <c:pt idx="0">
                  <c:v>10.129718203558667</c:v>
                </c:pt>
                <c:pt idx="1">
                  <c:v>10.835311021725769</c:v>
                </c:pt>
              </c:numCache>
            </c:numRef>
          </c:val>
        </c:ser>
        <c:dLbls/>
        <c:axId val="45688704"/>
        <c:axId val="45690240"/>
      </c:barChart>
      <c:catAx>
        <c:axId val="45688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45690240"/>
        <c:crosses val="autoZero"/>
        <c:auto val="1"/>
        <c:lblAlgn val="ctr"/>
        <c:lblOffset val="100"/>
      </c:catAx>
      <c:valAx>
        <c:axId val="4569024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tickLblPos val="none"/>
        <c:crossAx val="45688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211309523809524"/>
          <c:y val="0.12808829365079374"/>
          <c:w val="0.58067352801372252"/>
          <c:h val="0.10959336216017079"/>
        </c:manualLayout>
      </c:layout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fr-F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4.1980598820131922E-2"/>
          <c:y val="0.225125475916301"/>
          <c:w val="0.98667028690379521"/>
          <c:h val="0.68643888888888904"/>
        </c:manualLayout>
      </c:layout>
      <c:barChart>
        <c:barDir val="col"/>
        <c:grouping val="clustered"/>
        <c:ser>
          <c:idx val="0"/>
          <c:order val="0"/>
          <c:tx>
            <c:strRef>
              <c:f>Price_volatility!$B$4</c:f>
              <c:strCache>
                <c:ptCount val="1"/>
                <c:pt idx="0">
                  <c:v>CWE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Price_volatility!$E$7:$E$8</c:f>
              <c:strCache>
                <c:ptCount val="2"/>
                <c:pt idx="0">
                  <c:v>France</c:v>
                </c:pt>
                <c:pt idx="1">
                  <c:v>Spain</c:v>
                </c:pt>
              </c:strCache>
            </c:strRef>
          </c:cat>
          <c:val>
            <c:numRef>
              <c:f>Price_volatility!$B$7:$B$8</c:f>
              <c:numCache>
                <c:formatCode>0.0</c:formatCode>
                <c:ptCount val="2"/>
                <c:pt idx="0">
                  <c:v>29.658625621050064</c:v>
                </c:pt>
                <c:pt idx="1">
                  <c:v>17.808755624318028</c:v>
                </c:pt>
              </c:numCache>
            </c:numRef>
          </c:val>
        </c:ser>
        <c:ser>
          <c:idx val="1"/>
          <c:order val="1"/>
          <c:tx>
            <c:strRef>
              <c:f>Price_volatility!$C$4</c:f>
              <c:strCache>
                <c:ptCount val="1"/>
                <c:pt idx="0">
                  <c:v>NWE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Price_volatility!$E$7:$E$8</c:f>
              <c:strCache>
                <c:ptCount val="2"/>
                <c:pt idx="0">
                  <c:v>France</c:v>
                </c:pt>
                <c:pt idx="1">
                  <c:v>Spain</c:v>
                </c:pt>
              </c:strCache>
            </c:strRef>
          </c:cat>
          <c:val>
            <c:numRef>
              <c:f>Price_volatility!$C$7:$C$8</c:f>
              <c:numCache>
                <c:formatCode>0.0</c:formatCode>
                <c:ptCount val="2"/>
                <c:pt idx="0">
                  <c:v>13.173146511465612</c:v>
                </c:pt>
                <c:pt idx="1">
                  <c:v>17.198386177742563</c:v>
                </c:pt>
              </c:numCache>
            </c:numRef>
          </c:val>
        </c:ser>
        <c:ser>
          <c:idx val="2"/>
          <c:order val="2"/>
          <c:tx>
            <c:strRef>
              <c:f>Price_volatility!$D$4</c:f>
              <c:strCache>
                <c:ptCount val="1"/>
                <c:pt idx="0">
                  <c:v>NWE+SWE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numFmt formatCode="0" sourceLinked="0"/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Price_volatility!$E$7:$E$8</c:f>
              <c:strCache>
                <c:ptCount val="2"/>
                <c:pt idx="0">
                  <c:v>France</c:v>
                </c:pt>
                <c:pt idx="1">
                  <c:v>Spain</c:v>
                </c:pt>
              </c:strCache>
            </c:strRef>
          </c:cat>
          <c:val>
            <c:numRef>
              <c:f>Price_volatility!$D$7:$D$8</c:f>
              <c:numCache>
                <c:formatCode>0.0</c:formatCode>
                <c:ptCount val="2"/>
                <c:pt idx="0">
                  <c:v>10.129718203558667</c:v>
                </c:pt>
                <c:pt idx="1">
                  <c:v>10.835311021725769</c:v>
                </c:pt>
              </c:numCache>
            </c:numRef>
          </c:val>
        </c:ser>
        <c:dLbls/>
        <c:axId val="45914752"/>
        <c:axId val="45924736"/>
      </c:barChart>
      <c:catAx>
        <c:axId val="45914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45924736"/>
        <c:crosses val="autoZero"/>
        <c:auto val="1"/>
        <c:lblAlgn val="ctr"/>
        <c:lblOffset val="100"/>
      </c:catAx>
      <c:valAx>
        <c:axId val="4592473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tickLblPos val="none"/>
        <c:crossAx val="45914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211309523809524"/>
          <c:y val="0.12808829365079374"/>
          <c:w val="0.58067352801372252"/>
          <c:h val="0.10959336216017079"/>
        </c:manualLayout>
      </c:layout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fr-FR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4.1980598820131922E-2"/>
          <c:y val="0.2648416820237896"/>
          <c:w val="0.98667028690379521"/>
          <c:h val="0.64236622549840861"/>
        </c:manualLayout>
      </c:layout>
      <c:barChart>
        <c:barDir val="col"/>
        <c:grouping val="clustered"/>
        <c:ser>
          <c:idx val="0"/>
          <c:order val="0"/>
          <c:tx>
            <c:strRef>
              <c:f>Resilience!$G$35</c:f>
              <c:strCache>
                <c:ptCount val="1"/>
                <c:pt idx="0">
                  <c:v>CWE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Lbls>
            <c:showVal val="1"/>
          </c:dLbls>
          <c:cat>
            <c:strRef>
              <c:f>(Resilience!$E$37,Resilience!$E$43)</c:f>
              <c:strCache>
                <c:ptCount val="2"/>
                <c:pt idx="0">
                  <c:v>-1000 MWh</c:v>
                </c:pt>
                <c:pt idx="1">
                  <c:v>+1000 MWh</c:v>
                </c:pt>
              </c:strCache>
            </c:strRef>
          </c:cat>
          <c:val>
            <c:numRef>
              <c:f>(Resilience!$G$37,Resilience!$G$43)</c:f>
              <c:numCache>
                <c:formatCode>0.00</c:formatCode>
                <c:ptCount val="2"/>
                <c:pt idx="0">
                  <c:v>2.3758033945148513</c:v>
                </c:pt>
                <c:pt idx="1">
                  <c:v>2.9168578183995564</c:v>
                </c:pt>
              </c:numCache>
            </c:numRef>
          </c:val>
        </c:ser>
        <c:ser>
          <c:idx val="1"/>
          <c:order val="1"/>
          <c:tx>
            <c:strRef>
              <c:f>Resilience!$H$35</c:f>
              <c:strCache>
                <c:ptCount val="1"/>
                <c:pt idx="0">
                  <c:v>NWE</c:v>
                </c:pt>
              </c:strCache>
            </c:strRef>
          </c:tx>
          <c:dLbls>
            <c:numFmt formatCode="#,##0.00" sourceLinked="0"/>
            <c:showVal val="1"/>
          </c:dLbls>
          <c:cat>
            <c:strRef>
              <c:f>(Resilience!$E$37,Resilience!$E$43)</c:f>
              <c:strCache>
                <c:ptCount val="2"/>
                <c:pt idx="0">
                  <c:v>-1000 MWh</c:v>
                </c:pt>
                <c:pt idx="1">
                  <c:v>+1000 MWh</c:v>
                </c:pt>
              </c:strCache>
            </c:strRef>
          </c:cat>
          <c:val>
            <c:numRef>
              <c:f>(Resilience!$H$37,Resilience!$H$43)</c:f>
              <c:numCache>
                <c:formatCode>0.00</c:formatCode>
                <c:ptCount val="2"/>
                <c:pt idx="0">
                  <c:v>2.1899578947369802</c:v>
                </c:pt>
                <c:pt idx="1">
                  <c:v>2.526286315789342</c:v>
                </c:pt>
              </c:numCache>
            </c:numRef>
          </c:val>
        </c:ser>
        <c:ser>
          <c:idx val="2"/>
          <c:order val="2"/>
          <c:tx>
            <c:strRef>
              <c:f>Resilience!$I$35</c:f>
              <c:strCache>
                <c:ptCount val="1"/>
                <c:pt idx="0">
                  <c:v>NWE-SWE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numFmt formatCode="0.00" sourceLinked="0"/>
            <c:showVal val="1"/>
          </c:dLbls>
          <c:cat>
            <c:strRef>
              <c:f>(Resilience!$E$37,Resilience!$E$43)</c:f>
              <c:strCache>
                <c:ptCount val="2"/>
                <c:pt idx="0">
                  <c:v>-1000 MWh</c:v>
                </c:pt>
                <c:pt idx="1">
                  <c:v>+1000 MWh</c:v>
                </c:pt>
              </c:strCache>
            </c:strRef>
          </c:cat>
          <c:val>
            <c:numRef>
              <c:f>(Resilience!$I$37,Resilience!$I$43)</c:f>
              <c:numCache>
                <c:formatCode>0.00</c:formatCode>
                <c:ptCount val="2"/>
                <c:pt idx="0">
                  <c:v>2.1619883040935157</c:v>
                </c:pt>
                <c:pt idx="1">
                  <c:v>2.284700584795345</c:v>
                </c:pt>
              </c:numCache>
            </c:numRef>
          </c:val>
        </c:ser>
        <c:dLbls/>
        <c:axId val="45985152"/>
        <c:axId val="45999232"/>
      </c:barChart>
      <c:catAx>
        <c:axId val="45985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45999232"/>
        <c:crosses val="autoZero"/>
        <c:auto val="1"/>
        <c:lblAlgn val="ctr"/>
        <c:lblOffset val="100"/>
      </c:catAx>
      <c:valAx>
        <c:axId val="4599923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" sourceLinked="1"/>
        <c:tickLblPos val="none"/>
        <c:crossAx val="45985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117531208453793E-2"/>
          <c:y val="0.15640766180823196"/>
          <c:w val="0.58067352801372252"/>
          <c:h val="0.10959336216017079"/>
        </c:manualLayout>
      </c:layout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fr-F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0.20807</cdr:x>
      <cdr:y>0.93284</cdr:y>
    </cdr:from>
    <cdr:to>
      <cdr:x>0.96645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73009" y="4658022"/>
          <a:ext cx="5733353" cy="335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600" b="1" dirty="0">
              <a:latin typeface="Arial" pitchFamily="34" charset="0"/>
              <a:cs typeface="Arial" pitchFamily="34" charset="0"/>
            </a:rPr>
            <a:t>SP--&gt;FR</a:t>
          </a:r>
          <a:r>
            <a:rPr lang="fr-FR" sz="1600" b="1" baseline="0" dirty="0">
              <a:latin typeface="Arial" pitchFamily="34" charset="0"/>
              <a:cs typeface="Arial" pitchFamily="34" charset="0"/>
            </a:rPr>
            <a:t>               </a:t>
          </a:r>
          <a:r>
            <a:rPr lang="fr-FR" sz="1600" b="1" dirty="0">
              <a:latin typeface="Arial" pitchFamily="34" charset="0"/>
              <a:cs typeface="Arial" pitchFamily="34" charset="0"/>
            </a:rPr>
            <a:t>DA programs (MWh)                 FR--&gt;SP                         </a:t>
          </a:r>
        </a:p>
      </cdr:txBody>
    </cdr:sp>
  </cdr:relSizeAnchor>
  <cdr:relSizeAnchor xmlns:cdr="http://schemas.openxmlformats.org/drawingml/2006/chartDrawing">
    <cdr:from>
      <cdr:x>0.00077</cdr:x>
      <cdr:y>0.26674</cdr:y>
    </cdr:from>
    <cdr:to>
      <cdr:x>0.16883</cdr:x>
      <cdr:y>0.85872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825" y="1331956"/>
          <a:ext cx="1270526" cy="2955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fontAlgn="base"/>
          <a:endParaRPr lang="fr-FR" sz="1600" b="1" baseline="0" dirty="0">
            <a:latin typeface="Arial" pitchFamily="34" charset="0"/>
            <a:ea typeface="+mn-ea"/>
            <a:cs typeface="Arial" pitchFamily="34" charset="0"/>
          </a:endParaRPr>
        </a:p>
        <a:p xmlns:a="http://schemas.openxmlformats.org/drawingml/2006/main">
          <a:r>
            <a:rPr lang="fr-FR" sz="1600" b="1" baseline="0" dirty="0" smtClean="0">
              <a:latin typeface="Arial" pitchFamily="34" charset="0"/>
              <a:ea typeface="+mn-ea"/>
              <a:cs typeface="Arial" pitchFamily="34" charset="0"/>
            </a:rPr>
            <a:t>P</a:t>
          </a:r>
          <a:r>
            <a:rPr lang="fr-FR" sz="1600" b="1" baseline="-25000" dirty="0" smtClean="0">
              <a:latin typeface="Arial" pitchFamily="34" charset="0"/>
              <a:ea typeface="+mn-ea"/>
              <a:cs typeface="Arial" pitchFamily="34" charset="0"/>
            </a:rPr>
            <a:t>SP</a:t>
          </a:r>
          <a:r>
            <a:rPr lang="fr-FR" sz="1600" b="1" baseline="0" dirty="0" smtClean="0">
              <a:latin typeface="Arial" pitchFamily="34" charset="0"/>
              <a:ea typeface="+mn-ea"/>
              <a:cs typeface="Arial" pitchFamily="34" charset="0"/>
            </a:rPr>
            <a:t>&gt;P</a:t>
          </a:r>
          <a:r>
            <a:rPr lang="fr-FR" sz="1600" b="1" baseline="-25000" dirty="0" smtClean="0">
              <a:latin typeface="Arial" pitchFamily="34" charset="0"/>
              <a:ea typeface="+mn-ea"/>
              <a:cs typeface="Arial" pitchFamily="34" charset="0"/>
            </a:rPr>
            <a:t>FR</a:t>
          </a:r>
          <a:endParaRPr lang="fr-FR" sz="1600" b="1" baseline="-25000" dirty="0">
            <a:latin typeface="Arial" pitchFamily="34" charset="0"/>
            <a:ea typeface="+mn-ea"/>
            <a:cs typeface="Arial" pitchFamily="34" charset="0"/>
          </a:endParaRPr>
        </a:p>
        <a:p xmlns:a="http://schemas.openxmlformats.org/drawingml/2006/main">
          <a:endParaRPr lang="fr-FR" sz="1600" b="1" baseline="-25000" dirty="0">
            <a:latin typeface="Arial" pitchFamily="34" charset="0"/>
            <a:ea typeface="+mn-ea"/>
            <a:cs typeface="Arial" pitchFamily="34" charset="0"/>
          </a:endParaRPr>
        </a:p>
        <a:p xmlns:a="http://schemas.openxmlformats.org/drawingml/2006/main">
          <a:endParaRPr lang="fr-FR" sz="16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fr-FR" sz="1600" b="1" dirty="0" err="1">
              <a:latin typeface="Arial" pitchFamily="34" charset="0"/>
              <a:cs typeface="Arial" pitchFamily="34" charset="0"/>
            </a:rPr>
            <a:t>Spread</a:t>
          </a:r>
          <a:r>
            <a:rPr lang="fr-FR" sz="1600" b="1" baseline="0" dirty="0">
              <a:latin typeface="Arial" pitchFamily="34" charset="0"/>
              <a:cs typeface="Arial" pitchFamily="34" charset="0"/>
            </a:rPr>
            <a:t> </a:t>
          </a:r>
        </a:p>
        <a:p xmlns:a="http://schemas.openxmlformats.org/drawingml/2006/main">
          <a:r>
            <a:rPr lang="fr-FR" sz="1600" b="1" baseline="0" dirty="0">
              <a:latin typeface="Arial" pitchFamily="34" charset="0"/>
              <a:cs typeface="Arial" pitchFamily="34" charset="0"/>
            </a:rPr>
            <a:t>(€/MWh)</a:t>
          </a: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fr-FR" sz="1600" b="1" baseline="0" dirty="0" smtClean="0">
              <a:latin typeface="Arial" pitchFamily="34" charset="0"/>
              <a:cs typeface="Arial" pitchFamily="34" charset="0"/>
            </a:rPr>
            <a:t>P</a:t>
          </a:r>
          <a:r>
            <a:rPr lang="fr-FR" sz="1600" b="1" baseline="-25000" dirty="0" smtClean="0">
              <a:latin typeface="Arial" pitchFamily="34" charset="0"/>
              <a:cs typeface="Arial" pitchFamily="34" charset="0"/>
            </a:rPr>
            <a:t>FR</a:t>
          </a:r>
          <a:r>
            <a:rPr lang="fr-FR" sz="1600" b="1" baseline="0" dirty="0" smtClean="0">
              <a:latin typeface="Arial" pitchFamily="34" charset="0"/>
              <a:cs typeface="Arial" pitchFamily="34" charset="0"/>
            </a:rPr>
            <a:t>&gt;P</a:t>
          </a:r>
          <a:r>
            <a:rPr lang="fr-FR" sz="1600" b="1" baseline="-25000" dirty="0" smtClean="0">
              <a:latin typeface="Arial" pitchFamily="34" charset="0"/>
              <a:cs typeface="Arial" pitchFamily="34" charset="0"/>
            </a:rPr>
            <a:t>SP</a:t>
          </a:r>
          <a:endParaRPr lang="fr-FR" sz="1600" b="1" baseline="-25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0.11734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0"/>
          <a:ext cx="6553200" cy="589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base"/>
          <a:r>
            <a:rPr lang="fr-FR" sz="2000" b="1" baseline="0">
              <a:latin typeface="Arial" pitchFamily="34" charset="0"/>
              <a:ea typeface="+mn-ea"/>
              <a:cs typeface="Arial" pitchFamily="34" charset="0"/>
            </a:rPr>
            <a:t>Day-Ahead</a:t>
          </a:r>
          <a:r>
            <a:rPr lang="fr-FR" sz="2000" b="1" baseline="0">
              <a:latin typeface="Arial" pitchFamily="34" charset="0"/>
              <a:cs typeface="Arial" pitchFamily="34" charset="0"/>
            </a:rPr>
            <a:t> Exchanges vs. Day-Ahead Spread</a:t>
          </a:r>
          <a:endParaRPr lang="fr-FR" sz="1600" b="1" baseline="0"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0.20807</cdr:x>
      <cdr:y>0.93284</cdr:y>
    </cdr:from>
    <cdr:to>
      <cdr:x>0.96645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73009" y="4658022"/>
          <a:ext cx="5733353" cy="335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600" b="1" dirty="0">
              <a:latin typeface="Arial" pitchFamily="34" charset="0"/>
              <a:cs typeface="Arial" pitchFamily="34" charset="0"/>
            </a:rPr>
            <a:t>SP--&gt;FR</a:t>
          </a:r>
          <a:r>
            <a:rPr lang="fr-FR" sz="1600" b="1" baseline="0" dirty="0">
              <a:latin typeface="Arial" pitchFamily="34" charset="0"/>
              <a:cs typeface="Arial" pitchFamily="34" charset="0"/>
            </a:rPr>
            <a:t>               </a:t>
          </a:r>
          <a:r>
            <a:rPr lang="fr-FR" sz="1600" b="1" dirty="0">
              <a:latin typeface="Arial" pitchFamily="34" charset="0"/>
              <a:cs typeface="Arial" pitchFamily="34" charset="0"/>
            </a:rPr>
            <a:t>DA programs (MWh)                 FR--&gt;SP                         </a:t>
          </a:r>
        </a:p>
      </cdr:txBody>
    </cdr:sp>
  </cdr:relSizeAnchor>
  <cdr:relSizeAnchor xmlns:cdr="http://schemas.openxmlformats.org/drawingml/2006/chartDrawing">
    <cdr:from>
      <cdr:x>0.00077</cdr:x>
      <cdr:y>0.26674</cdr:y>
    </cdr:from>
    <cdr:to>
      <cdr:x>0.16883</cdr:x>
      <cdr:y>0.85872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825" y="1331956"/>
          <a:ext cx="1270526" cy="2955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fontAlgn="base"/>
          <a:endParaRPr lang="fr-FR" sz="1600" b="1" baseline="0" dirty="0">
            <a:latin typeface="Arial" pitchFamily="34" charset="0"/>
            <a:ea typeface="+mn-ea"/>
            <a:cs typeface="Arial" pitchFamily="34" charset="0"/>
          </a:endParaRPr>
        </a:p>
        <a:p xmlns:a="http://schemas.openxmlformats.org/drawingml/2006/main">
          <a:r>
            <a:rPr lang="fr-FR" sz="1600" b="1" baseline="0" dirty="0" smtClean="0">
              <a:latin typeface="Arial" pitchFamily="34" charset="0"/>
              <a:ea typeface="+mn-ea"/>
              <a:cs typeface="Arial" pitchFamily="34" charset="0"/>
            </a:rPr>
            <a:t>P</a:t>
          </a:r>
          <a:r>
            <a:rPr lang="fr-FR" sz="1600" b="1" baseline="-25000" dirty="0" smtClean="0">
              <a:latin typeface="Arial" pitchFamily="34" charset="0"/>
              <a:ea typeface="+mn-ea"/>
              <a:cs typeface="Arial" pitchFamily="34" charset="0"/>
            </a:rPr>
            <a:t>SP</a:t>
          </a:r>
          <a:r>
            <a:rPr lang="fr-FR" sz="1600" b="1" baseline="0" dirty="0" smtClean="0">
              <a:latin typeface="Arial" pitchFamily="34" charset="0"/>
              <a:ea typeface="+mn-ea"/>
              <a:cs typeface="Arial" pitchFamily="34" charset="0"/>
            </a:rPr>
            <a:t>&gt;P</a:t>
          </a:r>
          <a:r>
            <a:rPr lang="fr-FR" sz="1600" b="1" baseline="-25000" dirty="0" smtClean="0">
              <a:latin typeface="Arial" pitchFamily="34" charset="0"/>
              <a:ea typeface="+mn-ea"/>
              <a:cs typeface="Arial" pitchFamily="34" charset="0"/>
            </a:rPr>
            <a:t>FR</a:t>
          </a:r>
          <a:endParaRPr lang="fr-FR" sz="1600" b="1" baseline="-25000" dirty="0">
            <a:latin typeface="Arial" pitchFamily="34" charset="0"/>
            <a:ea typeface="+mn-ea"/>
            <a:cs typeface="Arial" pitchFamily="34" charset="0"/>
          </a:endParaRPr>
        </a:p>
        <a:p xmlns:a="http://schemas.openxmlformats.org/drawingml/2006/main">
          <a:endParaRPr lang="fr-FR" sz="1600" b="1" baseline="-25000" dirty="0">
            <a:latin typeface="Arial" pitchFamily="34" charset="0"/>
            <a:ea typeface="+mn-ea"/>
            <a:cs typeface="Arial" pitchFamily="34" charset="0"/>
          </a:endParaRPr>
        </a:p>
        <a:p xmlns:a="http://schemas.openxmlformats.org/drawingml/2006/main">
          <a:endParaRPr lang="fr-FR" sz="16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fr-FR" sz="1600" b="1" dirty="0" err="1">
              <a:latin typeface="Arial" pitchFamily="34" charset="0"/>
              <a:cs typeface="Arial" pitchFamily="34" charset="0"/>
            </a:rPr>
            <a:t>Spread</a:t>
          </a:r>
          <a:r>
            <a:rPr lang="fr-FR" sz="1600" b="1" baseline="0" dirty="0">
              <a:latin typeface="Arial" pitchFamily="34" charset="0"/>
              <a:cs typeface="Arial" pitchFamily="34" charset="0"/>
            </a:rPr>
            <a:t> </a:t>
          </a:r>
        </a:p>
        <a:p xmlns:a="http://schemas.openxmlformats.org/drawingml/2006/main">
          <a:r>
            <a:rPr lang="fr-FR" sz="1600" b="1" baseline="0" dirty="0">
              <a:latin typeface="Arial" pitchFamily="34" charset="0"/>
              <a:cs typeface="Arial" pitchFamily="34" charset="0"/>
            </a:rPr>
            <a:t>(€/</a:t>
          </a:r>
          <a:r>
            <a:rPr lang="fr-FR" sz="1600" b="1" baseline="0" dirty="0" err="1">
              <a:latin typeface="Arial" pitchFamily="34" charset="0"/>
              <a:cs typeface="Arial" pitchFamily="34" charset="0"/>
            </a:rPr>
            <a:t>MWh</a:t>
          </a:r>
          <a:r>
            <a:rPr lang="fr-FR" sz="1600" b="1" baseline="0" dirty="0">
              <a:latin typeface="Arial" pitchFamily="34" charset="0"/>
              <a:cs typeface="Arial" pitchFamily="34" charset="0"/>
            </a:rPr>
            <a:t>)</a:t>
          </a: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fr-FR" sz="1600" b="1" baseline="0" dirty="0" smtClean="0">
              <a:latin typeface="Arial" pitchFamily="34" charset="0"/>
              <a:cs typeface="Arial" pitchFamily="34" charset="0"/>
            </a:rPr>
            <a:t>P</a:t>
          </a:r>
          <a:r>
            <a:rPr lang="fr-FR" sz="1600" b="1" baseline="-25000" dirty="0" smtClean="0">
              <a:latin typeface="Arial" pitchFamily="34" charset="0"/>
              <a:cs typeface="Arial" pitchFamily="34" charset="0"/>
            </a:rPr>
            <a:t>FR</a:t>
          </a:r>
          <a:r>
            <a:rPr lang="fr-FR" sz="1600" b="1" baseline="0" dirty="0" smtClean="0">
              <a:latin typeface="Arial" pitchFamily="34" charset="0"/>
              <a:cs typeface="Arial" pitchFamily="34" charset="0"/>
            </a:rPr>
            <a:t>&gt;P</a:t>
          </a:r>
          <a:r>
            <a:rPr lang="fr-FR" sz="1600" b="1" baseline="-25000" dirty="0" smtClean="0">
              <a:latin typeface="Arial" pitchFamily="34" charset="0"/>
              <a:cs typeface="Arial" pitchFamily="34" charset="0"/>
            </a:rPr>
            <a:t>SP</a:t>
          </a:r>
          <a:endParaRPr lang="fr-FR" sz="1600" b="1" baseline="-25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0.11734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0"/>
          <a:ext cx="6553200" cy="589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base"/>
          <a:r>
            <a:rPr lang="fr-FR" sz="2000" b="1" baseline="0">
              <a:latin typeface="Arial" pitchFamily="34" charset="0"/>
              <a:ea typeface="+mn-ea"/>
              <a:cs typeface="Arial" pitchFamily="34" charset="0"/>
            </a:rPr>
            <a:t>Day-Ahead</a:t>
          </a:r>
          <a:r>
            <a:rPr lang="fr-FR" sz="2000" b="1" baseline="0">
              <a:latin typeface="Arial" pitchFamily="34" charset="0"/>
              <a:cs typeface="Arial" pitchFamily="34" charset="0"/>
            </a:rPr>
            <a:t> Exchanges vs. Day-Ahead Spread</a:t>
          </a:r>
          <a:endParaRPr lang="fr-FR" sz="1600" b="1" baseline="0">
            <a:latin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0.20807</cdr:x>
      <cdr:y>0.92681</cdr:y>
    </cdr:from>
    <cdr:to>
      <cdr:x>0.96645</cdr:x>
      <cdr:y>0.99653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72982" y="4627922"/>
          <a:ext cx="5733352" cy="348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600" b="1">
              <a:latin typeface="Arial" pitchFamily="34" charset="0"/>
              <a:cs typeface="Arial" pitchFamily="34" charset="0"/>
            </a:rPr>
            <a:t>SP--&gt;FR</a:t>
          </a:r>
          <a:r>
            <a:rPr lang="fr-FR" sz="1600" b="1" baseline="0">
              <a:latin typeface="Arial" pitchFamily="34" charset="0"/>
              <a:cs typeface="Arial" pitchFamily="34" charset="0"/>
            </a:rPr>
            <a:t>               </a:t>
          </a:r>
          <a:r>
            <a:rPr lang="fr-FR" sz="1600" b="1">
              <a:latin typeface="Arial" pitchFamily="34" charset="0"/>
              <a:cs typeface="Arial" pitchFamily="34" charset="0"/>
            </a:rPr>
            <a:t>DA programs (MWh)                 FR--&gt;SP                         </a:t>
          </a:r>
        </a:p>
      </cdr:txBody>
    </cdr:sp>
  </cdr:relSizeAnchor>
  <cdr:relSizeAnchor xmlns:cdr="http://schemas.openxmlformats.org/drawingml/2006/chartDrawing">
    <cdr:from>
      <cdr:x>0.00077</cdr:x>
      <cdr:y>0.26674</cdr:y>
    </cdr:from>
    <cdr:to>
      <cdr:x>0.16883</cdr:x>
      <cdr:y>0.85872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825" y="1331956"/>
          <a:ext cx="1270526" cy="2955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fontAlgn="base"/>
          <a:endParaRPr lang="fr-FR" sz="1600" b="1" baseline="0" dirty="0">
            <a:latin typeface="Arial" pitchFamily="34" charset="0"/>
            <a:ea typeface="+mn-ea"/>
            <a:cs typeface="Arial" pitchFamily="34" charset="0"/>
          </a:endParaRPr>
        </a:p>
        <a:p xmlns:a="http://schemas.openxmlformats.org/drawingml/2006/main">
          <a:r>
            <a:rPr lang="fr-FR" sz="1600" b="1" baseline="0" dirty="0" smtClean="0">
              <a:latin typeface="Arial" pitchFamily="34" charset="0"/>
              <a:ea typeface="+mn-ea"/>
              <a:cs typeface="Arial" pitchFamily="34" charset="0"/>
            </a:rPr>
            <a:t>P</a:t>
          </a:r>
          <a:r>
            <a:rPr lang="fr-FR" sz="1600" b="1" baseline="-25000" dirty="0" smtClean="0">
              <a:latin typeface="Arial" pitchFamily="34" charset="0"/>
              <a:ea typeface="+mn-ea"/>
              <a:cs typeface="Arial" pitchFamily="34" charset="0"/>
            </a:rPr>
            <a:t>SP</a:t>
          </a:r>
          <a:r>
            <a:rPr lang="fr-FR" sz="1600" b="1" baseline="0" dirty="0" smtClean="0">
              <a:latin typeface="Arial" pitchFamily="34" charset="0"/>
              <a:ea typeface="+mn-ea"/>
              <a:cs typeface="Arial" pitchFamily="34" charset="0"/>
            </a:rPr>
            <a:t>&gt;P</a:t>
          </a:r>
          <a:r>
            <a:rPr lang="fr-FR" sz="1600" b="1" baseline="-25000" dirty="0" smtClean="0">
              <a:latin typeface="Arial" pitchFamily="34" charset="0"/>
              <a:ea typeface="+mn-ea"/>
              <a:cs typeface="Arial" pitchFamily="34" charset="0"/>
            </a:rPr>
            <a:t>FR</a:t>
          </a:r>
          <a:endParaRPr lang="fr-FR" sz="1600" b="1" baseline="-25000" dirty="0">
            <a:latin typeface="Arial" pitchFamily="34" charset="0"/>
            <a:ea typeface="+mn-ea"/>
            <a:cs typeface="Arial" pitchFamily="34" charset="0"/>
          </a:endParaRPr>
        </a:p>
        <a:p xmlns:a="http://schemas.openxmlformats.org/drawingml/2006/main">
          <a:endParaRPr lang="fr-FR" sz="1600" b="1" baseline="-25000" dirty="0">
            <a:latin typeface="Arial" pitchFamily="34" charset="0"/>
            <a:ea typeface="+mn-ea"/>
            <a:cs typeface="Arial" pitchFamily="34" charset="0"/>
          </a:endParaRPr>
        </a:p>
        <a:p xmlns:a="http://schemas.openxmlformats.org/drawingml/2006/main">
          <a:endParaRPr lang="fr-FR" sz="16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fr-FR" sz="1600" b="1" dirty="0" err="1">
              <a:latin typeface="Arial" pitchFamily="34" charset="0"/>
              <a:cs typeface="Arial" pitchFamily="34" charset="0"/>
            </a:rPr>
            <a:t>Spread</a:t>
          </a:r>
          <a:r>
            <a:rPr lang="fr-FR" sz="1600" b="1" baseline="0" dirty="0">
              <a:latin typeface="Arial" pitchFamily="34" charset="0"/>
              <a:cs typeface="Arial" pitchFamily="34" charset="0"/>
            </a:rPr>
            <a:t> </a:t>
          </a:r>
        </a:p>
        <a:p xmlns:a="http://schemas.openxmlformats.org/drawingml/2006/main">
          <a:r>
            <a:rPr lang="fr-FR" sz="1600" b="1" baseline="0" dirty="0">
              <a:latin typeface="Arial" pitchFamily="34" charset="0"/>
              <a:cs typeface="Arial" pitchFamily="34" charset="0"/>
            </a:rPr>
            <a:t>(€/</a:t>
          </a:r>
          <a:r>
            <a:rPr lang="fr-FR" sz="1600" b="1" baseline="0" dirty="0" err="1">
              <a:latin typeface="Arial" pitchFamily="34" charset="0"/>
              <a:cs typeface="Arial" pitchFamily="34" charset="0"/>
            </a:rPr>
            <a:t>MWh</a:t>
          </a:r>
          <a:r>
            <a:rPr lang="fr-FR" sz="1600" b="1" baseline="0" dirty="0">
              <a:latin typeface="Arial" pitchFamily="34" charset="0"/>
              <a:cs typeface="Arial" pitchFamily="34" charset="0"/>
            </a:rPr>
            <a:t>)</a:t>
          </a: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fr-FR" sz="1600" b="1" baseline="0" dirty="0" smtClean="0">
              <a:latin typeface="Arial" pitchFamily="34" charset="0"/>
              <a:cs typeface="Arial" pitchFamily="34" charset="0"/>
            </a:rPr>
            <a:t>P</a:t>
          </a:r>
          <a:r>
            <a:rPr lang="fr-FR" sz="1600" b="1" baseline="-25000" dirty="0" smtClean="0">
              <a:latin typeface="Arial" pitchFamily="34" charset="0"/>
              <a:cs typeface="Arial" pitchFamily="34" charset="0"/>
            </a:rPr>
            <a:t>FR</a:t>
          </a:r>
          <a:r>
            <a:rPr lang="fr-FR" sz="1600" b="1" baseline="0" dirty="0" smtClean="0">
              <a:latin typeface="Arial" pitchFamily="34" charset="0"/>
              <a:cs typeface="Arial" pitchFamily="34" charset="0"/>
            </a:rPr>
            <a:t>&gt;P</a:t>
          </a:r>
          <a:r>
            <a:rPr lang="fr-FR" sz="1600" b="1" baseline="-25000" dirty="0" smtClean="0">
              <a:latin typeface="Arial" pitchFamily="34" charset="0"/>
              <a:cs typeface="Arial" pitchFamily="34" charset="0"/>
            </a:rPr>
            <a:t>SP</a:t>
          </a:r>
          <a:endParaRPr lang="fr-FR" sz="1600" b="1" baseline="-25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0.11734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0"/>
          <a:ext cx="6553200" cy="589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base"/>
          <a:r>
            <a:rPr lang="fr-FR" sz="2000" b="1" baseline="0">
              <a:latin typeface="Arial" pitchFamily="34" charset="0"/>
              <a:ea typeface="+mn-ea"/>
              <a:cs typeface="Arial" pitchFamily="34" charset="0"/>
            </a:rPr>
            <a:t>Day-Ahead</a:t>
          </a:r>
          <a:r>
            <a:rPr lang="fr-FR" sz="2000" b="1" baseline="0">
              <a:latin typeface="Arial" pitchFamily="34" charset="0"/>
              <a:cs typeface="Arial" pitchFamily="34" charset="0"/>
            </a:rPr>
            <a:t> Exchanges vs. Day-Ahead Spread</a:t>
          </a:r>
          <a:endParaRPr lang="fr-FR" sz="1600" b="1" baseline="0">
            <a:latin typeface="Calibri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0.16428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7560000" cy="591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base"/>
          <a:endParaRPr lang="fr-FR" sz="1600" b="1" baseline="0">
            <a:latin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0.01351</cdr:x>
      <cdr:y>0.01307</cdr:y>
    </cdr:from>
    <cdr:to>
      <cdr:x>1</cdr:x>
      <cdr:y>0.11547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9011" y="57142"/>
          <a:ext cx="5769339" cy="4476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i="0" baseline="0">
              <a:latin typeface="Arial" pitchFamily="34" charset="0"/>
              <a:ea typeface="+mn-ea"/>
              <a:cs typeface="Arial" pitchFamily="34" charset="0"/>
            </a:rPr>
            <a:t>Price Convergence, % of time </a:t>
          </a:r>
          <a:endParaRPr lang="fr-FR" sz="20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0.01351</cdr:x>
      <cdr:y>0.01307</cdr:y>
    </cdr:from>
    <cdr:to>
      <cdr:x>1</cdr:x>
      <cdr:y>0.16064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2136" y="65873"/>
          <a:ext cx="7457864" cy="7437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i="0" baseline="0">
              <a:latin typeface="Arial" pitchFamily="34" charset="0"/>
              <a:ea typeface="+mn-ea"/>
              <a:cs typeface="Arial" pitchFamily="34" charset="0"/>
            </a:rPr>
            <a:t>Price volatility (standard deviation of D-1 hourly prices), €/MWh</a:t>
          </a:r>
          <a:endParaRPr lang="fr-FR" sz="200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20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0.01351</cdr:x>
      <cdr:y>0.01307</cdr:y>
    </cdr:from>
    <cdr:to>
      <cdr:x>1</cdr:x>
      <cdr:y>0.16064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2136" y="65873"/>
          <a:ext cx="7457864" cy="7437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i="0" baseline="0">
              <a:latin typeface="Arial" pitchFamily="34" charset="0"/>
              <a:ea typeface="+mn-ea"/>
              <a:cs typeface="Arial" pitchFamily="34" charset="0"/>
            </a:rPr>
            <a:t>Price volatility (standard deviation of D-1 hourly prices), €/MWh</a:t>
          </a:r>
          <a:endParaRPr lang="fr-FR" sz="200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20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0.01351</cdr:x>
      <cdr:y>0.01307</cdr:y>
    </cdr:from>
    <cdr:to>
      <cdr:x>1</cdr:x>
      <cdr:y>0.21659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5188" y="54028"/>
          <a:ext cx="6220362" cy="84132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b="1" i="0" baseline="0">
              <a:latin typeface="Arial" pitchFamily="34" charset="0"/>
              <a:ea typeface="+mn-ea"/>
              <a:cs typeface="Arial" pitchFamily="34" charset="0"/>
            </a:rPr>
            <a:t>Average Resilience (absolute price variation with price inelastic order of +- 1000 MWh), €/MWh</a:t>
          </a:r>
          <a:endParaRPr lang="fr-FR" sz="180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fr-FR" sz="18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194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r">
              <a:defRPr sz="1200"/>
            </a:lvl1pPr>
          </a:lstStyle>
          <a:p>
            <a:fld id="{A2C76B39-75BC-4F25-ACF4-E3EB6A72B52F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9" tIns="44124" rIns="88249" bIns="441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23" y="4716160"/>
            <a:ext cx="5440019" cy="4468185"/>
          </a:xfrm>
          <a:prstGeom prst="rect">
            <a:avLst/>
          </a:prstGeom>
        </p:spPr>
        <p:txBody>
          <a:bodyPr vert="horz" lIns="88249" tIns="44124" rIns="88249" bIns="441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194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r">
              <a:defRPr sz="1200"/>
            </a:lvl1pPr>
          </a:lstStyle>
          <a:p>
            <a:fld id="{CB06B05B-1218-4B4B-A318-2960228188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195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0392" y="6453336"/>
            <a:ext cx="586408" cy="365125"/>
          </a:xfrm>
        </p:spPr>
        <p:txBody>
          <a:bodyPr/>
          <a:lstStyle>
            <a:lvl1pPr algn="r">
              <a:defRPr/>
            </a:lvl1pPr>
          </a:lstStyle>
          <a:p>
            <a:fld id="{51F89C5B-C284-48C0-8D9A-56E1B1A7351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4F0B-59A3-46F8-B057-46B3D5CC0C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www.epexspot.com/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hyperlink" Target="http://www.omel.es/inici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France.svg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en.wikipedia.org/wiki/File:Flag_of_Spain.svg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France.svg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en.wikipedia.org/wiki/File:Flag_of_Spain.svg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67691" y="1004526"/>
            <a:ext cx="85354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Market</a:t>
            </a:r>
            <a:r>
              <a:rPr lang="fr-F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Coupling</a:t>
            </a:r>
            <a:r>
              <a:rPr lang="fr-F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as </a:t>
            </a:r>
          </a:p>
          <a:p>
            <a:pPr algn="ctr"/>
            <a:r>
              <a:rPr lang="fr-F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efficient </a:t>
            </a:r>
            <a:r>
              <a:rPr lang="fr-FR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capacity</a:t>
            </a:r>
            <a:r>
              <a:rPr lang="fr-F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allocation </a:t>
            </a:r>
            <a:r>
              <a:rPr lang="fr-FR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method</a:t>
            </a:r>
            <a:r>
              <a:rPr lang="fr-F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fr-F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 the France-Spain </a:t>
            </a:r>
            <a:r>
              <a:rPr lang="fr-FR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Interconnection</a:t>
            </a:r>
            <a:endParaRPr lang="fr-F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" name="Picture 4" descr="EPEX Logo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605" y="4702261"/>
            <a:ext cx="1414318" cy="37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http://www.omel.es/files/framework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69459"/>
            <a:ext cx="1308050" cy="43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89140"/>
            <a:ext cx="1241136" cy="40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662" y="4654372"/>
            <a:ext cx="1175537" cy="46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174" y="4668805"/>
            <a:ext cx="1060083" cy="44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Observations: efficient use of the interconnection</a:t>
            </a:r>
            <a:endParaRPr lang="en-GB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611560" y="1569468"/>
          <a:ext cx="7560000" cy="499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133599" y="2812210"/>
            <a:ext cx="2881223" cy="1500997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015132" y="4309722"/>
            <a:ext cx="2881223" cy="1500997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059832" y="32849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0 %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Observations: higher number of participants competing for capacity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1475656" y="1916832"/>
          <a:ext cx="6048375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Observations: </a:t>
            </a:r>
            <a:r>
              <a:rPr lang="fr-FR" dirty="0" err="1" smtClean="0"/>
              <a:t>price</a:t>
            </a:r>
            <a:r>
              <a:rPr lang="fr-FR" dirty="0" smtClean="0"/>
              <a:t> convergence </a:t>
            </a:r>
            <a:r>
              <a:rPr lang="fr-FR" dirty="0" err="1" smtClean="0"/>
              <a:t>increased</a:t>
            </a:r>
            <a:endParaRPr lang="fr-FR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792000" y="1557352"/>
          <a:ext cx="75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3528" y="2564904"/>
            <a:ext cx="2952328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940152" y="2564904"/>
            <a:ext cx="2952328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51BA1-001F-4B5B-B181-01BA33E3A52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26" y="0"/>
            <a:ext cx="5975374" cy="68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0" y="2276872"/>
            <a:ext cx="3312368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of Price convergence in Europe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5856" y="188640"/>
            <a:ext cx="26642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Price (€/MWh)</a:t>
            </a:r>
          </a:p>
          <a:p>
            <a:r>
              <a:rPr lang="fr-FR" dirty="0" smtClean="0"/>
              <a:t>19</a:t>
            </a:r>
            <a:r>
              <a:rPr lang="fr-FR" baseline="30000" dirty="0" smtClean="0"/>
              <a:t>th</a:t>
            </a:r>
            <a:r>
              <a:rPr lang="fr-FR" dirty="0" smtClean="0"/>
              <a:t> May, 16:00-17:00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947498" y="5105027"/>
            <a:ext cx="1016990" cy="1546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Spread</a:t>
            </a:r>
          </a:p>
          <a:p>
            <a:endParaRPr lang="fr-FR" sz="1050" b="1" dirty="0" smtClean="0"/>
          </a:p>
          <a:p>
            <a:r>
              <a:rPr lang="fr-FR" sz="1050" dirty="0" smtClean="0"/>
              <a:t>Price &gt; </a:t>
            </a:r>
            <a:r>
              <a:rPr lang="fr-FR" sz="1050" dirty="0" err="1" smtClean="0"/>
              <a:t>price</a:t>
            </a:r>
            <a:r>
              <a:rPr lang="fr-FR" sz="1050" dirty="0" smtClean="0"/>
              <a:t> FR</a:t>
            </a:r>
          </a:p>
          <a:p>
            <a:endParaRPr lang="fr-FR" sz="1050" dirty="0" smtClean="0"/>
          </a:p>
          <a:p>
            <a:endParaRPr lang="fr-FR" sz="1050" dirty="0" smtClean="0"/>
          </a:p>
          <a:p>
            <a:r>
              <a:rPr lang="fr-FR" sz="1050" dirty="0" smtClean="0"/>
              <a:t>0</a:t>
            </a:r>
          </a:p>
          <a:p>
            <a:endParaRPr lang="fr-FR" sz="1050" dirty="0" smtClean="0"/>
          </a:p>
          <a:p>
            <a:endParaRPr lang="fr-FR" sz="1050" dirty="0" smtClean="0"/>
          </a:p>
          <a:p>
            <a:r>
              <a:rPr lang="fr-FR" sz="1050" dirty="0" smtClean="0"/>
              <a:t>Price &lt; </a:t>
            </a:r>
            <a:r>
              <a:rPr lang="fr-FR" sz="1050" dirty="0" err="1" smtClean="0"/>
              <a:t>price</a:t>
            </a:r>
            <a:r>
              <a:rPr lang="fr-FR" sz="1050" dirty="0" smtClean="0"/>
              <a:t> FR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7740352" y="4941168"/>
            <a:ext cx="115212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900" dirty="0"/>
          </a:p>
        </p:txBody>
      </p:sp>
      <p:sp>
        <p:nvSpPr>
          <p:cNvPr id="9" name="ZoneTexte 8"/>
          <p:cNvSpPr txBox="1"/>
          <p:nvPr/>
        </p:nvSpPr>
        <p:spPr>
          <a:xfrm>
            <a:off x="7740352" y="5142384"/>
            <a:ext cx="20764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Observations: price volatility decreased</a:t>
            </a:r>
            <a:endParaRPr lang="en-GB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793587" y="1628800"/>
          <a:ext cx="7556825" cy="494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Picture 2" descr="Flag of  France">
            <a:hlinkClick r:id="rId3" tooltip="Flag of  Franc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6237312"/>
            <a:ext cx="504056" cy="336037"/>
          </a:xfrm>
          <a:prstGeom prst="rect">
            <a:avLst/>
          </a:prstGeom>
          <a:noFill/>
        </p:spPr>
      </p:pic>
      <p:pic>
        <p:nvPicPr>
          <p:cNvPr id="8" name="Picture 4" descr="Flag of  Spain">
            <a:hlinkClick r:id="rId5" tooltip="Flag of  Spai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6237312"/>
            <a:ext cx="540060" cy="360040"/>
          </a:xfrm>
          <a:prstGeom prst="rect">
            <a:avLst/>
          </a:prstGeom>
          <a:noFill/>
        </p:spPr>
      </p:pic>
      <p:sp>
        <p:nvSpPr>
          <p:cNvPr id="9" name="Connecteur droit avec flèche 8"/>
          <p:cNvSpPr/>
          <p:nvPr/>
        </p:nvSpPr>
        <p:spPr>
          <a:xfrm>
            <a:off x="2353403" y="2904492"/>
            <a:ext cx="1390078" cy="13448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ZoneTexte 1"/>
          <p:cNvSpPr txBox="1"/>
          <p:nvPr/>
        </p:nvSpPr>
        <p:spPr>
          <a:xfrm>
            <a:off x="3203848" y="3356992"/>
            <a:ext cx="804349" cy="44449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>
                <a:solidFill>
                  <a:srgbClr val="00B050"/>
                </a:solidFill>
              </a:rPr>
              <a:t>-66%</a:t>
            </a:r>
          </a:p>
          <a:p>
            <a:endParaRPr lang="fr-FR" sz="1800" b="1">
              <a:solidFill>
                <a:srgbClr val="00B050"/>
              </a:solidFill>
            </a:endParaRPr>
          </a:p>
        </p:txBody>
      </p:sp>
      <p:sp>
        <p:nvSpPr>
          <p:cNvPr id="11" name="Connecteur droit avec flèche 10"/>
          <p:cNvSpPr/>
          <p:nvPr/>
        </p:nvSpPr>
        <p:spPr>
          <a:xfrm>
            <a:off x="2868351" y="4486237"/>
            <a:ext cx="818858" cy="38292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ZoneTexte 1"/>
          <p:cNvSpPr txBox="1"/>
          <p:nvPr/>
        </p:nvSpPr>
        <p:spPr>
          <a:xfrm>
            <a:off x="2987824" y="4233278"/>
            <a:ext cx="804273" cy="44449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00B050"/>
                </a:solidFill>
              </a:rPr>
              <a:t>-23%</a:t>
            </a:r>
          </a:p>
          <a:p>
            <a:endParaRPr lang="fr-FR" sz="1800" b="1" dirty="0">
              <a:solidFill>
                <a:srgbClr val="00B050"/>
              </a:solidFill>
            </a:endParaRPr>
          </a:p>
        </p:txBody>
      </p:sp>
      <p:sp>
        <p:nvSpPr>
          <p:cNvPr id="13" name="Connecteur droit avec flèche 12"/>
          <p:cNvSpPr/>
          <p:nvPr/>
        </p:nvSpPr>
        <p:spPr>
          <a:xfrm>
            <a:off x="6741510" y="4048846"/>
            <a:ext cx="666512" cy="70041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4" name="ZoneTexte 1"/>
          <p:cNvSpPr txBox="1"/>
          <p:nvPr/>
        </p:nvSpPr>
        <p:spPr>
          <a:xfrm>
            <a:off x="6948264" y="4005064"/>
            <a:ext cx="804349" cy="44449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00B050"/>
                </a:solidFill>
              </a:rPr>
              <a:t>-38%</a:t>
            </a:r>
          </a:p>
          <a:p>
            <a:endParaRPr lang="fr-FR" sz="1800" b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2708920"/>
            <a:ext cx="3816424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Observations: price volatility decreased</a:t>
            </a:r>
            <a:endParaRPr lang="en-GB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793587" y="1628800"/>
          <a:ext cx="7556825" cy="494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Picture 2" descr="Flag of  France">
            <a:hlinkClick r:id="rId3" tooltip="Flag of  Franc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6237312"/>
            <a:ext cx="504056" cy="336037"/>
          </a:xfrm>
          <a:prstGeom prst="rect">
            <a:avLst/>
          </a:prstGeom>
          <a:noFill/>
        </p:spPr>
      </p:pic>
      <p:pic>
        <p:nvPicPr>
          <p:cNvPr id="8" name="Picture 4" descr="Flag of  Spain">
            <a:hlinkClick r:id="rId5" tooltip="Flag of  Spai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6237312"/>
            <a:ext cx="540060" cy="360040"/>
          </a:xfrm>
          <a:prstGeom prst="rect">
            <a:avLst/>
          </a:prstGeom>
          <a:noFill/>
        </p:spPr>
      </p:pic>
      <p:sp>
        <p:nvSpPr>
          <p:cNvPr id="9" name="Connecteur droit avec flèche 8"/>
          <p:cNvSpPr/>
          <p:nvPr/>
        </p:nvSpPr>
        <p:spPr>
          <a:xfrm>
            <a:off x="2353403" y="2904492"/>
            <a:ext cx="1390078" cy="13448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ZoneTexte 1"/>
          <p:cNvSpPr txBox="1"/>
          <p:nvPr/>
        </p:nvSpPr>
        <p:spPr>
          <a:xfrm>
            <a:off x="3203848" y="3356992"/>
            <a:ext cx="804349" cy="44449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>
                <a:solidFill>
                  <a:srgbClr val="00B050"/>
                </a:solidFill>
              </a:rPr>
              <a:t>-66%</a:t>
            </a:r>
          </a:p>
          <a:p>
            <a:endParaRPr lang="fr-FR" sz="1800" b="1">
              <a:solidFill>
                <a:srgbClr val="00B050"/>
              </a:solidFill>
            </a:endParaRPr>
          </a:p>
        </p:txBody>
      </p:sp>
      <p:sp>
        <p:nvSpPr>
          <p:cNvPr id="11" name="Connecteur droit avec flèche 10"/>
          <p:cNvSpPr/>
          <p:nvPr/>
        </p:nvSpPr>
        <p:spPr>
          <a:xfrm>
            <a:off x="2868351" y="4486237"/>
            <a:ext cx="818858" cy="38292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ZoneTexte 1"/>
          <p:cNvSpPr txBox="1"/>
          <p:nvPr/>
        </p:nvSpPr>
        <p:spPr>
          <a:xfrm>
            <a:off x="2987824" y="4233278"/>
            <a:ext cx="804273" cy="44449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00B050"/>
                </a:solidFill>
              </a:rPr>
              <a:t>-23%</a:t>
            </a:r>
          </a:p>
          <a:p>
            <a:endParaRPr lang="fr-FR" sz="1800" b="1" dirty="0">
              <a:solidFill>
                <a:srgbClr val="00B050"/>
              </a:solidFill>
            </a:endParaRPr>
          </a:p>
        </p:txBody>
      </p:sp>
      <p:sp>
        <p:nvSpPr>
          <p:cNvPr id="13" name="Connecteur droit avec flèche 12"/>
          <p:cNvSpPr/>
          <p:nvPr/>
        </p:nvSpPr>
        <p:spPr>
          <a:xfrm>
            <a:off x="6741510" y="4048846"/>
            <a:ext cx="666512" cy="70041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4" name="ZoneTexte 1"/>
          <p:cNvSpPr txBox="1"/>
          <p:nvPr/>
        </p:nvSpPr>
        <p:spPr>
          <a:xfrm>
            <a:off x="6948264" y="4005064"/>
            <a:ext cx="804349" cy="44449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00B050"/>
                </a:solidFill>
              </a:rPr>
              <a:t>-38%</a:t>
            </a:r>
          </a:p>
          <a:p>
            <a:endParaRPr lang="fr-FR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Observations: market resiliency increased (France)</a:t>
            </a:r>
            <a:endParaRPr lang="en-GB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792000" y="1701368"/>
          <a:ext cx="75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16</a:t>
            </a:fld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979712" y="3717032"/>
            <a:ext cx="1865355" cy="214452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2"/>
          <p:cNvSpPr txBox="1"/>
          <p:nvPr/>
        </p:nvSpPr>
        <p:spPr>
          <a:xfrm>
            <a:off x="3109932" y="3448955"/>
            <a:ext cx="636401" cy="310968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00B050"/>
                </a:solidFill>
              </a:rPr>
              <a:t>-9%</a:t>
            </a:r>
          </a:p>
          <a:p>
            <a:endParaRPr lang="fr-FR" sz="1800" b="1" dirty="0">
              <a:solidFill>
                <a:srgbClr val="00B050"/>
              </a:solidFill>
            </a:endParaRPr>
          </a:p>
        </p:txBody>
      </p:sp>
      <p:sp>
        <p:nvSpPr>
          <p:cNvPr id="8" name="ZoneTexte 12"/>
          <p:cNvSpPr txBox="1"/>
          <p:nvPr/>
        </p:nvSpPr>
        <p:spPr>
          <a:xfrm>
            <a:off x="6562797" y="2788625"/>
            <a:ext cx="910753" cy="310968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00B050"/>
                </a:solidFill>
              </a:rPr>
              <a:t>-22%</a:t>
            </a:r>
          </a:p>
          <a:p>
            <a:endParaRPr lang="fr-FR" sz="1800" b="1" dirty="0">
              <a:solidFill>
                <a:srgbClr val="00B05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652120" y="2852936"/>
            <a:ext cx="2040897" cy="654141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2"/>
          <p:cNvSpPr txBox="1"/>
          <p:nvPr/>
        </p:nvSpPr>
        <p:spPr>
          <a:xfrm>
            <a:off x="6723362" y="3419837"/>
            <a:ext cx="1086220" cy="31101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00B050"/>
                </a:solidFill>
              </a:rPr>
              <a:t>-10%</a:t>
            </a:r>
          </a:p>
          <a:p>
            <a:endParaRPr lang="fr-FR" sz="1800" b="1" dirty="0">
              <a:solidFill>
                <a:srgbClr val="00B05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372200" y="3645024"/>
            <a:ext cx="866829" cy="214502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Proven and confirmed usability of the market coupling model with a shared and common algorithm in an important part of European price zones</a:t>
            </a:r>
          </a:p>
          <a:p>
            <a:pPr lvl="0"/>
            <a:r>
              <a:rPr lang="en-US" dirty="0" smtClean="0"/>
              <a:t>Improved efficiency in the </a:t>
            </a:r>
            <a:r>
              <a:rPr lang="en-US" dirty="0" smtClean="0">
                <a:solidFill>
                  <a:srgbClr val="00B050"/>
                </a:solidFill>
              </a:rPr>
              <a:t>use of the interconnection</a:t>
            </a:r>
          </a:p>
          <a:p>
            <a:r>
              <a:rPr lang="en-US" dirty="0" smtClean="0"/>
              <a:t>Increased </a:t>
            </a:r>
            <a:r>
              <a:rPr lang="en-US" dirty="0" smtClean="0">
                <a:solidFill>
                  <a:srgbClr val="00B050"/>
                </a:solidFill>
              </a:rPr>
              <a:t>number of participants </a:t>
            </a:r>
            <a:r>
              <a:rPr lang="en-US" dirty="0" smtClean="0"/>
              <a:t>competing for capacity</a:t>
            </a:r>
            <a:endParaRPr lang="fr-FR" dirty="0" smtClean="0"/>
          </a:p>
          <a:p>
            <a:pPr lvl="0"/>
            <a:r>
              <a:rPr lang="en-US" dirty="0" smtClean="0"/>
              <a:t>Increased </a:t>
            </a:r>
            <a:r>
              <a:rPr lang="en-US" dirty="0" smtClean="0">
                <a:solidFill>
                  <a:srgbClr val="00B050"/>
                </a:solidFill>
              </a:rPr>
              <a:t>price convergence</a:t>
            </a:r>
          </a:p>
          <a:p>
            <a:pPr lvl="0"/>
            <a:r>
              <a:rPr lang="en-US" dirty="0" smtClean="0"/>
              <a:t>Decreased price </a:t>
            </a:r>
            <a:r>
              <a:rPr lang="en-US" dirty="0" smtClean="0">
                <a:solidFill>
                  <a:srgbClr val="00B050"/>
                </a:solidFill>
              </a:rPr>
              <a:t>volatility</a:t>
            </a:r>
          </a:p>
          <a:p>
            <a:pPr lvl="0"/>
            <a:r>
              <a:rPr lang="en-US" dirty="0" smtClean="0"/>
              <a:t>Increased market </a:t>
            </a:r>
            <a:r>
              <a:rPr lang="en-US" dirty="0" smtClean="0">
                <a:solidFill>
                  <a:srgbClr val="00B050"/>
                </a:solidFill>
              </a:rPr>
              <a:t>resilience and liquidity</a:t>
            </a:r>
          </a:p>
          <a:p>
            <a:pPr lvl="0"/>
            <a:endParaRPr lang="en-US" dirty="0" smtClean="0">
              <a:solidFill>
                <a:srgbClr val="00B050"/>
              </a:solidFill>
            </a:endParaRPr>
          </a:p>
          <a:p>
            <a:pPr lv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…the way forward: extension of day-ahead market coupling to all EU countries !</a:t>
            </a:r>
            <a:endParaRPr lang="fr-FR" b="1" dirty="0" smtClean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cap="small" dirty="0" smtClean="0"/>
              <a:t>Context</a:t>
            </a:r>
            <a:r>
              <a:rPr lang="en-GB" cap="small" dirty="0" smtClean="0"/>
              <a:t>: explicit allocation of day-ahead exchange capacities between Spain and France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cap="small" dirty="0" smtClean="0"/>
              <a:t>Driving events</a:t>
            </a:r>
            <a:r>
              <a:rPr lang="en-GB" cap="small" dirty="0" smtClean="0"/>
              <a:t>: inefficient use of interconnection capacities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cap="small" dirty="0" smtClean="0"/>
              <a:t>Outcome</a:t>
            </a:r>
            <a:r>
              <a:rPr lang="en-GB" cap="small" dirty="0" smtClean="0"/>
              <a:t>: implementation of market coupling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cap="small" dirty="0" smtClean="0"/>
              <a:t>Observations</a:t>
            </a:r>
            <a:r>
              <a:rPr lang="en-GB" cap="small" dirty="0" smtClean="0"/>
              <a:t>: improved market efficiency</a:t>
            </a:r>
            <a:endParaRPr lang="en-GB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Context: explicit allocation of day-ahead capacities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In both France and Spain organized </a:t>
            </a:r>
            <a:r>
              <a:rPr lang="en-US" b="1" dirty="0" smtClean="0">
                <a:solidFill>
                  <a:srgbClr val="009900"/>
                </a:solidFill>
              </a:rPr>
              <a:t>wholesale electricity markets exist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Tradable energy products range from long term yearly products to </a:t>
            </a:r>
            <a:r>
              <a:rPr lang="en-US" b="1" dirty="0" smtClean="0"/>
              <a:t>hourly products at day-ahead </a:t>
            </a:r>
            <a:r>
              <a:rPr lang="en-US" dirty="0" smtClean="0"/>
              <a:t>and intraday horizons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spot (day-ahead - reference) markets are managed by the Power Exchanges </a:t>
            </a:r>
            <a:r>
              <a:rPr lang="en-US" b="1" dirty="0" smtClean="0"/>
              <a:t>OMIE</a:t>
            </a:r>
            <a:r>
              <a:rPr lang="en-US" dirty="0" smtClean="0"/>
              <a:t> in Spain and </a:t>
            </a:r>
            <a:r>
              <a:rPr lang="en-US" b="1" dirty="0" smtClean="0"/>
              <a:t>EPEX</a:t>
            </a:r>
            <a:r>
              <a:rPr lang="en-US" dirty="0" smtClean="0"/>
              <a:t> in France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9900"/>
                </a:solidFill>
              </a:rPr>
              <a:t>Both markets are zonal</a:t>
            </a:r>
            <a:r>
              <a:rPr lang="en-US" dirty="0" smtClean="0"/>
              <a:t>, delivering a single electricity price for the entire country</a:t>
            </a:r>
            <a:endParaRPr lang="fr-FR" dirty="0" smtClean="0"/>
          </a:p>
          <a:p>
            <a:pPr>
              <a:spcBef>
                <a:spcPts val="1200"/>
              </a:spcBef>
            </a:pPr>
            <a:r>
              <a:rPr lang="en-US" sz="3100" dirty="0" smtClean="0"/>
              <a:t>Only energy products are traded in the </a:t>
            </a:r>
            <a:r>
              <a:rPr lang="en-US" b="1" dirty="0" smtClean="0"/>
              <a:t>Power Exchanges</a:t>
            </a:r>
            <a:endParaRPr lang="en-US" strike="sngStrike" dirty="0" smtClean="0">
              <a:solidFill>
                <a:srgbClr val="FFC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 smtClean="0"/>
              <a:t>Exchange capacity between France and Spain </a:t>
            </a:r>
            <a:r>
              <a:rPr lang="en-US" dirty="0" smtClean="0"/>
              <a:t>(approximately 1200 MW) </a:t>
            </a:r>
            <a:r>
              <a:rPr lang="en-US" b="1" dirty="0" smtClean="0"/>
              <a:t>was allocated through an explicit auctions market mechanism</a:t>
            </a:r>
            <a:r>
              <a:rPr lang="en-US" dirty="0" smtClean="0"/>
              <a:t> at the yearly, monthly, </a:t>
            </a:r>
            <a:r>
              <a:rPr lang="en-US" b="1" dirty="0" smtClean="0"/>
              <a:t>day-ahead </a:t>
            </a:r>
            <a:r>
              <a:rPr lang="en-US" dirty="0" smtClean="0"/>
              <a:t>and intraday timeframes</a:t>
            </a:r>
            <a:endParaRPr lang="fr-FR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453336"/>
            <a:ext cx="586408" cy="365125"/>
          </a:xfrm>
        </p:spPr>
        <p:txBody>
          <a:bodyPr/>
          <a:lstStyle/>
          <a:p>
            <a:fld id="{51F89C5B-C284-48C0-8D9A-56E1B1A7351D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Driving events: before market coupling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The explicit auctions at the daily timeframe were not the highest efficiency capacity allocation method: </a:t>
            </a:r>
            <a:r>
              <a:rPr lang="en-US" i="1" dirty="0" smtClean="0">
                <a:solidFill>
                  <a:srgbClr val="FF0000"/>
                </a:solidFill>
              </a:rPr>
              <a:t>exchange capacity and energy had to be traded in two different steps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limitation</a:t>
            </a:r>
            <a:r>
              <a:rPr lang="en-US" dirty="0" smtClean="0"/>
              <a:t> led to a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always efficient use of the interconnection: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energy flowing </a:t>
            </a:r>
            <a:r>
              <a:rPr lang="en-US" dirty="0" smtClean="0">
                <a:solidFill>
                  <a:srgbClr val="FF0000"/>
                </a:solidFill>
              </a:rPr>
              <a:t>against</a:t>
            </a:r>
            <a:r>
              <a:rPr lang="en-US" dirty="0" smtClean="0"/>
              <a:t> the market spread </a:t>
            </a:r>
            <a:r>
              <a:rPr lang="en-US" dirty="0" smtClean="0">
                <a:solidFill>
                  <a:srgbClr val="FF0000"/>
                </a:solidFill>
              </a:rPr>
              <a:t>in some hours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price divergence </a:t>
            </a:r>
            <a:r>
              <a:rPr lang="en-US" dirty="0" smtClean="0"/>
              <a:t>with non-saturated exchange capacity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Cost of these inefficiencies was estimated at ~</a:t>
            </a:r>
            <a:r>
              <a:rPr lang="en-US" b="1" dirty="0" smtClean="0">
                <a:solidFill>
                  <a:srgbClr val="FF0000"/>
                </a:solidFill>
              </a:rPr>
              <a:t>12 M€ / year</a:t>
            </a:r>
          </a:p>
          <a:p>
            <a:endParaRPr lang="en-US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Driving events: non correct use of interconnection</a:t>
            </a:r>
            <a:endParaRPr lang="en-GB" dirty="0"/>
          </a:p>
        </p:txBody>
      </p:sp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xmlns="" val="3455240380"/>
              </p:ext>
            </p:extLst>
          </p:nvPr>
        </p:nvGraphicFramePr>
        <p:xfrm>
          <a:off x="611560" y="1556792"/>
          <a:ext cx="7560000" cy="499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2133599" y="2812210"/>
            <a:ext cx="2881223" cy="1500997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015132" y="4309722"/>
            <a:ext cx="2881223" cy="1500997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059832" y="32849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11 %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Outcome: market coupling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The market coupling of zonal markets is the European target model:</a:t>
            </a:r>
          </a:p>
          <a:p>
            <a:pPr marL="742950" lvl="2" indent="-342900">
              <a:spcBef>
                <a:spcPts val="1200"/>
              </a:spcBef>
            </a:pPr>
            <a:r>
              <a:rPr lang="en-GB" sz="3200" dirty="0" smtClean="0">
                <a:solidFill>
                  <a:srgbClr val="009900"/>
                </a:solidFill>
              </a:rPr>
              <a:t>Implicit allocation of Capacity simultaneously with energy allocation, optimizing the use of cross border capacities in line with the Markets results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France had already been coupled with Germany, Belgium, the Netherlands and Luxembourg  (</a:t>
            </a:r>
            <a:r>
              <a:rPr lang="en-US" b="1" dirty="0" smtClean="0"/>
              <a:t>Central West Europe - CWE</a:t>
            </a:r>
            <a:r>
              <a:rPr lang="en-US" dirty="0" smtClean="0"/>
              <a:t> Coupling)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market coupling was extended to UK and Scandinavian and Baltic countries (</a:t>
            </a:r>
            <a:r>
              <a:rPr lang="en-US" b="1" dirty="0" smtClean="0"/>
              <a:t>North West Europe - NWE</a:t>
            </a:r>
            <a:r>
              <a:rPr lang="en-US" dirty="0" smtClean="0"/>
              <a:t> Coupling) in February 2014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Spain was already coupled with Portugal (MIBEL Market) since July 2007</a:t>
            </a:r>
            <a:endParaRPr lang="fr-FR" dirty="0" smtClean="0"/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B050"/>
                </a:solidFill>
              </a:rPr>
              <a:t>In May 2014 the daily explicit auctions on the France-Spain interconnection have been replaced by the European market coupling mechanism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 shared and common algorithm (Price Coupling of Regions - PCR solution) was used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2192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Outcome: market coupling in EU</a:t>
            </a:r>
            <a:br>
              <a:rPr lang="en-GB" dirty="0" smtClean="0"/>
            </a:br>
            <a:r>
              <a:rPr lang="en-GB" dirty="0" smtClean="0"/>
              <a:t>Multi Regional Coupling (MRC)</a:t>
            </a:r>
            <a:endParaRPr lang="en-GB" dirty="0"/>
          </a:p>
        </p:txBody>
      </p:sp>
      <p:grpSp>
        <p:nvGrpSpPr>
          <p:cNvPr id="19" name="Groupe 5"/>
          <p:cNvGrpSpPr>
            <a:grpSpLocks/>
          </p:cNvGrpSpPr>
          <p:nvPr/>
        </p:nvGrpSpPr>
        <p:grpSpPr bwMode="auto">
          <a:xfrm>
            <a:off x="3621125" y="260648"/>
            <a:ext cx="5436096" cy="6264696"/>
            <a:chOff x="552219" y="1538464"/>
            <a:chExt cx="4677946" cy="5241149"/>
          </a:xfrm>
        </p:grpSpPr>
        <p:sp>
          <p:nvSpPr>
            <p:cNvPr id="20" name="Freeform 3"/>
            <p:cNvSpPr>
              <a:spLocks/>
            </p:cNvSpPr>
            <p:nvPr/>
          </p:nvSpPr>
          <p:spPr bwMode="auto">
            <a:xfrm rot="-350899">
              <a:off x="3702672" y="4724295"/>
              <a:ext cx="576554" cy="261020"/>
            </a:xfrm>
            <a:custGeom>
              <a:avLst/>
              <a:gdLst>
                <a:gd name="T0" fmla="*/ 2147483647 w 1324"/>
                <a:gd name="T1" fmla="*/ 2147483647 h 646"/>
                <a:gd name="T2" fmla="*/ 2147483647 w 1324"/>
                <a:gd name="T3" fmla="*/ 2147483647 h 646"/>
                <a:gd name="T4" fmla="*/ 2147483647 w 1324"/>
                <a:gd name="T5" fmla="*/ 2147483647 h 646"/>
                <a:gd name="T6" fmla="*/ 2147483647 w 1324"/>
                <a:gd name="T7" fmla="*/ 2147483647 h 646"/>
                <a:gd name="T8" fmla="*/ 2147483647 w 1324"/>
                <a:gd name="T9" fmla="*/ 2147483647 h 646"/>
                <a:gd name="T10" fmla="*/ 2147483647 w 1324"/>
                <a:gd name="T11" fmla="*/ 2147483647 h 646"/>
                <a:gd name="T12" fmla="*/ 2147483647 w 1324"/>
                <a:gd name="T13" fmla="*/ 2147483647 h 646"/>
                <a:gd name="T14" fmla="*/ 2147483647 w 1324"/>
                <a:gd name="T15" fmla="*/ 2147483647 h 646"/>
                <a:gd name="T16" fmla="*/ 2147483647 w 1324"/>
                <a:gd name="T17" fmla="*/ 2147483647 h 646"/>
                <a:gd name="T18" fmla="*/ 2147483647 w 1324"/>
                <a:gd name="T19" fmla="*/ 2147483647 h 646"/>
                <a:gd name="T20" fmla="*/ 2147483647 w 1324"/>
                <a:gd name="T21" fmla="*/ 2147483647 h 646"/>
                <a:gd name="T22" fmla="*/ 2147483647 w 1324"/>
                <a:gd name="T23" fmla="*/ 2147483647 h 646"/>
                <a:gd name="T24" fmla="*/ 2147483647 w 1324"/>
                <a:gd name="T25" fmla="*/ 2147483647 h 646"/>
                <a:gd name="T26" fmla="*/ 2147483647 w 1324"/>
                <a:gd name="T27" fmla="*/ 2147483647 h 646"/>
                <a:gd name="T28" fmla="*/ 0 w 1324"/>
                <a:gd name="T29" fmla="*/ 2147483647 h 646"/>
                <a:gd name="T30" fmla="*/ 2147483647 w 1324"/>
                <a:gd name="T31" fmla="*/ 2147483647 h 646"/>
                <a:gd name="T32" fmla="*/ 2147483647 w 1324"/>
                <a:gd name="T33" fmla="*/ 2147483647 h 646"/>
                <a:gd name="T34" fmla="*/ 2147483647 w 1324"/>
                <a:gd name="T35" fmla="*/ 2147483647 h 646"/>
                <a:gd name="T36" fmla="*/ 2147483647 w 1324"/>
                <a:gd name="T37" fmla="*/ 2147483647 h 646"/>
                <a:gd name="T38" fmla="*/ 2147483647 w 1324"/>
                <a:gd name="T39" fmla="*/ 2147483647 h 646"/>
                <a:gd name="T40" fmla="*/ 2147483647 w 1324"/>
                <a:gd name="T41" fmla="*/ 2147483647 h 646"/>
                <a:gd name="T42" fmla="*/ 2147483647 w 1324"/>
                <a:gd name="T43" fmla="*/ 2147483647 h 646"/>
                <a:gd name="T44" fmla="*/ 2147483647 w 1324"/>
                <a:gd name="T45" fmla="*/ 2147483647 h 646"/>
                <a:gd name="T46" fmla="*/ 2147483647 w 1324"/>
                <a:gd name="T47" fmla="*/ 2147483647 h 646"/>
                <a:gd name="T48" fmla="*/ 2147483647 w 1324"/>
                <a:gd name="T49" fmla="*/ 2147483647 h 646"/>
                <a:gd name="T50" fmla="*/ 2147483647 w 1324"/>
                <a:gd name="T51" fmla="*/ 2147483647 h 646"/>
                <a:gd name="T52" fmla="*/ 2147483647 w 1324"/>
                <a:gd name="T53" fmla="*/ 2147483647 h 646"/>
                <a:gd name="T54" fmla="*/ 2147483647 w 1324"/>
                <a:gd name="T55" fmla="*/ 2147483647 h 646"/>
                <a:gd name="T56" fmla="*/ 2147483647 w 1324"/>
                <a:gd name="T57" fmla="*/ 2147483647 h 646"/>
                <a:gd name="T58" fmla="*/ 2147483647 w 1324"/>
                <a:gd name="T59" fmla="*/ 2147483647 h 646"/>
                <a:gd name="T60" fmla="*/ 2147483647 w 1324"/>
                <a:gd name="T61" fmla="*/ 0 h 646"/>
                <a:gd name="T62" fmla="*/ 2147483647 w 1324"/>
                <a:gd name="T63" fmla="*/ 2147483647 h 646"/>
                <a:gd name="T64" fmla="*/ 2147483647 w 1324"/>
                <a:gd name="T65" fmla="*/ 2147483647 h 646"/>
                <a:gd name="T66" fmla="*/ 2147483647 w 1324"/>
                <a:gd name="T67" fmla="*/ 2147483647 h 646"/>
                <a:gd name="T68" fmla="*/ 2147483647 w 1324"/>
                <a:gd name="T69" fmla="*/ 2147483647 h 646"/>
                <a:gd name="T70" fmla="*/ 2147483647 w 1324"/>
                <a:gd name="T71" fmla="*/ 2147483647 h 646"/>
                <a:gd name="T72" fmla="*/ 2147483647 w 1324"/>
                <a:gd name="T73" fmla="*/ 2147483647 h 646"/>
                <a:gd name="T74" fmla="*/ 2147483647 w 1324"/>
                <a:gd name="T75" fmla="*/ 2147483647 h 646"/>
                <a:gd name="T76" fmla="*/ 2147483647 w 1324"/>
                <a:gd name="T77" fmla="*/ 2147483647 h 646"/>
                <a:gd name="T78" fmla="*/ 2147483647 w 1324"/>
                <a:gd name="T79" fmla="*/ 2147483647 h 646"/>
                <a:gd name="T80" fmla="*/ 2147483647 w 1324"/>
                <a:gd name="T81" fmla="*/ 2147483647 h 646"/>
                <a:gd name="T82" fmla="*/ 2147483647 w 1324"/>
                <a:gd name="T83" fmla="*/ 2147483647 h 6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4"/>
                <a:gd name="T127" fmla="*/ 0 h 646"/>
                <a:gd name="T128" fmla="*/ 1324 w 1324"/>
                <a:gd name="T129" fmla="*/ 646 h 6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4" h="646">
                  <a:moveTo>
                    <a:pt x="1253" y="411"/>
                  </a:moveTo>
                  <a:lnTo>
                    <a:pt x="1198" y="427"/>
                  </a:lnTo>
                  <a:lnTo>
                    <a:pt x="1124" y="380"/>
                  </a:lnTo>
                  <a:lnTo>
                    <a:pt x="1055" y="363"/>
                  </a:lnTo>
                  <a:lnTo>
                    <a:pt x="1003" y="376"/>
                  </a:lnTo>
                  <a:lnTo>
                    <a:pt x="928" y="370"/>
                  </a:lnTo>
                  <a:lnTo>
                    <a:pt x="857" y="410"/>
                  </a:lnTo>
                  <a:lnTo>
                    <a:pt x="836" y="460"/>
                  </a:lnTo>
                  <a:lnTo>
                    <a:pt x="731" y="503"/>
                  </a:lnTo>
                  <a:lnTo>
                    <a:pt x="657" y="479"/>
                  </a:lnTo>
                  <a:lnTo>
                    <a:pt x="450" y="557"/>
                  </a:lnTo>
                  <a:lnTo>
                    <a:pt x="389" y="642"/>
                  </a:lnTo>
                  <a:lnTo>
                    <a:pt x="215" y="646"/>
                  </a:lnTo>
                  <a:lnTo>
                    <a:pt x="52" y="524"/>
                  </a:lnTo>
                  <a:lnTo>
                    <a:pt x="0" y="365"/>
                  </a:lnTo>
                  <a:lnTo>
                    <a:pt x="57" y="275"/>
                  </a:lnTo>
                  <a:lnTo>
                    <a:pt x="88" y="278"/>
                  </a:lnTo>
                  <a:lnTo>
                    <a:pt x="111" y="297"/>
                  </a:lnTo>
                  <a:lnTo>
                    <a:pt x="177" y="293"/>
                  </a:lnTo>
                  <a:lnTo>
                    <a:pt x="235" y="251"/>
                  </a:lnTo>
                  <a:lnTo>
                    <a:pt x="236" y="220"/>
                  </a:lnTo>
                  <a:lnTo>
                    <a:pt x="274" y="214"/>
                  </a:lnTo>
                  <a:lnTo>
                    <a:pt x="299" y="177"/>
                  </a:lnTo>
                  <a:lnTo>
                    <a:pt x="303" y="123"/>
                  </a:lnTo>
                  <a:lnTo>
                    <a:pt x="313" y="103"/>
                  </a:lnTo>
                  <a:lnTo>
                    <a:pt x="350" y="94"/>
                  </a:lnTo>
                  <a:lnTo>
                    <a:pt x="397" y="30"/>
                  </a:lnTo>
                  <a:lnTo>
                    <a:pt x="445" y="34"/>
                  </a:lnTo>
                  <a:lnTo>
                    <a:pt x="477" y="7"/>
                  </a:lnTo>
                  <a:lnTo>
                    <a:pt x="524" y="30"/>
                  </a:lnTo>
                  <a:lnTo>
                    <a:pt x="615" y="0"/>
                  </a:lnTo>
                  <a:lnTo>
                    <a:pt x="722" y="110"/>
                  </a:lnTo>
                  <a:lnTo>
                    <a:pt x="756" y="121"/>
                  </a:lnTo>
                  <a:lnTo>
                    <a:pt x="797" y="99"/>
                  </a:lnTo>
                  <a:lnTo>
                    <a:pt x="837" y="58"/>
                  </a:lnTo>
                  <a:lnTo>
                    <a:pt x="920" y="58"/>
                  </a:lnTo>
                  <a:lnTo>
                    <a:pt x="964" y="89"/>
                  </a:lnTo>
                  <a:lnTo>
                    <a:pt x="1039" y="43"/>
                  </a:lnTo>
                  <a:lnTo>
                    <a:pt x="1152" y="41"/>
                  </a:lnTo>
                  <a:lnTo>
                    <a:pt x="1283" y="139"/>
                  </a:lnTo>
                  <a:lnTo>
                    <a:pt x="1324" y="150"/>
                  </a:lnTo>
                  <a:lnTo>
                    <a:pt x="1253" y="4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1" name="Freeform 4"/>
            <p:cNvSpPr>
              <a:spLocks/>
            </p:cNvSpPr>
            <p:nvPr/>
          </p:nvSpPr>
          <p:spPr bwMode="auto">
            <a:xfrm rot="-350899">
              <a:off x="3700800" y="4724295"/>
              <a:ext cx="576554" cy="261020"/>
            </a:xfrm>
            <a:custGeom>
              <a:avLst/>
              <a:gdLst>
                <a:gd name="T0" fmla="*/ 2147483647 w 1324"/>
                <a:gd name="T1" fmla="*/ 2147483647 h 646"/>
                <a:gd name="T2" fmla="*/ 2147483647 w 1324"/>
                <a:gd name="T3" fmla="*/ 2147483647 h 646"/>
                <a:gd name="T4" fmla="*/ 2147483647 w 1324"/>
                <a:gd name="T5" fmla="*/ 2147483647 h 646"/>
                <a:gd name="T6" fmla="*/ 2147483647 w 1324"/>
                <a:gd name="T7" fmla="*/ 2147483647 h 646"/>
                <a:gd name="T8" fmla="*/ 2147483647 w 1324"/>
                <a:gd name="T9" fmla="*/ 2147483647 h 646"/>
                <a:gd name="T10" fmla="*/ 2147483647 w 1324"/>
                <a:gd name="T11" fmla="*/ 2147483647 h 646"/>
                <a:gd name="T12" fmla="*/ 2147483647 w 1324"/>
                <a:gd name="T13" fmla="*/ 2147483647 h 646"/>
                <a:gd name="T14" fmla="*/ 2147483647 w 1324"/>
                <a:gd name="T15" fmla="*/ 2147483647 h 646"/>
                <a:gd name="T16" fmla="*/ 2147483647 w 1324"/>
                <a:gd name="T17" fmla="*/ 2147483647 h 646"/>
                <a:gd name="T18" fmla="*/ 2147483647 w 1324"/>
                <a:gd name="T19" fmla="*/ 2147483647 h 646"/>
                <a:gd name="T20" fmla="*/ 2147483647 w 1324"/>
                <a:gd name="T21" fmla="*/ 2147483647 h 646"/>
                <a:gd name="T22" fmla="*/ 2147483647 w 1324"/>
                <a:gd name="T23" fmla="*/ 2147483647 h 646"/>
                <a:gd name="T24" fmla="*/ 2147483647 w 1324"/>
                <a:gd name="T25" fmla="*/ 2147483647 h 646"/>
                <a:gd name="T26" fmla="*/ 2147483647 w 1324"/>
                <a:gd name="T27" fmla="*/ 2147483647 h 646"/>
                <a:gd name="T28" fmla="*/ 0 w 1324"/>
                <a:gd name="T29" fmla="*/ 2147483647 h 646"/>
                <a:gd name="T30" fmla="*/ 2147483647 w 1324"/>
                <a:gd name="T31" fmla="*/ 2147483647 h 646"/>
                <a:gd name="T32" fmla="*/ 2147483647 w 1324"/>
                <a:gd name="T33" fmla="*/ 2147483647 h 646"/>
                <a:gd name="T34" fmla="*/ 2147483647 w 1324"/>
                <a:gd name="T35" fmla="*/ 2147483647 h 646"/>
                <a:gd name="T36" fmla="*/ 2147483647 w 1324"/>
                <a:gd name="T37" fmla="*/ 2147483647 h 646"/>
                <a:gd name="T38" fmla="*/ 2147483647 w 1324"/>
                <a:gd name="T39" fmla="*/ 2147483647 h 646"/>
                <a:gd name="T40" fmla="*/ 2147483647 w 1324"/>
                <a:gd name="T41" fmla="*/ 2147483647 h 646"/>
                <a:gd name="T42" fmla="*/ 2147483647 w 1324"/>
                <a:gd name="T43" fmla="*/ 2147483647 h 646"/>
                <a:gd name="T44" fmla="*/ 2147483647 w 1324"/>
                <a:gd name="T45" fmla="*/ 2147483647 h 646"/>
                <a:gd name="T46" fmla="*/ 2147483647 w 1324"/>
                <a:gd name="T47" fmla="*/ 2147483647 h 646"/>
                <a:gd name="T48" fmla="*/ 2147483647 w 1324"/>
                <a:gd name="T49" fmla="*/ 2147483647 h 646"/>
                <a:gd name="T50" fmla="*/ 2147483647 w 1324"/>
                <a:gd name="T51" fmla="*/ 2147483647 h 646"/>
                <a:gd name="T52" fmla="*/ 2147483647 w 1324"/>
                <a:gd name="T53" fmla="*/ 2147483647 h 646"/>
                <a:gd name="T54" fmla="*/ 2147483647 w 1324"/>
                <a:gd name="T55" fmla="*/ 2147483647 h 646"/>
                <a:gd name="T56" fmla="*/ 2147483647 w 1324"/>
                <a:gd name="T57" fmla="*/ 2147483647 h 646"/>
                <a:gd name="T58" fmla="*/ 2147483647 w 1324"/>
                <a:gd name="T59" fmla="*/ 2147483647 h 646"/>
                <a:gd name="T60" fmla="*/ 2147483647 w 1324"/>
                <a:gd name="T61" fmla="*/ 0 h 646"/>
                <a:gd name="T62" fmla="*/ 2147483647 w 1324"/>
                <a:gd name="T63" fmla="*/ 2147483647 h 646"/>
                <a:gd name="T64" fmla="*/ 2147483647 w 1324"/>
                <a:gd name="T65" fmla="*/ 2147483647 h 646"/>
                <a:gd name="T66" fmla="*/ 2147483647 w 1324"/>
                <a:gd name="T67" fmla="*/ 2147483647 h 646"/>
                <a:gd name="T68" fmla="*/ 2147483647 w 1324"/>
                <a:gd name="T69" fmla="*/ 2147483647 h 646"/>
                <a:gd name="T70" fmla="*/ 2147483647 w 1324"/>
                <a:gd name="T71" fmla="*/ 2147483647 h 646"/>
                <a:gd name="T72" fmla="*/ 2147483647 w 1324"/>
                <a:gd name="T73" fmla="*/ 2147483647 h 646"/>
                <a:gd name="T74" fmla="*/ 2147483647 w 1324"/>
                <a:gd name="T75" fmla="*/ 2147483647 h 646"/>
                <a:gd name="T76" fmla="*/ 2147483647 w 1324"/>
                <a:gd name="T77" fmla="*/ 2147483647 h 646"/>
                <a:gd name="T78" fmla="*/ 2147483647 w 1324"/>
                <a:gd name="T79" fmla="*/ 2147483647 h 646"/>
                <a:gd name="T80" fmla="*/ 2147483647 w 1324"/>
                <a:gd name="T81" fmla="*/ 2147483647 h 646"/>
                <a:gd name="T82" fmla="*/ 2147483647 w 1324"/>
                <a:gd name="T83" fmla="*/ 2147483647 h 6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4"/>
                <a:gd name="T127" fmla="*/ 0 h 646"/>
                <a:gd name="T128" fmla="*/ 1324 w 1324"/>
                <a:gd name="T129" fmla="*/ 646 h 6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4" h="646">
                  <a:moveTo>
                    <a:pt x="1253" y="411"/>
                  </a:moveTo>
                  <a:lnTo>
                    <a:pt x="1198" y="427"/>
                  </a:lnTo>
                  <a:lnTo>
                    <a:pt x="1124" y="380"/>
                  </a:lnTo>
                  <a:lnTo>
                    <a:pt x="1055" y="363"/>
                  </a:lnTo>
                  <a:lnTo>
                    <a:pt x="1003" y="376"/>
                  </a:lnTo>
                  <a:lnTo>
                    <a:pt x="928" y="370"/>
                  </a:lnTo>
                  <a:lnTo>
                    <a:pt x="857" y="410"/>
                  </a:lnTo>
                  <a:lnTo>
                    <a:pt x="836" y="460"/>
                  </a:lnTo>
                  <a:lnTo>
                    <a:pt x="731" y="503"/>
                  </a:lnTo>
                  <a:lnTo>
                    <a:pt x="657" y="479"/>
                  </a:lnTo>
                  <a:lnTo>
                    <a:pt x="450" y="557"/>
                  </a:lnTo>
                  <a:lnTo>
                    <a:pt x="389" y="642"/>
                  </a:lnTo>
                  <a:lnTo>
                    <a:pt x="215" y="646"/>
                  </a:lnTo>
                  <a:lnTo>
                    <a:pt x="52" y="524"/>
                  </a:lnTo>
                  <a:lnTo>
                    <a:pt x="0" y="365"/>
                  </a:lnTo>
                  <a:lnTo>
                    <a:pt x="57" y="275"/>
                  </a:lnTo>
                  <a:lnTo>
                    <a:pt x="88" y="278"/>
                  </a:lnTo>
                  <a:lnTo>
                    <a:pt x="111" y="297"/>
                  </a:lnTo>
                  <a:lnTo>
                    <a:pt x="177" y="293"/>
                  </a:lnTo>
                  <a:lnTo>
                    <a:pt x="235" y="251"/>
                  </a:lnTo>
                  <a:lnTo>
                    <a:pt x="236" y="220"/>
                  </a:lnTo>
                  <a:lnTo>
                    <a:pt x="274" y="214"/>
                  </a:lnTo>
                  <a:lnTo>
                    <a:pt x="299" y="177"/>
                  </a:lnTo>
                  <a:lnTo>
                    <a:pt x="303" y="123"/>
                  </a:lnTo>
                  <a:lnTo>
                    <a:pt x="313" y="103"/>
                  </a:lnTo>
                  <a:lnTo>
                    <a:pt x="350" y="94"/>
                  </a:lnTo>
                  <a:lnTo>
                    <a:pt x="397" y="30"/>
                  </a:lnTo>
                  <a:lnTo>
                    <a:pt x="445" y="34"/>
                  </a:lnTo>
                  <a:lnTo>
                    <a:pt x="477" y="7"/>
                  </a:lnTo>
                  <a:lnTo>
                    <a:pt x="524" y="30"/>
                  </a:lnTo>
                  <a:lnTo>
                    <a:pt x="615" y="0"/>
                  </a:lnTo>
                  <a:lnTo>
                    <a:pt x="722" y="110"/>
                  </a:lnTo>
                  <a:lnTo>
                    <a:pt x="756" y="121"/>
                  </a:lnTo>
                  <a:lnTo>
                    <a:pt x="797" y="99"/>
                  </a:lnTo>
                  <a:lnTo>
                    <a:pt x="837" y="58"/>
                  </a:lnTo>
                  <a:lnTo>
                    <a:pt x="920" y="58"/>
                  </a:lnTo>
                  <a:lnTo>
                    <a:pt x="964" y="89"/>
                  </a:lnTo>
                  <a:lnTo>
                    <a:pt x="1039" y="43"/>
                  </a:lnTo>
                  <a:lnTo>
                    <a:pt x="1152" y="41"/>
                  </a:lnTo>
                  <a:lnTo>
                    <a:pt x="1283" y="139"/>
                  </a:lnTo>
                  <a:lnTo>
                    <a:pt x="1324" y="150"/>
                  </a:lnTo>
                  <a:lnTo>
                    <a:pt x="1253" y="411"/>
                  </a:lnTo>
                </a:path>
              </a:pathLst>
            </a:custGeom>
            <a:solidFill>
              <a:srgbClr val="CC6600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-350899">
              <a:off x="2927695" y="5073474"/>
              <a:ext cx="28079" cy="55316"/>
            </a:xfrm>
            <a:custGeom>
              <a:avLst/>
              <a:gdLst>
                <a:gd name="T0" fmla="*/ 2147483647 w 63"/>
                <a:gd name="T1" fmla="*/ 2147483647 h 141"/>
                <a:gd name="T2" fmla="*/ 2147483647 w 63"/>
                <a:gd name="T3" fmla="*/ 2147483647 h 141"/>
                <a:gd name="T4" fmla="*/ 2147483647 w 63"/>
                <a:gd name="T5" fmla="*/ 2147483647 h 141"/>
                <a:gd name="T6" fmla="*/ 2147483647 w 63"/>
                <a:gd name="T7" fmla="*/ 0 h 141"/>
                <a:gd name="T8" fmla="*/ 0 w 63"/>
                <a:gd name="T9" fmla="*/ 2147483647 h 141"/>
                <a:gd name="T10" fmla="*/ 2147483647 w 63"/>
                <a:gd name="T11" fmla="*/ 2147483647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41"/>
                <a:gd name="T20" fmla="*/ 63 w 63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41">
                  <a:moveTo>
                    <a:pt x="27" y="141"/>
                  </a:moveTo>
                  <a:lnTo>
                    <a:pt x="58" y="110"/>
                  </a:lnTo>
                  <a:lnTo>
                    <a:pt x="63" y="26"/>
                  </a:lnTo>
                  <a:lnTo>
                    <a:pt x="32" y="0"/>
                  </a:lnTo>
                  <a:lnTo>
                    <a:pt x="0" y="81"/>
                  </a:lnTo>
                  <a:lnTo>
                    <a:pt x="27" y="14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 rot="-350899">
              <a:off x="2927695" y="5073474"/>
              <a:ext cx="28079" cy="55316"/>
            </a:xfrm>
            <a:custGeom>
              <a:avLst/>
              <a:gdLst>
                <a:gd name="T0" fmla="*/ 2147483647 w 63"/>
                <a:gd name="T1" fmla="*/ 2147483647 h 141"/>
                <a:gd name="T2" fmla="*/ 2147483647 w 63"/>
                <a:gd name="T3" fmla="*/ 2147483647 h 141"/>
                <a:gd name="T4" fmla="*/ 2147483647 w 63"/>
                <a:gd name="T5" fmla="*/ 2147483647 h 141"/>
                <a:gd name="T6" fmla="*/ 2147483647 w 63"/>
                <a:gd name="T7" fmla="*/ 0 h 141"/>
                <a:gd name="T8" fmla="*/ 0 w 63"/>
                <a:gd name="T9" fmla="*/ 2147483647 h 141"/>
                <a:gd name="T10" fmla="*/ 2147483647 w 63"/>
                <a:gd name="T11" fmla="*/ 2147483647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41"/>
                <a:gd name="T20" fmla="*/ 63 w 63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41">
                  <a:moveTo>
                    <a:pt x="27" y="141"/>
                  </a:moveTo>
                  <a:lnTo>
                    <a:pt x="58" y="110"/>
                  </a:lnTo>
                  <a:lnTo>
                    <a:pt x="63" y="26"/>
                  </a:lnTo>
                  <a:lnTo>
                    <a:pt x="32" y="0"/>
                  </a:lnTo>
                  <a:lnTo>
                    <a:pt x="0" y="81"/>
                  </a:lnTo>
                  <a:lnTo>
                    <a:pt x="27" y="14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rot="-350899">
              <a:off x="3350750" y="5154719"/>
              <a:ext cx="351922" cy="222991"/>
            </a:xfrm>
            <a:custGeom>
              <a:avLst/>
              <a:gdLst>
                <a:gd name="T0" fmla="*/ 2147483647 w 802"/>
                <a:gd name="T1" fmla="*/ 2147483647 h 550"/>
                <a:gd name="T2" fmla="*/ 2147483647 w 802"/>
                <a:gd name="T3" fmla="*/ 2147483647 h 550"/>
                <a:gd name="T4" fmla="*/ 2147483647 w 802"/>
                <a:gd name="T5" fmla="*/ 2147483647 h 550"/>
                <a:gd name="T6" fmla="*/ 2147483647 w 802"/>
                <a:gd name="T7" fmla="*/ 2147483647 h 550"/>
                <a:gd name="T8" fmla="*/ 2147483647 w 802"/>
                <a:gd name="T9" fmla="*/ 2147483647 h 550"/>
                <a:gd name="T10" fmla="*/ 2147483647 w 802"/>
                <a:gd name="T11" fmla="*/ 2147483647 h 550"/>
                <a:gd name="T12" fmla="*/ 2147483647 w 802"/>
                <a:gd name="T13" fmla="*/ 2147483647 h 550"/>
                <a:gd name="T14" fmla="*/ 2147483647 w 802"/>
                <a:gd name="T15" fmla="*/ 2147483647 h 550"/>
                <a:gd name="T16" fmla="*/ 2147483647 w 802"/>
                <a:gd name="T17" fmla="*/ 2147483647 h 550"/>
                <a:gd name="T18" fmla="*/ 2147483647 w 802"/>
                <a:gd name="T19" fmla="*/ 2147483647 h 550"/>
                <a:gd name="T20" fmla="*/ 2147483647 w 802"/>
                <a:gd name="T21" fmla="*/ 2147483647 h 550"/>
                <a:gd name="T22" fmla="*/ 2147483647 w 802"/>
                <a:gd name="T23" fmla="*/ 2147483647 h 550"/>
                <a:gd name="T24" fmla="*/ 2147483647 w 802"/>
                <a:gd name="T25" fmla="*/ 2147483647 h 550"/>
                <a:gd name="T26" fmla="*/ 2147483647 w 802"/>
                <a:gd name="T27" fmla="*/ 2147483647 h 550"/>
                <a:gd name="T28" fmla="*/ 2147483647 w 802"/>
                <a:gd name="T29" fmla="*/ 2147483647 h 550"/>
                <a:gd name="T30" fmla="*/ 2147483647 w 802"/>
                <a:gd name="T31" fmla="*/ 2147483647 h 550"/>
                <a:gd name="T32" fmla="*/ 2147483647 w 802"/>
                <a:gd name="T33" fmla="*/ 2147483647 h 550"/>
                <a:gd name="T34" fmla="*/ 2147483647 w 802"/>
                <a:gd name="T35" fmla="*/ 2147483647 h 550"/>
                <a:gd name="T36" fmla="*/ 2147483647 w 802"/>
                <a:gd name="T37" fmla="*/ 2147483647 h 550"/>
                <a:gd name="T38" fmla="*/ 2147483647 w 802"/>
                <a:gd name="T39" fmla="*/ 2147483647 h 550"/>
                <a:gd name="T40" fmla="*/ 2147483647 w 802"/>
                <a:gd name="T41" fmla="*/ 2147483647 h 550"/>
                <a:gd name="T42" fmla="*/ 2147483647 w 802"/>
                <a:gd name="T43" fmla="*/ 2147483647 h 550"/>
                <a:gd name="T44" fmla="*/ 2147483647 w 802"/>
                <a:gd name="T45" fmla="*/ 2147483647 h 550"/>
                <a:gd name="T46" fmla="*/ 2147483647 w 802"/>
                <a:gd name="T47" fmla="*/ 2147483647 h 550"/>
                <a:gd name="T48" fmla="*/ 2147483647 w 802"/>
                <a:gd name="T49" fmla="*/ 2147483647 h 550"/>
                <a:gd name="T50" fmla="*/ 2147483647 w 802"/>
                <a:gd name="T51" fmla="*/ 2147483647 h 550"/>
                <a:gd name="T52" fmla="*/ 2147483647 w 802"/>
                <a:gd name="T53" fmla="*/ 2147483647 h 550"/>
                <a:gd name="T54" fmla="*/ 2147483647 w 802"/>
                <a:gd name="T55" fmla="*/ 2147483647 h 550"/>
                <a:gd name="T56" fmla="*/ 2147483647 w 802"/>
                <a:gd name="T57" fmla="*/ 2147483647 h 550"/>
                <a:gd name="T58" fmla="*/ 2147483647 w 802"/>
                <a:gd name="T59" fmla="*/ 2147483647 h 550"/>
                <a:gd name="T60" fmla="*/ 2147483647 w 802"/>
                <a:gd name="T61" fmla="*/ 2147483647 h 550"/>
                <a:gd name="T62" fmla="*/ 2147483647 w 802"/>
                <a:gd name="T63" fmla="*/ 2147483647 h 550"/>
                <a:gd name="T64" fmla="*/ 2147483647 w 802"/>
                <a:gd name="T65" fmla="*/ 2147483647 h 550"/>
                <a:gd name="T66" fmla="*/ 2147483647 w 802"/>
                <a:gd name="T67" fmla="*/ 2147483647 h 550"/>
                <a:gd name="T68" fmla="*/ 2147483647 w 802"/>
                <a:gd name="T69" fmla="*/ 0 h 5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2"/>
                <a:gd name="T106" fmla="*/ 0 h 550"/>
                <a:gd name="T107" fmla="*/ 802 w 802"/>
                <a:gd name="T108" fmla="*/ 550 h 5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2" h="550">
                  <a:moveTo>
                    <a:pt x="676" y="0"/>
                  </a:moveTo>
                  <a:lnTo>
                    <a:pt x="638" y="17"/>
                  </a:lnTo>
                  <a:lnTo>
                    <a:pt x="627" y="52"/>
                  </a:lnTo>
                  <a:lnTo>
                    <a:pt x="529" y="38"/>
                  </a:lnTo>
                  <a:lnTo>
                    <a:pt x="504" y="74"/>
                  </a:lnTo>
                  <a:lnTo>
                    <a:pt x="418" y="50"/>
                  </a:lnTo>
                  <a:lnTo>
                    <a:pt x="356" y="61"/>
                  </a:lnTo>
                  <a:lnTo>
                    <a:pt x="315" y="107"/>
                  </a:lnTo>
                  <a:lnTo>
                    <a:pt x="274" y="128"/>
                  </a:lnTo>
                  <a:lnTo>
                    <a:pt x="69" y="99"/>
                  </a:lnTo>
                  <a:lnTo>
                    <a:pt x="19" y="139"/>
                  </a:lnTo>
                  <a:lnTo>
                    <a:pt x="2" y="171"/>
                  </a:lnTo>
                  <a:lnTo>
                    <a:pt x="0" y="192"/>
                  </a:lnTo>
                  <a:lnTo>
                    <a:pt x="10" y="202"/>
                  </a:lnTo>
                  <a:lnTo>
                    <a:pt x="36" y="198"/>
                  </a:lnTo>
                  <a:lnTo>
                    <a:pt x="13" y="266"/>
                  </a:lnTo>
                  <a:lnTo>
                    <a:pt x="33" y="296"/>
                  </a:lnTo>
                  <a:lnTo>
                    <a:pt x="31" y="332"/>
                  </a:lnTo>
                  <a:lnTo>
                    <a:pt x="40" y="344"/>
                  </a:lnTo>
                  <a:lnTo>
                    <a:pt x="75" y="363"/>
                  </a:lnTo>
                  <a:lnTo>
                    <a:pt x="85" y="387"/>
                  </a:lnTo>
                  <a:lnTo>
                    <a:pt x="101" y="396"/>
                  </a:lnTo>
                  <a:lnTo>
                    <a:pt x="110" y="416"/>
                  </a:lnTo>
                  <a:lnTo>
                    <a:pt x="103" y="435"/>
                  </a:lnTo>
                  <a:lnTo>
                    <a:pt x="85" y="448"/>
                  </a:lnTo>
                  <a:lnTo>
                    <a:pt x="60" y="452"/>
                  </a:lnTo>
                  <a:lnTo>
                    <a:pt x="38" y="444"/>
                  </a:lnTo>
                  <a:lnTo>
                    <a:pt x="6" y="461"/>
                  </a:lnTo>
                  <a:lnTo>
                    <a:pt x="37" y="492"/>
                  </a:lnTo>
                  <a:lnTo>
                    <a:pt x="105" y="496"/>
                  </a:lnTo>
                  <a:lnTo>
                    <a:pt x="118" y="471"/>
                  </a:lnTo>
                  <a:lnTo>
                    <a:pt x="140" y="496"/>
                  </a:lnTo>
                  <a:lnTo>
                    <a:pt x="219" y="500"/>
                  </a:lnTo>
                  <a:lnTo>
                    <a:pt x="259" y="431"/>
                  </a:lnTo>
                  <a:lnTo>
                    <a:pt x="272" y="433"/>
                  </a:lnTo>
                  <a:lnTo>
                    <a:pt x="320" y="525"/>
                  </a:lnTo>
                  <a:lnTo>
                    <a:pt x="339" y="523"/>
                  </a:lnTo>
                  <a:lnTo>
                    <a:pt x="344" y="504"/>
                  </a:lnTo>
                  <a:lnTo>
                    <a:pt x="356" y="505"/>
                  </a:lnTo>
                  <a:lnTo>
                    <a:pt x="363" y="519"/>
                  </a:lnTo>
                  <a:lnTo>
                    <a:pt x="383" y="521"/>
                  </a:lnTo>
                  <a:lnTo>
                    <a:pt x="403" y="549"/>
                  </a:lnTo>
                  <a:lnTo>
                    <a:pt x="419" y="550"/>
                  </a:lnTo>
                  <a:lnTo>
                    <a:pt x="444" y="534"/>
                  </a:lnTo>
                  <a:lnTo>
                    <a:pt x="443" y="479"/>
                  </a:lnTo>
                  <a:lnTo>
                    <a:pt x="461" y="456"/>
                  </a:lnTo>
                  <a:lnTo>
                    <a:pt x="447" y="432"/>
                  </a:lnTo>
                  <a:lnTo>
                    <a:pt x="498" y="393"/>
                  </a:lnTo>
                  <a:lnTo>
                    <a:pt x="539" y="393"/>
                  </a:lnTo>
                  <a:lnTo>
                    <a:pt x="561" y="358"/>
                  </a:lnTo>
                  <a:lnTo>
                    <a:pt x="565" y="305"/>
                  </a:lnTo>
                  <a:lnTo>
                    <a:pt x="537" y="275"/>
                  </a:lnTo>
                  <a:lnTo>
                    <a:pt x="536" y="258"/>
                  </a:lnTo>
                  <a:lnTo>
                    <a:pt x="552" y="233"/>
                  </a:lnTo>
                  <a:lnTo>
                    <a:pt x="645" y="207"/>
                  </a:lnTo>
                  <a:lnTo>
                    <a:pt x="660" y="195"/>
                  </a:lnTo>
                  <a:lnTo>
                    <a:pt x="663" y="174"/>
                  </a:lnTo>
                  <a:lnTo>
                    <a:pt x="696" y="175"/>
                  </a:lnTo>
                  <a:lnTo>
                    <a:pt x="711" y="184"/>
                  </a:lnTo>
                  <a:lnTo>
                    <a:pt x="715" y="177"/>
                  </a:lnTo>
                  <a:lnTo>
                    <a:pt x="707" y="148"/>
                  </a:lnTo>
                  <a:lnTo>
                    <a:pt x="708" y="125"/>
                  </a:lnTo>
                  <a:lnTo>
                    <a:pt x="726" y="110"/>
                  </a:lnTo>
                  <a:lnTo>
                    <a:pt x="743" y="113"/>
                  </a:lnTo>
                  <a:lnTo>
                    <a:pt x="781" y="144"/>
                  </a:lnTo>
                  <a:lnTo>
                    <a:pt x="798" y="136"/>
                  </a:lnTo>
                  <a:lnTo>
                    <a:pt x="802" y="146"/>
                  </a:lnTo>
                  <a:lnTo>
                    <a:pt x="741" y="22"/>
                  </a:lnTo>
                  <a:lnTo>
                    <a:pt x="709" y="3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rot="-350899">
              <a:off x="3350750" y="5154719"/>
              <a:ext cx="351922" cy="222991"/>
            </a:xfrm>
            <a:custGeom>
              <a:avLst/>
              <a:gdLst>
                <a:gd name="T0" fmla="*/ 2147483647 w 802"/>
                <a:gd name="T1" fmla="*/ 2147483647 h 550"/>
                <a:gd name="T2" fmla="*/ 2147483647 w 802"/>
                <a:gd name="T3" fmla="*/ 2147483647 h 550"/>
                <a:gd name="T4" fmla="*/ 2147483647 w 802"/>
                <a:gd name="T5" fmla="*/ 2147483647 h 550"/>
                <a:gd name="T6" fmla="*/ 2147483647 w 802"/>
                <a:gd name="T7" fmla="*/ 2147483647 h 550"/>
                <a:gd name="T8" fmla="*/ 2147483647 w 802"/>
                <a:gd name="T9" fmla="*/ 2147483647 h 550"/>
                <a:gd name="T10" fmla="*/ 2147483647 w 802"/>
                <a:gd name="T11" fmla="*/ 2147483647 h 550"/>
                <a:gd name="T12" fmla="*/ 2147483647 w 802"/>
                <a:gd name="T13" fmla="*/ 2147483647 h 550"/>
                <a:gd name="T14" fmla="*/ 2147483647 w 802"/>
                <a:gd name="T15" fmla="*/ 2147483647 h 550"/>
                <a:gd name="T16" fmla="*/ 2147483647 w 802"/>
                <a:gd name="T17" fmla="*/ 2147483647 h 550"/>
                <a:gd name="T18" fmla="*/ 2147483647 w 802"/>
                <a:gd name="T19" fmla="*/ 2147483647 h 550"/>
                <a:gd name="T20" fmla="*/ 2147483647 w 802"/>
                <a:gd name="T21" fmla="*/ 2147483647 h 550"/>
                <a:gd name="T22" fmla="*/ 2147483647 w 802"/>
                <a:gd name="T23" fmla="*/ 2147483647 h 550"/>
                <a:gd name="T24" fmla="*/ 2147483647 w 802"/>
                <a:gd name="T25" fmla="*/ 2147483647 h 550"/>
                <a:gd name="T26" fmla="*/ 2147483647 w 802"/>
                <a:gd name="T27" fmla="*/ 2147483647 h 550"/>
                <a:gd name="T28" fmla="*/ 2147483647 w 802"/>
                <a:gd name="T29" fmla="*/ 2147483647 h 550"/>
                <a:gd name="T30" fmla="*/ 2147483647 w 802"/>
                <a:gd name="T31" fmla="*/ 2147483647 h 550"/>
                <a:gd name="T32" fmla="*/ 2147483647 w 802"/>
                <a:gd name="T33" fmla="*/ 2147483647 h 550"/>
                <a:gd name="T34" fmla="*/ 2147483647 w 802"/>
                <a:gd name="T35" fmla="*/ 2147483647 h 550"/>
                <a:gd name="T36" fmla="*/ 2147483647 w 802"/>
                <a:gd name="T37" fmla="*/ 2147483647 h 550"/>
                <a:gd name="T38" fmla="*/ 2147483647 w 802"/>
                <a:gd name="T39" fmla="*/ 2147483647 h 550"/>
                <a:gd name="T40" fmla="*/ 2147483647 w 802"/>
                <a:gd name="T41" fmla="*/ 2147483647 h 550"/>
                <a:gd name="T42" fmla="*/ 2147483647 w 802"/>
                <a:gd name="T43" fmla="*/ 2147483647 h 550"/>
                <a:gd name="T44" fmla="*/ 2147483647 w 802"/>
                <a:gd name="T45" fmla="*/ 2147483647 h 550"/>
                <a:gd name="T46" fmla="*/ 2147483647 w 802"/>
                <a:gd name="T47" fmla="*/ 2147483647 h 550"/>
                <a:gd name="T48" fmla="*/ 2147483647 w 802"/>
                <a:gd name="T49" fmla="*/ 2147483647 h 550"/>
                <a:gd name="T50" fmla="*/ 2147483647 w 802"/>
                <a:gd name="T51" fmla="*/ 2147483647 h 550"/>
                <a:gd name="T52" fmla="*/ 2147483647 w 802"/>
                <a:gd name="T53" fmla="*/ 2147483647 h 550"/>
                <a:gd name="T54" fmla="*/ 2147483647 w 802"/>
                <a:gd name="T55" fmla="*/ 2147483647 h 550"/>
                <a:gd name="T56" fmla="*/ 2147483647 w 802"/>
                <a:gd name="T57" fmla="*/ 2147483647 h 550"/>
                <a:gd name="T58" fmla="*/ 2147483647 w 802"/>
                <a:gd name="T59" fmla="*/ 2147483647 h 550"/>
                <a:gd name="T60" fmla="*/ 2147483647 w 802"/>
                <a:gd name="T61" fmla="*/ 2147483647 h 550"/>
                <a:gd name="T62" fmla="*/ 2147483647 w 802"/>
                <a:gd name="T63" fmla="*/ 2147483647 h 550"/>
                <a:gd name="T64" fmla="*/ 2147483647 w 802"/>
                <a:gd name="T65" fmla="*/ 2147483647 h 550"/>
                <a:gd name="T66" fmla="*/ 2147483647 w 802"/>
                <a:gd name="T67" fmla="*/ 2147483647 h 550"/>
                <a:gd name="T68" fmla="*/ 2147483647 w 802"/>
                <a:gd name="T69" fmla="*/ 0 h 5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2"/>
                <a:gd name="T106" fmla="*/ 0 h 550"/>
                <a:gd name="T107" fmla="*/ 802 w 802"/>
                <a:gd name="T108" fmla="*/ 550 h 5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2" h="550">
                  <a:moveTo>
                    <a:pt x="676" y="0"/>
                  </a:moveTo>
                  <a:lnTo>
                    <a:pt x="638" y="17"/>
                  </a:lnTo>
                  <a:lnTo>
                    <a:pt x="627" y="52"/>
                  </a:lnTo>
                  <a:lnTo>
                    <a:pt x="529" y="38"/>
                  </a:lnTo>
                  <a:lnTo>
                    <a:pt x="504" y="74"/>
                  </a:lnTo>
                  <a:lnTo>
                    <a:pt x="418" y="50"/>
                  </a:lnTo>
                  <a:lnTo>
                    <a:pt x="356" y="61"/>
                  </a:lnTo>
                  <a:lnTo>
                    <a:pt x="315" y="107"/>
                  </a:lnTo>
                  <a:lnTo>
                    <a:pt x="274" y="128"/>
                  </a:lnTo>
                  <a:lnTo>
                    <a:pt x="69" y="99"/>
                  </a:lnTo>
                  <a:lnTo>
                    <a:pt x="19" y="139"/>
                  </a:lnTo>
                  <a:lnTo>
                    <a:pt x="2" y="171"/>
                  </a:lnTo>
                  <a:lnTo>
                    <a:pt x="0" y="192"/>
                  </a:lnTo>
                  <a:lnTo>
                    <a:pt x="10" y="202"/>
                  </a:lnTo>
                  <a:lnTo>
                    <a:pt x="36" y="198"/>
                  </a:lnTo>
                  <a:lnTo>
                    <a:pt x="13" y="266"/>
                  </a:lnTo>
                  <a:lnTo>
                    <a:pt x="33" y="296"/>
                  </a:lnTo>
                  <a:lnTo>
                    <a:pt x="31" y="332"/>
                  </a:lnTo>
                  <a:lnTo>
                    <a:pt x="40" y="344"/>
                  </a:lnTo>
                  <a:lnTo>
                    <a:pt x="75" y="363"/>
                  </a:lnTo>
                  <a:lnTo>
                    <a:pt x="85" y="387"/>
                  </a:lnTo>
                  <a:lnTo>
                    <a:pt x="101" y="396"/>
                  </a:lnTo>
                  <a:lnTo>
                    <a:pt x="110" y="416"/>
                  </a:lnTo>
                  <a:lnTo>
                    <a:pt x="103" y="435"/>
                  </a:lnTo>
                  <a:lnTo>
                    <a:pt x="85" y="448"/>
                  </a:lnTo>
                  <a:lnTo>
                    <a:pt x="60" y="452"/>
                  </a:lnTo>
                  <a:lnTo>
                    <a:pt x="38" y="444"/>
                  </a:lnTo>
                  <a:lnTo>
                    <a:pt x="6" y="461"/>
                  </a:lnTo>
                  <a:lnTo>
                    <a:pt x="37" y="492"/>
                  </a:lnTo>
                  <a:lnTo>
                    <a:pt x="105" y="496"/>
                  </a:lnTo>
                  <a:lnTo>
                    <a:pt x="118" y="471"/>
                  </a:lnTo>
                  <a:lnTo>
                    <a:pt x="140" y="496"/>
                  </a:lnTo>
                  <a:lnTo>
                    <a:pt x="219" y="500"/>
                  </a:lnTo>
                  <a:lnTo>
                    <a:pt x="259" y="431"/>
                  </a:lnTo>
                  <a:lnTo>
                    <a:pt x="272" y="433"/>
                  </a:lnTo>
                  <a:lnTo>
                    <a:pt x="320" y="525"/>
                  </a:lnTo>
                  <a:lnTo>
                    <a:pt x="339" y="523"/>
                  </a:lnTo>
                  <a:lnTo>
                    <a:pt x="344" y="504"/>
                  </a:lnTo>
                  <a:lnTo>
                    <a:pt x="356" y="505"/>
                  </a:lnTo>
                  <a:lnTo>
                    <a:pt x="363" y="519"/>
                  </a:lnTo>
                  <a:lnTo>
                    <a:pt x="383" y="521"/>
                  </a:lnTo>
                  <a:lnTo>
                    <a:pt x="403" y="549"/>
                  </a:lnTo>
                  <a:lnTo>
                    <a:pt x="419" y="550"/>
                  </a:lnTo>
                  <a:lnTo>
                    <a:pt x="444" y="534"/>
                  </a:lnTo>
                  <a:lnTo>
                    <a:pt x="443" y="479"/>
                  </a:lnTo>
                  <a:lnTo>
                    <a:pt x="461" y="456"/>
                  </a:lnTo>
                  <a:lnTo>
                    <a:pt x="447" y="432"/>
                  </a:lnTo>
                  <a:lnTo>
                    <a:pt x="498" y="393"/>
                  </a:lnTo>
                  <a:lnTo>
                    <a:pt x="539" y="393"/>
                  </a:lnTo>
                  <a:lnTo>
                    <a:pt x="561" y="358"/>
                  </a:lnTo>
                  <a:lnTo>
                    <a:pt x="565" y="305"/>
                  </a:lnTo>
                  <a:lnTo>
                    <a:pt x="537" y="275"/>
                  </a:lnTo>
                  <a:lnTo>
                    <a:pt x="536" y="258"/>
                  </a:lnTo>
                  <a:lnTo>
                    <a:pt x="552" y="233"/>
                  </a:lnTo>
                  <a:lnTo>
                    <a:pt x="645" y="207"/>
                  </a:lnTo>
                  <a:lnTo>
                    <a:pt x="660" y="195"/>
                  </a:lnTo>
                  <a:lnTo>
                    <a:pt x="663" y="174"/>
                  </a:lnTo>
                  <a:lnTo>
                    <a:pt x="696" y="175"/>
                  </a:lnTo>
                  <a:lnTo>
                    <a:pt x="711" y="184"/>
                  </a:lnTo>
                  <a:lnTo>
                    <a:pt x="715" y="177"/>
                  </a:lnTo>
                  <a:lnTo>
                    <a:pt x="707" y="148"/>
                  </a:lnTo>
                  <a:lnTo>
                    <a:pt x="708" y="125"/>
                  </a:lnTo>
                  <a:lnTo>
                    <a:pt x="726" y="110"/>
                  </a:lnTo>
                  <a:lnTo>
                    <a:pt x="743" y="113"/>
                  </a:lnTo>
                  <a:lnTo>
                    <a:pt x="781" y="144"/>
                  </a:lnTo>
                  <a:lnTo>
                    <a:pt x="798" y="136"/>
                  </a:lnTo>
                  <a:lnTo>
                    <a:pt x="802" y="146"/>
                  </a:lnTo>
                  <a:lnTo>
                    <a:pt x="741" y="22"/>
                  </a:lnTo>
                  <a:lnTo>
                    <a:pt x="709" y="3"/>
                  </a:lnTo>
                  <a:lnTo>
                    <a:pt x="676" y="0"/>
                  </a:lnTo>
                </a:path>
              </a:pathLst>
            </a:custGeom>
            <a:solidFill>
              <a:srgbClr val="00B05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rot="-350899">
              <a:off x="4206221" y="5751090"/>
              <a:ext cx="288277" cy="216076"/>
            </a:xfrm>
            <a:custGeom>
              <a:avLst/>
              <a:gdLst>
                <a:gd name="T0" fmla="*/ 2147483647 w 660"/>
                <a:gd name="T1" fmla="*/ 2147483647 h 536"/>
                <a:gd name="T2" fmla="*/ 2147483647 w 660"/>
                <a:gd name="T3" fmla="*/ 2147483647 h 536"/>
                <a:gd name="T4" fmla="*/ 0 w 660"/>
                <a:gd name="T5" fmla="*/ 2147483647 h 536"/>
                <a:gd name="T6" fmla="*/ 2147483647 w 660"/>
                <a:gd name="T7" fmla="*/ 2147483647 h 536"/>
                <a:gd name="T8" fmla="*/ 2147483647 w 660"/>
                <a:gd name="T9" fmla="*/ 2147483647 h 536"/>
                <a:gd name="T10" fmla="*/ 2147483647 w 660"/>
                <a:gd name="T11" fmla="*/ 2147483647 h 536"/>
                <a:gd name="T12" fmla="*/ 2147483647 w 660"/>
                <a:gd name="T13" fmla="*/ 2147483647 h 536"/>
                <a:gd name="T14" fmla="*/ 2147483647 w 660"/>
                <a:gd name="T15" fmla="*/ 2147483647 h 536"/>
                <a:gd name="T16" fmla="*/ 2147483647 w 660"/>
                <a:gd name="T17" fmla="*/ 2147483647 h 536"/>
                <a:gd name="T18" fmla="*/ 2147483647 w 660"/>
                <a:gd name="T19" fmla="*/ 2147483647 h 536"/>
                <a:gd name="T20" fmla="*/ 2147483647 w 660"/>
                <a:gd name="T21" fmla="*/ 2147483647 h 536"/>
                <a:gd name="T22" fmla="*/ 2147483647 w 660"/>
                <a:gd name="T23" fmla="*/ 2147483647 h 536"/>
                <a:gd name="T24" fmla="*/ 2147483647 w 660"/>
                <a:gd name="T25" fmla="*/ 2147483647 h 536"/>
                <a:gd name="T26" fmla="*/ 2147483647 w 660"/>
                <a:gd name="T27" fmla="*/ 2147483647 h 536"/>
                <a:gd name="T28" fmla="*/ 2147483647 w 660"/>
                <a:gd name="T29" fmla="*/ 2147483647 h 536"/>
                <a:gd name="T30" fmla="*/ 2147483647 w 660"/>
                <a:gd name="T31" fmla="*/ 0 h 536"/>
                <a:gd name="T32" fmla="*/ 2147483647 w 660"/>
                <a:gd name="T33" fmla="*/ 2147483647 h 536"/>
                <a:gd name="T34" fmla="*/ 2147483647 w 660"/>
                <a:gd name="T35" fmla="*/ 2147483647 h 536"/>
                <a:gd name="T36" fmla="*/ 2147483647 w 660"/>
                <a:gd name="T37" fmla="*/ 2147483647 h 536"/>
                <a:gd name="T38" fmla="*/ 2147483647 w 660"/>
                <a:gd name="T39" fmla="*/ 2147483647 h 536"/>
                <a:gd name="T40" fmla="*/ 2147483647 w 660"/>
                <a:gd name="T41" fmla="*/ 2147483647 h 536"/>
                <a:gd name="T42" fmla="*/ 2147483647 w 660"/>
                <a:gd name="T43" fmla="*/ 2147483647 h 536"/>
                <a:gd name="T44" fmla="*/ 2147483647 w 660"/>
                <a:gd name="T45" fmla="*/ 2147483647 h 536"/>
                <a:gd name="T46" fmla="*/ 2147483647 w 660"/>
                <a:gd name="T47" fmla="*/ 2147483647 h 536"/>
                <a:gd name="T48" fmla="*/ 2147483647 w 660"/>
                <a:gd name="T49" fmla="*/ 2147483647 h 536"/>
                <a:gd name="T50" fmla="*/ 2147483647 w 660"/>
                <a:gd name="T51" fmla="*/ 2147483647 h 536"/>
                <a:gd name="T52" fmla="*/ 2147483647 w 660"/>
                <a:gd name="T53" fmla="*/ 2147483647 h 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0"/>
                <a:gd name="T82" fmla="*/ 0 h 536"/>
                <a:gd name="T83" fmla="*/ 660 w 660"/>
                <a:gd name="T84" fmla="*/ 536 h 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0" h="536">
                  <a:moveTo>
                    <a:pt x="132" y="536"/>
                  </a:moveTo>
                  <a:lnTo>
                    <a:pt x="42" y="452"/>
                  </a:lnTo>
                  <a:lnTo>
                    <a:pt x="0" y="353"/>
                  </a:lnTo>
                  <a:lnTo>
                    <a:pt x="19" y="90"/>
                  </a:lnTo>
                  <a:lnTo>
                    <a:pt x="30" y="99"/>
                  </a:lnTo>
                  <a:lnTo>
                    <a:pt x="49" y="100"/>
                  </a:lnTo>
                  <a:lnTo>
                    <a:pt x="67" y="86"/>
                  </a:lnTo>
                  <a:lnTo>
                    <a:pt x="71" y="42"/>
                  </a:lnTo>
                  <a:lnTo>
                    <a:pt x="153" y="16"/>
                  </a:lnTo>
                  <a:lnTo>
                    <a:pt x="170" y="19"/>
                  </a:lnTo>
                  <a:lnTo>
                    <a:pt x="200" y="53"/>
                  </a:lnTo>
                  <a:lnTo>
                    <a:pt x="213" y="51"/>
                  </a:lnTo>
                  <a:lnTo>
                    <a:pt x="214" y="31"/>
                  </a:lnTo>
                  <a:lnTo>
                    <a:pt x="251" y="7"/>
                  </a:lnTo>
                  <a:lnTo>
                    <a:pt x="330" y="21"/>
                  </a:lnTo>
                  <a:lnTo>
                    <a:pt x="347" y="0"/>
                  </a:lnTo>
                  <a:lnTo>
                    <a:pt x="420" y="12"/>
                  </a:lnTo>
                  <a:lnTo>
                    <a:pt x="472" y="3"/>
                  </a:lnTo>
                  <a:lnTo>
                    <a:pt x="502" y="16"/>
                  </a:lnTo>
                  <a:lnTo>
                    <a:pt x="619" y="107"/>
                  </a:lnTo>
                  <a:lnTo>
                    <a:pt x="660" y="335"/>
                  </a:lnTo>
                  <a:lnTo>
                    <a:pt x="627" y="346"/>
                  </a:lnTo>
                  <a:lnTo>
                    <a:pt x="557" y="415"/>
                  </a:lnTo>
                  <a:lnTo>
                    <a:pt x="455" y="418"/>
                  </a:lnTo>
                  <a:lnTo>
                    <a:pt x="365" y="455"/>
                  </a:lnTo>
                  <a:lnTo>
                    <a:pt x="311" y="509"/>
                  </a:lnTo>
                  <a:lnTo>
                    <a:pt x="132" y="53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 rot="-350899">
              <a:off x="4206221" y="5751090"/>
              <a:ext cx="288277" cy="216076"/>
            </a:xfrm>
            <a:custGeom>
              <a:avLst/>
              <a:gdLst>
                <a:gd name="T0" fmla="*/ 2147483647 w 660"/>
                <a:gd name="T1" fmla="*/ 2147483647 h 536"/>
                <a:gd name="T2" fmla="*/ 2147483647 w 660"/>
                <a:gd name="T3" fmla="*/ 2147483647 h 536"/>
                <a:gd name="T4" fmla="*/ 0 w 660"/>
                <a:gd name="T5" fmla="*/ 2147483647 h 536"/>
                <a:gd name="T6" fmla="*/ 2147483647 w 660"/>
                <a:gd name="T7" fmla="*/ 2147483647 h 536"/>
                <a:gd name="T8" fmla="*/ 2147483647 w 660"/>
                <a:gd name="T9" fmla="*/ 2147483647 h 536"/>
                <a:gd name="T10" fmla="*/ 2147483647 w 660"/>
                <a:gd name="T11" fmla="*/ 2147483647 h 536"/>
                <a:gd name="T12" fmla="*/ 2147483647 w 660"/>
                <a:gd name="T13" fmla="*/ 2147483647 h 536"/>
                <a:gd name="T14" fmla="*/ 2147483647 w 660"/>
                <a:gd name="T15" fmla="*/ 2147483647 h 536"/>
                <a:gd name="T16" fmla="*/ 2147483647 w 660"/>
                <a:gd name="T17" fmla="*/ 2147483647 h 536"/>
                <a:gd name="T18" fmla="*/ 2147483647 w 660"/>
                <a:gd name="T19" fmla="*/ 2147483647 h 536"/>
                <a:gd name="T20" fmla="*/ 2147483647 w 660"/>
                <a:gd name="T21" fmla="*/ 2147483647 h 536"/>
                <a:gd name="T22" fmla="*/ 2147483647 w 660"/>
                <a:gd name="T23" fmla="*/ 2147483647 h 536"/>
                <a:gd name="T24" fmla="*/ 2147483647 w 660"/>
                <a:gd name="T25" fmla="*/ 2147483647 h 536"/>
                <a:gd name="T26" fmla="*/ 2147483647 w 660"/>
                <a:gd name="T27" fmla="*/ 2147483647 h 536"/>
                <a:gd name="T28" fmla="*/ 2147483647 w 660"/>
                <a:gd name="T29" fmla="*/ 2147483647 h 536"/>
                <a:gd name="T30" fmla="*/ 2147483647 w 660"/>
                <a:gd name="T31" fmla="*/ 0 h 536"/>
                <a:gd name="T32" fmla="*/ 2147483647 w 660"/>
                <a:gd name="T33" fmla="*/ 2147483647 h 536"/>
                <a:gd name="T34" fmla="*/ 2147483647 w 660"/>
                <a:gd name="T35" fmla="*/ 2147483647 h 536"/>
                <a:gd name="T36" fmla="*/ 2147483647 w 660"/>
                <a:gd name="T37" fmla="*/ 2147483647 h 536"/>
                <a:gd name="T38" fmla="*/ 2147483647 w 660"/>
                <a:gd name="T39" fmla="*/ 2147483647 h 536"/>
                <a:gd name="T40" fmla="*/ 2147483647 w 660"/>
                <a:gd name="T41" fmla="*/ 2147483647 h 536"/>
                <a:gd name="T42" fmla="*/ 2147483647 w 660"/>
                <a:gd name="T43" fmla="*/ 2147483647 h 536"/>
                <a:gd name="T44" fmla="*/ 2147483647 w 660"/>
                <a:gd name="T45" fmla="*/ 2147483647 h 536"/>
                <a:gd name="T46" fmla="*/ 2147483647 w 660"/>
                <a:gd name="T47" fmla="*/ 2147483647 h 536"/>
                <a:gd name="T48" fmla="*/ 2147483647 w 660"/>
                <a:gd name="T49" fmla="*/ 2147483647 h 536"/>
                <a:gd name="T50" fmla="*/ 2147483647 w 660"/>
                <a:gd name="T51" fmla="*/ 2147483647 h 536"/>
                <a:gd name="T52" fmla="*/ 2147483647 w 660"/>
                <a:gd name="T53" fmla="*/ 2147483647 h 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0"/>
                <a:gd name="T82" fmla="*/ 0 h 536"/>
                <a:gd name="T83" fmla="*/ 660 w 660"/>
                <a:gd name="T84" fmla="*/ 536 h 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0" h="536">
                  <a:moveTo>
                    <a:pt x="132" y="536"/>
                  </a:moveTo>
                  <a:lnTo>
                    <a:pt x="42" y="452"/>
                  </a:lnTo>
                  <a:lnTo>
                    <a:pt x="0" y="353"/>
                  </a:lnTo>
                  <a:lnTo>
                    <a:pt x="19" y="90"/>
                  </a:lnTo>
                  <a:lnTo>
                    <a:pt x="30" y="99"/>
                  </a:lnTo>
                  <a:lnTo>
                    <a:pt x="49" y="100"/>
                  </a:lnTo>
                  <a:lnTo>
                    <a:pt x="67" y="86"/>
                  </a:lnTo>
                  <a:lnTo>
                    <a:pt x="71" y="42"/>
                  </a:lnTo>
                  <a:lnTo>
                    <a:pt x="153" y="16"/>
                  </a:lnTo>
                  <a:lnTo>
                    <a:pt x="170" y="19"/>
                  </a:lnTo>
                  <a:lnTo>
                    <a:pt x="200" y="53"/>
                  </a:lnTo>
                  <a:lnTo>
                    <a:pt x="213" y="51"/>
                  </a:lnTo>
                  <a:lnTo>
                    <a:pt x="214" y="31"/>
                  </a:lnTo>
                  <a:lnTo>
                    <a:pt x="251" y="7"/>
                  </a:lnTo>
                  <a:lnTo>
                    <a:pt x="330" y="21"/>
                  </a:lnTo>
                  <a:lnTo>
                    <a:pt x="347" y="0"/>
                  </a:lnTo>
                  <a:lnTo>
                    <a:pt x="420" y="12"/>
                  </a:lnTo>
                  <a:lnTo>
                    <a:pt x="472" y="3"/>
                  </a:lnTo>
                  <a:lnTo>
                    <a:pt x="502" y="16"/>
                  </a:lnTo>
                  <a:lnTo>
                    <a:pt x="619" y="107"/>
                  </a:lnTo>
                  <a:lnTo>
                    <a:pt x="660" y="335"/>
                  </a:lnTo>
                  <a:lnTo>
                    <a:pt x="627" y="346"/>
                  </a:lnTo>
                  <a:lnTo>
                    <a:pt x="557" y="415"/>
                  </a:lnTo>
                  <a:lnTo>
                    <a:pt x="455" y="418"/>
                  </a:lnTo>
                  <a:lnTo>
                    <a:pt x="365" y="455"/>
                  </a:lnTo>
                  <a:lnTo>
                    <a:pt x="311" y="509"/>
                  </a:lnTo>
                  <a:lnTo>
                    <a:pt x="132" y="536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 rot="-350899">
              <a:off x="4088289" y="4828012"/>
              <a:ext cx="1063255" cy="681073"/>
            </a:xfrm>
            <a:custGeom>
              <a:avLst/>
              <a:gdLst>
                <a:gd name="T0" fmla="*/ 2147483647 w 2439"/>
                <a:gd name="T1" fmla="*/ 2147483647 h 1690"/>
                <a:gd name="T2" fmla="*/ 2147483647 w 2439"/>
                <a:gd name="T3" fmla="*/ 2147483647 h 1690"/>
                <a:gd name="T4" fmla="*/ 2147483647 w 2439"/>
                <a:gd name="T5" fmla="*/ 2147483647 h 1690"/>
                <a:gd name="T6" fmla="*/ 2147483647 w 2439"/>
                <a:gd name="T7" fmla="*/ 2147483647 h 1690"/>
                <a:gd name="T8" fmla="*/ 2147483647 w 2439"/>
                <a:gd name="T9" fmla="*/ 2147483647 h 1690"/>
                <a:gd name="T10" fmla="*/ 2147483647 w 2439"/>
                <a:gd name="T11" fmla="*/ 2147483647 h 1690"/>
                <a:gd name="T12" fmla="*/ 2147483647 w 2439"/>
                <a:gd name="T13" fmla="*/ 2147483647 h 1690"/>
                <a:gd name="T14" fmla="*/ 2147483647 w 2439"/>
                <a:gd name="T15" fmla="*/ 2147483647 h 1690"/>
                <a:gd name="T16" fmla="*/ 2147483647 w 2439"/>
                <a:gd name="T17" fmla="*/ 2147483647 h 1690"/>
                <a:gd name="T18" fmla="*/ 2147483647 w 2439"/>
                <a:gd name="T19" fmla="*/ 2147483647 h 1690"/>
                <a:gd name="T20" fmla="*/ 2147483647 w 2439"/>
                <a:gd name="T21" fmla="*/ 2147483647 h 1690"/>
                <a:gd name="T22" fmla="*/ 0 w 2439"/>
                <a:gd name="T23" fmla="*/ 2147483647 h 1690"/>
                <a:gd name="T24" fmla="*/ 2147483647 w 2439"/>
                <a:gd name="T25" fmla="*/ 2147483647 h 1690"/>
                <a:gd name="T26" fmla="*/ 2147483647 w 2439"/>
                <a:gd name="T27" fmla="*/ 2147483647 h 1690"/>
                <a:gd name="T28" fmla="*/ 2147483647 w 2439"/>
                <a:gd name="T29" fmla="*/ 2147483647 h 1690"/>
                <a:gd name="T30" fmla="*/ 2147483647 w 2439"/>
                <a:gd name="T31" fmla="*/ 2147483647 h 1690"/>
                <a:gd name="T32" fmla="*/ 2147483647 w 2439"/>
                <a:gd name="T33" fmla="*/ 2147483647 h 1690"/>
                <a:gd name="T34" fmla="*/ 2147483647 w 2439"/>
                <a:gd name="T35" fmla="*/ 2147483647 h 1690"/>
                <a:gd name="T36" fmla="*/ 2147483647 w 2439"/>
                <a:gd name="T37" fmla="*/ 2147483647 h 1690"/>
                <a:gd name="T38" fmla="*/ 2147483647 w 2439"/>
                <a:gd name="T39" fmla="*/ 2147483647 h 1690"/>
                <a:gd name="T40" fmla="*/ 2147483647 w 2439"/>
                <a:gd name="T41" fmla="*/ 0 h 1690"/>
                <a:gd name="T42" fmla="*/ 2147483647 w 2439"/>
                <a:gd name="T43" fmla="*/ 2147483647 h 1690"/>
                <a:gd name="T44" fmla="*/ 2147483647 w 2439"/>
                <a:gd name="T45" fmla="*/ 2147483647 h 1690"/>
                <a:gd name="T46" fmla="*/ 2147483647 w 2439"/>
                <a:gd name="T47" fmla="*/ 2147483647 h 1690"/>
                <a:gd name="T48" fmla="*/ 2147483647 w 2439"/>
                <a:gd name="T49" fmla="*/ 2147483647 h 1690"/>
                <a:gd name="T50" fmla="*/ 2147483647 w 2439"/>
                <a:gd name="T51" fmla="*/ 2147483647 h 1690"/>
                <a:gd name="T52" fmla="*/ 2147483647 w 2439"/>
                <a:gd name="T53" fmla="*/ 2147483647 h 1690"/>
                <a:gd name="T54" fmla="*/ 2147483647 w 2439"/>
                <a:gd name="T55" fmla="*/ 2147483647 h 1690"/>
                <a:gd name="T56" fmla="*/ 2147483647 w 2439"/>
                <a:gd name="T57" fmla="*/ 2147483647 h 1690"/>
                <a:gd name="T58" fmla="*/ 2147483647 w 2439"/>
                <a:gd name="T59" fmla="*/ 2147483647 h 1690"/>
                <a:gd name="T60" fmla="*/ 2147483647 w 2439"/>
                <a:gd name="T61" fmla="*/ 2147483647 h 1690"/>
                <a:gd name="T62" fmla="*/ 2147483647 w 2439"/>
                <a:gd name="T63" fmla="*/ 2147483647 h 1690"/>
                <a:gd name="T64" fmla="*/ 2147483647 w 2439"/>
                <a:gd name="T65" fmla="*/ 2147483647 h 16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39"/>
                <a:gd name="T100" fmla="*/ 0 h 1690"/>
                <a:gd name="T101" fmla="*/ 2439 w 2439"/>
                <a:gd name="T102" fmla="*/ 1690 h 16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39" h="1690">
                  <a:moveTo>
                    <a:pt x="2233" y="1572"/>
                  </a:moveTo>
                  <a:lnTo>
                    <a:pt x="2149" y="1590"/>
                  </a:lnTo>
                  <a:lnTo>
                    <a:pt x="2045" y="1531"/>
                  </a:lnTo>
                  <a:lnTo>
                    <a:pt x="1902" y="1508"/>
                  </a:lnTo>
                  <a:lnTo>
                    <a:pt x="1869" y="1486"/>
                  </a:lnTo>
                  <a:lnTo>
                    <a:pt x="1778" y="1491"/>
                  </a:lnTo>
                  <a:lnTo>
                    <a:pt x="1398" y="1690"/>
                  </a:lnTo>
                  <a:lnTo>
                    <a:pt x="758" y="1670"/>
                  </a:lnTo>
                  <a:lnTo>
                    <a:pt x="704" y="1628"/>
                  </a:lnTo>
                  <a:lnTo>
                    <a:pt x="733" y="1559"/>
                  </a:lnTo>
                  <a:lnTo>
                    <a:pt x="627" y="1531"/>
                  </a:lnTo>
                  <a:lnTo>
                    <a:pt x="586" y="1455"/>
                  </a:lnTo>
                  <a:lnTo>
                    <a:pt x="633" y="1403"/>
                  </a:lnTo>
                  <a:lnTo>
                    <a:pt x="598" y="1351"/>
                  </a:lnTo>
                  <a:lnTo>
                    <a:pt x="545" y="1396"/>
                  </a:lnTo>
                  <a:lnTo>
                    <a:pt x="409" y="1351"/>
                  </a:lnTo>
                  <a:lnTo>
                    <a:pt x="337" y="1296"/>
                  </a:lnTo>
                  <a:lnTo>
                    <a:pt x="318" y="1181"/>
                  </a:lnTo>
                  <a:lnTo>
                    <a:pt x="280" y="1157"/>
                  </a:lnTo>
                  <a:lnTo>
                    <a:pt x="229" y="1146"/>
                  </a:lnTo>
                  <a:lnTo>
                    <a:pt x="187" y="1084"/>
                  </a:lnTo>
                  <a:lnTo>
                    <a:pt x="138" y="946"/>
                  </a:lnTo>
                  <a:lnTo>
                    <a:pt x="90" y="889"/>
                  </a:lnTo>
                  <a:lnTo>
                    <a:pt x="0" y="843"/>
                  </a:lnTo>
                  <a:lnTo>
                    <a:pt x="14" y="843"/>
                  </a:lnTo>
                  <a:lnTo>
                    <a:pt x="232" y="764"/>
                  </a:lnTo>
                  <a:lnTo>
                    <a:pt x="354" y="504"/>
                  </a:lnTo>
                  <a:lnTo>
                    <a:pt x="408" y="441"/>
                  </a:lnTo>
                  <a:lnTo>
                    <a:pt x="418" y="390"/>
                  </a:lnTo>
                  <a:lnTo>
                    <a:pt x="443" y="343"/>
                  </a:lnTo>
                  <a:lnTo>
                    <a:pt x="445" y="310"/>
                  </a:lnTo>
                  <a:lnTo>
                    <a:pt x="489" y="261"/>
                  </a:lnTo>
                  <a:lnTo>
                    <a:pt x="553" y="232"/>
                  </a:lnTo>
                  <a:lnTo>
                    <a:pt x="586" y="231"/>
                  </a:lnTo>
                  <a:lnTo>
                    <a:pt x="634" y="168"/>
                  </a:lnTo>
                  <a:lnTo>
                    <a:pt x="666" y="154"/>
                  </a:lnTo>
                  <a:lnTo>
                    <a:pt x="1062" y="133"/>
                  </a:lnTo>
                  <a:lnTo>
                    <a:pt x="1160" y="194"/>
                  </a:lnTo>
                  <a:lnTo>
                    <a:pt x="1230" y="139"/>
                  </a:lnTo>
                  <a:lnTo>
                    <a:pt x="1375" y="107"/>
                  </a:lnTo>
                  <a:lnTo>
                    <a:pt x="1520" y="4"/>
                  </a:lnTo>
                  <a:lnTo>
                    <a:pt x="1581" y="0"/>
                  </a:lnTo>
                  <a:lnTo>
                    <a:pt x="1748" y="149"/>
                  </a:lnTo>
                  <a:lnTo>
                    <a:pt x="1768" y="223"/>
                  </a:lnTo>
                  <a:lnTo>
                    <a:pt x="1960" y="486"/>
                  </a:lnTo>
                  <a:lnTo>
                    <a:pt x="2008" y="703"/>
                  </a:lnTo>
                  <a:lnTo>
                    <a:pt x="2001" y="781"/>
                  </a:lnTo>
                  <a:lnTo>
                    <a:pt x="2042" y="973"/>
                  </a:lnTo>
                  <a:lnTo>
                    <a:pt x="2080" y="964"/>
                  </a:lnTo>
                  <a:lnTo>
                    <a:pt x="2147" y="1036"/>
                  </a:lnTo>
                  <a:lnTo>
                    <a:pt x="2197" y="1027"/>
                  </a:lnTo>
                  <a:lnTo>
                    <a:pt x="2241" y="985"/>
                  </a:lnTo>
                  <a:lnTo>
                    <a:pt x="2350" y="944"/>
                  </a:lnTo>
                  <a:lnTo>
                    <a:pt x="2389" y="942"/>
                  </a:lnTo>
                  <a:lnTo>
                    <a:pt x="2416" y="952"/>
                  </a:lnTo>
                  <a:lnTo>
                    <a:pt x="2434" y="984"/>
                  </a:lnTo>
                  <a:lnTo>
                    <a:pt x="2439" y="1118"/>
                  </a:lnTo>
                  <a:lnTo>
                    <a:pt x="2408" y="1173"/>
                  </a:lnTo>
                  <a:lnTo>
                    <a:pt x="2361" y="1190"/>
                  </a:lnTo>
                  <a:lnTo>
                    <a:pt x="2256" y="1317"/>
                  </a:lnTo>
                  <a:lnTo>
                    <a:pt x="2241" y="1291"/>
                  </a:lnTo>
                  <a:lnTo>
                    <a:pt x="2269" y="1252"/>
                  </a:lnTo>
                  <a:lnTo>
                    <a:pt x="2290" y="1191"/>
                  </a:lnTo>
                  <a:lnTo>
                    <a:pt x="2283" y="1126"/>
                  </a:lnTo>
                  <a:lnTo>
                    <a:pt x="2246" y="1130"/>
                  </a:lnTo>
                  <a:lnTo>
                    <a:pt x="2233" y="15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 rot="-350899">
              <a:off x="4088289" y="4828012"/>
              <a:ext cx="1063255" cy="681073"/>
            </a:xfrm>
            <a:custGeom>
              <a:avLst/>
              <a:gdLst>
                <a:gd name="T0" fmla="*/ 2147483647 w 2439"/>
                <a:gd name="T1" fmla="*/ 2147483647 h 1690"/>
                <a:gd name="T2" fmla="*/ 2147483647 w 2439"/>
                <a:gd name="T3" fmla="*/ 2147483647 h 1690"/>
                <a:gd name="T4" fmla="*/ 2147483647 w 2439"/>
                <a:gd name="T5" fmla="*/ 2147483647 h 1690"/>
                <a:gd name="T6" fmla="*/ 2147483647 w 2439"/>
                <a:gd name="T7" fmla="*/ 2147483647 h 1690"/>
                <a:gd name="T8" fmla="*/ 2147483647 w 2439"/>
                <a:gd name="T9" fmla="*/ 2147483647 h 1690"/>
                <a:gd name="T10" fmla="*/ 2147483647 w 2439"/>
                <a:gd name="T11" fmla="*/ 2147483647 h 1690"/>
                <a:gd name="T12" fmla="*/ 2147483647 w 2439"/>
                <a:gd name="T13" fmla="*/ 2147483647 h 1690"/>
                <a:gd name="T14" fmla="*/ 2147483647 w 2439"/>
                <a:gd name="T15" fmla="*/ 2147483647 h 1690"/>
                <a:gd name="T16" fmla="*/ 2147483647 w 2439"/>
                <a:gd name="T17" fmla="*/ 2147483647 h 1690"/>
                <a:gd name="T18" fmla="*/ 2147483647 w 2439"/>
                <a:gd name="T19" fmla="*/ 2147483647 h 1690"/>
                <a:gd name="T20" fmla="*/ 2147483647 w 2439"/>
                <a:gd name="T21" fmla="*/ 2147483647 h 1690"/>
                <a:gd name="T22" fmla="*/ 0 w 2439"/>
                <a:gd name="T23" fmla="*/ 2147483647 h 1690"/>
                <a:gd name="T24" fmla="*/ 2147483647 w 2439"/>
                <a:gd name="T25" fmla="*/ 2147483647 h 1690"/>
                <a:gd name="T26" fmla="*/ 2147483647 w 2439"/>
                <a:gd name="T27" fmla="*/ 2147483647 h 1690"/>
                <a:gd name="T28" fmla="*/ 2147483647 w 2439"/>
                <a:gd name="T29" fmla="*/ 2147483647 h 1690"/>
                <a:gd name="T30" fmla="*/ 2147483647 w 2439"/>
                <a:gd name="T31" fmla="*/ 2147483647 h 1690"/>
                <a:gd name="T32" fmla="*/ 2147483647 w 2439"/>
                <a:gd name="T33" fmla="*/ 2147483647 h 1690"/>
                <a:gd name="T34" fmla="*/ 2147483647 w 2439"/>
                <a:gd name="T35" fmla="*/ 2147483647 h 1690"/>
                <a:gd name="T36" fmla="*/ 2147483647 w 2439"/>
                <a:gd name="T37" fmla="*/ 2147483647 h 1690"/>
                <a:gd name="T38" fmla="*/ 2147483647 w 2439"/>
                <a:gd name="T39" fmla="*/ 2147483647 h 1690"/>
                <a:gd name="T40" fmla="*/ 2147483647 w 2439"/>
                <a:gd name="T41" fmla="*/ 0 h 1690"/>
                <a:gd name="T42" fmla="*/ 2147483647 w 2439"/>
                <a:gd name="T43" fmla="*/ 2147483647 h 1690"/>
                <a:gd name="T44" fmla="*/ 2147483647 w 2439"/>
                <a:gd name="T45" fmla="*/ 2147483647 h 1690"/>
                <a:gd name="T46" fmla="*/ 2147483647 w 2439"/>
                <a:gd name="T47" fmla="*/ 2147483647 h 1690"/>
                <a:gd name="T48" fmla="*/ 2147483647 w 2439"/>
                <a:gd name="T49" fmla="*/ 2147483647 h 1690"/>
                <a:gd name="T50" fmla="*/ 2147483647 w 2439"/>
                <a:gd name="T51" fmla="*/ 2147483647 h 1690"/>
                <a:gd name="T52" fmla="*/ 2147483647 w 2439"/>
                <a:gd name="T53" fmla="*/ 2147483647 h 1690"/>
                <a:gd name="T54" fmla="*/ 2147483647 w 2439"/>
                <a:gd name="T55" fmla="*/ 2147483647 h 1690"/>
                <a:gd name="T56" fmla="*/ 2147483647 w 2439"/>
                <a:gd name="T57" fmla="*/ 2147483647 h 1690"/>
                <a:gd name="T58" fmla="*/ 2147483647 w 2439"/>
                <a:gd name="T59" fmla="*/ 2147483647 h 1690"/>
                <a:gd name="T60" fmla="*/ 2147483647 w 2439"/>
                <a:gd name="T61" fmla="*/ 2147483647 h 1690"/>
                <a:gd name="T62" fmla="*/ 2147483647 w 2439"/>
                <a:gd name="T63" fmla="*/ 2147483647 h 1690"/>
                <a:gd name="T64" fmla="*/ 2147483647 w 2439"/>
                <a:gd name="T65" fmla="*/ 2147483647 h 16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39"/>
                <a:gd name="T100" fmla="*/ 0 h 1690"/>
                <a:gd name="T101" fmla="*/ 2439 w 2439"/>
                <a:gd name="T102" fmla="*/ 1690 h 16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39" h="1690">
                  <a:moveTo>
                    <a:pt x="2233" y="1572"/>
                  </a:moveTo>
                  <a:lnTo>
                    <a:pt x="2149" y="1590"/>
                  </a:lnTo>
                  <a:lnTo>
                    <a:pt x="2045" y="1531"/>
                  </a:lnTo>
                  <a:lnTo>
                    <a:pt x="1902" y="1508"/>
                  </a:lnTo>
                  <a:lnTo>
                    <a:pt x="1869" y="1486"/>
                  </a:lnTo>
                  <a:lnTo>
                    <a:pt x="1778" y="1491"/>
                  </a:lnTo>
                  <a:lnTo>
                    <a:pt x="1398" y="1690"/>
                  </a:lnTo>
                  <a:lnTo>
                    <a:pt x="758" y="1670"/>
                  </a:lnTo>
                  <a:lnTo>
                    <a:pt x="704" y="1628"/>
                  </a:lnTo>
                  <a:lnTo>
                    <a:pt x="733" y="1559"/>
                  </a:lnTo>
                  <a:lnTo>
                    <a:pt x="627" y="1531"/>
                  </a:lnTo>
                  <a:lnTo>
                    <a:pt x="586" y="1455"/>
                  </a:lnTo>
                  <a:lnTo>
                    <a:pt x="633" y="1403"/>
                  </a:lnTo>
                  <a:lnTo>
                    <a:pt x="598" y="1351"/>
                  </a:lnTo>
                  <a:lnTo>
                    <a:pt x="545" y="1396"/>
                  </a:lnTo>
                  <a:lnTo>
                    <a:pt x="409" y="1351"/>
                  </a:lnTo>
                  <a:lnTo>
                    <a:pt x="337" y="1296"/>
                  </a:lnTo>
                  <a:lnTo>
                    <a:pt x="318" y="1181"/>
                  </a:lnTo>
                  <a:lnTo>
                    <a:pt x="280" y="1157"/>
                  </a:lnTo>
                  <a:lnTo>
                    <a:pt x="229" y="1146"/>
                  </a:lnTo>
                  <a:lnTo>
                    <a:pt x="187" y="1084"/>
                  </a:lnTo>
                  <a:lnTo>
                    <a:pt x="138" y="946"/>
                  </a:lnTo>
                  <a:lnTo>
                    <a:pt x="90" y="889"/>
                  </a:lnTo>
                  <a:lnTo>
                    <a:pt x="0" y="843"/>
                  </a:lnTo>
                  <a:lnTo>
                    <a:pt x="14" y="843"/>
                  </a:lnTo>
                  <a:lnTo>
                    <a:pt x="232" y="764"/>
                  </a:lnTo>
                  <a:lnTo>
                    <a:pt x="354" y="504"/>
                  </a:lnTo>
                  <a:lnTo>
                    <a:pt x="408" y="441"/>
                  </a:lnTo>
                  <a:lnTo>
                    <a:pt x="418" y="390"/>
                  </a:lnTo>
                  <a:lnTo>
                    <a:pt x="443" y="343"/>
                  </a:lnTo>
                  <a:lnTo>
                    <a:pt x="445" y="310"/>
                  </a:lnTo>
                  <a:lnTo>
                    <a:pt x="489" y="261"/>
                  </a:lnTo>
                  <a:lnTo>
                    <a:pt x="553" y="232"/>
                  </a:lnTo>
                  <a:lnTo>
                    <a:pt x="586" y="231"/>
                  </a:lnTo>
                  <a:lnTo>
                    <a:pt x="634" y="168"/>
                  </a:lnTo>
                  <a:lnTo>
                    <a:pt x="666" y="154"/>
                  </a:lnTo>
                  <a:lnTo>
                    <a:pt x="1062" y="133"/>
                  </a:lnTo>
                  <a:lnTo>
                    <a:pt x="1160" y="194"/>
                  </a:lnTo>
                  <a:lnTo>
                    <a:pt x="1230" y="139"/>
                  </a:lnTo>
                  <a:lnTo>
                    <a:pt x="1375" y="107"/>
                  </a:lnTo>
                  <a:lnTo>
                    <a:pt x="1520" y="4"/>
                  </a:lnTo>
                  <a:lnTo>
                    <a:pt x="1581" y="0"/>
                  </a:lnTo>
                  <a:lnTo>
                    <a:pt x="1748" y="149"/>
                  </a:lnTo>
                  <a:lnTo>
                    <a:pt x="1768" y="223"/>
                  </a:lnTo>
                  <a:lnTo>
                    <a:pt x="1960" y="486"/>
                  </a:lnTo>
                  <a:lnTo>
                    <a:pt x="2008" y="703"/>
                  </a:lnTo>
                  <a:lnTo>
                    <a:pt x="2001" y="781"/>
                  </a:lnTo>
                  <a:lnTo>
                    <a:pt x="2042" y="973"/>
                  </a:lnTo>
                  <a:lnTo>
                    <a:pt x="2080" y="964"/>
                  </a:lnTo>
                  <a:lnTo>
                    <a:pt x="2147" y="1036"/>
                  </a:lnTo>
                  <a:lnTo>
                    <a:pt x="2197" y="1027"/>
                  </a:lnTo>
                  <a:lnTo>
                    <a:pt x="2241" y="985"/>
                  </a:lnTo>
                  <a:lnTo>
                    <a:pt x="2350" y="944"/>
                  </a:lnTo>
                  <a:lnTo>
                    <a:pt x="2389" y="942"/>
                  </a:lnTo>
                  <a:lnTo>
                    <a:pt x="2416" y="952"/>
                  </a:lnTo>
                  <a:lnTo>
                    <a:pt x="2434" y="984"/>
                  </a:lnTo>
                  <a:lnTo>
                    <a:pt x="2439" y="1118"/>
                  </a:lnTo>
                  <a:lnTo>
                    <a:pt x="2408" y="1173"/>
                  </a:lnTo>
                  <a:lnTo>
                    <a:pt x="2361" y="1190"/>
                  </a:lnTo>
                  <a:lnTo>
                    <a:pt x="2256" y="1317"/>
                  </a:lnTo>
                  <a:lnTo>
                    <a:pt x="2241" y="1291"/>
                  </a:lnTo>
                  <a:lnTo>
                    <a:pt x="2269" y="1252"/>
                  </a:lnTo>
                  <a:lnTo>
                    <a:pt x="2290" y="1191"/>
                  </a:lnTo>
                  <a:lnTo>
                    <a:pt x="2283" y="1126"/>
                  </a:lnTo>
                  <a:lnTo>
                    <a:pt x="2246" y="1130"/>
                  </a:lnTo>
                  <a:lnTo>
                    <a:pt x="2233" y="15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 rot="-350899">
              <a:off x="4026516" y="3377706"/>
              <a:ext cx="112316" cy="96802"/>
            </a:xfrm>
            <a:custGeom>
              <a:avLst/>
              <a:gdLst>
                <a:gd name="T0" fmla="*/ 2147483647 w 260"/>
                <a:gd name="T1" fmla="*/ 0 h 244"/>
                <a:gd name="T2" fmla="*/ 2147483647 w 260"/>
                <a:gd name="T3" fmla="*/ 2147483647 h 244"/>
                <a:gd name="T4" fmla="*/ 2147483647 w 260"/>
                <a:gd name="T5" fmla="*/ 2147483647 h 244"/>
                <a:gd name="T6" fmla="*/ 2147483647 w 260"/>
                <a:gd name="T7" fmla="*/ 2147483647 h 244"/>
                <a:gd name="T8" fmla="*/ 2147483647 w 260"/>
                <a:gd name="T9" fmla="*/ 2147483647 h 244"/>
                <a:gd name="T10" fmla="*/ 0 w 260"/>
                <a:gd name="T11" fmla="*/ 2147483647 h 244"/>
                <a:gd name="T12" fmla="*/ 2147483647 w 260"/>
                <a:gd name="T13" fmla="*/ 2147483647 h 244"/>
                <a:gd name="T14" fmla="*/ 2147483647 w 260"/>
                <a:gd name="T15" fmla="*/ 2147483647 h 244"/>
                <a:gd name="T16" fmla="*/ 2147483647 w 260"/>
                <a:gd name="T17" fmla="*/ 2147483647 h 244"/>
                <a:gd name="T18" fmla="*/ 2147483647 w 260"/>
                <a:gd name="T19" fmla="*/ 2147483647 h 244"/>
                <a:gd name="T20" fmla="*/ 2147483647 w 260"/>
                <a:gd name="T21" fmla="*/ 2147483647 h 244"/>
                <a:gd name="T22" fmla="*/ 2147483647 w 260"/>
                <a:gd name="T23" fmla="*/ 2147483647 h 244"/>
                <a:gd name="T24" fmla="*/ 2147483647 w 260"/>
                <a:gd name="T25" fmla="*/ 2147483647 h 244"/>
                <a:gd name="T26" fmla="*/ 2147483647 w 260"/>
                <a:gd name="T27" fmla="*/ 2147483647 h 244"/>
                <a:gd name="T28" fmla="*/ 2147483647 w 260"/>
                <a:gd name="T29" fmla="*/ 2147483647 h 244"/>
                <a:gd name="T30" fmla="*/ 2147483647 w 260"/>
                <a:gd name="T31" fmla="*/ 2147483647 h 244"/>
                <a:gd name="T32" fmla="*/ 2147483647 w 260"/>
                <a:gd name="T33" fmla="*/ 2147483647 h 244"/>
                <a:gd name="T34" fmla="*/ 2147483647 w 260"/>
                <a:gd name="T35" fmla="*/ 2147483647 h 244"/>
                <a:gd name="T36" fmla="*/ 2147483647 w 260"/>
                <a:gd name="T37" fmla="*/ 2147483647 h 244"/>
                <a:gd name="T38" fmla="*/ 2147483647 w 260"/>
                <a:gd name="T39" fmla="*/ 2147483647 h 244"/>
                <a:gd name="T40" fmla="*/ 2147483647 w 260"/>
                <a:gd name="T41" fmla="*/ 2147483647 h 244"/>
                <a:gd name="T42" fmla="*/ 2147483647 w 260"/>
                <a:gd name="T43" fmla="*/ 2147483647 h 244"/>
                <a:gd name="T44" fmla="*/ 2147483647 w 260"/>
                <a:gd name="T45" fmla="*/ 2147483647 h 244"/>
                <a:gd name="T46" fmla="*/ 2147483647 w 260"/>
                <a:gd name="T47" fmla="*/ 2147483647 h 244"/>
                <a:gd name="T48" fmla="*/ 2147483647 w 260"/>
                <a:gd name="T49" fmla="*/ 0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0"/>
                <a:gd name="T76" fmla="*/ 0 h 244"/>
                <a:gd name="T77" fmla="*/ 260 w 260"/>
                <a:gd name="T78" fmla="*/ 244 h 2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0" h="244">
                  <a:moveTo>
                    <a:pt x="211" y="0"/>
                  </a:moveTo>
                  <a:lnTo>
                    <a:pt x="89" y="6"/>
                  </a:lnTo>
                  <a:lnTo>
                    <a:pt x="70" y="45"/>
                  </a:lnTo>
                  <a:lnTo>
                    <a:pt x="51" y="40"/>
                  </a:lnTo>
                  <a:lnTo>
                    <a:pt x="32" y="54"/>
                  </a:lnTo>
                  <a:lnTo>
                    <a:pt x="0" y="43"/>
                  </a:lnTo>
                  <a:lnTo>
                    <a:pt x="2" y="124"/>
                  </a:lnTo>
                  <a:lnTo>
                    <a:pt x="27" y="151"/>
                  </a:lnTo>
                  <a:lnTo>
                    <a:pt x="46" y="161"/>
                  </a:lnTo>
                  <a:lnTo>
                    <a:pt x="49" y="186"/>
                  </a:lnTo>
                  <a:lnTo>
                    <a:pt x="31" y="219"/>
                  </a:lnTo>
                  <a:lnTo>
                    <a:pt x="29" y="244"/>
                  </a:lnTo>
                  <a:lnTo>
                    <a:pt x="80" y="160"/>
                  </a:lnTo>
                  <a:lnTo>
                    <a:pt x="92" y="119"/>
                  </a:lnTo>
                  <a:lnTo>
                    <a:pt x="132" y="133"/>
                  </a:lnTo>
                  <a:lnTo>
                    <a:pt x="149" y="132"/>
                  </a:lnTo>
                  <a:lnTo>
                    <a:pt x="165" y="126"/>
                  </a:lnTo>
                  <a:lnTo>
                    <a:pt x="179" y="100"/>
                  </a:lnTo>
                  <a:lnTo>
                    <a:pt x="214" y="81"/>
                  </a:lnTo>
                  <a:lnTo>
                    <a:pt x="230" y="60"/>
                  </a:lnTo>
                  <a:lnTo>
                    <a:pt x="260" y="54"/>
                  </a:lnTo>
                  <a:lnTo>
                    <a:pt x="255" y="40"/>
                  </a:lnTo>
                  <a:lnTo>
                    <a:pt x="221" y="11"/>
                  </a:lnTo>
                  <a:lnTo>
                    <a:pt x="211" y="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 rot="-350899">
              <a:off x="4026516" y="3377706"/>
              <a:ext cx="112316" cy="96802"/>
            </a:xfrm>
            <a:custGeom>
              <a:avLst/>
              <a:gdLst>
                <a:gd name="T0" fmla="*/ 2147483647 w 260"/>
                <a:gd name="T1" fmla="*/ 0 h 244"/>
                <a:gd name="T2" fmla="*/ 2147483647 w 260"/>
                <a:gd name="T3" fmla="*/ 2147483647 h 244"/>
                <a:gd name="T4" fmla="*/ 2147483647 w 260"/>
                <a:gd name="T5" fmla="*/ 2147483647 h 244"/>
                <a:gd name="T6" fmla="*/ 2147483647 w 260"/>
                <a:gd name="T7" fmla="*/ 2147483647 h 244"/>
                <a:gd name="T8" fmla="*/ 2147483647 w 260"/>
                <a:gd name="T9" fmla="*/ 2147483647 h 244"/>
                <a:gd name="T10" fmla="*/ 0 w 260"/>
                <a:gd name="T11" fmla="*/ 2147483647 h 244"/>
                <a:gd name="T12" fmla="*/ 2147483647 w 260"/>
                <a:gd name="T13" fmla="*/ 2147483647 h 244"/>
                <a:gd name="T14" fmla="*/ 2147483647 w 260"/>
                <a:gd name="T15" fmla="*/ 2147483647 h 244"/>
                <a:gd name="T16" fmla="*/ 2147483647 w 260"/>
                <a:gd name="T17" fmla="*/ 2147483647 h 244"/>
                <a:gd name="T18" fmla="*/ 2147483647 w 260"/>
                <a:gd name="T19" fmla="*/ 2147483647 h 244"/>
                <a:gd name="T20" fmla="*/ 2147483647 w 260"/>
                <a:gd name="T21" fmla="*/ 2147483647 h 244"/>
                <a:gd name="T22" fmla="*/ 2147483647 w 260"/>
                <a:gd name="T23" fmla="*/ 2147483647 h 244"/>
                <a:gd name="T24" fmla="*/ 2147483647 w 260"/>
                <a:gd name="T25" fmla="*/ 2147483647 h 244"/>
                <a:gd name="T26" fmla="*/ 2147483647 w 260"/>
                <a:gd name="T27" fmla="*/ 2147483647 h 244"/>
                <a:gd name="T28" fmla="*/ 2147483647 w 260"/>
                <a:gd name="T29" fmla="*/ 2147483647 h 244"/>
                <a:gd name="T30" fmla="*/ 2147483647 w 260"/>
                <a:gd name="T31" fmla="*/ 2147483647 h 244"/>
                <a:gd name="T32" fmla="*/ 2147483647 w 260"/>
                <a:gd name="T33" fmla="*/ 2147483647 h 244"/>
                <a:gd name="T34" fmla="*/ 2147483647 w 260"/>
                <a:gd name="T35" fmla="*/ 2147483647 h 244"/>
                <a:gd name="T36" fmla="*/ 2147483647 w 260"/>
                <a:gd name="T37" fmla="*/ 2147483647 h 244"/>
                <a:gd name="T38" fmla="*/ 2147483647 w 260"/>
                <a:gd name="T39" fmla="*/ 2147483647 h 244"/>
                <a:gd name="T40" fmla="*/ 2147483647 w 260"/>
                <a:gd name="T41" fmla="*/ 2147483647 h 244"/>
                <a:gd name="T42" fmla="*/ 2147483647 w 260"/>
                <a:gd name="T43" fmla="*/ 2147483647 h 244"/>
                <a:gd name="T44" fmla="*/ 2147483647 w 260"/>
                <a:gd name="T45" fmla="*/ 2147483647 h 244"/>
                <a:gd name="T46" fmla="*/ 2147483647 w 260"/>
                <a:gd name="T47" fmla="*/ 2147483647 h 244"/>
                <a:gd name="T48" fmla="*/ 2147483647 w 260"/>
                <a:gd name="T49" fmla="*/ 0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0"/>
                <a:gd name="T76" fmla="*/ 0 h 244"/>
                <a:gd name="T77" fmla="*/ 260 w 260"/>
                <a:gd name="T78" fmla="*/ 244 h 2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0" h="244">
                  <a:moveTo>
                    <a:pt x="211" y="0"/>
                  </a:moveTo>
                  <a:lnTo>
                    <a:pt x="89" y="6"/>
                  </a:lnTo>
                  <a:lnTo>
                    <a:pt x="70" y="45"/>
                  </a:lnTo>
                  <a:lnTo>
                    <a:pt x="51" y="40"/>
                  </a:lnTo>
                  <a:lnTo>
                    <a:pt x="32" y="54"/>
                  </a:lnTo>
                  <a:lnTo>
                    <a:pt x="0" y="43"/>
                  </a:lnTo>
                  <a:lnTo>
                    <a:pt x="2" y="124"/>
                  </a:lnTo>
                  <a:lnTo>
                    <a:pt x="27" y="151"/>
                  </a:lnTo>
                  <a:lnTo>
                    <a:pt x="46" y="161"/>
                  </a:lnTo>
                  <a:lnTo>
                    <a:pt x="49" y="186"/>
                  </a:lnTo>
                  <a:lnTo>
                    <a:pt x="31" y="219"/>
                  </a:lnTo>
                  <a:lnTo>
                    <a:pt x="29" y="244"/>
                  </a:lnTo>
                  <a:lnTo>
                    <a:pt x="80" y="160"/>
                  </a:lnTo>
                  <a:lnTo>
                    <a:pt x="92" y="119"/>
                  </a:lnTo>
                  <a:lnTo>
                    <a:pt x="132" y="133"/>
                  </a:lnTo>
                  <a:lnTo>
                    <a:pt x="149" y="132"/>
                  </a:lnTo>
                  <a:lnTo>
                    <a:pt x="165" y="126"/>
                  </a:lnTo>
                  <a:lnTo>
                    <a:pt x="179" y="100"/>
                  </a:lnTo>
                  <a:lnTo>
                    <a:pt x="214" y="81"/>
                  </a:lnTo>
                  <a:lnTo>
                    <a:pt x="230" y="60"/>
                  </a:lnTo>
                  <a:lnTo>
                    <a:pt x="260" y="54"/>
                  </a:lnTo>
                  <a:lnTo>
                    <a:pt x="255" y="40"/>
                  </a:lnTo>
                  <a:lnTo>
                    <a:pt x="221" y="11"/>
                  </a:lnTo>
                  <a:lnTo>
                    <a:pt x="211" y="6"/>
                  </a:lnTo>
                  <a:lnTo>
                    <a:pt x="211" y="0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 rot="-350899">
              <a:off x="4030259" y="3306833"/>
              <a:ext cx="73005" cy="55316"/>
            </a:xfrm>
            <a:custGeom>
              <a:avLst/>
              <a:gdLst>
                <a:gd name="T0" fmla="*/ 2147483647 w 173"/>
                <a:gd name="T1" fmla="*/ 2147483647 h 136"/>
                <a:gd name="T2" fmla="*/ 2147483647 w 173"/>
                <a:gd name="T3" fmla="*/ 2147483647 h 136"/>
                <a:gd name="T4" fmla="*/ 0 w 173"/>
                <a:gd name="T5" fmla="*/ 2147483647 h 136"/>
                <a:gd name="T6" fmla="*/ 2147483647 w 173"/>
                <a:gd name="T7" fmla="*/ 2147483647 h 136"/>
                <a:gd name="T8" fmla="*/ 2147483647 w 173"/>
                <a:gd name="T9" fmla="*/ 2147483647 h 136"/>
                <a:gd name="T10" fmla="*/ 2147483647 w 173"/>
                <a:gd name="T11" fmla="*/ 2147483647 h 136"/>
                <a:gd name="T12" fmla="*/ 2147483647 w 173"/>
                <a:gd name="T13" fmla="*/ 2147483647 h 136"/>
                <a:gd name="T14" fmla="*/ 2147483647 w 173"/>
                <a:gd name="T15" fmla="*/ 2147483647 h 136"/>
                <a:gd name="T16" fmla="*/ 2147483647 w 173"/>
                <a:gd name="T17" fmla="*/ 2147483647 h 136"/>
                <a:gd name="T18" fmla="*/ 2147483647 w 173"/>
                <a:gd name="T19" fmla="*/ 2147483647 h 136"/>
                <a:gd name="T20" fmla="*/ 2147483647 w 173"/>
                <a:gd name="T21" fmla="*/ 2147483647 h 136"/>
                <a:gd name="T22" fmla="*/ 2147483647 w 173"/>
                <a:gd name="T23" fmla="*/ 2147483647 h 136"/>
                <a:gd name="T24" fmla="*/ 2147483647 w 173"/>
                <a:gd name="T25" fmla="*/ 2147483647 h 136"/>
                <a:gd name="T26" fmla="*/ 2147483647 w 173"/>
                <a:gd name="T27" fmla="*/ 0 h 136"/>
                <a:gd name="T28" fmla="*/ 2147483647 w 173"/>
                <a:gd name="T29" fmla="*/ 2147483647 h 136"/>
                <a:gd name="T30" fmla="*/ 2147483647 w 173"/>
                <a:gd name="T31" fmla="*/ 2147483647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3"/>
                <a:gd name="T49" fmla="*/ 0 h 136"/>
                <a:gd name="T50" fmla="*/ 173 w 173"/>
                <a:gd name="T51" fmla="*/ 136 h 1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3" h="136">
                  <a:moveTo>
                    <a:pt x="57" y="51"/>
                  </a:moveTo>
                  <a:lnTo>
                    <a:pt x="11" y="57"/>
                  </a:lnTo>
                  <a:lnTo>
                    <a:pt x="0" y="70"/>
                  </a:lnTo>
                  <a:lnTo>
                    <a:pt x="12" y="77"/>
                  </a:lnTo>
                  <a:lnTo>
                    <a:pt x="43" y="76"/>
                  </a:lnTo>
                  <a:lnTo>
                    <a:pt x="73" y="136"/>
                  </a:lnTo>
                  <a:lnTo>
                    <a:pt x="98" y="133"/>
                  </a:lnTo>
                  <a:lnTo>
                    <a:pt x="111" y="101"/>
                  </a:lnTo>
                  <a:lnTo>
                    <a:pt x="173" y="77"/>
                  </a:lnTo>
                  <a:lnTo>
                    <a:pt x="171" y="44"/>
                  </a:lnTo>
                  <a:lnTo>
                    <a:pt x="152" y="26"/>
                  </a:lnTo>
                  <a:lnTo>
                    <a:pt x="131" y="20"/>
                  </a:lnTo>
                  <a:lnTo>
                    <a:pt x="111" y="4"/>
                  </a:lnTo>
                  <a:lnTo>
                    <a:pt x="92" y="0"/>
                  </a:lnTo>
                  <a:lnTo>
                    <a:pt x="75" y="37"/>
                  </a:lnTo>
                  <a:lnTo>
                    <a:pt x="57" y="51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 rot="-350899">
              <a:off x="4030259" y="3306833"/>
              <a:ext cx="73005" cy="55316"/>
            </a:xfrm>
            <a:custGeom>
              <a:avLst/>
              <a:gdLst>
                <a:gd name="T0" fmla="*/ 2147483647 w 173"/>
                <a:gd name="T1" fmla="*/ 2147483647 h 136"/>
                <a:gd name="T2" fmla="*/ 2147483647 w 173"/>
                <a:gd name="T3" fmla="*/ 2147483647 h 136"/>
                <a:gd name="T4" fmla="*/ 0 w 173"/>
                <a:gd name="T5" fmla="*/ 2147483647 h 136"/>
                <a:gd name="T6" fmla="*/ 2147483647 w 173"/>
                <a:gd name="T7" fmla="*/ 2147483647 h 136"/>
                <a:gd name="T8" fmla="*/ 2147483647 w 173"/>
                <a:gd name="T9" fmla="*/ 2147483647 h 136"/>
                <a:gd name="T10" fmla="*/ 2147483647 w 173"/>
                <a:gd name="T11" fmla="*/ 2147483647 h 136"/>
                <a:gd name="T12" fmla="*/ 2147483647 w 173"/>
                <a:gd name="T13" fmla="*/ 2147483647 h 136"/>
                <a:gd name="T14" fmla="*/ 2147483647 w 173"/>
                <a:gd name="T15" fmla="*/ 2147483647 h 136"/>
                <a:gd name="T16" fmla="*/ 2147483647 w 173"/>
                <a:gd name="T17" fmla="*/ 2147483647 h 136"/>
                <a:gd name="T18" fmla="*/ 2147483647 w 173"/>
                <a:gd name="T19" fmla="*/ 2147483647 h 136"/>
                <a:gd name="T20" fmla="*/ 2147483647 w 173"/>
                <a:gd name="T21" fmla="*/ 2147483647 h 136"/>
                <a:gd name="T22" fmla="*/ 2147483647 w 173"/>
                <a:gd name="T23" fmla="*/ 2147483647 h 136"/>
                <a:gd name="T24" fmla="*/ 2147483647 w 173"/>
                <a:gd name="T25" fmla="*/ 2147483647 h 136"/>
                <a:gd name="T26" fmla="*/ 2147483647 w 173"/>
                <a:gd name="T27" fmla="*/ 0 h 136"/>
                <a:gd name="T28" fmla="*/ 2147483647 w 173"/>
                <a:gd name="T29" fmla="*/ 2147483647 h 136"/>
                <a:gd name="T30" fmla="*/ 2147483647 w 173"/>
                <a:gd name="T31" fmla="*/ 2147483647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3"/>
                <a:gd name="T49" fmla="*/ 0 h 136"/>
                <a:gd name="T50" fmla="*/ 173 w 173"/>
                <a:gd name="T51" fmla="*/ 136 h 1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3" h="136">
                  <a:moveTo>
                    <a:pt x="57" y="51"/>
                  </a:moveTo>
                  <a:lnTo>
                    <a:pt x="11" y="57"/>
                  </a:lnTo>
                  <a:lnTo>
                    <a:pt x="0" y="70"/>
                  </a:lnTo>
                  <a:lnTo>
                    <a:pt x="12" y="77"/>
                  </a:lnTo>
                  <a:lnTo>
                    <a:pt x="43" y="76"/>
                  </a:lnTo>
                  <a:lnTo>
                    <a:pt x="73" y="136"/>
                  </a:lnTo>
                  <a:lnTo>
                    <a:pt x="98" y="133"/>
                  </a:lnTo>
                  <a:lnTo>
                    <a:pt x="111" y="101"/>
                  </a:lnTo>
                  <a:lnTo>
                    <a:pt x="173" y="77"/>
                  </a:lnTo>
                  <a:lnTo>
                    <a:pt x="171" y="44"/>
                  </a:lnTo>
                  <a:lnTo>
                    <a:pt x="152" y="26"/>
                  </a:lnTo>
                  <a:lnTo>
                    <a:pt x="131" y="20"/>
                  </a:lnTo>
                  <a:lnTo>
                    <a:pt x="111" y="4"/>
                  </a:lnTo>
                  <a:lnTo>
                    <a:pt x="92" y="0"/>
                  </a:lnTo>
                  <a:lnTo>
                    <a:pt x="75" y="37"/>
                  </a:lnTo>
                  <a:lnTo>
                    <a:pt x="57" y="51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34" name="Freeform 17" descr="Large grid"/>
            <p:cNvSpPr>
              <a:spLocks/>
            </p:cNvSpPr>
            <p:nvPr/>
          </p:nvSpPr>
          <p:spPr bwMode="auto">
            <a:xfrm rot="-350899">
              <a:off x="4144447" y="3184102"/>
              <a:ext cx="408080" cy="299050"/>
            </a:xfrm>
            <a:custGeom>
              <a:avLst/>
              <a:gdLst>
                <a:gd name="T0" fmla="*/ 2147483647 w 937"/>
                <a:gd name="T1" fmla="*/ 0 h 739"/>
                <a:gd name="T2" fmla="*/ 2147483647 w 937"/>
                <a:gd name="T3" fmla="*/ 2147483647 h 739"/>
                <a:gd name="T4" fmla="*/ 2147483647 w 937"/>
                <a:gd name="T5" fmla="*/ 2147483647 h 739"/>
                <a:gd name="T6" fmla="*/ 2147483647 w 937"/>
                <a:gd name="T7" fmla="*/ 2147483647 h 739"/>
                <a:gd name="T8" fmla="*/ 2147483647 w 937"/>
                <a:gd name="T9" fmla="*/ 2147483647 h 739"/>
                <a:gd name="T10" fmla="*/ 2147483647 w 937"/>
                <a:gd name="T11" fmla="*/ 2147483647 h 739"/>
                <a:gd name="T12" fmla="*/ 2147483647 w 937"/>
                <a:gd name="T13" fmla="*/ 2147483647 h 739"/>
                <a:gd name="T14" fmla="*/ 2147483647 w 937"/>
                <a:gd name="T15" fmla="*/ 2147483647 h 739"/>
                <a:gd name="T16" fmla="*/ 2147483647 w 937"/>
                <a:gd name="T17" fmla="*/ 2147483647 h 739"/>
                <a:gd name="T18" fmla="*/ 2147483647 w 937"/>
                <a:gd name="T19" fmla="*/ 2147483647 h 739"/>
                <a:gd name="T20" fmla="*/ 2147483647 w 937"/>
                <a:gd name="T21" fmla="*/ 2147483647 h 739"/>
                <a:gd name="T22" fmla="*/ 2147483647 w 937"/>
                <a:gd name="T23" fmla="*/ 2147483647 h 739"/>
                <a:gd name="T24" fmla="*/ 2147483647 w 937"/>
                <a:gd name="T25" fmla="*/ 2147483647 h 739"/>
                <a:gd name="T26" fmla="*/ 2147483647 w 937"/>
                <a:gd name="T27" fmla="*/ 2147483647 h 739"/>
                <a:gd name="T28" fmla="*/ 2147483647 w 937"/>
                <a:gd name="T29" fmla="*/ 2147483647 h 739"/>
                <a:gd name="T30" fmla="*/ 2147483647 w 937"/>
                <a:gd name="T31" fmla="*/ 2147483647 h 739"/>
                <a:gd name="T32" fmla="*/ 2147483647 w 937"/>
                <a:gd name="T33" fmla="*/ 2147483647 h 739"/>
                <a:gd name="T34" fmla="*/ 2147483647 w 937"/>
                <a:gd name="T35" fmla="*/ 2147483647 h 739"/>
                <a:gd name="T36" fmla="*/ 2147483647 w 937"/>
                <a:gd name="T37" fmla="*/ 2147483647 h 739"/>
                <a:gd name="T38" fmla="*/ 2147483647 w 937"/>
                <a:gd name="T39" fmla="*/ 2147483647 h 739"/>
                <a:gd name="T40" fmla="*/ 2147483647 w 937"/>
                <a:gd name="T41" fmla="*/ 2147483647 h 739"/>
                <a:gd name="T42" fmla="*/ 2147483647 w 937"/>
                <a:gd name="T43" fmla="*/ 2147483647 h 739"/>
                <a:gd name="T44" fmla="*/ 2147483647 w 937"/>
                <a:gd name="T45" fmla="*/ 2147483647 h 739"/>
                <a:gd name="T46" fmla="*/ 2147483647 w 937"/>
                <a:gd name="T47" fmla="*/ 2147483647 h 739"/>
                <a:gd name="T48" fmla="*/ 2147483647 w 937"/>
                <a:gd name="T49" fmla="*/ 2147483647 h 739"/>
                <a:gd name="T50" fmla="*/ 2147483647 w 937"/>
                <a:gd name="T51" fmla="*/ 2147483647 h 739"/>
                <a:gd name="T52" fmla="*/ 2147483647 w 937"/>
                <a:gd name="T53" fmla="*/ 2147483647 h 739"/>
                <a:gd name="T54" fmla="*/ 2147483647 w 937"/>
                <a:gd name="T55" fmla="*/ 2147483647 h 739"/>
                <a:gd name="T56" fmla="*/ 2147483647 w 937"/>
                <a:gd name="T57" fmla="*/ 2147483647 h 739"/>
                <a:gd name="T58" fmla="*/ 2147483647 w 937"/>
                <a:gd name="T59" fmla="*/ 2147483647 h 739"/>
                <a:gd name="T60" fmla="*/ 2147483647 w 937"/>
                <a:gd name="T61" fmla="*/ 2147483647 h 739"/>
                <a:gd name="T62" fmla="*/ 2147483647 w 937"/>
                <a:gd name="T63" fmla="*/ 2147483647 h 739"/>
                <a:gd name="T64" fmla="*/ 2147483647 w 937"/>
                <a:gd name="T65" fmla="*/ 2147483647 h 739"/>
                <a:gd name="T66" fmla="*/ 2147483647 w 937"/>
                <a:gd name="T67" fmla="*/ 2147483647 h 739"/>
                <a:gd name="T68" fmla="*/ 2147483647 w 937"/>
                <a:gd name="T69" fmla="*/ 2147483647 h 739"/>
                <a:gd name="T70" fmla="*/ 2147483647 w 937"/>
                <a:gd name="T71" fmla="*/ 2147483647 h 739"/>
                <a:gd name="T72" fmla="*/ 2147483647 w 937"/>
                <a:gd name="T73" fmla="*/ 2147483647 h 739"/>
                <a:gd name="T74" fmla="*/ 2147483647 w 937"/>
                <a:gd name="T75" fmla="*/ 2147483647 h 739"/>
                <a:gd name="T76" fmla="*/ 2147483647 w 937"/>
                <a:gd name="T77" fmla="*/ 2147483647 h 7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37"/>
                <a:gd name="T118" fmla="*/ 0 h 739"/>
                <a:gd name="T119" fmla="*/ 937 w 937"/>
                <a:gd name="T120" fmla="*/ 739 h 7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37" h="739">
                  <a:moveTo>
                    <a:pt x="395" y="18"/>
                  </a:moveTo>
                  <a:lnTo>
                    <a:pt x="401" y="0"/>
                  </a:lnTo>
                  <a:lnTo>
                    <a:pt x="430" y="27"/>
                  </a:lnTo>
                  <a:lnTo>
                    <a:pt x="457" y="14"/>
                  </a:lnTo>
                  <a:lnTo>
                    <a:pt x="593" y="34"/>
                  </a:lnTo>
                  <a:lnTo>
                    <a:pt x="611" y="53"/>
                  </a:lnTo>
                  <a:lnTo>
                    <a:pt x="653" y="63"/>
                  </a:lnTo>
                  <a:lnTo>
                    <a:pt x="799" y="50"/>
                  </a:lnTo>
                  <a:lnTo>
                    <a:pt x="837" y="32"/>
                  </a:lnTo>
                  <a:lnTo>
                    <a:pt x="842" y="5"/>
                  </a:lnTo>
                  <a:lnTo>
                    <a:pt x="864" y="7"/>
                  </a:lnTo>
                  <a:lnTo>
                    <a:pt x="886" y="28"/>
                  </a:lnTo>
                  <a:lnTo>
                    <a:pt x="896" y="53"/>
                  </a:lnTo>
                  <a:lnTo>
                    <a:pt x="889" y="81"/>
                  </a:lnTo>
                  <a:lnTo>
                    <a:pt x="856" y="122"/>
                  </a:lnTo>
                  <a:lnTo>
                    <a:pt x="815" y="225"/>
                  </a:lnTo>
                  <a:lnTo>
                    <a:pt x="833" y="270"/>
                  </a:lnTo>
                  <a:lnTo>
                    <a:pt x="831" y="332"/>
                  </a:lnTo>
                  <a:lnTo>
                    <a:pt x="850" y="369"/>
                  </a:lnTo>
                  <a:lnTo>
                    <a:pt x="853" y="391"/>
                  </a:lnTo>
                  <a:lnTo>
                    <a:pt x="847" y="417"/>
                  </a:lnTo>
                  <a:lnTo>
                    <a:pt x="804" y="464"/>
                  </a:lnTo>
                  <a:lnTo>
                    <a:pt x="797" y="491"/>
                  </a:lnTo>
                  <a:lnTo>
                    <a:pt x="812" y="516"/>
                  </a:lnTo>
                  <a:lnTo>
                    <a:pt x="891" y="506"/>
                  </a:lnTo>
                  <a:lnTo>
                    <a:pt x="935" y="563"/>
                  </a:lnTo>
                  <a:lnTo>
                    <a:pt x="937" y="617"/>
                  </a:lnTo>
                  <a:lnTo>
                    <a:pt x="903" y="621"/>
                  </a:lnTo>
                  <a:lnTo>
                    <a:pt x="837" y="563"/>
                  </a:lnTo>
                  <a:lnTo>
                    <a:pt x="844" y="614"/>
                  </a:lnTo>
                  <a:lnTo>
                    <a:pt x="813" y="696"/>
                  </a:lnTo>
                  <a:lnTo>
                    <a:pt x="822" y="724"/>
                  </a:lnTo>
                  <a:lnTo>
                    <a:pt x="820" y="722"/>
                  </a:lnTo>
                  <a:lnTo>
                    <a:pt x="758" y="710"/>
                  </a:lnTo>
                  <a:lnTo>
                    <a:pt x="702" y="723"/>
                  </a:lnTo>
                  <a:lnTo>
                    <a:pt x="677" y="738"/>
                  </a:lnTo>
                  <a:lnTo>
                    <a:pt x="648" y="739"/>
                  </a:lnTo>
                  <a:lnTo>
                    <a:pt x="565" y="677"/>
                  </a:lnTo>
                  <a:lnTo>
                    <a:pt x="544" y="647"/>
                  </a:lnTo>
                  <a:lnTo>
                    <a:pt x="487" y="630"/>
                  </a:lnTo>
                  <a:lnTo>
                    <a:pt x="440" y="598"/>
                  </a:lnTo>
                  <a:lnTo>
                    <a:pt x="381" y="590"/>
                  </a:lnTo>
                  <a:lnTo>
                    <a:pt x="291" y="609"/>
                  </a:lnTo>
                  <a:lnTo>
                    <a:pt x="248" y="647"/>
                  </a:lnTo>
                  <a:lnTo>
                    <a:pt x="220" y="654"/>
                  </a:lnTo>
                  <a:lnTo>
                    <a:pt x="200" y="675"/>
                  </a:lnTo>
                  <a:lnTo>
                    <a:pt x="223" y="505"/>
                  </a:lnTo>
                  <a:lnTo>
                    <a:pt x="219" y="486"/>
                  </a:lnTo>
                  <a:lnTo>
                    <a:pt x="169" y="482"/>
                  </a:lnTo>
                  <a:lnTo>
                    <a:pt x="159" y="510"/>
                  </a:lnTo>
                  <a:lnTo>
                    <a:pt x="133" y="529"/>
                  </a:lnTo>
                  <a:lnTo>
                    <a:pt x="110" y="500"/>
                  </a:lnTo>
                  <a:lnTo>
                    <a:pt x="90" y="504"/>
                  </a:lnTo>
                  <a:lnTo>
                    <a:pt x="63" y="497"/>
                  </a:lnTo>
                  <a:lnTo>
                    <a:pt x="47" y="458"/>
                  </a:lnTo>
                  <a:lnTo>
                    <a:pt x="24" y="430"/>
                  </a:lnTo>
                  <a:lnTo>
                    <a:pt x="19" y="394"/>
                  </a:lnTo>
                  <a:lnTo>
                    <a:pt x="29" y="361"/>
                  </a:lnTo>
                  <a:lnTo>
                    <a:pt x="67" y="352"/>
                  </a:lnTo>
                  <a:lnTo>
                    <a:pt x="59" y="341"/>
                  </a:lnTo>
                  <a:lnTo>
                    <a:pt x="11" y="336"/>
                  </a:lnTo>
                  <a:lnTo>
                    <a:pt x="13" y="291"/>
                  </a:lnTo>
                  <a:lnTo>
                    <a:pt x="21" y="280"/>
                  </a:lnTo>
                  <a:lnTo>
                    <a:pt x="14" y="264"/>
                  </a:lnTo>
                  <a:lnTo>
                    <a:pt x="0" y="263"/>
                  </a:lnTo>
                  <a:lnTo>
                    <a:pt x="8" y="192"/>
                  </a:lnTo>
                  <a:lnTo>
                    <a:pt x="22" y="178"/>
                  </a:lnTo>
                  <a:lnTo>
                    <a:pt x="112" y="146"/>
                  </a:lnTo>
                  <a:lnTo>
                    <a:pt x="113" y="131"/>
                  </a:lnTo>
                  <a:lnTo>
                    <a:pt x="125" y="119"/>
                  </a:lnTo>
                  <a:lnTo>
                    <a:pt x="154" y="109"/>
                  </a:lnTo>
                  <a:lnTo>
                    <a:pt x="175" y="87"/>
                  </a:lnTo>
                  <a:lnTo>
                    <a:pt x="242" y="85"/>
                  </a:lnTo>
                  <a:lnTo>
                    <a:pt x="249" y="51"/>
                  </a:lnTo>
                  <a:lnTo>
                    <a:pt x="284" y="69"/>
                  </a:lnTo>
                  <a:lnTo>
                    <a:pt x="353" y="59"/>
                  </a:lnTo>
                  <a:lnTo>
                    <a:pt x="370" y="43"/>
                  </a:lnTo>
                  <a:lnTo>
                    <a:pt x="365" y="21"/>
                  </a:lnTo>
                  <a:lnTo>
                    <a:pt x="395" y="18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 rot="-350899">
              <a:off x="4144447" y="3184102"/>
              <a:ext cx="408080" cy="299050"/>
            </a:xfrm>
            <a:custGeom>
              <a:avLst/>
              <a:gdLst>
                <a:gd name="T0" fmla="*/ 2147483647 w 937"/>
                <a:gd name="T1" fmla="*/ 0 h 739"/>
                <a:gd name="T2" fmla="*/ 2147483647 w 937"/>
                <a:gd name="T3" fmla="*/ 2147483647 h 739"/>
                <a:gd name="T4" fmla="*/ 2147483647 w 937"/>
                <a:gd name="T5" fmla="*/ 2147483647 h 739"/>
                <a:gd name="T6" fmla="*/ 2147483647 w 937"/>
                <a:gd name="T7" fmla="*/ 2147483647 h 739"/>
                <a:gd name="T8" fmla="*/ 2147483647 w 937"/>
                <a:gd name="T9" fmla="*/ 2147483647 h 739"/>
                <a:gd name="T10" fmla="*/ 2147483647 w 937"/>
                <a:gd name="T11" fmla="*/ 2147483647 h 739"/>
                <a:gd name="T12" fmla="*/ 2147483647 w 937"/>
                <a:gd name="T13" fmla="*/ 2147483647 h 739"/>
                <a:gd name="T14" fmla="*/ 2147483647 w 937"/>
                <a:gd name="T15" fmla="*/ 2147483647 h 739"/>
                <a:gd name="T16" fmla="*/ 2147483647 w 937"/>
                <a:gd name="T17" fmla="*/ 2147483647 h 739"/>
                <a:gd name="T18" fmla="*/ 2147483647 w 937"/>
                <a:gd name="T19" fmla="*/ 2147483647 h 739"/>
                <a:gd name="T20" fmla="*/ 2147483647 w 937"/>
                <a:gd name="T21" fmla="*/ 2147483647 h 739"/>
                <a:gd name="T22" fmla="*/ 2147483647 w 937"/>
                <a:gd name="T23" fmla="*/ 2147483647 h 739"/>
                <a:gd name="T24" fmla="*/ 2147483647 w 937"/>
                <a:gd name="T25" fmla="*/ 2147483647 h 739"/>
                <a:gd name="T26" fmla="*/ 2147483647 w 937"/>
                <a:gd name="T27" fmla="*/ 2147483647 h 739"/>
                <a:gd name="T28" fmla="*/ 2147483647 w 937"/>
                <a:gd name="T29" fmla="*/ 2147483647 h 739"/>
                <a:gd name="T30" fmla="*/ 2147483647 w 937"/>
                <a:gd name="T31" fmla="*/ 2147483647 h 739"/>
                <a:gd name="T32" fmla="*/ 2147483647 w 937"/>
                <a:gd name="T33" fmla="*/ 2147483647 h 739"/>
                <a:gd name="T34" fmla="*/ 2147483647 w 937"/>
                <a:gd name="T35" fmla="*/ 2147483647 h 739"/>
                <a:gd name="T36" fmla="*/ 2147483647 w 937"/>
                <a:gd name="T37" fmla="*/ 2147483647 h 739"/>
                <a:gd name="T38" fmla="*/ 2147483647 w 937"/>
                <a:gd name="T39" fmla="*/ 2147483647 h 739"/>
                <a:gd name="T40" fmla="*/ 2147483647 w 937"/>
                <a:gd name="T41" fmla="*/ 2147483647 h 739"/>
                <a:gd name="T42" fmla="*/ 2147483647 w 937"/>
                <a:gd name="T43" fmla="*/ 2147483647 h 739"/>
                <a:gd name="T44" fmla="*/ 2147483647 w 937"/>
                <a:gd name="T45" fmla="*/ 2147483647 h 739"/>
                <a:gd name="T46" fmla="*/ 2147483647 w 937"/>
                <a:gd name="T47" fmla="*/ 2147483647 h 739"/>
                <a:gd name="T48" fmla="*/ 2147483647 w 937"/>
                <a:gd name="T49" fmla="*/ 2147483647 h 739"/>
                <a:gd name="T50" fmla="*/ 2147483647 w 937"/>
                <a:gd name="T51" fmla="*/ 2147483647 h 739"/>
                <a:gd name="T52" fmla="*/ 2147483647 w 937"/>
                <a:gd name="T53" fmla="*/ 2147483647 h 739"/>
                <a:gd name="T54" fmla="*/ 2147483647 w 937"/>
                <a:gd name="T55" fmla="*/ 2147483647 h 739"/>
                <a:gd name="T56" fmla="*/ 2147483647 w 937"/>
                <a:gd name="T57" fmla="*/ 2147483647 h 739"/>
                <a:gd name="T58" fmla="*/ 2147483647 w 937"/>
                <a:gd name="T59" fmla="*/ 2147483647 h 739"/>
                <a:gd name="T60" fmla="*/ 2147483647 w 937"/>
                <a:gd name="T61" fmla="*/ 2147483647 h 739"/>
                <a:gd name="T62" fmla="*/ 2147483647 w 937"/>
                <a:gd name="T63" fmla="*/ 2147483647 h 739"/>
                <a:gd name="T64" fmla="*/ 2147483647 w 937"/>
                <a:gd name="T65" fmla="*/ 2147483647 h 739"/>
                <a:gd name="T66" fmla="*/ 2147483647 w 937"/>
                <a:gd name="T67" fmla="*/ 2147483647 h 739"/>
                <a:gd name="T68" fmla="*/ 2147483647 w 937"/>
                <a:gd name="T69" fmla="*/ 2147483647 h 739"/>
                <a:gd name="T70" fmla="*/ 2147483647 w 937"/>
                <a:gd name="T71" fmla="*/ 2147483647 h 739"/>
                <a:gd name="T72" fmla="*/ 2147483647 w 937"/>
                <a:gd name="T73" fmla="*/ 2147483647 h 739"/>
                <a:gd name="T74" fmla="*/ 2147483647 w 937"/>
                <a:gd name="T75" fmla="*/ 2147483647 h 739"/>
                <a:gd name="T76" fmla="*/ 2147483647 w 937"/>
                <a:gd name="T77" fmla="*/ 2147483647 h 7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37"/>
                <a:gd name="T118" fmla="*/ 0 h 739"/>
                <a:gd name="T119" fmla="*/ 937 w 937"/>
                <a:gd name="T120" fmla="*/ 739 h 7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37" h="739">
                  <a:moveTo>
                    <a:pt x="395" y="18"/>
                  </a:moveTo>
                  <a:lnTo>
                    <a:pt x="401" y="0"/>
                  </a:lnTo>
                  <a:lnTo>
                    <a:pt x="430" y="27"/>
                  </a:lnTo>
                  <a:lnTo>
                    <a:pt x="457" y="14"/>
                  </a:lnTo>
                  <a:lnTo>
                    <a:pt x="593" y="34"/>
                  </a:lnTo>
                  <a:lnTo>
                    <a:pt x="611" y="53"/>
                  </a:lnTo>
                  <a:lnTo>
                    <a:pt x="653" y="63"/>
                  </a:lnTo>
                  <a:lnTo>
                    <a:pt x="799" y="50"/>
                  </a:lnTo>
                  <a:lnTo>
                    <a:pt x="837" y="32"/>
                  </a:lnTo>
                  <a:lnTo>
                    <a:pt x="842" y="5"/>
                  </a:lnTo>
                  <a:lnTo>
                    <a:pt x="864" y="7"/>
                  </a:lnTo>
                  <a:lnTo>
                    <a:pt x="886" y="28"/>
                  </a:lnTo>
                  <a:lnTo>
                    <a:pt x="896" y="53"/>
                  </a:lnTo>
                  <a:lnTo>
                    <a:pt x="889" y="81"/>
                  </a:lnTo>
                  <a:lnTo>
                    <a:pt x="856" y="122"/>
                  </a:lnTo>
                  <a:lnTo>
                    <a:pt x="815" y="225"/>
                  </a:lnTo>
                  <a:lnTo>
                    <a:pt x="833" y="270"/>
                  </a:lnTo>
                  <a:lnTo>
                    <a:pt x="831" y="332"/>
                  </a:lnTo>
                  <a:lnTo>
                    <a:pt x="850" y="369"/>
                  </a:lnTo>
                  <a:lnTo>
                    <a:pt x="853" y="391"/>
                  </a:lnTo>
                  <a:lnTo>
                    <a:pt x="847" y="417"/>
                  </a:lnTo>
                  <a:lnTo>
                    <a:pt x="804" y="464"/>
                  </a:lnTo>
                  <a:lnTo>
                    <a:pt x="797" y="491"/>
                  </a:lnTo>
                  <a:lnTo>
                    <a:pt x="812" y="516"/>
                  </a:lnTo>
                  <a:lnTo>
                    <a:pt x="891" y="506"/>
                  </a:lnTo>
                  <a:lnTo>
                    <a:pt x="935" y="563"/>
                  </a:lnTo>
                  <a:lnTo>
                    <a:pt x="937" y="617"/>
                  </a:lnTo>
                  <a:lnTo>
                    <a:pt x="903" y="621"/>
                  </a:lnTo>
                  <a:lnTo>
                    <a:pt x="837" y="563"/>
                  </a:lnTo>
                  <a:lnTo>
                    <a:pt x="844" y="614"/>
                  </a:lnTo>
                  <a:lnTo>
                    <a:pt x="813" y="696"/>
                  </a:lnTo>
                  <a:lnTo>
                    <a:pt x="822" y="724"/>
                  </a:lnTo>
                  <a:lnTo>
                    <a:pt x="820" y="722"/>
                  </a:lnTo>
                  <a:lnTo>
                    <a:pt x="758" y="710"/>
                  </a:lnTo>
                  <a:lnTo>
                    <a:pt x="702" y="723"/>
                  </a:lnTo>
                  <a:lnTo>
                    <a:pt x="677" y="738"/>
                  </a:lnTo>
                  <a:lnTo>
                    <a:pt x="648" y="739"/>
                  </a:lnTo>
                  <a:lnTo>
                    <a:pt x="565" y="677"/>
                  </a:lnTo>
                  <a:lnTo>
                    <a:pt x="544" y="647"/>
                  </a:lnTo>
                  <a:lnTo>
                    <a:pt x="487" y="630"/>
                  </a:lnTo>
                  <a:lnTo>
                    <a:pt x="440" y="598"/>
                  </a:lnTo>
                  <a:lnTo>
                    <a:pt x="381" y="590"/>
                  </a:lnTo>
                  <a:lnTo>
                    <a:pt x="291" y="609"/>
                  </a:lnTo>
                  <a:lnTo>
                    <a:pt x="248" y="647"/>
                  </a:lnTo>
                  <a:lnTo>
                    <a:pt x="220" y="654"/>
                  </a:lnTo>
                  <a:lnTo>
                    <a:pt x="200" y="675"/>
                  </a:lnTo>
                  <a:lnTo>
                    <a:pt x="223" y="505"/>
                  </a:lnTo>
                  <a:lnTo>
                    <a:pt x="219" y="486"/>
                  </a:lnTo>
                  <a:lnTo>
                    <a:pt x="169" y="482"/>
                  </a:lnTo>
                  <a:lnTo>
                    <a:pt x="159" y="510"/>
                  </a:lnTo>
                  <a:lnTo>
                    <a:pt x="133" y="529"/>
                  </a:lnTo>
                  <a:lnTo>
                    <a:pt x="110" y="500"/>
                  </a:lnTo>
                  <a:lnTo>
                    <a:pt x="90" y="504"/>
                  </a:lnTo>
                  <a:lnTo>
                    <a:pt x="63" y="497"/>
                  </a:lnTo>
                  <a:lnTo>
                    <a:pt x="47" y="458"/>
                  </a:lnTo>
                  <a:lnTo>
                    <a:pt x="24" y="430"/>
                  </a:lnTo>
                  <a:lnTo>
                    <a:pt x="19" y="394"/>
                  </a:lnTo>
                  <a:lnTo>
                    <a:pt x="29" y="361"/>
                  </a:lnTo>
                  <a:lnTo>
                    <a:pt x="67" y="352"/>
                  </a:lnTo>
                  <a:lnTo>
                    <a:pt x="59" y="341"/>
                  </a:lnTo>
                  <a:lnTo>
                    <a:pt x="11" y="336"/>
                  </a:lnTo>
                  <a:lnTo>
                    <a:pt x="13" y="291"/>
                  </a:lnTo>
                  <a:lnTo>
                    <a:pt x="21" y="280"/>
                  </a:lnTo>
                  <a:lnTo>
                    <a:pt x="14" y="264"/>
                  </a:lnTo>
                  <a:lnTo>
                    <a:pt x="0" y="263"/>
                  </a:lnTo>
                  <a:lnTo>
                    <a:pt x="8" y="192"/>
                  </a:lnTo>
                  <a:lnTo>
                    <a:pt x="22" y="178"/>
                  </a:lnTo>
                  <a:lnTo>
                    <a:pt x="112" y="146"/>
                  </a:lnTo>
                  <a:lnTo>
                    <a:pt x="113" y="131"/>
                  </a:lnTo>
                  <a:lnTo>
                    <a:pt x="125" y="119"/>
                  </a:lnTo>
                  <a:lnTo>
                    <a:pt x="154" y="109"/>
                  </a:lnTo>
                  <a:lnTo>
                    <a:pt x="175" y="87"/>
                  </a:lnTo>
                  <a:lnTo>
                    <a:pt x="242" y="85"/>
                  </a:lnTo>
                  <a:lnTo>
                    <a:pt x="249" y="51"/>
                  </a:lnTo>
                  <a:lnTo>
                    <a:pt x="284" y="69"/>
                  </a:lnTo>
                  <a:lnTo>
                    <a:pt x="353" y="59"/>
                  </a:lnTo>
                  <a:lnTo>
                    <a:pt x="370" y="43"/>
                  </a:lnTo>
                  <a:lnTo>
                    <a:pt x="365" y="21"/>
                  </a:lnTo>
                  <a:lnTo>
                    <a:pt x="395" y="18"/>
                  </a:lnTo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6350" algn="ctr">
              <a:solidFill>
                <a:srgbClr val="0D0C07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36" name="Freeform 19" descr="Wide upward diagonal"/>
            <p:cNvSpPr>
              <a:spLocks/>
            </p:cNvSpPr>
            <p:nvPr/>
          </p:nvSpPr>
          <p:spPr bwMode="auto">
            <a:xfrm rot="-350899">
              <a:off x="2585132" y="3958520"/>
              <a:ext cx="898525" cy="1116683"/>
            </a:xfrm>
            <a:custGeom>
              <a:avLst/>
              <a:gdLst>
                <a:gd name="T0" fmla="*/ 2147483647 w 2065"/>
                <a:gd name="T1" fmla="*/ 2147483647 h 2763"/>
                <a:gd name="T2" fmla="*/ 2147483647 w 2065"/>
                <a:gd name="T3" fmla="*/ 2147483647 h 2763"/>
                <a:gd name="T4" fmla="*/ 2147483647 w 2065"/>
                <a:gd name="T5" fmla="*/ 2147483647 h 2763"/>
                <a:gd name="T6" fmla="*/ 2147483647 w 2065"/>
                <a:gd name="T7" fmla="*/ 2147483647 h 2763"/>
                <a:gd name="T8" fmla="*/ 2147483647 w 2065"/>
                <a:gd name="T9" fmla="*/ 2147483647 h 2763"/>
                <a:gd name="T10" fmla="*/ 2147483647 w 2065"/>
                <a:gd name="T11" fmla="*/ 2147483647 h 2763"/>
                <a:gd name="T12" fmla="*/ 2147483647 w 2065"/>
                <a:gd name="T13" fmla="*/ 2147483647 h 2763"/>
                <a:gd name="T14" fmla="*/ 2147483647 w 2065"/>
                <a:gd name="T15" fmla="*/ 2147483647 h 2763"/>
                <a:gd name="T16" fmla="*/ 2147483647 w 2065"/>
                <a:gd name="T17" fmla="*/ 2147483647 h 2763"/>
                <a:gd name="T18" fmla="*/ 2147483647 w 2065"/>
                <a:gd name="T19" fmla="*/ 2147483647 h 2763"/>
                <a:gd name="T20" fmla="*/ 2147483647 w 2065"/>
                <a:gd name="T21" fmla="*/ 2147483647 h 2763"/>
                <a:gd name="T22" fmla="*/ 2147483647 w 2065"/>
                <a:gd name="T23" fmla="*/ 2147483647 h 2763"/>
                <a:gd name="T24" fmla="*/ 2147483647 w 2065"/>
                <a:gd name="T25" fmla="*/ 2147483647 h 2763"/>
                <a:gd name="T26" fmla="*/ 2147483647 w 2065"/>
                <a:gd name="T27" fmla="*/ 2147483647 h 2763"/>
                <a:gd name="T28" fmla="*/ 2147483647 w 2065"/>
                <a:gd name="T29" fmla="*/ 2147483647 h 2763"/>
                <a:gd name="T30" fmla="*/ 2147483647 w 2065"/>
                <a:gd name="T31" fmla="*/ 2147483647 h 2763"/>
                <a:gd name="T32" fmla="*/ 2147483647 w 2065"/>
                <a:gd name="T33" fmla="*/ 2147483647 h 2763"/>
                <a:gd name="T34" fmla="*/ 2147483647 w 2065"/>
                <a:gd name="T35" fmla="*/ 2147483647 h 2763"/>
                <a:gd name="T36" fmla="*/ 2147483647 w 2065"/>
                <a:gd name="T37" fmla="*/ 2147483647 h 2763"/>
                <a:gd name="T38" fmla="*/ 2147483647 w 2065"/>
                <a:gd name="T39" fmla="*/ 2147483647 h 2763"/>
                <a:gd name="T40" fmla="*/ 2147483647 w 2065"/>
                <a:gd name="T41" fmla="*/ 2147483647 h 2763"/>
                <a:gd name="T42" fmla="*/ 2147483647 w 2065"/>
                <a:gd name="T43" fmla="*/ 2147483647 h 2763"/>
                <a:gd name="T44" fmla="*/ 2147483647 w 2065"/>
                <a:gd name="T45" fmla="*/ 2147483647 h 2763"/>
                <a:gd name="T46" fmla="*/ 2147483647 w 2065"/>
                <a:gd name="T47" fmla="*/ 2147483647 h 2763"/>
                <a:gd name="T48" fmla="*/ 2147483647 w 2065"/>
                <a:gd name="T49" fmla="*/ 2147483647 h 2763"/>
                <a:gd name="T50" fmla="*/ 2147483647 w 2065"/>
                <a:gd name="T51" fmla="*/ 2147483647 h 2763"/>
                <a:gd name="T52" fmla="*/ 2147483647 w 2065"/>
                <a:gd name="T53" fmla="*/ 2147483647 h 2763"/>
                <a:gd name="T54" fmla="*/ 0 w 2065"/>
                <a:gd name="T55" fmla="*/ 2147483647 h 2763"/>
                <a:gd name="T56" fmla="*/ 2147483647 w 2065"/>
                <a:gd name="T57" fmla="*/ 2147483647 h 2763"/>
                <a:gd name="T58" fmla="*/ 2147483647 w 2065"/>
                <a:gd name="T59" fmla="*/ 2147483647 h 2763"/>
                <a:gd name="T60" fmla="*/ 2147483647 w 2065"/>
                <a:gd name="T61" fmla="*/ 2147483647 h 2763"/>
                <a:gd name="T62" fmla="*/ 2147483647 w 2065"/>
                <a:gd name="T63" fmla="*/ 2147483647 h 2763"/>
                <a:gd name="T64" fmla="*/ 2147483647 w 2065"/>
                <a:gd name="T65" fmla="*/ 2147483647 h 2763"/>
                <a:gd name="T66" fmla="*/ 2147483647 w 2065"/>
                <a:gd name="T67" fmla="*/ 2147483647 h 2763"/>
                <a:gd name="T68" fmla="*/ 2147483647 w 2065"/>
                <a:gd name="T69" fmla="*/ 2147483647 h 2763"/>
                <a:gd name="T70" fmla="*/ 2147483647 w 2065"/>
                <a:gd name="T71" fmla="*/ 2147483647 h 2763"/>
                <a:gd name="T72" fmla="*/ 2147483647 w 2065"/>
                <a:gd name="T73" fmla="*/ 2147483647 h 2763"/>
                <a:gd name="T74" fmla="*/ 2147483647 w 2065"/>
                <a:gd name="T75" fmla="*/ 2147483647 h 2763"/>
                <a:gd name="T76" fmla="*/ 2147483647 w 2065"/>
                <a:gd name="T77" fmla="*/ 2147483647 h 2763"/>
                <a:gd name="T78" fmla="*/ 2147483647 w 2065"/>
                <a:gd name="T79" fmla="*/ 2147483647 h 2763"/>
                <a:gd name="T80" fmla="*/ 2147483647 w 2065"/>
                <a:gd name="T81" fmla="*/ 2147483647 h 2763"/>
                <a:gd name="T82" fmla="*/ 2147483647 w 2065"/>
                <a:gd name="T83" fmla="*/ 2147483647 h 2763"/>
                <a:gd name="T84" fmla="*/ 2147483647 w 2065"/>
                <a:gd name="T85" fmla="*/ 2147483647 h 2763"/>
                <a:gd name="T86" fmla="*/ 2147483647 w 2065"/>
                <a:gd name="T87" fmla="*/ 2147483647 h 2763"/>
                <a:gd name="T88" fmla="*/ 2147483647 w 2065"/>
                <a:gd name="T89" fmla="*/ 2147483647 h 2763"/>
                <a:gd name="T90" fmla="*/ 2147483647 w 2065"/>
                <a:gd name="T91" fmla="*/ 2147483647 h 2763"/>
                <a:gd name="T92" fmla="*/ 2147483647 w 2065"/>
                <a:gd name="T93" fmla="*/ 2147483647 h 2763"/>
                <a:gd name="T94" fmla="*/ 2147483647 w 2065"/>
                <a:gd name="T95" fmla="*/ 2147483647 h 2763"/>
                <a:gd name="T96" fmla="*/ 2147483647 w 2065"/>
                <a:gd name="T97" fmla="*/ 2147483647 h 2763"/>
                <a:gd name="T98" fmla="*/ 2147483647 w 2065"/>
                <a:gd name="T99" fmla="*/ 2147483647 h 2763"/>
                <a:gd name="T100" fmla="*/ 2147483647 w 2065"/>
                <a:gd name="T101" fmla="*/ 2147483647 h 2763"/>
                <a:gd name="T102" fmla="*/ 2147483647 w 2065"/>
                <a:gd name="T103" fmla="*/ 2147483647 h 2763"/>
                <a:gd name="T104" fmla="*/ 2147483647 w 2065"/>
                <a:gd name="T105" fmla="*/ 2147483647 h 2763"/>
                <a:gd name="T106" fmla="*/ 2147483647 w 2065"/>
                <a:gd name="T107" fmla="*/ 2147483647 h 2763"/>
                <a:gd name="T108" fmla="*/ 2147483647 w 2065"/>
                <a:gd name="T109" fmla="*/ 2147483647 h 2763"/>
                <a:gd name="T110" fmla="*/ 2147483647 w 2065"/>
                <a:gd name="T111" fmla="*/ 2147483647 h 2763"/>
                <a:gd name="T112" fmla="*/ 2147483647 w 2065"/>
                <a:gd name="T113" fmla="*/ 2147483647 h 2763"/>
                <a:gd name="T114" fmla="*/ 2147483647 w 2065"/>
                <a:gd name="T115" fmla="*/ 2147483647 h 2763"/>
                <a:gd name="T116" fmla="*/ 2147483647 w 2065"/>
                <a:gd name="T117" fmla="*/ 2147483647 h 2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65"/>
                <a:gd name="T178" fmla="*/ 0 h 2763"/>
                <a:gd name="T179" fmla="*/ 2065 w 2065"/>
                <a:gd name="T180" fmla="*/ 2763 h 2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65" h="2763">
                  <a:moveTo>
                    <a:pt x="1247" y="395"/>
                  </a:moveTo>
                  <a:lnTo>
                    <a:pt x="1241" y="376"/>
                  </a:lnTo>
                  <a:lnTo>
                    <a:pt x="1260" y="342"/>
                  </a:lnTo>
                  <a:lnTo>
                    <a:pt x="1290" y="325"/>
                  </a:lnTo>
                  <a:lnTo>
                    <a:pt x="1314" y="301"/>
                  </a:lnTo>
                  <a:lnTo>
                    <a:pt x="1318" y="267"/>
                  </a:lnTo>
                  <a:lnTo>
                    <a:pt x="1304" y="251"/>
                  </a:lnTo>
                  <a:lnTo>
                    <a:pt x="1238" y="266"/>
                  </a:lnTo>
                  <a:lnTo>
                    <a:pt x="1213" y="263"/>
                  </a:lnTo>
                  <a:lnTo>
                    <a:pt x="1200" y="235"/>
                  </a:lnTo>
                  <a:lnTo>
                    <a:pt x="1157" y="211"/>
                  </a:lnTo>
                  <a:lnTo>
                    <a:pt x="1138" y="232"/>
                  </a:lnTo>
                  <a:lnTo>
                    <a:pt x="1117" y="229"/>
                  </a:lnTo>
                  <a:lnTo>
                    <a:pt x="1118" y="200"/>
                  </a:lnTo>
                  <a:lnTo>
                    <a:pt x="1089" y="196"/>
                  </a:lnTo>
                  <a:lnTo>
                    <a:pt x="1076" y="180"/>
                  </a:lnTo>
                  <a:lnTo>
                    <a:pt x="1104" y="153"/>
                  </a:lnTo>
                  <a:lnTo>
                    <a:pt x="1110" y="120"/>
                  </a:lnTo>
                  <a:lnTo>
                    <a:pt x="1097" y="75"/>
                  </a:lnTo>
                  <a:lnTo>
                    <a:pt x="1039" y="47"/>
                  </a:lnTo>
                  <a:lnTo>
                    <a:pt x="1012" y="45"/>
                  </a:lnTo>
                  <a:lnTo>
                    <a:pt x="1017" y="28"/>
                  </a:lnTo>
                  <a:lnTo>
                    <a:pt x="983" y="38"/>
                  </a:lnTo>
                  <a:lnTo>
                    <a:pt x="898" y="2"/>
                  </a:lnTo>
                  <a:lnTo>
                    <a:pt x="867" y="0"/>
                  </a:lnTo>
                  <a:lnTo>
                    <a:pt x="858" y="38"/>
                  </a:lnTo>
                  <a:lnTo>
                    <a:pt x="907" y="153"/>
                  </a:lnTo>
                  <a:lnTo>
                    <a:pt x="851" y="176"/>
                  </a:lnTo>
                  <a:lnTo>
                    <a:pt x="846" y="189"/>
                  </a:lnTo>
                  <a:lnTo>
                    <a:pt x="829" y="205"/>
                  </a:lnTo>
                  <a:lnTo>
                    <a:pt x="853" y="211"/>
                  </a:lnTo>
                  <a:lnTo>
                    <a:pt x="867" y="224"/>
                  </a:lnTo>
                  <a:lnTo>
                    <a:pt x="856" y="247"/>
                  </a:lnTo>
                  <a:lnTo>
                    <a:pt x="864" y="272"/>
                  </a:lnTo>
                  <a:lnTo>
                    <a:pt x="880" y="292"/>
                  </a:lnTo>
                  <a:lnTo>
                    <a:pt x="873" y="306"/>
                  </a:lnTo>
                  <a:lnTo>
                    <a:pt x="856" y="306"/>
                  </a:lnTo>
                  <a:lnTo>
                    <a:pt x="850" y="336"/>
                  </a:lnTo>
                  <a:lnTo>
                    <a:pt x="895" y="380"/>
                  </a:lnTo>
                  <a:lnTo>
                    <a:pt x="887" y="387"/>
                  </a:lnTo>
                  <a:lnTo>
                    <a:pt x="799" y="377"/>
                  </a:lnTo>
                  <a:lnTo>
                    <a:pt x="772" y="418"/>
                  </a:lnTo>
                  <a:lnTo>
                    <a:pt x="759" y="486"/>
                  </a:lnTo>
                  <a:lnTo>
                    <a:pt x="769" y="569"/>
                  </a:lnTo>
                  <a:lnTo>
                    <a:pt x="740" y="485"/>
                  </a:lnTo>
                  <a:lnTo>
                    <a:pt x="710" y="471"/>
                  </a:lnTo>
                  <a:lnTo>
                    <a:pt x="701" y="511"/>
                  </a:lnTo>
                  <a:lnTo>
                    <a:pt x="675" y="509"/>
                  </a:lnTo>
                  <a:lnTo>
                    <a:pt x="676" y="460"/>
                  </a:lnTo>
                  <a:lnTo>
                    <a:pt x="661" y="419"/>
                  </a:lnTo>
                  <a:lnTo>
                    <a:pt x="602" y="397"/>
                  </a:lnTo>
                  <a:lnTo>
                    <a:pt x="493" y="400"/>
                  </a:lnTo>
                  <a:lnTo>
                    <a:pt x="476" y="429"/>
                  </a:lnTo>
                  <a:lnTo>
                    <a:pt x="457" y="443"/>
                  </a:lnTo>
                  <a:lnTo>
                    <a:pt x="439" y="468"/>
                  </a:lnTo>
                  <a:lnTo>
                    <a:pt x="441" y="478"/>
                  </a:lnTo>
                  <a:lnTo>
                    <a:pt x="480" y="497"/>
                  </a:lnTo>
                  <a:lnTo>
                    <a:pt x="512" y="537"/>
                  </a:lnTo>
                  <a:lnTo>
                    <a:pt x="515" y="575"/>
                  </a:lnTo>
                  <a:lnTo>
                    <a:pt x="509" y="570"/>
                  </a:lnTo>
                  <a:lnTo>
                    <a:pt x="496" y="531"/>
                  </a:lnTo>
                  <a:lnTo>
                    <a:pt x="435" y="535"/>
                  </a:lnTo>
                  <a:lnTo>
                    <a:pt x="362" y="709"/>
                  </a:lnTo>
                  <a:lnTo>
                    <a:pt x="295" y="739"/>
                  </a:lnTo>
                  <a:lnTo>
                    <a:pt x="297" y="779"/>
                  </a:lnTo>
                  <a:lnTo>
                    <a:pt x="363" y="823"/>
                  </a:lnTo>
                  <a:lnTo>
                    <a:pt x="350" y="869"/>
                  </a:lnTo>
                  <a:lnTo>
                    <a:pt x="314" y="903"/>
                  </a:lnTo>
                  <a:lnTo>
                    <a:pt x="270" y="924"/>
                  </a:lnTo>
                  <a:lnTo>
                    <a:pt x="254" y="969"/>
                  </a:lnTo>
                  <a:lnTo>
                    <a:pt x="228" y="1006"/>
                  </a:lnTo>
                  <a:lnTo>
                    <a:pt x="195" y="1008"/>
                  </a:lnTo>
                  <a:lnTo>
                    <a:pt x="148" y="976"/>
                  </a:lnTo>
                  <a:lnTo>
                    <a:pt x="106" y="969"/>
                  </a:lnTo>
                  <a:lnTo>
                    <a:pt x="69" y="1232"/>
                  </a:lnTo>
                  <a:lnTo>
                    <a:pt x="38" y="1258"/>
                  </a:lnTo>
                  <a:lnTo>
                    <a:pt x="29" y="1287"/>
                  </a:lnTo>
                  <a:lnTo>
                    <a:pt x="35" y="1364"/>
                  </a:lnTo>
                  <a:lnTo>
                    <a:pt x="31" y="1386"/>
                  </a:lnTo>
                  <a:lnTo>
                    <a:pt x="45" y="1417"/>
                  </a:lnTo>
                  <a:lnTo>
                    <a:pt x="44" y="1462"/>
                  </a:lnTo>
                  <a:lnTo>
                    <a:pt x="60" y="1504"/>
                  </a:lnTo>
                  <a:lnTo>
                    <a:pt x="55" y="1536"/>
                  </a:lnTo>
                  <a:lnTo>
                    <a:pt x="0" y="1597"/>
                  </a:lnTo>
                  <a:lnTo>
                    <a:pt x="28" y="1622"/>
                  </a:lnTo>
                  <a:lnTo>
                    <a:pt x="12" y="1651"/>
                  </a:lnTo>
                  <a:lnTo>
                    <a:pt x="9" y="1682"/>
                  </a:lnTo>
                  <a:lnTo>
                    <a:pt x="32" y="1749"/>
                  </a:lnTo>
                  <a:lnTo>
                    <a:pt x="27" y="1801"/>
                  </a:lnTo>
                  <a:lnTo>
                    <a:pt x="2" y="1824"/>
                  </a:lnTo>
                  <a:lnTo>
                    <a:pt x="72" y="1915"/>
                  </a:lnTo>
                  <a:lnTo>
                    <a:pt x="89" y="1964"/>
                  </a:lnTo>
                  <a:lnTo>
                    <a:pt x="388" y="2103"/>
                  </a:lnTo>
                  <a:lnTo>
                    <a:pt x="370" y="2151"/>
                  </a:lnTo>
                  <a:lnTo>
                    <a:pt x="279" y="2238"/>
                  </a:lnTo>
                  <a:lnTo>
                    <a:pt x="207" y="2391"/>
                  </a:lnTo>
                  <a:lnTo>
                    <a:pt x="183" y="2556"/>
                  </a:lnTo>
                  <a:lnTo>
                    <a:pt x="188" y="2570"/>
                  </a:lnTo>
                  <a:lnTo>
                    <a:pt x="217" y="2603"/>
                  </a:lnTo>
                  <a:lnTo>
                    <a:pt x="490" y="2601"/>
                  </a:lnTo>
                  <a:lnTo>
                    <a:pt x="647" y="2687"/>
                  </a:lnTo>
                  <a:lnTo>
                    <a:pt x="695" y="2675"/>
                  </a:lnTo>
                  <a:lnTo>
                    <a:pt x="738" y="2678"/>
                  </a:lnTo>
                  <a:lnTo>
                    <a:pt x="775" y="2694"/>
                  </a:lnTo>
                  <a:lnTo>
                    <a:pt x="793" y="2735"/>
                  </a:lnTo>
                  <a:lnTo>
                    <a:pt x="834" y="2763"/>
                  </a:lnTo>
                  <a:lnTo>
                    <a:pt x="859" y="2751"/>
                  </a:lnTo>
                  <a:lnTo>
                    <a:pt x="877" y="2723"/>
                  </a:lnTo>
                  <a:lnTo>
                    <a:pt x="910" y="2698"/>
                  </a:lnTo>
                  <a:lnTo>
                    <a:pt x="960" y="2709"/>
                  </a:lnTo>
                  <a:lnTo>
                    <a:pt x="1015" y="2751"/>
                  </a:lnTo>
                  <a:lnTo>
                    <a:pt x="1074" y="2758"/>
                  </a:lnTo>
                  <a:lnTo>
                    <a:pt x="1167" y="2711"/>
                  </a:lnTo>
                  <a:lnTo>
                    <a:pt x="1316" y="2709"/>
                  </a:lnTo>
                  <a:lnTo>
                    <a:pt x="1337" y="2689"/>
                  </a:lnTo>
                  <a:lnTo>
                    <a:pt x="1386" y="2710"/>
                  </a:lnTo>
                  <a:lnTo>
                    <a:pt x="1451" y="2717"/>
                  </a:lnTo>
                  <a:lnTo>
                    <a:pt x="1466" y="2753"/>
                  </a:lnTo>
                  <a:lnTo>
                    <a:pt x="1503" y="2740"/>
                  </a:lnTo>
                  <a:lnTo>
                    <a:pt x="1503" y="2706"/>
                  </a:lnTo>
                  <a:lnTo>
                    <a:pt x="1480" y="2633"/>
                  </a:lnTo>
                  <a:lnTo>
                    <a:pt x="1482" y="2560"/>
                  </a:lnTo>
                  <a:lnTo>
                    <a:pt x="1508" y="2512"/>
                  </a:lnTo>
                  <a:lnTo>
                    <a:pt x="1610" y="2482"/>
                  </a:lnTo>
                  <a:lnTo>
                    <a:pt x="1649" y="2405"/>
                  </a:lnTo>
                  <a:lnTo>
                    <a:pt x="1727" y="2380"/>
                  </a:lnTo>
                  <a:lnTo>
                    <a:pt x="1736" y="2346"/>
                  </a:lnTo>
                  <a:lnTo>
                    <a:pt x="1429" y="1995"/>
                  </a:lnTo>
                  <a:lnTo>
                    <a:pt x="1432" y="1865"/>
                  </a:lnTo>
                  <a:lnTo>
                    <a:pt x="1383" y="1836"/>
                  </a:lnTo>
                  <a:lnTo>
                    <a:pt x="1352" y="1789"/>
                  </a:lnTo>
                  <a:lnTo>
                    <a:pt x="1356" y="1752"/>
                  </a:lnTo>
                  <a:lnTo>
                    <a:pt x="1364" y="1734"/>
                  </a:lnTo>
                  <a:lnTo>
                    <a:pt x="1422" y="1802"/>
                  </a:lnTo>
                  <a:lnTo>
                    <a:pt x="1433" y="1800"/>
                  </a:lnTo>
                  <a:lnTo>
                    <a:pt x="1460" y="1747"/>
                  </a:lnTo>
                  <a:lnTo>
                    <a:pt x="1679" y="1679"/>
                  </a:lnTo>
                  <a:lnTo>
                    <a:pt x="1711" y="1633"/>
                  </a:lnTo>
                  <a:lnTo>
                    <a:pt x="1875" y="1588"/>
                  </a:lnTo>
                  <a:lnTo>
                    <a:pt x="1897" y="1496"/>
                  </a:lnTo>
                  <a:lnTo>
                    <a:pt x="1937" y="1509"/>
                  </a:lnTo>
                  <a:lnTo>
                    <a:pt x="1988" y="1602"/>
                  </a:lnTo>
                  <a:lnTo>
                    <a:pt x="2016" y="1604"/>
                  </a:lnTo>
                  <a:lnTo>
                    <a:pt x="2065" y="1414"/>
                  </a:lnTo>
                  <a:lnTo>
                    <a:pt x="2061" y="1396"/>
                  </a:lnTo>
                  <a:lnTo>
                    <a:pt x="2002" y="1314"/>
                  </a:lnTo>
                  <a:lnTo>
                    <a:pt x="1988" y="934"/>
                  </a:lnTo>
                  <a:lnTo>
                    <a:pt x="1934" y="886"/>
                  </a:lnTo>
                  <a:lnTo>
                    <a:pt x="1935" y="857"/>
                  </a:lnTo>
                  <a:lnTo>
                    <a:pt x="1983" y="762"/>
                  </a:lnTo>
                  <a:lnTo>
                    <a:pt x="1997" y="647"/>
                  </a:lnTo>
                  <a:lnTo>
                    <a:pt x="1965" y="543"/>
                  </a:lnTo>
                  <a:lnTo>
                    <a:pt x="1879" y="507"/>
                  </a:lnTo>
                  <a:lnTo>
                    <a:pt x="1874" y="454"/>
                  </a:lnTo>
                  <a:lnTo>
                    <a:pt x="1846" y="398"/>
                  </a:lnTo>
                  <a:lnTo>
                    <a:pt x="1809" y="399"/>
                  </a:lnTo>
                  <a:lnTo>
                    <a:pt x="1788" y="377"/>
                  </a:lnTo>
                  <a:lnTo>
                    <a:pt x="1776" y="374"/>
                  </a:lnTo>
                  <a:lnTo>
                    <a:pt x="1770" y="344"/>
                  </a:lnTo>
                  <a:lnTo>
                    <a:pt x="1741" y="322"/>
                  </a:lnTo>
                  <a:lnTo>
                    <a:pt x="1722" y="295"/>
                  </a:lnTo>
                  <a:lnTo>
                    <a:pt x="1629" y="309"/>
                  </a:lnTo>
                  <a:lnTo>
                    <a:pt x="1601" y="325"/>
                  </a:lnTo>
                  <a:lnTo>
                    <a:pt x="1613" y="304"/>
                  </a:lnTo>
                  <a:lnTo>
                    <a:pt x="1676" y="266"/>
                  </a:lnTo>
                  <a:lnTo>
                    <a:pt x="1650" y="259"/>
                  </a:lnTo>
                  <a:lnTo>
                    <a:pt x="1617" y="263"/>
                  </a:lnTo>
                  <a:lnTo>
                    <a:pt x="1558" y="320"/>
                  </a:lnTo>
                  <a:lnTo>
                    <a:pt x="1536" y="355"/>
                  </a:lnTo>
                  <a:lnTo>
                    <a:pt x="1519" y="365"/>
                  </a:lnTo>
                  <a:lnTo>
                    <a:pt x="1522" y="341"/>
                  </a:lnTo>
                  <a:lnTo>
                    <a:pt x="1446" y="350"/>
                  </a:lnTo>
                  <a:lnTo>
                    <a:pt x="1381" y="393"/>
                  </a:lnTo>
                  <a:lnTo>
                    <a:pt x="1391" y="415"/>
                  </a:lnTo>
                  <a:lnTo>
                    <a:pt x="1355" y="411"/>
                  </a:lnTo>
                  <a:lnTo>
                    <a:pt x="1311" y="391"/>
                  </a:lnTo>
                  <a:lnTo>
                    <a:pt x="1252" y="418"/>
                  </a:lnTo>
                  <a:lnTo>
                    <a:pt x="1247" y="395"/>
                  </a:lnTo>
                </a:path>
              </a:pathLst>
            </a:custGeom>
            <a:solidFill>
              <a:srgbClr val="00B0F0"/>
            </a:solidFill>
            <a:ln w="6350">
              <a:solidFill>
                <a:srgbClr val="0D0C07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37" name="Freeform 20" descr="Large confetti"/>
            <p:cNvSpPr>
              <a:spLocks/>
            </p:cNvSpPr>
            <p:nvPr/>
          </p:nvSpPr>
          <p:spPr bwMode="auto">
            <a:xfrm rot="-350899">
              <a:off x="3298336" y="4010378"/>
              <a:ext cx="48670" cy="58773"/>
            </a:xfrm>
            <a:custGeom>
              <a:avLst/>
              <a:gdLst>
                <a:gd name="T0" fmla="*/ 2147483647 w 115"/>
                <a:gd name="T1" fmla="*/ 2147483647 h 143"/>
                <a:gd name="T2" fmla="*/ 2147483647 w 115"/>
                <a:gd name="T3" fmla="*/ 2147483647 h 143"/>
                <a:gd name="T4" fmla="*/ 2147483647 w 115"/>
                <a:gd name="T5" fmla="*/ 2147483647 h 143"/>
                <a:gd name="T6" fmla="*/ 2147483647 w 115"/>
                <a:gd name="T7" fmla="*/ 2147483647 h 143"/>
                <a:gd name="T8" fmla="*/ 2147483647 w 115"/>
                <a:gd name="T9" fmla="*/ 2147483647 h 143"/>
                <a:gd name="T10" fmla="*/ 2147483647 w 115"/>
                <a:gd name="T11" fmla="*/ 2147483647 h 143"/>
                <a:gd name="T12" fmla="*/ 2147483647 w 115"/>
                <a:gd name="T13" fmla="*/ 2147483647 h 143"/>
                <a:gd name="T14" fmla="*/ 2147483647 w 115"/>
                <a:gd name="T15" fmla="*/ 2147483647 h 143"/>
                <a:gd name="T16" fmla="*/ 0 w 115"/>
                <a:gd name="T17" fmla="*/ 2147483647 h 143"/>
                <a:gd name="T18" fmla="*/ 2147483647 w 115"/>
                <a:gd name="T19" fmla="*/ 2147483647 h 143"/>
                <a:gd name="T20" fmla="*/ 2147483647 w 115"/>
                <a:gd name="T21" fmla="*/ 2147483647 h 143"/>
                <a:gd name="T22" fmla="*/ 2147483647 w 115"/>
                <a:gd name="T23" fmla="*/ 2147483647 h 143"/>
                <a:gd name="T24" fmla="*/ 2147483647 w 115"/>
                <a:gd name="T25" fmla="*/ 2147483647 h 143"/>
                <a:gd name="T26" fmla="*/ 2147483647 w 115"/>
                <a:gd name="T27" fmla="*/ 2147483647 h 143"/>
                <a:gd name="T28" fmla="*/ 2147483647 w 115"/>
                <a:gd name="T29" fmla="*/ 2147483647 h 143"/>
                <a:gd name="T30" fmla="*/ 2147483647 w 115"/>
                <a:gd name="T31" fmla="*/ 2147483647 h 143"/>
                <a:gd name="T32" fmla="*/ 2147483647 w 115"/>
                <a:gd name="T33" fmla="*/ 2147483647 h 143"/>
                <a:gd name="T34" fmla="*/ 2147483647 w 115"/>
                <a:gd name="T35" fmla="*/ 0 h 143"/>
                <a:gd name="T36" fmla="*/ 2147483647 w 115"/>
                <a:gd name="T37" fmla="*/ 2147483647 h 143"/>
                <a:gd name="T38" fmla="*/ 2147483647 w 115"/>
                <a:gd name="T39" fmla="*/ 2147483647 h 143"/>
                <a:gd name="T40" fmla="*/ 2147483647 w 115"/>
                <a:gd name="T41" fmla="*/ 2147483647 h 143"/>
                <a:gd name="T42" fmla="*/ 2147483647 w 115"/>
                <a:gd name="T43" fmla="*/ 2147483647 h 143"/>
                <a:gd name="T44" fmla="*/ 2147483647 w 115"/>
                <a:gd name="T45" fmla="*/ 2147483647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5"/>
                <a:gd name="T70" fmla="*/ 0 h 143"/>
                <a:gd name="T71" fmla="*/ 115 w 115"/>
                <a:gd name="T72" fmla="*/ 143 h 1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5" h="143">
                  <a:moveTo>
                    <a:pt x="101" y="81"/>
                  </a:moveTo>
                  <a:lnTo>
                    <a:pt x="101" y="105"/>
                  </a:lnTo>
                  <a:lnTo>
                    <a:pt x="112" y="127"/>
                  </a:lnTo>
                  <a:lnTo>
                    <a:pt x="108" y="143"/>
                  </a:lnTo>
                  <a:lnTo>
                    <a:pt x="89" y="128"/>
                  </a:lnTo>
                  <a:lnTo>
                    <a:pt x="66" y="132"/>
                  </a:lnTo>
                  <a:lnTo>
                    <a:pt x="53" y="143"/>
                  </a:lnTo>
                  <a:lnTo>
                    <a:pt x="21" y="133"/>
                  </a:lnTo>
                  <a:lnTo>
                    <a:pt x="0" y="110"/>
                  </a:lnTo>
                  <a:lnTo>
                    <a:pt x="12" y="95"/>
                  </a:lnTo>
                  <a:lnTo>
                    <a:pt x="15" y="76"/>
                  </a:lnTo>
                  <a:lnTo>
                    <a:pt x="8" y="45"/>
                  </a:lnTo>
                  <a:lnTo>
                    <a:pt x="26" y="42"/>
                  </a:lnTo>
                  <a:lnTo>
                    <a:pt x="72" y="69"/>
                  </a:lnTo>
                  <a:lnTo>
                    <a:pt x="67" y="50"/>
                  </a:lnTo>
                  <a:lnTo>
                    <a:pt x="46" y="32"/>
                  </a:lnTo>
                  <a:lnTo>
                    <a:pt x="33" y="13"/>
                  </a:lnTo>
                  <a:lnTo>
                    <a:pt x="44" y="0"/>
                  </a:lnTo>
                  <a:lnTo>
                    <a:pt x="64" y="6"/>
                  </a:lnTo>
                  <a:lnTo>
                    <a:pt x="67" y="24"/>
                  </a:lnTo>
                  <a:lnTo>
                    <a:pt x="97" y="30"/>
                  </a:lnTo>
                  <a:lnTo>
                    <a:pt x="115" y="40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38" name="Freeform 21" descr="Large grid"/>
            <p:cNvSpPr>
              <a:spLocks/>
            </p:cNvSpPr>
            <p:nvPr/>
          </p:nvSpPr>
          <p:spPr bwMode="auto">
            <a:xfrm rot="-350899">
              <a:off x="3298336" y="4010378"/>
              <a:ext cx="48670" cy="58773"/>
            </a:xfrm>
            <a:custGeom>
              <a:avLst/>
              <a:gdLst>
                <a:gd name="T0" fmla="*/ 2147483647 w 115"/>
                <a:gd name="T1" fmla="*/ 2147483647 h 143"/>
                <a:gd name="T2" fmla="*/ 2147483647 w 115"/>
                <a:gd name="T3" fmla="*/ 2147483647 h 143"/>
                <a:gd name="T4" fmla="*/ 2147483647 w 115"/>
                <a:gd name="T5" fmla="*/ 2147483647 h 143"/>
                <a:gd name="T6" fmla="*/ 2147483647 w 115"/>
                <a:gd name="T7" fmla="*/ 2147483647 h 143"/>
                <a:gd name="T8" fmla="*/ 2147483647 w 115"/>
                <a:gd name="T9" fmla="*/ 2147483647 h 143"/>
                <a:gd name="T10" fmla="*/ 2147483647 w 115"/>
                <a:gd name="T11" fmla="*/ 2147483647 h 143"/>
                <a:gd name="T12" fmla="*/ 2147483647 w 115"/>
                <a:gd name="T13" fmla="*/ 2147483647 h 143"/>
                <a:gd name="T14" fmla="*/ 2147483647 w 115"/>
                <a:gd name="T15" fmla="*/ 2147483647 h 143"/>
                <a:gd name="T16" fmla="*/ 0 w 115"/>
                <a:gd name="T17" fmla="*/ 2147483647 h 143"/>
                <a:gd name="T18" fmla="*/ 2147483647 w 115"/>
                <a:gd name="T19" fmla="*/ 2147483647 h 143"/>
                <a:gd name="T20" fmla="*/ 2147483647 w 115"/>
                <a:gd name="T21" fmla="*/ 2147483647 h 143"/>
                <a:gd name="T22" fmla="*/ 2147483647 w 115"/>
                <a:gd name="T23" fmla="*/ 2147483647 h 143"/>
                <a:gd name="T24" fmla="*/ 2147483647 w 115"/>
                <a:gd name="T25" fmla="*/ 2147483647 h 143"/>
                <a:gd name="T26" fmla="*/ 2147483647 w 115"/>
                <a:gd name="T27" fmla="*/ 2147483647 h 143"/>
                <a:gd name="T28" fmla="*/ 2147483647 w 115"/>
                <a:gd name="T29" fmla="*/ 2147483647 h 143"/>
                <a:gd name="T30" fmla="*/ 2147483647 w 115"/>
                <a:gd name="T31" fmla="*/ 2147483647 h 143"/>
                <a:gd name="T32" fmla="*/ 2147483647 w 115"/>
                <a:gd name="T33" fmla="*/ 2147483647 h 143"/>
                <a:gd name="T34" fmla="*/ 2147483647 w 115"/>
                <a:gd name="T35" fmla="*/ 0 h 143"/>
                <a:gd name="T36" fmla="*/ 2147483647 w 115"/>
                <a:gd name="T37" fmla="*/ 2147483647 h 143"/>
                <a:gd name="T38" fmla="*/ 2147483647 w 115"/>
                <a:gd name="T39" fmla="*/ 2147483647 h 143"/>
                <a:gd name="T40" fmla="*/ 2147483647 w 115"/>
                <a:gd name="T41" fmla="*/ 2147483647 h 143"/>
                <a:gd name="T42" fmla="*/ 2147483647 w 115"/>
                <a:gd name="T43" fmla="*/ 2147483647 h 143"/>
                <a:gd name="T44" fmla="*/ 2147483647 w 115"/>
                <a:gd name="T45" fmla="*/ 2147483647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5"/>
                <a:gd name="T70" fmla="*/ 0 h 143"/>
                <a:gd name="T71" fmla="*/ 115 w 115"/>
                <a:gd name="T72" fmla="*/ 143 h 1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5" h="143">
                  <a:moveTo>
                    <a:pt x="101" y="81"/>
                  </a:moveTo>
                  <a:lnTo>
                    <a:pt x="101" y="105"/>
                  </a:lnTo>
                  <a:lnTo>
                    <a:pt x="112" y="127"/>
                  </a:lnTo>
                  <a:lnTo>
                    <a:pt x="108" y="143"/>
                  </a:lnTo>
                  <a:lnTo>
                    <a:pt x="89" y="128"/>
                  </a:lnTo>
                  <a:lnTo>
                    <a:pt x="66" y="132"/>
                  </a:lnTo>
                  <a:lnTo>
                    <a:pt x="53" y="143"/>
                  </a:lnTo>
                  <a:lnTo>
                    <a:pt x="21" y="133"/>
                  </a:lnTo>
                  <a:lnTo>
                    <a:pt x="0" y="110"/>
                  </a:lnTo>
                  <a:lnTo>
                    <a:pt x="12" y="95"/>
                  </a:lnTo>
                  <a:lnTo>
                    <a:pt x="15" y="76"/>
                  </a:lnTo>
                  <a:lnTo>
                    <a:pt x="8" y="45"/>
                  </a:lnTo>
                  <a:lnTo>
                    <a:pt x="26" y="42"/>
                  </a:lnTo>
                  <a:lnTo>
                    <a:pt x="72" y="69"/>
                  </a:lnTo>
                  <a:lnTo>
                    <a:pt x="67" y="50"/>
                  </a:lnTo>
                  <a:lnTo>
                    <a:pt x="46" y="32"/>
                  </a:lnTo>
                  <a:lnTo>
                    <a:pt x="33" y="13"/>
                  </a:lnTo>
                  <a:lnTo>
                    <a:pt x="44" y="0"/>
                  </a:lnTo>
                  <a:lnTo>
                    <a:pt x="64" y="6"/>
                  </a:lnTo>
                  <a:lnTo>
                    <a:pt x="67" y="24"/>
                  </a:lnTo>
                  <a:lnTo>
                    <a:pt x="97" y="30"/>
                  </a:lnTo>
                  <a:lnTo>
                    <a:pt x="115" y="40"/>
                  </a:lnTo>
                  <a:lnTo>
                    <a:pt x="101" y="81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39" name="Freeform 22" descr="70%"/>
            <p:cNvSpPr>
              <a:spLocks/>
            </p:cNvSpPr>
            <p:nvPr/>
          </p:nvSpPr>
          <p:spPr bwMode="auto">
            <a:xfrm rot="-350899">
              <a:off x="1624833" y="3270532"/>
              <a:ext cx="102957" cy="77788"/>
            </a:xfrm>
            <a:custGeom>
              <a:avLst/>
              <a:gdLst>
                <a:gd name="T0" fmla="*/ 2147483647 w 235"/>
                <a:gd name="T1" fmla="*/ 2147483647 h 188"/>
                <a:gd name="T2" fmla="*/ 2147483647 w 235"/>
                <a:gd name="T3" fmla="*/ 0 h 188"/>
                <a:gd name="T4" fmla="*/ 2147483647 w 235"/>
                <a:gd name="T5" fmla="*/ 2147483647 h 188"/>
                <a:gd name="T6" fmla="*/ 2147483647 w 235"/>
                <a:gd name="T7" fmla="*/ 2147483647 h 188"/>
                <a:gd name="T8" fmla="*/ 2147483647 w 235"/>
                <a:gd name="T9" fmla="*/ 2147483647 h 188"/>
                <a:gd name="T10" fmla="*/ 2147483647 w 235"/>
                <a:gd name="T11" fmla="*/ 2147483647 h 188"/>
                <a:gd name="T12" fmla="*/ 2147483647 w 235"/>
                <a:gd name="T13" fmla="*/ 2147483647 h 188"/>
                <a:gd name="T14" fmla="*/ 2147483647 w 235"/>
                <a:gd name="T15" fmla="*/ 2147483647 h 188"/>
                <a:gd name="T16" fmla="*/ 2147483647 w 235"/>
                <a:gd name="T17" fmla="*/ 2147483647 h 188"/>
                <a:gd name="T18" fmla="*/ 2147483647 w 235"/>
                <a:gd name="T19" fmla="*/ 2147483647 h 188"/>
                <a:gd name="T20" fmla="*/ 2147483647 w 235"/>
                <a:gd name="T21" fmla="*/ 2147483647 h 188"/>
                <a:gd name="T22" fmla="*/ 2147483647 w 235"/>
                <a:gd name="T23" fmla="*/ 2147483647 h 188"/>
                <a:gd name="T24" fmla="*/ 0 w 235"/>
                <a:gd name="T25" fmla="*/ 2147483647 h 188"/>
                <a:gd name="T26" fmla="*/ 2147483647 w 235"/>
                <a:gd name="T27" fmla="*/ 2147483647 h 188"/>
                <a:gd name="T28" fmla="*/ 2147483647 w 235"/>
                <a:gd name="T29" fmla="*/ 2147483647 h 188"/>
                <a:gd name="T30" fmla="*/ 2147483647 w 235"/>
                <a:gd name="T31" fmla="*/ 2147483647 h 188"/>
                <a:gd name="T32" fmla="*/ 2147483647 w 235"/>
                <a:gd name="T33" fmla="*/ 2147483647 h 188"/>
                <a:gd name="T34" fmla="*/ 2147483647 w 235"/>
                <a:gd name="T35" fmla="*/ 2147483647 h 188"/>
                <a:gd name="T36" fmla="*/ 2147483647 w 235"/>
                <a:gd name="T37" fmla="*/ 2147483647 h 188"/>
                <a:gd name="T38" fmla="*/ 2147483647 w 235"/>
                <a:gd name="T39" fmla="*/ 2147483647 h 188"/>
                <a:gd name="T40" fmla="*/ 2147483647 w 235"/>
                <a:gd name="T41" fmla="*/ 2147483647 h 188"/>
                <a:gd name="T42" fmla="*/ 2147483647 w 235"/>
                <a:gd name="T43" fmla="*/ 2147483647 h 188"/>
                <a:gd name="T44" fmla="*/ 2147483647 w 235"/>
                <a:gd name="T45" fmla="*/ 2147483647 h 188"/>
                <a:gd name="T46" fmla="*/ 2147483647 w 235"/>
                <a:gd name="T47" fmla="*/ 2147483647 h 188"/>
                <a:gd name="T48" fmla="*/ 2147483647 w 235"/>
                <a:gd name="T49" fmla="*/ 2147483647 h 188"/>
                <a:gd name="T50" fmla="*/ 2147483647 w 235"/>
                <a:gd name="T51" fmla="*/ 2147483647 h 188"/>
                <a:gd name="T52" fmla="*/ 2147483647 w 235"/>
                <a:gd name="T53" fmla="*/ 2147483647 h 188"/>
                <a:gd name="T54" fmla="*/ 2147483647 w 235"/>
                <a:gd name="T55" fmla="*/ 2147483647 h 1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5"/>
                <a:gd name="T85" fmla="*/ 0 h 188"/>
                <a:gd name="T86" fmla="*/ 235 w 235"/>
                <a:gd name="T87" fmla="*/ 188 h 1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5" h="188">
                  <a:moveTo>
                    <a:pt x="235" y="4"/>
                  </a:moveTo>
                  <a:lnTo>
                    <a:pt x="214" y="0"/>
                  </a:lnTo>
                  <a:lnTo>
                    <a:pt x="109" y="27"/>
                  </a:lnTo>
                  <a:lnTo>
                    <a:pt x="104" y="40"/>
                  </a:lnTo>
                  <a:lnTo>
                    <a:pt x="103" y="60"/>
                  </a:lnTo>
                  <a:lnTo>
                    <a:pt x="81" y="59"/>
                  </a:lnTo>
                  <a:lnTo>
                    <a:pt x="64" y="33"/>
                  </a:lnTo>
                  <a:lnTo>
                    <a:pt x="41" y="61"/>
                  </a:lnTo>
                  <a:lnTo>
                    <a:pt x="23" y="105"/>
                  </a:lnTo>
                  <a:lnTo>
                    <a:pt x="31" y="144"/>
                  </a:lnTo>
                  <a:lnTo>
                    <a:pt x="8" y="157"/>
                  </a:lnTo>
                  <a:lnTo>
                    <a:pt x="3" y="166"/>
                  </a:lnTo>
                  <a:lnTo>
                    <a:pt x="0" y="188"/>
                  </a:lnTo>
                  <a:lnTo>
                    <a:pt x="41" y="184"/>
                  </a:lnTo>
                  <a:lnTo>
                    <a:pt x="51" y="167"/>
                  </a:lnTo>
                  <a:lnTo>
                    <a:pt x="68" y="164"/>
                  </a:lnTo>
                  <a:lnTo>
                    <a:pt x="87" y="151"/>
                  </a:lnTo>
                  <a:lnTo>
                    <a:pt x="108" y="161"/>
                  </a:lnTo>
                  <a:lnTo>
                    <a:pt x="142" y="149"/>
                  </a:lnTo>
                  <a:lnTo>
                    <a:pt x="156" y="127"/>
                  </a:lnTo>
                  <a:lnTo>
                    <a:pt x="146" y="120"/>
                  </a:lnTo>
                  <a:lnTo>
                    <a:pt x="153" y="101"/>
                  </a:lnTo>
                  <a:lnTo>
                    <a:pt x="174" y="88"/>
                  </a:lnTo>
                  <a:lnTo>
                    <a:pt x="192" y="93"/>
                  </a:lnTo>
                  <a:lnTo>
                    <a:pt x="214" y="85"/>
                  </a:lnTo>
                  <a:lnTo>
                    <a:pt x="205" y="83"/>
                  </a:lnTo>
                  <a:lnTo>
                    <a:pt x="201" y="67"/>
                  </a:lnTo>
                  <a:lnTo>
                    <a:pt x="235" y="4"/>
                  </a:lnTo>
                  <a:close/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40" name="Freeform 23" descr="70%"/>
            <p:cNvSpPr>
              <a:spLocks/>
            </p:cNvSpPr>
            <p:nvPr/>
          </p:nvSpPr>
          <p:spPr bwMode="auto">
            <a:xfrm rot="-350899">
              <a:off x="1624833" y="3270532"/>
              <a:ext cx="102957" cy="77788"/>
            </a:xfrm>
            <a:custGeom>
              <a:avLst/>
              <a:gdLst>
                <a:gd name="T0" fmla="*/ 2147483647 w 235"/>
                <a:gd name="T1" fmla="*/ 2147483647 h 188"/>
                <a:gd name="T2" fmla="*/ 2147483647 w 235"/>
                <a:gd name="T3" fmla="*/ 0 h 188"/>
                <a:gd name="T4" fmla="*/ 2147483647 w 235"/>
                <a:gd name="T5" fmla="*/ 2147483647 h 188"/>
                <a:gd name="T6" fmla="*/ 2147483647 w 235"/>
                <a:gd name="T7" fmla="*/ 2147483647 h 188"/>
                <a:gd name="T8" fmla="*/ 2147483647 w 235"/>
                <a:gd name="T9" fmla="*/ 2147483647 h 188"/>
                <a:gd name="T10" fmla="*/ 2147483647 w 235"/>
                <a:gd name="T11" fmla="*/ 2147483647 h 188"/>
                <a:gd name="T12" fmla="*/ 2147483647 w 235"/>
                <a:gd name="T13" fmla="*/ 2147483647 h 188"/>
                <a:gd name="T14" fmla="*/ 2147483647 w 235"/>
                <a:gd name="T15" fmla="*/ 2147483647 h 188"/>
                <a:gd name="T16" fmla="*/ 2147483647 w 235"/>
                <a:gd name="T17" fmla="*/ 2147483647 h 188"/>
                <a:gd name="T18" fmla="*/ 2147483647 w 235"/>
                <a:gd name="T19" fmla="*/ 2147483647 h 188"/>
                <a:gd name="T20" fmla="*/ 2147483647 w 235"/>
                <a:gd name="T21" fmla="*/ 2147483647 h 188"/>
                <a:gd name="T22" fmla="*/ 2147483647 w 235"/>
                <a:gd name="T23" fmla="*/ 2147483647 h 188"/>
                <a:gd name="T24" fmla="*/ 0 w 235"/>
                <a:gd name="T25" fmla="*/ 2147483647 h 188"/>
                <a:gd name="T26" fmla="*/ 2147483647 w 235"/>
                <a:gd name="T27" fmla="*/ 2147483647 h 188"/>
                <a:gd name="T28" fmla="*/ 2147483647 w 235"/>
                <a:gd name="T29" fmla="*/ 2147483647 h 188"/>
                <a:gd name="T30" fmla="*/ 2147483647 w 235"/>
                <a:gd name="T31" fmla="*/ 2147483647 h 188"/>
                <a:gd name="T32" fmla="*/ 2147483647 w 235"/>
                <a:gd name="T33" fmla="*/ 2147483647 h 188"/>
                <a:gd name="T34" fmla="*/ 2147483647 w 235"/>
                <a:gd name="T35" fmla="*/ 2147483647 h 188"/>
                <a:gd name="T36" fmla="*/ 2147483647 w 235"/>
                <a:gd name="T37" fmla="*/ 2147483647 h 188"/>
                <a:gd name="T38" fmla="*/ 2147483647 w 235"/>
                <a:gd name="T39" fmla="*/ 2147483647 h 188"/>
                <a:gd name="T40" fmla="*/ 2147483647 w 235"/>
                <a:gd name="T41" fmla="*/ 2147483647 h 188"/>
                <a:gd name="T42" fmla="*/ 2147483647 w 235"/>
                <a:gd name="T43" fmla="*/ 2147483647 h 188"/>
                <a:gd name="T44" fmla="*/ 2147483647 w 235"/>
                <a:gd name="T45" fmla="*/ 2147483647 h 188"/>
                <a:gd name="T46" fmla="*/ 2147483647 w 235"/>
                <a:gd name="T47" fmla="*/ 2147483647 h 188"/>
                <a:gd name="T48" fmla="*/ 2147483647 w 235"/>
                <a:gd name="T49" fmla="*/ 2147483647 h 188"/>
                <a:gd name="T50" fmla="*/ 2147483647 w 235"/>
                <a:gd name="T51" fmla="*/ 2147483647 h 188"/>
                <a:gd name="T52" fmla="*/ 2147483647 w 235"/>
                <a:gd name="T53" fmla="*/ 2147483647 h 188"/>
                <a:gd name="T54" fmla="*/ 2147483647 w 235"/>
                <a:gd name="T55" fmla="*/ 2147483647 h 1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5"/>
                <a:gd name="T85" fmla="*/ 0 h 188"/>
                <a:gd name="T86" fmla="*/ 235 w 235"/>
                <a:gd name="T87" fmla="*/ 188 h 1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5" h="188">
                  <a:moveTo>
                    <a:pt x="235" y="4"/>
                  </a:moveTo>
                  <a:lnTo>
                    <a:pt x="214" y="0"/>
                  </a:lnTo>
                  <a:lnTo>
                    <a:pt x="109" y="27"/>
                  </a:lnTo>
                  <a:lnTo>
                    <a:pt x="104" y="40"/>
                  </a:lnTo>
                  <a:lnTo>
                    <a:pt x="103" y="60"/>
                  </a:lnTo>
                  <a:lnTo>
                    <a:pt x="81" y="59"/>
                  </a:lnTo>
                  <a:lnTo>
                    <a:pt x="64" y="33"/>
                  </a:lnTo>
                  <a:lnTo>
                    <a:pt x="41" y="61"/>
                  </a:lnTo>
                  <a:lnTo>
                    <a:pt x="23" y="105"/>
                  </a:lnTo>
                  <a:lnTo>
                    <a:pt x="31" y="144"/>
                  </a:lnTo>
                  <a:lnTo>
                    <a:pt x="8" y="157"/>
                  </a:lnTo>
                  <a:lnTo>
                    <a:pt x="3" y="166"/>
                  </a:lnTo>
                  <a:lnTo>
                    <a:pt x="0" y="188"/>
                  </a:lnTo>
                  <a:lnTo>
                    <a:pt x="41" y="184"/>
                  </a:lnTo>
                  <a:lnTo>
                    <a:pt x="51" y="167"/>
                  </a:lnTo>
                  <a:lnTo>
                    <a:pt x="68" y="164"/>
                  </a:lnTo>
                  <a:lnTo>
                    <a:pt x="87" y="151"/>
                  </a:lnTo>
                  <a:lnTo>
                    <a:pt x="108" y="161"/>
                  </a:lnTo>
                  <a:lnTo>
                    <a:pt x="142" y="149"/>
                  </a:lnTo>
                  <a:lnTo>
                    <a:pt x="156" y="127"/>
                  </a:lnTo>
                  <a:lnTo>
                    <a:pt x="146" y="120"/>
                  </a:lnTo>
                  <a:lnTo>
                    <a:pt x="153" y="101"/>
                  </a:lnTo>
                  <a:lnTo>
                    <a:pt x="174" y="88"/>
                  </a:lnTo>
                  <a:lnTo>
                    <a:pt x="192" y="93"/>
                  </a:lnTo>
                  <a:lnTo>
                    <a:pt x="214" y="85"/>
                  </a:lnTo>
                  <a:lnTo>
                    <a:pt x="205" y="83"/>
                  </a:lnTo>
                  <a:lnTo>
                    <a:pt x="201" y="67"/>
                  </a:lnTo>
                  <a:lnTo>
                    <a:pt x="235" y="4"/>
                  </a:lnTo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41" name="Freeform 24" descr="70%"/>
            <p:cNvSpPr>
              <a:spLocks/>
            </p:cNvSpPr>
            <p:nvPr/>
          </p:nvSpPr>
          <p:spPr bwMode="auto">
            <a:xfrm rot="-350899">
              <a:off x="1585523" y="3356963"/>
              <a:ext cx="35566" cy="24201"/>
            </a:xfrm>
            <a:custGeom>
              <a:avLst/>
              <a:gdLst>
                <a:gd name="T0" fmla="*/ 2147483647 w 84"/>
                <a:gd name="T1" fmla="*/ 2147483647 h 60"/>
                <a:gd name="T2" fmla="*/ 2147483647 w 84"/>
                <a:gd name="T3" fmla="*/ 2147483647 h 60"/>
                <a:gd name="T4" fmla="*/ 2147483647 w 84"/>
                <a:gd name="T5" fmla="*/ 2147483647 h 60"/>
                <a:gd name="T6" fmla="*/ 2147483647 w 84"/>
                <a:gd name="T7" fmla="*/ 0 h 60"/>
                <a:gd name="T8" fmla="*/ 0 w 84"/>
                <a:gd name="T9" fmla="*/ 2147483647 h 60"/>
                <a:gd name="T10" fmla="*/ 2147483647 w 84"/>
                <a:gd name="T11" fmla="*/ 2147483647 h 60"/>
                <a:gd name="T12" fmla="*/ 2147483647 w 84"/>
                <a:gd name="T13" fmla="*/ 2147483647 h 60"/>
                <a:gd name="T14" fmla="*/ 2147483647 w 84"/>
                <a:gd name="T15" fmla="*/ 2147483647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60"/>
                <a:gd name="T26" fmla="*/ 84 w 84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60">
                  <a:moveTo>
                    <a:pt x="71" y="31"/>
                  </a:moveTo>
                  <a:lnTo>
                    <a:pt x="84" y="28"/>
                  </a:lnTo>
                  <a:lnTo>
                    <a:pt x="67" y="14"/>
                  </a:lnTo>
                  <a:lnTo>
                    <a:pt x="7" y="0"/>
                  </a:lnTo>
                  <a:lnTo>
                    <a:pt x="0" y="11"/>
                  </a:lnTo>
                  <a:lnTo>
                    <a:pt x="19" y="45"/>
                  </a:lnTo>
                  <a:lnTo>
                    <a:pt x="52" y="60"/>
                  </a:lnTo>
                  <a:lnTo>
                    <a:pt x="71" y="31"/>
                  </a:lnTo>
                  <a:close/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42" name="Freeform 25" descr="70%"/>
            <p:cNvSpPr>
              <a:spLocks/>
            </p:cNvSpPr>
            <p:nvPr/>
          </p:nvSpPr>
          <p:spPr bwMode="auto">
            <a:xfrm rot="-350899">
              <a:off x="1585523" y="3356963"/>
              <a:ext cx="35566" cy="24201"/>
            </a:xfrm>
            <a:custGeom>
              <a:avLst/>
              <a:gdLst>
                <a:gd name="T0" fmla="*/ 2147483647 w 84"/>
                <a:gd name="T1" fmla="*/ 2147483647 h 60"/>
                <a:gd name="T2" fmla="*/ 2147483647 w 84"/>
                <a:gd name="T3" fmla="*/ 2147483647 h 60"/>
                <a:gd name="T4" fmla="*/ 2147483647 w 84"/>
                <a:gd name="T5" fmla="*/ 2147483647 h 60"/>
                <a:gd name="T6" fmla="*/ 2147483647 w 84"/>
                <a:gd name="T7" fmla="*/ 0 h 60"/>
                <a:gd name="T8" fmla="*/ 0 w 84"/>
                <a:gd name="T9" fmla="*/ 2147483647 h 60"/>
                <a:gd name="T10" fmla="*/ 2147483647 w 84"/>
                <a:gd name="T11" fmla="*/ 2147483647 h 60"/>
                <a:gd name="T12" fmla="*/ 2147483647 w 84"/>
                <a:gd name="T13" fmla="*/ 2147483647 h 60"/>
                <a:gd name="T14" fmla="*/ 2147483647 w 84"/>
                <a:gd name="T15" fmla="*/ 2147483647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60"/>
                <a:gd name="T26" fmla="*/ 84 w 84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60">
                  <a:moveTo>
                    <a:pt x="71" y="31"/>
                  </a:moveTo>
                  <a:lnTo>
                    <a:pt x="84" y="28"/>
                  </a:lnTo>
                  <a:lnTo>
                    <a:pt x="67" y="14"/>
                  </a:lnTo>
                  <a:lnTo>
                    <a:pt x="7" y="0"/>
                  </a:lnTo>
                  <a:lnTo>
                    <a:pt x="0" y="11"/>
                  </a:lnTo>
                  <a:lnTo>
                    <a:pt x="19" y="45"/>
                  </a:lnTo>
                  <a:lnTo>
                    <a:pt x="52" y="60"/>
                  </a:lnTo>
                  <a:lnTo>
                    <a:pt x="71" y="31"/>
                  </a:lnTo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 rot="-350899">
              <a:off x="1372124" y="3289547"/>
              <a:ext cx="810544" cy="1222128"/>
            </a:xfrm>
            <a:custGeom>
              <a:avLst/>
              <a:gdLst>
                <a:gd name="T0" fmla="*/ 2147483647 w 1865"/>
                <a:gd name="T1" fmla="*/ 2147483647 h 3027"/>
                <a:gd name="T2" fmla="*/ 2147483647 w 1865"/>
                <a:gd name="T3" fmla="*/ 2147483647 h 3027"/>
                <a:gd name="T4" fmla="*/ 2147483647 w 1865"/>
                <a:gd name="T5" fmla="*/ 2147483647 h 3027"/>
                <a:gd name="T6" fmla="*/ 2147483647 w 1865"/>
                <a:gd name="T7" fmla="*/ 2147483647 h 3027"/>
                <a:gd name="T8" fmla="*/ 2147483647 w 1865"/>
                <a:gd name="T9" fmla="*/ 2147483647 h 3027"/>
                <a:gd name="T10" fmla="*/ 2147483647 w 1865"/>
                <a:gd name="T11" fmla="*/ 2147483647 h 3027"/>
                <a:gd name="T12" fmla="*/ 2147483647 w 1865"/>
                <a:gd name="T13" fmla="*/ 2147483647 h 3027"/>
                <a:gd name="T14" fmla="*/ 2147483647 w 1865"/>
                <a:gd name="T15" fmla="*/ 2147483647 h 3027"/>
                <a:gd name="T16" fmla="*/ 2147483647 w 1865"/>
                <a:gd name="T17" fmla="*/ 2147483647 h 3027"/>
                <a:gd name="T18" fmla="*/ 2147483647 w 1865"/>
                <a:gd name="T19" fmla="*/ 2147483647 h 3027"/>
                <a:gd name="T20" fmla="*/ 2147483647 w 1865"/>
                <a:gd name="T21" fmla="*/ 2147483647 h 3027"/>
                <a:gd name="T22" fmla="*/ 2147483647 w 1865"/>
                <a:gd name="T23" fmla="*/ 2147483647 h 3027"/>
                <a:gd name="T24" fmla="*/ 2147483647 w 1865"/>
                <a:gd name="T25" fmla="*/ 2147483647 h 3027"/>
                <a:gd name="T26" fmla="*/ 2147483647 w 1865"/>
                <a:gd name="T27" fmla="*/ 2147483647 h 3027"/>
                <a:gd name="T28" fmla="*/ 2147483647 w 1865"/>
                <a:gd name="T29" fmla="*/ 2147483647 h 3027"/>
                <a:gd name="T30" fmla="*/ 2147483647 w 1865"/>
                <a:gd name="T31" fmla="*/ 2147483647 h 3027"/>
                <a:gd name="T32" fmla="*/ 2147483647 w 1865"/>
                <a:gd name="T33" fmla="*/ 2147483647 h 3027"/>
                <a:gd name="T34" fmla="*/ 2147483647 w 1865"/>
                <a:gd name="T35" fmla="*/ 2147483647 h 3027"/>
                <a:gd name="T36" fmla="*/ 2147483647 w 1865"/>
                <a:gd name="T37" fmla="*/ 2147483647 h 3027"/>
                <a:gd name="T38" fmla="*/ 2147483647 w 1865"/>
                <a:gd name="T39" fmla="*/ 2147483647 h 3027"/>
                <a:gd name="T40" fmla="*/ 2147483647 w 1865"/>
                <a:gd name="T41" fmla="*/ 2147483647 h 3027"/>
                <a:gd name="T42" fmla="*/ 2147483647 w 1865"/>
                <a:gd name="T43" fmla="*/ 2147483647 h 3027"/>
                <a:gd name="T44" fmla="*/ 2147483647 w 1865"/>
                <a:gd name="T45" fmla="*/ 2147483647 h 3027"/>
                <a:gd name="T46" fmla="*/ 2147483647 w 1865"/>
                <a:gd name="T47" fmla="*/ 2147483647 h 3027"/>
                <a:gd name="T48" fmla="*/ 2147483647 w 1865"/>
                <a:gd name="T49" fmla="*/ 2147483647 h 3027"/>
                <a:gd name="T50" fmla="*/ 2147483647 w 1865"/>
                <a:gd name="T51" fmla="*/ 2147483647 h 3027"/>
                <a:gd name="T52" fmla="*/ 2147483647 w 1865"/>
                <a:gd name="T53" fmla="*/ 2147483647 h 3027"/>
                <a:gd name="T54" fmla="*/ 2147483647 w 1865"/>
                <a:gd name="T55" fmla="*/ 2147483647 h 3027"/>
                <a:gd name="T56" fmla="*/ 2147483647 w 1865"/>
                <a:gd name="T57" fmla="*/ 2147483647 h 3027"/>
                <a:gd name="T58" fmla="*/ 2147483647 w 1865"/>
                <a:gd name="T59" fmla="*/ 2147483647 h 3027"/>
                <a:gd name="T60" fmla="*/ 2147483647 w 1865"/>
                <a:gd name="T61" fmla="*/ 2147483647 h 3027"/>
                <a:gd name="T62" fmla="*/ 2147483647 w 1865"/>
                <a:gd name="T63" fmla="*/ 2147483647 h 3027"/>
                <a:gd name="T64" fmla="*/ 2147483647 w 1865"/>
                <a:gd name="T65" fmla="*/ 2147483647 h 3027"/>
                <a:gd name="T66" fmla="*/ 2147483647 w 1865"/>
                <a:gd name="T67" fmla="*/ 2147483647 h 3027"/>
                <a:gd name="T68" fmla="*/ 2147483647 w 1865"/>
                <a:gd name="T69" fmla="*/ 2147483647 h 3027"/>
                <a:gd name="T70" fmla="*/ 2147483647 w 1865"/>
                <a:gd name="T71" fmla="*/ 2147483647 h 3027"/>
                <a:gd name="T72" fmla="*/ 2147483647 w 1865"/>
                <a:gd name="T73" fmla="*/ 2147483647 h 3027"/>
                <a:gd name="T74" fmla="*/ 2147483647 w 1865"/>
                <a:gd name="T75" fmla="*/ 2147483647 h 3027"/>
                <a:gd name="T76" fmla="*/ 2147483647 w 1865"/>
                <a:gd name="T77" fmla="*/ 2147483647 h 3027"/>
                <a:gd name="T78" fmla="*/ 2147483647 w 1865"/>
                <a:gd name="T79" fmla="*/ 2147483647 h 3027"/>
                <a:gd name="T80" fmla="*/ 2147483647 w 1865"/>
                <a:gd name="T81" fmla="*/ 2147483647 h 3027"/>
                <a:gd name="T82" fmla="*/ 2147483647 w 1865"/>
                <a:gd name="T83" fmla="*/ 2147483647 h 3027"/>
                <a:gd name="T84" fmla="*/ 2147483647 w 1865"/>
                <a:gd name="T85" fmla="*/ 2147483647 h 3027"/>
                <a:gd name="T86" fmla="*/ 2147483647 w 1865"/>
                <a:gd name="T87" fmla="*/ 2147483647 h 3027"/>
                <a:gd name="T88" fmla="*/ 2147483647 w 1865"/>
                <a:gd name="T89" fmla="*/ 2147483647 h 3027"/>
                <a:gd name="T90" fmla="*/ 2147483647 w 1865"/>
                <a:gd name="T91" fmla="*/ 2147483647 h 3027"/>
                <a:gd name="T92" fmla="*/ 2147483647 w 1865"/>
                <a:gd name="T93" fmla="*/ 2147483647 h 3027"/>
                <a:gd name="T94" fmla="*/ 2147483647 w 1865"/>
                <a:gd name="T95" fmla="*/ 2147483647 h 3027"/>
                <a:gd name="T96" fmla="*/ 2147483647 w 1865"/>
                <a:gd name="T97" fmla="*/ 2147483647 h 3027"/>
                <a:gd name="T98" fmla="*/ 2147483647 w 1865"/>
                <a:gd name="T99" fmla="*/ 2147483647 h 3027"/>
                <a:gd name="T100" fmla="*/ 2147483647 w 1865"/>
                <a:gd name="T101" fmla="*/ 2147483647 h 3027"/>
                <a:gd name="T102" fmla="*/ 0 w 1865"/>
                <a:gd name="T103" fmla="*/ 2147483647 h 3027"/>
                <a:gd name="T104" fmla="*/ 2147483647 w 1865"/>
                <a:gd name="T105" fmla="*/ 2147483647 h 3027"/>
                <a:gd name="T106" fmla="*/ 2147483647 w 1865"/>
                <a:gd name="T107" fmla="*/ 2147483647 h 3027"/>
                <a:gd name="T108" fmla="*/ 2147483647 w 1865"/>
                <a:gd name="T109" fmla="*/ 2147483647 h 30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5"/>
                <a:gd name="T166" fmla="*/ 0 h 3027"/>
                <a:gd name="T167" fmla="*/ 1865 w 1865"/>
                <a:gd name="T168" fmla="*/ 3027 h 30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5" h="3027">
                  <a:moveTo>
                    <a:pt x="747" y="2947"/>
                  </a:moveTo>
                  <a:lnTo>
                    <a:pt x="750" y="2950"/>
                  </a:lnTo>
                  <a:lnTo>
                    <a:pt x="769" y="2932"/>
                  </a:lnTo>
                  <a:lnTo>
                    <a:pt x="810" y="2933"/>
                  </a:lnTo>
                  <a:lnTo>
                    <a:pt x="847" y="2958"/>
                  </a:lnTo>
                  <a:lnTo>
                    <a:pt x="871" y="2955"/>
                  </a:lnTo>
                  <a:lnTo>
                    <a:pt x="868" y="2922"/>
                  </a:lnTo>
                  <a:lnTo>
                    <a:pt x="971" y="2951"/>
                  </a:lnTo>
                  <a:lnTo>
                    <a:pt x="987" y="2942"/>
                  </a:lnTo>
                  <a:lnTo>
                    <a:pt x="1017" y="2937"/>
                  </a:lnTo>
                  <a:lnTo>
                    <a:pt x="1034" y="2898"/>
                  </a:lnTo>
                  <a:lnTo>
                    <a:pt x="1053" y="2924"/>
                  </a:lnTo>
                  <a:lnTo>
                    <a:pt x="1077" y="2939"/>
                  </a:lnTo>
                  <a:lnTo>
                    <a:pt x="1114" y="2941"/>
                  </a:lnTo>
                  <a:lnTo>
                    <a:pt x="1119" y="2959"/>
                  </a:lnTo>
                  <a:lnTo>
                    <a:pt x="1136" y="2983"/>
                  </a:lnTo>
                  <a:lnTo>
                    <a:pt x="1296" y="3002"/>
                  </a:lnTo>
                  <a:lnTo>
                    <a:pt x="1339" y="3027"/>
                  </a:lnTo>
                  <a:lnTo>
                    <a:pt x="1551" y="3022"/>
                  </a:lnTo>
                  <a:lnTo>
                    <a:pt x="1558" y="3009"/>
                  </a:lnTo>
                  <a:lnTo>
                    <a:pt x="1663" y="2968"/>
                  </a:lnTo>
                  <a:lnTo>
                    <a:pt x="1685" y="2926"/>
                  </a:lnTo>
                  <a:lnTo>
                    <a:pt x="1679" y="2907"/>
                  </a:lnTo>
                  <a:lnTo>
                    <a:pt x="1532" y="2867"/>
                  </a:lnTo>
                  <a:lnTo>
                    <a:pt x="1537" y="2828"/>
                  </a:lnTo>
                  <a:lnTo>
                    <a:pt x="1525" y="2799"/>
                  </a:lnTo>
                  <a:lnTo>
                    <a:pt x="1571" y="2795"/>
                  </a:lnTo>
                  <a:lnTo>
                    <a:pt x="1584" y="2776"/>
                  </a:lnTo>
                  <a:lnTo>
                    <a:pt x="1608" y="2758"/>
                  </a:lnTo>
                  <a:lnTo>
                    <a:pt x="1602" y="2745"/>
                  </a:lnTo>
                  <a:lnTo>
                    <a:pt x="1584" y="2729"/>
                  </a:lnTo>
                  <a:lnTo>
                    <a:pt x="1641" y="2716"/>
                  </a:lnTo>
                  <a:lnTo>
                    <a:pt x="1657" y="2733"/>
                  </a:lnTo>
                  <a:lnTo>
                    <a:pt x="1691" y="2731"/>
                  </a:lnTo>
                  <a:lnTo>
                    <a:pt x="1704" y="2709"/>
                  </a:lnTo>
                  <a:lnTo>
                    <a:pt x="1706" y="2672"/>
                  </a:lnTo>
                  <a:lnTo>
                    <a:pt x="1724" y="2678"/>
                  </a:lnTo>
                  <a:lnTo>
                    <a:pt x="1756" y="2671"/>
                  </a:lnTo>
                  <a:lnTo>
                    <a:pt x="1797" y="2641"/>
                  </a:lnTo>
                  <a:lnTo>
                    <a:pt x="1861" y="2505"/>
                  </a:lnTo>
                  <a:lnTo>
                    <a:pt x="1865" y="2438"/>
                  </a:lnTo>
                  <a:lnTo>
                    <a:pt x="1843" y="2379"/>
                  </a:lnTo>
                  <a:lnTo>
                    <a:pt x="1784" y="2323"/>
                  </a:lnTo>
                  <a:lnTo>
                    <a:pt x="1644" y="2301"/>
                  </a:lnTo>
                  <a:lnTo>
                    <a:pt x="1591" y="2345"/>
                  </a:lnTo>
                  <a:lnTo>
                    <a:pt x="1578" y="2325"/>
                  </a:lnTo>
                  <a:lnTo>
                    <a:pt x="1527" y="2299"/>
                  </a:lnTo>
                  <a:lnTo>
                    <a:pt x="1552" y="2266"/>
                  </a:lnTo>
                  <a:lnTo>
                    <a:pt x="1614" y="2223"/>
                  </a:lnTo>
                  <a:lnTo>
                    <a:pt x="1631" y="2201"/>
                  </a:lnTo>
                  <a:lnTo>
                    <a:pt x="1641" y="2165"/>
                  </a:lnTo>
                  <a:lnTo>
                    <a:pt x="1594" y="2052"/>
                  </a:lnTo>
                  <a:lnTo>
                    <a:pt x="1577" y="2035"/>
                  </a:lnTo>
                  <a:lnTo>
                    <a:pt x="1539" y="1969"/>
                  </a:lnTo>
                  <a:lnTo>
                    <a:pt x="1557" y="1965"/>
                  </a:lnTo>
                  <a:lnTo>
                    <a:pt x="1588" y="2016"/>
                  </a:lnTo>
                  <a:lnTo>
                    <a:pt x="1635" y="2035"/>
                  </a:lnTo>
                  <a:lnTo>
                    <a:pt x="1637" y="2034"/>
                  </a:lnTo>
                  <a:lnTo>
                    <a:pt x="1644" y="1972"/>
                  </a:lnTo>
                  <a:lnTo>
                    <a:pt x="1565" y="1672"/>
                  </a:lnTo>
                  <a:lnTo>
                    <a:pt x="1479" y="1617"/>
                  </a:lnTo>
                  <a:lnTo>
                    <a:pt x="1470" y="1600"/>
                  </a:lnTo>
                  <a:lnTo>
                    <a:pt x="1450" y="1396"/>
                  </a:lnTo>
                  <a:lnTo>
                    <a:pt x="1478" y="1255"/>
                  </a:lnTo>
                  <a:lnTo>
                    <a:pt x="1429" y="1165"/>
                  </a:lnTo>
                  <a:lnTo>
                    <a:pt x="1419" y="1116"/>
                  </a:lnTo>
                  <a:lnTo>
                    <a:pt x="1337" y="1029"/>
                  </a:lnTo>
                  <a:lnTo>
                    <a:pt x="1319" y="1018"/>
                  </a:lnTo>
                  <a:lnTo>
                    <a:pt x="1251" y="1022"/>
                  </a:lnTo>
                  <a:lnTo>
                    <a:pt x="1203" y="990"/>
                  </a:lnTo>
                  <a:lnTo>
                    <a:pt x="1203" y="982"/>
                  </a:lnTo>
                  <a:lnTo>
                    <a:pt x="1221" y="958"/>
                  </a:lnTo>
                  <a:lnTo>
                    <a:pt x="1249" y="943"/>
                  </a:lnTo>
                  <a:lnTo>
                    <a:pt x="1319" y="955"/>
                  </a:lnTo>
                  <a:lnTo>
                    <a:pt x="1355" y="949"/>
                  </a:lnTo>
                  <a:lnTo>
                    <a:pt x="1335" y="886"/>
                  </a:lnTo>
                  <a:lnTo>
                    <a:pt x="1321" y="872"/>
                  </a:lnTo>
                  <a:lnTo>
                    <a:pt x="1321" y="851"/>
                  </a:lnTo>
                  <a:lnTo>
                    <a:pt x="1353" y="864"/>
                  </a:lnTo>
                  <a:lnTo>
                    <a:pt x="1379" y="856"/>
                  </a:lnTo>
                  <a:lnTo>
                    <a:pt x="1410" y="832"/>
                  </a:lnTo>
                  <a:lnTo>
                    <a:pt x="1426" y="806"/>
                  </a:lnTo>
                  <a:lnTo>
                    <a:pt x="1494" y="753"/>
                  </a:lnTo>
                  <a:lnTo>
                    <a:pt x="1568" y="633"/>
                  </a:lnTo>
                  <a:lnTo>
                    <a:pt x="1634" y="593"/>
                  </a:lnTo>
                  <a:lnTo>
                    <a:pt x="1655" y="527"/>
                  </a:lnTo>
                  <a:lnTo>
                    <a:pt x="1652" y="494"/>
                  </a:lnTo>
                  <a:lnTo>
                    <a:pt x="1436" y="421"/>
                  </a:lnTo>
                  <a:lnTo>
                    <a:pt x="1400" y="396"/>
                  </a:lnTo>
                  <a:lnTo>
                    <a:pt x="1262" y="397"/>
                  </a:lnTo>
                  <a:lnTo>
                    <a:pt x="1230" y="411"/>
                  </a:lnTo>
                  <a:lnTo>
                    <a:pt x="1220" y="394"/>
                  </a:lnTo>
                  <a:lnTo>
                    <a:pt x="1237" y="371"/>
                  </a:lnTo>
                  <a:lnTo>
                    <a:pt x="1241" y="361"/>
                  </a:lnTo>
                  <a:lnTo>
                    <a:pt x="1210" y="359"/>
                  </a:lnTo>
                  <a:lnTo>
                    <a:pt x="1215" y="344"/>
                  </a:lnTo>
                  <a:lnTo>
                    <a:pt x="1269" y="346"/>
                  </a:lnTo>
                  <a:lnTo>
                    <a:pt x="1310" y="325"/>
                  </a:lnTo>
                  <a:lnTo>
                    <a:pt x="1256" y="301"/>
                  </a:lnTo>
                  <a:lnTo>
                    <a:pt x="1272" y="275"/>
                  </a:lnTo>
                  <a:lnTo>
                    <a:pt x="1274" y="281"/>
                  </a:lnTo>
                  <a:lnTo>
                    <a:pt x="1321" y="252"/>
                  </a:lnTo>
                  <a:lnTo>
                    <a:pt x="1403" y="233"/>
                  </a:lnTo>
                  <a:lnTo>
                    <a:pt x="1445" y="193"/>
                  </a:lnTo>
                  <a:lnTo>
                    <a:pt x="1499" y="180"/>
                  </a:lnTo>
                  <a:lnTo>
                    <a:pt x="1539" y="98"/>
                  </a:lnTo>
                  <a:lnTo>
                    <a:pt x="1504" y="70"/>
                  </a:lnTo>
                  <a:lnTo>
                    <a:pt x="1308" y="45"/>
                  </a:lnTo>
                  <a:lnTo>
                    <a:pt x="1306" y="39"/>
                  </a:lnTo>
                  <a:lnTo>
                    <a:pt x="1247" y="2"/>
                  </a:lnTo>
                  <a:lnTo>
                    <a:pt x="1209" y="0"/>
                  </a:lnTo>
                  <a:lnTo>
                    <a:pt x="1154" y="44"/>
                  </a:lnTo>
                  <a:lnTo>
                    <a:pt x="1132" y="94"/>
                  </a:lnTo>
                  <a:lnTo>
                    <a:pt x="1094" y="84"/>
                  </a:lnTo>
                  <a:lnTo>
                    <a:pt x="1078" y="132"/>
                  </a:lnTo>
                  <a:lnTo>
                    <a:pt x="1056" y="134"/>
                  </a:lnTo>
                  <a:lnTo>
                    <a:pt x="1056" y="153"/>
                  </a:lnTo>
                  <a:lnTo>
                    <a:pt x="1072" y="190"/>
                  </a:lnTo>
                  <a:lnTo>
                    <a:pt x="962" y="205"/>
                  </a:lnTo>
                  <a:lnTo>
                    <a:pt x="937" y="276"/>
                  </a:lnTo>
                  <a:lnTo>
                    <a:pt x="954" y="299"/>
                  </a:lnTo>
                  <a:lnTo>
                    <a:pt x="946" y="302"/>
                  </a:lnTo>
                  <a:lnTo>
                    <a:pt x="926" y="290"/>
                  </a:lnTo>
                  <a:lnTo>
                    <a:pt x="913" y="292"/>
                  </a:lnTo>
                  <a:lnTo>
                    <a:pt x="896" y="345"/>
                  </a:lnTo>
                  <a:lnTo>
                    <a:pt x="917" y="355"/>
                  </a:lnTo>
                  <a:lnTo>
                    <a:pt x="958" y="362"/>
                  </a:lnTo>
                  <a:lnTo>
                    <a:pt x="948" y="377"/>
                  </a:lnTo>
                  <a:lnTo>
                    <a:pt x="926" y="380"/>
                  </a:lnTo>
                  <a:lnTo>
                    <a:pt x="944" y="394"/>
                  </a:lnTo>
                  <a:lnTo>
                    <a:pt x="914" y="415"/>
                  </a:lnTo>
                  <a:lnTo>
                    <a:pt x="905" y="428"/>
                  </a:lnTo>
                  <a:lnTo>
                    <a:pt x="900" y="452"/>
                  </a:lnTo>
                  <a:lnTo>
                    <a:pt x="892" y="451"/>
                  </a:lnTo>
                  <a:lnTo>
                    <a:pt x="872" y="463"/>
                  </a:lnTo>
                  <a:lnTo>
                    <a:pt x="867" y="477"/>
                  </a:lnTo>
                  <a:lnTo>
                    <a:pt x="851" y="484"/>
                  </a:lnTo>
                  <a:lnTo>
                    <a:pt x="834" y="504"/>
                  </a:lnTo>
                  <a:lnTo>
                    <a:pt x="813" y="553"/>
                  </a:lnTo>
                  <a:lnTo>
                    <a:pt x="773" y="549"/>
                  </a:lnTo>
                  <a:lnTo>
                    <a:pt x="751" y="554"/>
                  </a:lnTo>
                  <a:lnTo>
                    <a:pt x="749" y="566"/>
                  </a:lnTo>
                  <a:lnTo>
                    <a:pt x="781" y="582"/>
                  </a:lnTo>
                  <a:lnTo>
                    <a:pt x="772" y="615"/>
                  </a:lnTo>
                  <a:lnTo>
                    <a:pt x="800" y="666"/>
                  </a:lnTo>
                  <a:lnTo>
                    <a:pt x="895" y="634"/>
                  </a:lnTo>
                  <a:lnTo>
                    <a:pt x="897" y="642"/>
                  </a:lnTo>
                  <a:lnTo>
                    <a:pt x="889" y="661"/>
                  </a:lnTo>
                  <a:lnTo>
                    <a:pt x="782" y="789"/>
                  </a:lnTo>
                  <a:lnTo>
                    <a:pt x="777" y="804"/>
                  </a:lnTo>
                  <a:lnTo>
                    <a:pt x="761" y="819"/>
                  </a:lnTo>
                  <a:lnTo>
                    <a:pt x="729" y="888"/>
                  </a:lnTo>
                  <a:lnTo>
                    <a:pt x="749" y="890"/>
                  </a:lnTo>
                  <a:lnTo>
                    <a:pt x="753" y="906"/>
                  </a:lnTo>
                  <a:lnTo>
                    <a:pt x="639" y="1046"/>
                  </a:lnTo>
                  <a:lnTo>
                    <a:pt x="636" y="1057"/>
                  </a:lnTo>
                  <a:lnTo>
                    <a:pt x="659" y="1065"/>
                  </a:lnTo>
                  <a:lnTo>
                    <a:pt x="675" y="1054"/>
                  </a:lnTo>
                  <a:lnTo>
                    <a:pt x="777" y="934"/>
                  </a:lnTo>
                  <a:lnTo>
                    <a:pt x="794" y="842"/>
                  </a:lnTo>
                  <a:lnTo>
                    <a:pt x="872" y="796"/>
                  </a:lnTo>
                  <a:lnTo>
                    <a:pt x="862" y="818"/>
                  </a:lnTo>
                  <a:lnTo>
                    <a:pt x="815" y="868"/>
                  </a:lnTo>
                  <a:lnTo>
                    <a:pt x="800" y="906"/>
                  </a:lnTo>
                  <a:lnTo>
                    <a:pt x="814" y="897"/>
                  </a:lnTo>
                  <a:lnTo>
                    <a:pt x="825" y="899"/>
                  </a:lnTo>
                  <a:lnTo>
                    <a:pt x="835" y="885"/>
                  </a:lnTo>
                  <a:lnTo>
                    <a:pt x="846" y="882"/>
                  </a:lnTo>
                  <a:lnTo>
                    <a:pt x="864" y="906"/>
                  </a:lnTo>
                  <a:lnTo>
                    <a:pt x="871" y="904"/>
                  </a:lnTo>
                  <a:lnTo>
                    <a:pt x="888" y="856"/>
                  </a:lnTo>
                  <a:lnTo>
                    <a:pt x="914" y="885"/>
                  </a:lnTo>
                  <a:lnTo>
                    <a:pt x="928" y="913"/>
                  </a:lnTo>
                  <a:lnTo>
                    <a:pt x="906" y="911"/>
                  </a:lnTo>
                  <a:lnTo>
                    <a:pt x="879" y="942"/>
                  </a:lnTo>
                  <a:lnTo>
                    <a:pt x="854" y="994"/>
                  </a:lnTo>
                  <a:lnTo>
                    <a:pt x="860" y="1015"/>
                  </a:lnTo>
                  <a:lnTo>
                    <a:pt x="874" y="1041"/>
                  </a:lnTo>
                  <a:lnTo>
                    <a:pt x="867" y="1079"/>
                  </a:lnTo>
                  <a:lnTo>
                    <a:pt x="741" y="1213"/>
                  </a:lnTo>
                  <a:lnTo>
                    <a:pt x="731" y="1246"/>
                  </a:lnTo>
                  <a:lnTo>
                    <a:pt x="715" y="1219"/>
                  </a:lnTo>
                  <a:lnTo>
                    <a:pt x="701" y="1236"/>
                  </a:lnTo>
                  <a:lnTo>
                    <a:pt x="699" y="1329"/>
                  </a:lnTo>
                  <a:lnTo>
                    <a:pt x="709" y="1347"/>
                  </a:lnTo>
                  <a:lnTo>
                    <a:pt x="720" y="1346"/>
                  </a:lnTo>
                  <a:lnTo>
                    <a:pt x="733" y="1296"/>
                  </a:lnTo>
                  <a:lnTo>
                    <a:pt x="742" y="1286"/>
                  </a:lnTo>
                  <a:lnTo>
                    <a:pt x="756" y="1286"/>
                  </a:lnTo>
                  <a:lnTo>
                    <a:pt x="817" y="1369"/>
                  </a:lnTo>
                  <a:lnTo>
                    <a:pt x="836" y="1351"/>
                  </a:lnTo>
                  <a:lnTo>
                    <a:pt x="847" y="1322"/>
                  </a:lnTo>
                  <a:lnTo>
                    <a:pt x="929" y="1360"/>
                  </a:lnTo>
                  <a:lnTo>
                    <a:pt x="997" y="1352"/>
                  </a:lnTo>
                  <a:lnTo>
                    <a:pt x="1008" y="1343"/>
                  </a:lnTo>
                  <a:lnTo>
                    <a:pt x="1040" y="1337"/>
                  </a:lnTo>
                  <a:lnTo>
                    <a:pt x="1113" y="1371"/>
                  </a:lnTo>
                  <a:lnTo>
                    <a:pt x="1098" y="1378"/>
                  </a:lnTo>
                  <a:lnTo>
                    <a:pt x="1083" y="1373"/>
                  </a:lnTo>
                  <a:lnTo>
                    <a:pt x="1044" y="1389"/>
                  </a:lnTo>
                  <a:lnTo>
                    <a:pt x="951" y="1497"/>
                  </a:lnTo>
                  <a:lnTo>
                    <a:pt x="951" y="1526"/>
                  </a:lnTo>
                  <a:lnTo>
                    <a:pt x="966" y="1568"/>
                  </a:lnTo>
                  <a:lnTo>
                    <a:pt x="967" y="1602"/>
                  </a:lnTo>
                  <a:lnTo>
                    <a:pt x="970" y="1607"/>
                  </a:lnTo>
                  <a:lnTo>
                    <a:pt x="980" y="1599"/>
                  </a:lnTo>
                  <a:lnTo>
                    <a:pt x="988" y="1656"/>
                  </a:lnTo>
                  <a:lnTo>
                    <a:pt x="1046" y="1655"/>
                  </a:lnTo>
                  <a:lnTo>
                    <a:pt x="1087" y="1634"/>
                  </a:lnTo>
                  <a:lnTo>
                    <a:pt x="1100" y="1646"/>
                  </a:lnTo>
                  <a:lnTo>
                    <a:pt x="1078" y="1663"/>
                  </a:lnTo>
                  <a:lnTo>
                    <a:pt x="1052" y="1726"/>
                  </a:lnTo>
                  <a:lnTo>
                    <a:pt x="1026" y="1741"/>
                  </a:lnTo>
                  <a:lnTo>
                    <a:pt x="997" y="1780"/>
                  </a:lnTo>
                  <a:lnTo>
                    <a:pt x="1030" y="1802"/>
                  </a:lnTo>
                  <a:lnTo>
                    <a:pt x="998" y="1824"/>
                  </a:lnTo>
                  <a:lnTo>
                    <a:pt x="960" y="1879"/>
                  </a:lnTo>
                  <a:lnTo>
                    <a:pt x="965" y="1900"/>
                  </a:lnTo>
                  <a:lnTo>
                    <a:pt x="980" y="1916"/>
                  </a:lnTo>
                  <a:lnTo>
                    <a:pt x="964" y="1920"/>
                  </a:lnTo>
                  <a:lnTo>
                    <a:pt x="935" y="1944"/>
                  </a:lnTo>
                  <a:lnTo>
                    <a:pt x="787" y="1890"/>
                  </a:lnTo>
                  <a:lnTo>
                    <a:pt x="543" y="1990"/>
                  </a:lnTo>
                  <a:lnTo>
                    <a:pt x="558" y="2010"/>
                  </a:lnTo>
                  <a:lnTo>
                    <a:pt x="625" y="1990"/>
                  </a:lnTo>
                  <a:lnTo>
                    <a:pt x="670" y="1997"/>
                  </a:lnTo>
                  <a:lnTo>
                    <a:pt x="640" y="2129"/>
                  </a:lnTo>
                  <a:lnTo>
                    <a:pt x="657" y="2152"/>
                  </a:lnTo>
                  <a:lnTo>
                    <a:pt x="589" y="2224"/>
                  </a:lnTo>
                  <a:lnTo>
                    <a:pt x="305" y="2284"/>
                  </a:lnTo>
                  <a:lnTo>
                    <a:pt x="315" y="2374"/>
                  </a:lnTo>
                  <a:lnTo>
                    <a:pt x="322" y="2387"/>
                  </a:lnTo>
                  <a:lnTo>
                    <a:pt x="343" y="2399"/>
                  </a:lnTo>
                  <a:lnTo>
                    <a:pt x="375" y="2397"/>
                  </a:lnTo>
                  <a:lnTo>
                    <a:pt x="422" y="2376"/>
                  </a:lnTo>
                  <a:lnTo>
                    <a:pt x="463" y="2373"/>
                  </a:lnTo>
                  <a:lnTo>
                    <a:pt x="474" y="2384"/>
                  </a:lnTo>
                  <a:lnTo>
                    <a:pt x="467" y="2438"/>
                  </a:lnTo>
                  <a:lnTo>
                    <a:pt x="476" y="2457"/>
                  </a:lnTo>
                  <a:lnTo>
                    <a:pt x="523" y="2475"/>
                  </a:lnTo>
                  <a:lnTo>
                    <a:pt x="559" y="2458"/>
                  </a:lnTo>
                  <a:lnTo>
                    <a:pt x="573" y="2460"/>
                  </a:lnTo>
                  <a:lnTo>
                    <a:pt x="582" y="2472"/>
                  </a:lnTo>
                  <a:lnTo>
                    <a:pt x="616" y="2568"/>
                  </a:lnTo>
                  <a:lnTo>
                    <a:pt x="637" y="2583"/>
                  </a:lnTo>
                  <a:lnTo>
                    <a:pt x="670" y="2592"/>
                  </a:lnTo>
                  <a:lnTo>
                    <a:pt x="700" y="2583"/>
                  </a:lnTo>
                  <a:lnTo>
                    <a:pt x="728" y="2561"/>
                  </a:lnTo>
                  <a:lnTo>
                    <a:pt x="861" y="2522"/>
                  </a:lnTo>
                  <a:lnTo>
                    <a:pt x="854" y="2549"/>
                  </a:lnTo>
                  <a:lnTo>
                    <a:pt x="739" y="2630"/>
                  </a:lnTo>
                  <a:lnTo>
                    <a:pt x="721" y="2657"/>
                  </a:lnTo>
                  <a:lnTo>
                    <a:pt x="704" y="2669"/>
                  </a:lnTo>
                  <a:lnTo>
                    <a:pt x="462" y="2614"/>
                  </a:lnTo>
                  <a:lnTo>
                    <a:pt x="427" y="2647"/>
                  </a:lnTo>
                  <a:lnTo>
                    <a:pt x="379" y="2662"/>
                  </a:lnTo>
                  <a:lnTo>
                    <a:pt x="335" y="2708"/>
                  </a:lnTo>
                  <a:lnTo>
                    <a:pt x="30" y="2855"/>
                  </a:lnTo>
                  <a:lnTo>
                    <a:pt x="7" y="2883"/>
                  </a:lnTo>
                  <a:lnTo>
                    <a:pt x="0" y="2901"/>
                  </a:lnTo>
                  <a:lnTo>
                    <a:pt x="22" y="2877"/>
                  </a:lnTo>
                  <a:lnTo>
                    <a:pt x="40" y="2872"/>
                  </a:lnTo>
                  <a:lnTo>
                    <a:pt x="74" y="2916"/>
                  </a:lnTo>
                  <a:lnTo>
                    <a:pt x="95" y="2917"/>
                  </a:lnTo>
                  <a:lnTo>
                    <a:pt x="101" y="2939"/>
                  </a:lnTo>
                  <a:lnTo>
                    <a:pt x="124" y="2927"/>
                  </a:lnTo>
                  <a:lnTo>
                    <a:pt x="148" y="2898"/>
                  </a:lnTo>
                  <a:lnTo>
                    <a:pt x="200" y="2888"/>
                  </a:lnTo>
                  <a:lnTo>
                    <a:pt x="240" y="2853"/>
                  </a:lnTo>
                  <a:lnTo>
                    <a:pt x="359" y="2891"/>
                  </a:lnTo>
                  <a:lnTo>
                    <a:pt x="427" y="2945"/>
                  </a:lnTo>
                  <a:lnTo>
                    <a:pt x="458" y="2958"/>
                  </a:lnTo>
                  <a:lnTo>
                    <a:pt x="496" y="2933"/>
                  </a:lnTo>
                  <a:lnTo>
                    <a:pt x="543" y="2845"/>
                  </a:lnTo>
                  <a:lnTo>
                    <a:pt x="557" y="2845"/>
                  </a:lnTo>
                  <a:lnTo>
                    <a:pt x="588" y="2858"/>
                  </a:lnTo>
                  <a:lnTo>
                    <a:pt x="703" y="2852"/>
                  </a:lnTo>
                  <a:lnTo>
                    <a:pt x="747" y="29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44" name="Freeform 27" descr="Large checker board"/>
            <p:cNvSpPr>
              <a:spLocks/>
            </p:cNvSpPr>
            <p:nvPr/>
          </p:nvSpPr>
          <p:spPr bwMode="auto">
            <a:xfrm rot="-350899">
              <a:off x="1372124" y="3289547"/>
              <a:ext cx="810544" cy="1222128"/>
            </a:xfrm>
            <a:custGeom>
              <a:avLst/>
              <a:gdLst>
                <a:gd name="T0" fmla="*/ 2147483647 w 1865"/>
                <a:gd name="T1" fmla="*/ 2147483647 h 3027"/>
                <a:gd name="T2" fmla="*/ 2147483647 w 1865"/>
                <a:gd name="T3" fmla="*/ 2147483647 h 3027"/>
                <a:gd name="T4" fmla="*/ 2147483647 w 1865"/>
                <a:gd name="T5" fmla="*/ 2147483647 h 3027"/>
                <a:gd name="T6" fmla="*/ 2147483647 w 1865"/>
                <a:gd name="T7" fmla="*/ 2147483647 h 3027"/>
                <a:gd name="T8" fmla="*/ 2147483647 w 1865"/>
                <a:gd name="T9" fmla="*/ 2147483647 h 3027"/>
                <a:gd name="T10" fmla="*/ 2147483647 w 1865"/>
                <a:gd name="T11" fmla="*/ 2147483647 h 3027"/>
                <a:gd name="T12" fmla="*/ 2147483647 w 1865"/>
                <a:gd name="T13" fmla="*/ 2147483647 h 3027"/>
                <a:gd name="T14" fmla="*/ 2147483647 w 1865"/>
                <a:gd name="T15" fmla="*/ 2147483647 h 3027"/>
                <a:gd name="T16" fmla="*/ 2147483647 w 1865"/>
                <a:gd name="T17" fmla="*/ 2147483647 h 3027"/>
                <a:gd name="T18" fmla="*/ 2147483647 w 1865"/>
                <a:gd name="T19" fmla="*/ 2147483647 h 3027"/>
                <a:gd name="T20" fmla="*/ 2147483647 w 1865"/>
                <a:gd name="T21" fmla="*/ 2147483647 h 3027"/>
                <a:gd name="T22" fmla="*/ 2147483647 w 1865"/>
                <a:gd name="T23" fmla="*/ 2147483647 h 3027"/>
                <a:gd name="T24" fmla="*/ 2147483647 w 1865"/>
                <a:gd name="T25" fmla="*/ 2147483647 h 3027"/>
                <a:gd name="T26" fmla="*/ 2147483647 w 1865"/>
                <a:gd name="T27" fmla="*/ 2147483647 h 3027"/>
                <a:gd name="T28" fmla="*/ 2147483647 w 1865"/>
                <a:gd name="T29" fmla="*/ 2147483647 h 3027"/>
                <a:gd name="T30" fmla="*/ 2147483647 w 1865"/>
                <a:gd name="T31" fmla="*/ 2147483647 h 3027"/>
                <a:gd name="T32" fmla="*/ 2147483647 w 1865"/>
                <a:gd name="T33" fmla="*/ 2147483647 h 3027"/>
                <a:gd name="T34" fmla="*/ 2147483647 w 1865"/>
                <a:gd name="T35" fmla="*/ 2147483647 h 3027"/>
                <a:gd name="T36" fmla="*/ 2147483647 w 1865"/>
                <a:gd name="T37" fmla="*/ 2147483647 h 3027"/>
                <a:gd name="T38" fmla="*/ 2147483647 w 1865"/>
                <a:gd name="T39" fmla="*/ 2147483647 h 3027"/>
                <a:gd name="T40" fmla="*/ 2147483647 w 1865"/>
                <a:gd name="T41" fmla="*/ 2147483647 h 3027"/>
                <a:gd name="T42" fmla="*/ 2147483647 w 1865"/>
                <a:gd name="T43" fmla="*/ 2147483647 h 3027"/>
                <a:gd name="T44" fmla="*/ 2147483647 w 1865"/>
                <a:gd name="T45" fmla="*/ 2147483647 h 3027"/>
                <a:gd name="T46" fmla="*/ 2147483647 w 1865"/>
                <a:gd name="T47" fmla="*/ 2147483647 h 3027"/>
                <a:gd name="T48" fmla="*/ 2147483647 w 1865"/>
                <a:gd name="T49" fmla="*/ 2147483647 h 3027"/>
                <a:gd name="T50" fmla="*/ 2147483647 w 1865"/>
                <a:gd name="T51" fmla="*/ 2147483647 h 3027"/>
                <a:gd name="T52" fmla="*/ 2147483647 w 1865"/>
                <a:gd name="T53" fmla="*/ 2147483647 h 3027"/>
                <a:gd name="T54" fmla="*/ 2147483647 w 1865"/>
                <a:gd name="T55" fmla="*/ 2147483647 h 3027"/>
                <a:gd name="T56" fmla="*/ 2147483647 w 1865"/>
                <a:gd name="T57" fmla="*/ 2147483647 h 3027"/>
                <a:gd name="T58" fmla="*/ 2147483647 w 1865"/>
                <a:gd name="T59" fmla="*/ 2147483647 h 3027"/>
                <a:gd name="T60" fmla="*/ 2147483647 w 1865"/>
                <a:gd name="T61" fmla="*/ 2147483647 h 3027"/>
                <a:gd name="T62" fmla="*/ 2147483647 w 1865"/>
                <a:gd name="T63" fmla="*/ 2147483647 h 3027"/>
                <a:gd name="T64" fmla="*/ 2147483647 w 1865"/>
                <a:gd name="T65" fmla="*/ 2147483647 h 3027"/>
                <a:gd name="T66" fmla="*/ 2147483647 w 1865"/>
                <a:gd name="T67" fmla="*/ 2147483647 h 3027"/>
                <a:gd name="T68" fmla="*/ 2147483647 w 1865"/>
                <a:gd name="T69" fmla="*/ 2147483647 h 3027"/>
                <a:gd name="T70" fmla="*/ 2147483647 w 1865"/>
                <a:gd name="T71" fmla="*/ 2147483647 h 3027"/>
                <a:gd name="T72" fmla="*/ 2147483647 w 1865"/>
                <a:gd name="T73" fmla="*/ 2147483647 h 3027"/>
                <a:gd name="T74" fmla="*/ 2147483647 w 1865"/>
                <a:gd name="T75" fmla="*/ 2147483647 h 3027"/>
                <a:gd name="T76" fmla="*/ 2147483647 w 1865"/>
                <a:gd name="T77" fmla="*/ 2147483647 h 3027"/>
                <a:gd name="T78" fmla="*/ 2147483647 w 1865"/>
                <a:gd name="T79" fmla="*/ 2147483647 h 3027"/>
                <a:gd name="T80" fmla="*/ 2147483647 w 1865"/>
                <a:gd name="T81" fmla="*/ 2147483647 h 3027"/>
                <a:gd name="T82" fmla="*/ 2147483647 w 1865"/>
                <a:gd name="T83" fmla="*/ 2147483647 h 3027"/>
                <a:gd name="T84" fmla="*/ 2147483647 w 1865"/>
                <a:gd name="T85" fmla="*/ 2147483647 h 3027"/>
                <a:gd name="T86" fmla="*/ 2147483647 w 1865"/>
                <a:gd name="T87" fmla="*/ 2147483647 h 3027"/>
                <a:gd name="T88" fmla="*/ 2147483647 w 1865"/>
                <a:gd name="T89" fmla="*/ 2147483647 h 3027"/>
                <a:gd name="T90" fmla="*/ 2147483647 w 1865"/>
                <a:gd name="T91" fmla="*/ 2147483647 h 3027"/>
                <a:gd name="T92" fmla="*/ 2147483647 w 1865"/>
                <a:gd name="T93" fmla="*/ 2147483647 h 3027"/>
                <a:gd name="T94" fmla="*/ 2147483647 w 1865"/>
                <a:gd name="T95" fmla="*/ 2147483647 h 3027"/>
                <a:gd name="T96" fmla="*/ 2147483647 w 1865"/>
                <a:gd name="T97" fmla="*/ 2147483647 h 3027"/>
                <a:gd name="T98" fmla="*/ 2147483647 w 1865"/>
                <a:gd name="T99" fmla="*/ 2147483647 h 3027"/>
                <a:gd name="T100" fmla="*/ 2147483647 w 1865"/>
                <a:gd name="T101" fmla="*/ 2147483647 h 3027"/>
                <a:gd name="T102" fmla="*/ 0 w 1865"/>
                <a:gd name="T103" fmla="*/ 2147483647 h 3027"/>
                <a:gd name="T104" fmla="*/ 2147483647 w 1865"/>
                <a:gd name="T105" fmla="*/ 2147483647 h 3027"/>
                <a:gd name="T106" fmla="*/ 2147483647 w 1865"/>
                <a:gd name="T107" fmla="*/ 2147483647 h 3027"/>
                <a:gd name="T108" fmla="*/ 2147483647 w 1865"/>
                <a:gd name="T109" fmla="*/ 2147483647 h 30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5"/>
                <a:gd name="T166" fmla="*/ 0 h 3027"/>
                <a:gd name="T167" fmla="*/ 1865 w 1865"/>
                <a:gd name="T168" fmla="*/ 3027 h 30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5" h="3027">
                  <a:moveTo>
                    <a:pt x="747" y="2947"/>
                  </a:moveTo>
                  <a:lnTo>
                    <a:pt x="750" y="2950"/>
                  </a:lnTo>
                  <a:lnTo>
                    <a:pt x="769" y="2932"/>
                  </a:lnTo>
                  <a:lnTo>
                    <a:pt x="810" y="2933"/>
                  </a:lnTo>
                  <a:lnTo>
                    <a:pt x="847" y="2958"/>
                  </a:lnTo>
                  <a:lnTo>
                    <a:pt x="871" y="2955"/>
                  </a:lnTo>
                  <a:lnTo>
                    <a:pt x="868" y="2922"/>
                  </a:lnTo>
                  <a:lnTo>
                    <a:pt x="971" y="2951"/>
                  </a:lnTo>
                  <a:lnTo>
                    <a:pt x="987" y="2942"/>
                  </a:lnTo>
                  <a:lnTo>
                    <a:pt x="1017" y="2937"/>
                  </a:lnTo>
                  <a:lnTo>
                    <a:pt x="1034" y="2898"/>
                  </a:lnTo>
                  <a:lnTo>
                    <a:pt x="1053" y="2924"/>
                  </a:lnTo>
                  <a:lnTo>
                    <a:pt x="1077" y="2939"/>
                  </a:lnTo>
                  <a:lnTo>
                    <a:pt x="1114" y="2941"/>
                  </a:lnTo>
                  <a:lnTo>
                    <a:pt x="1119" y="2959"/>
                  </a:lnTo>
                  <a:lnTo>
                    <a:pt x="1136" y="2983"/>
                  </a:lnTo>
                  <a:lnTo>
                    <a:pt x="1296" y="3002"/>
                  </a:lnTo>
                  <a:lnTo>
                    <a:pt x="1339" y="3027"/>
                  </a:lnTo>
                  <a:lnTo>
                    <a:pt x="1551" y="3022"/>
                  </a:lnTo>
                  <a:lnTo>
                    <a:pt x="1558" y="3009"/>
                  </a:lnTo>
                  <a:lnTo>
                    <a:pt x="1663" y="2968"/>
                  </a:lnTo>
                  <a:lnTo>
                    <a:pt x="1685" y="2926"/>
                  </a:lnTo>
                  <a:lnTo>
                    <a:pt x="1679" y="2907"/>
                  </a:lnTo>
                  <a:lnTo>
                    <a:pt x="1532" y="2867"/>
                  </a:lnTo>
                  <a:lnTo>
                    <a:pt x="1537" y="2828"/>
                  </a:lnTo>
                  <a:lnTo>
                    <a:pt x="1525" y="2799"/>
                  </a:lnTo>
                  <a:lnTo>
                    <a:pt x="1571" y="2795"/>
                  </a:lnTo>
                  <a:lnTo>
                    <a:pt x="1584" y="2776"/>
                  </a:lnTo>
                  <a:lnTo>
                    <a:pt x="1608" y="2758"/>
                  </a:lnTo>
                  <a:lnTo>
                    <a:pt x="1602" y="2745"/>
                  </a:lnTo>
                  <a:lnTo>
                    <a:pt x="1584" y="2729"/>
                  </a:lnTo>
                  <a:lnTo>
                    <a:pt x="1641" y="2716"/>
                  </a:lnTo>
                  <a:lnTo>
                    <a:pt x="1657" y="2733"/>
                  </a:lnTo>
                  <a:lnTo>
                    <a:pt x="1691" y="2731"/>
                  </a:lnTo>
                  <a:lnTo>
                    <a:pt x="1704" y="2709"/>
                  </a:lnTo>
                  <a:lnTo>
                    <a:pt x="1706" y="2672"/>
                  </a:lnTo>
                  <a:lnTo>
                    <a:pt x="1724" y="2678"/>
                  </a:lnTo>
                  <a:lnTo>
                    <a:pt x="1756" y="2671"/>
                  </a:lnTo>
                  <a:lnTo>
                    <a:pt x="1797" y="2641"/>
                  </a:lnTo>
                  <a:lnTo>
                    <a:pt x="1861" y="2505"/>
                  </a:lnTo>
                  <a:lnTo>
                    <a:pt x="1865" y="2438"/>
                  </a:lnTo>
                  <a:lnTo>
                    <a:pt x="1843" y="2379"/>
                  </a:lnTo>
                  <a:lnTo>
                    <a:pt x="1784" y="2323"/>
                  </a:lnTo>
                  <a:lnTo>
                    <a:pt x="1644" y="2301"/>
                  </a:lnTo>
                  <a:lnTo>
                    <a:pt x="1591" y="2345"/>
                  </a:lnTo>
                  <a:lnTo>
                    <a:pt x="1578" y="2325"/>
                  </a:lnTo>
                  <a:lnTo>
                    <a:pt x="1527" y="2299"/>
                  </a:lnTo>
                  <a:lnTo>
                    <a:pt x="1552" y="2266"/>
                  </a:lnTo>
                  <a:lnTo>
                    <a:pt x="1614" y="2223"/>
                  </a:lnTo>
                  <a:lnTo>
                    <a:pt x="1631" y="2201"/>
                  </a:lnTo>
                  <a:lnTo>
                    <a:pt x="1641" y="2165"/>
                  </a:lnTo>
                  <a:lnTo>
                    <a:pt x="1594" y="2052"/>
                  </a:lnTo>
                  <a:lnTo>
                    <a:pt x="1577" y="2035"/>
                  </a:lnTo>
                  <a:lnTo>
                    <a:pt x="1539" y="1969"/>
                  </a:lnTo>
                  <a:lnTo>
                    <a:pt x="1557" y="1965"/>
                  </a:lnTo>
                  <a:lnTo>
                    <a:pt x="1588" y="2016"/>
                  </a:lnTo>
                  <a:lnTo>
                    <a:pt x="1635" y="2035"/>
                  </a:lnTo>
                  <a:lnTo>
                    <a:pt x="1637" y="2034"/>
                  </a:lnTo>
                  <a:lnTo>
                    <a:pt x="1644" y="1972"/>
                  </a:lnTo>
                  <a:lnTo>
                    <a:pt x="1565" y="1672"/>
                  </a:lnTo>
                  <a:lnTo>
                    <a:pt x="1479" y="1617"/>
                  </a:lnTo>
                  <a:lnTo>
                    <a:pt x="1470" y="1600"/>
                  </a:lnTo>
                  <a:lnTo>
                    <a:pt x="1450" y="1396"/>
                  </a:lnTo>
                  <a:lnTo>
                    <a:pt x="1478" y="1255"/>
                  </a:lnTo>
                  <a:lnTo>
                    <a:pt x="1429" y="1165"/>
                  </a:lnTo>
                  <a:lnTo>
                    <a:pt x="1419" y="1116"/>
                  </a:lnTo>
                  <a:lnTo>
                    <a:pt x="1337" y="1029"/>
                  </a:lnTo>
                  <a:lnTo>
                    <a:pt x="1319" y="1018"/>
                  </a:lnTo>
                  <a:lnTo>
                    <a:pt x="1251" y="1022"/>
                  </a:lnTo>
                  <a:lnTo>
                    <a:pt x="1203" y="990"/>
                  </a:lnTo>
                  <a:lnTo>
                    <a:pt x="1203" y="982"/>
                  </a:lnTo>
                  <a:lnTo>
                    <a:pt x="1221" y="958"/>
                  </a:lnTo>
                  <a:lnTo>
                    <a:pt x="1249" y="943"/>
                  </a:lnTo>
                  <a:lnTo>
                    <a:pt x="1319" y="955"/>
                  </a:lnTo>
                  <a:lnTo>
                    <a:pt x="1355" y="949"/>
                  </a:lnTo>
                  <a:lnTo>
                    <a:pt x="1335" y="886"/>
                  </a:lnTo>
                  <a:lnTo>
                    <a:pt x="1321" y="872"/>
                  </a:lnTo>
                  <a:lnTo>
                    <a:pt x="1321" y="851"/>
                  </a:lnTo>
                  <a:lnTo>
                    <a:pt x="1353" y="864"/>
                  </a:lnTo>
                  <a:lnTo>
                    <a:pt x="1379" y="856"/>
                  </a:lnTo>
                  <a:lnTo>
                    <a:pt x="1410" y="832"/>
                  </a:lnTo>
                  <a:lnTo>
                    <a:pt x="1426" y="806"/>
                  </a:lnTo>
                  <a:lnTo>
                    <a:pt x="1494" y="753"/>
                  </a:lnTo>
                  <a:lnTo>
                    <a:pt x="1568" y="633"/>
                  </a:lnTo>
                  <a:lnTo>
                    <a:pt x="1634" y="593"/>
                  </a:lnTo>
                  <a:lnTo>
                    <a:pt x="1655" y="527"/>
                  </a:lnTo>
                  <a:lnTo>
                    <a:pt x="1652" y="494"/>
                  </a:lnTo>
                  <a:lnTo>
                    <a:pt x="1436" y="421"/>
                  </a:lnTo>
                  <a:lnTo>
                    <a:pt x="1400" y="396"/>
                  </a:lnTo>
                  <a:lnTo>
                    <a:pt x="1262" y="397"/>
                  </a:lnTo>
                  <a:lnTo>
                    <a:pt x="1230" y="411"/>
                  </a:lnTo>
                  <a:lnTo>
                    <a:pt x="1220" y="394"/>
                  </a:lnTo>
                  <a:lnTo>
                    <a:pt x="1237" y="371"/>
                  </a:lnTo>
                  <a:lnTo>
                    <a:pt x="1241" y="361"/>
                  </a:lnTo>
                  <a:lnTo>
                    <a:pt x="1210" y="359"/>
                  </a:lnTo>
                  <a:lnTo>
                    <a:pt x="1215" y="344"/>
                  </a:lnTo>
                  <a:lnTo>
                    <a:pt x="1269" y="346"/>
                  </a:lnTo>
                  <a:lnTo>
                    <a:pt x="1310" y="325"/>
                  </a:lnTo>
                  <a:lnTo>
                    <a:pt x="1256" y="301"/>
                  </a:lnTo>
                  <a:lnTo>
                    <a:pt x="1272" y="275"/>
                  </a:lnTo>
                  <a:lnTo>
                    <a:pt x="1274" y="281"/>
                  </a:lnTo>
                  <a:lnTo>
                    <a:pt x="1321" y="252"/>
                  </a:lnTo>
                  <a:lnTo>
                    <a:pt x="1403" y="233"/>
                  </a:lnTo>
                  <a:lnTo>
                    <a:pt x="1445" y="193"/>
                  </a:lnTo>
                  <a:lnTo>
                    <a:pt x="1499" y="180"/>
                  </a:lnTo>
                  <a:lnTo>
                    <a:pt x="1539" y="98"/>
                  </a:lnTo>
                  <a:lnTo>
                    <a:pt x="1504" y="70"/>
                  </a:lnTo>
                  <a:lnTo>
                    <a:pt x="1308" y="45"/>
                  </a:lnTo>
                  <a:lnTo>
                    <a:pt x="1306" y="39"/>
                  </a:lnTo>
                  <a:lnTo>
                    <a:pt x="1247" y="2"/>
                  </a:lnTo>
                  <a:lnTo>
                    <a:pt x="1209" y="0"/>
                  </a:lnTo>
                  <a:lnTo>
                    <a:pt x="1154" y="44"/>
                  </a:lnTo>
                  <a:lnTo>
                    <a:pt x="1132" y="94"/>
                  </a:lnTo>
                  <a:lnTo>
                    <a:pt x="1094" y="84"/>
                  </a:lnTo>
                  <a:lnTo>
                    <a:pt x="1078" y="132"/>
                  </a:lnTo>
                  <a:lnTo>
                    <a:pt x="1056" y="134"/>
                  </a:lnTo>
                  <a:lnTo>
                    <a:pt x="1056" y="153"/>
                  </a:lnTo>
                  <a:lnTo>
                    <a:pt x="1072" y="190"/>
                  </a:lnTo>
                  <a:lnTo>
                    <a:pt x="962" y="205"/>
                  </a:lnTo>
                  <a:lnTo>
                    <a:pt x="937" y="276"/>
                  </a:lnTo>
                  <a:lnTo>
                    <a:pt x="954" y="299"/>
                  </a:lnTo>
                  <a:lnTo>
                    <a:pt x="946" y="302"/>
                  </a:lnTo>
                  <a:lnTo>
                    <a:pt x="926" y="290"/>
                  </a:lnTo>
                  <a:lnTo>
                    <a:pt x="913" y="292"/>
                  </a:lnTo>
                  <a:lnTo>
                    <a:pt x="896" y="345"/>
                  </a:lnTo>
                  <a:lnTo>
                    <a:pt x="917" y="355"/>
                  </a:lnTo>
                  <a:lnTo>
                    <a:pt x="958" y="362"/>
                  </a:lnTo>
                  <a:lnTo>
                    <a:pt x="948" y="377"/>
                  </a:lnTo>
                  <a:lnTo>
                    <a:pt x="926" y="380"/>
                  </a:lnTo>
                  <a:lnTo>
                    <a:pt x="944" y="394"/>
                  </a:lnTo>
                  <a:lnTo>
                    <a:pt x="914" y="415"/>
                  </a:lnTo>
                  <a:lnTo>
                    <a:pt x="905" y="428"/>
                  </a:lnTo>
                  <a:lnTo>
                    <a:pt x="900" y="452"/>
                  </a:lnTo>
                  <a:lnTo>
                    <a:pt x="892" y="451"/>
                  </a:lnTo>
                  <a:lnTo>
                    <a:pt x="872" y="463"/>
                  </a:lnTo>
                  <a:lnTo>
                    <a:pt x="867" y="477"/>
                  </a:lnTo>
                  <a:lnTo>
                    <a:pt x="851" y="484"/>
                  </a:lnTo>
                  <a:lnTo>
                    <a:pt x="834" y="504"/>
                  </a:lnTo>
                  <a:lnTo>
                    <a:pt x="813" y="553"/>
                  </a:lnTo>
                  <a:lnTo>
                    <a:pt x="773" y="549"/>
                  </a:lnTo>
                  <a:lnTo>
                    <a:pt x="751" y="554"/>
                  </a:lnTo>
                  <a:lnTo>
                    <a:pt x="749" y="566"/>
                  </a:lnTo>
                  <a:lnTo>
                    <a:pt x="781" y="582"/>
                  </a:lnTo>
                  <a:lnTo>
                    <a:pt x="772" y="615"/>
                  </a:lnTo>
                  <a:lnTo>
                    <a:pt x="800" y="666"/>
                  </a:lnTo>
                  <a:lnTo>
                    <a:pt x="895" y="634"/>
                  </a:lnTo>
                  <a:lnTo>
                    <a:pt x="897" y="642"/>
                  </a:lnTo>
                  <a:lnTo>
                    <a:pt x="889" y="661"/>
                  </a:lnTo>
                  <a:lnTo>
                    <a:pt x="782" y="789"/>
                  </a:lnTo>
                  <a:lnTo>
                    <a:pt x="777" y="804"/>
                  </a:lnTo>
                  <a:lnTo>
                    <a:pt x="761" y="819"/>
                  </a:lnTo>
                  <a:lnTo>
                    <a:pt x="729" y="888"/>
                  </a:lnTo>
                  <a:lnTo>
                    <a:pt x="749" y="890"/>
                  </a:lnTo>
                  <a:lnTo>
                    <a:pt x="753" y="906"/>
                  </a:lnTo>
                  <a:lnTo>
                    <a:pt x="639" y="1046"/>
                  </a:lnTo>
                  <a:lnTo>
                    <a:pt x="636" y="1057"/>
                  </a:lnTo>
                  <a:lnTo>
                    <a:pt x="659" y="1065"/>
                  </a:lnTo>
                  <a:lnTo>
                    <a:pt x="675" y="1054"/>
                  </a:lnTo>
                  <a:lnTo>
                    <a:pt x="777" y="934"/>
                  </a:lnTo>
                  <a:lnTo>
                    <a:pt x="794" y="842"/>
                  </a:lnTo>
                  <a:lnTo>
                    <a:pt x="872" y="796"/>
                  </a:lnTo>
                  <a:lnTo>
                    <a:pt x="862" y="818"/>
                  </a:lnTo>
                  <a:lnTo>
                    <a:pt x="815" y="868"/>
                  </a:lnTo>
                  <a:lnTo>
                    <a:pt x="800" y="906"/>
                  </a:lnTo>
                  <a:lnTo>
                    <a:pt x="814" y="897"/>
                  </a:lnTo>
                  <a:lnTo>
                    <a:pt x="825" y="899"/>
                  </a:lnTo>
                  <a:lnTo>
                    <a:pt x="835" y="885"/>
                  </a:lnTo>
                  <a:lnTo>
                    <a:pt x="846" y="882"/>
                  </a:lnTo>
                  <a:lnTo>
                    <a:pt x="864" y="906"/>
                  </a:lnTo>
                  <a:lnTo>
                    <a:pt x="871" y="904"/>
                  </a:lnTo>
                  <a:lnTo>
                    <a:pt x="888" y="856"/>
                  </a:lnTo>
                  <a:lnTo>
                    <a:pt x="914" y="885"/>
                  </a:lnTo>
                  <a:lnTo>
                    <a:pt x="928" y="913"/>
                  </a:lnTo>
                  <a:lnTo>
                    <a:pt x="906" y="911"/>
                  </a:lnTo>
                  <a:lnTo>
                    <a:pt x="879" y="942"/>
                  </a:lnTo>
                  <a:lnTo>
                    <a:pt x="854" y="994"/>
                  </a:lnTo>
                  <a:lnTo>
                    <a:pt x="860" y="1015"/>
                  </a:lnTo>
                  <a:lnTo>
                    <a:pt x="874" y="1041"/>
                  </a:lnTo>
                  <a:lnTo>
                    <a:pt x="867" y="1079"/>
                  </a:lnTo>
                  <a:lnTo>
                    <a:pt x="741" y="1213"/>
                  </a:lnTo>
                  <a:lnTo>
                    <a:pt x="731" y="1246"/>
                  </a:lnTo>
                  <a:lnTo>
                    <a:pt x="715" y="1219"/>
                  </a:lnTo>
                  <a:lnTo>
                    <a:pt x="701" y="1236"/>
                  </a:lnTo>
                  <a:lnTo>
                    <a:pt x="699" y="1329"/>
                  </a:lnTo>
                  <a:lnTo>
                    <a:pt x="709" y="1347"/>
                  </a:lnTo>
                  <a:lnTo>
                    <a:pt x="720" y="1346"/>
                  </a:lnTo>
                  <a:lnTo>
                    <a:pt x="733" y="1296"/>
                  </a:lnTo>
                  <a:lnTo>
                    <a:pt x="742" y="1286"/>
                  </a:lnTo>
                  <a:lnTo>
                    <a:pt x="756" y="1286"/>
                  </a:lnTo>
                  <a:lnTo>
                    <a:pt x="817" y="1369"/>
                  </a:lnTo>
                  <a:lnTo>
                    <a:pt x="836" y="1351"/>
                  </a:lnTo>
                  <a:lnTo>
                    <a:pt x="847" y="1322"/>
                  </a:lnTo>
                  <a:lnTo>
                    <a:pt x="929" y="1360"/>
                  </a:lnTo>
                  <a:lnTo>
                    <a:pt x="997" y="1352"/>
                  </a:lnTo>
                  <a:lnTo>
                    <a:pt x="1008" y="1343"/>
                  </a:lnTo>
                  <a:lnTo>
                    <a:pt x="1040" y="1337"/>
                  </a:lnTo>
                  <a:lnTo>
                    <a:pt x="1113" y="1371"/>
                  </a:lnTo>
                  <a:lnTo>
                    <a:pt x="1098" y="1378"/>
                  </a:lnTo>
                  <a:lnTo>
                    <a:pt x="1083" y="1373"/>
                  </a:lnTo>
                  <a:lnTo>
                    <a:pt x="1044" y="1389"/>
                  </a:lnTo>
                  <a:lnTo>
                    <a:pt x="951" y="1497"/>
                  </a:lnTo>
                  <a:lnTo>
                    <a:pt x="951" y="1526"/>
                  </a:lnTo>
                  <a:lnTo>
                    <a:pt x="966" y="1568"/>
                  </a:lnTo>
                  <a:lnTo>
                    <a:pt x="967" y="1602"/>
                  </a:lnTo>
                  <a:lnTo>
                    <a:pt x="970" y="1607"/>
                  </a:lnTo>
                  <a:lnTo>
                    <a:pt x="980" y="1599"/>
                  </a:lnTo>
                  <a:lnTo>
                    <a:pt x="988" y="1656"/>
                  </a:lnTo>
                  <a:lnTo>
                    <a:pt x="1046" y="1655"/>
                  </a:lnTo>
                  <a:lnTo>
                    <a:pt x="1087" y="1634"/>
                  </a:lnTo>
                  <a:lnTo>
                    <a:pt x="1100" y="1646"/>
                  </a:lnTo>
                  <a:lnTo>
                    <a:pt x="1078" y="1663"/>
                  </a:lnTo>
                  <a:lnTo>
                    <a:pt x="1052" y="1726"/>
                  </a:lnTo>
                  <a:lnTo>
                    <a:pt x="1026" y="1741"/>
                  </a:lnTo>
                  <a:lnTo>
                    <a:pt x="997" y="1780"/>
                  </a:lnTo>
                  <a:lnTo>
                    <a:pt x="1030" y="1802"/>
                  </a:lnTo>
                  <a:lnTo>
                    <a:pt x="998" y="1824"/>
                  </a:lnTo>
                  <a:lnTo>
                    <a:pt x="960" y="1879"/>
                  </a:lnTo>
                  <a:lnTo>
                    <a:pt x="965" y="1900"/>
                  </a:lnTo>
                  <a:lnTo>
                    <a:pt x="980" y="1916"/>
                  </a:lnTo>
                  <a:lnTo>
                    <a:pt x="964" y="1920"/>
                  </a:lnTo>
                  <a:lnTo>
                    <a:pt x="935" y="1944"/>
                  </a:lnTo>
                  <a:lnTo>
                    <a:pt x="787" y="1890"/>
                  </a:lnTo>
                  <a:lnTo>
                    <a:pt x="543" y="1990"/>
                  </a:lnTo>
                  <a:lnTo>
                    <a:pt x="558" y="2010"/>
                  </a:lnTo>
                  <a:lnTo>
                    <a:pt x="625" y="1990"/>
                  </a:lnTo>
                  <a:lnTo>
                    <a:pt x="670" y="1997"/>
                  </a:lnTo>
                  <a:lnTo>
                    <a:pt x="640" y="2129"/>
                  </a:lnTo>
                  <a:lnTo>
                    <a:pt x="657" y="2152"/>
                  </a:lnTo>
                  <a:lnTo>
                    <a:pt x="589" y="2224"/>
                  </a:lnTo>
                  <a:lnTo>
                    <a:pt x="305" y="2284"/>
                  </a:lnTo>
                  <a:lnTo>
                    <a:pt x="315" y="2374"/>
                  </a:lnTo>
                  <a:lnTo>
                    <a:pt x="322" y="2387"/>
                  </a:lnTo>
                  <a:lnTo>
                    <a:pt x="343" y="2399"/>
                  </a:lnTo>
                  <a:lnTo>
                    <a:pt x="375" y="2397"/>
                  </a:lnTo>
                  <a:lnTo>
                    <a:pt x="422" y="2376"/>
                  </a:lnTo>
                  <a:lnTo>
                    <a:pt x="463" y="2373"/>
                  </a:lnTo>
                  <a:lnTo>
                    <a:pt x="474" y="2384"/>
                  </a:lnTo>
                  <a:lnTo>
                    <a:pt x="467" y="2438"/>
                  </a:lnTo>
                  <a:lnTo>
                    <a:pt x="476" y="2457"/>
                  </a:lnTo>
                  <a:lnTo>
                    <a:pt x="523" y="2475"/>
                  </a:lnTo>
                  <a:lnTo>
                    <a:pt x="559" y="2458"/>
                  </a:lnTo>
                  <a:lnTo>
                    <a:pt x="573" y="2460"/>
                  </a:lnTo>
                  <a:lnTo>
                    <a:pt x="582" y="2472"/>
                  </a:lnTo>
                  <a:lnTo>
                    <a:pt x="616" y="2568"/>
                  </a:lnTo>
                  <a:lnTo>
                    <a:pt x="637" y="2583"/>
                  </a:lnTo>
                  <a:lnTo>
                    <a:pt x="670" y="2592"/>
                  </a:lnTo>
                  <a:lnTo>
                    <a:pt x="700" y="2583"/>
                  </a:lnTo>
                  <a:lnTo>
                    <a:pt x="728" y="2561"/>
                  </a:lnTo>
                  <a:lnTo>
                    <a:pt x="861" y="2522"/>
                  </a:lnTo>
                  <a:lnTo>
                    <a:pt x="854" y="2549"/>
                  </a:lnTo>
                  <a:lnTo>
                    <a:pt x="739" y="2630"/>
                  </a:lnTo>
                  <a:lnTo>
                    <a:pt x="721" y="2657"/>
                  </a:lnTo>
                  <a:lnTo>
                    <a:pt x="704" y="2669"/>
                  </a:lnTo>
                  <a:lnTo>
                    <a:pt x="462" y="2614"/>
                  </a:lnTo>
                  <a:lnTo>
                    <a:pt x="427" y="2647"/>
                  </a:lnTo>
                  <a:lnTo>
                    <a:pt x="379" y="2662"/>
                  </a:lnTo>
                  <a:lnTo>
                    <a:pt x="335" y="2708"/>
                  </a:lnTo>
                  <a:lnTo>
                    <a:pt x="30" y="2855"/>
                  </a:lnTo>
                  <a:lnTo>
                    <a:pt x="7" y="2883"/>
                  </a:lnTo>
                  <a:lnTo>
                    <a:pt x="0" y="2901"/>
                  </a:lnTo>
                  <a:lnTo>
                    <a:pt x="22" y="2877"/>
                  </a:lnTo>
                  <a:lnTo>
                    <a:pt x="40" y="2872"/>
                  </a:lnTo>
                  <a:lnTo>
                    <a:pt x="74" y="2916"/>
                  </a:lnTo>
                  <a:lnTo>
                    <a:pt x="95" y="2917"/>
                  </a:lnTo>
                  <a:lnTo>
                    <a:pt x="101" y="2939"/>
                  </a:lnTo>
                  <a:lnTo>
                    <a:pt x="124" y="2927"/>
                  </a:lnTo>
                  <a:lnTo>
                    <a:pt x="148" y="2898"/>
                  </a:lnTo>
                  <a:lnTo>
                    <a:pt x="200" y="2888"/>
                  </a:lnTo>
                  <a:lnTo>
                    <a:pt x="240" y="2853"/>
                  </a:lnTo>
                  <a:lnTo>
                    <a:pt x="359" y="2891"/>
                  </a:lnTo>
                  <a:lnTo>
                    <a:pt x="427" y="2945"/>
                  </a:lnTo>
                  <a:lnTo>
                    <a:pt x="458" y="2958"/>
                  </a:lnTo>
                  <a:lnTo>
                    <a:pt x="496" y="2933"/>
                  </a:lnTo>
                  <a:lnTo>
                    <a:pt x="543" y="2845"/>
                  </a:lnTo>
                  <a:lnTo>
                    <a:pt x="557" y="2845"/>
                  </a:lnTo>
                  <a:lnTo>
                    <a:pt x="588" y="2858"/>
                  </a:lnTo>
                  <a:lnTo>
                    <a:pt x="703" y="2852"/>
                  </a:lnTo>
                  <a:lnTo>
                    <a:pt x="747" y="2947"/>
                  </a:lnTo>
                </a:path>
              </a:pathLst>
            </a:custGeom>
            <a:solidFill>
              <a:srgbClr val="00B0F0"/>
            </a:solidFill>
            <a:ln w="6350" algn="ctr">
              <a:solidFill>
                <a:srgbClr val="0D0C07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 rot="-350899">
              <a:off x="1868183" y="4477103"/>
              <a:ext cx="37439" cy="20743"/>
            </a:xfrm>
            <a:custGeom>
              <a:avLst/>
              <a:gdLst>
                <a:gd name="T0" fmla="*/ 2147483647 w 85"/>
                <a:gd name="T1" fmla="*/ 2147483647 h 52"/>
                <a:gd name="T2" fmla="*/ 2147483647 w 85"/>
                <a:gd name="T3" fmla="*/ 0 h 52"/>
                <a:gd name="T4" fmla="*/ 2147483647 w 85"/>
                <a:gd name="T5" fmla="*/ 2147483647 h 52"/>
                <a:gd name="T6" fmla="*/ 0 w 85"/>
                <a:gd name="T7" fmla="*/ 2147483647 h 52"/>
                <a:gd name="T8" fmla="*/ 2147483647 w 85"/>
                <a:gd name="T9" fmla="*/ 2147483647 h 52"/>
                <a:gd name="T10" fmla="*/ 2147483647 w 85"/>
                <a:gd name="T11" fmla="*/ 2147483647 h 52"/>
                <a:gd name="T12" fmla="*/ 2147483647 w 85"/>
                <a:gd name="T13" fmla="*/ 2147483647 h 52"/>
                <a:gd name="T14" fmla="*/ 2147483647 w 85"/>
                <a:gd name="T15" fmla="*/ 2147483647 h 52"/>
                <a:gd name="T16" fmla="*/ 2147483647 w 85"/>
                <a:gd name="T17" fmla="*/ 2147483647 h 52"/>
                <a:gd name="T18" fmla="*/ 2147483647 w 85"/>
                <a:gd name="T19" fmla="*/ 214748364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52"/>
                <a:gd name="T32" fmla="*/ 85 w 85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52">
                  <a:moveTo>
                    <a:pt x="62" y="13"/>
                  </a:moveTo>
                  <a:lnTo>
                    <a:pt x="57" y="0"/>
                  </a:lnTo>
                  <a:lnTo>
                    <a:pt x="10" y="9"/>
                  </a:lnTo>
                  <a:lnTo>
                    <a:pt x="0" y="18"/>
                  </a:lnTo>
                  <a:lnTo>
                    <a:pt x="4" y="30"/>
                  </a:lnTo>
                  <a:lnTo>
                    <a:pt x="33" y="49"/>
                  </a:lnTo>
                  <a:lnTo>
                    <a:pt x="59" y="52"/>
                  </a:lnTo>
                  <a:lnTo>
                    <a:pt x="85" y="35"/>
                  </a:lnTo>
                  <a:lnTo>
                    <a:pt x="85" y="27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 rot="-350899">
              <a:off x="1868183" y="4477103"/>
              <a:ext cx="37439" cy="20743"/>
            </a:xfrm>
            <a:custGeom>
              <a:avLst/>
              <a:gdLst>
                <a:gd name="T0" fmla="*/ 2147483647 w 85"/>
                <a:gd name="T1" fmla="*/ 2147483647 h 52"/>
                <a:gd name="T2" fmla="*/ 2147483647 w 85"/>
                <a:gd name="T3" fmla="*/ 0 h 52"/>
                <a:gd name="T4" fmla="*/ 2147483647 w 85"/>
                <a:gd name="T5" fmla="*/ 2147483647 h 52"/>
                <a:gd name="T6" fmla="*/ 0 w 85"/>
                <a:gd name="T7" fmla="*/ 2147483647 h 52"/>
                <a:gd name="T8" fmla="*/ 2147483647 w 85"/>
                <a:gd name="T9" fmla="*/ 2147483647 h 52"/>
                <a:gd name="T10" fmla="*/ 2147483647 w 85"/>
                <a:gd name="T11" fmla="*/ 2147483647 h 52"/>
                <a:gd name="T12" fmla="*/ 2147483647 w 85"/>
                <a:gd name="T13" fmla="*/ 2147483647 h 52"/>
                <a:gd name="T14" fmla="*/ 2147483647 w 85"/>
                <a:gd name="T15" fmla="*/ 2147483647 h 52"/>
                <a:gd name="T16" fmla="*/ 2147483647 w 85"/>
                <a:gd name="T17" fmla="*/ 2147483647 h 52"/>
                <a:gd name="T18" fmla="*/ 2147483647 w 85"/>
                <a:gd name="T19" fmla="*/ 214748364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52"/>
                <a:gd name="T32" fmla="*/ 85 w 85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52">
                  <a:moveTo>
                    <a:pt x="62" y="13"/>
                  </a:moveTo>
                  <a:lnTo>
                    <a:pt x="57" y="0"/>
                  </a:lnTo>
                  <a:lnTo>
                    <a:pt x="10" y="9"/>
                  </a:lnTo>
                  <a:lnTo>
                    <a:pt x="0" y="18"/>
                  </a:lnTo>
                  <a:lnTo>
                    <a:pt x="4" y="30"/>
                  </a:lnTo>
                  <a:lnTo>
                    <a:pt x="33" y="49"/>
                  </a:lnTo>
                  <a:lnTo>
                    <a:pt x="59" y="52"/>
                  </a:lnTo>
                  <a:lnTo>
                    <a:pt x="85" y="35"/>
                  </a:lnTo>
                  <a:lnTo>
                    <a:pt x="85" y="27"/>
                  </a:lnTo>
                  <a:lnTo>
                    <a:pt x="62" y="13"/>
                  </a:lnTo>
                </a:path>
              </a:pathLst>
            </a:custGeom>
            <a:solidFill>
              <a:srgbClr val="DDDDDD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47" name="Freeform 30" descr="70%"/>
            <p:cNvSpPr>
              <a:spLocks/>
            </p:cNvSpPr>
            <p:nvPr/>
          </p:nvSpPr>
          <p:spPr bwMode="auto">
            <a:xfrm rot="-350899">
              <a:off x="1680991" y="4031121"/>
              <a:ext cx="20592" cy="29387"/>
            </a:xfrm>
            <a:custGeom>
              <a:avLst/>
              <a:gdLst>
                <a:gd name="T0" fmla="*/ 2147483647 w 50"/>
                <a:gd name="T1" fmla="*/ 2147483647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0 h 74"/>
                <a:gd name="T8" fmla="*/ 2147483647 w 50"/>
                <a:gd name="T9" fmla="*/ 21474836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74"/>
                <a:gd name="T17" fmla="*/ 50 w 5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74">
                  <a:moveTo>
                    <a:pt x="22" y="74"/>
                  </a:moveTo>
                  <a:lnTo>
                    <a:pt x="50" y="60"/>
                  </a:lnTo>
                  <a:lnTo>
                    <a:pt x="18" y="8"/>
                  </a:lnTo>
                  <a:lnTo>
                    <a:pt x="0" y="0"/>
                  </a:lnTo>
                  <a:lnTo>
                    <a:pt x="22" y="74"/>
                  </a:lnTo>
                  <a:close/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48" name="Freeform 31" descr="70%"/>
            <p:cNvSpPr>
              <a:spLocks/>
            </p:cNvSpPr>
            <p:nvPr/>
          </p:nvSpPr>
          <p:spPr bwMode="auto">
            <a:xfrm rot="-350899">
              <a:off x="1680991" y="4031121"/>
              <a:ext cx="20592" cy="29387"/>
            </a:xfrm>
            <a:custGeom>
              <a:avLst/>
              <a:gdLst>
                <a:gd name="T0" fmla="*/ 2147483647 w 50"/>
                <a:gd name="T1" fmla="*/ 2147483647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0 h 74"/>
                <a:gd name="T8" fmla="*/ 2147483647 w 50"/>
                <a:gd name="T9" fmla="*/ 21474836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74"/>
                <a:gd name="T17" fmla="*/ 50 w 5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74">
                  <a:moveTo>
                    <a:pt x="22" y="74"/>
                  </a:moveTo>
                  <a:lnTo>
                    <a:pt x="50" y="60"/>
                  </a:lnTo>
                  <a:lnTo>
                    <a:pt x="18" y="8"/>
                  </a:lnTo>
                  <a:lnTo>
                    <a:pt x="0" y="0"/>
                  </a:lnTo>
                  <a:lnTo>
                    <a:pt x="22" y="74"/>
                  </a:lnTo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49" name="Freeform 32" descr="70%"/>
            <p:cNvSpPr>
              <a:spLocks/>
            </p:cNvSpPr>
            <p:nvPr/>
          </p:nvSpPr>
          <p:spPr bwMode="auto">
            <a:xfrm rot="-350899">
              <a:off x="1666016" y="3891105"/>
              <a:ext cx="56158" cy="38029"/>
            </a:xfrm>
            <a:custGeom>
              <a:avLst/>
              <a:gdLst>
                <a:gd name="T0" fmla="*/ 2147483647 w 128"/>
                <a:gd name="T1" fmla="*/ 0 h 93"/>
                <a:gd name="T2" fmla="*/ 0 w 128"/>
                <a:gd name="T3" fmla="*/ 2147483647 h 93"/>
                <a:gd name="T4" fmla="*/ 2147483647 w 128"/>
                <a:gd name="T5" fmla="*/ 2147483647 h 93"/>
                <a:gd name="T6" fmla="*/ 2147483647 w 128"/>
                <a:gd name="T7" fmla="*/ 2147483647 h 93"/>
                <a:gd name="T8" fmla="*/ 2147483647 w 128"/>
                <a:gd name="T9" fmla="*/ 2147483647 h 93"/>
                <a:gd name="T10" fmla="*/ 2147483647 w 128"/>
                <a:gd name="T11" fmla="*/ 2147483647 h 93"/>
                <a:gd name="T12" fmla="*/ 2147483647 w 128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93"/>
                <a:gd name="T23" fmla="*/ 128 w 128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93">
                  <a:moveTo>
                    <a:pt x="115" y="0"/>
                  </a:moveTo>
                  <a:lnTo>
                    <a:pt x="0" y="88"/>
                  </a:lnTo>
                  <a:lnTo>
                    <a:pt x="33" y="93"/>
                  </a:lnTo>
                  <a:lnTo>
                    <a:pt x="81" y="83"/>
                  </a:lnTo>
                  <a:lnTo>
                    <a:pt x="110" y="59"/>
                  </a:lnTo>
                  <a:lnTo>
                    <a:pt x="128" y="14"/>
                  </a:lnTo>
                  <a:lnTo>
                    <a:pt x="115" y="0"/>
                  </a:lnTo>
                  <a:close/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50" name="Freeform 33" descr="70%"/>
            <p:cNvSpPr>
              <a:spLocks/>
            </p:cNvSpPr>
            <p:nvPr/>
          </p:nvSpPr>
          <p:spPr bwMode="auto">
            <a:xfrm rot="-350899">
              <a:off x="1666016" y="3891105"/>
              <a:ext cx="56158" cy="38029"/>
            </a:xfrm>
            <a:custGeom>
              <a:avLst/>
              <a:gdLst>
                <a:gd name="T0" fmla="*/ 2147483647 w 128"/>
                <a:gd name="T1" fmla="*/ 0 h 93"/>
                <a:gd name="T2" fmla="*/ 0 w 128"/>
                <a:gd name="T3" fmla="*/ 2147483647 h 93"/>
                <a:gd name="T4" fmla="*/ 2147483647 w 128"/>
                <a:gd name="T5" fmla="*/ 2147483647 h 93"/>
                <a:gd name="T6" fmla="*/ 2147483647 w 128"/>
                <a:gd name="T7" fmla="*/ 2147483647 h 93"/>
                <a:gd name="T8" fmla="*/ 2147483647 w 128"/>
                <a:gd name="T9" fmla="*/ 2147483647 h 93"/>
                <a:gd name="T10" fmla="*/ 2147483647 w 128"/>
                <a:gd name="T11" fmla="*/ 2147483647 h 93"/>
                <a:gd name="T12" fmla="*/ 2147483647 w 128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93"/>
                <a:gd name="T23" fmla="*/ 128 w 128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93">
                  <a:moveTo>
                    <a:pt x="115" y="0"/>
                  </a:moveTo>
                  <a:lnTo>
                    <a:pt x="0" y="88"/>
                  </a:lnTo>
                  <a:lnTo>
                    <a:pt x="33" y="93"/>
                  </a:lnTo>
                  <a:lnTo>
                    <a:pt x="81" y="83"/>
                  </a:lnTo>
                  <a:lnTo>
                    <a:pt x="110" y="59"/>
                  </a:lnTo>
                  <a:lnTo>
                    <a:pt x="128" y="14"/>
                  </a:lnTo>
                  <a:lnTo>
                    <a:pt x="115" y="0"/>
                  </a:lnTo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51" name="Freeform 34" descr="70%"/>
            <p:cNvSpPr>
              <a:spLocks/>
            </p:cNvSpPr>
            <p:nvPr/>
          </p:nvSpPr>
          <p:spPr bwMode="auto">
            <a:xfrm rot="-350899">
              <a:off x="1673503" y="3683671"/>
              <a:ext cx="26207" cy="39758"/>
            </a:xfrm>
            <a:custGeom>
              <a:avLst/>
              <a:gdLst>
                <a:gd name="T0" fmla="*/ 2147483647 w 62"/>
                <a:gd name="T1" fmla="*/ 2147483647 h 96"/>
                <a:gd name="T2" fmla="*/ 2147483647 w 62"/>
                <a:gd name="T3" fmla="*/ 0 h 96"/>
                <a:gd name="T4" fmla="*/ 0 w 62"/>
                <a:gd name="T5" fmla="*/ 2147483647 h 96"/>
                <a:gd name="T6" fmla="*/ 2147483647 w 62"/>
                <a:gd name="T7" fmla="*/ 2147483647 h 96"/>
                <a:gd name="T8" fmla="*/ 2147483647 w 62"/>
                <a:gd name="T9" fmla="*/ 2147483647 h 96"/>
                <a:gd name="T10" fmla="*/ 2147483647 w 62"/>
                <a:gd name="T11" fmla="*/ 2147483647 h 96"/>
                <a:gd name="T12" fmla="*/ 2147483647 w 62"/>
                <a:gd name="T13" fmla="*/ 2147483647 h 96"/>
                <a:gd name="T14" fmla="*/ 2147483647 w 62"/>
                <a:gd name="T15" fmla="*/ 2147483647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96"/>
                <a:gd name="T26" fmla="*/ 62 w 6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96">
                  <a:moveTo>
                    <a:pt x="25" y="2"/>
                  </a:moveTo>
                  <a:lnTo>
                    <a:pt x="24" y="0"/>
                  </a:lnTo>
                  <a:lnTo>
                    <a:pt x="0" y="64"/>
                  </a:lnTo>
                  <a:lnTo>
                    <a:pt x="5" y="96"/>
                  </a:lnTo>
                  <a:lnTo>
                    <a:pt x="26" y="96"/>
                  </a:lnTo>
                  <a:lnTo>
                    <a:pt x="54" y="50"/>
                  </a:lnTo>
                  <a:lnTo>
                    <a:pt x="62" y="14"/>
                  </a:lnTo>
                  <a:lnTo>
                    <a:pt x="25" y="2"/>
                  </a:lnTo>
                  <a:close/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52" name="Freeform 35" descr="70%"/>
            <p:cNvSpPr>
              <a:spLocks/>
            </p:cNvSpPr>
            <p:nvPr/>
          </p:nvSpPr>
          <p:spPr bwMode="auto">
            <a:xfrm rot="-350899">
              <a:off x="1673503" y="3683671"/>
              <a:ext cx="26207" cy="39758"/>
            </a:xfrm>
            <a:custGeom>
              <a:avLst/>
              <a:gdLst>
                <a:gd name="T0" fmla="*/ 2147483647 w 62"/>
                <a:gd name="T1" fmla="*/ 2147483647 h 96"/>
                <a:gd name="T2" fmla="*/ 2147483647 w 62"/>
                <a:gd name="T3" fmla="*/ 0 h 96"/>
                <a:gd name="T4" fmla="*/ 0 w 62"/>
                <a:gd name="T5" fmla="*/ 2147483647 h 96"/>
                <a:gd name="T6" fmla="*/ 2147483647 w 62"/>
                <a:gd name="T7" fmla="*/ 2147483647 h 96"/>
                <a:gd name="T8" fmla="*/ 2147483647 w 62"/>
                <a:gd name="T9" fmla="*/ 2147483647 h 96"/>
                <a:gd name="T10" fmla="*/ 2147483647 w 62"/>
                <a:gd name="T11" fmla="*/ 2147483647 h 96"/>
                <a:gd name="T12" fmla="*/ 2147483647 w 62"/>
                <a:gd name="T13" fmla="*/ 2147483647 h 96"/>
                <a:gd name="T14" fmla="*/ 2147483647 w 62"/>
                <a:gd name="T15" fmla="*/ 2147483647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96"/>
                <a:gd name="T26" fmla="*/ 62 w 6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96">
                  <a:moveTo>
                    <a:pt x="25" y="2"/>
                  </a:moveTo>
                  <a:lnTo>
                    <a:pt x="24" y="0"/>
                  </a:lnTo>
                  <a:lnTo>
                    <a:pt x="0" y="64"/>
                  </a:lnTo>
                  <a:lnTo>
                    <a:pt x="5" y="96"/>
                  </a:lnTo>
                  <a:lnTo>
                    <a:pt x="26" y="96"/>
                  </a:lnTo>
                  <a:lnTo>
                    <a:pt x="54" y="50"/>
                  </a:lnTo>
                  <a:lnTo>
                    <a:pt x="62" y="14"/>
                  </a:lnTo>
                  <a:lnTo>
                    <a:pt x="25" y="2"/>
                  </a:lnTo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53" name="Freeform 36" descr="70%"/>
            <p:cNvSpPr>
              <a:spLocks/>
            </p:cNvSpPr>
            <p:nvPr/>
          </p:nvSpPr>
          <p:spPr bwMode="auto">
            <a:xfrm rot="-350899">
              <a:off x="1583650" y="3638728"/>
              <a:ext cx="37439" cy="36300"/>
            </a:xfrm>
            <a:custGeom>
              <a:avLst/>
              <a:gdLst>
                <a:gd name="T0" fmla="*/ 2147483647 w 86"/>
                <a:gd name="T1" fmla="*/ 2147483647 h 88"/>
                <a:gd name="T2" fmla="*/ 2147483647 w 86"/>
                <a:gd name="T3" fmla="*/ 0 h 88"/>
                <a:gd name="T4" fmla="*/ 2147483647 w 86"/>
                <a:gd name="T5" fmla="*/ 2147483647 h 88"/>
                <a:gd name="T6" fmla="*/ 2147483647 w 86"/>
                <a:gd name="T7" fmla="*/ 2147483647 h 88"/>
                <a:gd name="T8" fmla="*/ 2147483647 w 86"/>
                <a:gd name="T9" fmla="*/ 2147483647 h 88"/>
                <a:gd name="T10" fmla="*/ 0 w 86"/>
                <a:gd name="T11" fmla="*/ 2147483647 h 88"/>
                <a:gd name="T12" fmla="*/ 2147483647 w 86"/>
                <a:gd name="T13" fmla="*/ 2147483647 h 88"/>
                <a:gd name="T14" fmla="*/ 2147483647 w 86"/>
                <a:gd name="T15" fmla="*/ 2147483647 h 88"/>
                <a:gd name="T16" fmla="*/ 2147483647 w 86"/>
                <a:gd name="T17" fmla="*/ 2147483647 h 88"/>
                <a:gd name="T18" fmla="*/ 2147483647 w 86"/>
                <a:gd name="T19" fmla="*/ 2147483647 h 88"/>
                <a:gd name="T20" fmla="*/ 2147483647 w 86"/>
                <a:gd name="T21" fmla="*/ 2147483647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88"/>
                <a:gd name="T35" fmla="*/ 86 w 86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88">
                  <a:moveTo>
                    <a:pt x="86" y="5"/>
                  </a:moveTo>
                  <a:lnTo>
                    <a:pt x="86" y="0"/>
                  </a:lnTo>
                  <a:lnTo>
                    <a:pt x="66" y="6"/>
                  </a:lnTo>
                  <a:lnTo>
                    <a:pt x="32" y="6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34" y="30"/>
                  </a:lnTo>
                  <a:lnTo>
                    <a:pt x="34" y="88"/>
                  </a:lnTo>
                  <a:lnTo>
                    <a:pt x="73" y="83"/>
                  </a:lnTo>
                  <a:lnTo>
                    <a:pt x="86" y="54"/>
                  </a:lnTo>
                  <a:lnTo>
                    <a:pt x="86" y="5"/>
                  </a:lnTo>
                  <a:close/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54" name="Freeform 37" descr="70%"/>
            <p:cNvSpPr>
              <a:spLocks/>
            </p:cNvSpPr>
            <p:nvPr/>
          </p:nvSpPr>
          <p:spPr bwMode="auto">
            <a:xfrm rot="-350899">
              <a:off x="1583650" y="3638728"/>
              <a:ext cx="37439" cy="36300"/>
            </a:xfrm>
            <a:custGeom>
              <a:avLst/>
              <a:gdLst>
                <a:gd name="T0" fmla="*/ 2147483647 w 86"/>
                <a:gd name="T1" fmla="*/ 2147483647 h 88"/>
                <a:gd name="T2" fmla="*/ 2147483647 w 86"/>
                <a:gd name="T3" fmla="*/ 0 h 88"/>
                <a:gd name="T4" fmla="*/ 2147483647 w 86"/>
                <a:gd name="T5" fmla="*/ 2147483647 h 88"/>
                <a:gd name="T6" fmla="*/ 2147483647 w 86"/>
                <a:gd name="T7" fmla="*/ 2147483647 h 88"/>
                <a:gd name="T8" fmla="*/ 2147483647 w 86"/>
                <a:gd name="T9" fmla="*/ 2147483647 h 88"/>
                <a:gd name="T10" fmla="*/ 0 w 86"/>
                <a:gd name="T11" fmla="*/ 2147483647 h 88"/>
                <a:gd name="T12" fmla="*/ 2147483647 w 86"/>
                <a:gd name="T13" fmla="*/ 2147483647 h 88"/>
                <a:gd name="T14" fmla="*/ 2147483647 w 86"/>
                <a:gd name="T15" fmla="*/ 2147483647 h 88"/>
                <a:gd name="T16" fmla="*/ 2147483647 w 86"/>
                <a:gd name="T17" fmla="*/ 2147483647 h 88"/>
                <a:gd name="T18" fmla="*/ 2147483647 w 86"/>
                <a:gd name="T19" fmla="*/ 2147483647 h 88"/>
                <a:gd name="T20" fmla="*/ 2147483647 w 86"/>
                <a:gd name="T21" fmla="*/ 2147483647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88"/>
                <a:gd name="T35" fmla="*/ 86 w 86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88">
                  <a:moveTo>
                    <a:pt x="86" y="5"/>
                  </a:moveTo>
                  <a:lnTo>
                    <a:pt x="86" y="0"/>
                  </a:lnTo>
                  <a:lnTo>
                    <a:pt x="66" y="6"/>
                  </a:lnTo>
                  <a:lnTo>
                    <a:pt x="32" y="6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34" y="30"/>
                  </a:lnTo>
                  <a:lnTo>
                    <a:pt x="34" y="88"/>
                  </a:lnTo>
                  <a:lnTo>
                    <a:pt x="73" y="83"/>
                  </a:lnTo>
                  <a:lnTo>
                    <a:pt x="86" y="54"/>
                  </a:lnTo>
                  <a:lnTo>
                    <a:pt x="86" y="5"/>
                  </a:lnTo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55" name="Freeform 38" descr="70%"/>
            <p:cNvSpPr>
              <a:spLocks/>
            </p:cNvSpPr>
            <p:nvPr/>
          </p:nvSpPr>
          <p:spPr bwMode="auto">
            <a:xfrm rot="-350899">
              <a:off x="1622962" y="3621441"/>
              <a:ext cx="41182" cy="31115"/>
            </a:xfrm>
            <a:custGeom>
              <a:avLst/>
              <a:gdLst>
                <a:gd name="T0" fmla="*/ 2147483647 w 94"/>
                <a:gd name="T1" fmla="*/ 0 h 79"/>
                <a:gd name="T2" fmla="*/ 2147483647 w 94"/>
                <a:gd name="T3" fmla="*/ 2147483647 h 79"/>
                <a:gd name="T4" fmla="*/ 2147483647 w 94"/>
                <a:gd name="T5" fmla="*/ 2147483647 h 79"/>
                <a:gd name="T6" fmla="*/ 2147483647 w 94"/>
                <a:gd name="T7" fmla="*/ 2147483647 h 79"/>
                <a:gd name="T8" fmla="*/ 2147483647 w 94"/>
                <a:gd name="T9" fmla="*/ 2147483647 h 79"/>
                <a:gd name="T10" fmla="*/ 0 w 94"/>
                <a:gd name="T11" fmla="*/ 2147483647 h 79"/>
                <a:gd name="T12" fmla="*/ 2147483647 w 94"/>
                <a:gd name="T13" fmla="*/ 2147483647 h 79"/>
                <a:gd name="T14" fmla="*/ 2147483647 w 94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79"/>
                <a:gd name="T26" fmla="*/ 94 w 94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79">
                  <a:moveTo>
                    <a:pt x="94" y="0"/>
                  </a:moveTo>
                  <a:lnTo>
                    <a:pt x="60" y="11"/>
                  </a:lnTo>
                  <a:lnTo>
                    <a:pt x="44" y="25"/>
                  </a:lnTo>
                  <a:lnTo>
                    <a:pt x="35" y="42"/>
                  </a:lnTo>
                  <a:lnTo>
                    <a:pt x="9" y="58"/>
                  </a:lnTo>
                  <a:lnTo>
                    <a:pt x="0" y="77"/>
                  </a:lnTo>
                  <a:lnTo>
                    <a:pt x="21" y="79"/>
                  </a:lnTo>
                  <a:lnTo>
                    <a:pt x="94" y="0"/>
                  </a:lnTo>
                  <a:close/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56" name="Freeform 39" descr="70%"/>
            <p:cNvSpPr>
              <a:spLocks/>
            </p:cNvSpPr>
            <p:nvPr/>
          </p:nvSpPr>
          <p:spPr bwMode="auto">
            <a:xfrm rot="-350899">
              <a:off x="1622962" y="3621441"/>
              <a:ext cx="41182" cy="31115"/>
            </a:xfrm>
            <a:custGeom>
              <a:avLst/>
              <a:gdLst>
                <a:gd name="T0" fmla="*/ 2147483647 w 94"/>
                <a:gd name="T1" fmla="*/ 0 h 79"/>
                <a:gd name="T2" fmla="*/ 2147483647 w 94"/>
                <a:gd name="T3" fmla="*/ 2147483647 h 79"/>
                <a:gd name="T4" fmla="*/ 2147483647 w 94"/>
                <a:gd name="T5" fmla="*/ 2147483647 h 79"/>
                <a:gd name="T6" fmla="*/ 2147483647 w 94"/>
                <a:gd name="T7" fmla="*/ 2147483647 h 79"/>
                <a:gd name="T8" fmla="*/ 2147483647 w 94"/>
                <a:gd name="T9" fmla="*/ 2147483647 h 79"/>
                <a:gd name="T10" fmla="*/ 0 w 94"/>
                <a:gd name="T11" fmla="*/ 2147483647 h 79"/>
                <a:gd name="T12" fmla="*/ 2147483647 w 94"/>
                <a:gd name="T13" fmla="*/ 2147483647 h 79"/>
                <a:gd name="T14" fmla="*/ 2147483647 w 94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79"/>
                <a:gd name="T26" fmla="*/ 94 w 94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79">
                  <a:moveTo>
                    <a:pt x="94" y="0"/>
                  </a:moveTo>
                  <a:lnTo>
                    <a:pt x="60" y="11"/>
                  </a:lnTo>
                  <a:lnTo>
                    <a:pt x="44" y="25"/>
                  </a:lnTo>
                  <a:lnTo>
                    <a:pt x="35" y="42"/>
                  </a:lnTo>
                  <a:lnTo>
                    <a:pt x="9" y="58"/>
                  </a:lnTo>
                  <a:lnTo>
                    <a:pt x="0" y="77"/>
                  </a:lnTo>
                  <a:lnTo>
                    <a:pt x="21" y="79"/>
                  </a:lnTo>
                  <a:lnTo>
                    <a:pt x="94" y="0"/>
                  </a:lnTo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57" name="Freeform 40" descr="70%"/>
            <p:cNvSpPr>
              <a:spLocks/>
            </p:cNvSpPr>
            <p:nvPr/>
          </p:nvSpPr>
          <p:spPr bwMode="auto">
            <a:xfrm rot="-350899">
              <a:off x="1617346" y="3536739"/>
              <a:ext cx="58030" cy="51858"/>
            </a:xfrm>
            <a:custGeom>
              <a:avLst/>
              <a:gdLst>
                <a:gd name="T0" fmla="*/ 2147483647 w 129"/>
                <a:gd name="T1" fmla="*/ 2147483647 h 126"/>
                <a:gd name="T2" fmla="*/ 2147483647 w 129"/>
                <a:gd name="T3" fmla="*/ 2147483647 h 126"/>
                <a:gd name="T4" fmla="*/ 0 w 129"/>
                <a:gd name="T5" fmla="*/ 2147483647 h 126"/>
                <a:gd name="T6" fmla="*/ 2147483647 w 129"/>
                <a:gd name="T7" fmla="*/ 2147483647 h 126"/>
                <a:gd name="T8" fmla="*/ 2147483647 w 129"/>
                <a:gd name="T9" fmla="*/ 2147483647 h 126"/>
                <a:gd name="T10" fmla="*/ 2147483647 w 129"/>
                <a:gd name="T11" fmla="*/ 2147483647 h 126"/>
                <a:gd name="T12" fmla="*/ 2147483647 w 129"/>
                <a:gd name="T13" fmla="*/ 2147483647 h 126"/>
                <a:gd name="T14" fmla="*/ 2147483647 w 129"/>
                <a:gd name="T15" fmla="*/ 2147483647 h 126"/>
                <a:gd name="T16" fmla="*/ 2147483647 w 129"/>
                <a:gd name="T17" fmla="*/ 2147483647 h 126"/>
                <a:gd name="T18" fmla="*/ 2147483647 w 129"/>
                <a:gd name="T19" fmla="*/ 2147483647 h 126"/>
                <a:gd name="T20" fmla="*/ 2147483647 w 129"/>
                <a:gd name="T21" fmla="*/ 0 h 126"/>
                <a:gd name="T22" fmla="*/ 2147483647 w 129"/>
                <a:gd name="T23" fmla="*/ 2147483647 h 126"/>
                <a:gd name="T24" fmla="*/ 2147483647 w 129"/>
                <a:gd name="T25" fmla="*/ 2147483647 h 126"/>
                <a:gd name="T26" fmla="*/ 2147483647 w 129"/>
                <a:gd name="T27" fmla="*/ 2147483647 h 126"/>
                <a:gd name="T28" fmla="*/ 2147483647 w 129"/>
                <a:gd name="T29" fmla="*/ 2147483647 h 126"/>
                <a:gd name="T30" fmla="*/ 2147483647 w 129"/>
                <a:gd name="T31" fmla="*/ 2147483647 h 126"/>
                <a:gd name="T32" fmla="*/ 2147483647 w 129"/>
                <a:gd name="T33" fmla="*/ 2147483647 h 126"/>
                <a:gd name="T34" fmla="*/ 2147483647 w 129"/>
                <a:gd name="T35" fmla="*/ 2147483647 h 126"/>
                <a:gd name="T36" fmla="*/ 2147483647 w 129"/>
                <a:gd name="T37" fmla="*/ 2147483647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26"/>
                <a:gd name="T59" fmla="*/ 129 w 129"/>
                <a:gd name="T60" fmla="*/ 126 h 1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26">
                  <a:moveTo>
                    <a:pt x="5" y="93"/>
                  </a:moveTo>
                  <a:lnTo>
                    <a:pt x="3" y="81"/>
                  </a:lnTo>
                  <a:lnTo>
                    <a:pt x="0" y="95"/>
                  </a:lnTo>
                  <a:lnTo>
                    <a:pt x="15" y="112"/>
                  </a:lnTo>
                  <a:lnTo>
                    <a:pt x="50" y="126"/>
                  </a:lnTo>
                  <a:lnTo>
                    <a:pt x="91" y="112"/>
                  </a:lnTo>
                  <a:lnTo>
                    <a:pt x="124" y="117"/>
                  </a:lnTo>
                  <a:lnTo>
                    <a:pt x="129" y="95"/>
                  </a:lnTo>
                  <a:lnTo>
                    <a:pt x="93" y="19"/>
                  </a:lnTo>
                  <a:lnTo>
                    <a:pt x="95" y="3"/>
                  </a:lnTo>
                  <a:lnTo>
                    <a:pt x="70" y="0"/>
                  </a:lnTo>
                  <a:lnTo>
                    <a:pt x="52" y="9"/>
                  </a:lnTo>
                  <a:lnTo>
                    <a:pt x="48" y="29"/>
                  </a:lnTo>
                  <a:lnTo>
                    <a:pt x="69" y="57"/>
                  </a:lnTo>
                  <a:lnTo>
                    <a:pt x="54" y="82"/>
                  </a:lnTo>
                  <a:lnTo>
                    <a:pt x="59" y="90"/>
                  </a:lnTo>
                  <a:lnTo>
                    <a:pt x="49" y="99"/>
                  </a:lnTo>
                  <a:lnTo>
                    <a:pt x="29" y="101"/>
                  </a:lnTo>
                  <a:lnTo>
                    <a:pt x="5" y="93"/>
                  </a:lnTo>
                  <a:close/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58" name="Freeform 41" descr="70%"/>
            <p:cNvSpPr>
              <a:spLocks/>
            </p:cNvSpPr>
            <p:nvPr/>
          </p:nvSpPr>
          <p:spPr bwMode="auto">
            <a:xfrm rot="-350899">
              <a:off x="1617346" y="3536739"/>
              <a:ext cx="58030" cy="51858"/>
            </a:xfrm>
            <a:custGeom>
              <a:avLst/>
              <a:gdLst>
                <a:gd name="T0" fmla="*/ 2147483647 w 129"/>
                <a:gd name="T1" fmla="*/ 2147483647 h 126"/>
                <a:gd name="T2" fmla="*/ 2147483647 w 129"/>
                <a:gd name="T3" fmla="*/ 2147483647 h 126"/>
                <a:gd name="T4" fmla="*/ 0 w 129"/>
                <a:gd name="T5" fmla="*/ 2147483647 h 126"/>
                <a:gd name="T6" fmla="*/ 2147483647 w 129"/>
                <a:gd name="T7" fmla="*/ 2147483647 h 126"/>
                <a:gd name="T8" fmla="*/ 2147483647 w 129"/>
                <a:gd name="T9" fmla="*/ 2147483647 h 126"/>
                <a:gd name="T10" fmla="*/ 2147483647 w 129"/>
                <a:gd name="T11" fmla="*/ 2147483647 h 126"/>
                <a:gd name="T12" fmla="*/ 2147483647 w 129"/>
                <a:gd name="T13" fmla="*/ 2147483647 h 126"/>
                <a:gd name="T14" fmla="*/ 2147483647 w 129"/>
                <a:gd name="T15" fmla="*/ 2147483647 h 126"/>
                <a:gd name="T16" fmla="*/ 2147483647 w 129"/>
                <a:gd name="T17" fmla="*/ 2147483647 h 126"/>
                <a:gd name="T18" fmla="*/ 2147483647 w 129"/>
                <a:gd name="T19" fmla="*/ 2147483647 h 126"/>
                <a:gd name="T20" fmla="*/ 2147483647 w 129"/>
                <a:gd name="T21" fmla="*/ 0 h 126"/>
                <a:gd name="T22" fmla="*/ 2147483647 w 129"/>
                <a:gd name="T23" fmla="*/ 2147483647 h 126"/>
                <a:gd name="T24" fmla="*/ 2147483647 w 129"/>
                <a:gd name="T25" fmla="*/ 2147483647 h 126"/>
                <a:gd name="T26" fmla="*/ 2147483647 w 129"/>
                <a:gd name="T27" fmla="*/ 2147483647 h 126"/>
                <a:gd name="T28" fmla="*/ 2147483647 w 129"/>
                <a:gd name="T29" fmla="*/ 2147483647 h 126"/>
                <a:gd name="T30" fmla="*/ 2147483647 w 129"/>
                <a:gd name="T31" fmla="*/ 2147483647 h 126"/>
                <a:gd name="T32" fmla="*/ 2147483647 w 129"/>
                <a:gd name="T33" fmla="*/ 2147483647 h 126"/>
                <a:gd name="T34" fmla="*/ 2147483647 w 129"/>
                <a:gd name="T35" fmla="*/ 2147483647 h 126"/>
                <a:gd name="T36" fmla="*/ 2147483647 w 129"/>
                <a:gd name="T37" fmla="*/ 2147483647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26"/>
                <a:gd name="T59" fmla="*/ 129 w 129"/>
                <a:gd name="T60" fmla="*/ 126 h 1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26">
                  <a:moveTo>
                    <a:pt x="5" y="93"/>
                  </a:moveTo>
                  <a:lnTo>
                    <a:pt x="3" y="81"/>
                  </a:lnTo>
                  <a:lnTo>
                    <a:pt x="0" y="95"/>
                  </a:lnTo>
                  <a:lnTo>
                    <a:pt x="15" y="112"/>
                  </a:lnTo>
                  <a:lnTo>
                    <a:pt x="50" y="126"/>
                  </a:lnTo>
                  <a:lnTo>
                    <a:pt x="91" y="112"/>
                  </a:lnTo>
                  <a:lnTo>
                    <a:pt x="124" y="117"/>
                  </a:lnTo>
                  <a:lnTo>
                    <a:pt x="129" y="95"/>
                  </a:lnTo>
                  <a:lnTo>
                    <a:pt x="93" y="19"/>
                  </a:lnTo>
                  <a:lnTo>
                    <a:pt x="95" y="3"/>
                  </a:lnTo>
                  <a:lnTo>
                    <a:pt x="70" y="0"/>
                  </a:lnTo>
                  <a:lnTo>
                    <a:pt x="52" y="9"/>
                  </a:lnTo>
                  <a:lnTo>
                    <a:pt x="48" y="29"/>
                  </a:lnTo>
                  <a:lnTo>
                    <a:pt x="69" y="57"/>
                  </a:lnTo>
                  <a:lnTo>
                    <a:pt x="54" y="82"/>
                  </a:lnTo>
                  <a:lnTo>
                    <a:pt x="59" y="90"/>
                  </a:lnTo>
                  <a:lnTo>
                    <a:pt x="49" y="99"/>
                  </a:lnTo>
                  <a:lnTo>
                    <a:pt x="29" y="101"/>
                  </a:lnTo>
                  <a:lnTo>
                    <a:pt x="5" y="93"/>
                  </a:lnTo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59" name="Freeform 42" descr="70%"/>
            <p:cNvSpPr>
              <a:spLocks/>
            </p:cNvSpPr>
            <p:nvPr/>
          </p:nvSpPr>
          <p:spPr bwMode="auto">
            <a:xfrm rot="-350899">
              <a:off x="1639808" y="3377707"/>
              <a:ext cx="69262" cy="100259"/>
            </a:xfrm>
            <a:custGeom>
              <a:avLst/>
              <a:gdLst>
                <a:gd name="T0" fmla="*/ 2147483647 w 157"/>
                <a:gd name="T1" fmla="*/ 2147483647 h 245"/>
                <a:gd name="T2" fmla="*/ 2147483647 w 157"/>
                <a:gd name="T3" fmla="*/ 0 h 245"/>
                <a:gd name="T4" fmla="*/ 2147483647 w 157"/>
                <a:gd name="T5" fmla="*/ 2147483647 h 245"/>
                <a:gd name="T6" fmla="*/ 2147483647 w 157"/>
                <a:gd name="T7" fmla="*/ 2147483647 h 245"/>
                <a:gd name="T8" fmla="*/ 2147483647 w 157"/>
                <a:gd name="T9" fmla="*/ 2147483647 h 245"/>
                <a:gd name="T10" fmla="*/ 0 w 157"/>
                <a:gd name="T11" fmla="*/ 2147483647 h 245"/>
                <a:gd name="T12" fmla="*/ 2147483647 w 157"/>
                <a:gd name="T13" fmla="*/ 2147483647 h 245"/>
                <a:gd name="T14" fmla="*/ 2147483647 w 157"/>
                <a:gd name="T15" fmla="*/ 2147483647 h 245"/>
                <a:gd name="T16" fmla="*/ 2147483647 w 157"/>
                <a:gd name="T17" fmla="*/ 2147483647 h 245"/>
                <a:gd name="T18" fmla="*/ 2147483647 w 157"/>
                <a:gd name="T19" fmla="*/ 2147483647 h 245"/>
                <a:gd name="T20" fmla="*/ 2147483647 w 157"/>
                <a:gd name="T21" fmla="*/ 2147483647 h 245"/>
                <a:gd name="T22" fmla="*/ 2147483647 w 157"/>
                <a:gd name="T23" fmla="*/ 2147483647 h 245"/>
                <a:gd name="T24" fmla="*/ 2147483647 w 157"/>
                <a:gd name="T25" fmla="*/ 2147483647 h 245"/>
                <a:gd name="T26" fmla="*/ 2147483647 w 157"/>
                <a:gd name="T27" fmla="*/ 2147483647 h 245"/>
                <a:gd name="T28" fmla="*/ 2147483647 w 157"/>
                <a:gd name="T29" fmla="*/ 2147483647 h 245"/>
                <a:gd name="T30" fmla="*/ 2147483647 w 157"/>
                <a:gd name="T31" fmla="*/ 2147483647 h 245"/>
                <a:gd name="T32" fmla="*/ 2147483647 w 157"/>
                <a:gd name="T33" fmla="*/ 2147483647 h 245"/>
                <a:gd name="T34" fmla="*/ 2147483647 w 157"/>
                <a:gd name="T35" fmla="*/ 2147483647 h 245"/>
                <a:gd name="T36" fmla="*/ 2147483647 w 157"/>
                <a:gd name="T37" fmla="*/ 2147483647 h 245"/>
                <a:gd name="T38" fmla="*/ 2147483647 w 157"/>
                <a:gd name="T39" fmla="*/ 2147483647 h 245"/>
                <a:gd name="T40" fmla="*/ 2147483647 w 157"/>
                <a:gd name="T41" fmla="*/ 2147483647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7"/>
                <a:gd name="T64" fmla="*/ 0 h 245"/>
                <a:gd name="T65" fmla="*/ 157 w 157"/>
                <a:gd name="T66" fmla="*/ 245 h 2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7" h="245">
                  <a:moveTo>
                    <a:pt x="109" y="5"/>
                  </a:moveTo>
                  <a:lnTo>
                    <a:pt x="104" y="0"/>
                  </a:lnTo>
                  <a:lnTo>
                    <a:pt x="66" y="67"/>
                  </a:lnTo>
                  <a:lnTo>
                    <a:pt x="51" y="31"/>
                  </a:lnTo>
                  <a:lnTo>
                    <a:pt x="20" y="49"/>
                  </a:lnTo>
                  <a:lnTo>
                    <a:pt x="0" y="77"/>
                  </a:lnTo>
                  <a:lnTo>
                    <a:pt x="9" y="92"/>
                  </a:lnTo>
                  <a:lnTo>
                    <a:pt x="34" y="102"/>
                  </a:lnTo>
                  <a:lnTo>
                    <a:pt x="33" y="147"/>
                  </a:lnTo>
                  <a:lnTo>
                    <a:pt x="43" y="172"/>
                  </a:lnTo>
                  <a:lnTo>
                    <a:pt x="36" y="191"/>
                  </a:lnTo>
                  <a:lnTo>
                    <a:pt x="106" y="209"/>
                  </a:lnTo>
                  <a:lnTo>
                    <a:pt x="95" y="245"/>
                  </a:lnTo>
                  <a:lnTo>
                    <a:pt x="118" y="245"/>
                  </a:lnTo>
                  <a:lnTo>
                    <a:pt x="157" y="203"/>
                  </a:lnTo>
                  <a:lnTo>
                    <a:pt x="115" y="180"/>
                  </a:lnTo>
                  <a:lnTo>
                    <a:pt x="108" y="163"/>
                  </a:lnTo>
                  <a:lnTo>
                    <a:pt x="121" y="128"/>
                  </a:lnTo>
                  <a:lnTo>
                    <a:pt x="109" y="86"/>
                  </a:lnTo>
                  <a:lnTo>
                    <a:pt x="121" y="39"/>
                  </a:lnTo>
                  <a:lnTo>
                    <a:pt x="109" y="5"/>
                  </a:lnTo>
                  <a:close/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60" name="Freeform 43" descr="70%"/>
            <p:cNvSpPr>
              <a:spLocks/>
            </p:cNvSpPr>
            <p:nvPr/>
          </p:nvSpPr>
          <p:spPr bwMode="auto">
            <a:xfrm rot="-350899">
              <a:off x="1639808" y="3377707"/>
              <a:ext cx="69262" cy="100259"/>
            </a:xfrm>
            <a:custGeom>
              <a:avLst/>
              <a:gdLst>
                <a:gd name="T0" fmla="*/ 2147483647 w 157"/>
                <a:gd name="T1" fmla="*/ 2147483647 h 245"/>
                <a:gd name="T2" fmla="*/ 2147483647 w 157"/>
                <a:gd name="T3" fmla="*/ 0 h 245"/>
                <a:gd name="T4" fmla="*/ 2147483647 w 157"/>
                <a:gd name="T5" fmla="*/ 2147483647 h 245"/>
                <a:gd name="T6" fmla="*/ 2147483647 w 157"/>
                <a:gd name="T7" fmla="*/ 2147483647 h 245"/>
                <a:gd name="T8" fmla="*/ 2147483647 w 157"/>
                <a:gd name="T9" fmla="*/ 2147483647 h 245"/>
                <a:gd name="T10" fmla="*/ 0 w 157"/>
                <a:gd name="T11" fmla="*/ 2147483647 h 245"/>
                <a:gd name="T12" fmla="*/ 2147483647 w 157"/>
                <a:gd name="T13" fmla="*/ 2147483647 h 245"/>
                <a:gd name="T14" fmla="*/ 2147483647 w 157"/>
                <a:gd name="T15" fmla="*/ 2147483647 h 245"/>
                <a:gd name="T16" fmla="*/ 2147483647 w 157"/>
                <a:gd name="T17" fmla="*/ 2147483647 h 245"/>
                <a:gd name="T18" fmla="*/ 2147483647 w 157"/>
                <a:gd name="T19" fmla="*/ 2147483647 h 245"/>
                <a:gd name="T20" fmla="*/ 2147483647 w 157"/>
                <a:gd name="T21" fmla="*/ 2147483647 h 245"/>
                <a:gd name="T22" fmla="*/ 2147483647 w 157"/>
                <a:gd name="T23" fmla="*/ 2147483647 h 245"/>
                <a:gd name="T24" fmla="*/ 2147483647 w 157"/>
                <a:gd name="T25" fmla="*/ 2147483647 h 245"/>
                <a:gd name="T26" fmla="*/ 2147483647 w 157"/>
                <a:gd name="T27" fmla="*/ 2147483647 h 245"/>
                <a:gd name="T28" fmla="*/ 2147483647 w 157"/>
                <a:gd name="T29" fmla="*/ 2147483647 h 245"/>
                <a:gd name="T30" fmla="*/ 2147483647 w 157"/>
                <a:gd name="T31" fmla="*/ 2147483647 h 245"/>
                <a:gd name="T32" fmla="*/ 2147483647 w 157"/>
                <a:gd name="T33" fmla="*/ 2147483647 h 245"/>
                <a:gd name="T34" fmla="*/ 2147483647 w 157"/>
                <a:gd name="T35" fmla="*/ 2147483647 h 245"/>
                <a:gd name="T36" fmla="*/ 2147483647 w 157"/>
                <a:gd name="T37" fmla="*/ 2147483647 h 245"/>
                <a:gd name="T38" fmla="*/ 2147483647 w 157"/>
                <a:gd name="T39" fmla="*/ 2147483647 h 245"/>
                <a:gd name="T40" fmla="*/ 2147483647 w 157"/>
                <a:gd name="T41" fmla="*/ 2147483647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7"/>
                <a:gd name="T64" fmla="*/ 0 h 245"/>
                <a:gd name="T65" fmla="*/ 157 w 157"/>
                <a:gd name="T66" fmla="*/ 245 h 2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7" h="245">
                  <a:moveTo>
                    <a:pt x="109" y="5"/>
                  </a:moveTo>
                  <a:lnTo>
                    <a:pt x="104" y="0"/>
                  </a:lnTo>
                  <a:lnTo>
                    <a:pt x="66" y="67"/>
                  </a:lnTo>
                  <a:lnTo>
                    <a:pt x="51" y="31"/>
                  </a:lnTo>
                  <a:lnTo>
                    <a:pt x="20" y="49"/>
                  </a:lnTo>
                  <a:lnTo>
                    <a:pt x="0" y="77"/>
                  </a:lnTo>
                  <a:lnTo>
                    <a:pt x="9" y="92"/>
                  </a:lnTo>
                  <a:lnTo>
                    <a:pt x="34" y="102"/>
                  </a:lnTo>
                  <a:lnTo>
                    <a:pt x="33" y="147"/>
                  </a:lnTo>
                  <a:lnTo>
                    <a:pt x="43" y="172"/>
                  </a:lnTo>
                  <a:lnTo>
                    <a:pt x="36" y="191"/>
                  </a:lnTo>
                  <a:lnTo>
                    <a:pt x="106" y="209"/>
                  </a:lnTo>
                  <a:lnTo>
                    <a:pt x="95" y="245"/>
                  </a:lnTo>
                  <a:lnTo>
                    <a:pt x="118" y="245"/>
                  </a:lnTo>
                  <a:lnTo>
                    <a:pt x="157" y="203"/>
                  </a:lnTo>
                  <a:lnTo>
                    <a:pt x="115" y="180"/>
                  </a:lnTo>
                  <a:lnTo>
                    <a:pt x="108" y="163"/>
                  </a:lnTo>
                  <a:lnTo>
                    <a:pt x="121" y="128"/>
                  </a:lnTo>
                  <a:lnTo>
                    <a:pt x="109" y="86"/>
                  </a:lnTo>
                  <a:lnTo>
                    <a:pt x="121" y="39"/>
                  </a:lnTo>
                  <a:lnTo>
                    <a:pt x="109" y="5"/>
                  </a:lnTo>
                </a:path>
              </a:pathLst>
            </a:custGeom>
            <a:pattFill prst="pct70">
              <a:fgClr>
                <a:srgbClr val="00FF00"/>
              </a:fgClr>
              <a:bgClr>
                <a:srgbClr val="FFFFFF"/>
              </a:bgClr>
            </a:patt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61" name="Freeform 44" descr="Large grid"/>
            <p:cNvSpPr>
              <a:spLocks/>
            </p:cNvSpPr>
            <p:nvPr/>
          </p:nvSpPr>
          <p:spPr bwMode="auto">
            <a:xfrm rot="-350899">
              <a:off x="3371342" y="1917031"/>
              <a:ext cx="138523" cy="105445"/>
            </a:xfrm>
            <a:custGeom>
              <a:avLst/>
              <a:gdLst>
                <a:gd name="T0" fmla="*/ 2147483647 w 322"/>
                <a:gd name="T1" fmla="*/ 2147483647 h 267"/>
                <a:gd name="T2" fmla="*/ 2147483647 w 322"/>
                <a:gd name="T3" fmla="*/ 0 h 267"/>
                <a:gd name="T4" fmla="*/ 2147483647 w 322"/>
                <a:gd name="T5" fmla="*/ 2147483647 h 267"/>
                <a:gd name="T6" fmla="*/ 2147483647 w 322"/>
                <a:gd name="T7" fmla="*/ 2147483647 h 267"/>
                <a:gd name="T8" fmla="*/ 2147483647 w 322"/>
                <a:gd name="T9" fmla="*/ 2147483647 h 267"/>
                <a:gd name="T10" fmla="*/ 2147483647 w 322"/>
                <a:gd name="T11" fmla="*/ 2147483647 h 267"/>
                <a:gd name="T12" fmla="*/ 2147483647 w 322"/>
                <a:gd name="T13" fmla="*/ 2147483647 h 267"/>
                <a:gd name="T14" fmla="*/ 2147483647 w 322"/>
                <a:gd name="T15" fmla="*/ 2147483647 h 267"/>
                <a:gd name="T16" fmla="*/ 2147483647 w 322"/>
                <a:gd name="T17" fmla="*/ 2147483647 h 267"/>
                <a:gd name="T18" fmla="*/ 2147483647 w 322"/>
                <a:gd name="T19" fmla="*/ 2147483647 h 267"/>
                <a:gd name="T20" fmla="*/ 2147483647 w 322"/>
                <a:gd name="T21" fmla="*/ 2147483647 h 267"/>
                <a:gd name="T22" fmla="*/ 2147483647 w 322"/>
                <a:gd name="T23" fmla="*/ 2147483647 h 267"/>
                <a:gd name="T24" fmla="*/ 2147483647 w 322"/>
                <a:gd name="T25" fmla="*/ 2147483647 h 267"/>
                <a:gd name="T26" fmla="*/ 2147483647 w 322"/>
                <a:gd name="T27" fmla="*/ 2147483647 h 267"/>
                <a:gd name="T28" fmla="*/ 2147483647 w 322"/>
                <a:gd name="T29" fmla="*/ 2147483647 h 267"/>
                <a:gd name="T30" fmla="*/ 2147483647 w 322"/>
                <a:gd name="T31" fmla="*/ 2147483647 h 267"/>
                <a:gd name="T32" fmla="*/ 2147483647 w 322"/>
                <a:gd name="T33" fmla="*/ 2147483647 h 267"/>
                <a:gd name="T34" fmla="*/ 2147483647 w 322"/>
                <a:gd name="T35" fmla="*/ 2147483647 h 267"/>
                <a:gd name="T36" fmla="*/ 2147483647 w 322"/>
                <a:gd name="T37" fmla="*/ 2147483647 h 267"/>
                <a:gd name="T38" fmla="*/ 2147483647 w 322"/>
                <a:gd name="T39" fmla="*/ 2147483647 h 267"/>
                <a:gd name="T40" fmla="*/ 2147483647 w 322"/>
                <a:gd name="T41" fmla="*/ 2147483647 h 267"/>
                <a:gd name="T42" fmla="*/ 2147483647 w 322"/>
                <a:gd name="T43" fmla="*/ 2147483647 h 267"/>
                <a:gd name="T44" fmla="*/ 2147483647 w 322"/>
                <a:gd name="T45" fmla="*/ 2147483647 h 267"/>
                <a:gd name="T46" fmla="*/ 2147483647 w 322"/>
                <a:gd name="T47" fmla="*/ 2147483647 h 267"/>
                <a:gd name="T48" fmla="*/ 2147483647 w 322"/>
                <a:gd name="T49" fmla="*/ 2147483647 h 267"/>
                <a:gd name="T50" fmla="*/ 2147483647 w 322"/>
                <a:gd name="T51" fmla="*/ 2147483647 h 267"/>
                <a:gd name="T52" fmla="*/ 2147483647 w 322"/>
                <a:gd name="T53" fmla="*/ 2147483647 h 267"/>
                <a:gd name="T54" fmla="*/ 2147483647 w 322"/>
                <a:gd name="T55" fmla="*/ 2147483647 h 267"/>
                <a:gd name="T56" fmla="*/ 2147483647 w 322"/>
                <a:gd name="T57" fmla="*/ 2147483647 h 267"/>
                <a:gd name="T58" fmla="*/ 2147483647 w 322"/>
                <a:gd name="T59" fmla="*/ 2147483647 h 267"/>
                <a:gd name="T60" fmla="*/ 2147483647 w 322"/>
                <a:gd name="T61" fmla="*/ 2147483647 h 267"/>
                <a:gd name="T62" fmla="*/ 2147483647 w 322"/>
                <a:gd name="T63" fmla="*/ 2147483647 h 267"/>
                <a:gd name="T64" fmla="*/ 2147483647 w 322"/>
                <a:gd name="T65" fmla="*/ 2147483647 h 267"/>
                <a:gd name="T66" fmla="*/ 2147483647 w 322"/>
                <a:gd name="T67" fmla="*/ 2147483647 h 267"/>
                <a:gd name="T68" fmla="*/ 0 w 322"/>
                <a:gd name="T69" fmla="*/ 2147483647 h 267"/>
                <a:gd name="T70" fmla="*/ 2147483647 w 322"/>
                <a:gd name="T71" fmla="*/ 2147483647 h 267"/>
                <a:gd name="T72" fmla="*/ 2147483647 w 322"/>
                <a:gd name="T73" fmla="*/ 2147483647 h 267"/>
                <a:gd name="T74" fmla="*/ 2147483647 w 322"/>
                <a:gd name="T75" fmla="*/ 2147483647 h 267"/>
                <a:gd name="T76" fmla="*/ 2147483647 w 322"/>
                <a:gd name="T77" fmla="*/ 2147483647 h 267"/>
                <a:gd name="T78" fmla="*/ 2147483647 w 322"/>
                <a:gd name="T79" fmla="*/ 2147483647 h 267"/>
                <a:gd name="T80" fmla="*/ 2147483647 w 322"/>
                <a:gd name="T81" fmla="*/ 2147483647 h 267"/>
                <a:gd name="T82" fmla="*/ 2147483647 w 322"/>
                <a:gd name="T83" fmla="*/ 2147483647 h 267"/>
                <a:gd name="T84" fmla="*/ 2147483647 w 322"/>
                <a:gd name="T85" fmla="*/ 2147483647 h 267"/>
                <a:gd name="T86" fmla="*/ 2147483647 w 322"/>
                <a:gd name="T87" fmla="*/ 2147483647 h 267"/>
                <a:gd name="T88" fmla="*/ 2147483647 w 322"/>
                <a:gd name="T89" fmla="*/ 2147483647 h 267"/>
                <a:gd name="T90" fmla="*/ 2147483647 w 322"/>
                <a:gd name="T91" fmla="*/ 2147483647 h 267"/>
                <a:gd name="T92" fmla="*/ 2147483647 w 322"/>
                <a:gd name="T93" fmla="*/ 2147483647 h 267"/>
                <a:gd name="T94" fmla="*/ 2147483647 w 322"/>
                <a:gd name="T95" fmla="*/ 2147483647 h 267"/>
                <a:gd name="T96" fmla="*/ 2147483647 w 322"/>
                <a:gd name="T97" fmla="*/ 2147483647 h 2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2"/>
                <a:gd name="T148" fmla="*/ 0 h 267"/>
                <a:gd name="T149" fmla="*/ 322 w 322"/>
                <a:gd name="T150" fmla="*/ 267 h 2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2" h="267">
                  <a:moveTo>
                    <a:pt x="205" y="6"/>
                  </a:moveTo>
                  <a:lnTo>
                    <a:pt x="224" y="0"/>
                  </a:lnTo>
                  <a:lnTo>
                    <a:pt x="233" y="42"/>
                  </a:lnTo>
                  <a:lnTo>
                    <a:pt x="225" y="63"/>
                  </a:lnTo>
                  <a:lnTo>
                    <a:pt x="232" y="58"/>
                  </a:lnTo>
                  <a:lnTo>
                    <a:pt x="237" y="77"/>
                  </a:lnTo>
                  <a:lnTo>
                    <a:pt x="213" y="132"/>
                  </a:lnTo>
                  <a:lnTo>
                    <a:pt x="220" y="123"/>
                  </a:lnTo>
                  <a:lnTo>
                    <a:pt x="238" y="113"/>
                  </a:lnTo>
                  <a:lnTo>
                    <a:pt x="251" y="78"/>
                  </a:lnTo>
                  <a:lnTo>
                    <a:pt x="273" y="74"/>
                  </a:lnTo>
                  <a:lnTo>
                    <a:pt x="270" y="58"/>
                  </a:lnTo>
                  <a:lnTo>
                    <a:pt x="281" y="32"/>
                  </a:lnTo>
                  <a:lnTo>
                    <a:pt x="303" y="45"/>
                  </a:lnTo>
                  <a:lnTo>
                    <a:pt x="321" y="70"/>
                  </a:lnTo>
                  <a:lnTo>
                    <a:pt x="322" y="102"/>
                  </a:lnTo>
                  <a:lnTo>
                    <a:pt x="315" y="125"/>
                  </a:lnTo>
                  <a:lnTo>
                    <a:pt x="301" y="142"/>
                  </a:lnTo>
                  <a:lnTo>
                    <a:pt x="274" y="148"/>
                  </a:lnTo>
                  <a:lnTo>
                    <a:pt x="254" y="166"/>
                  </a:lnTo>
                  <a:lnTo>
                    <a:pt x="242" y="192"/>
                  </a:lnTo>
                  <a:lnTo>
                    <a:pt x="232" y="169"/>
                  </a:lnTo>
                  <a:lnTo>
                    <a:pt x="199" y="202"/>
                  </a:lnTo>
                  <a:lnTo>
                    <a:pt x="198" y="218"/>
                  </a:lnTo>
                  <a:lnTo>
                    <a:pt x="186" y="231"/>
                  </a:lnTo>
                  <a:lnTo>
                    <a:pt x="176" y="211"/>
                  </a:lnTo>
                  <a:lnTo>
                    <a:pt x="173" y="187"/>
                  </a:lnTo>
                  <a:lnTo>
                    <a:pt x="179" y="173"/>
                  </a:lnTo>
                  <a:lnTo>
                    <a:pt x="128" y="228"/>
                  </a:lnTo>
                  <a:lnTo>
                    <a:pt x="77" y="260"/>
                  </a:lnTo>
                  <a:lnTo>
                    <a:pt x="82" y="236"/>
                  </a:lnTo>
                  <a:lnTo>
                    <a:pt x="65" y="234"/>
                  </a:lnTo>
                  <a:lnTo>
                    <a:pt x="48" y="254"/>
                  </a:lnTo>
                  <a:lnTo>
                    <a:pt x="3" y="267"/>
                  </a:lnTo>
                  <a:lnTo>
                    <a:pt x="0" y="255"/>
                  </a:lnTo>
                  <a:lnTo>
                    <a:pt x="4" y="222"/>
                  </a:lnTo>
                  <a:lnTo>
                    <a:pt x="19" y="215"/>
                  </a:lnTo>
                  <a:lnTo>
                    <a:pt x="29" y="199"/>
                  </a:lnTo>
                  <a:lnTo>
                    <a:pt x="45" y="202"/>
                  </a:lnTo>
                  <a:lnTo>
                    <a:pt x="68" y="190"/>
                  </a:lnTo>
                  <a:lnTo>
                    <a:pt x="79" y="193"/>
                  </a:lnTo>
                  <a:lnTo>
                    <a:pt x="92" y="177"/>
                  </a:lnTo>
                  <a:lnTo>
                    <a:pt x="142" y="162"/>
                  </a:lnTo>
                  <a:lnTo>
                    <a:pt x="139" y="145"/>
                  </a:lnTo>
                  <a:lnTo>
                    <a:pt x="172" y="114"/>
                  </a:lnTo>
                  <a:lnTo>
                    <a:pt x="174" y="88"/>
                  </a:lnTo>
                  <a:lnTo>
                    <a:pt x="185" y="81"/>
                  </a:lnTo>
                  <a:lnTo>
                    <a:pt x="193" y="31"/>
                  </a:lnTo>
                  <a:lnTo>
                    <a:pt x="205" y="6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62" name="Freeform 45" descr="Large grid"/>
            <p:cNvSpPr>
              <a:spLocks/>
            </p:cNvSpPr>
            <p:nvPr/>
          </p:nvSpPr>
          <p:spPr bwMode="auto">
            <a:xfrm rot="-350899">
              <a:off x="3371342" y="1917031"/>
              <a:ext cx="138523" cy="105445"/>
            </a:xfrm>
            <a:custGeom>
              <a:avLst/>
              <a:gdLst>
                <a:gd name="T0" fmla="*/ 2147483647 w 322"/>
                <a:gd name="T1" fmla="*/ 2147483647 h 267"/>
                <a:gd name="T2" fmla="*/ 2147483647 w 322"/>
                <a:gd name="T3" fmla="*/ 0 h 267"/>
                <a:gd name="T4" fmla="*/ 2147483647 w 322"/>
                <a:gd name="T5" fmla="*/ 2147483647 h 267"/>
                <a:gd name="T6" fmla="*/ 2147483647 w 322"/>
                <a:gd name="T7" fmla="*/ 2147483647 h 267"/>
                <a:gd name="T8" fmla="*/ 2147483647 w 322"/>
                <a:gd name="T9" fmla="*/ 2147483647 h 267"/>
                <a:gd name="T10" fmla="*/ 2147483647 w 322"/>
                <a:gd name="T11" fmla="*/ 2147483647 h 267"/>
                <a:gd name="T12" fmla="*/ 2147483647 w 322"/>
                <a:gd name="T13" fmla="*/ 2147483647 h 267"/>
                <a:gd name="T14" fmla="*/ 2147483647 w 322"/>
                <a:gd name="T15" fmla="*/ 2147483647 h 267"/>
                <a:gd name="T16" fmla="*/ 2147483647 w 322"/>
                <a:gd name="T17" fmla="*/ 2147483647 h 267"/>
                <a:gd name="T18" fmla="*/ 2147483647 w 322"/>
                <a:gd name="T19" fmla="*/ 2147483647 h 267"/>
                <a:gd name="T20" fmla="*/ 2147483647 w 322"/>
                <a:gd name="T21" fmla="*/ 2147483647 h 267"/>
                <a:gd name="T22" fmla="*/ 2147483647 w 322"/>
                <a:gd name="T23" fmla="*/ 2147483647 h 267"/>
                <a:gd name="T24" fmla="*/ 2147483647 w 322"/>
                <a:gd name="T25" fmla="*/ 2147483647 h 267"/>
                <a:gd name="T26" fmla="*/ 2147483647 w 322"/>
                <a:gd name="T27" fmla="*/ 2147483647 h 267"/>
                <a:gd name="T28" fmla="*/ 2147483647 w 322"/>
                <a:gd name="T29" fmla="*/ 2147483647 h 267"/>
                <a:gd name="T30" fmla="*/ 2147483647 w 322"/>
                <a:gd name="T31" fmla="*/ 2147483647 h 267"/>
                <a:gd name="T32" fmla="*/ 2147483647 w 322"/>
                <a:gd name="T33" fmla="*/ 2147483647 h 267"/>
                <a:gd name="T34" fmla="*/ 2147483647 w 322"/>
                <a:gd name="T35" fmla="*/ 2147483647 h 267"/>
                <a:gd name="T36" fmla="*/ 2147483647 w 322"/>
                <a:gd name="T37" fmla="*/ 2147483647 h 267"/>
                <a:gd name="T38" fmla="*/ 2147483647 w 322"/>
                <a:gd name="T39" fmla="*/ 2147483647 h 267"/>
                <a:gd name="T40" fmla="*/ 2147483647 w 322"/>
                <a:gd name="T41" fmla="*/ 2147483647 h 267"/>
                <a:gd name="T42" fmla="*/ 2147483647 w 322"/>
                <a:gd name="T43" fmla="*/ 2147483647 h 267"/>
                <a:gd name="T44" fmla="*/ 2147483647 w 322"/>
                <a:gd name="T45" fmla="*/ 2147483647 h 267"/>
                <a:gd name="T46" fmla="*/ 2147483647 w 322"/>
                <a:gd name="T47" fmla="*/ 2147483647 h 267"/>
                <a:gd name="T48" fmla="*/ 2147483647 w 322"/>
                <a:gd name="T49" fmla="*/ 2147483647 h 267"/>
                <a:gd name="T50" fmla="*/ 2147483647 w 322"/>
                <a:gd name="T51" fmla="*/ 2147483647 h 267"/>
                <a:gd name="T52" fmla="*/ 2147483647 w 322"/>
                <a:gd name="T53" fmla="*/ 2147483647 h 267"/>
                <a:gd name="T54" fmla="*/ 2147483647 w 322"/>
                <a:gd name="T55" fmla="*/ 2147483647 h 267"/>
                <a:gd name="T56" fmla="*/ 2147483647 w 322"/>
                <a:gd name="T57" fmla="*/ 2147483647 h 267"/>
                <a:gd name="T58" fmla="*/ 2147483647 w 322"/>
                <a:gd name="T59" fmla="*/ 2147483647 h 267"/>
                <a:gd name="T60" fmla="*/ 2147483647 w 322"/>
                <a:gd name="T61" fmla="*/ 2147483647 h 267"/>
                <a:gd name="T62" fmla="*/ 2147483647 w 322"/>
                <a:gd name="T63" fmla="*/ 2147483647 h 267"/>
                <a:gd name="T64" fmla="*/ 2147483647 w 322"/>
                <a:gd name="T65" fmla="*/ 2147483647 h 267"/>
                <a:gd name="T66" fmla="*/ 2147483647 w 322"/>
                <a:gd name="T67" fmla="*/ 2147483647 h 267"/>
                <a:gd name="T68" fmla="*/ 0 w 322"/>
                <a:gd name="T69" fmla="*/ 2147483647 h 267"/>
                <a:gd name="T70" fmla="*/ 2147483647 w 322"/>
                <a:gd name="T71" fmla="*/ 2147483647 h 267"/>
                <a:gd name="T72" fmla="*/ 2147483647 w 322"/>
                <a:gd name="T73" fmla="*/ 2147483647 h 267"/>
                <a:gd name="T74" fmla="*/ 2147483647 w 322"/>
                <a:gd name="T75" fmla="*/ 2147483647 h 267"/>
                <a:gd name="T76" fmla="*/ 2147483647 w 322"/>
                <a:gd name="T77" fmla="*/ 2147483647 h 267"/>
                <a:gd name="T78" fmla="*/ 2147483647 w 322"/>
                <a:gd name="T79" fmla="*/ 2147483647 h 267"/>
                <a:gd name="T80" fmla="*/ 2147483647 w 322"/>
                <a:gd name="T81" fmla="*/ 2147483647 h 267"/>
                <a:gd name="T82" fmla="*/ 2147483647 w 322"/>
                <a:gd name="T83" fmla="*/ 2147483647 h 267"/>
                <a:gd name="T84" fmla="*/ 2147483647 w 322"/>
                <a:gd name="T85" fmla="*/ 2147483647 h 267"/>
                <a:gd name="T86" fmla="*/ 2147483647 w 322"/>
                <a:gd name="T87" fmla="*/ 2147483647 h 267"/>
                <a:gd name="T88" fmla="*/ 2147483647 w 322"/>
                <a:gd name="T89" fmla="*/ 2147483647 h 267"/>
                <a:gd name="T90" fmla="*/ 2147483647 w 322"/>
                <a:gd name="T91" fmla="*/ 2147483647 h 267"/>
                <a:gd name="T92" fmla="*/ 2147483647 w 322"/>
                <a:gd name="T93" fmla="*/ 2147483647 h 267"/>
                <a:gd name="T94" fmla="*/ 2147483647 w 322"/>
                <a:gd name="T95" fmla="*/ 2147483647 h 267"/>
                <a:gd name="T96" fmla="*/ 2147483647 w 322"/>
                <a:gd name="T97" fmla="*/ 2147483647 h 2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2"/>
                <a:gd name="T148" fmla="*/ 0 h 267"/>
                <a:gd name="T149" fmla="*/ 322 w 322"/>
                <a:gd name="T150" fmla="*/ 267 h 2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2" h="267">
                  <a:moveTo>
                    <a:pt x="205" y="6"/>
                  </a:moveTo>
                  <a:lnTo>
                    <a:pt x="224" y="0"/>
                  </a:lnTo>
                  <a:lnTo>
                    <a:pt x="233" y="42"/>
                  </a:lnTo>
                  <a:lnTo>
                    <a:pt x="225" y="63"/>
                  </a:lnTo>
                  <a:lnTo>
                    <a:pt x="232" y="58"/>
                  </a:lnTo>
                  <a:lnTo>
                    <a:pt x="237" y="77"/>
                  </a:lnTo>
                  <a:lnTo>
                    <a:pt x="213" y="132"/>
                  </a:lnTo>
                  <a:lnTo>
                    <a:pt x="220" y="123"/>
                  </a:lnTo>
                  <a:lnTo>
                    <a:pt x="238" y="113"/>
                  </a:lnTo>
                  <a:lnTo>
                    <a:pt x="251" y="78"/>
                  </a:lnTo>
                  <a:lnTo>
                    <a:pt x="273" y="74"/>
                  </a:lnTo>
                  <a:lnTo>
                    <a:pt x="270" y="58"/>
                  </a:lnTo>
                  <a:lnTo>
                    <a:pt x="281" y="32"/>
                  </a:lnTo>
                  <a:lnTo>
                    <a:pt x="303" y="45"/>
                  </a:lnTo>
                  <a:lnTo>
                    <a:pt x="321" y="70"/>
                  </a:lnTo>
                  <a:lnTo>
                    <a:pt x="322" y="102"/>
                  </a:lnTo>
                  <a:lnTo>
                    <a:pt x="315" y="125"/>
                  </a:lnTo>
                  <a:lnTo>
                    <a:pt x="301" y="142"/>
                  </a:lnTo>
                  <a:lnTo>
                    <a:pt x="274" y="148"/>
                  </a:lnTo>
                  <a:lnTo>
                    <a:pt x="254" y="166"/>
                  </a:lnTo>
                  <a:lnTo>
                    <a:pt x="242" y="192"/>
                  </a:lnTo>
                  <a:lnTo>
                    <a:pt x="232" y="169"/>
                  </a:lnTo>
                  <a:lnTo>
                    <a:pt x="199" y="202"/>
                  </a:lnTo>
                  <a:lnTo>
                    <a:pt x="198" y="218"/>
                  </a:lnTo>
                  <a:lnTo>
                    <a:pt x="186" y="231"/>
                  </a:lnTo>
                  <a:lnTo>
                    <a:pt x="176" y="211"/>
                  </a:lnTo>
                  <a:lnTo>
                    <a:pt x="173" y="187"/>
                  </a:lnTo>
                  <a:lnTo>
                    <a:pt x="179" y="173"/>
                  </a:lnTo>
                  <a:lnTo>
                    <a:pt x="128" y="228"/>
                  </a:lnTo>
                  <a:lnTo>
                    <a:pt x="77" y="260"/>
                  </a:lnTo>
                  <a:lnTo>
                    <a:pt x="82" y="236"/>
                  </a:lnTo>
                  <a:lnTo>
                    <a:pt x="65" y="234"/>
                  </a:lnTo>
                  <a:lnTo>
                    <a:pt x="48" y="254"/>
                  </a:lnTo>
                  <a:lnTo>
                    <a:pt x="3" y="267"/>
                  </a:lnTo>
                  <a:lnTo>
                    <a:pt x="0" y="255"/>
                  </a:lnTo>
                  <a:lnTo>
                    <a:pt x="4" y="222"/>
                  </a:lnTo>
                  <a:lnTo>
                    <a:pt x="19" y="215"/>
                  </a:lnTo>
                  <a:lnTo>
                    <a:pt x="29" y="199"/>
                  </a:lnTo>
                  <a:lnTo>
                    <a:pt x="45" y="202"/>
                  </a:lnTo>
                  <a:lnTo>
                    <a:pt x="68" y="190"/>
                  </a:lnTo>
                  <a:lnTo>
                    <a:pt x="79" y="193"/>
                  </a:lnTo>
                  <a:lnTo>
                    <a:pt x="92" y="177"/>
                  </a:lnTo>
                  <a:lnTo>
                    <a:pt x="142" y="162"/>
                  </a:lnTo>
                  <a:lnTo>
                    <a:pt x="139" y="145"/>
                  </a:lnTo>
                  <a:lnTo>
                    <a:pt x="172" y="114"/>
                  </a:lnTo>
                  <a:lnTo>
                    <a:pt x="174" y="88"/>
                  </a:lnTo>
                  <a:lnTo>
                    <a:pt x="185" y="81"/>
                  </a:lnTo>
                  <a:lnTo>
                    <a:pt x="193" y="31"/>
                  </a:lnTo>
                  <a:lnTo>
                    <a:pt x="205" y="6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63" name="Freeform 46" descr="Large grid"/>
            <p:cNvSpPr>
              <a:spLocks/>
            </p:cNvSpPr>
            <p:nvPr/>
          </p:nvSpPr>
          <p:spPr bwMode="auto">
            <a:xfrm rot="-350899">
              <a:off x="3380701" y="1913573"/>
              <a:ext cx="54286" cy="53586"/>
            </a:xfrm>
            <a:custGeom>
              <a:avLst/>
              <a:gdLst>
                <a:gd name="T0" fmla="*/ 2147483647 w 121"/>
                <a:gd name="T1" fmla="*/ 2147483647 h 138"/>
                <a:gd name="T2" fmla="*/ 2147483647 w 121"/>
                <a:gd name="T3" fmla="*/ 2147483647 h 138"/>
                <a:gd name="T4" fmla="*/ 2147483647 w 121"/>
                <a:gd name="T5" fmla="*/ 2147483647 h 138"/>
                <a:gd name="T6" fmla="*/ 2147483647 w 121"/>
                <a:gd name="T7" fmla="*/ 2147483647 h 138"/>
                <a:gd name="T8" fmla="*/ 2147483647 w 121"/>
                <a:gd name="T9" fmla="*/ 2147483647 h 138"/>
                <a:gd name="T10" fmla="*/ 2147483647 w 121"/>
                <a:gd name="T11" fmla="*/ 2147483647 h 138"/>
                <a:gd name="T12" fmla="*/ 2147483647 w 121"/>
                <a:gd name="T13" fmla="*/ 2147483647 h 138"/>
                <a:gd name="T14" fmla="*/ 2147483647 w 121"/>
                <a:gd name="T15" fmla="*/ 2147483647 h 138"/>
                <a:gd name="T16" fmla="*/ 2147483647 w 121"/>
                <a:gd name="T17" fmla="*/ 2147483647 h 138"/>
                <a:gd name="T18" fmla="*/ 2147483647 w 121"/>
                <a:gd name="T19" fmla="*/ 2147483647 h 138"/>
                <a:gd name="T20" fmla="*/ 2147483647 w 121"/>
                <a:gd name="T21" fmla="*/ 2147483647 h 138"/>
                <a:gd name="T22" fmla="*/ 2147483647 w 121"/>
                <a:gd name="T23" fmla="*/ 0 h 138"/>
                <a:gd name="T24" fmla="*/ 2147483647 w 121"/>
                <a:gd name="T25" fmla="*/ 2147483647 h 138"/>
                <a:gd name="T26" fmla="*/ 2147483647 w 121"/>
                <a:gd name="T27" fmla="*/ 2147483647 h 138"/>
                <a:gd name="T28" fmla="*/ 2147483647 w 121"/>
                <a:gd name="T29" fmla="*/ 2147483647 h 138"/>
                <a:gd name="T30" fmla="*/ 2147483647 w 121"/>
                <a:gd name="T31" fmla="*/ 2147483647 h 138"/>
                <a:gd name="T32" fmla="*/ 2147483647 w 121"/>
                <a:gd name="T33" fmla="*/ 2147483647 h 138"/>
                <a:gd name="T34" fmla="*/ 2147483647 w 121"/>
                <a:gd name="T35" fmla="*/ 2147483647 h 138"/>
                <a:gd name="T36" fmla="*/ 2147483647 w 121"/>
                <a:gd name="T37" fmla="*/ 2147483647 h 138"/>
                <a:gd name="T38" fmla="*/ 2147483647 w 121"/>
                <a:gd name="T39" fmla="*/ 2147483647 h 138"/>
                <a:gd name="T40" fmla="*/ 2147483647 w 121"/>
                <a:gd name="T41" fmla="*/ 2147483647 h 138"/>
                <a:gd name="T42" fmla="*/ 2147483647 w 121"/>
                <a:gd name="T43" fmla="*/ 2147483647 h 138"/>
                <a:gd name="T44" fmla="*/ 2147483647 w 121"/>
                <a:gd name="T45" fmla="*/ 2147483647 h 138"/>
                <a:gd name="T46" fmla="*/ 0 w 121"/>
                <a:gd name="T47" fmla="*/ 2147483647 h 138"/>
                <a:gd name="T48" fmla="*/ 2147483647 w 121"/>
                <a:gd name="T49" fmla="*/ 2147483647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1"/>
                <a:gd name="T76" fmla="*/ 0 h 138"/>
                <a:gd name="T77" fmla="*/ 121 w 121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1" h="138">
                  <a:moveTo>
                    <a:pt x="6" y="94"/>
                  </a:moveTo>
                  <a:lnTo>
                    <a:pt x="14" y="89"/>
                  </a:lnTo>
                  <a:lnTo>
                    <a:pt x="11" y="77"/>
                  </a:lnTo>
                  <a:lnTo>
                    <a:pt x="15" y="65"/>
                  </a:lnTo>
                  <a:lnTo>
                    <a:pt x="23" y="75"/>
                  </a:lnTo>
                  <a:lnTo>
                    <a:pt x="31" y="61"/>
                  </a:lnTo>
                  <a:lnTo>
                    <a:pt x="46" y="69"/>
                  </a:lnTo>
                  <a:lnTo>
                    <a:pt x="53" y="55"/>
                  </a:lnTo>
                  <a:lnTo>
                    <a:pt x="62" y="26"/>
                  </a:lnTo>
                  <a:lnTo>
                    <a:pt x="72" y="50"/>
                  </a:lnTo>
                  <a:lnTo>
                    <a:pt x="91" y="50"/>
                  </a:lnTo>
                  <a:lnTo>
                    <a:pt x="95" y="0"/>
                  </a:lnTo>
                  <a:lnTo>
                    <a:pt x="121" y="52"/>
                  </a:lnTo>
                  <a:lnTo>
                    <a:pt x="120" y="118"/>
                  </a:lnTo>
                  <a:lnTo>
                    <a:pt x="101" y="120"/>
                  </a:lnTo>
                  <a:lnTo>
                    <a:pt x="85" y="133"/>
                  </a:lnTo>
                  <a:lnTo>
                    <a:pt x="65" y="138"/>
                  </a:lnTo>
                  <a:lnTo>
                    <a:pt x="59" y="117"/>
                  </a:lnTo>
                  <a:lnTo>
                    <a:pt x="76" y="102"/>
                  </a:lnTo>
                  <a:lnTo>
                    <a:pt x="87" y="84"/>
                  </a:lnTo>
                  <a:lnTo>
                    <a:pt x="69" y="103"/>
                  </a:lnTo>
                  <a:lnTo>
                    <a:pt x="56" y="101"/>
                  </a:lnTo>
                  <a:lnTo>
                    <a:pt x="7" y="129"/>
                  </a:lnTo>
                  <a:lnTo>
                    <a:pt x="0" y="114"/>
                  </a:lnTo>
                  <a:lnTo>
                    <a:pt x="6" y="94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64" name="Freeform 47" descr="Large grid"/>
            <p:cNvSpPr>
              <a:spLocks/>
            </p:cNvSpPr>
            <p:nvPr/>
          </p:nvSpPr>
          <p:spPr bwMode="auto">
            <a:xfrm rot="-350899">
              <a:off x="3380701" y="1913573"/>
              <a:ext cx="54286" cy="53586"/>
            </a:xfrm>
            <a:custGeom>
              <a:avLst/>
              <a:gdLst>
                <a:gd name="T0" fmla="*/ 2147483647 w 121"/>
                <a:gd name="T1" fmla="*/ 2147483647 h 138"/>
                <a:gd name="T2" fmla="*/ 2147483647 w 121"/>
                <a:gd name="T3" fmla="*/ 2147483647 h 138"/>
                <a:gd name="T4" fmla="*/ 2147483647 w 121"/>
                <a:gd name="T5" fmla="*/ 2147483647 h 138"/>
                <a:gd name="T6" fmla="*/ 2147483647 w 121"/>
                <a:gd name="T7" fmla="*/ 2147483647 h 138"/>
                <a:gd name="T8" fmla="*/ 2147483647 w 121"/>
                <a:gd name="T9" fmla="*/ 2147483647 h 138"/>
                <a:gd name="T10" fmla="*/ 2147483647 w 121"/>
                <a:gd name="T11" fmla="*/ 2147483647 h 138"/>
                <a:gd name="T12" fmla="*/ 2147483647 w 121"/>
                <a:gd name="T13" fmla="*/ 2147483647 h 138"/>
                <a:gd name="T14" fmla="*/ 2147483647 w 121"/>
                <a:gd name="T15" fmla="*/ 2147483647 h 138"/>
                <a:gd name="T16" fmla="*/ 2147483647 w 121"/>
                <a:gd name="T17" fmla="*/ 2147483647 h 138"/>
                <a:gd name="T18" fmla="*/ 2147483647 w 121"/>
                <a:gd name="T19" fmla="*/ 2147483647 h 138"/>
                <a:gd name="T20" fmla="*/ 2147483647 w 121"/>
                <a:gd name="T21" fmla="*/ 2147483647 h 138"/>
                <a:gd name="T22" fmla="*/ 2147483647 w 121"/>
                <a:gd name="T23" fmla="*/ 0 h 138"/>
                <a:gd name="T24" fmla="*/ 2147483647 w 121"/>
                <a:gd name="T25" fmla="*/ 2147483647 h 138"/>
                <a:gd name="T26" fmla="*/ 2147483647 w 121"/>
                <a:gd name="T27" fmla="*/ 2147483647 h 138"/>
                <a:gd name="T28" fmla="*/ 2147483647 w 121"/>
                <a:gd name="T29" fmla="*/ 2147483647 h 138"/>
                <a:gd name="T30" fmla="*/ 2147483647 w 121"/>
                <a:gd name="T31" fmla="*/ 2147483647 h 138"/>
                <a:gd name="T32" fmla="*/ 2147483647 w 121"/>
                <a:gd name="T33" fmla="*/ 2147483647 h 138"/>
                <a:gd name="T34" fmla="*/ 2147483647 w 121"/>
                <a:gd name="T35" fmla="*/ 2147483647 h 138"/>
                <a:gd name="T36" fmla="*/ 2147483647 w 121"/>
                <a:gd name="T37" fmla="*/ 2147483647 h 138"/>
                <a:gd name="T38" fmla="*/ 2147483647 w 121"/>
                <a:gd name="T39" fmla="*/ 2147483647 h 138"/>
                <a:gd name="T40" fmla="*/ 2147483647 w 121"/>
                <a:gd name="T41" fmla="*/ 2147483647 h 138"/>
                <a:gd name="T42" fmla="*/ 2147483647 w 121"/>
                <a:gd name="T43" fmla="*/ 2147483647 h 138"/>
                <a:gd name="T44" fmla="*/ 2147483647 w 121"/>
                <a:gd name="T45" fmla="*/ 2147483647 h 138"/>
                <a:gd name="T46" fmla="*/ 0 w 121"/>
                <a:gd name="T47" fmla="*/ 2147483647 h 138"/>
                <a:gd name="T48" fmla="*/ 2147483647 w 121"/>
                <a:gd name="T49" fmla="*/ 2147483647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1"/>
                <a:gd name="T76" fmla="*/ 0 h 138"/>
                <a:gd name="T77" fmla="*/ 121 w 121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1" h="138">
                  <a:moveTo>
                    <a:pt x="6" y="94"/>
                  </a:moveTo>
                  <a:lnTo>
                    <a:pt x="14" y="89"/>
                  </a:lnTo>
                  <a:lnTo>
                    <a:pt x="11" y="77"/>
                  </a:lnTo>
                  <a:lnTo>
                    <a:pt x="15" y="65"/>
                  </a:lnTo>
                  <a:lnTo>
                    <a:pt x="23" y="75"/>
                  </a:lnTo>
                  <a:lnTo>
                    <a:pt x="31" y="61"/>
                  </a:lnTo>
                  <a:lnTo>
                    <a:pt x="46" y="69"/>
                  </a:lnTo>
                  <a:lnTo>
                    <a:pt x="53" y="55"/>
                  </a:lnTo>
                  <a:lnTo>
                    <a:pt x="62" y="26"/>
                  </a:lnTo>
                  <a:lnTo>
                    <a:pt x="72" y="50"/>
                  </a:lnTo>
                  <a:lnTo>
                    <a:pt x="91" y="50"/>
                  </a:lnTo>
                  <a:lnTo>
                    <a:pt x="95" y="0"/>
                  </a:lnTo>
                  <a:lnTo>
                    <a:pt x="121" y="52"/>
                  </a:lnTo>
                  <a:lnTo>
                    <a:pt x="120" y="118"/>
                  </a:lnTo>
                  <a:lnTo>
                    <a:pt x="101" y="120"/>
                  </a:lnTo>
                  <a:lnTo>
                    <a:pt x="85" y="133"/>
                  </a:lnTo>
                  <a:lnTo>
                    <a:pt x="65" y="138"/>
                  </a:lnTo>
                  <a:lnTo>
                    <a:pt x="59" y="117"/>
                  </a:lnTo>
                  <a:lnTo>
                    <a:pt x="76" y="102"/>
                  </a:lnTo>
                  <a:lnTo>
                    <a:pt x="87" y="84"/>
                  </a:lnTo>
                  <a:lnTo>
                    <a:pt x="69" y="103"/>
                  </a:lnTo>
                  <a:lnTo>
                    <a:pt x="56" y="101"/>
                  </a:lnTo>
                  <a:lnTo>
                    <a:pt x="7" y="129"/>
                  </a:lnTo>
                  <a:lnTo>
                    <a:pt x="0" y="114"/>
                  </a:lnTo>
                  <a:lnTo>
                    <a:pt x="6" y="94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65" name="Freeform 48" descr="Large grid"/>
            <p:cNvSpPr>
              <a:spLocks/>
            </p:cNvSpPr>
            <p:nvPr/>
          </p:nvSpPr>
          <p:spPr bwMode="auto">
            <a:xfrm rot="-350899">
              <a:off x="3444346" y="1859986"/>
              <a:ext cx="39311" cy="44944"/>
            </a:xfrm>
            <a:custGeom>
              <a:avLst/>
              <a:gdLst>
                <a:gd name="T0" fmla="*/ 2147483647 w 93"/>
                <a:gd name="T1" fmla="*/ 2147483647 h 114"/>
                <a:gd name="T2" fmla="*/ 2147483647 w 93"/>
                <a:gd name="T3" fmla="*/ 2147483647 h 114"/>
                <a:gd name="T4" fmla="*/ 2147483647 w 93"/>
                <a:gd name="T5" fmla="*/ 0 h 114"/>
                <a:gd name="T6" fmla="*/ 2147483647 w 93"/>
                <a:gd name="T7" fmla="*/ 0 h 114"/>
                <a:gd name="T8" fmla="*/ 2147483647 w 93"/>
                <a:gd name="T9" fmla="*/ 2147483647 h 114"/>
                <a:gd name="T10" fmla="*/ 2147483647 w 93"/>
                <a:gd name="T11" fmla="*/ 2147483647 h 114"/>
                <a:gd name="T12" fmla="*/ 2147483647 w 93"/>
                <a:gd name="T13" fmla="*/ 2147483647 h 114"/>
                <a:gd name="T14" fmla="*/ 2147483647 w 93"/>
                <a:gd name="T15" fmla="*/ 2147483647 h 114"/>
                <a:gd name="T16" fmla="*/ 0 w 93"/>
                <a:gd name="T17" fmla="*/ 2147483647 h 114"/>
                <a:gd name="T18" fmla="*/ 2147483647 w 93"/>
                <a:gd name="T19" fmla="*/ 2147483647 h 114"/>
                <a:gd name="T20" fmla="*/ 2147483647 w 93"/>
                <a:gd name="T21" fmla="*/ 2147483647 h 114"/>
                <a:gd name="T22" fmla="*/ 2147483647 w 93"/>
                <a:gd name="T23" fmla="*/ 2147483647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114"/>
                <a:gd name="T38" fmla="*/ 93 w 93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114">
                  <a:moveTo>
                    <a:pt x="38" y="38"/>
                  </a:moveTo>
                  <a:lnTo>
                    <a:pt x="48" y="37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93" y="13"/>
                  </a:lnTo>
                  <a:lnTo>
                    <a:pt x="62" y="91"/>
                  </a:lnTo>
                  <a:lnTo>
                    <a:pt x="20" y="114"/>
                  </a:lnTo>
                  <a:lnTo>
                    <a:pt x="5" y="111"/>
                  </a:lnTo>
                  <a:lnTo>
                    <a:pt x="0" y="97"/>
                  </a:lnTo>
                  <a:lnTo>
                    <a:pt x="7" y="67"/>
                  </a:lnTo>
                  <a:lnTo>
                    <a:pt x="36" y="5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66" name="Freeform 49" descr="Large grid"/>
            <p:cNvSpPr>
              <a:spLocks/>
            </p:cNvSpPr>
            <p:nvPr/>
          </p:nvSpPr>
          <p:spPr bwMode="auto">
            <a:xfrm rot="-350899">
              <a:off x="3444346" y="1859986"/>
              <a:ext cx="39311" cy="44944"/>
            </a:xfrm>
            <a:custGeom>
              <a:avLst/>
              <a:gdLst>
                <a:gd name="T0" fmla="*/ 2147483647 w 93"/>
                <a:gd name="T1" fmla="*/ 2147483647 h 114"/>
                <a:gd name="T2" fmla="*/ 2147483647 w 93"/>
                <a:gd name="T3" fmla="*/ 2147483647 h 114"/>
                <a:gd name="T4" fmla="*/ 2147483647 w 93"/>
                <a:gd name="T5" fmla="*/ 0 h 114"/>
                <a:gd name="T6" fmla="*/ 2147483647 w 93"/>
                <a:gd name="T7" fmla="*/ 0 h 114"/>
                <a:gd name="T8" fmla="*/ 2147483647 w 93"/>
                <a:gd name="T9" fmla="*/ 2147483647 h 114"/>
                <a:gd name="T10" fmla="*/ 2147483647 w 93"/>
                <a:gd name="T11" fmla="*/ 2147483647 h 114"/>
                <a:gd name="T12" fmla="*/ 2147483647 w 93"/>
                <a:gd name="T13" fmla="*/ 2147483647 h 114"/>
                <a:gd name="T14" fmla="*/ 2147483647 w 93"/>
                <a:gd name="T15" fmla="*/ 2147483647 h 114"/>
                <a:gd name="T16" fmla="*/ 0 w 93"/>
                <a:gd name="T17" fmla="*/ 2147483647 h 114"/>
                <a:gd name="T18" fmla="*/ 2147483647 w 93"/>
                <a:gd name="T19" fmla="*/ 2147483647 h 114"/>
                <a:gd name="T20" fmla="*/ 2147483647 w 93"/>
                <a:gd name="T21" fmla="*/ 2147483647 h 114"/>
                <a:gd name="T22" fmla="*/ 2147483647 w 93"/>
                <a:gd name="T23" fmla="*/ 2147483647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114"/>
                <a:gd name="T38" fmla="*/ 93 w 93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114">
                  <a:moveTo>
                    <a:pt x="38" y="38"/>
                  </a:moveTo>
                  <a:lnTo>
                    <a:pt x="48" y="37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93" y="13"/>
                  </a:lnTo>
                  <a:lnTo>
                    <a:pt x="62" y="91"/>
                  </a:lnTo>
                  <a:lnTo>
                    <a:pt x="20" y="114"/>
                  </a:lnTo>
                  <a:lnTo>
                    <a:pt x="5" y="111"/>
                  </a:lnTo>
                  <a:lnTo>
                    <a:pt x="0" y="97"/>
                  </a:lnTo>
                  <a:lnTo>
                    <a:pt x="7" y="67"/>
                  </a:lnTo>
                  <a:lnTo>
                    <a:pt x="36" y="52"/>
                  </a:lnTo>
                  <a:lnTo>
                    <a:pt x="38" y="38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67" name="Freeform 50" descr="Large grid"/>
            <p:cNvSpPr>
              <a:spLocks/>
            </p:cNvSpPr>
            <p:nvPr/>
          </p:nvSpPr>
          <p:spPr bwMode="auto">
            <a:xfrm rot="-350899">
              <a:off x="3403163" y="2067419"/>
              <a:ext cx="37439" cy="34572"/>
            </a:xfrm>
            <a:custGeom>
              <a:avLst/>
              <a:gdLst>
                <a:gd name="T0" fmla="*/ 2147483647 w 90"/>
                <a:gd name="T1" fmla="*/ 2147483647 h 82"/>
                <a:gd name="T2" fmla="*/ 2147483647 w 90"/>
                <a:gd name="T3" fmla="*/ 2147483647 h 82"/>
                <a:gd name="T4" fmla="*/ 2147483647 w 90"/>
                <a:gd name="T5" fmla="*/ 2147483647 h 82"/>
                <a:gd name="T6" fmla="*/ 2147483647 w 90"/>
                <a:gd name="T7" fmla="*/ 2147483647 h 82"/>
                <a:gd name="T8" fmla="*/ 2147483647 w 90"/>
                <a:gd name="T9" fmla="*/ 2147483647 h 82"/>
                <a:gd name="T10" fmla="*/ 2147483647 w 90"/>
                <a:gd name="T11" fmla="*/ 0 h 82"/>
                <a:gd name="T12" fmla="*/ 2147483647 w 90"/>
                <a:gd name="T13" fmla="*/ 2147483647 h 82"/>
                <a:gd name="T14" fmla="*/ 2147483647 w 90"/>
                <a:gd name="T15" fmla="*/ 2147483647 h 82"/>
                <a:gd name="T16" fmla="*/ 2147483647 w 90"/>
                <a:gd name="T17" fmla="*/ 2147483647 h 82"/>
                <a:gd name="T18" fmla="*/ 2147483647 w 90"/>
                <a:gd name="T19" fmla="*/ 2147483647 h 82"/>
                <a:gd name="T20" fmla="*/ 2147483647 w 90"/>
                <a:gd name="T21" fmla="*/ 2147483647 h 82"/>
                <a:gd name="T22" fmla="*/ 2147483647 w 90"/>
                <a:gd name="T23" fmla="*/ 2147483647 h 82"/>
                <a:gd name="T24" fmla="*/ 0 w 90"/>
                <a:gd name="T25" fmla="*/ 2147483647 h 82"/>
                <a:gd name="T26" fmla="*/ 2147483647 w 90"/>
                <a:gd name="T27" fmla="*/ 2147483647 h 82"/>
                <a:gd name="T28" fmla="*/ 2147483647 w 90"/>
                <a:gd name="T29" fmla="*/ 2147483647 h 82"/>
                <a:gd name="T30" fmla="*/ 2147483647 w 90"/>
                <a:gd name="T31" fmla="*/ 2147483647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82"/>
                <a:gd name="T50" fmla="*/ 90 w 90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82">
                  <a:moveTo>
                    <a:pt x="32" y="39"/>
                  </a:moveTo>
                  <a:lnTo>
                    <a:pt x="28" y="38"/>
                  </a:lnTo>
                  <a:lnTo>
                    <a:pt x="21" y="11"/>
                  </a:lnTo>
                  <a:lnTo>
                    <a:pt x="42" y="21"/>
                  </a:lnTo>
                  <a:lnTo>
                    <a:pt x="59" y="21"/>
                  </a:lnTo>
                  <a:lnTo>
                    <a:pt x="85" y="0"/>
                  </a:lnTo>
                  <a:lnTo>
                    <a:pt x="90" y="19"/>
                  </a:lnTo>
                  <a:lnTo>
                    <a:pt x="84" y="38"/>
                  </a:lnTo>
                  <a:lnTo>
                    <a:pt x="64" y="45"/>
                  </a:lnTo>
                  <a:lnTo>
                    <a:pt x="51" y="65"/>
                  </a:lnTo>
                  <a:lnTo>
                    <a:pt x="26" y="80"/>
                  </a:lnTo>
                  <a:lnTo>
                    <a:pt x="12" y="82"/>
                  </a:lnTo>
                  <a:lnTo>
                    <a:pt x="0" y="71"/>
                  </a:lnTo>
                  <a:lnTo>
                    <a:pt x="18" y="49"/>
                  </a:lnTo>
                  <a:lnTo>
                    <a:pt x="33" y="48"/>
                  </a:lnTo>
                  <a:lnTo>
                    <a:pt x="32" y="39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68" name="Freeform 51" descr="Large grid"/>
            <p:cNvSpPr>
              <a:spLocks/>
            </p:cNvSpPr>
            <p:nvPr/>
          </p:nvSpPr>
          <p:spPr bwMode="auto">
            <a:xfrm rot="-350899">
              <a:off x="3403163" y="2067419"/>
              <a:ext cx="37439" cy="34572"/>
            </a:xfrm>
            <a:custGeom>
              <a:avLst/>
              <a:gdLst>
                <a:gd name="T0" fmla="*/ 2147483647 w 90"/>
                <a:gd name="T1" fmla="*/ 2147483647 h 82"/>
                <a:gd name="T2" fmla="*/ 2147483647 w 90"/>
                <a:gd name="T3" fmla="*/ 2147483647 h 82"/>
                <a:gd name="T4" fmla="*/ 2147483647 w 90"/>
                <a:gd name="T5" fmla="*/ 2147483647 h 82"/>
                <a:gd name="T6" fmla="*/ 2147483647 w 90"/>
                <a:gd name="T7" fmla="*/ 2147483647 h 82"/>
                <a:gd name="T8" fmla="*/ 2147483647 w 90"/>
                <a:gd name="T9" fmla="*/ 2147483647 h 82"/>
                <a:gd name="T10" fmla="*/ 2147483647 w 90"/>
                <a:gd name="T11" fmla="*/ 0 h 82"/>
                <a:gd name="T12" fmla="*/ 2147483647 w 90"/>
                <a:gd name="T13" fmla="*/ 2147483647 h 82"/>
                <a:gd name="T14" fmla="*/ 2147483647 w 90"/>
                <a:gd name="T15" fmla="*/ 2147483647 h 82"/>
                <a:gd name="T16" fmla="*/ 2147483647 w 90"/>
                <a:gd name="T17" fmla="*/ 2147483647 h 82"/>
                <a:gd name="T18" fmla="*/ 2147483647 w 90"/>
                <a:gd name="T19" fmla="*/ 2147483647 h 82"/>
                <a:gd name="T20" fmla="*/ 2147483647 w 90"/>
                <a:gd name="T21" fmla="*/ 2147483647 h 82"/>
                <a:gd name="T22" fmla="*/ 2147483647 w 90"/>
                <a:gd name="T23" fmla="*/ 2147483647 h 82"/>
                <a:gd name="T24" fmla="*/ 0 w 90"/>
                <a:gd name="T25" fmla="*/ 2147483647 h 82"/>
                <a:gd name="T26" fmla="*/ 2147483647 w 90"/>
                <a:gd name="T27" fmla="*/ 2147483647 h 82"/>
                <a:gd name="T28" fmla="*/ 2147483647 w 90"/>
                <a:gd name="T29" fmla="*/ 2147483647 h 82"/>
                <a:gd name="T30" fmla="*/ 2147483647 w 90"/>
                <a:gd name="T31" fmla="*/ 2147483647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82"/>
                <a:gd name="T50" fmla="*/ 90 w 90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82">
                  <a:moveTo>
                    <a:pt x="32" y="39"/>
                  </a:moveTo>
                  <a:lnTo>
                    <a:pt x="28" y="38"/>
                  </a:lnTo>
                  <a:lnTo>
                    <a:pt x="21" y="11"/>
                  </a:lnTo>
                  <a:lnTo>
                    <a:pt x="42" y="21"/>
                  </a:lnTo>
                  <a:lnTo>
                    <a:pt x="59" y="21"/>
                  </a:lnTo>
                  <a:lnTo>
                    <a:pt x="85" y="0"/>
                  </a:lnTo>
                  <a:lnTo>
                    <a:pt x="90" y="19"/>
                  </a:lnTo>
                  <a:lnTo>
                    <a:pt x="84" y="38"/>
                  </a:lnTo>
                  <a:lnTo>
                    <a:pt x="64" y="45"/>
                  </a:lnTo>
                  <a:lnTo>
                    <a:pt x="51" y="65"/>
                  </a:lnTo>
                  <a:lnTo>
                    <a:pt x="26" y="80"/>
                  </a:lnTo>
                  <a:lnTo>
                    <a:pt x="12" y="82"/>
                  </a:lnTo>
                  <a:lnTo>
                    <a:pt x="0" y="71"/>
                  </a:lnTo>
                  <a:lnTo>
                    <a:pt x="18" y="49"/>
                  </a:lnTo>
                  <a:lnTo>
                    <a:pt x="33" y="48"/>
                  </a:lnTo>
                  <a:lnTo>
                    <a:pt x="32" y="39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69" name="Freeform 52" descr="Large grid"/>
            <p:cNvSpPr>
              <a:spLocks/>
            </p:cNvSpPr>
            <p:nvPr/>
          </p:nvSpPr>
          <p:spPr bwMode="auto">
            <a:xfrm rot="-350899">
              <a:off x="3515479" y="1818499"/>
              <a:ext cx="69262" cy="76059"/>
            </a:xfrm>
            <a:custGeom>
              <a:avLst/>
              <a:gdLst>
                <a:gd name="T0" fmla="*/ 2147483647 w 158"/>
                <a:gd name="T1" fmla="*/ 2147483647 h 191"/>
                <a:gd name="T2" fmla="*/ 2147483647 w 158"/>
                <a:gd name="T3" fmla="*/ 2147483647 h 191"/>
                <a:gd name="T4" fmla="*/ 2147483647 w 158"/>
                <a:gd name="T5" fmla="*/ 2147483647 h 191"/>
                <a:gd name="T6" fmla="*/ 2147483647 w 158"/>
                <a:gd name="T7" fmla="*/ 2147483647 h 191"/>
                <a:gd name="T8" fmla="*/ 2147483647 w 158"/>
                <a:gd name="T9" fmla="*/ 2147483647 h 191"/>
                <a:gd name="T10" fmla="*/ 2147483647 w 158"/>
                <a:gd name="T11" fmla="*/ 2147483647 h 191"/>
                <a:gd name="T12" fmla="*/ 2147483647 w 158"/>
                <a:gd name="T13" fmla="*/ 2147483647 h 191"/>
                <a:gd name="T14" fmla="*/ 2147483647 w 158"/>
                <a:gd name="T15" fmla="*/ 2147483647 h 191"/>
                <a:gd name="T16" fmla="*/ 2147483647 w 158"/>
                <a:gd name="T17" fmla="*/ 2147483647 h 191"/>
                <a:gd name="T18" fmla="*/ 2147483647 w 158"/>
                <a:gd name="T19" fmla="*/ 2147483647 h 191"/>
                <a:gd name="T20" fmla="*/ 2147483647 w 158"/>
                <a:gd name="T21" fmla="*/ 2147483647 h 191"/>
                <a:gd name="T22" fmla="*/ 2147483647 w 158"/>
                <a:gd name="T23" fmla="*/ 2147483647 h 191"/>
                <a:gd name="T24" fmla="*/ 2147483647 w 158"/>
                <a:gd name="T25" fmla="*/ 2147483647 h 191"/>
                <a:gd name="T26" fmla="*/ 2147483647 w 158"/>
                <a:gd name="T27" fmla="*/ 2147483647 h 191"/>
                <a:gd name="T28" fmla="*/ 2147483647 w 158"/>
                <a:gd name="T29" fmla="*/ 2147483647 h 191"/>
                <a:gd name="T30" fmla="*/ 2147483647 w 158"/>
                <a:gd name="T31" fmla="*/ 0 h 191"/>
                <a:gd name="T32" fmla="*/ 2147483647 w 158"/>
                <a:gd name="T33" fmla="*/ 2147483647 h 191"/>
                <a:gd name="T34" fmla="*/ 2147483647 w 158"/>
                <a:gd name="T35" fmla="*/ 2147483647 h 191"/>
                <a:gd name="T36" fmla="*/ 2147483647 w 158"/>
                <a:gd name="T37" fmla="*/ 2147483647 h 191"/>
                <a:gd name="T38" fmla="*/ 2147483647 w 158"/>
                <a:gd name="T39" fmla="*/ 2147483647 h 191"/>
                <a:gd name="T40" fmla="*/ 2147483647 w 158"/>
                <a:gd name="T41" fmla="*/ 2147483647 h 191"/>
                <a:gd name="T42" fmla="*/ 2147483647 w 158"/>
                <a:gd name="T43" fmla="*/ 2147483647 h 191"/>
                <a:gd name="T44" fmla="*/ 2147483647 w 158"/>
                <a:gd name="T45" fmla="*/ 2147483647 h 191"/>
                <a:gd name="T46" fmla="*/ 2147483647 w 158"/>
                <a:gd name="T47" fmla="*/ 2147483647 h 191"/>
                <a:gd name="T48" fmla="*/ 2147483647 w 158"/>
                <a:gd name="T49" fmla="*/ 2147483647 h 191"/>
                <a:gd name="T50" fmla="*/ 2147483647 w 158"/>
                <a:gd name="T51" fmla="*/ 2147483647 h 191"/>
                <a:gd name="T52" fmla="*/ 2147483647 w 158"/>
                <a:gd name="T53" fmla="*/ 2147483647 h 191"/>
                <a:gd name="T54" fmla="*/ 2147483647 w 158"/>
                <a:gd name="T55" fmla="*/ 2147483647 h 191"/>
                <a:gd name="T56" fmla="*/ 2147483647 w 158"/>
                <a:gd name="T57" fmla="*/ 2147483647 h 191"/>
                <a:gd name="T58" fmla="*/ 2147483647 w 158"/>
                <a:gd name="T59" fmla="*/ 2147483647 h 191"/>
                <a:gd name="T60" fmla="*/ 0 w 158"/>
                <a:gd name="T61" fmla="*/ 2147483647 h 191"/>
                <a:gd name="T62" fmla="*/ 2147483647 w 158"/>
                <a:gd name="T63" fmla="*/ 2147483647 h 191"/>
                <a:gd name="T64" fmla="*/ 2147483647 w 158"/>
                <a:gd name="T65" fmla="*/ 2147483647 h 191"/>
                <a:gd name="T66" fmla="*/ 2147483647 w 158"/>
                <a:gd name="T67" fmla="*/ 2147483647 h 1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191"/>
                <a:gd name="T104" fmla="*/ 158 w 158"/>
                <a:gd name="T105" fmla="*/ 191 h 1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191">
                  <a:moveTo>
                    <a:pt x="22" y="133"/>
                  </a:moveTo>
                  <a:lnTo>
                    <a:pt x="6" y="122"/>
                  </a:lnTo>
                  <a:lnTo>
                    <a:pt x="22" y="124"/>
                  </a:lnTo>
                  <a:lnTo>
                    <a:pt x="29" y="114"/>
                  </a:lnTo>
                  <a:lnTo>
                    <a:pt x="32" y="100"/>
                  </a:lnTo>
                  <a:lnTo>
                    <a:pt x="16" y="94"/>
                  </a:lnTo>
                  <a:lnTo>
                    <a:pt x="31" y="89"/>
                  </a:lnTo>
                  <a:lnTo>
                    <a:pt x="23" y="77"/>
                  </a:lnTo>
                  <a:lnTo>
                    <a:pt x="42" y="61"/>
                  </a:lnTo>
                  <a:lnTo>
                    <a:pt x="59" y="73"/>
                  </a:lnTo>
                  <a:lnTo>
                    <a:pt x="74" y="56"/>
                  </a:lnTo>
                  <a:lnTo>
                    <a:pt x="63" y="39"/>
                  </a:lnTo>
                  <a:lnTo>
                    <a:pt x="75" y="32"/>
                  </a:lnTo>
                  <a:lnTo>
                    <a:pt x="93" y="42"/>
                  </a:lnTo>
                  <a:lnTo>
                    <a:pt x="103" y="31"/>
                  </a:lnTo>
                  <a:lnTo>
                    <a:pt x="95" y="0"/>
                  </a:lnTo>
                  <a:lnTo>
                    <a:pt x="108" y="24"/>
                  </a:lnTo>
                  <a:lnTo>
                    <a:pt x="113" y="4"/>
                  </a:lnTo>
                  <a:lnTo>
                    <a:pt x="130" y="2"/>
                  </a:lnTo>
                  <a:lnTo>
                    <a:pt x="142" y="34"/>
                  </a:lnTo>
                  <a:lnTo>
                    <a:pt x="152" y="47"/>
                  </a:lnTo>
                  <a:lnTo>
                    <a:pt x="158" y="78"/>
                  </a:lnTo>
                  <a:lnTo>
                    <a:pt x="145" y="103"/>
                  </a:lnTo>
                  <a:lnTo>
                    <a:pt x="144" y="149"/>
                  </a:lnTo>
                  <a:lnTo>
                    <a:pt x="102" y="155"/>
                  </a:lnTo>
                  <a:lnTo>
                    <a:pt x="101" y="138"/>
                  </a:lnTo>
                  <a:lnTo>
                    <a:pt x="84" y="143"/>
                  </a:lnTo>
                  <a:lnTo>
                    <a:pt x="68" y="176"/>
                  </a:lnTo>
                  <a:lnTo>
                    <a:pt x="26" y="180"/>
                  </a:lnTo>
                  <a:lnTo>
                    <a:pt x="8" y="191"/>
                  </a:lnTo>
                  <a:lnTo>
                    <a:pt x="0" y="173"/>
                  </a:lnTo>
                  <a:lnTo>
                    <a:pt x="25" y="156"/>
                  </a:lnTo>
                  <a:lnTo>
                    <a:pt x="33" y="142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70" name="Freeform 53" descr="Large grid"/>
            <p:cNvSpPr>
              <a:spLocks/>
            </p:cNvSpPr>
            <p:nvPr/>
          </p:nvSpPr>
          <p:spPr bwMode="auto">
            <a:xfrm rot="-350899">
              <a:off x="3515479" y="1818499"/>
              <a:ext cx="69262" cy="76059"/>
            </a:xfrm>
            <a:custGeom>
              <a:avLst/>
              <a:gdLst>
                <a:gd name="T0" fmla="*/ 2147483647 w 158"/>
                <a:gd name="T1" fmla="*/ 2147483647 h 191"/>
                <a:gd name="T2" fmla="*/ 2147483647 w 158"/>
                <a:gd name="T3" fmla="*/ 2147483647 h 191"/>
                <a:gd name="T4" fmla="*/ 2147483647 w 158"/>
                <a:gd name="T5" fmla="*/ 2147483647 h 191"/>
                <a:gd name="T6" fmla="*/ 2147483647 w 158"/>
                <a:gd name="T7" fmla="*/ 2147483647 h 191"/>
                <a:gd name="T8" fmla="*/ 2147483647 w 158"/>
                <a:gd name="T9" fmla="*/ 2147483647 h 191"/>
                <a:gd name="T10" fmla="*/ 2147483647 w 158"/>
                <a:gd name="T11" fmla="*/ 2147483647 h 191"/>
                <a:gd name="T12" fmla="*/ 2147483647 w 158"/>
                <a:gd name="T13" fmla="*/ 2147483647 h 191"/>
                <a:gd name="T14" fmla="*/ 2147483647 w 158"/>
                <a:gd name="T15" fmla="*/ 2147483647 h 191"/>
                <a:gd name="T16" fmla="*/ 2147483647 w 158"/>
                <a:gd name="T17" fmla="*/ 2147483647 h 191"/>
                <a:gd name="T18" fmla="*/ 2147483647 w 158"/>
                <a:gd name="T19" fmla="*/ 2147483647 h 191"/>
                <a:gd name="T20" fmla="*/ 2147483647 w 158"/>
                <a:gd name="T21" fmla="*/ 2147483647 h 191"/>
                <a:gd name="T22" fmla="*/ 2147483647 w 158"/>
                <a:gd name="T23" fmla="*/ 2147483647 h 191"/>
                <a:gd name="T24" fmla="*/ 2147483647 w 158"/>
                <a:gd name="T25" fmla="*/ 2147483647 h 191"/>
                <a:gd name="T26" fmla="*/ 2147483647 w 158"/>
                <a:gd name="T27" fmla="*/ 2147483647 h 191"/>
                <a:gd name="T28" fmla="*/ 2147483647 w 158"/>
                <a:gd name="T29" fmla="*/ 2147483647 h 191"/>
                <a:gd name="T30" fmla="*/ 2147483647 w 158"/>
                <a:gd name="T31" fmla="*/ 0 h 191"/>
                <a:gd name="T32" fmla="*/ 2147483647 w 158"/>
                <a:gd name="T33" fmla="*/ 2147483647 h 191"/>
                <a:gd name="T34" fmla="*/ 2147483647 w 158"/>
                <a:gd name="T35" fmla="*/ 2147483647 h 191"/>
                <a:gd name="T36" fmla="*/ 2147483647 w 158"/>
                <a:gd name="T37" fmla="*/ 2147483647 h 191"/>
                <a:gd name="T38" fmla="*/ 2147483647 w 158"/>
                <a:gd name="T39" fmla="*/ 2147483647 h 191"/>
                <a:gd name="T40" fmla="*/ 2147483647 w 158"/>
                <a:gd name="T41" fmla="*/ 2147483647 h 191"/>
                <a:gd name="T42" fmla="*/ 2147483647 w 158"/>
                <a:gd name="T43" fmla="*/ 2147483647 h 191"/>
                <a:gd name="T44" fmla="*/ 2147483647 w 158"/>
                <a:gd name="T45" fmla="*/ 2147483647 h 191"/>
                <a:gd name="T46" fmla="*/ 2147483647 w 158"/>
                <a:gd name="T47" fmla="*/ 2147483647 h 191"/>
                <a:gd name="T48" fmla="*/ 2147483647 w 158"/>
                <a:gd name="T49" fmla="*/ 2147483647 h 191"/>
                <a:gd name="T50" fmla="*/ 2147483647 w 158"/>
                <a:gd name="T51" fmla="*/ 2147483647 h 191"/>
                <a:gd name="T52" fmla="*/ 2147483647 w 158"/>
                <a:gd name="T53" fmla="*/ 2147483647 h 191"/>
                <a:gd name="T54" fmla="*/ 2147483647 w 158"/>
                <a:gd name="T55" fmla="*/ 2147483647 h 191"/>
                <a:gd name="T56" fmla="*/ 2147483647 w 158"/>
                <a:gd name="T57" fmla="*/ 2147483647 h 191"/>
                <a:gd name="T58" fmla="*/ 2147483647 w 158"/>
                <a:gd name="T59" fmla="*/ 2147483647 h 191"/>
                <a:gd name="T60" fmla="*/ 0 w 158"/>
                <a:gd name="T61" fmla="*/ 2147483647 h 191"/>
                <a:gd name="T62" fmla="*/ 2147483647 w 158"/>
                <a:gd name="T63" fmla="*/ 2147483647 h 191"/>
                <a:gd name="T64" fmla="*/ 2147483647 w 158"/>
                <a:gd name="T65" fmla="*/ 2147483647 h 191"/>
                <a:gd name="T66" fmla="*/ 2147483647 w 158"/>
                <a:gd name="T67" fmla="*/ 2147483647 h 1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191"/>
                <a:gd name="T104" fmla="*/ 158 w 158"/>
                <a:gd name="T105" fmla="*/ 191 h 1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191">
                  <a:moveTo>
                    <a:pt x="22" y="133"/>
                  </a:moveTo>
                  <a:lnTo>
                    <a:pt x="6" y="122"/>
                  </a:lnTo>
                  <a:lnTo>
                    <a:pt x="22" y="124"/>
                  </a:lnTo>
                  <a:lnTo>
                    <a:pt x="29" y="114"/>
                  </a:lnTo>
                  <a:lnTo>
                    <a:pt x="32" y="100"/>
                  </a:lnTo>
                  <a:lnTo>
                    <a:pt x="16" y="94"/>
                  </a:lnTo>
                  <a:lnTo>
                    <a:pt x="31" y="89"/>
                  </a:lnTo>
                  <a:lnTo>
                    <a:pt x="23" y="77"/>
                  </a:lnTo>
                  <a:lnTo>
                    <a:pt x="42" y="61"/>
                  </a:lnTo>
                  <a:lnTo>
                    <a:pt x="59" y="73"/>
                  </a:lnTo>
                  <a:lnTo>
                    <a:pt x="74" y="56"/>
                  </a:lnTo>
                  <a:lnTo>
                    <a:pt x="63" y="39"/>
                  </a:lnTo>
                  <a:lnTo>
                    <a:pt x="75" y="32"/>
                  </a:lnTo>
                  <a:lnTo>
                    <a:pt x="93" y="42"/>
                  </a:lnTo>
                  <a:lnTo>
                    <a:pt x="103" y="31"/>
                  </a:lnTo>
                  <a:lnTo>
                    <a:pt x="95" y="0"/>
                  </a:lnTo>
                  <a:lnTo>
                    <a:pt x="108" y="24"/>
                  </a:lnTo>
                  <a:lnTo>
                    <a:pt x="113" y="4"/>
                  </a:lnTo>
                  <a:lnTo>
                    <a:pt x="130" y="2"/>
                  </a:lnTo>
                  <a:lnTo>
                    <a:pt x="142" y="34"/>
                  </a:lnTo>
                  <a:lnTo>
                    <a:pt x="152" y="47"/>
                  </a:lnTo>
                  <a:lnTo>
                    <a:pt x="158" y="78"/>
                  </a:lnTo>
                  <a:lnTo>
                    <a:pt x="145" y="103"/>
                  </a:lnTo>
                  <a:lnTo>
                    <a:pt x="144" y="149"/>
                  </a:lnTo>
                  <a:lnTo>
                    <a:pt x="102" y="155"/>
                  </a:lnTo>
                  <a:lnTo>
                    <a:pt x="101" y="138"/>
                  </a:lnTo>
                  <a:lnTo>
                    <a:pt x="84" y="143"/>
                  </a:lnTo>
                  <a:lnTo>
                    <a:pt x="68" y="176"/>
                  </a:lnTo>
                  <a:lnTo>
                    <a:pt x="26" y="180"/>
                  </a:lnTo>
                  <a:lnTo>
                    <a:pt x="8" y="191"/>
                  </a:lnTo>
                  <a:lnTo>
                    <a:pt x="0" y="173"/>
                  </a:lnTo>
                  <a:lnTo>
                    <a:pt x="25" y="156"/>
                  </a:lnTo>
                  <a:lnTo>
                    <a:pt x="33" y="142"/>
                  </a:lnTo>
                  <a:lnTo>
                    <a:pt x="22" y="133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71" name="Freeform 54" descr="Large grid"/>
            <p:cNvSpPr>
              <a:spLocks/>
            </p:cNvSpPr>
            <p:nvPr/>
          </p:nvSpPr>
          <p:spPr bwMode="auto">
            <a:xfrm rot="-350899">
              <a:off x="3586612" y="1770098"/>
              <a:ext cx="52414" cy="44944"/>
            </a:xfrm>
            <a:custGeom>
              <a:avLst/>
              <a:gdLst>
                <a:gd name="T0" fmla="*/ 2147483647 w 118"/>
                <a:gd name="T1" fmla="*/ 2147483647 h 112"/>
                <a:gd name="T2" fmla="*/ 2147483647 w 118"/>
                <a:gd name="T3" fmla="*/ 2147483647 h 112"/>
                <a:gd name="T4" fmla="*/ 2147483647 w 118"/>
                <a:gd name="T5" fmla="*/ 2147483647 h 112"/>
                <a:gd name="T6" fmla="*/ 2147483647 w 118"/>
                <a:gd name="T7" fmla="*/ 2147483647 h 112"/>
                <a:gd name="T8" fmla="*/ 2147483647 w 118"/>
                <a:gd name="T9" fmla="*/ 2147483647 h 112"/>
                <a:gd name="T10" fmla="*/ 2147483647 w 118"/>
                <a:gd name="T11" fmla="*/ 2147483647 h 112"/>
                <a:gd name="T12" fmla="*/ 2147483647 w 118"/>
                <a:gd name="T13" fmla="*/ 0 h 112"/>
                <a:gd name="T14" fmla="*/ 2147483647 w 118"/>
                <a:gd name="T15" fmla="*/ 2147483647 h 112"/>
                <a:gd name="T16" fmla="*/ 2147483647 w 118"/>
                <a:gd name="T17" fmla="*/ 2147483647 h 112"/>
                <a:gd name="T18" fmla="*/ 2147483647 w 118"/>
                <a:gd name="T19" fmla="*/ 2147483647 h 112"/>
                <a:gd name="T20" fmla="*/ 2147483647 w 118"/>
                <a:gd name="T21" fmla="*/ 2147483647 h 112"/>
                <a:gd name="T22" fmla="*/ 2147483647 w 118"/>
                <a:gd name="T23" fmla="*/ 2147483647 h 112"/>
                <a:gd name="T24" fmla="*/ 0 w 118"/>
                <a:gd name="T25" fmla="*/ 2147483647 h 112"/>
                <a:gd name="T26" fmla="*/ 2147483647 w 118"/>
                <a:gd name="T27" fmla="*/ 2147483647 h 112"/>
                <a:gd name="T28" fmla="*/ 2147483647 w 118"/>
                <a:gd name="T29" fmla="*/ 2147483647 h 112"/>
                <a:gd name="T30" fmla="*/ 2147483647 w 118"/>
                <a:gd name="T31" fmla="*/ 2147483647 h 112"/>
                <a:gd name="T32" fmla="*/ 2147483647 w 118"/>
                <a:gd name="T33" fmla="*/ 2147483647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112"/>
                <a:gd name="T53" fmla="*/ 118 w 118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112">
                  <a:moveTo>
                    <a:pt x="22" y="57"/>
                  </a:moveTo>
                  <a:lnTo>
                    <a:pt x="51" y="59"/>
                  </a:lnTo>
                  <a:lnTo>
                    <a:pt x="56" y="51"/>
                  </a:lnTo>
                  <a:lnTo>
                    <a:pt x="61" y="25"/>
                  </a:lnTo>
                  <a:lnTo>
                    <a:pt x="72" y="45"/>
                  </a:lnTo>
                  <a:lnTo>
                    <a:pt x="79" y="45"/>
                  </a:lnTo>
                  <a:lnTo>
                    <a:pt x="87" y="0"/>
                  </a:lnTo>
                  <a:lnTo>
                    <a:pt x="109" y="13"/>
                  </a:lnTo>
                  <a:lnTo>
                    <a:pt x="118" y="32"/>
                  </a:lnTo>
                  <a:lnTo>
                    <a:pt x="96" y="72"/>
                  </a:lnTo>
                  <a:lnTo>
                    <a:pt x="95" y="92"/>
                  </a:lnTo>
                  <a:lnTo>
                    <a:pt x="36" y="112"/>
                  </a:lnTo>
                  <a:lnTo>
                    <a:pt x="0" y="103"/>
                  </a:lnTo>
                  <a:lnTo>
                    <a:pt x="1" y="91"/>
                  </a:lnTo>
                  <a:lnTo>
                    <a:pt x="18" y="92"/>
                  </a:lnTo>
                  <a:lnTo>
                    <a:pt x="24" y="82"/>
                  </a:lnTo>
                  <a:lnTo>
                    <a:pt x="22" y="57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72" name="Freeform 55" descr="Large grid"/>
            <p:cNvSpPr>
              <a:spLocks/>
            </p:cNvSpPr>
            <p:nvPr/>
          </p:nvSpPr>
          <p:spPr bwMode="auto">
            <a:xfrm rot="-350899">
              <a:off x="3586612" y="1770098"/>
              <a:ext cx="52414" cy="44944"/>
            </a:xfrm>
            <a:custGeom>
              <a:avLst/>
              <a:gdLst>
                <a:gd name="T0" fmla="*/ 2147483647 w 118"/>
                <a:gd name="T1" fmla="*/ 2147483647 h 112"/>
                <a:gd name="T2" fmla="*/ 2147483647 w 118"/>
                <a:gd name="T3" fmla="*/ 2147483647 h 112"/>
                <a:gd name="T4" fmla="*/ 2147483647 w 118"/>
                <a:gd name="T5" fmla="*/ 2147483647 h 112"/>
                <a:gd name="T6" fmla="*/ 2147483647 w 118"/>
                <a:gd name="T7" fmla="*/ 2147483647 h 112"/>
                <a:gd name="T8" fmla="*/ 2147483647 w 118"/>
                <a:gd name="T9" fmla="*/ 2147483647 h 112"/>
                <a:gd name="T10" fmla="*/ 2147483647 w 118"/>
                <a:gd name="T11" fmla="*/ 2147483647 h 112"/>
                <a:gd name="T12" fmla="*/ 2147483647 w 118"/>
                <a:gd name="T13" fmla="*/ 0 h 112"/>
                <a:gd name="T14" fmla="*/ 2147483647 w 118"/>
                <a:gd name="T15" fmla="*/ 2147483647 h 112"/>
                <a:gd name="T16" fmla="*/ 2147483647 w 118"/>
                <a:gd name="T17" fmla="*/ 2147483647 h 112"/>
                <a:gd name="T18" fmla="*/ 2147483647 w 118"/>
                <a:gd name="T19" fmla="*/ 2147483647 h 112"/>
                <a:gd name="T20" fmla="*/ 2147483647 w 118"/>
                <a:gd name="T21" fmla="*/ 2147483647 h 112"/>
                <a:gd name="T22" fmla="*/ 2147483647 w 118"/>
                <a:gd name="T23" fmla="*/ 2147483647 h 112"/>
                <a:gd name="T24" fmla="*/ 0 w 118"/>
                <a:gd name="T25" fmla="*/ 2147483647 h 112"/>
                <a:gd name="T26" fmla="*/ 2147483647 w 118"/>
                <a:gd name="T27" fmla="*/ 2147483647 h 112"/>
                <a:gd name="T28" fmla="*/ 2147483647 w 118"/>
                <a:gd name="T29" fmla="*/ 2147483647 h 112"/>
                <a:gd name="T30" fmla="*/ 2147483647 w 118"/>
                <a:gd name="T31" fmla="*/ 2147483647 h 112"/>
                <a:gd name="T32" fmla="*/ 2147483647 w 118"/>
                <a:gd name="T33" fmla="*/ 2147483647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112"/>
                <a:gd name="T53" fmla="*/ 118 w 118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112">
                  <a:moveTo>
                    <a:pt x="22" y="57"/>
                  </a:moveTo>
                  <a:lnTo>
                    <a:pt x="51" y="59"/>
                  </a:lnTo>
                  <a:lnTo>
                    <a:pt x="56" y="51"/>
                  </a:lnTo>
                  <a:lnTo>
                    <a:pt x="61" y="25"/>
                  </a:lnTo>
                  <a:lnTo>
                    <a:pt x="72" y="45"/>
                  </a:lnTo>
                  <a:lnTo>
                    <a:pt x="79" y="45"/>
                  </a:lnTo>
                  <a:lnTo>
                    <a:pt x="87" y="0"/>
                  </a:lnTo>
                  <a:lnTo>
                    <a:pt x="109" y="13"/>
                  </a:lnTo>
                  <a:lnTo>
                    <a:pt x="118" y="32"/>
                  </a:lnTo>
                  <a:lnTo>
                    <a:pt x="96" y="72"/>
                  </a:lnTo>
                  <a:lnTo>
                    <a:pt x="95" y="92"/>
                  </a:lnTo>
                  <a:lnTo>
                    <a:pt x="36" y="112"/>
                  </a:lnTo>
                  <a:lnTo>
                    <a:pt x="0" y="103"/>
                  </a:lnTo>
                  <a:lnTo>
                    <a:pt x="1" y="91"/>
                  </a:lnTo>
                  <a:lnTo>
                    <a:pt x="18" y="92"/>
                  </a:lnTo>
                  <a:lnTo>
                    <a:pt x="24" y="82"/>
                  </a:lnTo>
                  <a:lnTo>
                    <a:pt x="22" y="57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73" name="Freeform 56" descr="Large grid"/>
            <p:cNvSpPr>
              <a:spLocks/>
            </p:cNvSpPr>
            <p:nvPr/>
          </p:nvSpPr>
          <p:spPr bwMode="auto">
            <a:xfrm rot="-350899">
              <a:off x="3618436" y="1733798"/>
              <a:ext cx="48670" cy="43215"/>
            </a:xfrm>
            <a:custGeom>
              <a:avLst/>
              <a:gdLst>
                <a:gd name="T0" fmla="*/ 2147483647 w 111"/>
                <a:gd name="T1" fmla="*/ 2147483647 h 104"/>
                <a:gd name="T2" fmla="*/ 2147483647 w 111"/>
                <a:gd name="T3" fmla="*/ 2147483647 h 104"/>
                <a:gd name="T4" fmla="*/ 2147483647 w 111"/>
                <a:gd name="T5" fmla="*/ 2147483647 h 104"/>
                <a:gd name="T6" fmla="*/ 0 w 111"/>
                <a:gd name="T7" fmla="*/ 2147483647 h 104"/>
                <a:gd name="T8" fmla="*/ 2147483647 w 111"/>
                <a:gd name="T9" fmla="*/ 0 h 104"/>
                <a:gd name="T10" fmla="*/ 2147483647 w 111"/>
                <a:gd name="T11" fmla="*/ 2147483647 h 104"/>
                <a:gd name="T12" fmla="*/ 2147483647 w 111"/>
                <a:gd name="T13" fmla="*/ 2147483647 h 104"/>
                <a:gd name="T14" fmla="*/ 2147483647 w 111"/>
                <a:gd name="T15" fmla="*/ 2147483647 h 104"/>
                <a:gd name="T16" fmla="*/ 2147483647 w 111"/>
                <a:gd name="T17" fmla="*/ 2147483647 h 104"/>
                <a:gd name="T18" fmla="*/ 2147483647 w 111"/>
                <a:gd name="T19" fmla="*/ 2147483647 h 104"/>
                <a:gd name="T20" fmla="*/ 2147483647 w 111"/>
                <a:gd name="T21" fmla="*/ 2147483647 h 104"/>
                <a:gd name="T22" fmla="*/ 2147483647 w 111"/>
                <a:gd name="T23" fmla="*/ 2147483647 h 104"/>
                <a:gd name="T24" fmla="*/ 2147483647 w 111"/>
                <a:gd name="T25" fmla="*/ 2147483647 h 104"/>
                <a:gd name="T26" fmla="*/ 2147483647 w 111"/>
                <a:gd name="T27" fmla="*/ 2147483647 h 104"/>
                <a:gd name="T28" fmla="*/ 2147483647 w 111"/>
                <a:gd name="T29" fmla="*/ 2147483647 h 104"/>
                <a:gd name="T30" fmla="*/ 2147483647 w 111"/>
                <a:gd name="T31" fmla="*/ 2147483647 h 104"/>
                <a:gd name="T32" fmla="*/ 2147483647 w 111"/>
                <a:gd name="T33" fmla="*/ 2147483647 h 104"/>
                <a:gd name="T34" fmla="*/ 2147483647 w 111"/>
                <a:gd name="T35" fmla="*/ 2147483647 h 104"/>
                <a:gd name="T36" fmla="*/ 2147483647 w 111"/>
                <a:gd name="T37" fmla="*/ 2147483647 h 104"/>
                <a:gd name="T38" fmla="*/ 2147483647 w 111"/>
                <a:gd name="T39" fmla="*/ 2147483647 h 104"/>
                <a:gd name="T40" fmla="*/ 2147483647 w 111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104"/>
                <a:gd name="T65" fmla="*/ 111 w 111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104">
                  <a:moveTo>
                    <a:pt x="22" y="23"/>
                  </a:moveTo>
                  <a:lnTo>
                    <a:pt x="11" y="34"/>
                  </a:lnTo>
                  <a:lnTo>
                    <a:pt x="5" y="2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21" y="8"/>
                  </a:lnTo>
                  <a:lnTo>
                    <a:pt x="44" y="8"/>
                  </a:lnTo>
                  <a:lnTo>
                    <a:pt x="54" y="12"/>
                  </a:lnTo>
                  <a:lnTo>
                    <a:pt x="58" y="19"/>
                  </a:lnTo>
                  <a:lnTo>
                    <a:pt x="55" y="48"/>
                  </a:lnTo>
                  <a:lnTo>
                    <a:pt x="63" y="48"/>
                  </a:lnTo>
                  <a:lnTo>
                    <a:pt x="67" y="35"/>
                  </a:lnTo>
                  <a:lnTo>
                    <a:pt x="84" y="29"/>
                  </a:lnTo>
                  <a:lnTo>
                    <a:pt x="111" y="40"/>
                  </a:lnTo>
                  <a:lnTo>
                    <a:pt x="83" y="94"/>
                  </a:lnTo>
                  <a:lnTo>
                    <a:pt x="66" y="104"/>
                  </a:lnTo>
                  <a:lnTo>
                    <a:pt x="18" y="66"/>
                  </a:lnTo>
                  <a:lnTo>
                    <a:pt x="13" y="48"/>
                  </a:lnTo>
                  <a:lnTo>
                    <a:pt x="22" y="56"/>
                  </a:lnTo>
                  <a:lnTo>
                    <a:pt x="28" y="24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74" name="Freeform 57" descr="Large grid"/>
            <p:cNvSpPr>
              <a:spLocks/>
            </p:cNvSpPr>
            <p:nvPr/>
          </p:nvSpPr>
          <p:spPr bwMode="auto">
            <a:xfrm rot="-350899">
              <a:off x="3618436" y="1733798"/>
              <a:ext cx="48670" cy="43215"/>
            </a:xfrm>
            <a:custGeom>
              <a:avLst/>
              <a:gdLst>
                <a:gd name="T0" fmla="*/ 2147483647 w 111"/>
                <a:gd name="T1" fmla="*/ 2147483647 h 104"/>
                <a:gd name="T2" fmla="*/ 2147483647 w 111"/>
                <a:gd name="T3" fmla="*/ 2147483647 h 104"/>
                <a:gd name="T4" fmla="*/ 2147483647 w 111"/>
                <a:gd name="T5" fmla="*/ 2147483647 h 104"/>
                <a:gd name="T6" fmla="*/ 0 w 111"/>
                <a:gd name="T7" fmla="*/ 2147483647 h 104"/>
                <a:gd name="T8" fmla="*/ 2147483647 w 111"/>
                <a:gd name="T9" fmla="*/ 0 h 104"/>
                <a:gd name="T10" fmla="*/ 2147483647 w 111"/>
                <a:gd name="T11" fmla="*/ 2147483647 h 104"/>
                <a:gd name="T12" fmla="*/ 2147483647 w 111"/>
                <a:gd name="T13" fmla="*/ 2147483647 h 104"/>
                <a:gd name="T14" fmla="*/ 2147483647 w 111"/>
                <a:gd name="T15" fmla="*/ 2147483647 h 104"/>
                <a:gd name="T16" fmla="*/ 2147483647 w 111"/>
                <a:gd name="T17" fmla="*/ 2147483647 h 104"/>
                <a:gd name="T18" fmla="*/ 2147483647 w 111"/>
                <a:gd name="T19" fmla="*/ 2147483647 h 104"/>
                <a:gd name="T20" fmla="*/ 2147483647 w 111"/>
                <a:gd name="T21" fmla="*/ 2147483647 h 104"/>
                <a:gd name="T22" fmla="*/ 2147483647 w 111"/>
                <a:gd name="T23" fmla="*/ 2147483647 h 104"/>
                <a:gd name="T24" fmla="*/ 2147483647 w 111"/>
                <a:gd name="T25" fmla="*/ 2147483647 h 104"/>
                <a:gd name="T26" fmla="*/ 2147483647 w 111"/>
                <a:gd name="T27" fmla="*/ 2147483647 h 104"/>
                <a:gd name="T28" fmla="*/ 2147483647 w 111"/>
                <a:gd name="T29" fmla="*/ 2147483647 h 104"/>
                <a:gd name="T30" fmla="*/ 2147483647 w 111"/>
                <a:gd name="T31" fmla="*/ 2147483647 h 104"/>
                <a:gd name="T32" fmla="*/ 2147483647 w 111"/>
                <a:gd name="T33" fmla="*/ 2147483647 h 104"/>
                <a:gd name="T34" fmla="*/ 2147483647 w 111"/>
                <a:gd name="T35" fmla="*/ 2147483647 h 104"/>
                <a:gd name="T36" fmla="*/ 2147483647 w 111"/>
                <a:gd name="T37" fmla="*/ 2147483647 h 104"/>
                <a:gd name="T38" fmla="*/ 2147483647 w 111"/>
                <a:gd name="T39" fmla="*/ 2147483647 h 104"/>
                <a:gd name="T40" fmla="*/ 2147483647 w 111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104"/>
                <a:gd name="T65" fmla="*/ 111 w 111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104">
                  <a:moveTo>
                    <a:pt x="22" y="23"/>
                  </a:moveTo>
                  <a:lnTo>
                    <a:pt x="11" y="34"/>
                  </a:lnTo>
                  <a:lnTo>
                    <a:pt x="5" y="2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21" y="8"/>
                  </a:lnTo>
                  <a:lnTo>
                    <a:pt x="44" y="8"/>
                  </a:lnTo>
                  <a:lnTo>
                    <a:pt x="54" y="12"/>
                  </a:lnTo>
                  <a:lnTo>
                    <a:pt x="58" y="19"/>
                  </a:lnTo>
                  <a:lnTo>
                    <a:pt x="55" y="48"/>
                  </a:lnTo>
                  <a:lnTo>
                    <a:pt x="63" y="48"/>
                  </a:lnTo>
                  <a:lnTo>
                    <a:pt x="67" y="35"/>
                  </a:lnTo>
                  <a:lnTo>
                    <a:pt x="84" y="29"/>
                  </a:lnTo>
                  <a:lnTo>
                    <a:pt x="111" y="40"/>
                  </a:lnTo>
                  <a:lnTo>
                    <a:pt x="83" y="94"/>
                  </a:lnTo>
                  <a:lnTo>
                    <a:pt x="66" y="104"/>
                  </a:lnTo>
                  <a:lnTo>
                    <a:pt x="18" y="66"/>
                  </a:lnTo>
                  <a:lnTo>
                    <a:pt x="13" y="48"/>
                  </a:lnTo>
                  <a:lnTo>
                    <a:pt x="22" y="56"/>
                  </a:lnTo>
                  <a:lnTo>
                    <a:pt x="28" y="24"/>
                  </a:lnTo>
                  <a:lnTo>
                    <a:pt x="22" y="23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75" name="Freeform 58" descr="Large grid"/>
            <p:cNvSpPr>
              <a:spLocks/>
            </p:cNvSpPr>
            <p:nvPr/>
          </p:nvSpPr>
          <p:spPr bwMode="auto">
            <a:xfrm rot="-350899">
              <a:off x="3661489" y="1707868"/>
              <a:ext cx="29951" cy="32844"/>
            </a:xfrm>
            <a:custGeom>
              <a:avLst/>
              <a:gdLst>
                <a:gd name="T0" fmla="*/ 2147483647 w 65"/>
                <a:gd name="T1" fmla="*/ 2147483647 h 79"/>
                <a:gd name="T2" fmla="*/ 2147483647 w 65"/>
                <a:gd name="T3" fmla="*/ 2147483647 h 79"/>
                <a:gd name="T4" fmla="*/ 2147483647 w 65"/>
                <a:gd name="T5" fmla="*/ 2147483647 h 79"/>
                <a:gd name="T6" fmla="*/ 2147483647 w 65"/>
                <a:gd name="T7" fmla="*/ 2147483647 h 79"/>
                <a:gd name="T8" fmla="*/ 2147483647 w 65"/>
                <a:gd name="T9" fmla="*/ 2147483647 h 79"/>
                <a:gd name="T10" fmla="*/ 2147483647 w 65"/>
                <a:gd name="T11" fmla="*/ 2147483647 h 79"/>
                <a:gd name="T12" fmla="*/ 2147483647 w 65"/>
                <a:gd name="T13" fmla="*/ 2147483647 h 79"/>
                <a:gd name="T14" fmla="*/ 0 w 65"/>
                <a:gd name="T15" fmla="*/ 2147483647 h 79"/>
                <a:gd name="T16" fmla="*/ 2147483647 w 65"/>
                <a:gd name="T17" fmla="*/ 0 h 79"/>
                <a:gd name="T18" fmla="*/ 2147483647 w 65"/>
                <a:gd name="T19" fmla="*/ 2147483647 h 79"/>
                <a:gd name="T20" fmla="*/ 2147483647 w 65"/>
                <a:gd name="T21" fmla="*/ 2147483647 h 79"/>
                <a:gd name="T22" fmla="*/ 2147483647 w 65"/>
                <a:gd name="T23" fmla="*/ 2147483647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79"/>
                <a:gd name="T38" fmla="*/ 65 w 65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79">
                  <a:moveTo>
                    <a:pt x="34" y="29"/>
                  </a:moveTo>
                  <a:lnTo>
                    <a:pt x="39" y="25"/>
                  </a:lnTo>
                  <a:lnTo>
                    <a:pt x="42" y="35"/>
                  </a:lnTo>
                  <a:lnTo>
                    <a:pt x="49" y="37"/>
                  </a:lnTo>
                  <a:lnTo>
                    <a:pt x="65" y="61"/>
                  </a:lnTo>
                  <a:lnTo>
                    <a:pt x="56" y="79"/>
                  </a:lnTo>
                  <a:lnTo>
                    <a:pt x="22" y="64"/>
                  </a:lnTo>
                  <a:lnTo>
                    <a:pt x="0" y="2"/>
                  </a:lnTo>
                  <a:lnTo>
                    <a:pt x="7" y="0"/>
                  </a:lnTo>
                  <a:lnTo>
                    <a:pt x="17" y="7"/>
                  </a:lnTo>
                  <a:lnTo>
                    <a:pt x="25" y="35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76" name="Freeform 59" descr="Large grid"/>
            <p:cNvSpPr>
              <a:spLocks/>
            </p:cNvSpPr>
            <p:nvPr/>
          </p:nvSpPr>
          <p:spPr bwMode="auto">
            <a:xfrm rot="-350899">
              <a:off x="3661489" y="1707868"/>
              <a:ext cx="29951" cy="32844"/>
            </a:xfrm>
            <a:custGeom>
              <a:avLst/>
              <a:gdLst>
                <a:gd name="T0" fmla="*/ 2147483647 w 65"/>
                <a:gd name="T1" fmla="*/ 2147483647 h 79"/>
                <a:gd name="T2" fmla="*/ 2147483647 w 65"/>
                <a:gd name="T3" fmla="*/ 2147483647 h 79"/>
                <a:gd name="T4" fmla="*/ 2147483647 w 65"/>
                <a:gd name="T5" fmla="*/ 2147483647 h 79"/>
                <a:gd name="T6" fmla="*/ 2147483647 w 65"/>
                <a:gd name="T7" fmla="*/ 2147483647 h 79"/>
                <a:gd name="T8" fmla="*/ 2147483647 w 65"/>
                <a:gd name="T9" fmla="*/ 2147483647 h 79"/>
                <a:gd name="T10" fmla="*/ 2147483647 w 65"/>
                <a:gd name="T11" fmla="*/ 2147483647 h 79"/>
                <a:gd name="T12" fmla="*/ 2147483647 w 65"/>
                <a:gd name="T13" fmla="*/ 2147483647 h 79"/>
                <a:gd name="T14" fmla="*/ 0 w 65"/>
                <a:gd name="T15" fmla="*/ 2147483647 h 79"/>
                <a:gd name="T16" fmla="*/ 2147483647 w 65"/>
                <a:gd name="T17" fmla="*/ 0 h 79"/>
                <a:gd name="T18" fmla="*/ 2147483647 w 65"/>
                <a:gd name="T19" fmla="*/ 2147483647 h 79"/>
                <a:gd name="T20" fmla="*/ 2147483647 w 65"/>
                <a:gd name="T21" fmla="*/ 2147483647 h 79"/>
                <a:gd name="T22" fmla="*/ 2147483647 w 65"/>
                <a:gd name="T23" fmla="*/ 2147483647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79"/>
                <a:gd name="T38" fmla="*/ 65 w 65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79">
                  <a:moveTo>
                    <a:pt x="34" y="29"/>
                  </a:moveTo>
                  <a:lnTo>
                    <a:pt x="39" y="25"/>
                  </a:lnTo>
                  <a:lnTo>
                    <a:pt x="42" y="35"/>
                  </a:lnTo>
                  <a:lnTo>
                    <a:pt x="49" y="37"/>
                  </a:lnTo>
                  <a:lnTo>
                    <a:pt x="65" y="61"/>
                  </a:lnTo>
                  <a:lnTo>
                    <a:pt x="56" y="79"/>
                  </a:lnTo>
                  <a:lnTo>
                    <a:pt x="22" y="64"/>
                  </a:lnTo>
                  <a:lnTo>
                    <a:pt x="0" y="2"/>
                  </a:lnTo>
                  <a:lnTo>
                    <a:pt x="7" y="0"/>
                  </a:lnTo>
                  <a:lnTo>
                    <a:pt x="17" y="7"/>
                  </a:lnTo>
                  <a:lnTo>
                    <a:pt x="25" y="35"/>
                  </a:lnTo>
                  <a:lnTo>
                    <a:pt x="34" y="29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77" name="Freeform 60" descr="Large grid"/>
            <p:cNvSpPr>
              <a:spLocks/>
            </p:cNvSpPr>
            <p:nvPr/>
          </p:nvSpPr>
          <p:spPr bwMode="auto">
            <a:xfrm rot="-350899">
              <a:off x="3713904" y="1707868"/>
              <a:ext cx="14975" cy="29387"/>
            </a:xfrm>
            <a:custGeom>
              <a:avLst/>
              <a:gdLst>
                <a:gd name="T0" fmla="*/ 2147483647 w 41"/>
                <a:gd name="T1" fmla="*/ 2147483647 h 70"/>
                <a:gd name="T2" fmla="*/ 2147483647 w 41"/>
                <a:gd name="T3" fmla="*/ 0 h 70"/>
                <a:gd name="T4" fmla="*/ 2147483647 w 41"/>
                <a:gd name="T5" fmla="*/ 2147483647 h 70"/>
                <a:gd name="T6" fmla="*/ 2147483647 w 41"/>
                <a:gd name="T7" fmla="*/ 2147483647 h 70"/>
                <a:gd name="T8" fmla="*/ 2147483647 w 41"/>
                <a:gd name="T9" fmla="*/ 2147483647 h 70"/>
                <a:gd name="T10" fmla="*/ 2147483647 w 41"/>
                <a:gd name="T11" fmla="*/ 2147483647 h 70"/>
                <a:gd name="T12" fmla="*/ 2147483647 w 41"/>
                <a:gd name="T13" fmla="*/ 2147483647 h 70"/>
                <a:gd name="T14" fmla="*/ 2147483647 w 41"/>
                <a:gd name="T15" fmla="*/ 2147483647 h 70"/>
                <a:gd name="T16" fmla="*/ 0 w 41"/>
                <a:gd name="T17" fmla="*/ 2147483647 h 70"/>
                <a:gd name="T18" fmla="*/ 0 w 41"/>
                <a:gd name="T19" fmla="*/ 2147483647 h 70"/>
                <a:gd name="T20" fmla="*/ 2147483647 w 41"/>
                <a:gd name="T21" fmla="*/ 2147483647 h 70"/>
                <a:gd name="T22" fmla="*/ 2147483647 w 41"/>
                <a:gd name="T23" fmla="*/ 2147483647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70"/>
                <a:gd name="T38" fmla="*/ 41 w 41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70">
                  <a:moveTo>
                    <a:pt x="27" y="2"/>
                  </a:moveTo>
                  <a:lnTo>
                    <a:pt x="33" y="0"/>
                  </a:lnTo>
                  <a:lnTo>
                    <a:pt x="41" y="16"/>
                  </a:lnTo>
                  <a:lnTo>
                    <a:pt x="35" y="64"/>
                  </a:lnTo>
                  <a:lnTo>
                    <a:pt x="30" y="70"/>
                  </a:lnTo>
                  <a:lnTo>
                    <a:pt x="21" y="65"/>
                  </a:lnTo>
                  <a:lnTo>
                    <a:pt x="21" y="44"/>
                  </a:lnTo>
                  <a:lnTo>
                    <a:pt x="12" y="58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7" y="9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78" name="Freeform 61" descr="Large grid"/>
            <p:cNvSpPr>
              <a:spLocks/>
            </p:cNvSpPr>
            <p:nvPr/>
          </p:nvSpPr>
          <p:spPr bwMode="auto">
            <a:xfrm rot="-350899">
              <a:off x="3713904" y="1707868"/>
              <a:ext cx="14975" cy="29387"/>
            </a:xfrm>
            <a:custGeom>
              <a:avLst/>
              <a:gdLst>
                <a:gd name="T0" fmla="*/ 2147483647 w 41"/>
                <a:gd name="T1" fmla="*/ 2147483647 h 70"/>
                <a:gd name="T2" fmla="*/ 2147483647 w 41"/>
                <a:gd name="T3" fmla="*/ 0 h 70"/>
                <a:gd name="T4" fmla="*/ 2147483647 w 41"/>
                <a:gd name="T5" fmla="*/ 2147483647 h 70"/>
                <a:gd name="T6" fmla="*/ 2147483647 w 41"/>
                <a:gd name="T7" fmla="*/ 2147483647 h 70"/>
                <a:gd name="T8" fmla="*/ 2147483647 w 41"/>
                <a:gd name="T9" fmla="*/ 2147483647 h 70"/>
                <a:gd name="T10" fmla="*/ 2147483647 w 41"/>
                <a:gd name="T11" fmla="*/ 2147483647 h 70"/>
                <a:gd name="T12" fmla="*/ 2147483647 w 41"/>
                <a:gd name="T13" fmla="*/ 2147483647 h 70"/>
                <a:gd name="T14" fmla="*/ 2147483647 w 41"/>
                <a:gd name="T15" fmla="*/ 2147483647 h 70"/>
                <a:gd name="T16" fmla="*/ 0 w 41"/>
                <a:gd name="T17" fmla="*/ 2147483647 h 70"/>
                <a:gd name="T18" fmla="*/ 0 w 41"/>
                <a:gd name="T19" fmla="*/ 2147483647 h 70"/>
                <a:gd name="T20" fmla="*/ 2147483647 w 41"/>
                <a:gd name="T21" fmla="*/ 2147483647 h 70"/>
                <a:gd name="T22" fmla="*/ 2147483647 w 41"/>
                <a:gd name="T23" fmla="*/ 2147483647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70"/>
                <a:gd name="T38" fmla="*/ 41 w 41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70">
                  <a:moveTo>
                    <a:pt x="27" y="2"/>
                  </a:moveTo>
                  <a:lnTo>
                    <a:pt x="33" y="0"/>
                  </a:lnTo>
                  <a:lnTo>
                    <a:pt x="41" y="16"/>
                  </a:lnTo>
                  <a:lnTo>
                    <a:pt x="35" y="64"/>
                  </a:lnTo>
                  <a:lnTo>
                    <a:pt x="30" y="70"/>
                  </a:lnTo>
                  <a:lnTo>
                    <a:pt x="21" y="65"/>
                  </a:lnTo>
                  <a:lnTo>
                    <a:pt x="21" y="44"/>
                  </a:lnTo>
                  <a:lnTo>
                    <a:pt x="12" y="58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7" y="9"/>
                  </a:lnTo>
                  <a:lnTo>
                    <a:pt x="27" y="2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79" name="Freeform 62" descr="Large grid"/>
            <p:cNvSpPr>
              <a:spLocks/>
            </p:cNvSpPr>
            <p:nvPr/>
          </p:nvSpPr>
          <p:spPr bwMode="auto">
            <a:xfrm rot="-350899">
              <a:off x="3814987" y="1675025"/>
              <a:ext cx="29951" cy="19014"/>
            </a:xfrm>
            <a:custGeom>
              <a:avLst/>
              <a:gdLst>
                <a:gd name="T0" fmla="*/ 2147483647 w 62"/>
                <a:gd name="T1" fmla="*/ 2147483647 h 46"/>
                <a:gd name="T2" fmla="*/ 2147483647 w 62"/>
                <a:gd name="T3" fmla="*/ 2147483647 h 46"/>
                <a:gd name="T4" fmla="*/ 0 w 62"/>
                <a:gd name="T5" fmla="*/ 2147483647 h 46"/>
                <a:gd name="T6" fmla="*/ 2147483647 w 62"/>
                <a:gd name="T7" fmla="*/ 0 h 46"/>
                <a:gd name="T8" fmla="*/ 2147483647 w 62"/>
                <a:gd name="T9" fmla="*/ 2147483647 h 46"/>
                <a:gd name="T10" fmla="*/ 2147483647 w 62"/>
                <a:gd name="T11" fmla="*/ 2147483647 h 46"/>
                <a:gd name="T12" fmla="*/ 2147483647 w 62"/>
                <a:gd name="T13" fmla="*/ 2147483647 h 46"/>
                <a:gd name="T14" fmla="*/ 2147483647 w 62"/>
                <a:gd name="T15" fmla="*/ 214748364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46"/>
                <a:gd name="T26" fmla="*/ 62 w 62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46">
                  <a:moveTo>
                    <a:pt x="38" y="46"/>
                  </a:moveTo>
                  <a:lnTo>
                    <a:pt x="4" y="27"/>
                  </a:lnTo>
                  <a:lnTo>
                    <a:pt x="0" y="13"/>
                  </a:lnTo>
                  <a:lnTo>
                    <a:pt x="7" y="0"/>
                  </a:lnTo>
                  <a:lnTo>
                    <a:pt x="47" y="10"/>
                  </a:lnTo>
                  <a:lnTo>
                    <a:pt x="60" y="23"/>
                  </a:lnTo>
                  <a:lnTo>
                    <a:pt x="62" y="41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80" name="Freeform 63" descr="Large grid"/>
            <p:cNvSpPr>
              <a:spLocks/>
            </p:cNvSpPr>
            <p:nvPr/>
          </p:nvSpPr>
          <p:spPr bwMode="auto">
            <a:xfrm rot="-350899">
              <a:off x="3814987" y="1675025"/>
              <a:ext cx="29951" cy="19014"/>
            </a:xfrm>
            <a:custGeom>
              <a:avLst/>
              <a:gdLst>
                <a:gd name="T0" fmla="*/ 2147483647 w 62"/>
                <a:gd name="T1" fmla="*/ 2147483647 h 46"/>
                <a:gd name="T2" fmla="*/ 2147483647 w 62"/>
                <a:gd name="T3" fmla="*/ 2147483647 h 46"/>
                <a:gd name="T4" fmla="*/ 0 w 62"/>
                <a:gd name="T5" fmla="*/ 2147483647 h 46"/>
                <a:gd name="T6" fmla="*/ 2147483647 w 62"/>
                <a:gd name="T7" fmla="*/ 0 h 46"/>
                <a:gd name="T8" fmla="*/ 2147483647 w 62"/>
                <a:gd name="T9" fmla="*/ 2147483647 h 46"/>
                <a:gd name="T10" fmla="*/ 2147483647 w 62"/>
                <a:gd name="T11" fmla="*/ 2147483647 h 46"/>
                <a:gd name="T12" fmla="*/ 2147483647 w 62"/>
                <a:gd name="T13" fmla="*/ 2147483647 h 46"/>
                <a:gd name="T14" fmla="*/ 2147483647 w 62"/>
                <a:gd name="T15" fmla="*/ 214748364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46"/>
                <a:gd name="T26" fmla="*/ 62 w 62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46">
                  <a:moveTo>
                    <a:pt x="38" y="46"/>
                  </a:moveTo>
                  <a:lnTo>
                    <a:pt x="4" y="27"/>
                  </a:lnTo>
                  <a:lnTo>
                    <a:pt x="0" y="13"/>
                  </a:lnTo>
                  <a:lnTo>
                    <a:pt x="7" y="0"/>
                  </a:lnTo>
                  <a:lnTo>
                    <a:pt x="47" y="10"/>
                  </a:lnTo>
                  <a:lnTo>
                    <a:pt x="60" y="23"/>
                  </a:lnTo>
                  <a:lnTo>
                    <a:pt x="62" y="41"/>
                  </a:lnTo>
                  <a:lnTo>
                    <a:pt x="38" y="46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81" name="Freeform 64" descr="Large grid"/>
            <p:cNvSpPr>
              <a:spLocks/>
            </p:cNvSpPr>
            <p:nvPr/>
          </p:nvSpPr>
          <p:spPr bwMode="auto">
            <a:xfrm rot="-350899">
              <a:off x="3788781" y="1621438"/>
              <a:ext cx="58030" cy="39759"/>
            </a:xfrm>
            <a:custGeom>
              <a:avLst/>
              <a:gdLst>
                <a:gd name="T0" fmla="*/ 2147483647 w 129"/>
                <a:gd name="T1" fmla="*/ 2147483647 h 97"/>
                <a:gd name="T2" fmla="*/ 2147483647 w 129"/>
                <a:gd name="T3" fmla="*/ 2147483647 h 97"/>
                <a:gd name="T4" fmla="*/ 2147483647 w 129"/>
                <a:gd name="T5" fmla="*/ 2147483647 h 97"/>
                <a:gd name="T6" fmla="*/ 2147483647 w 129"/>
                <a:gd name="T7" fmla="*/ 2147483647 h 97"/>
                <a:gd name="T8" fmla="*/ 2147483647 w 129"/>
                <a:gd name="T9" fmla="*/ 2147483647 h 97"/>
                <a:gd name="T10" fmla="*/ 2147483647 w 129"/>
                <a:gd name="T11" fmla="*/ 2147483647 h 97"/>
                <a:gd name="T12" fmla="*/ 2147483647 w 129"/>
                <a:gd name="T13" fmla="*/ 2147483647 h 97"/>
                <a:gd name="T14" fmla="*/ 2147483647 w 129"/>
                <a:gd name="T15" fmla="*/ 2147483647 h 97"/>
                <a:gd name="T16" fmla="*/ 2147483647 w 129"/>
                <a:gd name="T17" fmla="*/ 0 h 97"/>
                <a:gd name="T18" fmla="*/ 2147483647 w 129"/>
                <a:gd name="T19" fmla="*/ 0 h 97"/>
                <a:gd name="T20" fmla="*/ 2147483647 w 129"/>
                <a:gd name="T21" fmla="*/ 2147483647 h 97"/>
                <a:gd name="T22" fmla="*/ 2147483647 w 129"/>
                <a:gd name="T23" fmla="*/ 2147483647 h 97"/>
                <a:gd name="T24" fmla="*/ 2147483647 w 129"/>
                <a:gd name="T25" fmla="*/ 2147483647 h 97"/>
                <a:gd name="T26" fmla="*/ 2147483647 w 129"/>
                <a:gd name="T27" fmla="*/ 2147483647 h 97"/>
                <a:gd name="T28" fmla="*/ 2147483647 w 129"/>
                <a:gd name="T29" fmla="*/ 2147483647 h 97"/>
                <a:gd name="T30" fmla="*/ 2147483647 w 129"/>
                <a:gd name="T31" fmla="*/ 2147483647 h 97"/>
                <a:gd name="T32" fmla="*/ 2147483647 w 129"/>
                <a:gd name="T33" fmla="*/ 2147483647 h 97"/>
                <a:gd name="T34" fmla="*/ 2147483647 w 129"/>
                <a:gd name="T35" fmla="*/ 2147483647 h 97"/>
                <a:gd name="T36" fmla="*/ 2147483647 w 129"/>
                <a:gd name="T37" fmla="*/ 2147483647 h 97"/>
                <a:gd name="T38" fmla="*/ 2147483647 w 129"/>
                <a:gd name="T39" fmla="*/ 2147483647 h 97"/>
                <a:gd name="T40" fmla="*/ 2147483647 w 129"/>
                <a:gd name="T41" fmla="*/ 2147483647 h 97"/>
                <a:gd name="T42" fmla="*/ 2147483647 w 129"/>
                <a:gd name="T43" fmla="*/ 2147483647 h 97"/>
                <a:gd name="T44" fmla="*/ 2147483647 w 129"/>
                <a:gd name="T45" fmla="*/ 2147483647 h 97"/>
                <a:gd name="T46" fmla="*/ 2147483647 w 129"/>
                <a:gd name="T47" fmla="*/ 2147483647 h 97"/>
                <a:gd name="T48" fmla="*/ 2147483647 w 129"/>
                <a:gd name="T49" fmla="*/ 2147483647 h 97"/>
                <a:gd name="T50" fmla="*/ 0 w 129"/>
                <a:gd name="T51" fmla="*/ 2147483647 h 97"/>
                <a:gd name="T52" fmla="*/ 2147483647 w 129"/>
                <a:gd name="T53" fmla="*/ 2147483647 h 97"/>
                <a:gd name="T54" fmla="*/ 2147483647 w 129"/>
                <a:gd name="T55" fmla="*/ 2147483647 h 97"/>
                <a:gd name="T56" fmla="*/ 2147483647 w 129"/>
                <a:gd name="T57" fmla="*/ 2147483647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9"/>
                <a:gd name="T88" fmla="*/ 0 h 97"/>
                <a:gd name="T89" fmla="*/ 129 w 129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9" h="97">
                  <a:moveTo>
                    <a:pt x="37" y="27"/>
                  </a:moveTo>
                  <a:lnTo>
                    <a:pt x="44" y="22"/>
                  </a:lnTo>
                  <a:lnTo>
                    <a:pt x="44" y="14"/>
                  </a:lnTo>
                  <a:lnTo>
                    <a:pt x="53" y="16"/>
                  </a:lnTo>
                  <a:lnTo>
                    <a:pt x="58" y="6"/>
                  </a:lnTo>
                  <a:lnTo>
                    <a:pt x="61" y="10"/>
                  </a:lnTo>
                  <a:lnTo>
                    <a:pt x="64" y="34"/>
                  </a:lnTo>
                  <a:lnTo>
                    <a:pt x="87" y="2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7" y="15"/>
                  </a:lnTo>
                  <a:lnTo>
                    <a:pt x="122" y="19"/>
                  </a:lnTo>
                  <a:lnTo>
                    <a:pt x="129" y="31"/>
                  </a:lnTo>
                  <a:lnTo>
                    <a:pt x="128" y="46"/>
                  </a:lnTo>
                  <a:lnTo>
                    <a:pt x="116" y="47"/>
                  </a:lnTo>
                  <a:lnTo>
                    <a:pt x="114" y="64"/>
                  </a:lnTo>
                  <a:lnTo>
                    <a:pt x="104" y="75"/>
                  </a:lnTo>
                  <a:lnTo>
                    <a:pt x="89" y="65"/>
                  </a:lnTo>
                  <a:lnTo>
                    <a:pt x="78" y="82"/>
                  </a:lnTo>
                  <a:lnTo>
                    <a:pt x="66" y="84"/>
                  </a:lnTo>
                  <a:lnTo>
                    <a:pt x="58" y="75"/>
                  </a:lnTo>
                  <a:lnTo>
                    <a:pt x="40" y="86"/>
                  </a:lnTo>
                  <a:lnTo>
                    <a:pt x="32" y="71"/>
                  </a:lnTo>
                  <a:lnTo>
                    <a:pt x="27" y="97"/>
                  </a:lnTo>
                  <a:lnTo>
                    <a:pt x="17" y="53"/>
                  </a:lnTo>
                  <a:lnTo>
                    <a:pt x="0" y="49"/>
                  </a:lnTo>
                  <a:lnTo>
                    <a:pt x="14" y="33"/>
                  </a:lnTo>
                  <a:lnTo>
                    <a:pt x="31" y="36"/>
                  </a:lnTo>
                  <a:lnTo>
                    <a:pt x="37" y="27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82" name="Freeform 65" descr="Large grid"/>
            <p:cNvSpPr>
              <a:spLocks/>
            </p:cNvSpPr>
            <p:nvPr/>
          </p:nvSpPr>
          <p:spPr bwMode="auto">
            <a:xfrm rot="-350899">
              <a:off x="3788781" y="1621438"/>
              <a:ext cx="58030" cy="39759"/>
            </a:xfrm>
            <a:custGeom>
              <a:avLst/>
              <a:gdLst>
                <a:gd name="T0" fmla="*/ 2147483647 w 129"/>
                <a:gd name="T1" fmla="*/ 2147483647 h 97"/>
                <a:gd name="T2" fmla="*/ 2147483647 w 129"/>
                <a:gd name="T3" fmla="*/ 2147483647 h 97"/>
                <a:gd name="T4" fmla="*/ 2147483647 w 129"/>
                <a:gd name="T5" fmla="*/ 2147483647 h 97"/>
                <a:gd name="T6" fmla="*/ 2147483647 w 129"/>
                <a:gd name="T7" fmla="*/ 2147483647 h 97"/>
                <a:gd name="T8" fmla="*/ 2147483647 w 129"/>
                <a:gd name="T9" fmla="*/ 2147483647 h 97"/>
                <a:gd name="T10" fmla="*/ 2147483647 w 129"/>
                <a:gd name="T11" fmla="*/ 2147483647 h 97"/>
                <a:gd name="T12" fmla="*/ 2147483647 w 129"/>
                <a:gd name="T13" fmla="*/ 2147483647 h 97"/>
                <a:gd name="T14" fmla="*/ 2147483647 w 129"/>
                <a:gd name="T15" fmla="*/ 2147483647 h 97"/>
                <a:gd name="T16" fmla="*/ 2147483647 w 129"/>
                <a:gd name="T17" fmla="*/ 0 h 97"/>
                <a:gd name="T18" fmla="*/ 2147483647 w 129"/>
                <a:gd name="T19" fmla="*/ 0 h 97"/>
                <a:gd name="T20" fmla="*/ 2147483647 w 129"/>
                <a:gd name="T21" fmla="*/ 2147483647 h 97"/>
                <a:gd name="T22" fmla="*/ 2147483647 w 129"/>
                <a:gd name="T23" fmla="*/ 2147483647 h 97"/>
                <a:gd name="T24" fmla="*/ 2147483647 w 129"/>
                <a:gd name="T25" fmla="*/ 2147483647 h 97"/>
                <a:gd name="T26" fmla="*/ 2147483647 w 129"/>
                <a:gd name="T27" fmla="*/ 2147483647 h 97"/>
                <a:gd name="T28" fmla="*/ 2147483647 w 129"/>
                <a:gd name="T29" fmla="*/ 2147483647 h 97"/>
                <a:gd name="T30" fmla="*/ 2147483647 w 129"/>
                <a:gd name="T31" fmla="*/ 2147483647 h 97"/>
                <a:gd name="T32" fmla="*/ 2147483647 w 129"/>
                <a:gd name="T33" fmla="*/ 2147483647 h 97"/>
                <a:gd name="T34" fmla="*/ 2147483647 w 129"/>
                <a:gd name="T35" fmla="*/ 2147483647 h 97"/>
                <a:gd name="T36" fmla="*/ 2147483647 w 129"/>
                <a:gd name="T37" fmla="*/ 2147483647 h 97"/>
                <a:gd name="T38" fmla="*/ 2147483647 w 129"/>
                <a:gd name="T39" fmla="*/ 2147483647 h 97"/>
                <a:gd name="T40" fmla="*/ 2147483647 w 129"/>
                <a:gd name="T41" fmla="*/ 2147483647 h 97"/>
                <a:gd name="T42" fmla="*/ 2147483647 w 129"/>
                <a:gd name="T43" fmla="*/ 2147483647 h 97"/>
                <a:gd name="T44" fmla="*/ 2147483647 w 129"/>
                <a:gd name="T45" fmla="*/ 2147483647 h 97"/>
                <a:gd name="T46" fmla="*/ 2147483647 w 129"/>
                <a:gd name="T47" fmla="*/ 2147483647 h 97"/>
                <a:gd name="T48" fmla="*/ 2147483647 w 129"/>
                <a:gd name="T49" fmla="*/ 2147483647 h 97"/>
                <a:gd name="T50" fmla="*/ 0 w 129"/>
                <a:gd name="T51" fmla="*/ 2147483647 h 97"/>
                <a:gd name="T52" fmla="*/ 2147483647 w 129"/>
                <a:gd name="T53" fmla="*/ 2147483647 h 97"/>
                <a:gd name="T54" fmla="*/ 2147483647 w 129"/>
                <a:gd name="T55" fmla="*/ 2147483647 h 97"/>
                <a:gd name="T56" fmla="*/ 2147483647 w 129"/>
                <a:gd name="T57" fmla="*/ 2147483647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9"/>
                <a:gd name="T88" fmla="*/ 0 h 97"/>
                <a:gd name="T89" fmla="*/ 129 w 129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9" h="97">
                  <a:moveTo>
                    <a:pt x="37" y="27"/>
                  </a:moveTo>
                  <a:lnTo>
                    <a:pt x="44" y="22"/>
                  </a:lnTo>
                  <a:lnTo>
                    <a:pt x="44" y="14"/>
                  </a:lnTo>
                  <a:lnTo>
                    <a:pt x="53" y="16"/>
                  </a:lnTo>
                  <a:lnTo>
                    <a:pt x="58" y="6"/>
                  </a:lnTo>
                  <a:lnTo>
                    <a:pt x="61" y="10"/>
                  </a:lnTo>
                  <a:lnTo>
                    <a:pt x="64" y="34"/>
                  </a:lnTo>
                  <a:lnTo>
                    <a:pt x="87" y="2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7" y="15"/>
                  </a:lnTo>
                  <a:lnTo>
                    <a:pt x="122" y="19"/>
                  </a:lnTo>
                  <a:lnTo>
                    <a:pt x="129" y="31"/>
                  </a:lnTo>
                  <a:lnTo>
                    <a:pt x="128" y="46"/>
                  </a:lnTo>
                  <a:lnTo>
                    <a:pt x="116" y="47"/>
                  </a:lnTo>
                  <a:lnTo>
                    <a:pt x="114" y="64"/>
                  </a:lnTo>
                  <a:lnTo>
                    <a:pt x="104" y="75"/>
                  </a:lnTo>
                  <a:lnTo>
                    <a:pt x="89" y="65"/>
                  </a:lnTo>
                  <a:lnTo>
                    <a:pt x="78" y="82"/>
                  </a:lnTo>
                  <a:lnTo>
                    <a:pt x="66" y="84"/>
                  </a:lnTo>
                  <a:lnTo>
                    <a:pt x="58" y="75"/>
                  </a:lnTo>
                  <a:lnTo>
                    <a:pt x="40" y="86"/>
                  </a:lnTo>
                  <a:lnTo>
                    <a:pt x="32" y="71"/>
                  </a:lnTo>
                  <a:lnTo>
                    <a:pt x="27" y="97"/>
                  </a:lnTo>
                  <a:lnTo>
                    <a:pt x="17" y="53"/>
                  </a:lnTo>
                  <a:lnTo>
                    <a:pt x="0" y="49"/>
                  </a:lnTo>
                  <a:lnTo>
                    <a:pt x="14" y="33"/>
                  </a:lnTo>
                  <a:lnTo>
                    <a:pt x="31" y="36"/>
                  </a:lnTo>
                  <a:lnTo>
                    <a:pt x="37" y="27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83" name="Freeform 66" descr="Large grid"/>
            <p:cNvSpPr>
              <a:spLocks/>
            </p:cNvSpPr>
            <p:nvPr/>
          </p:nvSpPr>
          <p:spPr bwMode="auto">
            <a:xfrm rot="-350899">
              <a:off x="3841195" y="1640452"/>
              <a:ext cx="33695" cy="39758"/>
            </a:xfrm>
            <a:custGeom>
              <a:avLst/>
              <a:gdLst>
                <a:gd name="T0" fmla="*/ 2147483647 w 81"/>
                <a:gd name="T1" fmla="*/ 2147483647 h 101"/>
                <a:gd name="T2" fmla="*/ 2147483647 w 81"/>
                <a:gd name="T3" fmla="*/ 2147483647 h 101"/>
                <a:gd name="T4" fmla="*/ 2147483647 w 81"/>
                <a:gd name="T5" fmla="*/ 2147483647 h 101"/>
                <a:gd name="T6" fmla="*/ 2147483647 w 81"/>
                <a:gd name="T7" fmla="*/ 2147483647 h 101"/>
                <a:gd name="T8" fmla="*/ 2147483647 w 81"/>
                <a:gd name="T9" fmla="*/ 2147483647 h 101"/>
                <a:gd name="T10" fmla="*/ 2147483647 w 81"/>
                <a:gd name="T11" fmla="*/ 2147483647 h 101"/>
                <a:gd name="T12" fmla="*/ 2147483647 w 81"/>
                <a:gd name="T13" fmla="*/ 2147483647 h 101"/>
                <a:gd name="T14" fmla="*/ 2147483647 w 81"/>
                <a:gd name="T15" fmla="*/ 2147483647 h 101"/>
                <a:gd name="T16" fmla="*/ 0 w 81"/>
                <a:gd name="T17" fmla="*/ 2147483647 h 101"/>
                <a:gd name="T18" fmla="*/ 2147483647 w 81"/>
                <a:gd name="T19" fmla="*/ 2147483647 h 101"/>
                <a:gd name="T20" fmla="*/ 2147483647 w 81"/>
                <a:gd name="T21" fmla="*/ 2147483647 h 101"/>
                <a:gd name="T22" fmla="*/ 2147483647 w 81"/>
                <a:gd name="T23" fmla="*/ 2147483647 h 101"/>
                <a:gd name="T24" fmla="*/ 2147483647 w 81"/>
                <a:gd name="T25" fmla="*/ 2147483647 h 101"/>
                <a:gd name="T26" fmla="*/ 2147483647 w 81"/>
                <a:gd name="T27" fmla="*/ 0 h 101"/>
                <a:gd name="T28" fmla="*/ 2147483647 w 81"/>
                <a:gd name="T29" fmla="*/ 2147483647 h 101"/>
                <a:gd name="T30" fmla="*/ 2147483647 w 81"/>
                <a:gd name="T31" fmla="*/ 2147483647 h 101"/>
                <a:gd name="T32" fmla="*/ 2147483647 w 81"/>
                <a:gd name="T33" fmla="*/ 2147483647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101"/>
                <a:gd name="T53" fmla="*/ 81 w 81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101">
                  <a:moveTo>
                    <a:pt x="60" y="84"/>
                  </a:moveTo>
                  <a:lnTo>
                    <a:pt x="52" y="80"/>
                  </a:lnTo>
                  <a:lnTo>
                    <a:pt x="52" y="92"/>
                  </a:lnTo>
                  <a:lnTo>
                    <a:pt x="42" y="101"/>
                  </a:lnTo>
                  <a:lnTo>
                    <a:pt x="20" y="98"/>
                  </a:lnTo>
                  <a:lnTo>
                    <a:pt x="9" y="84"/>
                  </a:lnTo>
                  <a:lnTo>
                    <a:pt x="6" y="72"/>
                  </a:lnTo>
                  <a:lnTo>
                    <a:pt x="8" y="60"/>
                  </a:lnTo>
                  <a:lnTo>
                    <a:pt x="0" y="42"/>
                  </a:lnTo>
                  <a:lnTo>
                    <a:pt x="9" y="28"/>
                  </a:lnTo>
                  <a:lnTo>
                    <a:pt x="22" y="35"/>
                  </a:lnTo>
                  <a:lnTo>
                    <a:pt x="28" y="12"/>
                  </a:lnTo>
                  <a:lnTo>
                    <a:pt x="49" y="18"/>
                  </a:lnTo>
                  <a:lnTo>
                    <a:pt x="58" y="0"/>
                  </a:lnTo>
                  <a:lnTo>
                    <a:pt x="78" y="22"/>
                  </a:lnTo>
                  <a:lnTo>
                    <a:pt x="81" y="39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84" name="Freeform 67" descr="Large grid"/>
            <p:cNvSpPr>
              <a:spLocks/>
            </p:cNvSpPr>
            <p:nvPr/>
          </p:nvSpPr>
          <p:spPr bwMode="auto">
            <a:xfrm rot="-350899">
              <a:off x="3841195" y="1640452"/>
              <a:ext cx="33695" cy="39758"/>
            </a:xfrm>
            <a:custGeom>
              <a:avLst/>
              <a:gdLst>
                <a:gd name="T0" fmla="*/ 2147483647 w 81"/>
                <a:gd name="T1" fmla="*/ 2147483647 h 101"/>
                <a:gd name="T2" fmla="*/ 2147483647 w 81"/>
                <a:gd name="T3" fmla="*/ 2147483647 h 101"/>
                <a:gd name="T4" fmla="*/ 2147483647 w 81"/>
                <a:gd name="T5" fmla="*/ 2147483647 h 101"/>
                <a:gd name="T6" fmla="*/ 2147483647 w 81"/>
                <a:gd name="T7" fmla="*/ 2147483647 h 101"/>
                <a:gd name="T8" fmla="*/ 2147483647 w 81"/>
                <a:gd name="T9" fmla="*/ 2147483647 h 101"/>
                <a:gd name="T10" fmla="*/ 2147483647 w 81"/>
                <a:gd name="T11" fmla="*/ 2147483647 h 101"/>
                <a:gd name="T12" fmla="*/ 2147483647 w 81"/>
                <a:gd name="T13" fmla="*/ 2147483647 h 101"/>
                <a:gd name="T14" fmla="*/ 2147483647 w 81"/>
                <a:gd name="T15" fmla="*/ 2147483647 h 101"/>
                <a:gd name="T16" fmla="*/ 0 w 81"/>
                <a:gd name="T17" fmla="*/ 2147483647 h 101"/>
                <a:gd name="T18" fmla="*/ 2147483647 w 81"/>
                <a:gd name="T19" fmla="*/ 2147483647 h 101"/>
                <a:gd name="T20" fmla="*/ 2147483647 w 81"/>
                <a:gd name="T21" fmla="*/ 2147483647 h 101"/>
                <a:gd name="T22" fmla="*/ 2147483647 w 81"/>
                <a:gd name="T23" fmla="*/ 2147483647 h 101"/>
                <a:gd name="T24" fmla="*/ 2147483647 w 81"/>
                <a:gd name="T25" fmla="*/ 2147483647 h 101"/>
                <a:gd name="T26" fmla="*/ 2147483647 w 81"/>
                <a:gd name="T27" fmla="*/ 0 h 101"/>
                <a:gd name="T28" fmla="*/ 2147483647 w 81"/>
                <a:gd name="T29" fmla="*/ 2147483647 h 101"/>
                <a:gd name="T30" fmla="*/ 2147483647 w 81"/>
                <a:gd name="T31" fmla="*/ 2147483647 h 101"/>
                <a:gd name="T32" fmla="*/ 2147483647 w 81"/>
                <a:gd name="T33" fmla="*/ 2147483647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101"/>
                <a:gd name="T53" fmla="*/ 81 w 81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101">
                  <a:moveTo>
                    <a:pt x="60" y="84"/>
                  </a:moveTo>
                  <a:lnTo>
                    <a:pt x="52" y="80"/>
                  </a:lnTo>
                  <a:lnTo>
                    <a:pt x="52" y="92"/>
                  </a:lnTo>
                  <a:lnTo>
                    <a:pt x="42" y="101"/>
                  </a:lnTo>
                  <a:lnTo>
                    <a:pt x="20" y="98"/>
                  </a:lnTo>
                  <a:lnTo>
                    <a:pt x="9" y="84"/>
                  </a:lnTo>
                  <a:lnTo>
                    <a:pt x="6" y="72"/>
                  </a:lnTo>
                  <a:lnTo>
                    <a:pt x="8" y="60"/>
                  </a:lnTo>
                  <a:lnTo>
                    <a:pt x="0" y="42"/>
                  </a:lnTo>
                  <a:lnTo>
                    <a:pt x="9" y="28"/>
                  </a:lnTo>
                  <a:lnTo>
                    <a:pt x="22" y="35"/>
                  </a:lnTo>
                  <a:lnTo>
                    <a:pt x="28" y="12"/>
                  </a:lnTo>
                  <a:lnTo>
                    <a:pt x="49" y="18"/>
                  </a:lnTo>
                  <a:lnTo>
                    <a:pt x="58" y="0"/>
                  </a:lnTo>
                  <a:lnTo>
                    <a:pt x="78" y="22"/>
                  </a:lnTo>
                  <a:lnTo>
                    <a:pt x="81" y="39"/>
                  </a:lnTo>
                  <a:lnTo>
                    <a:pt x="60" y="84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85" name="Freeform 68" descr="Large grid"/>
            <p:cNvSpPr>
              <a:spLocks/>
            </p:cNvSpPr>
            <p:nvPr/>
          </p:nvSpPr>
          <p:spPr bwMode="auto">
            <a:xfrm rot="-350899">
              <a:off x="3874890" y="1611066"/>
              <a:ext cx="18719" cy="34572"/>
            </a:xfrm>
            <a:custGeom>
              <a:avLst/>
              <a:gdLst>
                <a:gd name="T0" fmla="*/ 2147483647 w 48"/>
                <a:gd name="T1" fmla="*/ 2147483647 h 87"/>
                <a:gd name="T2" fmla="*/ 2147483647 w 48"/>
                <a:gd name="T3" fmla="*/ 2147483647 h 87"/>
                <a:gd name="T4" fmla="*/ 0 w 48"/>
                <a:gd name="T5" fmla="*/ 2147483647 h 87"/>
                <a:gd name="T6" fmla="*/ 2147483647 w 48"/>
                <a:gd name="T7" fmla="*/ 0 h 87"/>
                <a:gd name="T8" fmla="*/ 2147483647 w 48"/>
                <a:gd name="T9" fmla="*/ 2147483647 h 87"/>
                <a:gd name="T10" fmla="*/ 2147483647 w 48"/>
                <a:gd name="T11" fmla="*/ 2147483647 h 87"/>
                <a:gd name="T12" fmla="*/ 2147483647 w 48"/>
                <a:gd name="T13" fmla="*/ 2147483647 h 87"/>
                <a:gd name="T14" fmla="*/ 2147483647 w 48"/>
                <a:gd name="T15" fmla="*/ 2147483647 h 87"/>
                <a:gd name="T16" fmla="*/ 2147483647 w 48"/>
                <a:gd name="T17" fmla="*/ 2147483647 h 87"/>
                <a:gd name="T18" fmla="*/ 2147483647 w 48"/>
                <a:gd name="T19" fmla="*/ 2147483647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87"/>
                <a:gd name="T32" fmla="*/ 48 w 48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87">
                  <a:moveTo>
                    <a:pt x="34" y="76"/>
                  </a:moveTo>
                  <a:lnTo>
                    <a:pt x="25" y="87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3" y="17"/>
                  </a:lnTo>
                  <a:lnTo>
                    <a:pt x="24" y="14"/>
                  </a:lnTo>
                  <a:lnTo>
                    <a:pt x="40" y="27"/>
                  </a:lnTo>
                  <a:lnTo>
                    <a:pt x="48" y="55"/>
                  </a:lnTo>
                  <a:lnTo>
                    <a:pt x="48" y="73"/>
                  </a:lnTo>
                  <a:lnTo>
                    <a:pt x="34" y="76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86" name="Freeform 69" descr="Large grid"/>
            <p:cNvSpPr>
              <a:spLocks/>
            </p:cNvSpPr>
            <p:nvPr/>
          </p:nvSpPr>
          <p:spPr bwMode="auto">
            <a:xfrm rot="-350899">
              <a:off x="3874890" y="1611066"/>
              <a:ext cx="18719" cy="34572"/>
            </a:xfrm>
            <a:custGeom>
              <a:avLst/>
              <a:gdLst>
                <a:gd name="T0" fmla="*/ 2147483647 w 48"/>
                <a:gd name="T1" fmla="*/ 2147483647 h 87"/>
                <a:gd name="T2" fmla="*/ 2147483647 w 48"/>
                <a:gd name="T3" fmla="*/ 2147483647 h 87"/>
                <a:gd name="T4" fmla="*/ 0 w 48"/>
                <a:gd name="T5" fmla="*/ 2147483647 h 87"/>
                <a:gd name="T6" fmla="*/ 2147483647 w 48"/>
                <a:gd name="T7" fmla="*/ 0 h 87"/>
                <a:gd name="T8" fmla="*/ 2147483647 w 48"/>
                <a:gd name="T9" fmla="*/ 2147483647 h 87"/>
                <a:gd name="T10" fmla="*/ 2147483647 w 48"/>
                <a:gd name="T11" fmla="*/ 2147483647 h 87"/>
                <a:gd name="T12" fmla="*/ 2147483647 w 48"/>
                <a:gd name="T13" fmla="*/ 2147483647 h 87"/>
                <a:gd name="T14" fmla="*/ 2147483647 w 48"/>
                <a:gd name="T15" fmla="*/ 2147483647 h 87"/>
                <a:gd name="T16" fmla="*/ 2147483647 w 48"/>
                <a:gd name="T17" fmla="*/ 2147483647 h 87"/>
                <a:gd name="T18" fmla="*/ 2147483647 w 48"/>
                <a:gd name="T19" fmla="*/ 2147483647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87"/>
                <a:gd name="T32" fmla="*/ 48 w 48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87">
                  <a:moveTo>
                    <a:pt x="34" y="76"/>
                  </a:moveTo>
                  <a:lnTo>
                    <a:pt x="25" y="87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3" y="17"/>
                  </a:lnTo>
                  <a:lnTo>
                    <a:pt x="24" y="14"/>
                  </a:lnTo>
                  <a:lnTo>
                    <a:pt x="40" y="27"/>
                  </a:lnTo>
                  <a:lnTo>
                    <a:pt x="48" y="55"/>
                  </a:lnTo>
                  <a:lnTo>
                    <a:pt x="48" y="73"/>
                  </a:lnTo>
                  <a:lnTo>
                    <a:pt x="34" y="76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87" name="Freeform 70" descr="Large grid"/>
            <p:cNvSpPr>
              <a:spLocks/>
            </p:cNvSpPr>
            <p:nvPr/>
          </p:nvSpPr>
          <p:spPr bwMode="auto">
            <a:xfrm rot="-350899">
              <a:off x="3947895" y="1538464"/>
              <a:ext cx="39310" cy="29387"/>
            </a:xfrm>
            <a:custGeom>
              <a:avLst/>
              <a:gdLst>
                <a:gd name="T0" fmla="*/ 2147483647 w 89"/>
                <a:gd name="T1" fmla="*/ 2147483647 h 69"/>
                <a:gd name="T2" fmla="*/ 2147483647 w 89"/>
                <a:gd name="T3" fmla="*/ 2147483647 h 69"/>
                <a:gd name="T4" fmla="*/ 2147483647 w 89"/>
                <a:gd name="T5" fmla="*/ 2147483647 h 69"/>
                <a:gd name="T6" fmla="*/ 2147483647 w 89"/>
                <a:gd name="T7" fmla="*/ 2147483647 h 69"/>
                <a:gd name="T8" fmla="*/ 2147483647 w 89"/>
                <a:gd name="T9" fmla="*/ 2147483647 h 69"/>
                <a:gd name="T10" fmla="*/ 2147483647 w 89"/>
                <a:gd name="T11" fmla="*/ 2147483647 h 69"/>
                <a:gd name="T12" fmla="*/ 2147483647 w 89"/>
                <a:gd name="T13" fmla="*/ 2147483647 h 69"/>
                <a:gd name="T14" fmla="*/ 2147483647 w 89"/>
                <a:gd name="T15" fmla="*/ 2147483647 h 69"/>
                <a:gd name="T16" fmla="*/ 2147483647 w 89"/>
                <a:gd name="T17" fmla="*/ 2147483647 h 69"/>
                <a:gd name="T18" fmla="*/ 2147483647 w 89"/>
                <a:gd name="T19" fmla="*/ 2147483647 h 69"/>
                <a:gd name="T20" fmla="*/ 0 w 89"/>
                <a:gd name="T21" fmla="*/ 2147483647 h 69"/>
                <a:gd name="T22" fmla="*/ 2147483647 w 89"/>
                <a:gd name="T23" fmla="*/ 2147483647 h 69"/>
                <a:gd name="T24" fmla="*/ 2147483647 w 89"/>
                <a:gd name="T25" fmla="*/ 2147483647 h 69"/>
                <a:gd name="T26" fmla="*/ 2147483647 w 89"/>
                <a:gd name="T27" fmla="*/ 2147483647 h 69"/>
                <a:gd name="T28" fmla="*/ 2147483647 w 89"/>
                <a:gd name="T29" fmla="*/ 2147483647 h 69"/>
                <a:gd name="T30" fmla="*/ 2147483647 w 89"/>
                <a:gd name="T31" fmla="*/ 0 h 69"/>
                <a:gd name="T32" fmla="*/ 2147483647 w 89"/>
                <a:gd name="T33" fmla="*/ 2147483647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9"/>
                <a:gd name="T53" fmla="*/ 89 w 8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9">
                  <a:moveTo>
                    <a:pt x="65" y="15"/>
                  </a:moveTo>
                  <a:lnTo>
                    <a:pt x="85" y="39"/>
                  </a:lnTo>
                  <a:lnTo>
                    <a:pt x="89" y="57"/>
                  </a:lnTo>
                  <a:lnTo>
                    <a:pt x="68" y="52"/>
                  </a:lnTo>
                  <a:lnTo>
                    <a:pt x="56" y="69"/>
                  </a:lnTo>
                  <a:lnTo>
                    <a:pt x="44" y="63"/>
                  </a:lnTo>
                  <a:lnTo>
                    <a:pt x="20" y="67"/>
                  </a:lnTo>
                  <a:lnTo>
                    <a:pt x="15" y="57"/>
                  </a:lnTo>
                  <a:lnTo>
                    <a:pt x="29" y="47"/>
                  </a:lnTo>
                  <a:lnTo>
                    <a:pt x="34" y="34"/>
                  </a:lnTo>
                  <a:lnTo>
                    <a:pt x="0" y="40"/>
                  </a:lnTo>
                  <a:lnTo>
                    <a:pt x="2" y="28"/>
                  </a:lnTo>
                  <a:lnTo>
                    <a:pt x="20" y="22"/>
                  </a:lnTo>
                  <a:lnTo>
                    <a:pt x="39" y="26"/>
                  </a:lnTo>
                  <a:lnTo>
                    <a:pt x="42" y="11"/>
                  </a:lnTo>
                  <a:lnTo>
                    <a:pt x="39" y="0"/>
                  </a:lnTo>
                  <a:lnTo>
                    <a:pt x="65" y="15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88" name="Freeform 71" descr="Large grid"/>
            <p:cNvSpPr>
              <a:spLocks/>
            </p:cNvSpPr>
            <p:nvPr/>
          </p:nvSpPr>
          <p:spPr bwMode="auto">
            <a:xfrm rot="-350899">
              <a:off x="3947895" y="1538464"/>
              <a:ext cx="39310" cy="29387"/>
            </a:xfrm>
            <a:custGeom>
              <a:avLst/>
              <a:gdLst>
                <a:gd name="T0" fmla="*/ 2147483647 w 89"/>
                <a:gd name="T1" fmla="*/ 2147483647 h 69"/>
                <a:gd name="T2" fmla="*/ 2147483647 w 89"/>
                <a:gd name="T3" fmla="*/ 2147483647 h 69"/>
                <a:gd name="T4" fmla="*/ 2147483647 w 89"/>
                <a:gd name="T5" fmla="*/ 2147483647 h 69"/>
                <a:gd name="T6" fmla="*/ 2147483647 w 89"/>
                <a:gd name="T7" fmla="*/ 2147483647 h 69"/>
                <a:gd name="T8" fmla="*/ 2147483647 w 89"/>
                <a:gd name="T9" fmla="*/ 2147483647 h 69"/>
                <a:gd name="T10" fmla="*/ 2147483647 w 89"/>
                <a:gd name="T11" fmla="*/ 2147483647 h 69"/>
                <a:gd name="T12" fmla="*/ 2147483647 w 89"/>
                <a:gd name="T13" fmla="*/ 2147483647 h 69"/>
                <a:gd name="T14" fmla="*/ 2147483647 w 89"/>
                <a:gd name="T15" fmla="*/ 2147483647 h 69"/>
                <a:gd name="T16" fmla="*/ 2147483647 w 89"/>
                <a:gd name="T17" fmla="*/ 2147483647 h 69"/>
                <a:gd name="T18" fmla="*/ 2147483647 w 89"/>
                <a:gd name="T19" fmla="*/ 2147483647 h 69"/>
                <a:gd name="T20" fmla="*/ 0 w 89"/>
                <a:gd name="T21" fmla="*/ 2147483647 h 69"/>
                <a:gd name="T22" fmla="*/ 2147483647 w 89"/>
                <a:gd name="T23" fmla="*/ 2147483647 h 69"/>
                <a:gd name="T24" fmla="*/ 2147483647 w 89"/>
                <a:gd name="T25" fmla="*/ 2147483647 h 69"/>
                <a:gd name="T26" fmla="*/ 2147483647 w 89"/>
                <a:gd name="T27" fmla="*/ 2147483647 h 69"/>
                <a:gd name="T28" fmla="*/ 2147483647 w 89"/>
                <a:gd name="T29" fmla="*/ 2147483647 h 69"/>
                <a:gd name="T30" fmla="*/ 2147483647 w 89"/>
                <a:gd name="T31" fmla="*/ 0 h 69"/>
                <a:gd name="T32" fmla="*/ 2147483647 w 89"/>
                <a:gd name="T33" fmla="*/ 2147483647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9"/>
                <a:gd name="T53" fmla="*/ 89 w 8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9">
                  <a:moveTo>
                    <a:pt x="65" y="15"/>
                  </a:moveTo>
                  <a:lnTo>
                    <a:pt x="85" y="39"/>
                  </a:lnTo>
                  <a:lnTo>
                    <a:pt x="89" y="57"/>
                  </a:lnTo>
                  <a:lnTo>
                    <a:pt x="68" y="52"/>
                  </a:lnTo>
                  <a:lnTo>
                    <a:pt x="56" y="69"/>
                  </a:lnTo>
                  <a:lnTo>
                    <a:pt x="44" y="63"/>
                  </a:lnTo>
                  <a:lnTo>
                    <a:pt x="20" y="67"/>
                  </a:lnTo>
                  <a:lnTo>
                    <a:pt x="15" y="57"/>
                  </a:lnTo>
                  <a:lnTo>
                    <a:pt x="29" y="47"/>
                  </a:lnTo>
                  <a:lnTo>
                    <a:pt x="34" y="34"/>
                  </a:lnTo>
                  <a:lnTo>
                    <a:pt x="0" y="40"/>
                  </a:lnTo>
                  <a:lnTo>
                    <a:pt x="2" y="28"/>
                  </a:lnTo>
                  <a:lnTo>
                    <a:pt x="20" y="22"/>
                  </a:lnTo>
                  <a:lnTo>
                    <a:pt x="39" y="26"/>
                  </a:lnTo>
                  <a:lnTo>
                    <a:pt x="42" y="11"/>
                  </a:lnTo>
                  <a:lnTo>
                    <a:pt x="39" y="0"/>
                  </a:lnTo>
                  <a:lnTo>
                    <a:pt x="65" y="15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89" name="Freeform 72" descr="Large grid"/>
            <p:cNvSpPr>
              <a:spLocks/>
            </p:cNvSpPr>
            <p:nvPr/>
          </p:nvSpPr>
          <p:spPr bwMode="auto">
            <a:xfrm rot="-350899">
              <a:off x="2972620" y="2682804"/>
              <a:ext cx="52414" cy="27658"/>
            </a:xfrm>
            <a:custGeom>
              <a:avLst/>
              <a:gdLst>
                <a:gd name="T0" fmla="*/ 0 w 123"/>
                <a:gd name="T1" fmla="*/ 2147483647 h 71"/>
                <a:gd name="T2" fmla="*/ 2147483647 w 123"/>
                <a:gd name="T3" fmla="*/ 2147483647 h 71"/>
                <a:gd name="T4" fmla="*/ 2147483647 w 123"/>
                <a:gd name="T5" fmla="*/ 2147483647 h 71"/>
                <a:gd name="T6" fmla="*/ 2147483647 w 123"/>
                <a:gd name="T7" fmla="*/ 2147483647 h 71"/>
                <a:gd name="T8" fmla="*/ 2147483647 w 123"/>
                <a:gd name="T9" fmla="*/ 2147483647 h 71"/>
                <a:gd name="T10" fmla="*/ 2147483647 w 123"/>
                <a:gd name="T11" fmla="*/ 2147483647 h 71"/>
                <a:gd name="T12" fmla="*/ 2147483647 w 123"/>
                <a:gd name="T13" fmla="*/ 0 h 71"/>
                <a:gd name="T14" fmla="*/ 2147483647 w 123"/>
                <a:gd name="T15" fmla="*/ 2147483647 h 71"/>
                <a:gd name="T16" fmla="*/ 2147483647 w 123"/>
                <a:gd name="T17" fmla="*/ 2147483647 h 71"/>
                <a:gd name="T18" fmla="*/ 2147483647 w 123"/>
                <a:gd name="T19" fmla="*/ 2147483647 h 71"/>
                <a:gd name="T20" fmla="*/ 2147483647 w 123"/>
                <a:gd name="T21" fmla="*/ 2147483647 h 71"/>
                <a:gd name="T22" fmla="*/ 2147483647 w 123"/>
                <a:gd name="T23" fmla="*/ 2147483647 h 71"/>
                <a:gd name="T24" fmla="*/ 2147483647 w 123"/>
                <a:gd name="T25" fmla="*/ 2147483647 h 71"/>
                <a:gd name="T26" fmla="*/ 0 w 123"/>
                <a:gd name="T27" fmla="*/ 2147483647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"/>
                <a:gd name="T43" fmla="*/ 0 h 71"/>
                <a:gd name="T44" fmla="*/ 123 w 123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" h="71">
                  <a:moveTo>
                    <a:pt x="0" y="34"/>
                  </a:moveTo>
                  <a:lnTo>
                    <a:pt x="13" y="34"/>
                  </a:lnTo>
                  <a:lnTo>
                    <a:pt x="16" y="26"/>
                  </a:lnTo>
                  <a:lnTo>
                    <a:pt x="34" y="31"/>
                  </a:lnTo>
                  <a:lnTo>
                    <a:pt x="46" y="22"/>
                  </a:lnTo>
                  <a:lnTo>
                    <a:pt x="52" y="9"/>
                  </a:lnTo>
                  <a:lnTo>
                    <a:pt x="91" y="0"/>
                  </a:lnTo>
                  <a:lnTo>
                    <a:pt x="117" y="4"/>
                  </a:lnTo>
                  <a:lnTo>
                    <a:pt x="110" y="16"/>
                  </a:lnTo>
                  <a:lnTo>
                    <a:pt x="120" y="27"/>
                  </a:lnTo>
                  <a:lnTo>
                    <a:pt x="123" y="48"/>
                  </a:lnTo>
                  <a:lnTo>
                    <a:pt x="17" y="71"/>
                  </a:lnTo>
                  <a:lnTo>
                    <a:pt x="4" y="5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90" name="Freeform 73" descr="Large grid"/>
            <p:cNvSpPr>
              <a:spLocks/>
            </p:cNvSpPr>
            <p:nvPr/>
          </p:nvSpPr>
          <p:spPr bwMode="auto">
            <a:xfrm rot="-350899">
              <a:off x="2972620" y="2682804"/>
              <a:ext cx="52414" cy="27658"/>
            </a:xfrm>
            <a:custGeom>
              <a:avLst/>
              <a:gdLst>
                <a:gd name="T0" fmla="*/ 0 w 123"/>
                <a:gd name="T1" fmla="*/ 2147483647 h 71"/>
                <a:gd name="T2" fmla="*/ 2147483647 w 123"/>
                <a:gd name="T3" fmla="*/ 2147483647 h 71"/>
                <a:gd name="T4" fmla="*/ 2147483647 w 123"/>
                <a:gd name="T5" fmla="*/ 2147483647 h 71"/>
                <a:gd name="T6" fmla="*/ 2147483647 w 123"/>
                <a:gd name="T7" fmla="*/ 2147483647 h 71"/>
                <a:gd name="T8" fmla="*/ 2147483647 w 123"/>
                <a:gd name="T9" fmla="*/ 2147483647 h 71"/>
                <a:gd name="T10" fmla="*/ 2147483647 w 123"/>
                <a:gd name="T11" fmla="*/ 2147483647 h 71"/>
                <a:gd name="T12" fmla="*/ 2147483647 w 123"/>
                <a:gd name="T13" fmla="*/ 0 h 71"/>
                <a:gd name="T14" fmla="*/ 2147483647 w 123"/>
                <a:gd name="T15" fmla="*/ 2147483647 h 71"/>
                <a:gd name="T16" fmla="*/ 2147483647 w 123"/>
                <a:gd name="T17" fmla="*/ 2147483647 h 71"/>
                <a:gd name="T18" fmla="*/ 2147483647 w 123"/>
                <a:gd name="T19" fmla="*/ 2147483647 h 71"/>
                <a:gd name="T20" fmla="*/ 2147483647 w 123"/>
                <a:gd name="T21" fmla="*/ 2147483647 h 71"/>
                <a:gd name="T22" fmla="*/ 2147483647 w 123"/>
                <a:gd name="T23" fmla="*/ 2147483647 h 71"/>
                <a:gd name="T24" fmla="*/ 2147483647 w 123"/>
                <a:gd name="T25" fmla="*/ 2147483647 h 71"/>
                <a:gd name="T26" fmla="*/ 0 w 123"/>
                <a:gd name="T27" fmla="*/ 2147483647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"/>
                <a:gd name="T43" fmla="*/ 0 h 71"/>
                <a:gd name="T44" fmla="*/ 123 w 123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" h="71">
                  <a:moveTo>
                    <a:pt x="0" y="34"/>
                  </a:moveTo>
                  <a:lnTo>
                    <a:pt x="13" y="34"/>
                  </a:lnTo>
                  <a:lnTo>
                    <a:pt x="16" y="26"/>
                  </a:lnTo>
                  <a:lnTo>
                    <a:pt x="34" y="31"/>
                  </a:lnTo>
                  <a:lnTo>
                    <a:pt x="46" y="22"/>
                  </a:lnTo>
                  <a:lnTo>
                    <a:pt x="52" y="9"/>
                  </a:lnTo>
                  <a:lnTo>
                    <a:pt x="91" y="0"/>
                  </a:lnTo>
                  <a:lnTo>
                    <a:pt x="117" y="4"/>
                  </a:lnTo>
                  <a:lnTo>
                    <a:pt x="110" y="16"/>
                  </a:lnTo>
                  <a:lnTo>
                    <a:pt x="120" y="27"/>
                  </a:lnTo>
                  <a:lnTo>
                    <a:pt x="123" y="48"/>
                  </a:lnTo>
                  <a:lnTo>
                    <a:pt x="17" y="71"/>
                  </a:lnTo>
                  <a:lnTo>
                    <a:pt x="4" y="51"/>
                  </a:lnTo>
                  <a:lnTo>
                    <a:pt x="0" y="34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91" name="Freeform 74" descr="Large grid"/>
            <p:cNvSpPr>
              <a:spLocks/>
            </p:cNvSpPr>
            <p:nvPr/>
          </p:nvSpPr>
          <p:spPr bwMode="auto">
            <a:xfrm rot="-350899">
              <a:off x="2658137" y="3033713"/>
              <a:ext cx="20592" cy="19014"/>
            </a:xfrm>
            <a:custGeom>
              <a:avLst/>
              <a:gdLst>
                <a:gd name="T0" fmla="*/ 2147483647 w 45"/>
                <a:gd name="T1" fmla="*/ 2147483647 h 53"/>
                <a:gd name="T2" fmla="*/ 2147483647 w 45"/>
                <a:gd name="T3" fmla="*/ 0 h 53"/>
                <a:gd name="T4" fmla="*/ 2147483647 w 45"/>
                <a:gd name="T5" fmla="*/ 2147483647 h 53"/>
                <a:gd name="T6" fmla="*/ 0 w 45"/>
                <a:gd name="T7" fmla="*/ 2147483647 h 53"/>
                <a:gd name="T8" fmla="*/ 0 w 45"/>
                <a:gd name="T9" fmla="*/ 2147483647 h 53"/>
                <a:gd name="T10" fmla="*/ 2147483647 w 45"/>
                <a:gd name="T11" fmla="*/ 2147483647 h 53"/>
                <a:gd name="T12" fmla="*/ 2147483647 w 45"/>
                <a:gd name="T13" fmla="*/ 214748364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3"/>
                <a:gd name="T23" fmla="*/ 45 w 45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3">
                  <a:moveTo>
                    <a:pt x="41" y="7"/>
                  </a:moveTo>
                  <a:lnTo>
                    <a:pt x="45" y="0"/>
                  </a:lnTo>
                  <a:lnTo>
                    <a:pt x="9" y="26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23" y="49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92" name="Freeform 75" descr="Large grid"/>
            <p:cNvSpPr>
              <a:spLocks/>
            </p:cNvSpPr>
            <p:nvPr/>
          </p:nvSpPr>
          <p:spPr bwMode="auto">
            <a:xfrm rot="-350899">
              <a:off x="2658137" y="3033713"/>
              <a:ext cx="20592" cy="19014"/>
            </a:xfrm>
            <a:custGeom>
              <a:avLst/>
              <a:gdLst>
                <a:gd name="T0" fmla="*/ 2147483647 w 45"/>
                <a:gd name="T1" fmla="*/ 2147483647 h 53"/>
                <a:gd name="T2" fmla="*/ 2147483647 w 45"/>
                <a:gd name="T3" fmla="*/ 0 h 53"/>
                <a:gd name="T4" fmla="*/ 2147483647 w 45"/>
                <a:gd name="T5" fmla="*/ 2147483647 h 53"/>
                <a:gd name="T6" fmla="*/ 0 w 45"/>
                <a:gd name="T7" fmla="*/ 2147483647 h 53"/>
                <a:gd name="T8" fmla="*/ 0 w 45"/>
                <a:gd name="T9" fmla="*/ 2147483647 h 53"/>
                <a:gd name="T10" fmla="*/ 2147483647 w 45"/>
                <a:gd name="T11" fmla="*/ 2147483647 h 53"/>
                <a:gd name="T12" fmla="*/ 2147483647 w 45"/>
                <a:gd name="T13" fmla="*/ 214748364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3"/>
                <a:gd name="T23" fmla="*/ 45 w 45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3">
                  <a:moveTo>
                    <a:pt x="41" y="7"/>
                  </a:moveTo>
                  <a:lnTo>
                    <a:pt x="45" y="0"/>
                  </a:lnTo>
                  <a:lnTo>
                    <a:pt x="9" y="26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23" y="49"/>
                  </a:lnTo>
                  <a:lnTo>
                    <a:pt x="41" y="7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93" name="Freeform 76" descr="Large grid"/>
            <p:cNvSpPr>
              <a:spLocks/>
            </p:cNvSpPr>
            <p:nvPr/>
          </p:nvSpPr>
          <p:spPr bwMode="auto">
            <a:xfrm rot="-350899">
              <a:off x="2762964" y="2855666"/>
              <a:ext cx="16848" cy="22472"/>
            </a:xfrm>
            <a:custGeom>
              <a:avLst/>
              <a:gdLst>
                <a:gd name="T0" fmla="*/ 2147483647 w 41"/>
                <a:gd name="T1" fmla="*/ 2147483647 h 58"/>
                <a:gd name="T2" fmla="*/ 2147483647 w 41"/>
                <a:gd name="T3" fmla="*/ 2147483647 h 58"/>
                <a:gd name="T4" fmla="*/ 2147483647 w 41"/>
                <a:gd name="T5" fmla="*/ 2147483647 h 58"/>
                <a:gd name="T6" fmla="*/ 2147483647 w 41"/>
                <a:gd name="T7" fmla="*/ 0 h 58"/>
                <a:gd name="T8" fmla="*/ 2147483647 w 41"/>
                <a:gd name="T9" fmla="*/ 2147483647 h 58"/>
                <a:gd name="T10" fmla="*/ 0 w 41"/>
                <a:gd name="T11" fmla="*/ 2147483647 h 58"/>
                <a:gd name="T12" fmla="*/ 2147483647 w 41"/>
                <a:gd name="T13" fmla="*/ 214748364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58"/>
                <a:gd name="T23" fmla="*/ 41 w 41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58">
                  <a:moveTo>
                    <a:pt x="12" y="58"/>
                  </a:moveTo>
                  <a:lnTo>
                    <a:pt x="41" y="22"/>
                  </a:lnTo>
                  <a:lnTo>
                    <a:pt x="37" y="9"/>
                  </a:lnTo>
                  <a:lnTo>
                    <a:pt x="18" y="0"/>
                  </a:lnTo>
                  <a:lnTo>
                    <a:pt x="9" y="9"/>
                  </a:lnTo>
                  <a:lnTo>
                    <a:pt x="0" y="56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94" name="Freeform 77" descr="Large grid"/>
            <p:cNvSpPr>
              <a:spLocks/>
            </p:cNvSpPr>
            <p:nvPr/>
          </p:nvSpPr>
          <p:spPr bwMode="auto">
            <a:xfrm rot="-350899">
              <a:off x="2762964" y="2855666"/>
              <a:ext cx="16848" cy="22472"/>
            </a:xfrm>
            <a:custGeom>
              <a:avLst/>
              <a:gdLst>
                <a:gd name="T0" fmla="*/ 2147483647 w 41"/>
                <a:gd name="T1" fmla="*/ 2147483647 h 58"/>
                <a:gd name="T2" fmla="*/ 2147483647 w 41"/>
                <a:gd name="T3" fmla="*/ 2147483647 h 58"/>
                <a:gd name="T4" fmla="*/ 2147483647 w 41"/>
                <a:gd name="T5" fmla="*/ 2147483647 h 58"/>
                <a:gd name="T6" fmla="*/ 2147483647 w 41"/>
                <a:gd name="T7" fmla="*/ 0 h 58"/>
                <a:gd name="T8" fmla="*/ 2147483647 w 41"/>
                <a:gd name="T9" fmla="*/ 2147483647 h 58"/>
                <a:gd name="T10" fmla="*/ 0 w 41"/>
                <a:gd name="T11" fmla="*/ 2147483647 h 58"/>
                <a:gd name="T12" fmla="*/ 2147483647 w 41"/>
                <a:gd name="T13" fmla="*/ 214748364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58"/>
                <a:gd name="T23" fmla="*/ 41 w 41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58">
                  <a:moveTo>
                    <a:pt x="12" y="58"/>
                  </a:moveTo>
                  <a:lnTo>
                    <a:pt x="41" y="22"/>
                  </a:lnTo>
                  <a:lnTo>
                    <a:pt x="37" y="9"/>
                  </a:lnTo>
                  <a:lnTo>
                    <a:pt x="18" y="0"/>
                  </a:lnTo>
                  <a:lnTo>
                    <a:pt x="9" y="9"/>
                  </a:lnTo>
                  <a:lnTo>
                    <a:pt x="0" y="56"/>
                  </a:lnTo>
                  <a:lnTo>
                    <a:pt x="12" y="58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95" name="Freeform 78" descr="Large grid"/>
            <p:cNvSpPr>
              <a:spLocks/>
            </p:cNvSpPr>
            <p:nvPr/>
          </p:nvSpPr>
          <p:spPr bwMode="auto">
            <a:xfrm rot="-350899">
              <a:off x="2689960" y="2924811"/>
              <a:ext cx="16847" cy="17286"/>
            </a:xfrm>
            <a:custGeom>
              <a:avLst/>
              <a:gdLst>
                <a:gd name="T0" fmla="*/ 0 w 32"/>
                <a:gd name="T1" fmla="*/ 2147483647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2147483647 w 32"/>
                <a:gd name="T7" fmla="*/ 2147483647 h 43"/>
                <a:gd name="T8" fmla="*/ 2147483647 w 32"/>
                <a:gd name="T9" fmla="*/ 0 h 43"/>
                <a:gd name="T10" fmla="*/ 0 w 32"/>
                <a:gd name="T11" fmla="*/ 214748364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43"/>
                <a:gd name="T20" fmla="*/ 32 w 3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43">
                  <a:moveTo>
                    <a:pt x="0" y="43"/>
                  </a:moveTo>
                  <a:lnTo>
                    <a:pt x="9" y="31"/>
                  </a:lnTo>
                  <a:lnTo>
                    <a:pt x="28" y="25"/>
                  </a:lnTo>
                  <a:lnTo>
                    <a:pt x="32" y="17"/>
                  </a:lnTo>
                  <a:lnTo>
                    <a:pt x="11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96" name="Freeform 79" descr="Large grid"/>
            <p:cNvSpPr>
              <a:spLocks/>
            </p:cNvSpPr>
            <p:nvPr/>
          </p:nvSpPr>
          <p:spPr bwMode="auto">
            <a:xfrm rot="-350899">
              <a:off x="2689960" y="2924811"/>
              <a:ext cx="16847" cy="17286"/>
            </a:xfrm>
            <a:custGeom>
              <a:avLst/>
              <a:gdLst>
                <a:gd name="T0" fmla="*/ 0 w 32"/>
                <a:gd name="T1" fmla="*/ 2147483647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2147483647 w 32"/>
                <a:gd name="T7" fmla="*/ 2147483647 h 43"/>
                <a:gd name="T8" fmla="*/ 2147483647 w 32"/>
                <a:gd name="T9" fmla="*/ 0 h 43"/>
                <a:gd name="T10" fmla="*/ 0 w 32"/>
                <a:gd name="T11" fmla="*/ 214748364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43"/>
                <a:gd name="T20" fmla="*/ 32 w 3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43">
                  <a:moveTo>
                    <a:pt x="0" y="43"/>
                  </a:moveTo>
                  <a:lnTo>
                    <a:pt x="9" y="31"/>
                  </a:lnTo>
                  <a:lnTo>
                    <a:pt x="28" y="25"/>
                  </a:lnTo>
                  <a:lnTo>
                    <a:pt x="32" y="17"/>
                  </a:lnTo>
                  <a:lnTo>
                    <a:pt x="11" y="0"/>
                  </a:lnTo>
                  <a:lnTo>
                    <a:pt x="0" y="43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97" name="Freeform 80" descr="Large grid"/>
            <p:cNvSpPr>
              <a:spLocks/>
            </p:cNvSpPr>
            <p:nvPr/>
          </p:nvSpPr>
          <p:spPr bwMode="auto">
            <a:xfrm rot="-350899">
              <a:off x="2676856" y="3208303"/>
              <a:ext cx="16848" cy="32844"/>
            </a:xfrm>
            <a:custGeom>
              <a:avLst/>
              <a:gdLst>
                <a:gd name="T0" fmla="*/ 2147483647 w 37"/>
                <a:gd name="T1" fmla="*/ 2147483647 h 78"/>
                <a:gd name="T2" fmla="*/ 2147483647 w 37"/>
                <a:gd name="T3" fmla="*/ 2147483647 h 78"/>
                <a:gd name="T4" fmla="*/ 2147483647 w 37"/>
                <a:gd name="T5" fmla="*/ 0 h 78"/>
                <a:gd name="T6" fmla="*/ 2147483647 w 37"/>
                <a:gd name="T7" fmla="*/ 0 h 78"/>
                <a:gd name="T8" fmla="*/ 0 w 37"/>
                <a:gd name="T9" fmla="*/ 2147483647 h 78"/>
                <a:gd name="T10" fmla="*/ 2147483647 w 37"/>
                <a:gd name="T11" fmla="*/ 214748364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78"/>
                <a:gd name="T20" fmla="*/ 37 w 37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78">
                  <a:moveTo>
                    <a:pt x="23" y="78"/>
                  </a:moveTo>
                  <a:lnTo>
                    <a:pt x="37" y="25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52"/>
                  </a:lnTo>
                  <a:lnTo>
                    <a:pt x="23" y="78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98" name="Freeform 81" descr="Large grid"/>
            <p:cNvSpPr>
              <a:spLocks/>
            </p:cNvSpPr>
            <p:nvPr/>
          </p:nvSpPr>
          <p:spPr bwMode="auto">
            <a:xfrm rot="-350899">
              <a:off x="2676856" y="3208303"/>
              <a:ext cx="16848" cy="32844"/>
            </a:xfrm>
            <a:custGeom>
              <a:avLst/>
              <a:gdLst>
                <a:gd name="T0" fmla="*/ 2147483647 w 37"/>
                <a:gd name="T1" fmla="*/ 2147483647 h 78"/>
                <a:gd name="T2" fmla="*/ 2147483647 w 37"/>
                <a:gd name="T3" fmla="*/ 2147483647 h 78"/>
                <a:gd name="T4" fmla="*/ 2147483647 w 37"/>
                <a:gd name="T5" fmla="*/ 0 h 78"/>
                <a:gd name="T6" fmla="*/ 2147483647 w 37"/>
                <a:gd name="T7" fmla="*/ 0 h 78"/>
                <a:gd name="T8" fmla="*/ 0 w 37"/>
                <a:gd name="T9" fmla="*/ 2147483647 h 78"/>
                <a:gd name="T10" fmla="*/ 2147483647 w 37"/>
                <a:gd name="T11" fmla="*/ 214748364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78"/>
                <a:gd name="T20" fmla="*/ 37 w 37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78">
                  <a:moveTo>
                    <a:pt x="23" y="78"/>
                  </a:moveTo>
                  <a:lnTo>
                    <a:pt x="37" y="25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52"/>
                  </a:lnTo>
                  <a:lnTo>
                    <a:pt x="23" y="78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99" name="Freeform 82" descr="Large grid"/>
            <p:cNvSpPr>
              <a:spLocks/>
            </p:cNvSpPr>
            <p:nvPr/>
          </p:nvSpPr>
          <p:spPr bwMode="auto">
            <a:xfrm rot="-350899">
              <a:off x="2656265" y="3298190"/>
              <a:ext cx="13103" cy="27658"/>
            </a:xfrm>
            <a:custGeom>
              <a:avLst/>
              <a:gdLst>
                <a:gd name="T0" fmla="*/ 2147483647 w 29"/>
                <a:gd name="T1" fmla="*/ 2147483647 h 72"/>
                <a:gd name="T2" fmla="*/ 2147483647 w 29"/>
                <a:gd name="T3" fmla="*/ 2147483647 h 72"/>
                <a:gd name="T4" fmla="*/ 2147483647 w 29"/>
                <a:gd name="T5" fmla="*/ 0 h 72"/>
                <a:gd name="T6" fmla="*/ 2147483647 w 29"/>
                <a:gd name="T7" fmla="*/ 2147483647 h 72"/>
                <a:gd name="T8" fmla="*/ 0 w 29"/>
                <a:gd name="T9" fmla="*/ 2147483647 h 72"/>
                <a:gd name="T10" fmla="*/ 2147483647 w 29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72"/>
                <a:gd name="T20" fmla="*/ 29 w 29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72">
                  <a:moveTo>
                    <a:pt x="19" y="72"/>
                  </a:moveTo>
                  <a:lnTo>
                    <a:pt x="29" y="11"/>
                  </a:lnTo>
                  <a:lnTo>
                    <a:pt x="26" y="0"/>
                  </a:lnTo>
                  <a:lnTo>
                    <a:pt x="15" y="8"/>
                  </a:lnTo>
                  <a:lnTo>
                    <a:pt x="0" y="66"/>
                  </a:lnTo>
                  <a:lnTo>
                    <a:pt x="19" y="72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00" name="Freeform 83" descr="Large grid"/>
            <p:cNvSpPr>
              <a:spLocks/>
            </p:cNvSpPr>
            <p:nvPr/>
          </p:nvSpPr>
          <p:spPr bwMode="auto">
            <a:xfrm rot="-350899">
              <a:off x="2656265" y="3298190"/>
              <a:ext cx="13103" cy="27658"/>
            </a:xfrm>
            <a:custGeom>
              <a:avLst/>
              <a:gdLst>
                <a:gd name="T0" fmla="*/ 2147483647 w 29"/>
                <a:gd name="T1" fmla="*/ 2147483647 h 72"/>
                <a:gd name="T2" fmla="*/ 2147483647 w 29"/>
                <a:gd name="T3" fmla="*/ 2147483647 h 72"/>
                <a:gd name="T4" fmla="*/ 2147483647 w 29"/>
                <a:gd name="T5" fmla="*/ 0 h 72"/>
                <a:gd name="T6" fmla="*/ 2147483647 w 29"/>
                <a:gd name="T7" fmla="*/ 2147483647 h 72"/>
                <a:gd name="T8" fmla="*/ 0 w 29"/>
                <a:gd name="T9" fmla="*/ 2147483647 h 72"/>
                <a:gd name="T10" fmla="*/ 2147483647 w 29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72"/>
                <a:gd name="T20" fmla="*/ 29 w 29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72">
                  <a:moveTo>
                    <a:pt x="19" y="72"/>
                  </a:moveTo>
                  <a:lnTo>
                    <a:pt x="29" y="11"/>
                  </a:lnTo>
                  <a:lnTo>
                    <a:pt x="26" y="0"/>
                  </a:lnTo>
                  <a:lnTo>
                    <a:pt x="15" y="8"/>
                  </a:lnTo>
                  <a:lnTo>
                    <a:pt x="0" y="66"/>
                  </a:lnTo>
                  <a:lnTo>
                    <a:pt x="19" y="72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01" name="Freeform 84"/>
            <p:cNvSpPr>
              <a:spLocks/>
            </p:cNvSpPr>
            <p:nvPr/>
          </p:nvSpPr>
          <p:spPr bwMode="auto">
            <a:xfrm rot="-350899">
              <a:off x="1392715" y="3692314"/>
              <a:ext cx="220887" cy="219534"/>
            </a:xfrm>
            <a:custGeom>
              <a:avLst/>
              <a:gdLst>
                <a:gd name="T0" fmla="*/ 2147483647 w 506"/>
                <a:gd name="T1" fmla="*/ 2147483647 h 543"/>
                <a:gd name="T2" fmla="*/ 2147483647 w 506"/>
                <a:gd name="T3" fmla="*/ 2147483647 h 543"/>
                <a:gd name="T4" fmla="*/ 2147483647 w 506"/>
                <a:gd name="T5" fmla="*/ 2147483647 h 543"/>
                <a:gd name="T6" fmla="*/ 2147483647 w 506"/>
                <a:gd name="T7" fmla="*/ 2147483647 h 543"/>
                <a:gd name="T8" fmla="*/ 2147483647 w 506"/>
                <a:gd name="T9" fmla="*/ 2147483647 h 543"/>
                <a:gd name="T10" fmla="*/ 0 w 506"/>
                <a:gd name="T11" fmla="*/ 2147483647 h 543"/>
                <a:gd name="T12" fmla="*/ 2147483647 w 506"/>
                <a:gd name="T13" fmla="*/ 2147483647 h 543"/>
                <a:gd name="T14" fmla="*/ 2147483647 w 506"/>
                <a:gd name="T15" fmla="*/ 2147483647 h 543"/>
                <a:gd name="T16" fmla="*/ 2147483647 w 506"/>
                <a:gd name="T17" fmla="*/ 2147483647 h 543"/>
                <a:gd name="T18" fmla="*/ 2147483647 w 506"/>
                <a:gd name="T19" fmla="*/ 2147483647 h 543"/>
                <a:gd name="T20" fmla="*/ 2147483647 w 506"/>
                <a:gd name="T21" fmla="*/ 2147483647 h 543"/>
                <a:gd name="T22" fmla="*/ 2147483647 w 506"/>
                <a:gd name="T23" fmla="*/ 2147483647 h 543"/>
                <a:gd name="T24" fmla="*/ 2147483647 w 506"/>
                <a:gd name="T25" fmla="*/ 2147483647 h 543"/>
                <a:gd name="T26" fmla="*/ 2147483647 w 506"/>
                <a:gd name="T27" fmla="*/ 2147483647 h 543"/>
                <a:gd name="T28" fmla="*/ 2147483647 w 506"/>
                <a:gd name="T29" fmla="*/ 2147483647 h 543"/>
                <a:gd name="T30" fmla="*/ 2147483647 w 506"/>
                <a:gd name="T31" fmla="*/ 2147483647 h 543"/>
                <a:gd name="T32" fmla="*/ 2147483647 w 506"/>
                <a:gd name="T33" fmla="*/ 2147483647 h 543"/>
                <a:gd name="T34" fmla="*/ 2147483647 w 506"/>
                <a:gd name="T35" fmla="*/ 2147483647 h 543"/>
                <a:gd name="T36" fmla="*/ 2147483647 w 506"/>
                <a:gd name="T37" fmla="*/ 2147483647 h 543"/>
                <a:gd name="T38" fmla="*/ 2147483647 w 506"/>
                <a:gd name="T39" fmla="*/ 2147483647 h 543"/>
                <a:gd name="T40" fmla="*/ 2147483647 w 506"/>
                <a:gd name="T41" fmla="*/ 2147483647 h 543"/>
                <a:gd name="T42" fmla="*/ 2147483647 w 506"/>
                <a:gd name="T43" fmla="*/ 2147483647 h 543"/>
                <a:gd name="T44" fmla="*/ 2147483647 w 506"/>
                <a:gd name="T45" fmla="*/ 2147483647 h 543"/>
                <a:gd name="T46" fmla="*/ 2147483647 w 506"/>
                <a:gd name="T47" fmla="*/ 2147483647 h 543"/>
                <a:gd name="T48" fmla="*/ 2147483647 w 506"/>
                <a:gd name="T49" fmla="*/ 2147483647 h 543"/>
                <a:gd name="T50" fmla="*/ 2147483647 w 506"/>
                <a:gd name="T51" fmla="*/ 2147483647 h 543"/>
                <a:gd name="T52" fmla="*/ 2147483647 w 506"/>
                <a:gd name="T53" fmla="*/ 2147483647 h 543"/>
                <a:gd name="T54" fmla="*/ 2147483647 w 506"/>
                <a:gd name="T55" fmla="*/ 2147483647 h 543"/>
                <a:gd name="T56" fmla="*/ 2147483647 w 506"/>
                <a:gd name="T57" fmla="*/ 2147483647 h 543"/>
                <a:gd name="T58" fmla="*/ 2147483647 w 506"/>
                <a:gd name="T59" fmla="*/ 2147483647 h 543"/>
                <a:gd name="T60" fmla="*/ 2147483647 w 506"/>
                <a:gd name="T61" fmla="*/ 2147483647 h 543"/>
                <a:gd name="T62" fmla="*/ 2147483647 w 506"/>
                <a:gd name="T63" fmla="*/ 2147483647 h 543"/>
                <a:gd name="T64" fmla="*/ 2147483647 w 506"/>
                <a:gd name="T65" fmla="*/ 2147483647 h 543"/>
                <a:gd name="T66" fmla="*/ 2147483647 w 506"/>
                <a:gd name="T67" fmla="*/ 2147483647 h 543"/>
                <a:gd name="T68" fmla="*/ 2147483647 w 506"/>
                <a:gd name="T69" fmla="*/ 2147483647 h 543"/>
                <a:gd name="T70" fmla="*/ 2147483647 w 506"/>
                <a:gd name="T71" fmla="*/ 2147483647 h 543"/>
                <a:gd name="T72" fmla="*/ 2147483647 w 506"/>
                <a:gd name="T73" fmla="*/ 2147483647 h 543"/>
                <a:gd name="T74" fmla="*/ 2147483647 w 506"/>
                <a:gd name="T75" fmla="*/ 2147483647 h 543"/>
                <a:gd name="T76" fmla="*/ 2147483647 w 506"/>
                <a:gd name="T77" fmla="*/ 0 h 543"/>
                <a:gd name="T78" fmla="*/ 2147483647 w 506"/>
                <a:gd name="T79" fmla="*/ 2147483647 h 543"/>
                <a:gd name="T80" fmla="*/ 2147483647 w 506"/>
                <a:gd name="T81" fmla="*/ 2147483647 h 543"/>
                <a:gd name="T82" fmla="*/ 2147483647 w 506"/>
                <a:gd name="T83" fmla="*/ 2147483647 h 543"/>
                <a:gd name="T84" fmla="*/ 2147483647 w 506"/>
                <a:gd name="T85" fmla="*/ 2147483647 h 543"/>
                <a:gd name="T86" fmla="*/ 2147483647 w 506"/>
                <a:gd name="T87" fmla="*/ 2147483647 h 543"/>
                <a:gd name="T88" fmla="*/ 2147483647 w 506"/>
                <a:gd name="T89" fmla="*/ 2147483647 h 5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6"/>
                <a:gd name="T136" fmla="*/ 0 h 543"/>
                <a:gd name="T137" fmla="*/ 506 w 506"/>
                <a:gd name="T138" fmla="*/ 543 h 5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6" h="543">
                  <a:moveTo>
                    <a:pt x="168" y="111"/>
                  </a:moveTo>
                  <a:lnTo>
                    <a:pt x="143" y="154"/>
                  </a:lnTo>
                  <a:lnTo>
                    <a:pt x="110" y="181"/>
                  </a:lnTo>
                  <a:lnTo>
                    <a:pt x="72" y="171"/>
                  </a:lnTo>
                  <a:lnTo>
                    <a:pt x="53" y="217"/>
                  </a:lnTo>
                  <a:lnTo>
                    <a:pt x="0" y="230"/>
                  </a:lnTo>
                  <a:lnTo>
                    <a:pt x="42" y="293"/>
                  </a:lnTo>
                  <a:lnTo>
                    <a:pt x="42" y="368"/>
                  </a:lnTo>
                  <a:lnTo>
                    <a:pt x="74" y="406"/>
                  </a:lnTo>
                  <a:lnTo>
                    <a:pt x="135" y="382"/>
                  </a:lnTo>
                  <a:lnTo>
                    <a:pt x="173" y="349"/>
                  </a:lnTo>
                  <a:lnTo>
                    <a:pt x="293" y="365"/>
                  </a:lnTo>
                  <a:lnTo>
                    <a:pt x="322" y="436"/>
                  </a:lnTo>
                  <a:lnTo>
                    <a:pt x="320" y="464"/>
                  </a:lnTo>
                  <a:lnTo>
                    <a:pt x="299" y="519"/>
                  </a:lnTo>
                  <a:lnTo>
                    <a:pt x="301" y="540"/>
                  </a:lnTo>
                  <a:lnTo>
                    <a:pt x="310" y="543"/>
                  </a:lnTo>
                  <a:lnTo>
                    <a:pt x="369" y="531"/>
                  </a:lnTo>
                  <a:lnTo>
                    <a:pt x="393" y="495"/>
                  </a:lnTo>
                  <a:lnTo>
                    <a:pt x="443" y="502"/>
                  </a:lnTo>
                  <a:lnTo>
                    <a:pt x="471" y="484"/>
                  </a:lnTo>
                  <a:lnTo>
                    <a:pt x="471" y="405"/>
                  </a:lnTo>
                  <a:lnTo>
                    <a:pt x="484" y="459"/>
                  </a:lnTo>
                  <a:lnTo>
                    <a:pt x="506" y="420"/>
                  </a:lnTo>
                  <a:lnTo>
                    <a:pt x="503" y="373"/>
                  </a:lnTo>
                  <a:lnTo>
                    <a:pt x="490" y="355"/>
                  </a:lnTo>
                  <a:lnTo>
                    <a:pt x="436" y="345"/>
                  </a:lnTo>
                  <a:lnTo>
                    <a:pt x="470" y="316"/>
                  </a:lnTo>
                  <a:lnTo>
                    <a:pt x="493" y="250"/>
                  </a:lnTo>
                  <a:lnTo>
                    <a:pt x="468" y="145"/>
                  </a:lnTo>
                  <a:lnTo>
                    <a:pt x="417" y="101"/>
                  </a:lnTo>
                  <a:lnTo>
                    <a:pt x="320" y="96"/>
                  </a:lnTo>
                  <a:lnTo>
                    <a:pt x="288" y="109"/>
                  </a:lnTo>
                  <a:lnTo>
                    <a:pt x="258" y="109"/>
                  </a:lnTo>
                  <a:lnTo>
                    <a:pt x="256" y="94"/>
                  </a:lnTo>
                  <a:lnTo>
                    <a:pt x="311" y="62"/>
                  </a:lnTo>
                  <a:lnTo>
                    <a:pt x="307" y="46"/>
                  </a:lnTo>
                  <a:lnTo>
                    <a:pt x="287" y="16"/>
                  </a:lnTo>
                  <a:lnTo>
                    <a:pt x="257" y="0"/>
                  </a:lnTo>
                  <a:lnTo>
                    <a:pt x="247" y="14"/>
                  </a:lnTo>
                  <a:lnTo>
                    <a:pt x="233" y="19"/>
                  </a:lnTo>
                  <a:lnTo>
                    <a:pt x="217" y="38"/>
                  </a:lnTo>
                  <a:lnTo>
                    <a:pt x="202" y="90"/>
                  </a:lnTo>
                  <a:lnTo>
                    <a:pt x="187" y="109"/>
                  </a:lnTo>
                  <a:lnTo>
                    <a:pt x="168" y="1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02" name="Freeform 85"/>
            <p:cNvSpPr>
              <a:spLocks/>
            </p:cNvSpPr>
            <p:nvPr/>
          </p:nvSpPr>
          <p:spPr bwMode="auto">
            <a:xfrm rot="-350899">
              <a:off x="1392715" y="3692314"/>
              <a:ext cx="220887" cy="219534"/>
            </a:xfrm>
            <a:custGeom>
              <a:avLst/>
              <a:gdLst>
                <a:gd name="T0" fmla="*/ 2147483647 w 506"/>
                <a:gd name="T1" fmla="*/ 2147483647 h 543"/>
                <a:gd name="T2" fmla="*/ 2147483647 w 506"/>
                <a:gd name="T3" fmla="*/ 2147483647 h 543"/>
                <a:gd name="T4" fmla="*/ 2147483647 w 506"/>
                <a:gd name="T5" fmla="*/ 2147483647 h 543"/>
                <a:gd name="T6" fmla="*/ 2147483647 w 506"/>
                <a:gd name="T7" fmla="*/ 2147483647 h 543"/>
                <a:gd name="T8" fmla="*/ 2147483647 w 506"/>
                <a:gd name="T9" fmla="*/ 2147483647 h 543"/>
                <a:gd name="T10" fmla="*/ 0 w 506"/>
                <a:gd name="T11" fmla="*/ 2147483647 h 543"/>
                <a:gd name="T12" fmla="*/ 2147483647 w 506"/>
                <a:gd name="T13" fmla="*/ 2147483647 h 543"/>
                <a:gd name="T14" fmla="*/ 2147483647 w 506"/>
                <a:gd name="T15" fmla="*/ 2147483647 h 543"/>
                <a:gd name="T16" fmla="*/ 2147483647 w 506"/>
                <a:gd name="T17" fmla="*/ 2147483647 h 543"/>
                <a:gd name="T18" fmla="*/ 2147483647 w 506"/>
                <a:gd name="T19" fmla="*/ 2147483647 h 543"/>
                <a:gd name="T20" fmla="*/ 2147483647 w 506"/>
                <a:gd name="T21" fmla="*/ 2147483647 h 543"/>
                <a:gd name="T22" fmla="*/ 2147483647 w 506"/>
                <a:gd name="T23" fmla="*/ 2147483647 h 543"/>
                <a:gd name="T24" fmla="*/ 2147483647 w 506"/>
                <a:gd name="T25" fmla="*/ 2147483647 h 543"/>
                <a:gd name="T26" fmla="*/ 2147483647 w 506"/>
                <a:gd name="T27" fmla="*/ 2147483647 h 543"/>
                <a:gd name="T28" fmla="*/ 2147483647 w 506"/>
                <a:gd name="T29" fmla="*/ 2147483647 h 543"/>
                <a:gd name="T30" fmla="*/ 2147483647 w 506"/>
                <a:gd name="T31" fmla="*/ 2147483647 h 543"/>
                <a:gd name="T32" fmla="*/ 2147483647 w 506"/>
                <a:gd name="T33" fmla="*/ 2147483647 h 543"/>
                <a:gd name="T34" fmla="*/ 2147483647 w 506"/>
                <a:gd name="T35" fmla="*/ 2147483647 h 543"/>
                <a:gd name="T36" fmla="*/ 2147483647 w 506"/>
                <a:gd name="T37" fmla="*/ 2147483647 h 543"/>
                <a:gd name="T38" fmla="*/ 2147483647 w 506"/>
                <a:gd name="T39" fmla="*/ 2147483647 h 543"/>
                <a:gd name="T40" fmla="*/ 2147483647 w 506"/>
                <a:gd name="T41" fmla="*/ 2147483647 h 543"/>
                <a:gd name="T42" fmla="*/ 2147483647 w 506"/>
                <a:gd name="T43" fmla="*/ 2147483647 h 543"/>
                <a:gd name="T44" fmla="*/ 2147483647 w 506"/>
                <a:gd name="T45" fmla="*/ 2147483647 h 543"/>
                <a:gd name="T46" fmla="*/ 2147483647 w 506"/>
                <a:gd name="T47" fmla="*/ 2147483647 h 543"/>
                <a:gd name="T48" fmla="*/ 2147483647 w 506"/>
                <a:gd name="T49" fmla="*/ 2147483647 h 543"/>
                <a:gd name="T50" fmla="*/ 2147483647 w 506"/>
                <a:gd name="T51" fmla="*/ 2147483647 h 543"/>
                <a:gd name="T52" fmla="*/ 2147483647 w 506"/>
                <a:gd name="T53" fmla="*/ 2147483647 h 543"/>
                <a:gd name="T54" fmla="*/ 2147483647 w 506"/>
                <a:gd name="T55" fmla="*/ 2147483647 h 543"/>
                <a:gd name="T56" fmla="*/ 2147483647 w 506"/>
                <a:gd name="T57" fmla="*/ 2147483647 h 543"/>
                <a:gd name="T58" fmla="*/ 2147483647 w 506"/>
                <a:gd name="T59" fmla="*/ 2147483647 h 543"/>
                <a:gd name="T60" fmla="*/ 2147483647 w 506"/>
                <a:gd name="T61" fmla="*/ 2147483647 h 543"/>
                <a:gd name="T62" fmla="*/ 2147483647 w 506"/>
                <a:gd name="T63" fmla="*/ 2147483647 h 543"/>
                <a:gd name="T64" fmla="*/ 2147483647 w 506"/>
                <a:gd name="T65" fmla="*/ 2147483647 h 543"/>
                <a:gd name="T66" fmla="*/ 2147483647 w 506"/>
                <a:gd name="T67" fmla="*/ 2147483647 h 543"/>
                <a:gd name="T68" fmla="*/ 2147483647 w 506"/>
                <a:gd name="T69" fmla="*/ 2147483647 h 543"/>
                <a:gd name="T70" fmla="*/ 2147483647 w 506"/>
                <a:gd name="T71" fmla="*/ 2147483647 h 543"/>
                <a:gd name="T72" fmla="*/ 2147483647 w 506"/>
                <a:gd name="T73" fmla="*/ 2147483647 h 543"/>
                <a:gd name="T74" fmla="*/ 2147483647 w 506"/>
                <a:gd name="T75" fmla="*/ 2147483647 h 543"/>
                <a:gd name="T76" fmla="*/ 2147483647 w 506"/>
                <a:gd name="T77" fmla="*/ 0 h 543"/>
                <a:gd name="T78" fmla="*/ 2147483647 w 506"/>
                <a:gd name="T79" fmla="*/ 2147483647 h 543"/>
                <a:gd name="T80" fmla="*/ 2147483647 w 506"/>
                <a:gd name="T81" fmla="*/ 2147483647 h 543"/>
                <a:gd name="T82" fmla="*/ 2147483647 w 506"/>
                <a:gd name="T83" fmla="*/ 2147483647 h 543"/>
                <a:gd name="T84" fmla="*/ 2147483647 w 506"/>
                <a:gd name="T85" fmla="*/ 2147483647 h 543"/>
                <a:gd name="T86" fmla="*/ 2147483647 w 506"/>
                <a:gd name="T87" fmla="*/ 2147483647 h 543"/>
                <a:gd name="T88" fmla="*/ 2147483647 w 506"/>
                <a:gd name="T89" fmla="*/ 2147483647 h 5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6"/>
                <a:gd name="T136" fmla="*/ 0 h 543"/>
                <a:gd name="T137" fmla="*/ 506 w 506"/>
                <a:gd name="T138" fmla="*/ 543 h 5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6" h="543">
                  <a:moveTo>
                    <a:pt x="168" y="111"/>
                  </a:moveTo>
                  <a:lnTo>
                    <a:pt x="143" y="154"/>
                  </a:lnTo>
                  <a:lnTo>
                    <a:pt x="110" y="181"/>
                  </a:lnTo>
                  <a:lnTo>
                    <a:pt x="72" y="171"/>
                  </a:lnTo>
                  <a:lnTo>
                    <a:pt x="53" y="217"/>
                  </a:lnTo>
                  <a:lnTo>
                    <a:pt x="0" y="230"/>
                  </a:lnTo>
                  <a:lnTo>
                    <a:pt x="42" y="293"/>
                  </a:lnTo>
                  <a:lnTo>
                    <a:pt x="42" y="368"/>
                  </a:lnTo>
                  <a:lnTo>
                    <a:pt x="74" y="406"/>
                  </a:lnTo>
                  <a:lnTo>
                    <a:pt x="135" y="382"/>
                  </a:lnTo>
                  <a:lnTo>
                    <a:pt x="173" y="349"/>
                  </a:lnTo>
                  <a:lnTo>
                    <a:pt x="293" y="365"/>
                  </a:lnTo>
                  <a:lnTo>
                    <a:pt x="322" y="436"/>
                  </a:lnTo>
                  <a:lnTo>
                    <a:pt x="320" y="464"/>
                  </a:lnTo>
                  <a:lnTo>
                    <a:pt x="299" y="519"/>
                  </a:lnTo>
                  <a:lnTo>
                    <a:pt x="301" y="540"/>
                  </a:lnTo>
                  <a:lnTo>
                    <a:pt x="310" y="543"/>
                  </a:lnTo>
                  <a:lnTo>
                    <a:pt x="369" y="531"/>
                  </a:lnTo>
                  <a:lnTo>
                    <a:pt x="393" y="495"/>
                  </a:lnTo>
                  <a:lnTo>
                    <a:pt x="443" y="502"/>
                  </a:lnTo>
                  <a:lnTo>
                    <a:pt x="471" y="484"/>
                  </a:lnTo>
                  <a:lnTo>
                    <a:pt x="471" y="405"/>
                  </a:lnTo>
                  <a:lnTo>
                    <a:pt x="484" y="459"/>
                  </a:lnTo>
                  <a:lnTo>
                    <a:pt x="506" y="420"/>
                  </a:lnTo>
                  <a:lnTo>
                    <a:pt x="503" y="373"/>
                  </a:lnTo>
                  <a:lnTo>
                    <a:pt x="490" y="355"/>
                  </a:lnTo>
                  <a:lnTo>
                    <a:pt x="436" y="345"/>
                  </a:lnTo>
                  <a:lnTo>
                    <a:pt x="470" y="316"/>
                  </a:lnTo>
                  <a:lnTo>
                    <a:pt x="493" y="250"/>
                  </a:lnTo>
                  <a:lnTo>
                    <a:pt x="468" y="145"/>
                  </a:lnTo>
                  <a:lnTo>
                    <a:pt x="417" y="101"/>
                  </a:lnTo>
                  <a:lnTo>
                    <a:pt x="320" y="96"/>
                  </a:lnTo>
                  <a:lnTo>
                    <a:pt x="288" y="109"/>
                  </a:lnTo>
                  <a:lnTo>
                    <a:pt x="258" y="109"/>
                  </a:lnTo>
                  <a:lnTo>
                    <a:pt x="256" y="94"/>
                  </a:lnTo>
                  <a:lnTo>
                    <a:pt x="311" y="62"/>
                  </a:lnTo>
                  <a:lnTo>
                    <a:pt x="307" y="46"/>
                  </a:lnTo>
                  <a:lnTo>
                    <a:pt x="287" y="16"/>
                  </a:lnTo>
                  <a:lnTo>
                    <a:pt x="257" y="0"/>
                  </a:lnTo>
                  <a:lnTo>
                    <a:pt x="247" y="14"/>
                  </a:lnTo>
                  <a:lnTo>
                    <a:pt x="233" y="19"/>
                  </a:lnTo>
                  <a:lnTo>
                    <a:pt x="217" y="38"/>
                  </a:lnTo>
                  <a:lnTo>
                    <a:pt x="202" y="90"/>
                  </a:lnTo>
                  <a:lnTo>
                    <a:pt x="187" y="109"/>
                  </a:lnTo>
                  <a:lnTo>
                    <a:pt x="168" y="111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03" name="Freeform 86" descr="Large grid"/>
            <p:cNvSpPr>
              <a:spLocks/>
            </p:cNvSpPr>
            <p:nvPr/>
          </p:nvSpPr>
          <p:spPr bwMode="auto">
            <a:xfrm rot="-350899">
              <a:off x="2581389" y="1586866"/>
              <a:ext cx="1800794" cy="1851343"/>
            </a:xfrm>
            <a:custGeom>
              <a:avLst/>
              <a:gdLst>
                <a:gd name="T0" fmla="*/ 2147483647 w 4138"/>
                <a:gd name="T1" fmla="*/ 2147483647 h 4588"/>
                <a:gd name="T2" fmla="*/ 2147483647 w 4138"/>
                <a:gd name="T3" fmla="*/ 2147483647 h 4588"/>
                <a:gd name="T4" fmla="*/ 2147483647 w 4138"/>
                <a:gd name="T5" fmla="*/ 2147483647 h 4588"/>
                <a:gd name="T6" fmla="*/ 2147483647 w 4138"/>
                <a:gd name="T7" fmla="*/ 2147483647 h 4588"/>
                <a:gd name="T8" fmla="*/ 2147483647 w 4138"/>
                <a:gd name="T9" fmla="*/ 2147483647 h 4588"/>
                <a:gd name="T10" fmla="*/ 2147483647 w 4138"/>
                <a:gd name="T11" fmla="*/ 2147483647 h 4588"/>
                <a:gd name="T12" fmla="*/ 2147483647 w 4138"/>
                <a:gd name="T13" fmla="*/ 2147483647 h 4588"/>
                <a:gd name="T14" fmla="*/ 2147483647 w 4138"/>
                <a:gd name="T15" fmla="*/ 2147483647 h 4588"/>
                <a:gd name="T16" fmla="*/ 2147483647 w 4138"/>
                <a:gd name="T17" fmla="*/ 2147483647 h 4588"/>
                <a:gd name="T18" fmla="*/ 2147483647 w 4138"/>
                <a:gd name="T19" fmla="*/ 2147483647 h 4588"/>
                <a:gd name="T20" fmla="*/ 2147483647 w 4138"/>
                <a:gd name="T21" fmla="*/ 2147483647 h 4588"/>
                <a:gd name="T22" fmla="*/ 2147483647 w 4138"/>
                <a:gd name="T23" fmla="*/ 2147483647 h 4588"/>
                <a:gd name="T24" fmla="*/ 2147483647 w 4138"/>
                <a:gd name="T25" fmla="*/ 2147483647 h 4588"/>
                <a:gd name="T26" fmla="*/ 2147483647 w 4138"/>
                <a:gd name="T27" fmla="*/ 2147483647 h 4588"/>
                <a:gd name="T28" fmla="*/ 2147483647 w 4138"/>
                <a:gd name="T29" fmla="*/ 2147483647 h 4588"/>
                <a:gd name="T30" fmla="*/ 2147483647 w 4138"/>
                <a:gd name="T31" fmla="*/ 2147483647 h 4588"/>
                <a:gd name="T32" fmla="*/ 2147483647 w 4138"/>
                <a:gd name="T33" fmla="*/ 2147483647 h 4588"/>
                <a:gd name="T34" fmla="*/ 2147483647 w 4138"/>
                <a:gd name="T35" fmla="*/ 2147483647 h 4588"/>
                <a:gd name="T36" fmla="*/ 2147483647 w 4138"/>
                <a:gd name="T37" fmla="*/ 2147483647 h 4588"/>
                <a:gd name="T38" fmla="*/ 2147483647 w 4138"/>
                <a:gd name="T39" fmla="*/ 2147483647 h 4588"/>
                <a:gd name="T40" fmla="*/ 2147483647 w 4138"/>
                <a:gd name="T41" fmla="*/ 2147483647 h 4588"/>
                <a:gd name="T42" fmla="*/ 2147483647 w 4138"/>
                <a:gd name="T43" fmla="*/ 2147483647 h 4588"/>
                <a:gd name="T44" fmla="*/ 2147483647 w 4138"/>
                <a:gd name="T45" fmla="*/ 2147483647 h 4588"/>
                <a:gd name="T46" fmla="*/ 2147483647 w 4138"/>
                <a:gd name="T47" fmla="*/ 2147483647 h 4588"/>
                <a:gd name="T48" fmla="*/ 2147483647 w 4138"/>
                <a:gd name="T49" fmla="*/ 2147483647 h 4588"/>
                <a:gd name="T50" fmla="*/ 2147483647 w 4138"/>
                <a:gd name="T51" fmla="*/ 2147483647 h 4588"/>
                <a:gd name="T52" fmla="*/ 2147483647 w 4138"/>
                <a:gd name="T53" fmla="*/ 2147483647 h 4588"/>
                <a:gd name="T54" fmla="*/ 2147483647 w 4138"/>
                <a:gd name="T55" fmla="*/ 2147483647 h 4588"/>
                <a:gd name="T56" fmla="*/ 2147483647 w 4138"/>
                <a:gd name="T57" fmla="*/ 2147483647 h 4588"/>
                <a:gd name="T58" fmla="*/ 2147483647 w 4138"/>
                <a:gd name="T59" fmla="*/ 2147483647 h 4588"/>
                <a:gd name="T60" fmla="*/ 2147483647 w 4138"/>
                <a:gd name="T61" fmla="*/ 2147483647 h 4588"/>
                <a:gd name="T62" fmla="*/ 2147483647 w 4138"/>
                <a:gd name="T63" fmla="*/ 2147483647 h 4588"/>
                <a:gd name="T64" fmla="*/ 2147483647 w 4138"/>
                <a:gd name="T65" fmla="*/ 2147483647 h 4588"/>
                <a:gd name="T66" fmla="*/ 2147483647 w 4138"/>
                <a:gd name="T67" fmla="*/ 2147483647 h 4588"/>
                <a:gd name="T68" fmla="*/ 2147483647 w 4138"/>
                <a:gd name="T69" fmla="*/ 2147483647 h 4588"/>
                <a:gd name="T70" fmla="*/ 2147483647 w 4138"/>
                <a:gd name="T71" fmla="*/ 2147483647 h 4588"/>
                <a:gd name="T72" fmla="*/ 2147483647 w 4138"/>
                <a:gd name="T73" fmla="*/ 2147483647 h 4588"/>
                <a:gd name="T74" fmla="*/ 2147483647 w 4138"/>
                <a:gd name="T75" fmla="*/ 2147483647 h 4588"/>
                <a:gd name="T76" fmla="*/ 2147483647 w 4138"/>
                <a:gd name="T77" fmla="*/ 2147483647 h 4588"/>
                <a:gd name="T78" fmla="*/ 2147483647 w 4138"/>
                <a:gd name="T79" fmla="*/ 2147483647 h 4588"/>
                <a:gd name="T80" fmla="*/ 2147483647 w 4138"/>
                <a:gd name="T81" fmla="*/ 2147483647 h 4588"/>
                <a:gd name="T82" fmla="*/ 2147483647 w 4138"/>
                <a:gd name="T83" fmla="*/ 2147483647 h 4588"/>
                <a:gd name="T84" fmla="*/ 2147483647 w 4138"/>
                <a:gd name="T85" fmla="*/ 2147483647 h 4588"/>
                <a:gd name="T86" fmla="*/ 2147483647 w 4138"/>
                <a:gd name="T87" fmla="*/ 2147483647 h 4588"/>
                <a:gd name="T88" fmla="*/ 2147483647 w 4138"/>
                <a:gd name="T89" fmla="*/ 2147483647 h 4588"/>
                <a:gd name="T90" fmla="*/ 2147483647 w 4138"/>
                <a:gd name="T91" fmla="*/ 2147483647 h 4588"/>
                <a:gd name="T92" fmla="*/ 2147483647 w 4138"/>
                <a:gd name="T93" fmla="*/ 2147483647 h 4588"/>
                <a:gd name="T94" fmla="*/ 2147483647 w 4138"/>
                <a:gd name="T95" fmla="*/ 2147483647 h 4588"/>
                <a:gd name="T96" fmla="*/ 2147483647 w 4138"/>
                <a:gd name="T97" fmla="*/ 2147483647 h 4588"/>
                <a:gd name="T98" fmla="*/ 2147483647 w 4138"/>
                <a:gd name="T99" fmla="*/ 2147483647 h 4588"/>
                <a:gd name="T100" fmla="*/ 2147483647 w 4138"/>
                <a:gd name="T101" fmla="*/ 2147483647 h 4588"/>
                <a:gd name="T102" fmla="*/ 2147483647 w 4138"/>
                <a:gd name="T103" fmla="*/ 2147483647 h 4588"/>
                <a:gd name="T104" fmla="*/ 2147483647 w 4138"/>
                <a:gd name="T105" fmla="*/ 2147483647 h 4588"/>
                <a:gd name="T106" fmla="*/ 2147483647 w 4138"/>
                <a:gd name="T107" fmla="*/ 2147483647 h 4588"/>
                <a:gd name="T108" fmla="*/ 2147483647 w 4138"/>
                <a:gd name="T109" fmla="*/ 2147483647 h 4588"/>
                <a:gd name="T110" fmla="*/ 2147483647 w 4138"/>
                <a:gd name="T111" fmla="*/ 2147483647 h 4588"/>
                <a:gd name="T112" fmla="*/ 2147483647 w 4138"/>
                <a:gd name="T113" fmla="*/ 2147483647 h 4588"/>
                <a:gd name="T114" fmla="*/ 2147483647 w 4138"/>
                <a:gd name="T115" fmla="*/ 2147483647 h 4588"/>
                <a:gd name="T116" fmla="*/ 2147483647 w 4138"/>
                <a:gd name="T117" fmla="*/ 2147483647 h 45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38"/>
                <a:gd name="T178" fmla="*/ 0 h 4588"/>
                <a:gd name="T179" fmla="*/ 4138 w 4138"/>
                <a:gd name="T180" fmla="*/ 4588 h 45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38" h="4588">
                  <a:moveTo>
                    <a:pt x="4129" y="422"/>
                  </a:moveTo>
                  <a:lnTo>
                    <a:pt x="4073" y="419"/>
                  </a:lnTo>
                  <a:lnTo>
                    <a:pt x="4076" y="468"/>
                  </a:lnTo>
                  <a:lnTo>
                    <a:pt x="4064" y="470"/>
                  </a:lnTo>
                  <a:lnTo>
                    <a:pt x="4063" y="461"/>
                  </a:lnTo>
                  <a:lnTo>
                    <a:pt x="4040" y="458"/>
                  </a:lnTo>
                  <a:lnTo>
                    <a:pt x="4029" y="444"/>
                  </a:lnTo>
                  <a:lnTo>
                    <a:pt x="4034" y="473"/>
                  </a:lnTo>
                  <a:lnTo>
                    <a:pt x="4031" y="479"/>
                  </a:lnTo>
                  <a:lnTo>
                    <a:pt x="4016" y="458"/>
                  </a:lnTo>
                  <a:lnTo>
                    <a:pt x="3987" y="467"/>
                  </a:lnTo>
                  <a:lnTo>
                    <a:pt x="3964" y="485"/>
                  </a:lnTo>
                  <a:lnTo>
                    <a:pt x="3969" y="455"/>
                  </a:lnTo>
                  <a:lnTo>
                    <a:pt x="3984" y="439"/>
                  </a:lnTo>
                  <a:lnTo>
                    <a:pt x="4000" y="432"/>
                  </a:lnTo>
                  <a:lnTo>
                    <a:pt x="4005" y="418"/>
                  </a:lnTo>
                  <a:lnTo>
                    <a:pt x="3999" y="406"/>
                  </a:lnTo>
                  <a:lnTo>
                    <a:pt x="3985" y="391"/>
                  </a:lnTo>
                  <a:lnTo>
                    <a:pt x="3938" y="403"/>
                  </a:lnTo>
                  <a:lnTo>
                    <a:pt x="3944" y="389"/>
                  </a:lnTo>
                  <a:lnTo>
                    <a:pt x="3869" y="344"/>
                  </a:lnTo>
                  <a:lnTo>
                    <a:pt x="3836" y="341"/>
                  </a:lnTo>
                  <a:lnTo>
                    <a:pt x="3824" y="329"/>
                  </a:lnTo>
                  <a:lnTo>
                    <a:pt x="3827" y="321"/>
                  </a:lnTo>
                  <a:lnTo>
                    <a:pt x="3826" y="311"/>
                  </a:lnTo>
                  <a:lnTo>
                    <a:pt x="3997" y="326"/>
                  </a:lnTo>
                  <a:lnTo>
                    <a:pt x="4068" y="248"/>
                  </a:lnTo>
                  <a:lnTo>
                    <a:pt x="4094" y="234"/>
                  </a:lnTo>
                  <a:lnTo>
                    <a:pt x="4107" y="215"/>
                  </a:lnTo>
                  <a:lnTo>
                    <a:pt x="4097" y="187"/>
                  </a:lnTo>
                  <a:lnTo>
                    <a:pt x="4068" y="178"/>
                  </a:lnTo>
                  <a:lnTo>
                    <a:pt x="4045" y="150"/>
                  </a:lnTo>
                  <a:lnTo>
                    <a:pt x="4009" y="155"/>
                  </a:lnTo>
                  <a:lnTo>
                    <a:pt x="3989" y="148"/>
                  </a:lnTo>
                  <a:lnTo>
                    <a:pt x="4006" y="132"/>
                  </a:lnTo>
                  <a:lnTo>
                    <a:pt x="3970" y="118"/>
                  </a:lnTo>
                  <a:lnTo>
                    <a:pt x="3955" y="99"/>
                  </a:lnTo>
                  <a:lnTo>
                    <a:pt x="3942" y="122"/>
                  </a:lnTo>
                  <a:lnTo>
                    <a:pt x="3930" y="130"/>
                  </a:lnTo>
                  <a:lnTo>
                    <a:pt x="3927" y="114"/>
                  </a:lnTo>
                  <a:lnTo>
                    <a:pt x="3920" y="105"/>
                  </a:lnTo>
                  <a:lnTo>
                    <a:pt x="3879" y="127"/>
                  </a:lnTo>
                  <a:lnTo>
                    <a:pt x="3875" y="122"/>
                  </a:lnTo>
                  <a:lnTo>
                    <a:pt x="3872" y="113"/>
                  </a:lnTo>
                  <a:lnTo>
                    <a:pt x="3873" y="102"/>
                  </a:lnTo>
                  <a:lnTo>
                    <a:pt x="3869" y="82"/>
                  </a:lnTo>
                  <a:lnTo>
                    <a:pt x="3858" y="75"/>
                  </a:lnTo>
                  <a:lnTo>
                    <a:pt x="3851" y="61"/>
                  </a:lnTo>
                  <a:lnTo>
                    <a:pt x="3832" y="72"/>
                  </a:lnTo>
                  <a:lnTo>
                    <a:pt x="3816" y="65"/>
                  </a:lnTo>
                  <a:lnTo>
                    <a:pt x="3800" y="73"/>
                  </a:lnTo>
                  <a:lnTo>
                    <a:pt x="3784" y="109"/>
                  </a:lnTo>
                  <a:lnTo>
                    <a:pt x="3799" y="211"/>
                  </a:lnTo>
                  <a:lnTo>
                    <a:pt x="3773" y="228"/>
                  </a:lnTo>
                  <a:lnTo>
                    <a:pt x="3750" y="216"/>
                  </a:lnTo>
                  <a:lnTo>
                    <a:pt x="3725" y="225"/>
                  </a:lnTo>
                  <a:lnTo>
                    <a:pt x="3718" y="215"/>
                  </a:lnTo>
                  <a:lnTo>
                    <a:pt x="3739" y="192"/>
                  </a:lnTo>
                  <a:lnTo>
                    <a:pt x="3755" y="158"/>
                  </a:lnTo>
                  <a:lnTo>
                    <a:pt x="3743" y="138"/>
                  </a:lnTo>
                  <a:lnTo>
                    <a:pt x="3711" y="166"/>
                  </a:lnTo>
                  <a:lnTo>
                    <a:pt x="3690" y="168"/>
                  </a:lnTo>
                  <a:lnTo>
                    <a:pt x="3720" y="139"/>
                  </a:lnTo>
                  <a:lnTo>
                    <a:pt x="3697" y="116"/>
                  </a:lnTo>
                  <a:lnTo>
                    <a:pt x="3709" y="97"/>
                  </a:lnTo>
                  <a:lnTo>
                    <a:pt x="3748" y="98"/>
                  </a:lnTo>
                  <a:lnTo>
                    <a:pt x="3760" y="65"/>
                  </a:lnTo>
                  <a:lnTo>
                    <a:pt x="3758" y="30"/>
                  </a:lnTo>
                  <a:lnTo>
                    <a:pt x="3731" y="33"/>
                  </a:lnTo>
                  <a:lnTo>
                    <a:pt x="3732" y="12"/>
                  </a:lnTo>
                  <a:lnTo>
                    <a:pt x="3715" y="0"/>
                  </a:lnTo>
                  <a:lnTo>
                    <a:pt x="3702" y="2"/>
                  </a:lnTo>
                  <a:lnTo>
                    <a:pt x="3677" y="27"/>
                  </a:lnTo>
                  <a:lnTo>
                    <a:pt x="3649" y="2"/>
                  </a:lnTo>
                  <a:lnTo>
                    <a:pt x="3636" y="112"/>
                  </a:lnTo>
                  <a:lnTo>
                    <a:pt x="3624" y="133"/>
                  </a:lnTo>
                  <a:lnTo>
                    <a:pt x="3621" y="152"/>
                  </a:lnTo>
                  <a:lnTo>
                    <a:pt x="3626" y="176"/>
                  </a:lnTo>
                  <a:lnTo>
                    <a:pt x="3610" y="180"/>
                  </a:lnTo>
                  <a:lnTo>
                    <a:pt x="3604" y="201"/>
                  </a:lnTo>
                  <a:lnTo>
                    <a:pt x="3609" y="234"/>
                  </a:lnTo>
                  <a:lnTo>
                    <a:pt x="3583" y="238"/>
                  </a:lnTo>
                  <a:lnTo>
                    <a:pt x="3554" y="274"/>
                  </a:lnTo>
                  <a:lnTo>
                    <a:pt x="3560" y="197"/>
                  </a:lnTo>
                  <a:lnTo>
                    <a:pt x="3534" y="168"/>
                  </a:lnTo>
                  <a:lnTo>
                    <a:pt x="3553" y="147"/>
                  </a:lnTo>
                  <a:lnTo>
                    <a:pt x="3542" y="76"/>
                  </a:lnTo>
                  <a:lnTo>
                    <a:pt x="3532" y="73"/>
                  </a:lnTo>
                  <a:lnTo>
                    <a:pt x="3518" y="82"/>
                  </a:lnTo>
                  <a:lnTo>
                    <a:pt x="3404" y="336"/>
                  </a:lnTo>
                  <a:lnTo>
                    <a:pt x="3422" y="314"/>
                  </a:lnTo>
                  <a:lnTo>
                    <a:pt x="3379" y="398"/>
                  </a:lnTo>
                  <a:lnTo>
                    <a:pt x="3361" y="410"/>
                  </a:lnTo>
                  <a:lnTo>
                    <a:pt x="3357" y="356"/>
                  </a:lnTo>
                  <a:lnTo>
                    <a:pt x="3367" y="336"/>
                  </a:lnTo>
                  <a:lnTo>
                    <a:pt x="3379" y="328"/>
                  </a:lnTo>
                  <a:lnTo>
                    <a:pt x="3380" y="273"/>
                  </a:lnTo>
                  <a:lnTo>
                    <a:pt x="3376" y="257"/>
                  </a:lnTo>
                  <a:lnTo>
                    <a:pt x="3444" y="114"/>
                  </a:lnTo>
                  <a:lnTo>
                    <a:pt x="3422" y="103"/>
                  </a:lnTo>
                  <a:lnTo>
                    <a:pt x="3391" y="131"/>
                  </a:lnTo>
                  <a:lnTo>
                    <a:pt x="3371" y="138"/>
                  </a:lnTo>
                  <a:lnTo>
                    <a:pt x="3366" y="111"/>
                  </a:lnTo>
                  <a:lnTo>
                    <a:pt x="3351" y="102"/>
                  </a:lnTo>
                  <a:lnTo>
                    <a:pt x="3342" y="90"/>
                  </a:lnTo>
                  <a:lnTo>
                    <a:pt x="3337" y="74"/>
                  </a:lnTo>
                  <a:lnTo>
                    <a:pt x="3318" y="102"/>
                  </a:lnTo>
                  <a:lnTo>
                    <a:pt x="3311" y="89"/>
                  </a:lnTo>
                  <a:lnTo>
                    <a:pt x="3295" y="90"/>
                  </a:lnTo>
                  <a:lnTo>
                    <a:pt x="3295" y="144"/>
                  </a:lnTo>
                  <a:lnTo>
                    <a:pt x="3263" y="135"/>
                  </a:lnTo>
                  <a:lnTo>
                    <a:pt x="3279" y="164"/>
                  </a:lnTo>
                  <a:lnTo>
                    <a:pt x="3297" y="180"/>
                  </a:lnTo>
                  <a:lnTo>
                    <a:pt x="3302" y="191"/>
                  </a:lnTo>
                  <a:lnTo>
                    <a:pt x="3271" y="209"/>
                  </a:lnTo>
                  <a:lnTo>
                    <a:pt x="3257" y="235"/>
                  </a:lnTo>
                  <a:lnTo>
                    <a:pt x="3267" y="264"/>
                  </a:lnTo>
                  <a:lnTo>
                    <a:pt x="3212" y="267"/>
                  </a:lnTo>
                  <a:lnTo>
                    <a:pt x="3184" y="300"/>
                  </a:lnTo>
                  <a:lnTo>
                    <a:pt x="3174" y="325"/>
                  </a:lnTo>
                  <a:lnTo>
                    <a:pt x="3148" y="360"/>
                  </a:lnTo>
                  <a:lnTo>
                    <a:pt x="3146" y="374"/>
                  </a:lnTo>
                  <a:lnTo>
                    <a:pt x="3152" y="392"/>
                  </a:lnTo>
                  <a:lnTo>
                    <a:pt x="3147" y="449"/>
                  </a:lnTo>
                  <a:lnTo>
                    <a:pt x="3129" y="453"/>
                  </a:lnTo>
                  <a:lnTo>
                    <a:pt x="3116" y="440"/>
                  </a:lnTo>
                  <a:lnTo>
                    <a:pt x="3115" y="419"/>
                  </a:lnTo>
                  <a:lnTo>
                    <a:pt x="3127" y="410"/>
                  </a:lnTo>
                  <a:lnTo>
                    <a:pt x="3096" y="403"/>
                  </a:lnTo>
                  <a:lnTo>
                    <a:pt x="3109" y="379"/>
                  </a:lnTo>
                  <a:lnTo>
                    <a:pt x="3106" y="374"/>
                  </a:lnTo>
                  <a:lnTo>
                    <a:pt x="3037" y="367"/>
                  </a:lnTo>
                  <a:lnTo>
                    <a:pt x="3044" y="396"/>
                  </a:lnTo>
                  <a:lnTo>
                    <a:pt x="3034" y="401"/>
                  </a:lnTo>
                  <a:lnTo>
                    <a:pt x="3016" y="394"/>
                  </a:lnTo>
                  <a:lnTo>
                    <a:pt x="3015" y="378"/>
                  </a:lnTo>
                  <a:lnTo>
                    <a:pt x="3007" y="356"/>
                  </a:lnTo>
                  <a:lnTo>
                    <a:pt x="2999" y="363"/>
                  </a:lnTo>
                  <a:lnTo>
                    <a:pt x="2994" y="341"/>
                  </a:lnTo>
                  <a:lnTo>
                    <a:pt x="2980" y="353"/>
                  </a:lnTo>
                  <a:lnTo>
                    <a:pt x="2974" y="341"/>
                  </a:lnTo>
                  <a:lnTo>
                    <a:pt x="2962" y="354"/>
                  </a:lnTo>
                  <a:lnTo>
                    <a:pt x="2962" y="392"/>
                  </a:lnTo>
                  <a:lnTo>
                    <a:pt x="2938" y="348"/>
                  </a:lnTo>
                  <a:lnTo>
                    <a:pt x="2929" y="340"/>
                  </a:lnTo>
                  <a:lnTo>
                    <a:pt x="2931" y="397"/>
                  </a:lnTo>
                  <a:lnTo>
                    <a:pt x="2971" y="419"/>
                  </a:lnTo>
                  <a:lnTo>
                    <a:pt x="2986" y="419"/>
                  </a:lnTo>
                  <a:lnTo>
                    <a:pt x="2983" y="492"/>
                  </a:lnTo>
                  <a:lnTo>
                    <a:pt x="2993" y="517"/>
                  </a:lnTo>
                  <a:lnTo>
                    <a:pt x="2994" y="551"/>
                  </a:lnTo>
                  <a:lnTo>
                    <a:pt x="2895" y="439"/>
                  </a:lnTo>
                  <a:lnTo>
                    <a:pt x="2905" y="484"/>
                  </a:lnTo>
                  <a:lnTo>
                    <a:pt x="2892" y="482"/>
                  </a:lnTo>
                  <a:lnTo>
                    <a:pt x="2886" y="507"/>
                  </a:lnTo>
                  <a:lnTo>
                    <a:pt x="2874" y="506"/>
                  </a:lnTo>
                  <a:lnTo>
                    <a:pt x="2866" y="522"/>
                  </a:lnTo>
                  <a:lnTo>
                    <a:pt x="2856" y="514"/>
                  </a:lnTo>
                  <a:lnTo>
                    <a:pt x="2854" y="500"/>
                  </a:lnTo>
                  <a:lnTo>
                    <a:pt x="2863" y="474"/>
                  </a:lnTo>
                  <a:lnTo>
                    <a:pt x="2845" y="485"/>
                  </a:lnTo>
                  <a:lnTo>
                    <a:pt x="2829" y="507"/>
                  </a:lnTo>
                  <a:lnTo>
                    <a:pt x="2821" y="536"/>
                  </a:lnTo>
                  <a:lnTo>
                    <a:pt x="2808" y="541"/>
                  </a:lnTo>
                  <a:lnTo>
                    <a:pt x="2818" y="591"/>
                  </a:lnTo>
                  <a:lnTo>
                    <a:pt x="2780" y="624"/>
                  </a:lnTo>
                  <a:lnTo>
                    <a:pt x="2764" y="671"/>
                  </a:lnTo>
                  <a:lnTo>
                    <a:pt x="2746" y="692"/>
                  </a:lnTo>
                  <a:lnTo>
                    <a:pt x="2771" y="644"/>
                  </a:lnTo>
                  <a:lnTo>
                    <a:pt x="2773" y="475"/>
                  </a:lnTo>
                  <a:lnTo>
                    <a:pt x="2748" y="485"/>
                  </a:lnTo>
                  <a:lnTo>
                    <a:pt x="2712" y="548"/>
                  </a:lnTo>
                  <a:lnTo>
                    <a:pt x="2691" y="649"/>
                  </a:lnTo>
                  <a:lnTo>
                    <a:pt x="2689" y="527"/>
                  </a:lnTo>
                  <a:lnTo>
                    <a:pt x="2629" y="536"/>
                  </a:lnTo>
                  <a:lnTo>
                    <a:pt x="2608" y="576"/>
                  </a:lnTo>
                  <a:lnTo>
                    <a:pt x="2610" y="636"/>
                  </a:lnTo>
                  <a:lnTo>
                    <a:pt x="2632" y="668"/>
                  </a:lnTo>
                  <a:lnTo>
                    <a:pt x="2653" y="676"/>
                  </a:lnTo>
                  <a:lnTo>
                    <a:pt x="2670" y="707"/>
                  </a:lnTo>
                  <a:lnTo>
                    <a:pt x="2666" y="732"/>
                  </a:lnTo>
                  <a:lnTo>
                    <a:pt x="2647" y="729"/>
                  </a:lnTo>
                  <a:lnTo>
                    <a:pt x="2631" y="691"/>
                  </a:lnTo>
                  <a:lnTo>
                    <a:pt x="2606" y="674"/>
                  </a:lnTo>
                  <a:lnTo>
                    <a:pt x="2566" y="616"/>
                  </a:lnTo>
                  <a:lnTo>
                    <a:pt x="2539" y="620"/>
                  </a:lnTo>
                  <a:lnTo>
                    <a:pt x="2554" y="660"/>
                  </a:lnTo>
                  <a:lnTo>
                    <a:pt x="2584" y="690"/>
                  </a:lnTo>
                  <a:lnTo>
                    <a:pt x="2561" y="711"/>
                  </a:lnTo>
                  <a:lnTo>
                    <a:pt x="2542" y="695"/>
                  </a:lnTo>
                  <a:lnTo>
                    <a:pt x="2531" y="709"/>
                  </a:lnTo>
                  <a:lnTo>
                    <a:pt x="2527" y="678"/>
                  </a:lnTo>
                  <a:lnTo>
                    <a:pt x="2508" y="691"/>
                  </a:lnTo>
                  <a:lnTo>
                    <a:pt x="2507" y="679"/>
                  </a:lnTo>
                  <a:lnTo>
                    <a:pt x="2514" y="647"/>
                  </a:lnTo>
                  <a:lnTo>
                    <a:pt x="2502" y="634"/>
                  </a:lnTo>
                  <a:lnTo>
                    <a:pt x="2477" y="702"/>
                  </a:lnTo>
                  <a:lnTo>
                    <a:pt x="2479" y="722"/>
                  </a:lnTo>
                  <a:lnTo>
                    <a:pt x="2491" y="740"/>
                  </a:lnTo>
                  <a:lnTo>
                    <a:pt x="2417" y="781"/>
                  </a:lnTo>
                  <a:lnTo>
                    <a:pt x="2405" y="825"/>
                  </a:lnTo>
                  <a:lnTo>
                    <a:pt x="2412" y="842"/>
                  </a:lnTo>
                  <a:lnTo>
                    <a:pt x="2433" y="835"/>
                  </a:lnTo>
                  <a:lnTo>
                    <a:pt x="2447" y="856"/>
                  </a:lnTo>
                  <a:lnTo>
                    <a:pt x="2419" y="854"/>
                  </a:lnTo>
                  <a:lnTo>
                    <a:pt x="2427" y="897"/>
                  </a:lnTo>
                  <a:lnTo>
                    <a:pt x="2396" y="884"/>
                  </a:lnTo>
                  <a:lnTo>
                    <a:pt x="2383" y="888"/>
                  </a:lnTo>
                  <a:lnTo>
                    <a:pt x="2400" y="908"/>
                  </a:lnTo>
                  <a:lnTo>
                    <a:pt x="2387" y="921"/>
                  </a:lnTo>
                  <a:lnTo>
                    <a:pt x="2361" y="910"/>
                  </a:lnTo>
                  <a:lnTo>
                    <a:pt x="2353" y="925"/>
                  </a:lnTo>
                  <a:lnTo>
                    <a:pt x="2335" y="919"/>
                  </a:lnTo>
                  <a:lnTo>
                    <a:pt x="2296" y="933"/>
                  </a:lnTo>
                  <a:lnTo>
                    <a:pt x="2283" y="954"/>
                  </a:lnTo>
                  <a:lnTo>
                    <a:pt x="2267" y="963"/>
                  </a:lnTo>
                  <a:lnTo>
                    <a:pt x="2264" y="971"/>
                  </a:lnTo>
                  <a:lnTo>
                    <a:pt x="2288" y="991"/>
                  </a:lnTo>
                  <a:lnTo>
                    <a:pt x="2313" y="983"/>
                  </a:lnTo>
                  <a:lnTo>
                    <a:pt x="2327" y="969"/>
                  </a:lnTo>
                  <a:lnTo>
                    <a:pt x="2365" y="996"/>
                  </a:lnTo>
                  <a:lnTo>
                    <a:pt x="2394" y="975"/>
                  </a:lnTo>
                  <a:lnTo>
                    <a:pt x="2402" y="984"/>
                  </a:lnTo>
                  <a:lnTo>
                    <a:pt x="2409" y="1005"/>
                  </a:lnTo>
                  <a:lnTo>
                    <a:pt x="2383" y="1004"/>
                  </a:lnTo>
                  <a:lnTo>
                    <a:pt x="2370" y="1021"/>
                  </a:lnTo>
                  <a:lnTo>
                    <a:pt x="2365" y="1054"/>
                  </a:lnTo>
                  <a:lnTo>
                    <a:pt x="2328" y="1032"/>
                  </a:lnTo>
                  <a:lnTo>
                    <a:pt x="2301" y="1030"/>
                  </a:lnTo>
                  <a:lnTo>
                    <a:pt x="2296" y="1017"/>
                  </a:lnTo>
                  <a:lnTo>
                    <a:pt x="2266" y="1007"/>
                  </a:lnTo>
                  <a:lnTo>
                    <a:pt x="2232" y="1027"/>
                  </a:lnTo>
                  <a:lnTo>
                    <a:pt x="2220" y="1046"/>
                  </a:lnTo>
                  <a:lnTo>
                    <a:pt x="2241" y="1086"/>
                  </a:lnTo>
                  <a:lnTo>
                    <a:pt x="2243" y="1105"/>
                  </a:lnTo>
                  <a:lnTo>
                    <a:pt x="2227" y="1103"/>
                  </a:lnTo>
                  <a:lnTo>
                    <a:pt x="2237" y="1139"/>
                  </a:lnTo>
                  <a:lnTo>
                    <a:pt x="2237" y="1166"/>
                  </a:lnTo>
                  <a:lnTo>
                    <a:pt x="2218" y="1159"/>
                  </a:lnTo>
                  <a:lnTo>
                    <a:pt x="2217" y="1185"/>
                  </a:lnTo>
                  <a:lnTo>
                    <a:pt x="2198" y="1188"/>
                  </a:lnTo>
                  <a:lnTo>
                    <a:pt x="2188" y="1094"/>
                  </a:lnTo>
                  <a:lnTo>
                    <a:pt x="2170" y="1097"/>
                  </a:lnTo>
                  <a:lnTo>
                    <a:pt x="2158" y="1130"/>
                  </a:lnTo>
                  <a:lnTo>
                    <a:pt x="2140" y="1122"/>
                  </a:lnTo>
                  <a:lnTo>
                    <a:pt x="2133" y="1133"/>
                  </a:lnTo>
                  <a:lnTo>
                    <a:pt x="2157" y="1145"/>
                  </a:lnTo>
                  <a:lnTo>
                    <a:pt x="2151" y="1154"/>
                  </a:lnTo>
                  <a:lnTo>
                    <a:pt x="2130" y="1157"/>
                  </a:lnTo>
                  <a:lnTo>
                    <a:pt x="2112" y="1169"/>
                  </a:lnTo>
                  <a:lnTo>
                    <a:pt x="2102" y="1190"/>
                  </a:lnTo>
                  <a:lnTo>
                    <a:pt x="2104" y="1216"/>
                  </a:lnTo>
                  <a:lnTo>
                    <a:pt x="2124" y="1234"/>
                  </a:lnTo>
                  <a:lnTo>
                    <a:pt x="2105" y="1242"/>
                  </a:lnTo>
                  <a:lnTo>
                    <a:pt x="2117" y="1256"/>
                  </a:lnTo>
                  <a:lnTo>
                    <a:pt x="2102" y="1263"/>
                  </a:lnTo>
                  <a:lnTo>
                    <a:pt x="2088" y="1292"/>
                  </a:lnTo>
                  <a:lnTo>
                    <a:pt x="2077" y="1298"/>
                  </a:lnTo>
                  <a:lnTo>
                    <a:pt x="2064" y="1296"/>
                  </a:lnTo>
                  <a:lnTo>
                    <a:pt x="2066" y="1305"/>
                  </a:lnTo>
                  <a:lnTo>
                    <a:pt x="2090" y="1316"/>
                  </a:lnTo>
                  <a:lnTo>
                    <a:pt x="2141" y="1302"/>
                  </a:lnTo>
                  <a:lnTo>
                    <a:pt x="2087" y="1348"/>
                  </a:lnTo>
                  <a:lnTo>
                    <a:pt x="2040" y="1333"/>
                  </a:lnTo>
                  <a:lnTo>
                    <a:pt x="2031" y="1322"/>
                  </a:lnTo>
                  <a:lnTo>
                    <a:pt x="2028" y="1303"/>
                  </a:lnTo>
                  <a:lnTo>
                    <a:pt x="2008" y="1305"/>
                  </a:lnTo>
                  <a:lnTo>
                    <a:pt x="1978" y="1328"/>
                  </a:lnTo>
                  <a:lnTo>
                    <a:pt x="1961" y="1369"/>
                  </a:lnTo>
                  <a:lnTo>
                    <a:pt x="1934" y="1387"/>
                  </a:lnTo>
                  <a:lnTo>
                    <a:pt x="1931" y="1411"/>
                  </a:lnTo>
                  <a:lnTo>
                    <a:pt x="1948" y="1412"/>
                  </a:lnTo>
                  <a:lnTo>
                    <a:pt x="1938" y="1445"/>
                  </a:lnTo>
                  <a:lnTo>
                    <a:pt x="1916" y="1451"/>
                  </a:lnTo>
                  <a:lnTo>
                    <a:pt x="1901" y="1499"/>
                  </a:lnTo>
                  <a:lnTo>
                    <a:pt x="1882" y="1493"/>
                  </a:lnTo>
                  <a:lnTo>
                    <a:pt x="1864" y="1501"/>
                  </a:lnTo>
                  <a:lnTo>
                    <a:pt x="1847" y="1501"/>
                  </a:lnTo>
                  <a:lnTo>
                    <a:pt x="1822" y="1529"/>
                  </a:lnTo>
                  <a:lnTo>
                    <a:pt x="1836" y="1556"/>
                  </a:lnTo>
                  <a:lnTo>
                    <a:pt x="1825" y="1567"/>
                  </a:lnTo>
                  <a:lnTo>
                    <a:pt x="1795" y="1568"/>
                  </a:lnTo>
                  <a:lnTo>
                    <a:pt x="1793" y="1594"/>
                  </a:lnTo>
                  <a:lnTo>
                    <a:pt x="1762" y="1596"/>
                  </a:lnTo>
                  <a:lnTo>
                    <a:pt x="1768" y="1611"/>
                  </a:lnTo>
                  <a:lnTo>
                    <a:pt x="1754" y="1620"/>
                  </a:lnTo>
                  <a:lnTo>
                    <a:pt x="1747" y="1642"/>
                  </a:lnTo>
                  <a:lnTo>
                    <a:pt x="1780" y="1653"/>
                  </a:lnTo>
                  <a:lnTo>
                    <a:pt x="1771" y="1667"/>
                  </a:lnTo>
                  <a:lnTo>
                    <a:pt x="1747" y="1678"/>
                  </a:lnTo>
                  <a:lnTo>
                    <a:pt x="1732" y="1665"/>
                  </a:lnTo>
                  <a:lnTo>
                    <a:pt x="1730" y="1670"/>
                  </a:lnTo>
                  <a:lnTo>
                    <a:pt x="1729" y="1709"/>
                  </a:lnTo>
                  <a:lnTo>
                    <a:pt x="1743" y="1732"/>
                  </a:lnTo>
                  <a:lnTo>
                    <a:pt x="1758" y="1713"/>
                  </a:lnTo>
                  <a:lnTo>
                    <a:pt x="1769" y="1727"/>
                  </a:lnTo>
                  <a:lnTo>
                    <a:pt x="1759" y="1750"/>
                  </a:lnTo>
                  <a:lnTo>
                    <a:pt x="1704" y="1754"/>
                  </a:lnTo>
                  <a:lnTo>
                    <a:pt x="1690" y="1763"/>
                  </a:lnTo>
                  <a:lnTo>
                    <a:pt x="1682" y="1803"/>
                  </a:lnTo>
                  <a:lnTo>
                    <a:pt x="1658" y="1818"/>
                  </a:lnTo>
                  <a:lnTo>
                    <a:pt x="1634" y="1823"/>
                  </a:lnTo>
                  <a:lnTo>
                    <a:pt x="1615" y="1859"/>
                  </a:lnTo>
                  <a:lnTo>
                    <a:pt x="1639" y="1858"/>
                  </a:lnTo>
                  <a:lnTo>
                    <a:pt x="1662" y="1838"/>
                  </a:lnTo>
                  <a:lnTo>
                    <a:pt x="1693" y="1828"/>
                  </a:lnTo>
                  <a:lnTo>
                    <a:pt x="1691" y="1853"/>
                  </a:lnTo>
                  <a:lnTo>
                    <a:pt x="1705" y="1890"/>
                  </a:lnTo>
                  <a:lnTo>
                    <a:pt x="1653" y="1865"/>
                  </a:lnTo>
                  <a:lnTo>
                    <a:pt x="1646" y="1890"/>
                  </a:lnTo>
                  <a:lnTo>
                    <a:pt x="1656" y="1901"/>
                  </a:lnTo>
                  <a:lnTo>
                    <a:pt x="1638" y="1913"/>
                  </a:lnTo>
                  <a:lnTo>
                    <a:pt x="1629" y="1929"/>
                  </a:lnTo>
                  <a:lnTo>
                    <a:pt x="1632" y="1955"/>
                  </a:lnTo>
                  <a:lnTo>
                    <a:pt x="1622" y="1959"/>
                  </a:lnTo>
                  <a:lnTo>
                    <a:pt x="1607" y="1948"/>
                  </a:lnTo>
                  <a:lnTo>
                    <a:pt x="1593" y="1963"/>
                  </a:lnTo>
                  <a:lnTo>
                    <a:pt x="1598" y="1992"/>
                  </a:lnTo>
                  <a:lnTo>
                    <a:pt x="1613" y="2007"/>
                  </a:lnTo>
                  <a:lnTo>
                    <a:pt x="1614" y="2061"/>
                  </a:lnTo>
                  <a:lnTo>
                    <a:pt x="1596" y="2036"/>
                  </a:lnTo>
                  <a:lnTo>
                    <a:pt x="1577" y="2027"/>
                  </a:lnTo>
                  <a:lnTo>
                    <a:pt x="1564" y="1990"/>
                  </a:lnTo>
                  <a:lnTo>
                    <a:pt x="1562" y="2037"/>
                  </a:lnTo>
                  <a:lnTo>
                    <a:pt x="1550" y="2051"/>
                  </a:lnTo>
                  <a:lnTo>
                    <a:pt x="1531" y="2056"/>
                  </a:lnTo>
                  <a:lnTo>
                    <a:pt x="1519" y="2082"/>
                  </a:lnTo>
                  <a:lnTo>
                    <a:pt x="1531" y="2092"/>
                  </a:lnTo>
                  <a:lnTo>
                    <a:pt x="1549" y="2085"/>
                  </a:lnTo>
                  <a:lnTo>
                    <a:pt x="1564" y="2063"/>
                  </a:lnTo>
                  <a:lnTo>
                    <a:pt x="1568" y="2075"/>
                  </a:lnTo>
                  <a:lnTo>
                    <a:pt x="1563" y="2087"/>
                  </a:lnTo>
                  <a:lnTo>
                    <a:pt x="1563" y="2127"/>
                  </a:lnTo>
                  <a:lnTo>
                    <a:pt x="1543" y="2143"/>
                  </a:lnTo>
                  <a:lnTo>
                    <a:pt x="1514" y="2125"/>
                  </a:lnTo>
                  <a:lnTo>
                    <a:pt x="1496" y="2145"/>
                  </a:lnTo>
                  <a:lnTo>
                    <a:pt x="1479" y="2133"/>
                  </a:lnTo>
                  <a:lnTo>
                    <a:pt x="1454" y="2159"/>
                  </a:lnTo>
                  <a:lnTo>
                    <a:pt x="1448" y="2184"/>
                  </a:lnTo>
                  <a:lnTo>
                    <a:pt x="1426" y="2199"/>
                  </a:lnTo>
                  <a:lnTo>
                    <a:pt x="1401" y="2204"/>
                  </a:lnTo>
                  <a:lnTo>
                    <a:pt x="1381" y="2259"/>
                  </a:lnTo>
                  <a:lnTo>
                    <a:pt x="1410" y="2255"/>
                  </a:lnTo>
                  <a:lnTo>
                    <a:pt x="1437" y="2240"/>
                  </a:lnTo>
                  <a:lnTo>
                    <a:pt x="1446" y="2252"/>
                  </a:lnTo>
                  <a:lnTo>
                    <a:pt x="1397" y="2267"/>
                  </a:lnTo>
                  <a:lnTo>
                    <a:pt x="1392" y="2296"/>
                  </a:lnTo>
                  <a:lnTo>
                    <a:pt x="1397" y="2327"/>
                  </a:lnTo>
                  <a:lnTo>
                    <a:pt x="1382" y="2346"/>
                  </a:lnTo>
                  <a:lnTo>
                    <a:pt x="1349" y="2352"/>
                  </a:lnTo>
                  <a:lnTo>
                    <a:pt x="1316" y="2314"/>
                  </a:lnTo>
                  <a:lnTo>
                    <a:pt x="1307" y="2313"/>
                  </a:lnTo>
                  <a:lnTo>
                    <a:pt x="1276" y="2352"/>
                  </a:lnTo>
                  <a:lnTo>
                    <a:pt x="1244" y="2368"/>
                  </a:lnTo>
                  <a:lnTo>
                    <a:pt x="1237" y="2385"/>
                  </a:lnTo>
                  <a:lnTo>
                    <a:pt x="1145" y="2481"/>
                  </a:lnTo>
                  <a:lnTo>
                    <a:pt x="1151" y="2512"/>
                  </a:lnTo>
                  <a:lnTo>
                    <a:pt x="1150" y="2522"/>
                  </a:lnTo>
                  <a:lnTo>
                    <a:pt x="1079" y="2548"/>
                  </a:lnTo>
                  <a:lnTo>
                    <a:pt x="1072" y="2578"/>
                  </a:lnTo>
                  <a:lnTo>
                    <a:pt x="1086" y="2594"/>
                  </a:lnTo>
                  <a:lnTo>
                    <a:pt x="1122" y="2584"/>
                  </a:lnTo>
                  <a:lnTo>
                    <a:pt x="1101" y="2626"/>
                  </a:lnTo>
                  <a:lnTo>
                    <a:pt x="1116" y="2664"/>
                  </a:lnTo>
                  <a:lnTo>
                    <a:pt x="1133" y="2676"/>
                  </a:lnTo>
                  <a:lnTo>
                    <a:pt x="1320" y="2593"/>
                  </a:lnTo>
                  <a:lnTo>
                    <a:pt x="1339" y="2574"/>
                  </a:lnTo>
                  <a:lnTo>
                    <a:pt x="1350" y="2585"/>
                  </a:lnTo>
                  <a:lnTo>
                    <a:pt x="1337" y="2601"/>
                  </a:lnTo>
                  <a:lnTo>
                    <a:pt x="1295" y="2618"/>
                  </a:lnTo>
                  <a:lnTo>
                    <a:pt x="1274" y="2617"/>
                  </a:lnTo>
                  <a:lnTo>
                    <a:pt x="1211" y="2655"/>
                  </a:lnTo>
                  <a:lnTo>
                    <a:pt x="1223" y="2679"/>
                  </a:lnTo>
                  <a:lnTo>
                    <a:pt x="1221" y="2689"/>
                  </a:lnTo>
                  <a:lnTo>
                    <a:pt x="1166" y="2701"/>
                  </a:lnTo>
                  <a:lnTo>
                    <a:pt x="1136" y="2697"/>
                  </a:lnTo>
                  <a:lnTo>
                    <a:pt x="1125" y="2707"/>
                  </a:lnTo>
                  <a:lnTo>
                    <a:pt x="1130" y="2727"/>
                  </a:lnTo>
                  <a:lnTo>
                    <a:pt x="1116" y="2731"/>
                  </a:lnTo>
                  <a:lnTo>
                    <a:pt x="1090" y="2721"/>
                  </a:lnTo>
                  <a:lnTo>
                    <a:pt x="1094" y="2694"/>
                  </a:lnTo>
                  <a:lnTo>
                    <a:pt x="1066" y="2630"/>
                  </a:lnTo>
                  <a:lnTo>
                    <a:pt x="1050" y="2629"/>
                  </a:lnTo>
                  <a:lnTo>
                    <a:pt x="1039" y="2643"/>
                  </a:lnTo>
                  <a:lnTo>
                    <a:pt x="1017" y="2643"/>
                  </a:lnTo>
                  <a:lnTo>
                    <a:pt x="994" y="2659"/>
                  </a:lnTo>
                  <a:lnTo>
                    <a:pt x="989" y="2679"/>
                  </a:lnTo>
                  <a:lnTo>
                    <a:pt x="1003" y="2697"/>
                  </a:lnTo>
                  <a:lnTo>
                    <a:pt x="1006" y="2711"/>
                  </a:lnTo>
                  <a:lnTo>
                    <a:pt x="969" y="2725"/>
                  </a:lnTo>
                  <a:lnTo>
                    <a:pt x="959" y="2703"/>
                  </a:lnTo>
                  <a:lnTo>
                    <a:pt x="963" y="2679"/>
                  </a:lnTo>
                  <a:lnTo>
                    <a:pt x="960" y="2661"/>
                  </a:lnTo>
                  <a:lnTo>
                    <a:pt x="875" y="2681"/>
                  </a:lnTo>
                  <a:lnTo>
                    <a:pt x="843" y="2724"/>
                  </a:lnTo>
                  <a:lnTo>
                    <a:pt x="824" y="2718"/>
                  </a:lnTo>
                  <a:lnTo>
                    <a:pt x="826" y="2741"/>
                  </a:lnTo>
                  <a:lnTo>
                    <a:pt x="819" y="2750"/>
                  </a:lnTo>
                  <a:lnTo>
                    <a:pt x="791" y="2748"/>
                  </a:lnTo>
                  <a:lnTo>
                    <a:pt x="795" y="2736"/>
                  </a:lnTo>
                  <a:lnTo>
                    <a:pt x="792" y="2722"/>
                  </a:lnTo>
                  <a:lnTo>
                    <a:pt x="779" y="2724"/>
                  </a:lnTo>
                  <a:lnTo>
                    <a:pt x="770" y="2735"/>
                  </a:lnTo>
                  <a:lnTo>
                    <a:pt x="769" y="2749"/>
                  </a:lnTo>
                  <a:lnTo>
                    <a:pt x="763" y="2755"/>
                  </a:lnTo>
                  <a:lnTo>
                    <a:pt x="737" y="2751"/>
                  </a:lnTo>
                  <a:lnTo>
                    <a:pt x="690" y="2763"/>
                  </a:lnTo>
                  <a:lnTo>
                    <a:pt x="656" y="2833"/>
                  </a:lnTo>
                  <a:lnTo>
                    <a:pt x="635" y="2814"/>
                  </a:lnTo>
                  <a:lnTo>
                    <a:pt x="607" y="2806"/>
                  </a:lnTo>
                  <a:lnTo>
                    <a:pt x="576" y="2823"/>
                  </a:lnTo>
                  <a:lnTo>
                    <a:pt x="566" y="2842"/>
                  </a:lnTo>
                  <a:lnTo>
                    <a:pt x="592" y="2866"/>
                  </a:lnTo>
                  <a:lnTo>
                    <a:pt x="572" y="2881"/>
                  </a:lnTo>
                  <a:lnTo>
                    <a:pt x="599" y="2894"/>
                  </a:lnTo>
                  <a:lnTo>
                    <a:pt x="634" y="2890"/>
                  </a:lnTo>
                  <a:lnTo>
                    <a:pt x="643" y="2911"/>
                  </a:lnTo>
                  <a:lnTo>
                    <a:pt x="658" y="2923"/>
                  </a:lnTo>
                  <a:lnTo>
                    <a:pt x="633" y="2943"/>
                  </a:lnTo>
                  <a:lnTo>
                    <a:pt x="639" y="2965"/>
                  </a:lnTo>
                  <a:lnTo>
                    <a:pt x="616" y="2948"/>
                  </a:lnTo>
                  <a:lnTo>
                    <a:pt x="501" y="2918"/>
                  </a:lnTo>
                  <a:lnTo>
                    <a:pt x="484" y="2928"/>
                  </a:lnTo>
                  <a:lnTo>
                    <a:pt x="465" y="2920"/>
                  </a:lnTo>
                  <a:lnTo>
                    <a:pt x="444" y="2932"/>
                  </a:lnTo>
                  <a:lnTo>
                    <a:pt x="446" y="2940"/>
                  </a:lnTo>
                  <a:lnTo>
                    <a:pt x="463" y="2951"/>
                  </a:lnTo>
                  <a:lnTo>
                    <a:pt x="443" y="2955"/>
                  </a:lnTo>
                  <a:lnTo>
                    <a:pt x="441" y="2972"/>
                  </a:lnTo>
                  <a:lnTo>
                    <a:pt x="464" y="2974"/>
                  </a:lnTo>
                  <a:lnTo>
                    <a:pt x="482" y="2967"/>
                  </a:lnTo>
                  <a:lnTo>
                    <a:pt x="453" y="2994"/>
                  </a:lnTo>
                  <a:lnTo>
                    <a:pt x="453" y="3067"/>
                  </a:lnTo>
                  <a:lnTo>
                    <a:pt x="443" y="3068"/>
                  </a:lnTo>
                  <a:lnTo>
                    <a:pt x="437" y="3024"/>
                  </a:lnTo>
                  <a:lnTo>
                    <a:pt x="427" y="3004"/>
                  </a:lnTo>
                  <a:lnTo>
                    <a:pt x="396" y="3015"/>
                  </a:lnTo>
                  <a:lnTo>
                    <a:pt x="356" y="3063"/>
                  </a:lnTo>
                  <a:lnTo>
                    <a:pt x="370" y="3082"/>
                  </a:lnTo>
                  <a:lnTo>
                    <a:pt x="369" y="3104"/>
                  </a:lnTo>
                  <a:lnTo>
                    <a:pt x="345" y="3080"/>
                  </a:lnTo>
                  <a:lnTo>
                    <a:pt x="339" y="3054"/>
                  </a:lnTo>
                  <a:lnTo>
                    <a:pt x="313" y="3058"/>
                  </a:lnTo>
                  <a:lnTo>
                    <a:pt x="273" y="3047"/>
                  </a:lnTo>
                  <a:lnTo>
                    <a:pt x="267" y="3066"/>
                  </a:lnTo>
                  <a:lnTo>
                    <a:pt x="267" y="3083"/>
                  </a:lnTo>
                  <a:lnTo>
                    <a:pt x="228" y="3034"/>
                  </a:lnTo>
                  <a:lnTo>
                    <a:pt x="213" y="3043"/>
                  </a:lnTo>
                  <a:lnTo>
                    <a:pt x="222" y="3094"/>
                  </a:lnTo>
                  <a:lnTo>
                    <a:pt x="206" y="3107"/>
                  </a:lnTo>
                  <a:lnTo>
                    <a:pt x="209" y="3116"/>
                  </a:lnTo>
                  <a:lnTo>
                    <a:pt x="378" y="3130"/>
                  </a:lnTo>
                  <a:lnTo>
                    <a:pt x="323" y="3146"/>
                  </a:lnTo>
                  <a:lnTo>
                    <a:pt x="331" y="3159"/>
                  </a:lnTo>
                  <a:lnTo>
                    <a:pt x="397" y="3160"/>
                  </a:lnTo>
                  <a:lnTo>
                    <a:pt x="402" y="3167"/>
                  </a:lnTo>
                  <a:lnTo>
                    <a:pt x="368" y="3181"/>
                  </a:lnTo>
                  <a:lnTo>
                    <a:pt x="272" y="3167"/>
                  </a:lnTo>
                  <a:lnTo>
                    <a:pt x="256" y="3150"/>
                  </a:lnTo>
                  <a:lnTo>
                    <a:pt x="238" y="3146"/>
                  </a:lnTo>
                  <a:lnTo>
                    <a:pt x="197" y="3167"/>
                  </a:lnTo>
                  <a:lnTo>
                    <a:pt x="190" y="3183"/>
                  </a:lnTo>
                  <a:lnTo>
                    <a:pt x="169" y="3177"/>
                  </a:lnTo>
                  <a:lnTo>
                    <a:pt x="159" y="3180"/>
                  </a:lnTo>
                  <a:lnTo>
                    <a:pt x="151" y="3203"/>
                  </a:lnTo>
                  <a:lnTo>
                    <a:pt x="195" y="3227"/>
                  </a:lnTo>
                  <a:lnTo>
                    <a:pt x="186" y="3246"/>
                  </a:lnTo>
                  <a:lnTo>
                    <a:pt x="184" y="3268"/>
                  </a:lnTo>
                  <a:lnTo>
                    <a:pt x="136" y="3302"/>
                  </a:lnTo>
                  <a:lnTo>
                    <a:pt x="139" y="3323"/>
                  </a:lnTo>
                  <a:lnTo>
                    <a:pt x="129" y="3335"/>
                  </a:lnTo>
                  <a:lnTo>
                    <a:pt x="122" y="3357"/>
                  </a:lnTo>
                  <a:lnTo>
                    <a:pt x="133" y="3371"/>
                  </a:lnTo>
                  <a:lnTo>
                    <a:pt x="127" y="3394"/>
                  </a:lnTo>
                  <a:lnTo>
                    <a:pt x="175" y="3413"/>
                  </a:lnTo>
                  <a:lnTo>
                    <a:pt x="279" y="3395"/>
                  </a:lnTo>
                  <a:lnTo>
                    <a:pt x="297" y="3414"/>
                  </a:lnTo>
                  <a:lnTo>
                    <a:pt x="333" y="3422"/>
                  </a:lnTo>
                  <a:lnTo>
                    <a:pt x="388" y="3344"/>
                  </a:lnTo>
                  <a:lnTo>
                    <a:pt x="387" y="3376"/>
                  </a:lnTo>
                  <a:lnTo>
                    <a:pt x="369" y="3416"/>
                  </a:lnTo>
                  <a:lnTo>
                    <a:pt x="385" y="3428"/>
                  </a:lnTo>
                  <a:lnTo>
                    <a:pt x="421" y="3435"/>
                  </a:lnTo>
                  <a:lnTo>
                    <a:pt x="444" y="3430"/>
                  </a:lnTo>
                  <a:lnTo>
                    <a:pt x="459" y="3444"/>
                  </a:lnTo>
                  <a:lnTo>
                    <a:pt x="501" y="3412"/>
                  </a:lnTo>
                  <a:lnTo>
                    <a:pt x="526" y="3343"/>
                  </a:lnTo>
                  <a:lnTo>
                    <a:pt x="569" y="3327"/>
                  </a:lnTo>
                  <a:lnTo>
                    <a:pt x="572" y="3342"/>
                  </a:lnTo>
                  <a:lnTo>
                    <a:pt x="535" y="3386"/>
                  </a:lnTo>
                  <a:lnTo>
                    <a:pt x="514" y="3435"/>
                  </a:lnTo>
                  <a:lnTo>
                    <a:pt x="534" y="3435"/>
                  </a:lnTo>
                  <a:lnTo>
                    <a:pt x="558" y="3425"/>
                  </a:lnTo>
                  <a:lnTo>
                    <a:pt x="573" y="3437"/>
                  </a:lnTo>
                  <a:lnTo>
                    <a:pt x="520" y="3466"/>
                  </a:lnTo>
                  <a:lnTo>
                    <a:pt x="462" y="3472"/>
                  </a:lnTo>
                  <a:lnTo>
                    <a:pt x="450" y="3502"/>
                  </a:lnTo>
                  <a:lnTo>
                    <a:pt x="467" y="3528"/>
                  </a:lnTo>
                  <a:lnTo>
                    <a:pt x="417" y="3548"/>
                  </a:lnTo>
                  <a:lnTo>
                    <a:pt x="424" y="3513"/>
                  </a:lnTo>
                  <a:lnTo>
                    <a:pt x="418" y="3488"/>
                  </a:lnTo>
                  <a:lnTo>
                    <a:pt x="393" y="3459"/>
                  </a:lnTo>
                  <a:lnTo>
                    <a:pt x="316" y="3456"/>
                  </a:lnTo>
                  <a:lnTo>
                    <a:pt x="283" y="3441"/>
                  </a:lnTo>
                  <a:lnTo>
                    <a:pt x="251" y="3442"/>
                  </a:lnTo>
                  <a:lnTo>
                    <a:pt x="221" y="3432"/>
                  </a:lnTo>
                  <a:lnTo>
                    <a:pt x="189" y="3451"/>
                  </a:lnTo>
                  <a:lnTo>
                    <a:pt x="133" y="3425"/>
                  </a:lnTo>
                  <a:lnTo>
                    <a:pt x="107" y="3459"/>
                  </a:lnTo>
                  <a:lnTo>
                    <a:pt x="96" y="3491"/>
                  </a:lnTo>
                  <a:lnTo>
                    <a:pt x="125" y="3501"/>
                  </a:lnTo>
                  <a:lnTo>
                    <a:pt x="138" y="3498"/>
                  </a:lnTo>
                  <a:lnTo>
                    <a:pt x="131" y="3544"/>
                  </a:lnTo>
                  <a:lnTo>
                    <a:pt x="106" y="3527"/>
                  </a:lnTo>
                  <a:lnTo>
                    <a:pt x="90" y="3505"/>
                  </a:lnTo>
                  <a:lnTo>
                    <a:pt x="85" y="3512"/>
                  </a:lnTo>
                  <a:lnTo>
                    <a:pt x="80" y="3511"/>
                  </a:lnTo>
                  <a:lnTo>
                    <a:pt x="77" y="3522"/>
                  </a:lnTo>
                  <a:lnTo>
                    <a:pt x="96" y="3587"/>
                  </a:lnTo>
                  <a:lnTo>
                    <a:pt x="115" y="3595"/>
                  </a:lnTo>
                  <a:lnTo>
                    <a:pt x="164" y="3575"/>
                  </a:lnTo>
                  <a:lnTo>
                    <a:pt x="192" y="3575"/>
                  </a:lnTo>
                  <a:lnTo>
                    <a:pt x="122" y="3630"/>
                  </a:lnTo>
                  <a:lnTo>
                    <a:pt x="131" y="3646"/>
                  </a:lnTo>
                  <a:lnTo>
                    <a:pt x="91" y="3657"/>
                  </a:lnTo>
                  <a:lnTo>
                    <a:pt x="72" y="3673"/>
                  </a:lnTo>
                  <a:lnTo>
                    <a:pt x="72" y="3700"/>
                  </a:lnTo>
                  <a:lnTo>
                    <a:pt x="84" y="3721"/>
                  </a:lnTo>
                  <a:lnTo>
                    <a:pt x="87" y="3743"/>
                  </a:lnTo>
                  <a:lnTo>
                    <a:pt x="136" y="3714"/>
                  </a:lnTo>
                  <a:lnTo>
                    <a:pt x="130" y="3743"/>
                  </a:lnTo>
                  <a:lnTo>
                    <a:pt x="148" y="3791"/>
                  </a:lnTo>
                  <a:lnTo>
                    <a:pt x="122" y="3790"/>
                  </a:lnTo>
                  <a:lnTo>
                    <a:pt x="90" y="3806"/>
                  </a:lnTo>
                  <a:lnTo>
                    <a:pt x="87" y="3821"/>
                  </a:lnTo>
                  <a:lnTo>
                    <a:pt x="99" y="3838"/>
                  </a:lnTo>
                  <a:lnTo>
                    <a:pt x="137" y="3823"/>
                  </a:lnTo>
                  <a:lnTo>
                    <a:pt x="165" y="3790"/>
                  </a:lnTo>
                  <a:lnTo>
                    <a:pt x="175" y="3752"/>
                  </a:lnTo>
                  <a:lnTo>
                    <a:pt x="206" y="3737"/>
                  </a:lnTo>
                  <a:lnTo>
                    <a:pt x="293" y="3647"/>
                  </a:lnTo>
                  <a:lnTo>
                    <a:pt x="330" y="3626"/>
                  </a:lnTo>
                  <a:lnTo>
                    <a:pt x="342" y="3644"/>
                  </a:lnTo>
                  <a:lnTo>
                    <a:pt x="340" y="3658"/>
                  </a:lnTo>
                  <a:lnTo>
                    <a:pt x="382" y="3655"/>
                  </a:lnTo>
                  <a:lnTo>
                    <a:pt x="411" y="3666"/>
                  </a:lnTo>
                  <a:lnTo>
                    <a:pt x="354" y="3682"/>
                  </a:lnTo>
                  <a:lnTo>
                    <a:pt x="330" y="3733"/>
                  </a:lnTo>
                  <a:lnTo>
                    <a:pt x="331" y="3696"/>
                  </a:lnTo>
                  <a:lnTo>
                    <a:pt x="317" y="3688"/>
                  </a:lnTo>
                  <a:lnTo>
                    <a:pt x="239" y="3758"/>
                  </a:lnTo>
                  <a:lnTo>
                    <a:pt x="256" y="3778"/>
                  </a:lnTo>
                  <a:lnTo>
                    <a:pt x="255" y="3788"/>
                  </a:lnTo>
                  <a:lnTo>
                    <a:pt x="216" y="3801"/>
                  </a:lnTo>
                  <a:lnTo>
                    <a:pt x="134" y="3870"/>
                  </a:lnTo>
                  <a:lnTo>
                    <a:pt x="154" y="3891"/>
                  </a:lnTo>
                  <a:lnTo>
                    <a:pt x="218" y="3902"/>
                  </a:lnTo>
                  <a:lnTo>
                    <a:pt x="239" y="3890"/>
                  </a:lnTo>
                  <a:lnTo>
                    <a:pt x="242" y="3902"/>
                  </a:lnTo>
                  <a:lnTo>
                    <a:pt x="171" y="3918"/>
                  </a:lnTo>
                  <a:lnTo>
                    <a:pt x="150" y="3934"/>
                  </a:lnTo>
                  <a:lnTo>
                    <a:pt x="142" y="3947"/>
                  </a:lnTo>
                  <a:lnTo>
                    <a:pt x="110" y="3938"/>
                  </a:lnTo>
                  <a:lnTo>
                    <a:pt x="92" y="3945"/>
                  </a:lnTo>
                  <a:lnTo>
                    <a:pt x="77" y="3932"/>
                  </a:lnTo>
                  <a:lnTo>
                    <a:pt x="16" y="3992"/>
                  </a:lnTo>
                  <a:lnTo>
                    <a:pt x="10" y="4019"/>
                  </a:lnTo>
                  <a:lnTo>
                    <a:pt x="20" y="4032"/>
                  </a:lnTo>
                  <a:lnTo>
                    <a:pt x="21" y="4047"/>
                  </a:lnTo>
                  <a:lnTo>
                    <a:pt x="52" y="4047"/>
                  </a:lnTo>
                  <a:lnTo>
                    <a:pt x="71" y="4019"/>
                  </a:lnTo>
                  <a:lnTo>
                    <a:pt x="72" y="4051"/>
                  </a:lnTo>
                  <a:lnTo>
                    <a:pt x="97" y="4053"/>
                  </a:lnTo>
                  <a:lnTo>
                    <a:pt x="107" y="4037"/>
                  </a:lnTo>
                  <a:lnTo>
                    <a:pt x="107" y="4017"/>
                  </a:lnTo>
                  <a:lnTo>
                    <a:pt x="129" y="4035"/>
                  </a:lnTo>
                  <a:lnTo>
                    <a:pt x="182" y="4019"/>
                  </a:lnTo>
                  <a:lnTo>
                    <a:pt x="204" y="4001"/>
                  </a:lnTo>
                  <a:lnTo>
                    <a:pt x="216" y="4015"/>
                  </a:lnTo>
                  <a:lnTo>
                    <a:pt x="158" y="4064"/>
                  </a:lnTo>
                  <a:lnTo>
                    <a:pt x="178" y="4066"/>
                  </a:lnTo>
                  <a:lnTo>
                    <a:pt x="171" y="4100"/>
                  </a:lnTo>
                  <a:lnTo>
                    <a:pt x="132" y="4147"/>
                  </a:lnTo>
                  <a:lnTo>
                    <a:pt x="107" y="4163"/>
                  </a:lnTo>
                  <a:lnTo>
                    <a:pt x="107" y="4188"/>
                  </a:lnTo>
                  <a:lnTo>
                    <a:pt x="102" y="4202"/>
                  </a:lnTo>
                  <a:lnTo>
                    <a:pt x="84" y="4196"/>
                  </a:lnTo>
                  <a:lnTo>
                    <a:pt x="66" y="4200"/>
                  </a:lnTo>
                  <a:lnTo>
                    <a:pt x="59" y="4173"/>
                  </a:lnTo>
                  <a:lnTo>
                    <a:pt x="48" y="4170"/>
                  </a:lnTo>
                  <a:lnTo>
                    <a:pt x="0" y="4273"/>
                  </a:lnTo>
                  <a:lnTo>
                    <a:pt x="131" y="4458"/>
                  </a:lnTo>
                  <a:lnTo>
                    <a:pt x="171" y="4472"/>
                  </a:lnTo>
                  <a:lnTo>
                    <a:pt x="205" y="4433"/>
                  </a:lnTo>
                  <a:lnTo>
                    <a:pt x="176" y="4536"/>
                  </a:lnTo>
                  <a:lnTo>
                    <a:pt x="201" y="4523"/>
                  </a:lnTo>
                  <a:lnTo>
                    <a:pt x="230" y="4547"/>
                  </a:lnTo>
                  <a:lnTo>
                    <a:pt x="249" y="4519"/>
                  </a:lnTo>
                  <a:lnTo>
                    <a:pt x="300" y="4531"/>
                  </a:lnTo>
                  <a:lnTo>
                    <a:pt x="269" y="4557"/>
                  </a:lnTo>
                  <a:lnTo>
                    <a:pt x="322" y="4588"/>
                  </a:lnTo>
                  <a:lnTo>
                    <a:pt x="367" y="4578"/>
                  </a:lnTo>
                  <a:lnTo>
                    <a:pt x="415" y="4550"/>
                  </a:lnTo>
                  <a:lnTo>
                    <a:pt x="441" y="4507"/>
                  </a:lnTo>
                  <a:lnTo>
                    <a:pt x="459" y="4548"/>
                  </a:lnTo>
                  <a:lnTo>
                    <a:pt x="535" y="4514"/>
                  </a:lnTo>
                  <a:lnTo>
                    <a:pt x="619" y="4432"/>
                  </a:lnTo>
                  <a:lnTo>
                    <a:pt x="664" y="4417"/>
                  </a:lnTo>
                  <a:lnTo>
                    <a:pt x="680" y="4383"/>
                  </a:lnTo>
                  <a:lnTo>
                    <a:pt x="706" y="4367"/>
                  </a:lnTo>
                  <a:lnTo>
                    <a:pt x="717" y="4348"/>
                  </a:lnTo>
                  <a:lnTo>
                    <a:pt x="782" y="4297"/>
                  </a:lnTo>
                  <a:lnTo>
                    <a:pt x="778" y="4267"/>
                  </a:lnTo>
                  <a:lnTo>
                    <a:pt x="818" y="4298"/>
                  </a:lnTo>
                  <a:lnTo>
                    <a:pt x="864" y="4305"/>
                  </a:lnTo>
                  <a:lnTo>
                    <a:pt x="891" y="4296"/>
                  </a:lnTo>
                  <a:lnTo>
                    <a:pt x="914" y="4233"/>
                  </a:lnTo>
                  <a:lnTo>
                    <a:pt x="944" y="4213"/>
                  </a:lnTo>
                  <a:lnTo>
                    <a:pt x="948" y="4177"/>
                  </a:lnTo>
                  <a:lnTo>
                    <a:pt x="928" y="4149"/>
                  </a:lnTo>
                  <a:lnTo>
                    <a:pt x="919" y="4120"/>
                  </a:lnTo>
                  <a:lnTo>
                    <a:pt x="929" y="4115"/>
                  </a:lnTo>
                  <a:lnTo>
                    <a:pt x="936" y="4099"/>
                  </a:lnTo>
                  <a:lnTo>
                    <a:pt x="934" y="4059"/>
                  </a:lnTo>
                  <a:lnTo>
                    <a:pt x="946" y="4072"/>
                  </a:lnTo>
                  <a:lnTo>
                    <a:pt x="956" y="4100"/>
                  </a:lnTo>
                  <a:lnTo>
                    <a:pt x="952" y="4126"/>
                  </a:lnTo>
                  <a:lnTo>
                    <a:pt x="974" y="4124"/>
                  </a:lnTo>
                  <a:lnTo>
                    <a:pt x="983" y="4102"/>
                  </a:lnTo>
                  <a:lnTo>
                    <a:pt x="971" y="4071"/>
                  </a:lnTo>
                  <a:lnTo>
                    <a:pt x="974" y="4019"/>
                  </a:lnTo>
                  <a:lnTo>
                    <a:pt x="982" y="4010"/>
                  </a:lnTo>
                  <a:lnTo>
                    <a:pt x="989" y="4014"/>
                  </a:lnTo>
                  <a:lnTo>
                    <a:pt x="1011" y="4003"/>
                  </a:lnTo>
                  <a:lnTo>
                    <a:pt x="1027" y="4016"/>
                  </a:lnTo>
                  <a:lnTo>
                    <a:pt x="1024" y="4040"/>
                  </a:lnTo>
                  <a:lnTo>
                    <a:pt x="999" y="4048"/>
                  </a:lnTo>
                  <a:lnTo>
                    <a:pt x="995" y="4246"/>
                  </a:lnTo>
                  <a:lnTo>
                    <a:pt x="1022" y="4243"/>
                  </a:lnTo>
                  <a:lnTo>
                    <a:pt x="1050" y="4275"/>
                  </a:lnTo>
                  <a:lnTo>
                    <a:pt x="1073" y="4276"/>
                  </a:lnTo>
                  <a:lnTo>
                    <a:pt x="1088" y="4317"/>
                  </a:lnTo>
                  <a:lnTo>
                    <a:pt x="1079" y="4394"/>
                  </a:lnTo>
                  <a:lnTo>
                    <a:pt x="1094" y="4349"/>
                  </a:lnTo>
                  <a:lnTo>
                    <a:pt x="1105" y="4379"/>
                  </a:lnTo>
                  <a:lnTo>
                    <a:pt x="1135" y="4364"/>
                  </a:lnTo>
                  <a:lnTo>
                    <a:pt x="1176" y="4240"/>
                  </a:lnTo>
                  <a:lnTo>
                    <a:pt x="1170" y="4143"/>
                  </a:lnTo>
                  <a:lnTo>
                    <a:pt x="1222" y="4076"/>
                  </a:lnTo>
                  <a:lnTo>
                    <a:pt x="1228" y="4030"/>
                  </a:lnTo>
                  <a:lnTo>
                    <a:pt x="1321" y="4005"/>
                  </a:lnTo>
                  <a:lnTo>
                    <a:pt x="1346" y="3971"/>
                  </a:lnTo>
                  <a:lnTo>
                    <a:pt x="1358" y="3922"/>
                  </a:lnTo>
                  <a:lnTo>
                    <a:pt x="1345" y="3893"/>
                  </a:lnTo>
                  <a:lnTo>
                    <a:pt x="1381" y="3799"/>
                  </a:lnTo>
                  <a:lnTo>
                    <a:pt x="1366" y="3690"/>
                  </a:lnTo>
                  <a:lnTo>
                    <a:pt x="1337" y="3644"/>
                  </a:lnTo>
                  <a:lnTo>
                    <a:pt x="1349" y="3625"/>
                  </a:lnTo>
                  <a:lnTo>
                    <a:pt x="1398" y="3611"/>
                  </a:lnTo>
                  <a:lnTo>
                    <a:pt x="1435" y="3577"/>
                  </a:lnTo>
                  <a:lnTo>
                    <a:pt x="1461" y="3522"/>
                  </a:lnTo>
                  <a:lnTo>
                    <a:pt x="1459" y="3455"/>
                  </a:lnTo>
                  <a:lnTo>
                    <a:pt x="1399" y="3400"/>
                  </a:lnTo>
                  <a:lnTo>
                    <a:pt x="1376" y="3350"/>
                  </a:lnTo>
                  <a:lnTo>
                    <a:pt x="1399" y="3154"/>
                  </a:lnTo>
                  <a:lnTo>
                    <a:pt x="1392" y="3107"/>
                  </a:lnTo>
                  <a:lnTo>
                    <a:pt x="1383" y="3096"/>
                  </a:lnTo>
                  <a:lnTo>
                    <a:pt x="1430" y="2910"/>
                  </a:lnTo>
                  <a:lnTo>
                    <a:pt x="1451" y="2883"/>
                  </a:lnTo>
                  <a:lnTo>
                    <a:pt x="1438" y="2866"/>
                  </a:lnTo>
                  <a:lnTo>
                    <a:pt x="1424" y="2823"/>
                  </a:lnTo>
                  <a:lnTo>
                    <a:pt x="1421" y="2768"/>
                  </a:lnTo>
                  <a:lnTo>
                    <a:pt x="1464" y="2669"/>
                  </a:lnTo>
                  <a:lnTo>
                    <a:pt x="1547" y="2587"/>
                  </a:lnTo>
                  <a:lnTo>
                    <a:pt x="1600" y="2561"/>
                  </a:lnTo>
                  <a:lnTo>
                    <a:pt x="1664" y="2549"/>
                  </a:lnTo>
                  <a:lnTo>
                    <a:pt x="1756" y="2571"/>
                  </a:lnTo>
                  <a:lnTo>
                    <a:pt x="1788" y="2538"/>
                  </a:lnTo>
                  <a:lnTo>
                    <a:pt x="1805" y="2449"/>
                  </a:lnTo>
                  <a:lnTo>
                    <a:pt x="1752" y="2367"/>
                  </a:lnTo>
                  <a:lnTo>
                    <a:pt x="1751" y="2338"/>
                  </a:lnTo>
                  <a:lnTo>
                    <a:pt x="1870" y="2155"/>
                  </a:lnTo>
                  <a:lnTo>
                    <a:pt x="1922" y="1841"/>
                  </a:lnTo>
                  <a:lnTo>
                    <a:pt x="1942" y="1830"/>
                  </a:lnTo>
                  <a:lnTo>
                    <a:pt x="1973" y="1832"/>
                  </a:lnTo>
                  <a:lnTo>
                    <a:pt x="2023" y="1800"/>
                  </a:lnTo>
                  <a:lnTo>
                    <a:pt x="2068" y="1674"/>
                  </a:lnTo>
                  <a:lnTo>
                    <a:pt x="2219" y="1477"/>
                  </a:lnTo>
                  <a:lnTo>
                    <a:pt x="2216" y="1444"/>
                  </a:lnTo>
                  <a:lnTo>
                    <a:pt x="2186" y="1384"/>
                  </a:lnTo>
                  <a:lnTo>
                    <a:pt x="2196" y="1350"/>
                  </a:lnTo>
                  <a:lnTo>
                    <a:pt x="2251" y="1283"/>
                  </a:lnTo>
                  <a:lnTo>
                    <a:pt x="2270" y="1209"/>
                  </a:lnTo>
                  <a:lnTo>
                    <a:pt x="2343" y="1135"/>
                  </a:lnTo>
                  <a:lnTo>
                    <a:pt x="2374" y="1130"/>
                  </a:lnTo>
                  <a:lnTo>
                    <a:pt x="2403" y="1147"/>
                  </a:lnTo>
                  <a:lnTo>
                    <a:pt x="2427" y="1179"/>
                  </a:lnTo>
                  <a:lnTo>
                    <a:pt x="2437" y="1184"/>
                  </a:lnTo>
                  <a:lnTo>
                    <a:pt x="2462" y="1145"/>
                  </a:lnTo>
                  <a:lnTo>
                    <a:pt x="2482" y="1069"/>
                  </a:lnTo>
                  <a:lnTo>
                    <a:pt x="2479" y="1011"/>
                  </a:lnTo>
                  <a:lnTo>
                    <a:pt x="2492" y="987"/>
                  </a:lnTo>
                  <a:lnTo>
                    <a:pt x="2506" y="978"/>
                  </a:lnTo>
                  <a:lnTo>
                    <a:pt x="2528" y="974"/>
                  </a:lnTo>
                  <a:lnTo>
                    <a:pt x="2712" y="1022"/>
                  </a:lnTo>
                  <a:lnTo>
                    <a:pt x="2734" y="1017"/>
                  </a:lnTo>
                  <a:lnTo>
                    <a:pt x="2749" y="997"/>
                  </a:lnTo>
                  <a:lnTo>
                    <a:pt x="2725" y="974"/>
                  </a:lnTo>
                  <a:lnTo>
                    <a:pt x="2722" y="949"/>
                  </a:lnTo>
                  <a:lnTo>
                    <a:pt x="2738" y="923"/>
                  </a:lnTo>
                  <a:lnTo>
                    <a:pt x="2746" y="886"/>
                  </a:lnTo>
                  <a:lnTo>
                    <a:pt x="2757" y="873"/>
                  </a:lnTo>
                  <a:lnTo>
                    <a:pt x="2761" y="852"/>
                  </a:lnTo>
                  <a:lnTo>
                    <a:pt x="2758" y="826"/>
                  </a:lnTo>
                  <a:lnTo>
                    <a:pt x="2746" y="814"/>
                  </a:lnTo>
                  <a:lnTo>
                    <a:pt x="2743" y="791"/>
                  </a:lnTo>
                  <a:lnTo>
                    <a:pt x="2756" y="784"/>
                  </a:lnTo>
                  <a:lnTo>
                    <a:pt x="2811" y="785"/>
                  </a:lnTo>
                  <a:lnTo>
                    <a:pt x="2819" y="766"/>
                  </a:lnTo>
                  <a:lnTo>
                    <a:pt x="2839" y="759"/>
                  </a:lnTo>
                  <a:lnTo>
                    <a:pt x="2858" y="768"/>
                  </a:lnTo>
                  <a:lnTo>
                    <a:pt x="2882" y="759"/>
                  </a:lnTo>
                  <a:lnTo>
                    <a:pt x="2871" y="703"/>
                  </a:lnTo>
                  <a:lnTo>
                    <a:pt x="2901" y="687"/>
                  </a:lnTo>
                  <a:lnTo>
                    <a:pt x="2934" y="700"/>
                  </a:lnTo>
                  <a:lnTo>
                    <a:pt x="3038" y="828"/>
                  </a:lnTo>
                  <a:lnTo>
                    <a:pt x="3052" y="873"/>
                  </a:lnTo>
                  <a:lnTo>
                    <a:pt x="3066" y="892"/>
                  </a:lnTo>
                  <a:lnTo>
                    <a:pt x="3129" y="899"/>
                  </a:lnTo>
                  <a:lnTo>
                    <a:pt x="3167" y="917"/>
                  </a:lnTo>
                  <a:lnTo>
                    <a:pt x="3196" y="912"/>
                  </a:lnTo>
                  <a:lnTo>
                    <a:pt x="3231" y="889"/>
                  </a:lnTo>
                  <a:lnTo>
                    <a:pt x="3271" y="839"/>
                  </a:lnTo>
                  <a:lnTo>
                    <a:pt x="3295" y="854"/>
                  </a:lnTo>
                  <a:lnTo>
                    <a:pt x="3328" y="904"/>
                  </a:lnTo>
                  <a:lnTo>
                    <a:pt x="3355" y="909"/>
                  </a:lnTo>
                  <a:lnTo>
                    <a:pt x="3420" y="865"/>
                  </a:lnTo>
                  <a:lnTo>
                    <a:pt x="3437" y="830"/>
                  </a:lnTo>
                  <a:lnTo>
                    <a:pt x="3496" y="780"/>
                  </a:lnTo>
                  <a:lnTo>
                    <a:pt x="3485" y="566"/>
                  </a:lnTo>
                  <a:lnTo>
                    <a:pt x="3509" y="490"/>
                  </a:lnTo>
                  <a:lnTo>
                    <a:pt x="3531" y="459"/>
                  </a:lnTo>
                  <a:lnTo>
                    <a:pt x="3559" y="439"/>
                  </a:lnTo>
                  <a:lnTo>
                    <a:pt x="3615" y="428"/>
                  </a:lnTo>
                  <a:lnTo>
                    <a:pt x="3752" y="362"/>
                  </a:lnTo>
                  <a:lnTo>
                    <a:pt x="3766" y="372"/>
                  </a:lnTo>
                  <a:lnTo>
                    <a:pt x="3794" y="415"/>
                  </a:lnTo>
                  <a:lnTo>
                    <a:pt x="3822" y="431"/>
                  </a:lnTo>
                  <a:lnTo>
                    <a:pt x="3865" y="442"/>
                  </a:lnTo>
                  <a:lnTo>
                    <a:pt x="3912" y="476"/>
                  </a:lnTo>
                  <a:lnTo>
                    <a:pt x="3947" y="574"/>
                  </a:lnTo>
                  <a:lnTo>
                    <a:pt x="3908" y="636"/>
                  </a:lnTo>
                  <a:lnTo>
                    <a:pt x="3903" y="666"/>
                  </a:lnTo>
                  <a:lnTo>
                    <a:pt x="3909" y="692"/>
                  </a:lnTo>
                  <a:lnTo>
                    <a:pt x="3935" y="706"/>
                  </a:lnTo>
                  <a:lnTo>
                    <a:pt x="3941" y="703"/>
                  </a:lnTo>
                  <a:lnTo>
                    <a:pt x="3958" y="679"/>
                  </a:lnTo>
                  <a:lnTo>
                    <a:pt x="3960" y="671"/>
                  </a:lnTo>
                  <a:lnTo>
                    <a:pt x="3959" y="644"/>
                  </a:lnTo>
                  <a:lnTo>
                    <a:pt x="3963" y="633"/>
                  </a:lnTo>
                  <a:lnTo>
                    <a:pt x="4032" y="577"/>
                  </a:lnTo>
                  <a:lnTo>
                    <a:pt x="4045" y="559"/>
                  </a:lnTo>
                  <a:lnTo>
                    <a:pt x="4048" y="486"/>
                  </a:lnTo>
                  <a:lnTo>
                    <a:pt x="4104" y="511"/>
                  </a:lnTo>
                  <a:lnTo>
                    <a:pt x="4131" y="498"/>
                  </a:lnTo>
                  <a:lnTo>
                    <a:pt x="4138" y="455"/>
                  </a:lnTo>
                  <a:lnTo>
                    <a:pt x="4135" y="430"/>
                  </a:lnTo>
                  <a:lnTo>
                    <a:pt x="4129" y="422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04" name="Freeform 87" descr="Large grid"/>
            <p:cNvSpPr>
              <a:spLocks/>
            </p:cNvSpPr>
            <p:nvPr/>
          </p:nvSpPr>
          <p:spPr bwMode="auto">
            <a:xfrm rot="-350899">
              <a:off x="2581389" y="1586866"/>
              <a:ext cx="1800794" cy="1851343"/>
            </a:xfrm>
            <a:custGeom>
              <a:avLst/>
              <a:gdLst>
                <a:gd name="T0" fmla="*/ 2147483647 w 4138"/>
                <a:gd name="T1" fmla="*/ 2147483647 h 4588"/>
                <a:gd name="T2" fmla="*/ 2147483647 w 4138"/>
                <a:gd name="T3" fmla="*/ 2147483647 h 4588"/>
                <a:gd name="T4" fmla="*/ 2147483647 w 4138"/>
                <a:gd name="T5" fmla="*/ 2147483647 h 4588"/>
                <a:gd name="T6" fmla="*/ 2147483647 w 4138"/>
                <a:gd name="T7" fmla="*/ 2147483647 h 4588"/>
                <a:gd name="T8" fmla="*/ 2147483647 w 4138"/>
                <a:gd name="T9" fmla="*/ 2147483647 h 4588"/>
                <a:gd name="T10" fmla="*/ 2147483647 w 4138"/>
                <a:gd name="T11" fmla="*/ 2147483647 h 4588"/>
                <a:gd name="T12" fmla="*/ 2147483647 w 4138"/>
                <a:gd name="T13" fmla="*/ 2147483647 h 4588"/>
                <a:gd name="T14" fmla="*/ 2147483647 w 4138"/>
                <a:gd name="T15" fmla="*/ 2147483647 h 4588"/>
                <a:gd name="T16" fmla="*/ 2147483647 w 4138"/>
                <a:gd name="T17" fmla="*/ 2147483647 h 4588"/>
                <a:gd name="T18" fmla="*/ 2147483647 w 4138"/>
                <a:gd name="T19" fmla="*/ 2147483647 h 4588"/>
                <a:gd name="T20" fmla="*/ 2147483647 w 4138"/>
                <a:gd name="T21" fmla="*/ 2147483647 h 4588"/>
                <a:gd name="T22" fmla="*/ 2147483647 w 4138"/>
                <a:gd name="T23" fmla="*/ 2147483647 h 4588"/>
                <a:gd name="T24" fmla="*/ 2147483647 w 4138"/>
                <a:gd name="T25" fmla="*/ 2147483647 h 4588"/>
                <a:gd name="T26" fmla="*/ 2147483647 w 4138"/>
                <a:gd name="T27" fmla="*/ 2147483647 h 4588"/>
                <a:gd name="T28" fmla="*/ 2147483647 w 4138"/>
                <a:gd name="T29" fmla="*/ 2147483647 h 4588"/>
                <a:gd name="T30" fmla="*/ 2147483647 w 4138"/>
                <a:gd name="T31" fmla="*/ 2147483647 h 4588"/>
                <a:gd name="T32" fmla="*/ 2147483647 w 4138"/>
                <a:gd name="T33" fmla="*/ 2147483647 h 4588"/>
                <a:gd name="T34" fmla="*/ 2147483647 w 4138"/>
                <a:gd name="T35" fmla="*/ 2147483647 h 4588"/>
                <a:gd name="T36" fmla="*/ 2147483647 w 4138"/>
                <a:gd name="T37" fmla="*/ 2147483647 h 4588"/>
                <a:gd name="T38" fmla="*/ 2147483647 w 4138"/>
                <a:gd name="T39" fmla="*/ 2147483647 h 4588"/>
                <a:gd name="T40" fmla="*/ 2147483647 w 4138"/>
                <a:gd name="T41" fmla="*/ 2147483647 h 4588"/>
                <a:gd name="T42" fmla="*/ 2147483647 w 4138"/>
                <a:gd name="T43" fmla="*/ 2147483647 h 4588"/>
                <a:gd name="T44" fmla="*/ 2147483647 w 4138"/>
                <a:gd name="T45" fmla="*/ 2147483647 h 4588"/>
                <a:gd name="T46" fmla="*/ 2147483647 w 4138"/>
                <a:gd name="T47" fmla="*/ 2147483647 h 4588"/>
                <a:gd name="T48" fmla="*/ 2147483647 w 4138"/>
                <a:gd name="T49" fmla="*/ 2147483647 h 4588"/>
                <a:gd name="T50" fmla="*/ 2147483647 w 4138"/>
                <a:gd name="T51" fmla="*/ 2147483647 h 4588"/>
                <a:gd name="T52" fmla="*/ 2147483647 w 4138"/>
                <a:gd name="T53" fmla="*/ 2147483647 h 4588"/>
                <a:gd name="T54" fmla="*/ 2147483647 w 4138"/>
                <a:gd name="T55" fmla="*/ 2147483647 h 4588"/>
                <a:gd name="T56" fmla="*/ 2147483647 w 4138"/>
                <a:gd name="T57" fmla="*/ 2147483647 h 4588"/>
                <a:gd name="T58" fmla="*/ 2147483647 w 4138"/>
                <a:gd name="T59" fmla="*/ 2147483647 h 4588"/>
                <a:gd name="T60" fmla="*/ 2147483647 w 4138"/>
                <a:gd name="T61" fmla="*/ 2147483647 h 4588"/>
                <a:gd name="T62" fmla="*/ 2147483647 w 4138"/>
                <a:gd name="T63" fmla="*/ 2147483647 h 4588"/>
                <a:gd name="T64" fmla="*/ 2147483647 w 4138"/>
                <a:gd name="T65" fmla="*/ 2147483647 h 4588"/>
                <a:gd name="T66" fmla="*/ 2147483647 w 4138"/>
                <a:gd name="T67" fmla="*/ 2147483647 h 4588"/>
                <a:gd name="T68" fmla="*/ 2147483647 w 4138"/>
                <a:gd name="T69" fmla="*/ 2147483647 h 4588"/>
                <a:gd name="T70" fmla="*/ 2147483647 w 4138"/>
                <a:gd name="T71" fmla="*/ 2147483647 h 4588"/>
                <a:gd name="T72" fmla="*/ 2147483647 w 4138"/>
                <a:gd name="T73" fmla="*/ 2147483647 h 4588"/>
                <a:gd name="T74" fmla="*/ 2147483647 w 4138"/>
                <a:gd name="T75" fmla="*/ 2147483647 h 4588"/>
                <a:gd name="T76" fmla="*/ 2147483647 w 4138"/>
                <a:gd name="T77" fmla="*/ 2147483647 h 4588"/>
                <a:gd name="T78" fmla="*/ 2147483647 w 4138"/>
                <a:gd name="T79" fmla="*/ 2147483647 h 4588"/>
                <a:gd name="T80" fmla="*/ 2147483647 w 4138"/>
                <a:gd name="T81" fmla="*/ 2147483647 h 4588"/>
                <a:gd name="T82" fmla="*/ 2147483647 w 4138"/>
                <a:gd name="T83" fmla="*/ 2147483647 h 4588"/>
                <a:gd name="T84" fmla="*/ 2147483647 w 4138"/>
                <a:gd name="T85" fmla="*/ 2147483647 h 4588"/>
                <a:gd name="T86" fmla="*/ 2147483647 w 4138"/>
                <a:gd name="T87" fmla="*/ 2147483647 h 4588"/>
                <a:gd name="T88" fmla="*/ 2147483647 w 4138"/>
                <a:gd name="T89" fmla="*/ 2147483647 h 4588"/>
                <a:gd name="T90" fmla="*/ 2147483647 w 4138"/>
                <a:gd name="T91" fmla="*/ 2147483647 h 4588"/>
                <a:gd name="T92" fmla="*/ 2147483647 w 4138"/>
                <a:gd name="T93" fmla="*/ 2147483647 h 4588"/>
                <a:gd name="T94" fmla="*/ 2147483647 w 4138"/>
                <a:gd name="T95" fmla="*/ 2147483647 h 4588"/>
                <a:gd name="T96" fmla="*/ 2147483647 w 4138"/>
                <a:gd name="T97" fmla="*/ 2147483647 h 4588"/>
                <a:gd name="T98" fmla="*/ 2147483647 w 4138"/>
                <a:gd name="T99" fmla="*/ 2147483647 h 4588"/>
                <a:gd name="T100" fmla="*/ 2147483647 w 4138"/>
                <a:gd name="T101" fmla="*/ 2147483647 h 4588"/>
                <a:gd name="T102" fmla="*/ 2147483647 w 4138"/>
                <a:gd name="T103" fmla="*/ 2147483647 h 4588"/>
                <a:gd name="T104" fmla="*/ 2147483647 w 4138"/>
                <a:gd name="T105" fmla="*/ 2147483647 h 4588"/>
                <a:gd name="T106" fmla="*/ 2147483647 w 4138"/>
                <a:gd name="T107" fmla="*/ 2147483647 h 4588"/>
                <a:gd name="T108" fmla="*/ 2147483647 w 4138"/>
                <a:gd name="T109" fmla="*/ 2147483647 h 4588"/>
                <a:gd name="T110" fmla="*/ 2147483647 w 4138"/>
                <a:gd name="T111" fmla="*/ 2147483647 h 4588"/>
                <a:gd name="T112" fmla="*/ 2147483647 w 4138"/>
                <a:gd name="T113" fmla="*/ 2147483647 h 4588"/>
                <a:gd name="T114" fmla="*/ 2147483647 w 4138"/>
                <a:gd name="T115" fmla="*/ 2147483647 h 4588"/>
                <a:gd name="T116" fmla="*/ 2147483647 w 4138"/>
                <a:gd name="T117" fmla="*/ 2147483647 h 45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38"/>
                <a:gd name="T178" fmla="*/ 0 h 4588"/>
                <a:gd name="T179" fmla="*/ 4138 w 4138"/>
                <a:gd name="T180" fmla="*/ 4588 h 45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38" h="4588">
                  <a:moveTo>
                    <a:pt x="4129" y="422"/>
                  </a:moveTo>
                  <a:lnTo>
                    <a:pt x="4073" y="419"/>
                  </a:lnTo>
                  <a:lnTo>
                    <a:pt x="4076" y="468"/>
                  </a:lnTo>
                  <a:lnTo>
                    <a:pt x="4064" y="470"/>
                  </a:lnTo>
                  <a:lnTo>
                    <a:pt x="4063" y="461"/>
                  </a:lnTo>
                  <a:lnTo>
                    <a:pt x="4040" y="458"/>
                  </a:lnTo>
                  <a:lnTo>
                    <a:pt x="4029" y="444"/>
                  </a:lnTo>
                  <a:lnTo>
                    <a:pt x="4034" y="473"/>
                  </a:lnTo>
                  <a:lnTo>
                    <a:pt x="4031" y="479"/>
                  </a:lnTo>
                  <a:lnTo>
                    <a:pt x="4016" y="458"/>
                  </a:lnTo>
                  <a:lnTo>
                    <a:pt x="3987" y="467"/>
                  </a:lnTo>
                  <a:lnTo>
                    <a:pt x="3964" y="485"/>
                  </a:lnTo>
                  <a:lnTo>
                    <a:pt x="3969" y="455"/>
                  </a:lnTo>
                  <a:lnTo>
                    <a:pt x="3984" y="439"/>
                  </a:lnTo>
                  <a:lnTo>
                    <a:pt x="4000" y="432"/>
                  </a:lnTo>
                  <a:lnTo>
                    <a:pt x="4005" y="418"/>
                  </a:lnTo>
                  <a:lnTo>
                    <a:pt x="3999" y="406"/>
                  </a:lnTo>
                  <a:lnTo>
                    <a:pt x="3985" y="391"/>
                  </a:lnTo>
                  <a:lnTo>
                    <a:pt x="3938" y="403"/>
                  </a:lnTo>
                  <a:lnTo>
                    <a:pt x="3944" y="389"/>
                  </a:lnTo>
                  <a:lnTo>
                    <a:pt x="3869" y="344"/>
                  </a:lnTo>
                  <a:lnTo>
                    <a:pt x="3836" y="341"/>
                  </a:lnTo>
                  <a:lnTo>
                    <a:pt x="3824" y="329"/>
                  </a:lnTo>
                  <a:lnTo>
                    <a:pt x="3827" y="321"/>
                  </a:lnTo>
                  <a:lnTo>
                    <a:pt x="3826" y="311"/>
                  </a:lnTo>
                  <a:lnTo>
                    <a:pt x="3997" y="326"/>
                  </a:lnTo>
                  <a:lnTo>
                    <a:pt x="4068" y="248"/>
                  </a:lnTo>
                  <a:lnTo>
                    <a:pt x="4094" y="234"/>
                  </a:lnTo>
                  <a:lnTo>
                    <a:pt x="4107" y="215"/>
                  </a:lnTo>
                  <a:lnTo>
                    <a:pt x="4097" y="187"/>
                  </a:lnTo>
                  <a:lnTo>
                    <a:pt x="4068" y="178"/>
                  </a:lnTo>
                  <a:lnTo>
                    <a:pt x="4045" y="150"/>
                  </a:lnTo>
                  <a:lnTo>
                    <a:pt x="4009" y="155"/>
                  </a:lnTo>
                  <a:lnTo>
                    <a:pt x="3989" y="148"/>
                  </a:lnTo>
                  <a:lnTo>
                    <a:pt x="4006" y="132"/>
                  </a:lnTo>
                  <a:lnTo>
                    <a:pt x="3970" y="118"/>
                  </a:lnTo>
                  <a:lnTo>
                    <a:pt x="3955" y="99"/>
                  </a:lnTo>
                  <a:lnTo>
                    <a:pt x="3942" y="122"/>
                  </a:lnTo>
                  <a:lnTo>
                    <a:pt x="3930" y="130"/>
                  </a:lnTo>
                  <a:lnTo>
                    <a:pt x="3927" y="114"/>
                  </a:lnTo>
                  <a:lnTo>
                    <a:pt x="3920" y="105"/>
                  </a:lnTo>
                  <a:lnTo>
                    <a:pt x="3879" y="127"/>
                  </a:lnTo>
                  <a:lnTo>
                    <a:pt x="3875" y="122"/>
                  </a:lnTo>
                  <a:lnTo>
                    <a:pt x="3872" y="113"/>
                  </a:lnTo>
                  <a:lnTo>
                    <a:pt x="3873" y="102"/>
                  </a:lnTo>
                  <a:lnTo>
                    <a:pt x="3869" y="82"/>
                  </a:lnTo>
                  <a:lnTo>
                    <a:pt x="3858" y="75"/>
                  </a:lnTo>
                  <a:lnTo>
                    <a:pt x="3851" y="61"/>
                  </a:lnTo>
                  <a:lnTo>
                    <a:pt x="3832" y="72"/>
                  </a:lnTo>
                  <a:lnTo>
                    <a:pt x="3816" y="65"/>
                  </a:lnTo>
                  <a:lnTo>
                    <a:pt x="3800" y="73"/>
                  </a:lnTo>
                  <a:lnTo>
                    <a:pt x="3784" y="109"/>
                  </a:lnTo>
                  <a:lnTo>
                    <a:pt x="3799" y="211"/>
                  </a:lnTo>
                  <a:lnTo>
                    <a:pt x="3773" y="228"/>
                  </a:lnTo>
                  <a:lnTo>
                    <a:pt x="3750" y="216"/>
                  </a:lnTo>
                  <a:lnTo>
                    <a:pt x="3725" y="225"/>
                  </a:lnTo>
                  <a:lnTo>
                    <a:pt x="3718" y="215"/>
                  </a:lnTo>
                  <a:lnTo>
                    <a:pt x="3739" y="192"/>
                  </a:lnTo>
                  <a:lnTo>
                    <a:pt x="3755" y="158"/>
                  </a:lnTo>
                  <a:lnTo>
                    <a:pt x="3743" y="138"/>
                  </a:lnTo>
                  <a:lnTo>
                    <a:pt x="3711" y="166"/>
                  </a:lnTo>
                  <a:lnTo>
                    <a:pt x="3690" y="168"/>
                  </a:lnTo>
                  <a:lnTo>
                    <a:pt x="3720" y="139"/>
                  </a:lnTo>
                  <a:lnTo>
                    <a:pt x="3697" y="116"/>
                  </a:lnTo>
                  <a:lnTo>
                    <a:pt x="3709" y="97"/>
                  </a:lnTo>
                  <a:lnTo>
                    <a:pt x="3748" y="98"/>
                  </a:lnTo>
                  <a:lnTo>
                    <a:pt x="3760" y="65"/>
                  </a:lnTo>
                  <a:lnTo>
                    <a:pt x="3758" y="30"/>
                  </a:lnTo>
                  <a:lnTo>
                    <a:pt x="3731" y="33"/>
                  </a:lnTo>
                  <a:lnTo>
                    <a:pt x="3732" y="12"/>
                  </a:lnTo>
                  <a:lnTo>
                    <a:pt x="3715" y="0"/>
                  </a:lnTo>
                  <a:lnTo>
                    <a:pt x="3702" y="2"/>
                  </a:lnTo>
                  <a:lnTo>
                    <a:pt x="3677" y="27"/>
                  </a:lnTo>
                  <a:lnTo>
                    <a:pt x="3649" y="2"/>
                  </a:lnTo>
                  <a:lnTo>
                    <a:pt x="3636" y="112"/>
                  </a:lnTo>
                  <a:lnTo>
                    <a:pt x="3624" y="133"/>
                  </a:lnTo>
                  <a:lnTo>
                    <a:pt x="3621" y="152"/>
                  </a:lnTo>
                  <a:lnTo>
                    <a:pt x="3626" y="176"/>
                  </a:lnTo>
                  <a:lnTo>
                    <a:pt x="3610" y="180"/>
                  </a:lnTo>
                  <a:lnTo>
                    <a:pt x="3604" y="201"/>
                  </a:lnTo>
                  <a:lnTo>
                    <a:pt x="3609" y="234"/>
                  </a:lnTo>
                  <a:lnTo>
                    <a:pt x="3583" y="238"/>
                  </a:lnTo>
                  <a:lnTo>
                    <a:pt x="3554" y="274"/>
                  </a:lnTo>
                  <a:lnTo>
                    <a:pt x="3560" y="197"/>
                  </a:lnTo>
                  <a:lnTo>
                    <a:pt x="3534" y="168"/>
                  </a:lnTo>
                  <a:lnTo>
                    <a:pt x="3553" y="147"/>
                  </a:lnTo>
                  <a:lnTo>
                    <a:pt x="3542" y="76"/>
                  </a:lnTo>
                  <a:lnTo>
                    <a:pt x="3532" y="73"/>
                  </a:lnTo>
                  <a:lnTo>
                    <a:pt x="3518" y="82"/>
                  </a:lnTo>
                  <a:lnTo>
                    <a:pt x="3404" y="336"/>
                  </a:lnTo>
                  <a:lnTo>
                    <a:pt x="3422" y="314"/>
                  </a:lnTo>
                  <a:lnTo>
                    <a:pt x="3379" y="398"/>
                  </a:lnTo>
                  <a:lnTo>
                    <a:pt x="3361" y="410"/>
                  </a:lnTo>
                  <a:lnTo>
                    <a:pt x="3357" y="356"/>
                  </a:lnTo>
                  <a:lnTo>
                    <a:pt x="3367" y="336"/>
                  </a:lnTo>
                  <a:lnTo>
                    <a:pt x="3379" y="328"/>
                  </a:lnTo>
                  <a:lnTo>
                    <a:pt x="3380" y="273"/>
                  </a:lnTo>
                  <a:lnTo>
                    <a:pt x="3376" y="257"/>
                  </a:lnTo>
                  <a:lnTo>
                    <a:pt x="3444" y="114"/>
                  </a:lnTo>
                  <a:lnTo>
                    <a:pt x="3422" y="103"/>
                  </a:lnTo>
                  <a:lnTo>
                    <a:pt x="3391" y="131"/>
                  </a:lnTo>
                  <a:lnTo>
                    <a:pt x="3371" y="138"/>
                  </a:lnTo>
                  <a:lnTo>
                    <a:pt x="3366" y="111"/>
                  </a:lnTo>
                  <a:lnTo>
                    <a:pt x="3351" y="102"/>
                  </a:lnTo>
                  <a:lnTo>
                    <a:pt x="3342" y="90"/>
                  </a:lnTo>
                  <a:lnTo>
                    <a:pt x="3337" y="74"/>
                  </a:lnTo>
                  <a:lnTo>
                    <a:pt x="3318" y="102"/>
                  </a:lnTo>
                  <a:lnTo>
                    <a:pt x="3311" y="89"/>
                  </a:lnTo>
                  <a:lnTo>
                    <a:pt x="3295" y="90"/>
                  </a:lnTo>
                  <a:lnTo>
                    <a:pt x="3295" y="144"/>
                  </a:lnTo>
                  <a:lnTo>
                    <a:pt x="3263" y="135"/>
                  </a:lnTo>
                  <a:lnTo>
                    <a:pt x="3279" y="164"/>
                  </a:lnTo>
                  <a:lnTo>
                    <a:pt x="3297" y="180"/>
                  </a:lnTo>
                  <a:lnTo>
                    <a:pt x="3302" y="191"/>
                  </a:lnTo>
                  <a:lnTo>
                    <a:pt x="3271" y="209"/>
                  </a:lnTo>
                  <a:lnTo>
                    <a:pt x="3257" y="235"/>
                  </a:lnTo>
                  <a:lnTo>
                    <a:pt x="3267" y="264"/>
                  </a:lnTo>
                  <a:lnTo>
                    <a:pt x="3212" y="267"/>
                  </a:lnTo>
                  <a:lnTo>
                    <a:pt x="3184" y="300"/>
                  </a:lnTo>
                  <a:lnTo>
                    <a:pt x="3174" y="325"/>
                  </a:lnTo>
                  <a:lnTo>
                    <a:pt x="3148" y="360"/>
                  </a:lnTo>
                  <a:lnTo>
                    <a:pt x="3146" y="374"/>
                  </a:lnTo>
                  <a:lnTo>
                    <a:pt x="3152" y="392"/>
                  </a:lnTo>
                  <a:lnTo>
                    <a:pt x="3147" y="449"/>
                  </a:lnTo>
                  <a:lnTo>
                    <a:pt x="3129" y="453"/>
                  </a:lnTo>
                  <a:lnTo>
                    <a:pt x="3116" y="440"/>
                  </a:lnTo>
                  <a:lnTo>
                    <a:pt x="3115" y="419"/>
                  </a:lnTo>
                  <a:lnTo>
                    <a:pt x="3127" y="410"/>
                  </a:lnTo>
                  <a:lnTo>
                    <a:pt x="3096" y="403"/>
                  </a:lnTo>
                  <a:lnTo>
                    <a:pt x="3109" y="379"/>
                  </a:lnTo>
                  <a:lnTo>
                    <a:pt x="3106" y="374"/>
                  </a:lnTo>
                  <a:lnTo>
                    <a:pt x="3037" y="367"/>
                  </a:lnTo>
                  <a:lnTo>
                    <a:pt x="3044" y="396"/>
                  </a:lnTo>
                  <a:lnTo>
                    <a:pt x="3034" y="401"/>
                  </a:lnTo>
                  <a:lnTo>
                    <a:pt x="3016" y="394"/>
                  </a:lnTo>
                  <a:lnTo>
                    <a:pt x="3015" y="378"/>
                  </a:lnTo>
                  <a:lnTo>
                    <a:pt x="3007" y="356"/>
                  </a:lnTo>
                  <a:lnTo>
                    <a:pt x="2999" y="363"/>
                  </a:lnTo>
                  <a:lnTo>
                    <a:pt x="2994" y="341"/>
                  </a:lnTo>
                  <a:lnTo>
                    <a:pt x="2980" y="353"/>
                  </a:lnTo>
                  <a:lnTo>
                    <a:pt x="2974" y="341"/>
                  </a:lnTo>
                  <a:lnTo>
                    <a:pt x="2962" y="354"/>
                  </a:lnTo>
                  <a:lnTo>
                    <a:pt x="2962" y="392"/>
                  </a:lnTo>
                  <a:lnTo>
                    <a:pt x="2938" y="348"/>
                  </a:lnTo>
                  <a:lnTo>
                    <a:pt x="2929" y="340"/>
                  </a:lnTo>
                  <a:lnTo>
                    <a:pt x="2931" y="397"/>
                  </a:lnTo>
                  <a:lnTo>
                    <a:pt x="2971" y="419"/>
                  </a:lnTo>
                  <a:lnTo>
                    <a:pt x="2986" y="419"/>
                  </a:lnTo>
                  <a:lnTo>
                    <a:pt x="2983" y="492"/>
                  </a:lnTo>
                  <a:lnTo>
                    <a:pt x="2993" y="517"/>
                  </a:lnTo>
                  <a:lnTo>
                    <a:pt x="2994" y="551"/>
                  </a:lnTo>
                  <a:lnTo>
                    <a:pt x="2895" y="439"/>
                  </a:lnTo>
                  <a:lnTo>
                    <a:pt x="2905" y="484"/>
                  </a:lnTo>
                  <a:lnTo>
                    <a:pt x="2892" y="482"/>
                  </a:lnTo>
                  <a:lnTo>
                    <a:pt x="2886" y="507"/>
                  </a:lnTo>
                  <a:lnTo>
                    <a:pt x="2874" y="506"/>
                  </a:lnTo>
                  <a:lnTo>
                    <a:pt x="2866" y="522"/>
                  </a:lnTo>
                  <a:lnTo>
                    <a:pt x="2856" y="514"/>
                  </a:lnTo>
                  <a:lnTo>
                    <a:pt x="2854" y="500"/>
                  </a:lnTo>
                  <a:lnTo>
                    <a:pt x="2863" y="474"/>
                  </a:lnTo>
                  <a:lnTo>
                    <a:pt x="2845" y="485"/>
                  </a:lnTo>
                  <a:lnTo>
                    <a:pt x="2829" y="507"/>
                  </a:lnTo>
                  <a:lnTo>
                    <a:pt x="2821" y="536"/>
                  </a:lnTo>
                  <a:lnTo>
                    <a:pt x="2808" y="541"/>
                  </a:lnTo>
                  <a:lnTo>
                    <a:pt x="2818" y="591"/>
                  </a:lnTo>
                  <a:lnTo>
                    <a:pt x="2780" y="624"/>
                  </a:lnTo>
                  <a:lnTo>
                    <a:pt x="2764" y="671"/>
                  </a:lnTo>
                  <a:lnTo>
                    <a:pt x="2746" y="692"/>
                  </a:lnTo>
                  <a:lnTo>
                    <a:pt x="2771" y="644"/>
                  </a:lnTo>
                  <a:lnTo>
                    <a:pt x="2773" y="475"/>
                  </a:lnTo>
                  <a:lnTo>
                    <a:pt x="2748" y="485"/>
                  </a:lnTo>
                  <a:lnTo>
                    <a:pt x="2712" y="548"/>
                  </a:lnTo>
                  <a:lnTo>
                    <a:pt x="2691" y="649"/>
                  </a:lnTo>
                  <a:lnTo>
                    <a:pt x="2689" y="527"/>
                  </a:lnTo>
                  <a:lnTo>
                    <a:pt x="2629" y="536"/>
                  </a:lnTo>
                  <a:lnTo>
                    <a:pt x="2608" y="576"/>
                  </a:lnTo>
                  <a:lnTo>
                    <a:pt x="2610" y="636"/>
                  </a:lnTo>
                  <a:lnTo>
                    <a:pt x="2632" y="668"/>
                  </a:lnTo>
                  <a:lnTo>
                    <a:pt x="2653" y="676"/>
                  </a:lnTo>
                  <a:lnTo>
                    <a:pt x="2670" y="707"/>
                  </a:lnTo>
                  <a:lnTo>
                    <a:pt x="2666" y="732"/>
                  </a:lnTo>
                  <a:lnTo>
                    <a:pt x="2647" y="729"/>
                  </a:lnTo>
                  <a:lnTo>
                    <a:pt x="2631" y="691"/>
                  </a:lnTo>
                  <a:lnTo>
                    <a:pt x="2606" y="674"/>
                  </a:lnTo>
                  <a:lnTo>
                    <a:pt x="2566" y="616"/>
                  </a:lnTo>
                  <a:lnTo>
                    <a:pt x="2539" y="620"/>
                  </a:lnTo>
                  <a:lnTo>
                    <a:pt x="2554" y="660"/>
                  </a:lnTo>
                  <a:lnTo>
                    <a:pt x="2584" y="690"/>
                  </a:lnTo>
                  <a:lnTo>
                    <a:pt x="2561" y="711"/>
                  </a:lnTo>
                  <a:lnTo>
                    <a:pt x="2542" y="695"/>
                  </a:lnTo>
                  <a:lnTo>
                    <a:pt x="2531" y="709"/>
                  </a:lnTo>
                  <a:lnTo>
                    <a:pt x="2527" y="678"/>
                  </a:lnTo>
                  <a:lnTo>
                    <a:pt x="2508" y="691"/>
                  </a:lnTo>
                  <a:lnTo>
                    <a:pt x="2507" y="679"/>
                  </a:lnTo>
                  <a:lnTo>
                    <a:pt x="2514" y="647"/>
                  </a:lnTo>
                  <a:lnTo>
                    <a:pt x="2502" y="634"/>
                  </a:lnTo>
                  <a:lnTo>
                    <a:pt x="2477" y="702"/>
                  </a:lnTo>
                  <a:lnTo>
                    <a:pt x="2479" y="722"/>
                  </a:lnTo>
                  <a:lnTo>
                    <a:pt x="2491" y="740"/>
                  </a:lnTo>
                  <a:lnTo>
                    <a:pt x="2417" y="781"/>
                  </a:lnTo>
                  <a:lnTo>
                    <a:pt x="2405" y="825"/>
                  </a:lnTo>
                  <a:lnTo>
                    <a:pt x="2412" y="842"/>
                  </a:lnTo>
                  <a:lnTo>
                    <a:pt x="2433" y="835"/>
                  </a:lnTo>
                  <a:lnTo>
                    <a:pt x="2447" y="856"/>
                  </a:lnTo>
                  <a:lnTo>
                    <a:pt x="2419" y="854"/>
                  </a:lnTo>
                  <a:lnTo>
                    <a:pt x="2427" y="897"/>
                  </a:lnTo>
                  <a:lnTo>
                    <a:pt x="2396" y="884"/>
                  </a:lnTo>
                  <a:lnTo>
                    <a:pt x="2383" y="888"/>
                  </a:lnTo>
                  <a:lnTo>
                    <a:pt x="2400" y="908"/>
                  </a:lnTo>
                  <a:lnTo>
                    <a:pt x="2387" y="921"/>
                  </a:lnTo>
                  <a:lnTo>
                    <a:pt x="2361" y="910"/>
                  </a:lnTo>
                  <a:lnTo>
                    <a:pt x="2353" y="925"/>
                  </a:lnTo>
                  <a:lnTo>
                    <a:pt x="2335" y="919"/>
                  </a:lnTo>
                  <a:lnTo>
                    <a:pt x="2296" y="933"/>
                  </a:lnTo>
                  <a:lnTo>
                    <a:pt x="2283" y="954"/>
                  </a:lnTo>
                  <a:lnTo>
                    <a:pt x="2267" y="963"/>
                  </a:lnTo>
                  <a:lnTo>
                    <a:pt x="2264" y="971"/>
                  </a:lnTo>
                  <a:lnTo>
                    <a:pt x="2288" y="991"/>
                  </a:lnTo>
                  <a:lnTo>
                    <a:pt x="2313" y="983"/>
                  </a:lnTo>
                  <a:lnTo>
                    <a:pt x="2327" y="969"/>
                  </a:lnTo>
                  <a:lnTo>
                    <a:pt x="2365" y="996"/>
                  </a:lnTo>
                  <a:lnTo>
                    <a:pt x="2394" y="975"/>
                  </a:lnTo>
                  <a:lnTo>
                    <a:pt x="2402" y="984"/>
                  </a:lnTo>
                  <a:lnTo>
                    <a:pt x="2409" y="1005"/>
                  </a:lnTo>
                  <a:lnTo>
                    <a:pt x="2383" y="1004"/>
                  </a:lnTo>
                  <a:lnTo>
                    <a:pt x="2370" y="1021"/>
                  </a:lnTo>
                  <a:lnTo>
                    <a:pt x="2365" y="1054"/>
                  </a:lnTo>
                  <a:lnTo>
                    <a:pt x="2328" y="1032"/>
                  </a:lnTo>
                  <a:lnTo>
                    <a:pt x="2301" y="1030"/>
                  </a:lnTo>
                  <a:lnTo>
                    <a:pt x="2296" y="1017"/>
                  </a:lnTo>
                  <a:lnTo>
                    <a:pt x="2266" y="1007"/>
                  </a:lnTo>
                  <a:lnTo>
                    <a:pt x="2232" y="1027"/>
                  </a:lnTo>
                  <a:lnTo>
                    <a:pt x="2220" y="1046"/>
                  </a:lnTo>
                  <a:lnTo>
                    <a:pt x="2241" y="1086"/>
                  </a:lnTo>
                  <a:lnTo>
                    <a:pt x="2243" y="1105"/>
                  </a:lnTo>
                  <a:lnTo>
                    <a:pt x="2227" y="1103"/>
                  </a:lnTo>
                  <a:lnTo>
                    <a:pt x="2237" y="1139"/>
                  </a:lnTo>
                  <a:lnTo>
                    <a:pt x="2237" y="1166"/>
                  </a:lnTo>
                  <a:lnTo>
                    <a:pt x="2218" y="1159"/>
                  </a:lnTo>
                  <a:lnTo>
                    <a:pt x="2217" y="1185"/>
                  </a:lnTo>
                  <a:lnTo>
                    <a:pt x="2198" y="1188"/>
                  </a:lnTo>
                  <a:lnTo>
                    <a:pt x="2188" y="1094"/>
                  </a:lnTo>
                  <a:lnTo>
                    <a:pt x="2170" y="1097"/>
                  </a:lnTo>
                  <a:lnTo>
                    <a:pt x="2158" y="1130"/>
                  </a:lnTo>
                  <a:lnTo>
                    <a:pt x="2140" y="1122"/>
                  </a:lnTo>
                  <a:lnTo>
                    <a:pt x="2133" y="1133"/>
                  </a:lnTo>
                  <a:lnTo>
                    <a:pt x="2157" y="1145"/>
                  </a:lnTo>
                  <a:lnTo>
                    <a:pt x="2151" y="1154"/>
                  </a:lnTo>
                  <a:lnTo>
                    <a:pt x="2130" y="1157"/>
                  </a:lnTo>
                  <a:lnTo>
                    <a:pt x="2112" y="1169"/>
                  </a:lnTo>
                  <a:lnTo>
                    <a:pt x="2102" y="1190"/>
                  </a:lnTo>
                  <a:lnTo>
                    <a:pt x="2104" y="1216"/>
                  </a:lnTo>
                  <a:lnTo>
                    <a:pt x="2124" y="1234"/>
                  </a:lnTo>
                  <a:lnTo>
                    <a:pt x="2105" y="1242"/>
                  </a:lnTo>
                  <a:lnTo>
                    <a:pt x="2117" y="1256"/>
                  </a:lnTo>
                  <a:lnTo>
                    <a:pt x="2102" y="1263"/>
                  </a:lnTo>
                  <a:lnTo>
                    <a:pt x="2088" y="1292"/>
                  </a:lnTo>
                  <a:lnTo>
                    <a:pt x="2077" y="1298"/>
                  </a:lnTo>
                  <a:lnTo>
                    <a:pt x="2064" y="1296"/>
                  </a:lnTo>
                  <a:lnTo>
                    <a:pt x="2066" y="1305"/>
                  </a:lnTo>
                  <a:lnTo>
                    <a:pt x="2090" y="1316"/>
                  </a:lnTo>
                  <a:lnTo>
                    <a:pt x="2141" y="1302"/>
                  </a:lnTo>
                  <a:lnTo>
                    <a:pt x="2087" y="1348"/>
                  </a:lnTo>
                  <a:lnTo>
                    <a:pt x="2040" y="1333"/>
                  </a:lnTo>
                  <a:lnTo>
                    <a:pt x="2031" y="1322"/>
                  </a:lnTo>
                  <a:lnTo>
                    <a:pt x="2028" y="1303"/>
                  </a:lnTo>
                  <a:lnTo>
                    <a:pt x="2008" y="1305"/>
                  </a:lnTo>
                  <a:lnTo>
                    <a:pt x="1978" y="1328"/>
                  </a:lnTo>
                  <a:lnTo>
                    <a:pt x="1961" y="1369"/>
                  </a:lnTo>
                  <a:lnTo>
                    <a:pt x="1934" y="1387"/>
                  </a:lnTo>
                  <a:lnTo>
                    <a:pt x="1931" y="1411"/>
                  </a:lnTo>
                  <a:lnTo>
                    <a:pt x="1948" y="1412"/>
                  </a:lnTo>
                  <a:lnTo>
                    <a:pt x="1938" y="1445"/>
                  </a:lnTo>
                  <a:lnTo>
                    <a:pt x="1916" y="1451"/>
                  </a:lnTo>
                  <a:lnTo>
                    <a:pt x="1901" y="1499"/>
                  </a:lnTo>
                  <a:lnTo>
                    <a:pt x="1882" y="1493"/>
                  </a:lnTo>
                  <a:lnTo>
                    <a:pt x="1864" y="1501"/>
                  </a:lnTo>
                  <a:lnTo>
                    <a:pt x="1847" y="1501"/>
                  </a:lnTo>
                  <a:lnTo>
                    <a:pt x="1822" y="1529"/>
                  </a:lnTo>
                  <a:lnTo>
                    <a:pt x="1836" y="1556"/>
                  </a:lnTo>
                  <a:lnTo>
                    <a:pt x="1825" y="1567"/>
                  </a:lnTo>
                  <a:lnTo>
                    <a:pt x="1795" y="1568"/>
                  </a:lnTo>
                  <a:lnTo>
                    <a:pt x="1793" y="1594"/>
                  </a:lnTo>
                  <a:lnTo>
                    <a:pt x="1762" y="1596"/>
                  </a:lnTo>
                  <a:lnTo>
                    <a:pt x="1768" y="1611"/>
                  </a:lnTo>
                  <a:lnTo>
                    <a:pt x="1754" y="1620"/>
                  </a:lnTo>
                  <a:lnTo>
                    <a:pt x="1747" y="1642"/>
                  </a:lnTo>
                  <a:lnTo>
                    <a:pt x="1780" y="1653"/>
                  </a:lnTo>
                  <a:lnTo>
                    <a:pt x="1771" y="1667"/>
                  </a:lnTo>
                  <a:lnTo>
                    <a:pt x="1747" y="1678"/>
                  </a:lnTo>
                  <a:lnTo>
                    <a:pt x="1732" y="1665"/>
                  </a:lnTo>
                  <a:lnTo>
                    <a:pt x="1730" y="1670"/>
                  </a:lnTo>
                  <a:lnTo>
                    <a:pt x="1729" y="1709"/>
                  </a:lnTo>
                  <a:lnTo>
                    <a:pt x="1743" y="1732"/>
                  </a:lnTo>
                  <a:lnTo>
                    <a:pt x="1758" y="1713"/>
                  </a:lnTo>
                  <a:lnTo>
                    <a:pt x="1769" y="1727"/>
                  </a:lnTo>
                  <a:lnTo>
                    <a:pt x="1759" y="1750"/>
                  </a:lnTo>
                  <a:lnTo>
                    <a:pt x="1704" y="1754"/>
                  </a:lnTo>
                  <a:lnTo>
                    <a:pt x="1690" y="1763"/>
                  </a:lnTo>
                  <a:lnTo>
                    <a:pt x="1682" y="1803"/>
                  </a:lnTo>
                  <a:lnTo>
                    <a:pt x="1658" y="1818"/>
                  </a:lnTo>
                  <a:lnTo>
                    <a:pt x="1634" y="1823"/>
                  </a:lnTo>
                  <a:lnTo>
                    <a:pt x="1615" y="1859"/>
                  </a:lnTo>
                  <a:lnTo>
                    <a:pt x="1639" y="1858"/>
                  </a:lnTo>
                  <a:lnTo>
                    <a:pt x="1662" y="1838"/>
                  </a:lnTo>
                  <a:lnTo>
                    <a:pt x="1693" y="1828"/>
                  </a:lnTo>
                  <a:lnTo>
                    <a:pt x="1691" y="1853"/>
                  </a:lnTo>
                  <a:lnTo>
                    <a:pt x="1705" y="1890"/>
                  </a:lnTo>
                  <a:lnTo>
                    <a:pt x="1653" y="1865"/>
                  </a:lnTo>
                  <a:lnTo>
                    <a:pt x="1646" y="1890"/>
                  </a:lnTo>
                  <a:lnTo>
                    <a:pt x="1656" y="1901"/>
                  </a:lnTo>
                  <a:lnTo>
                    <a:pt x="1638" y="1913"/>
                  </a:lnTo>
                  <a:lnTo>
                    <a:pt x="1629" y="1929"/>
                  </a:lnTo>
                  <a:lnTo>
                    <a:pt x="1632" y="1955"/>
                  </a:lnTo>
                  <a:lnTo>
                    <a:pt x="1622" y="1959"/>
                  </a:lnTo>
                  <a:lnTo>
                    <a:pt x="1607" y="1948"/>
                  </a:lnTo>
                  <a:lnTo>
                    <a:pt x="1593" y="1963"/>
                  </a:lnTo>
                  <a:lnTo>
                    <a:pt x="1598" y="1992"/>
                  </a:lnTo>
                  <a:lnTo>
                    <a:pt x="1613" y="2007"/>
                  </a:lnTo>
                  <a:lnTo>
                    <a:pt x="1614" y="2061"/>
                  </a:lnTo>
                  <a:lnTo>
                    <a:pt x="1596" y="2036"/>
                  </a:lnTo>
                  <a:lnTo>
                    <a:pt x="1577" y="2027"/>
                  </a:lnTo>
                  <a:lnTo>
                    <a:pt x="1564" y="1990"/>
                  </a:lnTo>
                  <a:lnTo>
                    <a:pt x="1562" y="2037"/>
                  </a:lnTo>
                  <a:lnTo>
                    <a:pt x="1550" y="2051"/>
                  </a:lnTo>
                  <a:lnTo>
                    <a:pt x="1531" y="2056"/>
                  </a:lnTo>
                  <a:lnTo>
                    <a:pt x="1519" y="2082"/>
                  </a:lnTo>
                  <a:lnTo>
                    <a:pt x="1531" y="2092"/>
                  </a:lnTo>
                  <a:lnTo>
                    <a:pt x="1549" y="2085"/>
                  </a:lnTo>
                  <a:lnTo>
                    <a:pt x="1564" y="2063"/>
                  </a:lnTo>
                  <a:lnTo>
                    <a:pt x="1568" y="2075"/>
                  </a:lnTo>
                  <a:lnTo>
                    <a:pt x="1563" y="2087"/>
                  </a:lnTo>
                  <a:lnTo>
                    <a:pt x="1563" y="2127"/>
                  </a:lnTo>
                  <a:lnTo>
                    <a:pt x="1543" y="2143"/>
                  </a:lnTo>
                  <a:lnTo>
                    <a:pt x="1514" y="2125"/>
                  </a:lnTo>
                  <a:lnTo>
                    <a:pt x="1496" y="2145"/>
                  </a:lnTo>
                  <a:lnTo>
                    <a:pt x="1479" y="2133"/>
                  </a:lnTo>
                  <a:lnTo>
                    <a:pt x="1454" y="2159"/>
                  </a:lnTo>
                  <a:lnTo>
                    <a:pt x="1448" y="2184"/>
                  </a:lnTo>
                  <a:lnTo>
                    <a:pt x="1426" y="2199"/>
                  </a:lnTo>
                  <a:lnTo>
                    <a:pt x="1401" y="2204"/>
                  </a:lnTo>
                  <a:lnTo>
                    <a:pt x="1381" y="2259"/>
                  </a:lnTo>
                  <a:lnTo>
                    <a:pt x="1410" y="2255"/>
                  </a:lnTo>
                  <a:lnTo>
                    <a:pt x="1437" y="2240"/>
                  </a:lnTo>
                  <a:lnTo>
                    <a:pt x="1446" y="2252"/>
                  </a:lnTo>
                  <a:lnTo>
                    <a:pt x="1397" y="2267"/>
                  </a:lnTo>
                  <a:lnTo>
                    <a:pt x="1392" y="2296"/>
                  </a:lnTo>
                  <a:lnTo>
                    <a:pt x="1397" y="2327"/>
                  </a:lnTo>
                  <a:lnTo>
                    <a:pt x="1382" y="2346"/>
                  </a:lnTo>
                  <a:lnTo>
                    <a:pt x="1349" y="2352"/>
                  </a:lnTo>
                  <a:lnTo>
                    <a:pt x="1316" y="2314"/>
                  </a:lnTo>
                  <a:lnTo>
                    <a:pt x="1307" y="2313"/>
                  </a:lnTo>
                  <a:lnTo>
                    <a:pt x="1276" y="2352"/>
                  </a:lnTo>
                  <a:lnTo>
                    <a:pt x="1244" y="2368"/>
                  </a:lnTo>
                  <a:lnTo>
                    <a:pt x="1237" y="2385"/>
                  </a:lnTo>
                  <a:lnTo>
                    <a:pt x="1145" y="2481"/>
                  </a:lnTo>
                  <a:lnTo>
                    <a:pt x="1151" y="2512"/>
                  </a:lnTo>
                  <a:lnTo>
                    <a:pt x="1150" y="2522"/>
                  </a:lnTo>
                  <a:lnTo>
                    <a:pt x="1079" y="2548"/>
                  </a:lnTo>
                  <a:lnTo>
                    <a:pt x="1072" y="2578"/>
                  </a:lnTo>
                  <a:lnTo>
                    <a:pt x="1086" y="2594"/>
                  </a:lnTo>
                  <a:lnTo>
                    <a:pt x="1122" y="2584"/>
                  </a:lnTo>
                  <a:lnTo>
                    <a:pt x="1101" y="2626"/>
                  </a:lnTo>
                  <a:lnTo>
                    <a:pt x="1116" y="2664"/>
                  </a:lnTo>
                  <a:lnTo>
                    <a:pt x="1133" y="2676"/>
                  </a:lnTo>
                  <a:lnTo>
                    <a:pt x="1320" y="2593"/>
                  </a:lnTo>
                  <a:lnTo>
                    <a:pt x="1339" y="2574"/>
                  </a:lnTo>
                  <a:lnTo>
                    <a:pt x="1350" y="2585"/>
                  </a:lnTo>
                  <a:lnTo>
                    <a:pt x="1337" y="2601"/>
                  </a:lnTo>
                  <a:lnTo>
                    <a:pt x="1295" y="2618"/>
                  </a:lnTo>
                  <a:lnTo>
                    <a:pt x="1274" y="2617"/>
                  </a:lnTo>
                  <a:lnTo>
                    <a:pt x="1211" y="2655"/>
                  </a:lnTo>
                  <a:lnTo>
                    <a:pt x="1223" y="2679"/>
                  </a:lnTo>
                  <a:lnTo>
                    <a:pt x="1221" y="2689"/>
                  </a:lnTo>
                  <a:lnTo>
                    <a:pt x="1166" y="2701"/>
                  </a:lnTo>
                  <a:lnTo>
                    <a:pt x="1136" y="2697"/>
                  </a:lnTo>
                  <a:lnTo>
                    <a:pt x="1125" y="2707"/>
                  </a:lnTo>
                  <a:lnTo>
                    <a:pt x="1130" y="2727"/>
                  </a:lnTo>
                  <a:lnTo>
                    <a:pt x="1116" y="2731"/>
                  </a:lnTo>
                  <a:lnTo>
                    <a:pt x="1090" y="2721"/>
                  </a:lnTo>
                  <a:lnTo>
                    <a:pt x="1094" y="2694"/>
                  </a:lnTo>
                  <a:lnTo>
                    <a:pt x="1066" y="2630"/>
                  </a:lnTo>
                  <a:lnTo>
                    <a:pt x="1050" y="2629"/>
                  </a:lnTo>
                  <a:lnTo>
                    <a:pt x="1039" y="2643"/>
                  </a:lnTo>
                  <a:lnTo>
                    <a:pt x="1017" y="2643"/>
                  </a:lnTo>
                  <a:lnTo>
                    <a:pt x="994" y="2659"/>
                  </a:lnTo>
                  <a:lnTo>
                    <a:pt x="989" y="2679"/>
                  </a:lnTo>
                  <a:lnTo>
                    <a:pt x="1003" y="2697"/>
                  </a:lnTo>
                  <a:lnTo>
                    <a:pt x="1006" y="2711"/>
                  </a:lnTo>
                  <a:lnTo>
                    <a:pt x="969" y="2725"/>
                  </a:lnTo>
                  <a:lnTo>
                    <a:pt x="959" y="2703"/>
                  </a:lnTo>
                  <a:lnTo>
                    <a:pt x="963" y="2679"/>
                  </a:lnTo>
                  <a:lnTo>
                    <a:pt x="960" y="2661"/>
                  </a:lnTo>
                  <a:lnTo>
                    <a:pt x="875" y="2681"/>
                  </a:lnTo>
                  <a:lnTo>
                    <a:pt x="843" y="2724"/>
                  </a:lnTo>
                  <a:lnTo>
                    <a:pt x="824" y="2718"/>
                  </a:lnTo>
                  <a:lnTo>
                    <a:pt x="826" y="2741"/>
                  </a:lnTo>
                  <a:lnTo>
                    <a:pt x="819" y="2750"/>
                  </a:lnTo>
                  <a:lnTo>
                    <a:pt x="791" y="2748"/>
                  </a:lnTo>
                  <a:lnTo>
                    <a:pt x="795" y="2736"/>
                  </a:lnTo>
                  <a:lnTo>
                    <a:pt x="792" y="2722"/>
                  </a:lnTo>
                  <a:lnTo>
                    <a:pt x="779" y="2724"/>
                  </a:lnTo>
                  <a:lnTo>
                    <a:pt x="770" y="2735"/>
                  </a:lnTo>
                  <a:lnTo>
                    <a:pt x="769" y="2749"/>
                  </a:lnTo>
                  <a:lnTo>
                    <a:pt x="763" y="2755"/>
                  </a:lnTo>
                  <a:lnTo>
                    <a:pt x="737" y="2751"/>
                  </a:lnTo>
                  <a:lnTo>
                    <a:pt x="690" y="2763"/>
                  </a:lnTo>
                  <a:lnTo>
                    <a:pt x="656" y="2833"/>
                  </a:lnTo>
                  <a:lnTo>
                    <a:pt x="635" y="2814"/>
                  </a:lnTo>
                  <a:lnTo>
                    <a:pt x="607" y="2806"/>
                  </a:lnTo>
                  <a:lnTo>
                    <a:pt x="576" y="2823"/>
                  </a:lnTo>
                  <a:lnTo>
                    <a:pt x="566" y="2842"/>
                  </a:lnTo>
                  <a:lnTo>
                    <a:pt x="592" y="2866"/>
                  </a:lnTo>
                  <a:lnTo>
                    <a:pt x="572" y="2881"/>
                  </a:lnTo>
                  <a:lnTo>
                    <a:pt x="599" y="2894"/>
                  </a:lnTo>
                  <a:lnTo>
                    <a:pt x="634" y="2890"/>
                  </a:lnTo>
                  <a:lnTo>
                    <a:pt x="643" y="2911"/>
                  </a:lnTo>
                  <a:lnTo>
                    <a:pt x="658" y="2923"/>
                  </a:lnTo>
                  <a:lnTo>
                    <a:pt x="633" y="2943"/>
                  </a:lnTo>
                  <a:lnTo>
                    <a:pt x="639" y="2965"/>
                  </a:lnTo>
                  <a:lnTo>
                    <a:pt x="616" y="2948"/>
                  </a:lnTo>
                  <a:lnTo>
                    <a:pt x="501" y="2918"/>
                  </a:lnTo>
                  <a:lnTo>
                    <a:pt x="484" y="2928"/>
                  </a:lnTo>
                  <a:lnTo>
                    <a:pt x="465" y="2920"/>
                  </a:lnTo>
                  <a:lnTo>
                    <a:pt x="444" y="2932"/>
                  </a:lnTo>
                  <a:lnTo>
                    <a:pt x="446" y="2940"/>
                  </a:lnTo>
                  <a:lnTo>
                    <a:pt x="463" y="2951"/>
                  </a:lnTo>
                  <a:lnTo>
                    <a:pt x="443" y="2955"/>
                  </a:lnTo>
                  <a:lnTo>
                    <a:pt x="441" y="2972"/>
                  </a:lnTo>
                  <a:lnTo>
                    <a:pt x="464" y="2974"/>
                  </a:lnTo>
                  <a:lnTo>
                    <a:pt x="482" y="2967"/>
                  </a:lnTo>
                  <a:lnTo>
                    <a:pt x="453" y="2994"/>
                  </a:lnTo>
                  <a:lnTo>
                    <a:pt x="453" y="3067"/>
                  </a:lnTo>
                  <a:lnTo>
                    <a:pt x="443" y="3068"/>
                  </a:lnTo>
                  <a:lnTo>
                    <a:pt x="437" y="3024"/>
                  </a:lnTo>
                  <a:lnTo>
                    <a:pt x="427" y="3004"/>
                  </a:lnTo>
                  <a:lnTo>
                    <a:pt x="396" y="3015"/>
                  </a:lnTo>
                  <a:lnTo>
                    <a:pt x="356" y="3063"/>
                  </a:lnTo>
                  <a:lnTo>
                    <a:pt x="370" y="3082"/>
                  </a:lnTo>
                  <a:lnTo>
                    <a:pt x="369" y="3104"/>
                  </a:lnTo>
                  <a:lnTo>
                    <a:pt x="345" y="3080"/>
                  </a:lnTo>
                  <a:lnTo>
                    <a:pt x="339" y="3054"/>
                  </a:lnTo>
                  <a:lnTo>
                    <a:pt x="313" y="3058"/>
                  </a:lnTo>
                  <a:lnTo>
                    <a:pt x="273" y="3047"/>
                  </a:lnTo>
                  <a:lnTo>
                    <a:pt x="267" y="3066"/>
                  </a:lnTo>
                  <a:lnTo>
                    <a:pt x="267" y="3083"/>
                  </a:lnTo>
                  <a:lnTo>
                    <a:pt x="228" y="3034"/>
                  </a:lnTo>
                  <a:lnTo>
                    <a:pt x="213" y="3043"/>
                  </a:lnTo>
                  <a:lnTo>
                    <a:pt x="222" y="3094"/>
                  </a:lnTo>
                  <a:lnTo>
                    <a:pt x="206" y="3107"/>
                  </a:lnTo>
                  <a:lnTo>
                    <a:pt x="209" y="3116"/>
                  </a:lnTo>
                  <a:lnTo>
                    <a:pt x="378" y="3130"/>
                  </a:lnTo>
                  <a:lnTo>
                    <a:pt x="323" y="3146"/>
                  </a:lnTo>
                  <a:lnTo>
                    <a:pt x="331" y="3159"/>
                  </a:lnTo>
                  <a:lnTo>
                    <a:pt x="397" y="3160"/>
                  </a:lnTo>
                  <a:lnTo>
                    <a:pt x="402" y="3167"/>
                  </a:lnTo>
                  <a:lnTo>
                    <a:pt x="368" y="3181"/>
                  </a:lnTo>
                  <a:lnTo>
                    <a:pt x="272" y="3167"/>
                  </a:lnTo>
                  <a:lnTo>
                    <a:pt x="256" y="3150"/>
                  </a:lnTo>
                  <a:lnTo>
                    <a:pt x="238" y="3146"/>
                  </a:lnTo>
                  <a:lnTo>
                    <a:pt x="197" y="3167"/>
                  </a:lnTo>
                  <a:lnTo>
                    <a:pt x="190" y="3183"/>
                  </a:lnTo>
                  <a:lnTo>
                    <a:pt x="169" y="3177"/>
                  </a:lnTo>
                  <a:lnTo>
                    <a:pt x="159" y="3180"/>
                  </a:lnTo>
                  <a:lnTo>
                    <a:pt x="151" y="3203"/>
                  </a:lnTo>
                  <a:lnTo>
                    <a:pt x="195" y="3227"/>
                  </a:lnTo>
                  <a:lnTo>
                    <a:pt x="186" y="3246"/>
                  </a:lnTo>
                  <a:lnTo>
                    <a:pt x="184" y="3268"/>
                  </a:lnTo>
                  <a:lnTo>
                    <a:pt x="136" y="3302"/>
                  </a:lnTo>
                  <a:lnTo>
                    <a:pt x="139" y="3323"/>
                  </a:lnTo>
                  <a:lnTo>
                    <a:pt x="129" y="3335"/>
                  </a:lnTo>
                  <a:lnTo>
                    <a:pt x="122" y="3357"/>
                  </a:lnTo>
                  <a:lnTo>
                    <a:pt x="133" y="3371"/>
                  </a:lnTo>
                  <a:lnTo>
                    <a:pt x="127" y="3394"/>
                  </a:lnTo>
                  <a:lnTo>
                    <a:pt x="175" y="3413"/>
                  </a:lnTo>
                  <a:lnTo>
                    <a:pt x="279" y="3395"/>
                  </a:lnTo>
                  <a:lnTo>
                    <a:pt x="297" y="3414"/>
                  </a:lnTo>
                  <a:lnTo>
                    <a:pt x="333" y="3422"/>
                  </a:lnTo>
                  <a:lnTo>
                    <a:pt x="388" y="3344"/>
                  </a:lnTo>
                  <a:lnTo>
                    <a:pt x="387" y="3376"/>
                  </a:lnTo>
                  <a:lnTo>
                    <a:pt x="369" y="3416"/>
                  </a:lnTo>
                  <a:lnTo>
                    <a:pt x="385" y="3428"/>
                  </a:lnTo>
                  <a:lnTo>
                    <a:pt x="421" y="3435"/>
                  </a:lnTo>
                  <a:lnTo>
                    <a:pt x="444" y="3430"/>
                  </a:lnTo>
                  <a:lnTo>
                    <a:pt x="459" y="3444"/>
                  </a:lnTo>
                  <a:lnTo>
                    <a:pt x="501" y="3412"/>
                  </a:lnTo>
                  <a:lnTo>
                    <a:pt x="526" y="3343"/>
                  </a:lnTo>
                  <a:lnTo>
                    <a:pt x="569" y="3327"/>
                  </a:lnTo>
                  <a:lnTo>
                    <a:pt x="572" y="3342"/>
                  </a:lnTo>
                  <a:lnTo>
                    <a:pt x="535" y="3386"/>
                  </a:lnTo>
                  <a:lnTo>
                    <a:pt x="514" y="3435"/>
                  </a:lnTo>
                  <a:lnTo>
                    <a:pt x="534" y="3435"/>
                  </a:lnTo>
                  <a:lnTo>
                    <a:pt x="558" y="3425"/>
                  </a:lnTo>
                  <a:lnTo>
                    <a:pt x="573" y="3437"/>
                  </a:lnTo>
                  <a:lnTo>
                    <a:pt x="520" y="3466"/>
                  </a:lnTo>
                  <a:lnTo>
                    <a:pt x="462" y="3472"/>
                  </a:lnTo>
                  <a:lnTo>
                    <a:pt x="450" y="3502"/>
                  </a:lnTo>
                  <a:lnTo>
                    <a:pt x="467" y="3528"/>
                  </a:lnTo>
                  <a:lnTo>
                    <a:pt x="417" y="3548"/>
                  </a:lnTo>
                  <a:lnTo>
                    <a:pt x="424" y="3513"/>
                  </a:lnTo>
                  <a:lnTo>
                    <a:pt x="418" y="3488"/>
                  </a:lnTo>
                  <a:lnTo>
                    <a:pt x="393" y="3459"/>
                  </a:lnTo>
                  <a:lnTo>
                    <a:pt x="316" y="3456"/>
                  </a:lnTo>
                  <a:lnTo>
                    <a:pt x="283" y="3441"/>
                  </a:lnTo>
                  <a:lnTo>
                    <a:pt x="251" y="3442"/>
                  </a:lnTo>
                  <a:lnTo>
                    <a:pt x="221" y="3432"/>
                  </a:lnTo>
                  <a:lnTo>
                    <a:pt x="189" y="3451"/>
                  </a:lnTo>
                  <a:lnTo>
                    <a:pt x="133" y="3425"/>
                  </a:lnTo>
                  <a:lnTo>
                    <a:pt x="107" y="3459"/>
                  </a:lnTo>
                  <a:lnTo>
                    <a:pt x="96" y="3491"/>
                  </a:lnTo>
                  <a:lnTo>
                    <a:pt x="125" y="3501"/>
                  </a:lnTo>
                  <a:lnTo>
                    <a:pt x="138" y="3498"/>
                  </a:lnTo>
                  <a:lnTo>
                    <a:pt x="131" y="3544"/>
                  </a:lnTo>
                  <a:lnTo>
                    <a:pt x="106" y="3527"/>
                  </a:lnTo>
                  <a:lnTo>
                    <a:pt x="90" y="3505"/>
                  </a:lnTo>
                  <a:lnTo>
                    <a:pt x="85" y="3512"/>
                  </a:lnTo>
                  <a:lnTo>
                    <a:pt x="80" y="3511"/>
                  </a:lnTo>
                  <a:lnTo>
                    <a:pt x="77" y="3522"/>
                  </a:lnTo>
                  <a:lnTo>
                    <a:pt x="96" y="3587"/>
                  </a:lnTo>
                  <a:lnTo>
                    <a:pt x="115" y="3595"/>
                  </a:lnTo>
                  <a:lnTo>
                    <a:pt x="164" y="3575"/>
                  </a:lnTo>
                  <a:lnTo>
                    <a:pt x="192" y="3575"/>
                  </a:lnTo>
                  <a:lnTo>
                    <a:pt x="122" y="3630"/>
                  </a:lnTo>
                  <a:lnTo>
                    <a:pt x="131" y="3646"/>
                  </a:lnTo>
                  <a:lnTo>
                    <a:pt x="91" y="3657"/>
                  </a:lnTo>
                  <a:lnTo>
                    <a:pt x="72" y="3673"/>
                  </a:lnTo>
                  <a:lnTo>
                    <a:pt x="72" y="3700"/>
                  </a:lnTo>
                  <a:lnTo>
                    <a:pt x="84" y="3721"/>
                  </a:lnTo>
                  <a:lnTo>
                    <a:pt x="87" y="3743"/>
                  </a:lnTo>
                  <a:lnTo>
                    <a:pt x="136" y="3714"/>
                  </a:lnTo>
                  <a:lnTo>
                    <a:pt x="130" y="3743"/>
                  </a:lnTo>
                  <a:lnTo>
                    <a:pt x="148" y="3791"/>
                  </a:lnTo>
                  <a:lnTo>
                    <a:pt x="122" y="3790"/>
                  </a:lnTo>
                  <a:lnTo>
                    <a:pt x="90" y="3806"/>
                  </a:lnTo>
                  <a:lnTo>
                    <a:pt x="87" y="3821"/>
                  </a:lnTo>
                  <a:lnTo>
                    <a:pt x="99" y="3838"/>
                  </a:lnTo>
                  <a:lnTo>
                    <a:pt x="137" y="3823"/>
                  </a:lnTo>
                  <a:lnTo>
                    <a:pt x="165" y="3790"/>
                  </a:lnTo>
                  <a:lnTo>
                    <a:pt x="175" y="3752"/>
                  </a:lnTo>
                  <a:lnTo>
                    <a:pt x="206" y="3737"/>
                  </a:lnTo>
                  <a:lnTo>
                    <a:pt x="293" y="3647"/>
                  </a:lnTo>
                  <a:lnTo>
                    <a:pt x="330" y="3626"/>
                  </a:lnTo>
                  <a:lnTo>
                    <a:pt x="342" y="3644"/>
                  </a:lnTo>
                  <a:lnTo>
                    <a:pt x="340" y="3658"/>
                  </a:lnTo>
                  <a:lnTo>
                    <a:pt x="382" y="3655"/>
                  </a:lnTo>
                  <a:lnTo>
                    <a:pt x="411" y="3666"/>
                  </a:lnTo>
                  <a:lnTo>
                    <a:pt x="354" y="3682"/>
                  </a:lnTo>
                  <a:lnTo>
                    <a:pt x="330" y="3733"/>
                  </a:lnTo>
                  <a:lnTo>
                    <a:pt x="331" y="3696"/>
                  </a:lnTo>
                  <a:lnTo>
                    <a:pt x="317" y="3688"/>
                  </a:lnTo>
                  <a:lnTo>
                    <a:pt x="239" y="3758"/>
                  </a:lnTo>
                  <a:lnTo>
                    <a:pt x="256" y="3778"/>
                  </a:lnTo>
                  <a:lnTo>
                    <a:pt x="255" y="3788"/>
                  </a:lnTo>
                  <a:lnTo>
                    <a:pt x="216" y="3801"/>
                  </a:lnTo>
                  <a:lnTo>
                    <a:pt x="134" y="3870"/>
                  </a:lnTo>
                  <a:lnTo>
                    <a:pt x="154" y="3891"/>
                  </a:lnTo>
                  <a:lnTo>
                    <a:pt x="218" y="3902"/>
                  </a:lnTo>
                  <a:lnTo>
                    <a:pt x="239" y="3890"/>
                  </a:lnTo>
                  <a:lnTo>
                    <a:pt x="242" y="3902"/>
                  </a:lnTo>
                  <a:lnTo>
                    <a:pt x="171" y="3918"/>
                  </a:lnTo>
                  <a:lnTo>
                    <a:pt x="150" y="3934"/>
                  </a:lnTo>
                  <a:lnTo>
                    <a:pt x="142" y="3947"/>
                  </a:lnTo>
                  <a:lnTo>
                    <a:pt x="110" y="3938"/>
                  </a:lnTo>
                  <a:lnTo>
                    <a:pt x="92" y="3945"/>
                  </a:lnTo>
                  <a:lnTo>
                    <a:pt x="77" y="3932"/>
                  </a:lnTo>
                  <a:lnTo>
                    <a:pt x="16" y="3992"/>
                  </a:lnTo>
                  <a:lnTo>
                    <a:pt x="10" y="4019"/>
                  </a:lnTo>
                  <a:lnTo>
                    <a:pt x="20" y="4032"/>
                  </a:lnTo>
                  <a:lnTo>
                    <a:pt x="21" y="4047"/>
                  </a:lnTo>
                  <a:lnTo>
                    <a:pt x="52" y="4047"/>
                  </a:lnTo>
                  <a:lnTo>
                    <a:pt x="71" y="4019"/>
                  </a:lnTo>
                  <a:lnTo>
                    <a:pt x="72" y="4051"/>
                  </a:lnTo>
                  <a:lnTo>
                    <a:pt x="97" y="4053"/>
                  </a:lnTo>
                  <a:lnTo>
                    <a:pt x="107" y="4037"/>
                  </a:lnTo>
                  <a:lnTo>
                    <a:pt x="107" y="4017"/>
                  </a:lnTo>
                  <a:lnTo>
                    <a:pt x="129" y="4035"/>
                  </a:lnTo>
                  <a:lnTo>
                    <a:pt x="182" y="4019"/>
                  </a:lnTo>
                  <a:lnTo>
                    <a:pt x="204" y="4001"/>
                  </a:lnTo>
                  <a:lnTo>
                    <a:pt x="216" y="4015"/>
                  </a:lnTo>
                  <a:lnTo>
                    <a:pt x="158" y="4064"/>
                  </a:lnTo>
                  <a:lnTo>
                    <a:pt x="178" y="4066"/>
                  </a:lnTo>
                  <a:lnTo>
                    <a:pt x="171" y="4100"/>
                  </a:lnTo>
                  <a:lnTo>
                    <a:pt x="132" y="4147"/>
                  </a:lnTo>
                  <a:lnTo>
                    <a:pt x="107" y="4163"/>
                  </a:lnTo>
                  <a:lnTo>
                    <a:pt x="107" y="4188"/>
                  </a:lnTo>
                  <a:lnTo>
                    <a:pt x="102" y="4202"/>
                  </a:lnTo>
                  <a:lnTo>
                    <a:pt x="84" y="4196"/>
                  </a:lnTo>
                  <a:lnTo>
                    <a:pt x="66" y="4200"/>
                  </a:lnTo>
                  <a:lnTo>
                    <a:pt x="59" y="4173"/>
                  </a:lnTo>
                  <a:lnTo>
                    <a:pt x="48" y="4170"/>
                  </a:lnTo>
                  <a:lnTo>
                    <a:pt x="0" y="4273"/>
                  </a:lnTo>
                  <a:lnTo>
                    <a:pt x="131" y="4458"/>
                  </a:lnTo>
                  <a:lnTo>
                    <a:pt x="171" y="4472"/>
                  </a:lnTo>
                  <a:lnTo>
                    <a:pt x="205" y="4433"/>
                  </a:lnTo>
                  <a:lnTo>
                    <a:pt x="176" y="4536"/>
                  </a:lnTo>
                  <a:lnTo>
                    <a:pt x="201" y="4523"/>
                  </a:lnTo>
                  <a:lnTo>
                    <a:pt x="230" y="4547"/>
                  </a:lnTo>
                  <a:lnTo>
                    <a:pt x="249" y="4519"/>
                  </a:lnTo>
                  <a:lnTo>
                    <a:pt x="300" y="4531"/>
                  </a:lnTo>
                  <a:lnTo>
                    <a:pt x="269" y="4557"/>
                  </a:lnTo>
                  <a:lnTo>
                    <a:pt x="322" y="4588"/>
                  </a:lnTo>
                  <a:lnTo>
                    <a:pt x="367" y="4578"/>
                  </a:lnTo>
                  <a:lnTo>
                    <a:pt x="415" y="4550"/>
                  </a:lnTo>
                  <a:lnTo>
                    <a:pt x="441" y="4507"/>
                  </a:lnTo>
                  <a:lnTo>
                    <a:pt x="459" y="4548"/>
                  </a:lnTo>
                  <a:lnTo>
                    <a:pt x="535" y="4514"/>
                  </a:lnTo>
                  <a:lnTo>
                    <a:pt x="619" y="4432"/>
                  </a:lnTo>
                  <a:lnTo>
                    <a:pt x="664" y="4417"/>
                  </a:lnTo>
                  <a:lnTo>
                    <a:pt x="680" y="4383"/>
                  </a:lnTo>
                  <a:lnTo>
                    <a:pt x="706" y="4367"/>
                  </a:lnTo>
                  <a:lnTo>
                    <a:pt x="717" y="4348"/>
                  </a:lnTo>
                  <a:lnTo>
                    <a:pt x="782" y="4297"/>
                  </a:lnTo>
                  <a:lnTo>
                    <a:pt x="778" y="4267"/>
                  </a:lnTo>
                  <a:lnTo>
                    <a:pt x="818" y="4298"/>
                  </a:lnTo>
                  <a:lnTo>
                    <a:pt x="864" y="4305"/>
                  </a:lnTo>
                  <a:lnTo>
                    <a:pt x="891" y="4296"/>
                  </a:lnTo>
                  <a:lnTo>
                    <a:pt x="914" y="4233"/>
                  </a:lnTo>
                  <a:lnTo>
                    <a:pt x="944" y="4213"/>
                  </a:lnTo>
                  <a:lnTo>
                    <a:pt x="948" y="4177"/>
                  </a:lnTo>
                  <a:lnTo>
                    <a:pt x="928" y="4149"/>
                  </a:lnTo>
                  <a:lnTo>
                    <a:pt x="919" y="4120"/>
                  </a:lnTo>
                  <a:lnTo>
                    <a:pt x="929" y="4115"/>
                  </a:lnTo>
                  <a:lnTo>
                    <a:pt x="936" y="4099"/>
                  </a:lnTo>
                  <a:lnTo>
                    <a:pt x="934" y="4059"/>
                  </a:lnTo>
                  <a:lnTo>
                    <a:pt x="946" y="4072"/>
                  </a:lnTo>
                  <a:lnTo>
                    <a:pt x="956" y="4100"/>
                  </a:lnTo>
                  <a:lnTo>
                    <a:pt x="952" y="4126"/>
                  </a:lnTo>
                  <a:lnTo>
                    <a:pt x="974" y="4124"/>
                  </a:lnTo>
                  <a:lnTo>
                    <a:pt x="983" y="4102"/>
                  </a:lnTo>
                  <a:lnTo>
                    <a:pt x="971" y="4071"/>
                  </a:lnTo>
                  <a:lnTo>
                    <a:pt x="974" y="4019"/>
                  </a:lnTo>
                  <a:lnTo>
                    <a:pt x="982" y="4010"/>
                  </a:lnTo>
                  <a:lnTo>
                    <a:pt x="989" y="4014"/>
                  </a:lnTo>
                  <a:lnTo>
                    <a:pt x="1011" y="4003"/>
                  </a:lnTo>
                  <a:lnTo>
                    <a:pt x="1027" y="4016"/>
                  </a:lnTo>
                  <a:lnTo>
                    <a:pt x="1024" y="4040"/>
                  </a:lnTo>
                  <a:lnTo>
                    <a:pt x="999" y="4048"/>
                  </a:lnTo>
                  <a:lnTo>
                    <a:pt x="995" y="4246"/>
                  </a:lnTo>
                  <a:lnTo>
                    <a:pt x="1022" y="4243"/>
                  </a:lnTo>
                  <a:lnTo>
                    <a:pt x="1050" y="4275"/>
                  </a:lnTo>
                  <a:lnTo>
                    <a:pt x="1073" y="4276"/>
                  </a:lnTo>
                  <a:lnTo>
                    <a:pt x="1088" y="4317"/>
                  </a:lnTo>
                  <a:lnTo>
                    <a:pt x="1079" y="4394"/>
                  </a:lnTo>
                  <a:lnTo>
                    <a:pt x="1094" y="4349"/>
                  </a:lnTo>
                  <a:lnTo>
                    <a:pt x="1105" y="4379"/>
                  </a:lnTo>
                  <a:lnTo>
                    <a:pt x="1135" y="4364"/>
                  </a:lnTo>
                  <a:lnTo>
                    <a:pt x="1176" y="4240"/>
                  </a:lnTo>
                  <a:lnTo>
                    <a:pt x="1170" y="4143"/>
                  </a:lnTo>
                  <a:lnTo>
                    <a:pt x="1222" y="4076"/>
                  </a:lnTo>
                  <a:lnTo>
                    <a:pt x="1228" y="4030"/>
                  </a:lnTo>
                  <a:lnTo>
                    <a:pt x="1321" y="4005"/>
                  </a:lnTo>
                  <a:lnTo>
                    <a:pt x="1346" y="3971"/>
                  </a:lnTo>
                  <a:lnTo>
                    <a:pt x="1358" y="3922"/>
                  </a:lnTo>
                  <a:lnTo>
                    <a:pt x="1345" y="3893"/>
                  </a:lnTo>
                  <a:lnTo>
                    <a:pt x="1381" y="3799"/>
                  </a:lnTo>
                  <a:lnTo>
                    <a:pt x="1366" y="3690"/>
                  </a:lnTo>
                  <a:lnTo>
                    <a:pt x="1337" y="3644"/>
                  </a:lnTo>
                  <a:lnTo>
                    <a:pt x="1349" y="3625"/>
                  </a:lnTo>
                  <a:lnTo>
                    <a:pt x="1398" y="3611"/>
                  </a:lnTo>
                  <a:lnTo>
                    <a:pt x="1435" y="3577"/>
                  </a:lnTo>
                  <a:lnTo>
                    <a:pt x="1461" y="3522"/>
                  </a:lnTo>
                  <a:lnTo>
                    <a:pt x="1459" y="3455"/>
                  </a:lnTo>
                  <a:lnTo>
                    <a:pt x="1399" y="3400"/>
                  </a:lnTo>
                  <a:lnTo>
                    <a:pt x="1376" y="3350"/>
                  </a:lnTo>
                  <a:lnTo>
                    <a:pt x="1399" y="3154"/>
                  </a:lnTo>
                  <a:lnTo>
                    <a:pt x="1392" y="3107"/>
                  </a:lnTo>
                  <a:lnTo>
                    <a:pt x="1383" y="3096"/>
                  </a:lnTo>
                  <a:lnTo>
                    <a:pt x="1430" y="2910"/>
                  </a:lnTo>
                  <a:lnTo>
                    <a:pt x="1451" y="2883"/>
                  </a:lnTo>
                  <a:lnTo>
                    <a:pt x="1438" y="2866"/>
                  </a:lnTo>
                  <a:lnTo>
                    <a:pt x="1424" y="2823"/>
                  </a:lnTo>
                  <a:lnTo>
                    <a:pt x="1421" y="2768"/>
                  </a:lnTo>
                  <a:lnTo>
                    <a:pt x="1464" y="2669"/>
                  </a:lnTo>
                  <a:lnTo>
                    <a:pt x="1547" y="2587"/>
                  </a:lnTo>
                  <a:lnTo>
                    <a:pt x="1600" y="2561"/>
                  </a:lnTo>
                  <a:lnTo>
                    <a:pt x="1664" y="2549"/>
                  </a:lnTo>
                  <a:lnTo>
                    <a:pt x="1756" y="2571"/>
                  </a:lnTo>
                  <a:lnTo>
                    <a:pt x="1788" y="2538"/>
                  </a:lnTo>
                  <a:lnTo>
                    <a:pt x="1805" y="2449"/>
                  </a:lnTo>
                  <a:lnTo>
                    <a:pt x="1752" y="2367"/>
                  </a:lnTo>
                  <a:lnTo>
                    <a:pt x="1751" y="2338"/>
                  </a:lnTo>
                  <a:lnTo>
                    <a:pt x="1870" y="2155"/>
                  </a:lnTo>
                  <a:lnTo>
                    <a:pt x="1922" y="1841"/>
                  </a:lnTo>
                  <a:lnTo>
                    <a:pt x="1942" y="1830"/>
                  </a:lnTo>
                  <a:lnTo>
                    <a:pt x="1973" y="1832"/>
                  </a:lnTo>
                  <a:lnTo>
                    <a:pt x="2023" y="1800"/>
                  </a:lnTo>
                  <a:lnTo>
                    <a:pt x="2068" y="1674"/>
                  </a:lnTo>
                  <a:lnTo>
                    <a:pt x="2219" y="1477"/>
                  </a:lnTo>
                  <a:lnTo>
                    <a:pt x="2216" y="1444"/>
                  </a:lnTo>
                  <a:lnTo>
                    <a:pt x="2186" y="1384"/>
                  </a:lnTo>
                  <a:lnTo>
                    <a:pt x="2196" y="1350"/>
                  </a:lnTo>
                  <a:lnTo>
                    <a:pt x="2251" y="1283"/>
                  </a:lnTo>
                  <a:lnTo>
                    <a:pt x="2270" y="1209"/>
                  </a:lnTo>
                  <a:lnTo>
                    <a:pt x="2343" y="1135"/>
                  </a:lnTo>
                  <a:lnTo>
                    <a:pt x="2374" y="1130"/>
                  </a:lnTo>
                  <a:lnTo>
                    <a:pt x="2403" y="1147"/>
                  </a:lnTo>
                  <a:lnTo>
                    <a:pt x="2427" y="1179"/>
                  </a:lnTo>
                  <a:lnTo>
                    <a:pt x="2437" y="1184"/>
                  </a:lnTo>
                  <a:lnTo>
                    <a:pt x="2462" y="1145"/>
                  </a:lnTo>
                  <a:lnTo>
                    <a:pt x="2482" y="1069"/>
                  </a:lnTo>
                  <a:lnTo>
                    <a:pt x="2479" y="1011"/>
                  </a:lnTo>
                  <a:lnTo>
                    <a:pt x="2492" y="987"/>
                  </a:lnTo>
                  <a:lnTo>
                    <a:pt x="2506" y="978"/>
                  </a:lnTo>
                  <a:lnTo>
                    <a:pt x="2528" y="974"/>
                  </a:lnTo>
                  <a:lnTo>
                    <a:pt x="2712" y="1022"/>
                  </a:lnTo>
                  <a:lnTo>
                    <a:pt x="2734" y="1017"/>
                  </a:lnTo>
                  <a:lnTo>
                    <a:pt x="2749" y="997"/>
                  </a:lnTo>
                  <a:lnTo>
                    <a:pt x="2725" y="974"/>
                  </a:lnTo>
                  <a:lnTo>
                    <a:pt x="2722" y="949"/>
                  </a:lnTo>
                  <a:lnTo>
                    <a:pt x="2738" y="923"/>
                  </a:lnTo>
                  <a:lnTo>
                    <a:pt x="2746" y="886"/>
                  </a:lnTo>
                  <a:lnTo>
                    <a:pt x="2757" y="873"/>
                  </a:lnTo>
                  <a:lnTo>
                    <a:pt x="2761" y="852"/>
                  </a:lnTo>
                  <a:lnTo>
                    <a:pt x="2758" y="826"/>
                  </a:lnTo>
                  <a:lnTo>
                    <a:pt x="2746" y="814"/>
                  </a:lnTo>
                  <a:lnTo>
                    <a:pt x="2743" y="791"/>
                  </a:lnTo>
                  <a:lnTo>
                    <a:pt x="2756" y="784"/>
                  </a:lnTo>
                  <a:lnTo>
                    <a:pt x="2811" y="785"/>
                  </a:lnTo>
                  <a:lnTo>
                    <a:pt x="2819" y="766"/>
                  </a:lnTo>
                  <a:lnTo>
                    <a:pt x="2839" y="759"/>
                  </a:lnTo>
                  <a:lnTo>
                    <a:pt x="2858" y="768"/>
                  </a:lnTo>
                  <a:lnTo>
                    <a:pt x="2882" y="759"/>
                  </a:lnTo>
                  <a:lnTo>
                    <a:pt x="2871" y="703"/>
                  </a:lnTo>
                  <a:lnTo>
                    <a:pt x="2901" y="687"/>
                  </a:lnTo>
                  <a:lnTo>
                    <a:pt x="2934" y="700"/>
                  </a:lnTo>
                  <a:lnTo>
                    <a:pt x="3038" y="828"/>
                  </a:lnTo>
                  <a:lnTo>
                    <a:pt x="3052" y="873"/>
                  </a:lnTo>
                  <a:lnTo>
                    <a:pt x="3066" y="892"/>
                  </a:lnTo>
                  <a:lnTo>
                    <a:pt x="3129" y="899"/>
                  </a:lnTo>
                  <a:lnTo>
                    <a:pt x="3167" y="917"/>
                  </a:lnTo>
                  <a:lnTo>
                    <a:pt x="3196" y="912"/>
                  </a:lnTo>
                  <a:lnTo>
                    <a:pt x="3231" y="889"/>
                  </a:lnTo>
                  <a:lnTo>
                    <a:pt x="3271" y="839"/>
                  </a:lnTo>
                  <a:lnTo>
                    <a:pt x="3295" y="854"/>
                  </a:lnTo>
                  <a:lnTo>
                    <a:pt x="3328" y="904"/>
                  </a:lnTo>
                  <a:lnTo>
                    <a:pt x="3355" y="909"/>
                  </a:lnTo>
                  <a:lnTo>
                    <a:pt x="3420" y="865"/>
                  </a:lnTo>
                  <a:lnTo>
                    <a:pt x="3437" y="830"/>
                  </a:lnTo>
                  <a:lnTo>
                    <a:pt x="3496" y="780"/>
                  </a:lnTo>
                  <a:lnTo>
                    <a:pt x="3485" y="566"/>
                  </a:lnTo>
                  <a:lnTo>
                    <a:pt x="3509" y="490"/>
                  </a:lnTo>
                  <a:lnTo>
                    <a:pt x="3531" y="459"/>
                  </a:lnTo>
                  <a:lnTo>
                    <a:pt x="3559" y="439"/>
                  </a:lnTo>
                  <a:lnTo>
                    <a:pt x="3615" y="428"/>
                  </a:lnTo>
                  <a:lnTo>
                    <a:pt x="3752" y="362"/>
                  </a:lnTo>
                  <a:lnTo>
                    <a:pt x="3766" y="372"/>
                  </a:lnTo>
                  <a:lnTo>
                    <a:pt x="3794" y="415"/>
                  </a:lnTo>
                  <a:lnTo>
                    <a:pt x="3822" y="431"/>
                  </a:lnTo>
                  <a:lnTo>
                    <a:pt x="3865" y="442"/>
                  </a:lnTo>
                  <a:lnTo>
                    <a:pt x="3912" y="476"/>
                  </a:lnTo>
                  <a:lnTo>
                    <a:pt x="3947" y="574"/>
                  </a:lnTo>
                  <a:lnTo>
                    <a:pt x="3908" y="636"/>
                  </a:lnTo>
                  <a:lnTo>
                    <a:pt x="3903" y="666"/>
                  </a:lnTo>
                  <a:lnTo>
                    <a:pt x="3909" y="692"/>
                  </a:lnTo>
                  <a:lnTo>
                    <a:pt x="3935" y="706"/>
                  </a:lnTo>
                  <a:lnTo>
                    <a:pt x="3941" y="703"/>
                  </a:lnTo>
                  <a:lnTo>
                    <a:pt x="3958" y="679"/>
                  </a:lnTo>
                  <a:lnTo>
                    <a:pt x="3960" y="671"/>
                  </a:lnTo>
                  <a:lnTo>
                    <a:pt x="3959" y="644"/>
                  </a:lnTo>
                  <a:lnTo>
                    <a:pt x="3963" y="633"/>
                  </a:lnTo>
                  <a:lnTo>
                    <a:pt x="4032" y="577"/>
                  </a:lnTo>
                  <a:lnTo>
                    <a:pt x="4045" y="559"/>
                  </a:lnTo>
                  <a:lnTo>
                    <a:pt x="4048" y="486"/>
                  </a:lnTo>
                  <a:lnTo>
                    <a:pt x="4104" y="511"/>
                  </a:lnTo>
                  <a:lnTo>
                    <a:pt x="4131" y="498"/>
                  </a:lnTo>
                  <a:lnTo>
                    <a:pt x="4138" y="455"/>
                  </a:lnTo>
                  <a:lnTo>
                    <a:pt x="4135" y="430"/>
                  </a:lnTo>
                  <a:lnTo>
                    <a:pt x="4129" y="422"/>
                  </a:lnTo>
                </a:path>
              </a:pathLst>
            </a:custGeom>
            <a:solidFill>
              <a:srgbClr val="00B0F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 rot="-350899">
              <a:off x="3197251" y="4516862"/>
              <a:ext cx="696357" cy="395851"/>
            </a:xfrm>
            <a:custGeom>
              <a:avLst/>
              <a:gdLst>
                <a:gd name="T0" fmla="*/ 2147483647 w 1599"/>
                <a:gd name="T1" fmla="*/ 2147483647 h 983"/>
                <a:gd name="T2" fmla="*/ 2147483647 w 1599"/>
                <a:gd name="T3" fmla="*/ 2147483647 h 983"/>
                <a:gd name="T4" fmla="*/ 2147483647 w 1599"/>
                <a:gd name="T5" fmla="*/ 2147483647 h 983"/>
                <a:gd name="T6" fmla="*/ 2147483647 w 1599"/>
                <a:gd name="T7" fmla="*/ 2147483647 h 983"/>
                <a:gd name="T8" fmla="*/ 2147483647 w 1599"/>
                <a:gd name="T9" fmla="*/ 2147483647 h 983"/>
                <a:gd name="T10" fmla="*/ 2147483647 w 1599"/>
                <a:gd name="T11" fmla="*/ 2147483647 h 983"/>
                <a:gd name="T12" fmla="*/ 2147483647 w 1599"/>
                <a:gd name="T13" fmla="*/ 2147483647 h 983"/>
                <a:gd name="T14" fmla="*/ 2147483647 w 1599"/>
                <a:gd name="T15" fmla="*/ 2147483647 h 983"/>
                <a:gd name="T16" fmla="*/ 2147483647 w 1599"/>
                <a:gd name="T17" fmla="*/ 2147483647 h 983"/>
                <a:gd name="T18" fmla="*/ 2147483647 w 1599"/>
                <a:gd name="T19" fmla="*/ 2147483647 h 983"/>
                <a:gd name="T20" fmla="*/ 2147483647 w 1599"/>
                <a:gd name="T21" fmla="*/ 2147483647 h 983"/>
                <a:gd name="T22" fmla="*/ 2147483647 w 1599"/>
                <a:gd name="T23" fmla="*/ 2147483647 h 983"/>
                <a:gd name="T24" fmla="*/ 2147483647 w 1599"/>
                <a:gd name="T25" fmla="*/ 2147483647 h 983"/>
                <a:gd name="T26" fmla="*/ 2147483647 w 1599"/>
                <a:gd name="T27" fmla="*/ 2147483647 h 983"/>
                <a:gd name="T28" fmla="*/ 2147483647 w 1599"/>
                <a:gd name="T29" fmla="*/ 2147483647 h 983"/>
                <a:gd name="T30" fmla="*/ 2147483647 w 1599"/>
                <a:gd name="T31" fmla="*/ 2147483647 h 983"/>
                <a:gd name="T32" fmla="*/ 2147483647 w 1599"/>
                <a:gd name="T33" fmla="*/ 2147483647 h 983"/>
                <a:gd name="T34" fmla="*/ 2147483647 w 1599"/>
                <a:gd name="T35" fmla="*/ 2147483647 h 983"/>
                <a:gd name="T36" fmla="*/ 2147483647 w 1599"/>
                <a:gd name="T37" fmla="*/ 2147483647 h 983"/>
                <a:gd name="T38" fmla="*/ 2147483647 w 1599"/>
                <a:gd name="T39" fmla="*/ 2147483647 h 983"/>
                <a:gd name="T40" fmla="*/ 2147483647 w 1599"/>
                <a:gd name="T41" fmla="*/ 2147483647 h 983"/>
                <a:gd name="T42" fmla="*/ 2147483647 w 1599"/>
                <a:gd name="T43" fmla="*/ 2147483647 h 983"/>
                <a:gd name="T44" fmla="*/ 2147483647 w 1599"/>
                <a:gd name="T45" fmla="*/ 0 h 983"/>
                <a:gd name="T46" fmla="*/ 2147483647 w 1599"/>
                <a:gd name="T47" fmla="*/ 2147483647 h 983"/>
                <a:gd name="T48" fmla="*/ 2147483647 w 1599"/>
                <a:gd name="T49" fmla="*/ 2147483647 h 983"/>
                <a:gd name="T50" fmla="*/ 2147483647 w 1599"/>
                <a:gd name="T51" fmla="*/ 2147483647 h 983"/>
                <a:gd name="T52" fmla="*/ 2147483647 w 1599"/>
                <a:gd name="T53" fmla="*/ 2147483647 h 983"/>
                <a:gd name="T54" fmla="*/ 2147483647 w 1599"/>
                <a:gd name="T55" fmla="*/ 2147483647 h 983"/>
                <a:gd name="T56" fmla="*/ 2147483647 w 1599"/>
                <a:gd name="T57" fmla="*/ 2147483647 h 983"/>
                <a:gd name="T58" fmla="*/ 2147483647 w 1599"/>
                <a:gd name="T59" fmla="*/ 2147483647 h 983"/>
                <a:gd name="T60" fmla="*/ 2147483647 w 1599"/>
                <a:gd name="T61" fmla="*/ 2147483647 h 983"/>
                <a:gd name="T62" fmla="*/ 2147483647 w 1599"/>
                <a:gd name="T63" fmla="*/ 2147483647 h 983"/>
                <a:gd name="T64" fmla="*/ 2147483647 w 1599"/>
                <a:gd name="T65" fmla="*/ 2147483647 h 983"/>
                <a:gd name="T66" fmla="*/ 2147483647 w 1599"/>
                <a:gd name="T67" fmla="*/ 2147483647 h 983"/>
                <a:gd name="T68" fmla="*/ 2147483647 w 1599"/>
                <a:gd name="T69" fmla="*/ 2147483647 h 9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99"/>
                <a:gd name="T106" fmla="*/ 0 h 983"/>
                <a:gd name="T107" fmla="*/ 1599 w 1599"/>
                <a:gd name="T108" fmla="*/ 983 h 9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99" h="983">
                  <a:moveTo>
                    <a:pt x="1599" y="625"/>
                  </a:moveTo>
                  <a:lnTo>
                    <a:pt x="1567" y="652"/>
                  </a:lnTo>
                  <a:lnTo>
                    <a:pt x="1519" y="648"/>
                  </a:lnTo>
                  <a:lnTo>
                    <a:pt x="1472" y="712"/>
                  </a:lnTo>
                  <a:lnTo>
                    <a:pt x="1435" y="721"/>
                  </a:lnTo>
                  <a:lnTo>
                    <a:pt x="1425" y="741"/>
                  </a:lnTo>
                  <a:lnTo>
                    <a:pt x="1421" y="795"/>
                  </a:lnTo>
                  <a:lnTo>
                    <a:pt x="1396" y="832"/>
                  </a:lnTo>
                  <a:lnTo>
                    <a:pt x="1358" y="838"/>
                  </a:lnTo>
                  <a:lnTo>
                    <a:pt x="1357" y="869"/>
                  </a:lnTo>
                  <a:lnTo>
                    <a:pt x="1299" y="911"/>
                  </a:lnTo>
                  <a:lnTo>
                    <a:pt x="1233" y="915"/>
                  </a:lnTo>
                  <a:lnTo>
                    <a:pt x="1210" y="896"/>
                  </a:lnTo>
                  <a:lnTo>
                    <a:pt x="1179" y="893"/>
                  </a:lnTo>
                  <a:lnTo>
                    <a:pt x="1122" y="983"/>
                  </a:lnTo>
                  <a:lnTo>
                    <a:pt x="1124" y="923"/>
                  </a:lnTo>
                  <a:lnTo>
                    <a:pt x="1092" y="877"/>
                  </a:lnTo>
                  <a:lnTo>
                    <a:pt x="935" y="882"/>
                  </a:lnTo>
                  <a:lnTo>
                    <a:pt x="878" y="824"/>
                  </a:lnTo>
                  <a:lnTo>
                    <a:pt x="841" y="803"/>
                  </a:lnTo>
                  <a:lnTo>
                    <a:pt x="696" y="786"/>
                  </a:lnTo>
                  <a:lnTo>
                    <a:pt x="651" y="865"/>
                  </a:lnTo>
                  <a:lnTo>
                    <a:pt x="606" y="898"/>
                  </a:lnTo>
                  <a:lnTo>
                    <a:pt x="568" y="912"/>
                  </a:lnTo>
                  <a:lnTo>
                    <a:pt x="468" y="905"/>
                  </a:lnTo>
                  <a:lnTo>
                    <a:pt x="463" y="902"/>
                  </a:lnTo>
                  <a:lnTo>
                    <a:pt x="455" y="896"/>
                  </a:lnTo>
                  <a:lnTo>
                    <a:pt x="441" y="888"/>
                  </a:lnTo>
                  <a:lnTo>
                    <a:pt x="426" y="877"/>
                  </a:lnTo>
                  <a:lnTo>
                    <a:pt x="411" y="867"/>
                  </a:lnTo>
                  <a:lnTo>
                    <a:pt x="397" y="859"/>
                  </a:lnTo>
                  <a:lnTo>
                    <a:pt x="388" y="852"/>
                  </a:lnTo>
                  <a:lnTo>
                    <a:pt x="385" y="850"/>
                  </a:lnTo>
                  <a:lnTo>
                    <a:pt x="78" y="499"/>
                  </a:lnTo>
                  <a:lnTo>
                    <a:pt x="80" y="369"/>
                  </a:lnTo>
                  <a:lnTo>
                    <a:pt x="32" y="340"/>
                  </a:lnTo>
                  <a:lnTo>
                    <a:pt x="0" y="293"/>
                  </a:lnTo>
                  <a:lnTo>
                    <a:pt x="4" y="256"/>
                  </a:lnTo>
                  <a:lnTo>
                    <a:pt x="12" y="238"/>
                  </a:lnTo>
                  <a:lnTo>
                    <a:pt x="71" y="305"/>
                  </a:lnTo>
                  <a:lnTo>
                    <a:pt x="82" y="304"/>
                  </a:lnTo>
                  <a:lnTo>
                    <a:pt x="108" y="251"/>
                  </a:lnTo>
                  <a:lnTo>
                    <a:pt x="327" y="183"/>
                  </a:lnTo>
                  <a:lnTo>
                    <a:pt x="360" y="137"/>
                  </a:lnTo>
                  <a:lnTo>
                    <a:pt x="524" y="92"/>
                  </a:lnTo>
                  <a:lnTo>
                    <a:pt x="545" y="0"/>
                  </a:lnTo>
                  <a:lnTo>
                    <a:pt x="585" y="13"/>
                  </a:lnTo>
                  <a:lnTo>
                    <a:pt x="637" y="106"/>
                  </a:lnTo>
                  <a:lnTo>
                    <a:pt x="665" y="108"/>
                  </a:lnTo>
                  <a:lnTo>
                    <a:pt x="690" y="127"/>
                  </a:lnTo>
                  <a:lnTo>
                    <a:pt x="756" y="66"/>
                  </a:lnTo>
                  <a:lnTo>
                    <a:pt x="797" y="91"/>
                  </a:lnTo>
                  <a:lnTo>
                    <a:pt x="817" y="134"/>
                  </a:lnTo>
                  <a:lnTo>
                    <a:pt x="938" y="155"/>
                  </a:lnTo>
                  <a:lnTo>
                    <a:pt x="974" y="208"/>
                  </a:lnTo>
                  <a:lnTo>
                    <a:pt x="1020" y="218"/>
                  </a:lnTo>
                  <a:lnTo>
                    <a:pt x="1026" y="225"/>
                  </a:lnTo>
                  <a:lnTo>
                    <a:pt x="1025" y="238"/>
                  </a:lnTo>
                  <a:lnTo>
                    <a:pt x="1002" y="283"/>
                  </a:lnTo>
                  <a:lnTo>
                    <a:pt x="1081" y="364"/>
                  </a:lnTo>
                  <a:lnTo>
                    <a:pt x="1111" y="378"/>
                  </a:lnTo>
                  <a:lnTo>
                    <a:pt x="1161" y="347"/>
                  </a:lnTo>
                  <a:lnTo>
                    <a:pt x="1149" y="321"/>
                  </a:lnTo>
                  <a:lnTo>
                    <a:pt x="1156" y="296"/>
                  </a:lnTo>
                  <a:lnTo>
                    <a:pt x="1340" y="351"/>
                  </a:lnTo>
                  <a:lnTo>
                    <a:pt x="1341" y="418"/>
                  </a:lnTo>
                  <a:lnTo>
                    <a:pt x="1378" y="449"/>
                  </a:lnTo>
                  <a:lnTo>
                    <a:pt x="1398" y="443"/>
                  </a:lnTo>
                  <a:lnTo>
                    <a:pt x="1437" y="464"/>
                  </a:lnTo>
                  <a:lnTo>
                    <a:pt x="1517" y="586"/>
                  </a:lnTo>
                  <a:lnTo>
                    <a:pt x="1599" y="625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 rot="-350899">
              <a:off x="3382573" y="4874684"/>
              <a:ext cx="33695" cy="20743"/>
            </a:xfrm>
            <a:custGeom>
              <a:avLst/>
              <a:gdLst>
                <a:gd name="T0" fmla="*/ 2147483647 w 83"/>
                <a:gd name="T1" fmla="*/ 2147483647 h 55"/>
                <a:gd name="T2" fmla="*/ 2147483647 w 83"/>
                <a:gd name="T3" fmla="*/ 2147483647 h 55"/>
                <a:gd name="T4" fmla="*/ 2147483647 w 83"/>
                <a:gd name="T5" fmla="*/ 2147483647 h 55"/>
                <a:gd name="T6" fmla="*/ 2147483647 w 83"/>
                <a:gd name="T7" fmla="*/ 2147483647 h 55"/>
                <a:gd name="T8" fmla="*/ 2147483647 w 83"/>
                <a:gd name="T9" fmla="*/ 2147483647 h 55"/>
                <a:gd name="T10" fmla="*/ 2147483647 w 83"/>
                <a:gd name="T11" fmla="*/ 2147483647 h 55"/>
                <a:gd name="T12" fmla="*/ 2147483647 w 83"/>
                <a:gd name="T13" fmla="*/ 2147483647 h 55"/>
                <a:gd name="T14" fmla="*/ 2147483647 w 83"/>
                <a:gd name="T15" fmla="*/ 2147483647 h 55"/>
                <a:gd name="T16" fmla="*/ 0 w 83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55"/>
                <a:gd name="T29" fmla="*/ 83 w 83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55">
                  <a:moveTo>
                    <a:pt x="83" y="55"/>
                  </a:moveTo>
                  <a:lnTo>
                    <a:pt x="78" y="52"/>
                  </a:lnTo>
                  <a:lnTo>
                    <a:pt x="70" y="46"/>
                  </a:lnTo>
                  <a:lnTo>
                    <a:pt x="56" y="38"/>
                  </a:lnTo>
                  <a:lnTo>
                    <a:pt x="41" y="27"/>
                  </a:lnTo>
                  <a:lnTo>
                    <a:pt x="26" y="17"/>
                  </a:lnTo>
                  <a:lnTo>
                    <a:pt x="12" y="9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solidFill>
              <a:srgbClr val="CCCC0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07" name="Freeform 90"/>
            <p:cNvSpPr>
              <a:spLocks/>
            </p:cNvSpPr>
            <p:nvPr/>
          </p:nvSpPr>
          <p:spPr bwMode="auto">
            <a:xfrm rot="-350899">
              <a:off x="3191636" y="4516862"/>
              <a:ext cx="696357" cy="342265"/>
            </a:xfrm>
            <a:custGeom>
              <a:avLst/>
              <a:gdLst>
                <a:gd name="T0" fmla="*/ 2147483647 w 1599"/>
                <a:gd name="T1" fmla="*/ 2147483647 h 850"/>
                <a:gd name="T2" fmla="*/ 2147483647 w 1599"/>
                <a:gd name="T3" fmla="*/ 2147483647 h 850"/>
                <a:gd name="T4" fmla="*/ 2147483647 w 1599"/>
                <a:gd name="T5" fmla="*/ 2147483647 h 850"/>
                <a:gd name="T6" fmla="*/ 2147483647 w 1599"/>
                <a:gd name="T7" fmla="*/ 2147483647 h 850"/>
                <a:gd name="T8" fmla="*/ 0 w 1599"/>
                <a:gd name="T9" fmla="*/ 2147483647 h 850"/>
                <a:gd name="T10" fmla="*/ 2147483647 w 1599"/>
                <a:gd name="T11" fmla="*/ 2147483647 h 850"/>
                <a:gd name="T12" fmla="*/ 2147483647 w 1599"/>
                <a:gd name="T13" fmla="*/ 2147483647 h 850"/>
                <a:gd name="T14" fmla="*/ 2147483647 w 1599"/>
                <a:gd name="T15" fmla="*/ 2147483647 h 850"/>
                <a:gd name="T16" fmla="*/ 2147483647 w 1599"/>
                <a:gd name="T17" fmla="*/ 2147483647 h 850"/>
                <a:gd name="T18" fmla="*/ 2147483647 w 1599"/>
                <a:gd name="T19" fmla="*/ 2147483647 h 850"/>
                <a:gd name="T20" fmla="*/ 2147483647 w 1599"/>
                <a:gd name="T21" fmla="*/ 2147483647 h 850"/>
                <a:gd name="T22" fmla="*/ 2147483647 w 1599"/>
                <a:gd name="T23" fmla="*/ 2147483647 h 850"/>
                <a:gd name="T24" fmla="*/ 2147483647 w 1599"/>
                <a:gd name="T25" fmla="*/ 2147483647 h 850"/>
                <a:gd name="T26" fmla="*/ 2147483647 w 1599"/>
                <a:gd name="T27" fmla="*/ 0 h 850"/>
                <a:gd name="T28" fmla="*/ 2147483647 w 1599"/>
                <a:gd name="T29" fmla="*/ 2147483647 h 850"/>
                <a:gd name="T30" fmla="*/ 2147483647 w 1599"/>
                <a:gd name="T31" fmla="*/ 2147483647 h 850"/>
                <a:gd name="T32" fmla="*/ 2147483647 w 1599"/>
                <a:gd name="T33" fmla="*/ 2147483647 h 850"/>
                <a:gd name="T34" fmla="*/ 2147483647 w 1599"/>
                <a:gd name="T35" fmla="*/ 2147483647 h 850"/>
                <a:gd name="T36" fmla="*/ 2147483647 w 1599"/>
                <a:gd name="T37" fmla="*/ 2147483647 h 850"/>
                <a:gd name="T38" fmla="*/ 2147483647 w 1599"/>
                <a:gd name="T39" fmla="*/ 2147483647 h 850"/>
                <a:gd name="T40" fmla="*/ 2147483647 w 1599"/>
                <a:gd name="T41" fmla="*/ 2147483647 h 850"/>
                <a:gd name="T42" fmla="*/ 2147483647 w 1599"/>
                <a:gd name="T43" fmla="*/ 2147483647 h 850"/>
                <a:gd name="T44" fmla="*/ 2147483647 w 1599"/>
                <a:gd name="T45" fmla="*/ 2147483647 h 850"/>
                <a:gd name="T46" fmla="*/ 2147483647 w 1599"/>
                <a:gd name="T47" fmla="*/ 2147483647 h 850"/>
                <a:gd name="T48" fmla="*/ 2147483647 w 1599"/>
                <a:gd name="T49" fmla="*/ 2147483647 h 850"/>
                <a:gd name="T50" fmla="*/ 2147483647 w 1599"/>
                <a:gd name="T51" fmla="*/ 2147483647 h 850"/>
                <a:gd name="T52" fmla="*/ 2147483647 w 1599"/>
                <a:gd name="T53" fmla="*/ 2147483647 h 850"/>
                <a:gd name="T54" fmla="*/ 2147483647 w 1599"/>
                <a:gd name="T55" fmla="*/ 2147483647 h 850"/>
                <a:gd name="T56" fmla="*/ 2147483647 w 1599"/>
                <a:gd name="T57" fmla="*/ 2147483647 h 850"/>
                <a:gd name="T58" fmla="*/ 2147483647 w 1599"/>
                <a:gd name="T59" fmla="*/ 2147483647 h 850"/>
                <a:gd name="T60" fmla="*/ 2147483647 w 1599"/>
                <a:gd name="T61" fmla="*/ 2147483647 h 850"/>
                <a:gd name="T62" fmla="*/ 2147483647 w 1599"/>
                <a:gd name="T63" fmla="*/ 2147483647 h 850"/>
                <a:gd name="T64" fmla="*/ 2147483647 w 1599"/>
                <a:gd name="T65" fmla="*/ 2147483647 h 850"/>
                <a:gd name="T66" fmla="*/ 2147483647 w 1599"/>
                <a:gd name="T67" fmla="*/ 2147483647 h 850"/>
                <a:gd name="T68" fmla="*/ 2147483647 w 1599"/>
                <a:gd name="T69" fmla="*/ 2147483647 h 850"/>
                <a:gd name="T70" fmla="*/ 2147483647 w 1599"/>
                <a:gd name="T71" fmla="*/ 2147483647 h 850"/>
                <a:gd name="T72" fmla="*/ 2147483647 w 1599"/>
                <a:gd name="T73" fmla="*/ 2147483647 h 850"/>
                <a:gd name="T74" fmla="*/ 2147483647 w 1599"/>
                <a:gd name="T75" fmla="*/ 2147483647 h 850"/>
                <a:gd name="T76" fmla="*/ 2147483647 w 1599"/>
                <a:gd name="T77" fmla="*/ 2147483647 h 8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99"/>
                <a:gd name="T118" fmla="*/ 0 h 850"/>
                <a:gd name="T119" fmla="*/ 1599 w 1599"/>
                <a:gd name="T120" fmla="*/ 850 h 8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99" h="850">
                  <a:moveTo>
                    <a:pt x="385" y="850"/>
                  </a:moveTo>
                  <a:lnTo>
                    <a:pt x="78" y="499"/>
                  </a:lnTo>
                  <a:lnTo>
                    <a:pt x="80" y="369"/>
                  </a:lnTo>
                  <a:lnTo>
                    <a:pt x="32" y="340"/>
                  </a:lnTo>
                  <a:lnTo>
                    <a:pt x="0" y="293"/>
                  </a:lnTo>
                  <a:lnTo>
                    <a:pt x="4" y="256"/>
                  </a:lnTo>
                  <a:lnTo>
                    <a:pt x="12" y="238"/>
                  </a:lnTo>
                  <a:lnTo>
                    <a:pt x="71" y="305"/>
                  </a:lnTo>
                  <a:lnTo>
                    <a:pt x="82" y="304"/>
                  </a:lnTo>
                  <a:lnTo>
                    <a:pt x="108" y="251"/>
                  </a:lnTo>
                  <a:lnTo>
                    <a:pt x="327" y="183"/>
                  </a:lnTo>
                  <a:lnTo>
                    <a:pt x="360" y="137"/>
                  </a:lnTo>
                  <a:lnTo>
                    <a:pt x="524" y="92"/>
                  </a:lnTo>
                  <a:lnTo>
                    <a:pt x="545" y="0"/>
                  </a:lnTo>
                  <a:lnTo>
                    <a:pt x="585" y="13"/>
                  </a:lnTo>
                  <a:lnTo>
                    <a:pt x="637" y="106"/>
                  </a:lnTo>
                  <a:lnTo>
                    <a:pt x="665" y="108"/>
                  </a:lnTo>
                  <a:lnTo>
                    <a:pt x="690" y="127"/>
                  </a:lnTo>
                  <a:lnTo>
                    <a:pt x="756" y="66"/>
                  </a:lnTo>
                  <a:lnTo>
                    <a:pt x="797" y="91"/>
                  </a:lnTo>
                  <a:lnTo>
                    <a:pt x="817" y="134"/>
                  </a:lnTo>
                  <a:lnTo>
                    <a:pt x="938" y="155"/>
                  </a:lnTo>
                  <a:lnTo>
                    <a:pt x="974" y="208"/>
                  </a:lnTo>
                  <a:lnTo>
                    <a:pt x="1020" y="218"/>
                  </a:lnTo>
                  <a:lnTo>
                    <a:pt x="1026" y="225"/>
                  </a:lnTo>
                  <a:lnTo>
                    <a:pt x="1025" y="238"/>
                  </a:lnTo>
                  <a:lnTo>
                    <a:pt x="1002" y="283"/>
                  </a:lnTo>
                  <a:lnTo>
                    <a:pt x="1081" y="364"/>
                  </a:lnTo>
                  <a:lnTo>
                    <a:pt x="1111" y="378"/>
                  </a:lnTo>
                  <a:lnTo>
                    <a:pt x="1161" y="347"/>
                  </a:lnTo>
                  <a:lnTo>
                    <a:pt x="1149" y="321"/>
                  </a:lnTo>
                  <a:lnTo>
                    <a:pt x="1156" y="296"/>
                  </a:lnTo>
                  <a:lnTo>
                    <a:pt x="1340" y="351"/>
                  </a:lnTo>
                  <a:lnTo>
                    <a:pt x="1341" y="418"/>
                  </a:lnTo>
                  <a:lnTo>
                    <a:pt x="1378" y="449"/>
                  </a:lnTo>
                  <a:lnTo>
                    <a:pt x="1398" y="443"/>
                  </a:lnTo>
                  <a:lnTo>
                    <a:pt x="1437" y="464"/>
                  </a:lnTo>
                  <a:lnTo>
                    <a:pt x="1517" y="586"/>
                  </a:lnTo>
                  <a:lnTo>
                    <a:pt x="1599" y="625"/>
                  </a:lnTo>
                </a:path>
              </a:pathLst>
            </a:custGeom>
            <a:solidFill>
              <a:srgbClr val="CC6600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08" name="Freeform 91"/>
            <p:cNvSpPr>
              <a:spLocks/>
            </p:cNvSpPr>
            <p:nvPr/>
          </p:nvSpPr>
          <p:spPr bwMode="auto">
            <a:xfrm rot="-350899">
              <a:off x="2534589" y="5025073"/>
              <a:ext cx="488574" cy="269663"/>
            </a:xfrm>
            <a:custGeom>
              <a:avLst/>
              <a:gdLst>
                <a:gd name="T0" fmla="*/ 2147483647 w 1128"/>
                <a:gd name="T1" fmla="*/ 2147483647 h 667"/>
                <a:gd name="T2" fmla="*/ 2147483647 w 1128"/>
                <a:gd name="T3" fmla="*/ 2147483647 h 667"/>
                <a:gd name="T4" fmla="*/ 2147483647 w 1128"/>
                <a:gd name="T5" fmla="*/ 2147483647 h 667"/>
                <a:gd name="T6" fmla="*/ 2147483647 w 1128"/>
                <a:gd name="T7" fmla="*/ 2147483647 h 667"/>
                <a:gd name="T8" fmla="*/ 2147483647 w 1128"/>
                <a:gd name="T9" fmla="*/ 2147483647 h 667"/>
                <a:gd name="T10" fmla="*/ 2147483647 w 1128"/>
                <a:gd name="T11" fmla="*/ 2147483647 h 667"/>
                <a:gd name="T12" fmla="*/ 2147483647 w 1128"/>
                <a:gd name="T13" fmla="*/ 2147483647 h 667"/>
                <a:gd name="T14" fmla="*/ 2147483647 w 1128"/>
                <a:gd name="T15" fmla="*/ 2147483647 h 667"/>
                <a:gd name="T16" fmla="*/ 0 w 1128"/>
                <a:gd name="T17" fmla="*/ 2147483647 h 667"/>
                <a:gd name="T18" fmla="*/ 2147483647 w 1128"/>
                <a:gd name="T19" fmla="*/ 2147483647 h 667"/>
                <a:gd name="T20" fmla="*/ 2147483647 w 1128"/>
                <a:gd name="T21" fmla="*/ 2147483647 h 667"/>
                <a:gd name="T22" fmla="*/ 2147483647 w 1128"/>
                <a:gd name="T23" fmla="*/ 2147483647 h 667"/>
                <a:gd name="T24" fmla="*/ 2147483647 w 1128"/>
                <a:gd name="T25" fmla="*/ 2147483647 h 667"/>
                <a:gd name="T26" fmla="*/ 2147483647 w 1128"/>
                <a:gd name="T27" fmla="*/ 2147483647 h 667"/>
                <a:gd name="T28" fmla="*/ 2147483647 w 1128"/>
                <a:gd name="T29" fmla="*/ 2147483647 h 667"/>
                <a:gd name="T30" fmla="*/ 2147483647 w 1128"/>
                <a:gd name="T31" fmla="*/ 2147483647 h 667"/>
                <a:gd name="T32" fmla="*/ 2147483647 w 1128"/>
                <a:gd name="T33" fmla="*/ 2147483647 h 667"/>
                <a:gd name="T34" fmla="*/ 2147483647 w 1128"/>
                <a:gd name="T35" fmla="*/ 2147483647 h 667"/>
                <a:gd name="T36" fmla="*/ 2147483647 w 1128"/>
                <a:gd name="T37" fmla="*/ 2147483647 h 667"/>
                <a:gd name="T38" fmla="*/ 2147483647 w 1128"/>
                <a:gd name="T39" fmla="*/ 2147483647 h 667"/>
                <a:gd name="T40" fmla="*/ 2147483647 w 1128"/>
                <a:gd name="T41" fmla="*/ 0 h 667"/>
                <a:gd name="T42" fmla="*/ 2147483647 w 1128"/>
                <a:gd name="T43" fmla="*/ 2147483647 h 667"/>
                <a:gd name="T44" fmla="*/ 2147483647 w 1128"/>
                <a:gd name="T45" fmla="*/ 2147483647 h 667"/>
                <a:gd name="T46" fmla="*/ 2147483647 w 1128"/>
                <a:gd name="T47" fmla="*/ 2147483647 h 667"/>
                <a:gd name="T48" fmla="*/ 2147483647 w 1128"/>
                <a:gd name="T49" fmla="*/ 2147483647 h 667"/>
                <a:gd name="T50" fmla="*/ 2147483647 w 1128"/>
                <a:gd name="T51" fmla="*/ 2147483647 h 667"/>
                <a:gd name="T52" fmla="*/ 2147483647 w 1128"/>
                <a:gd name="T53" fmla="*/ 2147483647 h 667"/>
                <a:gd name="T54" fmla="*/ 2147483647 w 1128"/>
                <a:gd name="T55" fmla="*/ 2147483647 h 667"/>
                <a:gd name="T56" fmla="*/ 2147483647 w 1128"/>
                <a:gd name="T57" fmla="*/ 2147483647 h 667"/>
                <a:gd name="T58" fmla="*/ 2147483647 w 1128"/>
                <a:gd name="T59" fmla="*/ 2147483647 h 667"/>
                <a:gd name="T60" fmla="*/ 2147483647 w 1128"/>
                <a:gd name="T61" fmla="*/ 2147483647 h 667"/>
                <a:gd name="T62" fmla="*/ 2147483647 w 1128"/>
                <a:gd name="T63" fmla="*/ 2147483647 h 667"/>
                <a:gd name="T64" fmla="*/ 2147483647 w 1128"/>
                <a:gd name="T65" fmla="*/ 2147483647 h 667"/>
                <a:gd name="T66" fmla="*/ 2147483647 w 1128"/>
                <a:gd name="T67" fmla="*/ 2147483647 h 667"/>
                <a:gd name="T68" fmla="*/ 2147483647 w 1128"/>
                <a:gd name="T69" fmla="*/ 2147483647 h 667"/>
                <a:gd name="T70" fmla="*/ 2147483647 w 1128"/>
                <a:gd name="T71" fmla="*/ 2147483647 h 667"/>
                <a:gd name="T72" fmla="*/ 2147483647 w 1128"/>
                <a:gd name="T73" fmla="*/ 2147483647 h 667"/>
                <a:gd name="T74" fmla="*/ 2147483647 w 1128"/>
                <a:gd name="T75" fmla="*/ 2147483647 h 667"/>
                <a:gd name="T76" fmla="*/ 2147483647 w 1128"/>
                <a:gd name="T77" fmla="*/ 2147483647 h 667"/>
                <a:gd name="T78" fmla="*/ 2147483647 w 1128"/>
                <a:gd name="T79" fmla="*/ 2147483647 h 667"/>
                <a:gd name="T80" fmla="*/ 2147483647 w 1128"/>
                <a:gd name="T81" fmla="*/ 2147483647 h 667"/>
                <a:gd name="T82" fmla="*/ 2147483647 w 1128"/>
                <a:gd name="T83" fmla="*/ 2147483647 h 667"/>
                <a:gd name="T84" fmla="*/ 2147483647 w 1128"/>
                <a:gd name="T85" fmla="*/ 2147483647 h 667"/>
                <a:gd name="T86" fmla="*/ 2147483647 w 1128"/>
                <a:gd name="T87" fmla="*/ 2147483647 h 667"/>
                <a:gd name="T88" fmla="*/ 2147483647 w 1128"/>
                <a:gd name="T89" fmla="*/ 2147483647 h 667"/>
                <a:gd name="T90" fmla="*/ 2147483647 w 1128"/>
                <a:gd name="T91" fmla="*/ 2147483647 h 667"/>
                <a:gd name="T92" fmla="*/ 2147483647 w 1128"/>
                <a:gd name="T93" fmla="*/ 2147483647 h 667"/>
                <a:gd name="T94" fmla="*/ 2147483647 w 1128"/>
                <a:gd name="T95" fmla="*/ 2147483647 h 667"/>
                <a:gd name="T96" fmla="*/ 2147483647 w 1128"/>
                <a:gd name="T97" fmla="*/ 2147483647 h 667"/>
                <a:gd name="T98" fmla="*/ 2147483647 w 1128"/>
                <a:gd name="T99" fmla="*/ 2147483647 h 667"/>
                <a:gd name="T100" fmla="*/ 2147483647 w 1128"/>
                <a:gd name="T101" fmla="*/ 2147483647 h 667"/>
                <a:gd name="T102" fmla="*/ 2147483647 w 1128"/>
                <a:gd name="T103" fmla="*/ 2147483647 h 667"/>
                <a:gd name="T104" fmla="*/ 2147483647 w 1128"/>
                <a:gd name="T105" fmla="*/ 2147483647 h 667"/>
                <a:gd name="T106" fmla="*/ 2147483647 w 1128"/>
                <a:gd name="T107" fmla="*/ 2147483647 h 667"/>
                <a:gd name="T108" fmla="*/ 2147483647 w 1128"/>
                <a:gd name="T109" fmla="*/ 2147483647 h 6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28"/>
                <a:gd name="T166" fmla="*/ 0 h 667"/>
                <a:gd name="T167" fmla="*/ 1128 w 1128"/>
                <a:gd name="T168" fmla="*/ 667 h 6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28" h="667">
                  <a:moveTo>
                    <a:pt x="229" y="602"/>
                  </a:moveTo>
                  <a:lnTo>
                    <a:pt x="223" y="550"/>
                  </a:lnTo>
                  <a:lnTo>
                    <a:pt x="191" y="536"/>
                  </a:lnTo>
                  <a:lnTo>
                    <a:pt x="202" y="408"/>
                  </a:lnTo>
                  <a:lnTo>
                    <a:pt x="190" y="398"/>
                  </a:lnTo>
                  <a:lnTo>
                    <a:pt x="111" y="383"/>
                  </a:lnTo>
                  <a:lnTo>
                    <a:pt x="49" y="450"/>
                  </a:lnTo>
                  <a:lnTo>
                    <a:pt x="14" y="464"/>
                  </a:lnTo>
                  <a:lnTo>
                    <a:pt x="0" y="451"/>
                  </a:lnTo>
                  <a:lnTo>
                    <a:pt x="51" y="300"/>
                  </a:lnTo>
                  <a:lnTo>
                    <a:pt x="72" y="286"/>
                  </a:lnTo>
                  <a:lnTo>
                    <a:pt x="93" y="260"/>
                  </a:lnTo>
                  <a:lnTo>
                    <a:pt x="127" y="246"/>
                  </a:lnTo>
                  <a:lnTo>
                    <a:pt x="138" y="235"/>
                  </a:lnTo>
                  <a:lnTo>
                    <a:pt x="156" y="193"/>
                  </a:lnTo>
                  <a:lnTo>
                    <a:pt x="312" y="65"/>
                  </a:lnTo>
                  <a:lnTo>
                    <a:pt x="300" y="38"/>
                  </a:lnTo>
                  <a:lnTo>
                    <a:pt x="323" y="12"/>
                  </a:lnTo>
                  <a:lnTo>
                    <a:pt x="400" y="31"/>
                  </a:lnTo>
                  <a:lnTo>
                    <a:pt x="431" y="22"/>
                  </a:lnTo>
                  <a:lnTo>
                    <a:pt x="468" y="0"/>
                  </a:lnTo>
                  <a:lnTo>
                    <a:pt x="496" y="33"/>
                  </a:lnTo>
                  <a:lnTo>
                    <a:pt x="768" y="31"/>
                  </a:lnTo>
                  <a:lnTo>
                    <a:pt x="926" y="117"/>
                  </a:lnTo>
                  <a:lnTo>
                    <a:pt x="955" y="156"/>
                  </a:lnTo>
                  <a:lnTo>
                    <a:pt x="923" y="237"/>
                  </a:lnTo>
                  <a:lnTo>
                    <a:pt x="950" y="297"/>
                  </a:lnTo>
                  <a:lnTo>
                    <a:pt x="1020" y="348"/>
                  </a:lnTo>
                  <a:lnTo>
                    <a:pt x="1060" y="359"/>
                  </a:lnTo>
                  <a:lnTo>
                    <a:pt x="1096" y="344"/>
                  </a:lnTo>
                  <a:lnTo>
                    <a:pt x="1128" y="374"/>
                  </a:lnTo>
                  <a:lnTo>
                    <a:pt x="1108" y="421"/>
                  </a:lnTo>
                  <a:lnTo>
                    <a:pt x="1107" y="451"/>
                  </a:lnTo>
                  <a:lnTo>
                    <a:pt x="1087" y="463"/>
                  </a:lnTo>
                  <a:lnTo>
                    <a:pt x="1038" y="459"/>
                  </a:lnTo>
                  <a:lnTo>
                    <a:pt x="1025" y="487"/>
                  </a:lnTo>
                  <a:lnTo>
                    <a:pt x="1026" y="520"/>
                  </a:lnTo>
                  <a:lnTo>
                    <a:pt x="1038" y="549"/>
                  </a:lnTo>
                  <a:lnTo>
                    <a:pt x="1026" y="568"/>
                  </a:lnTo>
                  <a:lnTo>
                    <a:pt x="883" y="527"/>
                  </a:lnTo>
                  <a:lnTo>
                    <a:pt x="860" y="498"/>
                  </a:lnTo>
                  <a:lnTo>
                    <a:pt x="829" y="478"/>
                  </a:lnTo>
                  <a:lnTo>
                    <a:pt x="811" y="525"/>
                  </a:lnTo>
                  <a:lnTo>
                    <a:pt x="751" y="607"/>
                  </a:lnTo>
                  <a:lnTo>
                    <a:pt x="735" y="649"/>
                  </a:lnTo>
                  <a:lnTo>
                    <a:pt x="722" y="667"/>
                  </a:lnTo>
                  <a:lnTo>
                    <a:pt x="693" y="643"/>
                  </a:lnTo>
                  <a:lnTo>
                    <a:pt x="672" y="602"/>
                  </a:lnTo>
                  <a:lnTo>
                    <a:pt x="625" y="557"/>
                  </a:lnTo>
                  <a:lnTo>
                    <a:pt x="611" y="465"/>
                  </a:lnTo>
                  <a:lnTo>
                    <a:pt x="557" y="484"/>
                  </a:lnTo>
                  <a:lnTo>
                    <a:pt x="525" y="516"/>
                  </a:lnTo>
                  <a:lnTo>
                    <a:pt x="518" y="557"/>
                  </a:lnTo>
                  <a:lnTo>
                    <a:pt x="442" y="610"/>
                  </a:lnTo>
                  <a:lnTo>
                    <a:pt x="229" y="602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09" name="Freeform 92"/>
            <p:cNvSpPr>
              <a:spLocks/>
            </p:cNvSpPr>
            <p:nvPr/>
          </p:nvSpPr>
          <p:spPr bwMode="auto">
            <a:xfrm rot="-350899">
              <a:off x="2534589" y="5025073"/>
              <a:ext cx="488574" cy="269663"/>
            </a:xfrm>
            <a:custGeom>
              <a:avLst/>
              <a:gdLst>
                <a:gd name="T0" fmla="*/ 2147483647 w 1128"/>
                <a:gd name="T1" fmla="*/ 2147483647 h 667"/>
                <a:gd name="T2" fmla="*/ 2147483647 w 1128"/>
                <a:gd name="T3" fmla="*/ 2147483647 h 667"/>
                <a:gd name="T4" fmla="*/ 2147483647 w 1128"/>
                <a:gd name="T5" fmla="*/ 2147483647 h 667"/>
                <a:gd name="T6" fmla="*/ 2147483647 w 1128"/>
                <a:gd name="T7" fmla="*/ 2147483647 h 667"/>
                <a:gd name="T8" fmla="*/ 2147483647 w 1128"/>
                <a:gd name="T9" fmla="*/ 2147483647 h 667"/>
                <a:gd name="T10" fmla="*/ 2147483647 w 1128"/>
                <a:gd name="T11" fmla="*/ 2147483647 h 667"/>
                <a:gd name="T12" fmla="*/ 2147483647 w 1128"/>
                <a:gd name="T13" fmla="*/ 2147483647 h 667"/>
                <a:gd name="T14" fmla="*/ 2147483647 w 1128"/>
                <a:gd name="T15" fmla="*/ 2147483647 h 667"/>
                <a:gd name="T16" fmla="*/ 0 w 1128"/>
                <a:gd name="T17" fmla="*/ 2147483647 h 667"/>
                <a:gd name="T18" fmla="*/ 2147483647 w 1128"/>
                <a:gd name="T19" fmla="*/ 2147483647 h 667"/>
                <a:gd name="T20" fmla="*/ 2147483647 w 1128"/>
                <a:gd name="T21" fmla="*/ 2147483647 h 667"/>
                <a:gd name="T22" fmla="*/ 2147483647 w 1128"/>
                <a:gd name="T23" fmla="*/ 2147483647 h 667"/>
                <a:gd name="T24" fmla="*/ 2147483647 w 1128"/>
                <a:gd name="T25" fmla="*/ 2147483647 h 667"/>
                <a:gd name="T26" fmla="*/ 2147483647 w 1128"/>
                <a:gd name="T27" fmla="*/ 2147483647 h 667"/>
                <a:gd name="T28" fmla="*/ 2147483647 w 1128"/>
                <a:gd name="T29" fmla="*/ 2147483647 h 667"/>
                <a:gd name="T30" fmla="*/ 2147483647 w 1128"/>
                <a:gd name="T31" fmla="*/ 2147483647 h 667"/>
                <a:gd name="T32" fmla="*/ 2147483647 w 1128"/>
                <a:gd name="T33" fmla="*/ 2147483647 h 667"/>
                <a:gd name="T34" fmla="*/ 2147483647 w 1128"/>
                <a:gd name="T35" fmla="*/ 2147483647 h 667"/>
                <a:gd name="T36" fmla="*/ 2147483647 w 1128"/>
                <a:gd name="T37" fmla="*/ 2147483647 h 667"/>
                <a:gd name="T38" fmla="*/ 2147483647 w 1128"/>
                <a:gd name="T39" fmla="*/ 2147483647 h 667"/>
                <a:gd name="T40" fmla="*/ 2147483647 w 1128"/>
                <a:gd name="T41" fmla="*/ 0 h 667"/>
                <a:gd name="T42" fmla="*/ 2147483647 w 1128"/>
                <a:gd name="T43" fmla="*/ 2147483647 h 667"/>
                <a:gd name="T44" fmla="*/ 2147483647 w 1128"/>
                <a:gd name="T45" fmla="*/ 2147483647 h 667"/>
                <a:gd name="T46" fmla="*/ 2147483647 w 1128"/>
                <a:gd name="T47" fmla="*/ 2147483647 h 667"/>
                <a:gd name="T48" fmla="*/ 2147483647 w 1128"/>
                <a:gd name="T49" fmla="*/ 2147483647 h 667"/>
                <a:gd name="T50" fmla="*/ 2147483647 w 1128"/>
                <a:gd name="T51" fmla="*/ 2147483647 h 667"/>
                <a:gd name="T52" fmla="*/ 2147483647 w 1128"/>
                <a:gd name="T53" fmla="*/ 2147483647 h 667"/>
                <a:gd name="T54" fmla="*/ 2147483647 w 1128"/>
                <a:gd name="T55" fmla="*/ 2147483647 h 667"/>
                <a:gd name="T56" fmla="*/ 2147483647 w 1128"/>
                <a:gd name="T57" fmla="*/ 2147483647 h 667"/>
                <a:gd name="T58" fmla="*/ 2147483647 w 1128"/>
                <a:gd name="T59" fmla="*/ 2147483647 h 667"/>
                <a:gd name="T60" fmla="*/ 2147483647 w 1128"/>
                <a:gd name="T61" fmla="*/ 2147483647 h 667"/>
                <a:gd name="T62" fmla="*/ 2147483647 w 1128"/>
                <a:gd name="T63" fmla="*/ 2147483647 h 667"/>
                <a:gd name="T64" fmla="*/ 2147483647 w 1128"/>
                <a:gd name="T65" fmla="*/ 2147483647 h 667"/>
                <a:gd name="T66" fmla="*/ 2147483647 w 1128"/>
                <a:gd name="T67" fmla="*/ 2147483647 h 667"/>
                <a:gd name="T68" fmla="*/ 2147483647 w 1128"/>
                <a:gd name="T69" fmla="*/ 2147483647 h 667"/>
                <a:gd name="T70" fmla="*/ 2147483647 w 1128"/>
                <a:gd name="T71" fmla="*/ 2147483647 h 667"/>
                <a:gd name="T72" fmla="*/ 2147483647 w 1128"/>
                <a:gd name="T73" fmla="*/ 2147483647 h 667"/>
                <a:gd name="T74" fmla="*/ 2147483647 w 1128"/>
                <a:gd name="T75" fmla="*/ 2147483647 h 667"/>
                <a:gd name="T76" fmla="*/ 2147483647 w 1128"/>
                <a:gd name="T77" fmla="*/ 2147483647 h 667"/>
                <a:gd name="T78" fmla="*/ 2147483647 w 1128"/>
                <a:gd name="T79" fmla="*/ 2147483647 h 667"/>
                <a:gd name="T80" fmla="*/ 2147483647 w 1128"/>
                <a:gd name="T81" fmla="*/ 2147483647 h 667"/>
                <a:gd name="T82" fmla="*/ 2147483647 w 1128"/>
                <a:gd name="T83" fmla="*/ 2147483647 h 667"/>
                <a:gd name="T84" fmla="*/ 2147483647 w 1128"/>
                <a:gd name="T85" fmla="*/ 2147483647 h 667"/>
                <a:gd name="T86" fmla="*/ 2147483647 w 1128"/>
                <a:gd name="T87" fmla="*/ 2147483647 h 667"/>
                <a:gd name="T88" fmla="*/ 2147483647 w 1128"/>
                <a:gd name="T89" fmla="*/ 2147483647 h 667"/>
                <a:gd name="T90" fmla="*/ 2147483647 w 1128"/>
                <a:gd name="T91" fmla="*/ 2147483647 h 667"/>
                <a:gd name="T92" fmla="*/ 2147483647 w 1128"/>
                <a:gd name="T93" fmla="*/ 2147483647 h 667"/>
                <a:gd name="T94" fmla="*/ 2147483647 w 1128"/>
                <a:gd name="T95" fmla="*/ 2147483647 h 667"/>
                <a:gd name="T96" fmla="*/ 2147483647 w 1128"/>
                <a:gd name="T97" fmla="*/ 2147483647 h 667"/>
                <a:gd name="T98" fmla="*/ 2147483647 w 1128"/>
                <a:gd name="T99" fmla="*/ 2147483647 h 667"/>
                <a:gd name="T100" fmla="*/ 2147483647 w 1128"/>
                <a:gd name="T101" fmla="*/ 2147483647 h 667"/>
                <a:gd name="T102" fmla="*/ 2147483647 w 1128"/>
                <a:gd name="T103" fmla="*/ 2147483647 h 667"/>
                <a:gd name="T104" fmla="*/ 2147483647 w 1128"/>
                <a:gd name="T105" fmla="*/ 2147483647 h 667"/>
                <a:gd name="T106" fmla="*/ 2147483647 w 1128"/>
                <a:gd name="T107" fmla="*/ 2147483647 h 667"/>
                <a:gd name="T108" fmla="*/ 2147483647 w 1128"/>
                <a:gd name="T109" fmla="*/ 2147483647 h 6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28"/>
                <a:gd name="T166" fmla="*/ 0 h 667"/>
                <a:gd name="T167" fmla="*/ 1128 w 1128"/>
                <a:gd name="T168" fmla="*/ 667 h 6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28" h="667">
                  <a:moveTo>
                    <a:pt x="229" y="602"/>
                  </a:moveTo>
                  <a:lnTo>
                    <a:pt x="223" y="550"/>
                  </a:lnTo>
                  <a:lnTo>
                    <a:pt x="191" y="536"/>
                  </a:lnTo>
                  <a:lnTo>
                    <a:pt x="202" y="408"/>
                  </a:lnTo>
                  <a:lnTo>
                    <a:pt x="190" y="398"/>
                  </a:lnTo>
                  <a:lnTo>
                    <a:pt x="111" y="383"/>
                  </a:lnTo>
                  <a:lnTo>
                    <a:pt x="49" y="450"/>
                  </a:lnTo>
                  <a:lnTo>
                    <a:pt x="14" y="464"/>
                  </a:lnTo>
                  <a:lnTo>
                    <a:pt x="0" y="451"/>
                  </a:lnTo>
                  <a:lnTo>
                    <a:pt x="51" y="300"/>
                  </a:lnTo>
                  <a:lnTo>
                    <a:pt x="72" y="286"/>
                  </a:lnTo>
                  <a:lnTo>
                    <a:pt x="93" y="260"/>
                  </a:lnTo>
                  <a:lnTo>
                    <a:pt x="127" y="246"/>
                  </a:lnTo>
                  <a:lnTo>
                    <a:pt x="138" y="235"/>
                  </a:lnTo>
                  <a:lnTo>
                    <a:pt x="156" y="193"/>
                  </a:lnTo>
                  <a:lnTo>
                    <a:pt x="312" y="65"/>
                  </a:lnTo>
                  <a:lnTo>
                    <a:pt x="300" y="38"/>
                  </a:lnTo>
                  <a:lnTo>
                    <a:pt x="323" y="12"/>
                  </a:lnTo>
                  <a:lnTo>
                    <a:pt x="400" y="31"/>
                  </a:lnTo>
                  <a:lnTo>
                    <a:pt x="431" y="22"/>
                  </a:lnTo>
                  <a:lnTo>
                    <a:pt x="468" y="0"/>
                  </a:lnTo>
                  <a:lnTo>
                    <a:pt x="496" y="33"/>
                  </a:lnTo>
                  <a:lnTo>
                    <a:pt x="768" y="31"/>
                  </a:lnTo>
                  <a:lnTo>
                    <a:pt x="926" y="117"/>
                  </a:lnTo>
                  <a:lnTo>
                    <a:pt x="955" y="156"/>
                  </a:lnTo>
                  <a:lnTo>
                    <a:pt x="923" y="237"/>
                  </a:lnTo>
                  <a:lnTo>
                    <a:pt x="950" y="297"/>
                  </a:lnTo>
                  <a:lnTo>
                    <a:pt x="1020" y="348"/>
                  </a:lnTo>
                  <a:lnTo>
                    <a:pt x="1060" y="359"/>
                  </a:lnTo>
                  <a:lnTo>
                    <a:pt x="1096" y="344"/>
                  </a:lnTo>
                  <a:lnTo>
                    <a:pt x="1128" y="374"/>
                  </a:lnTo>
                  <a:lnTo>
                    <a:pt x="1108" y="421"/>
                  </a:lnTo>
                  <a:lnTo>
                    <a:pt x="1107" y="451"/>
                  </a:lnTo>
                  <a:lnTo>
                    <a:pt x="1087" y="463"/>
                  </a:lnTo>
                  <a:lnTo>
                    <a:pt x="1038" y="459"/>
                  </a:lnTo>
                  <a:lnTo>
                    <a:pt x="1025" y="487"/>
                  </a:lnTo>
                  <a:lnTo>
                    <a:pt x="1026" y="520"/>
                  </a:lnTo>
                  <a:lnTo>
                    <a:pt x="1038" y="549"/>
                  </a:lnTo>
                  <a:lnTo>
                    <a:pt x="1026" y="568"/>
                  </a:lnTo>
                  <a:lnTo>
                    <a:pt x="883" y="527"/>
                  </a:lnTo>
                  <a:lnTo>
                    <a:pt x="860" y="498"/>
                  </a:lnTo>
                  <a:lnTo>
                    <a:pt x="829" y="478"/>
                  </a:lnTo>
                  <a:lnTo>
                    <a:pt x="811" y="525"/>
                  </a:lnTo>
                  <a:lnTo>
                    <a:pt x="751" y="607"/>
                  </a:lnTo>
                  <a:lnTo>
                    <a:pt x="735" y="649"/>
                  </a:lnTo>
                  <a:lnTo>
                    <a:pt x="722" y="667"/>
                  </a:lnTo>
                  <a:lnTo>
                    <a:pt x="693" y="643"/>
                  </a:lnTo>
                  <a:lnTo>
                    <a:pt x="672" y="602"/>
                  </a:lnTo>
                  <a:lnTo>
                    <a:pt x="625" y="557"/>
                  </a:lnTo>
                  <a:lnTo>
                    <a:pt x="611" y="465"/>
                  </a:lnTo>
                  <a:lnTo>
                    <a:pt x="557" y="484"/>
                  </a:lnTo>
                  <a:lnTo>
                    <a:pt x="525" y="516"/>
                  </a:lnTo>
                  <a:lnTo>
                    <a:pt x="518" y="557"/>
                  </a:lnTo>
                  <a:lnTo>
                    <a:pt x="442" y="610"/>
                  </a:lnTo>
                  <a:lnTo>
                    <a:pt x="229" y="602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10" name="Freeform 93"/>
            <p:cNvSpPr>
              <a:spLocks/>
            </p:cNvSpPr>
            <p:nvPr/>
          </p:nvSpPr>
          <p:spPr bwMode="auto">
            <a:xfrm rot="-350899">
              <a:off x="2294983" y="4442531"/>
              <a:ext cx="320100" cy="295593"/>
            </a:xfrm>
            <a:custGeom>
              <a:avLst/>
              <a:gdLst>
                <a:gd name="T0" fmla="*/ 2147483647 w 737"/>
                <a:gd name="T1" fmla="*/ 2147483647 h 728"/>
                <a:gd name="T2" fmla="*/ 2147483647 w 737"/>
                <a:gd name="T3" fmla="*/ 2147483647 h 728"/>
                <a:gd name="T4" fmla="*/ 2147483647 w 737"/>
                <a:gd name="T5" fmla="*/ 2147483647 h 728"/>
                <a:gd name="T6" fmla="*/ 2147483647 w 737"/>
                <a:gd name="T7" fmla="*/ 2147483647 h 728"/>
                <a:gd name="T8" fmla="*/ 2147483647 w 737"/>
                <a:gd name="T9" fmla="*/ 2147483647 h 728"/>
                <a:gd name="T10" fmla="*/ 2147483647 w 737"/>
                <a:gd name="T11" fmla="*/ 2147483647 h 728"/>
                <a:gd name="T12" fmla="*/ 2147483647 w 737"/>
                <a:gd name="T13" fmla="*/ 2147483647 h 728"/>
                <a:gd name="T14" fmla="*/ 2147483647 w 737"/>
                <a:gd name="T15" fmla="*/ 2147483647 h 728"/>
                <a:gd name="T16" fmla="*/ 2147483647 w 737"/>
                <a:gd name="T17" fmla="*/ 2147483647 h 728"/>
                <a:gd name="T18" fmla="*/ 2147483647 w 737"/>
                <a:gd name="T19" fmla="*/ 2147483647 h 728"/>
                <a:gd name="T20" fmla="*/ 2147483647 w 737"/>
                <a:gd name="T21" fmla="*/ 2147483647 h 728"/>
                <a:gd name="T22" fmla="*/ 2147483647 w 737"/>
                <a:gd name="T23" fmla="*/ 2147483647 h 728"/>
                <a:gd name="T24" fmla="*/ 2147483647 w 737"/>
                <a:gd name="T25" fmla="*/ 2147483647 h 728"/>
                <a:gd name="T26" fmla="*/ 2147483647 w 737"/>
                <a:gd name="T27" fmla="*/ 2147483647 h 728"/>
                <a:gd name="T28" fmla="*/ 2147483647 w 737"/>
                <a:gd name="T29" fmla="*/ 2147483647 h 728"/>
                <a:gd name="T30" fmla="*/ 2147483647 w 737"/>
                <a:gd name="T31" fmla="*/ 2147483647 h 728"/>
                <a:gd name="T32" fmla="*/ 2147483647 w 737"/>
                <a:gd name="T33" fmla="*/ 2147483647 h 728"/>
                <a:gd name="T34" fmla="*/ 0 w 737"/>
                <a:gd name="T35" fmla="*/ 2147483647 h 728"/>
                <a:gd name="T36" fmla="*/ 2147483647 w 737"/>
                <a:gd name="T37" fmla="*/ 2147483647 h 728"/>
                <a:gd name="T38" fmla="*/ 2147483647 w 737"/>
                <a:gd name="T39" fmla="*/ 0 h 728"/>
                <a:gd name="T40" fmla="*/ 2147483647 w 737"/>
                <a:gd name="T41" fmla="*/ 2147483647 h 728"/>
                <a:gd name="T42" fmla="*/ 2147483647 w 737"/>
                <a:gd name="T43" fmla="*/ 2147483647 h 728"/>
                <a:gd name="T44" fmla="*/ 2147483647 w 737"/>
                <a:gd name="T45" fmla="*/ 2147483647 h 728"/>
                <a:gd name="T46" fmla="*/ 2147483647 w 737"/>
                <a:gd name="T47" fmla="*/ 2147483647 h 728"/>
                <a:gd name="T48" fmla="*/ 2147483647 w 737"/>
                <a:gd name="T49" fmla="*/ 2147483647 h 728"/>
                <a:gd name="T50" fmla="*/ 2147483647 w 737"/>
                <a:gd name="T51" fmla="*/ 2147483647 h 728"/>
                <a:gd name="T52" fmla="*/ 2147483647 w 737"/>
                <a:gd name="T53" fmla="*/ 2147483647 h 728"/>
                <a:gd name="T54" fmla="*/ 2147483647 w 737"/>
                <a:gd name="T55" fmla="*/ 2147483647 h 728"/>
                <a:gd name="T56" fmla="*/ 2147483647 w 737"/>
                <a:gd name="T57" fmla="*/ 2147483647 h 728"/>
                <a:gd name="T58" fmla="*/ 2147483647 w 737"/>
                <a:gd name="T59" fmla="*/ 2147483647 h 728"/>
                <a:gd name="T60" fmla="*/ 2147483647 w 737"/>
                <a:gd name="T61" fmla="*/ 2147483647 h 728"/>
                <a:gd name="T62" fmla="*/ 2147483647 w 737"/>
                <a:gd name="T63" fmla="*/ 2147483647 h 728"/>
                <a:gd name="T64" fmla="*/ 2147483647 w 737"/>
                <a:gd name="T65" fmla="*/ 2147483647 h 728"/>
                <a:gd name="T66" fmla="*/ 2147483647 w 737"/>
                <a:gd name="T67" fmla="*/ 2147483647 h 728"/>
                <a:gd name="T68" fmla="*/ 2147483647 w 737"/>
                <a:gd name="T69" fmla="*/ 2147483647 h 728"/>
                <a:gd name="T70" fmla="*/ 2147483647 w 737"/>
                <a:gd name="T71" fmla="*/ 2147483647 h 728"/>
                <a:gd name="T72" fmla="*/ 2147483647 w 737"/>
                <a:gd name="T73" fmla="*/ 2147483647 h 728"/>
                <a:gd name="T74" fmla="*/ 2147483647 w 737"/>
                <a:gd name="T75" fmla="*/ 2147483647 h 728"/>
                <a:gd name="T76" fmla="*/ 2147483647 w 737"/>
                <a:gd name="T77" fmla="*/ 2147483647 h 728"/>
                <a:gd name="T78" fmla="*/ 2147483647 w 737"/>
                <a:gd name="T79" fmla="*/ 2147483647 h 728"/>
                <a:gd name="T80" fmla="*/ 2147483647 w 737"/>
                <a:gd name="T81" fmla="*/ 2147483647 h 728"/>
                <a:gd name="T82" fmla="*/ 2147483647 w 737"/>
                <a:gd name="T83" fmla="*/ 2147483647 h 728"/>
                <a:gd name="T84" fmla="*/ 2147483647 w 737"/>
                <a:gd name="T85" fmla="*/ 2147483647 h 728"/>
                <a:gd name="T86" fmla="*/ 2147483647 w 737"/>
                <a:gd name="T87" fmla="*/ 2147483647 h 728"/>
                <a:gd name="T88" fmla="*/ 2147483647 w 737"/>
                <a:gd name="T89" fmla="*/ 2147483647 h 7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37"/>
                <a:gd name="T136" fmla="*/ 0 h 728"/>
                <a:gd name="T137" fmla="*/ 737 w 737"/>
                <a:gd name="T138" fmla="*/ 728 h 7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37" h="728">
                  <a:moveTo>
                    <a:pt x="561" y="727"/>
                  </a:moveTo>
                  <a:lnTo>
                    <a:pt x="523" y="728"/>
                  </a:lnTo>
                  <a:lnTo>
                    <a:pt x="480" y="708"/>
                  </a:lnTo>
                  <a:lnTo>
                    <a:pt x="409" y="636"/>
                  </a:lnTo>
                  <a:lnTo>
                    <a:pt x="424" y="614"/>
                  </a:lnTo>
                  <a:lnTo>
                    <a:pt x="406" y="599"/>
                  </a:lnTo>
                  <a:lnTo>
                    <a:pt x="426" y="502"/>
                  </a:lnTo>
                  <a:lnTo>
                    <a:pt x="401" y="496"/>
                  </a:lnTo>
                  <a:lnTo>
                    <a:pt x="343" y="549"/>
                  </a:lnTo>
                  <a:lnTo>
                    <a:pt x="300" y="541"/>
                  </a:lnTo>
                  <a:lnTo>
                    <a:pt x="262" y="516"/>
                  </a:lnTo>
                  <a:lnTo>
                    <a:pt x="263" y="412"/>
                  </a:lnTo>
                  <a:lnTo>
                    <a:pt x="246" y="384"/>
                  </a:lnTo>
                  <a:lnTo>
                    <a:pt x="109" y="286"/>
                  </a:lnTo>
                  <a:lnTo>
                    <a:pt x="90" y="200"/>
                  </a:lnTo>
                  <a:lnTo>
                    <a:pt x="43" y="195"/>
                  </a:lnTo>
                  <a:lnTo>
                    <a:pt x="2" y="162"/>
                  </a:lnTo>
                  <a:lnTo>
                    <a:pt x="0" y="123"/>
                  </a:lnTo>
                  <a:lnTo>
                    <a:pt x="20" y="41"/>
                  </a:lnTo>
                  <a:lnTo>
                    <a:pt x="169" y="0"/>
                  </a:lnTo>
                  <a:lnTo>
                    <a:pt x="200" y="2"/>
                  </a:lnTo>
                  <a:lnTo>
                    <a:pt x="198" y="6"/>
                  </a:lnTo>
                  <a:lnTo>
                    <a:pt x="258" y="59"/>
                  </a:lnTo>
                  <a:lnTo>
                    <a:pt x="342" y="51"/>
                  </a:lnTo>
                  <a:lnTo>
                    <a:pt x="411" y="25"/>
                  </a:lnTo>
                  <a:lnTo>
                    <a:pt x="525" y="33"/>
                  </a:lnTo>
                  <a:lnTo>
                    <a:pt x="541" y="63"/>
                  </a:lnTo>
                  <a:lnTo>
                    <a:pt x="554" y="65"/>
                  </a:lnTo>
                  <a:lnTo>
                    <a:pt x="558" y="93"/>
                  </a:lnTo>
                  <a:lnTo>
                    <a:pt x="586" y="118"/>
                  </a:lnTo>
                  <a:lnTo>
                    <a:pt x="626" y="129"/>
                  </a:lnTo>
                  <a:lnTo>
                    <a:pt x="653" y="158"/>
                  </a:lnTo>
                  <a:lnTo>
                    <a:pt x="633" y="288"/>
                  </a:lnTo>
                  <a:lnTo>
                    <a:pt x="660" y="319"/>
                  </a:lnTo>
                  <a:lnTo>
                    <a:pt x="708" y="328"/>
                  </a:lnTo>
                  <a:lnTo>
                    <a:pt x="722" y="359"/>
                  </a:lnTo>
                  <a:lnTo>
                    <a:pt x="721" y="404"/>
                  </a:lnTo>
                  <a:lnTo>
                    <a:pt x="737" y="445"/>
                  </a:lnTo>
                  <a:lnTo>
                    <a:pt x="731" y="478"/>
                  </a:lnTo>
                  <a:lnTo>
                    <a:pt x="676" y="539"/>
                  </a:lnTo>
                  <a:lnTo>
                    <a:pt x="647" y="536"/>
                  </a:lnTo>
                  <a:lnTo>
                    <a:pt x="601" y="558"/>
                  </a:lnTo>
                  <a:lnTo>
                    <a:pt x="565" y="607"/>
                  </a:lnTo>
                  <a:lnTo>
                    <a:pt x="572" y="663"/>
                  </a:lnTo>
                  <a:lnTo>
                    <a:pt x="561" y="727"/>
                  </a:lnTo>
                  <a:close/>
                </a:path>
              </a:pathLst>
            </a:custGeom>
            <a:solidFill>
              <a:srgbClr val="00FF00"/>
            </a:solidFill>
            <a:ln w="6350" algn="ctr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11" name="Freeform 94"/>
            <p:cNvSpPr>
              <a:spLocks/>
            </p:cNvSpPr>
            <p:nvPr/>
          </p:nvSpPr>
          <p:spPr bwMode="auto">
            <a:xfrm rot="-350899">
              <a:off x="2294983" y="4442531"/>
              <a:ext cx="320100" cy="295593"/>
            </a:xfrm>
            <a:custGeom>
              <a:avLst/>
              <a:gdLst>
                <a:gd name="T0" fmla="*/ 2147483647 w 737"/>
                <a:gd name="T1" fmla="*/ 2147483647 h 728"/>
                <a:gd name="T2" fmla="*/ 2147483647 w 737"/>
                <a:gd name="T3" fmla="*/ 2147483647 h 728"/>
                <a:gd name="T4" fmla="*/ 2147483647 w 737"/>
                <a:gd name="T5" fmla="*/ 2147483647 h 728"/>
                <a:gd name="T6" fmla="*/ 2147483647 w 737"/>
                <a:gd name="T7" fmla="*/ 2147483647 h 728"/>
                <a:gd name="T8" fmla="*/ 2147483647 w 737"/>
                <a:gd name="T9" fmla="*/ 2147483647 h 728"/>
                <a:gd name="T10" fmla="*/ 2147483647 w 737"/>
                <a:gd name="T11" fmla="*/ 2147483647 h 728"/>
                <a:gd name="T12" fmla="*/ 2147483647 w 737"/>
                <a:gd name="T13" fmla="*/ 2147483647 h 728"/>
                <a:gd name="T14" fmla="*/ 2147483647 w 737"/>
                <a:gd name="T15" fmla="*/ 2147483647 h 728"/>
                <a:gd name="T16" fmla="*/ 2147483647 w 737"/>
                <a:gd name="T17" fmla="*/ 2147483647 h 728"/>
                <a:gd name="T18" fmla="*/ 2147483647 w 737"/>
                <a:gd name="T19" fmla="*/ 2147483647 h 728"/>
                <a:gd name="T20" fmla="*/ 2147483647 w 737"/>
                <a:gd name="T21" fmla="*/ 2147483647 h 728"/>
                <a:gd name="T22" fmla="*/ 2147483647 w 737"/>
                <a:gd name="T23" fmla="*/ 2147483647 h 728"/>
                <a:gd name="T24" fmla="*/ 2147483647 w 737"/>
                <a:gd name="T25" fmla="*/ 2147483647 h 728"/>
                <a:gd name="T26" fmla="*/ 2147483647 w 737"/>
                <a:gd name="T27" fmla="*/ 2147483647 h 728"/>
                <a:gd name="T28" fmla="*/ 2147483647 w 737"/>
                <a:gd name="T29" fmla="*/ 2147483647 h 728"/>
                <a:gd name="T30" fmla="*/ 2147483647 w 737"/>
                <a:gd name="T31" fmla="*/ 2147483647 h 728"/>
                <a:gd name="T32" fmla="*/ 2147483647 w 737"/>
                <a:gd name="T33" fmla="*/ 2147483647 h 728"/>
                <a:gd name="T34" fmla="*/ 0 w 737"/>
                <a:gd name="T35" fmla="*/ 2147483647 h 728"/>
                <a:gd name="T36" fmla="*/ 2147483647 w 737"/>
                <a:gd name="T37" fmla="*/ 2147483647 h 728"/>
                <a:gd name="T38" fmla="*/ 2147483647 w 737"/>
                <a:gd name="T39" fmla="*/ 0 h 728"/>
                <a:gd name="T40" fmla="*/ 2147483647 w 737"/>
                <a:gd name="T41" fmla="*/ 2147483647 h 728"/>
                <a:gd name="T42" fmla="*/ 2147483647 w 737"/>
                <a:gd name="T43" fmla="*/ 2147483647 h 728"/>
                <a:gd name="T44" fmla="*/ 2147483647 w 737"/>
                <a:gd name="T45" fmla="*/ 2147483647 h 728"/>
                <a:gd name="T46" fmla="*/ 2147483647 w 737"/>
                <a:gd name="T47" fmla="*/ 2147483647 h 728"/>
                <a:gd name="T48" fmla="*/ 2147483647 w 737"/>
                <a:gd name="T49" fmla="*/ 2147483647 h 728"/>
                <a:gd name="T50" fmla="*/ 2147483647 w 737"/>
                <a:gd name="T51" fmla="*/ 2147483647 h 728"/>
                <a:gd name="T52" fmla="*/ 2147483647 w 737"/>
                <a:gd name="T53" fmla="*/ 2147483647 h 728"/>
                <a:gd name="T54" fmla="*/ 2147483647 w 737"/>
                <a:gd name="T55" fmla="*/ 2147483647 h 728"/>
                <a:gd name="T56" fmla="*/ 2147483647 w 737"/>
                <a:gd name="T57" fmla="*/ 2147483647 h 728"/>
                <a:gd name="T58" fmla="*/ 2147483647 w 737"/>
                <a:gd name="T59" fmla="*/ 2147483647 h 728"/>
                <a:gd name="T60" fmla="*/ 2147483647 w 737"/>
                <a:gd name="T61" fmla="*/ 2147483647 h 728"/>
                <a:gd name="T62" fmla="*/ 2147483647 w 737"/>
                <a:gd name="T63" fmla="*/ 2147483647 h 728"/>
                <a:gd name="T64" fmla="*/ 2147483647 w 737"/>
                <a:gd name="T65" fmla="*/ 2147483647 h 728"/>
                <a:gd name="T66" fmla="*/ 2147483647 w 737"/>
                <a:gd name="T67" fmla="*/ 2147483647 h 728"/>
                <a:gd name="T68" fmla="*/ 2147483647 w 737"/>
                <a:gd name="T69" fmla="*/ 2147483647 h 728"/>
                <a:gd name="T70" fmla="*/ 2147483647 w 737"/>
                <a:gd name="T71" fmla="*/ 2147483647 h 728"/>
                <a:gd name="T72" fmla="*/ 2147483647 w 737"/>
                <a:gd name="T73" fmla="*/ 2147483647 h 728"/>
                <a:gd name="T74" fmla="*/ 2147483647 w 737"/>
                <a:gd name="T75" fmla="*/ 2147483647 h 728"/>
                <a:gd name="T76" fmla="*/ 2147483647 w 737"/>
                <a:gd name="T77" fmla="*/ 2147483647 h 728"/>
                <a:gd name="T78" fmla="*/ 2147483647 w 737"/>
                <a:gd name="T79" fmla="*/ 2147483647 h 728"/>
                <a:gd name="T80" fmla="*/ 2147483647 w 737"/>
                <a:gd name="T81" fmla="*/ 2147483647 h 728"/>
                <a:gd name="T82" fmla="*/ 2147483647 w 737"/>
                <a:gd name="T83" fmla="*/ 2147483647 h 728"/>
                <a:gd name="T84" fmla="*/ 2147483647 w 737"/>
                <a:gd name="T85" fmla="*/ 2147483647 h 728"/>
                <a:gd name="T86" fmla="*/ 2147483647 w 737"/>
                <a:gd name="T87" fmla="*/ 2147483647 h 728"/>
                <a:gd name="T88" fmla="*/ 2147483647 w 737"/>
                <a:gd name="T89" fmla="*/ 2147483647 h 7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37"/>
                <a:gd name="T136" fmla="*/ 0 h 728"/>
                <a:gd name="T137" fmla="*/ 737 w 737"/>
                <a:gd name="T138" fmla="*/ 728 h 7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37" h="728">
                  <a:moveTo>
                    <a:pt x="561" y="727"/>
                  </a:moveTo>
                  <a:lnTo>
                    <a:pt x="523" y="728"/>
                  </a:lnTo>
                  <a:lnTo>
                    <a:pt x="480" y="708"/>
                  </a:lnTo>
                  <a:lnTo>
                    <a:pt x="409" y="636"/>
                  </a:lnTo>
                  <a:lnTo>
                    <a:pt x="424" y="614"/>
                  </a:lnTo>
                  <a:lnTo>
                    <a:pt x="406" y="599"/>
                  </a:lnTo>
                  <a:lnTo>
                    <a:pt x="426" y="502"/>
                  </a:lnTo>
                  <a:lnTo>
                    <a:pt x="401" y="496"/>
                  </a:lnTo>
                  <a:lnTo>
                    <a:pt x="343" y="549"/>
                  </a:lnTo>
                  <a:lnTo>
                    <a:pt x="300" y="541"/>
                  </a:lnTo>
                  <a:lnTo>
                    <a:pt x="262" y="516"/>
                  </a:lnTo>
                  <a:lnTo>
                    <a:pt x="263" y="412"/>
                  </a:lnTo>
                  <a:lnTo>
                    <a:pt x="246" y="384"/>
                  </a:lnTo>
                  <a:lnTo>
                    <a:pt x="109" y="286"/>
                  </a:lnTo>
                  <a:lnTo>
                    <a:pt x="90" y="200"/>
                  </a:lnTo>
                  <a:lnTo>
                    <a:pt x="43" y="195"/>
                  </a:lnTo>
                  <a:lnTo>
                    <a:pt x="2" y="162"/>
                  </a:lnTo>
                  <a:lnTo>
                    <a:pt x="0" y="123"/>
                  </a:lnTo>
                  <a:lnTo>
                    <a:pt x="20" y="41"/>
                  </a:lnTo>
                  <a:lnTo>
                    <a:pt x="169" y="0"/>
                  </a:lnTo>
                  <a:lnTo>
                    <a:pt x="200" y="2"/>
                  </a:lnTo>
                  <a:lnTo>
                    <a:pt x="198" y="6"/>
                  </a:lnTo>
                  <a:lnTo>
                    <a:pt x="258" y="59"/>
                  </a:lnTo>
                  <a:lnTo>
                    <a:pt x="342" y="51"/>
                  </a:lnTo>
                  <a:lnTo>
                    <a:pt x="411" y="25"/>
                  </a:lnTo>
                  <a:lnTo>
                    <a:pt x="525" y="33"/>
                  </a:lnTo>
                  <a:lnTo>
                    <a:pt x="541" y="63"/>
                  </a:lnTo>
                  <a:lnTo>
                    <a:pt x="554" y="65"/>
                  </a:lnTo>
                  <a:lnTo>
                    <a:pt x="558" y="93"/>
                  </a:lnTo>
                  <a:lnTo>
                    <a:pt x="586" y="118"/>
                  </a:lnTo>
                  <a:lnTo>
                    <a:pt x="626" y="129"/>
                  </a:lnTo>
                  <a:lnTo>
                    <a:pt x="653" y="158"/>
                  </a:lnTo>
                  <a:lnTo>
                    <a:pt x="633" y="288"/>
                  </a:lnTo>
                  <a:lnTo>
                    <a:pt x="660" y="319"/>
                  </a:lnTo>
                  <a:lnTo>
                    <a:pt x="708" y="328"/>
                  </a:lnTo>
                  <a:lnTo>
                    <a:pt x="722" y="359"/>
                  </a:lnTo>
                  <a:lnTo>
                    <a:pt x="721" y="404"/>
                  </a:lnTo>
                  <a:lnTo>
                    <a:pt x="737" y="445"/>
                  </a:lnTo>
                  <a:lnTo>
                    <a:pt x="731" y="478"/>
                  </a:lnTo>
                  <a:lnTo>
                    <a:pt x="676" y="539"/>
                  </a:lnTo>
                  <a:lnTo>
                    <a:pt x="647" y="536"/>
                  </a:lnTo>
                  <a:lnTo>
                    <a:pt x="601" y="558"/>
                  </a:lnTo>
                  <a:lnTo>
                    <a:pt x="565" y="607"/>
                  </a:lnTo>
                  <a:lnTo>
                    <a:pt x="572" y="663"/>
                  </a:lnTo>
                  <a:lnTo>
                    <a:pt x="561" y="727"/>
                  </a:lnTo>
                </a:path>
              </a:pathLst>
            </a:custGeom>
            <a:solidFill>
              <a:srgbClr val="00B0F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12" name="Freeform 95"/>
            <p:cNvSpPr>
              <a:spLocks/>
            </p:cNvSpPr>
            <p:nvPr/>
          </p:nvSpPr>
          <p:spPr bwMode="auto">
            <a:xfrm rot="-350899">
              <a:off x="739412" y="5294737"/>
              <a:ext cx="1458231" cy="1189284"/>
            </a:xfrm>
            <a:custGeom>
              <a:avLst/>
              <a:gdLst>
                <a:gd name="T0" fmla="*/ 2147483647 w 3350"/>
                <a:gd name="T1" fmla="*/ 2147483647 h 2942"/>
                <a:gd name="T2" fmla="*/ 2147483647 w 3350"/>
                <a:gd name="T3" fmla="*/ 2147483647 h 2942"/>
                <a:gd name="T4" fmla="*/ 2147483647 w 3350"/>
                <a:gd name="T5" fmla="*/ 2147483647 h 2942"/>
                <a:gd name="T6" fmla="*/ 2147483647 w 3350"/>
                <a:gd name="T7" fmla="*/ 2147483647 h 2942"/>
                <a:gd name="T8" fmla="*/ 2147483647 w 3350"/>
                <a:gd name="T9" fmla="*/ 2147483647 h 2942"/>
                <a:gd name="T10" fmla="*/ 2147483647 w 3350"/>
                <a:gd name="T11" fmla="*/ 2147483647 h 2942"/>
                <a:gd name="T12" fmla="*/ 2147483647 w 3350"/>
                <a:gd name="T13" fmla="*/ 2147483647 h 2942"/>
                <a:gd name="T14" fmla="*/ 2147483647 w 3350"/>
                <a:gd name="T15" fmla="*/ 2147483647 h 2942"/>
                <a:gd name="T16" fmla="*/ 2147483647 w 3350"/>
                <a:gd name="T17" fmla="*/ 2147483647 h 2942"/>
                <a:gd name="T18" fmla="*/ 2147483647 w 3350"/>
                <a:gd name="T19" fmla="*/ 2147483647 h 2942"/>
                <a:gd name="T20" fmla="*/ 2147483647 w 3350"/>
                <a:gd name="T21" fmla="*/ 2147483647 h 2942"/>
                <a:gd name="T22" fmla="*/ 2147483647 w 3350"/>
                <a:gd name="T23" fmla="*/ 2147483647 h 2942"/>
                <a:gd name="T24" fmla="*/ 2147483647 w 3350"/>
                <a:gd name="T25" fmla="*/ 2147483647 h 2942"/>
                <a:gd name="T26" fmla="*/ 2147483647 w 3350"/>
                <a:gd name="T27" fmla="*/ 2147483647 h 2942"/>
                <a:gd name="T28" fmla="*/ 2147483647 w 3350"/>
                <a:gd name="T29" fmla="*/ 2147483647 h 2942"/>
                <a:gd name="T30" fmla="*/ 2147483647 w 3350"/>
                <a:gd name="T31" fmla="*/ 2147483647 h 2942"/>
                <a:gd name="T32" fmla="*/ 2147483647 w 3350"/>
                <a:gd name="T33" fmla="*/ 2147483647 h 2942"/>
                <a:gd name="T34" fmla="*/ 2147483647 w 3350"/>
                <a:gd name="T35" fmla="*/ 2147483647 h 2942"/>
                <a:gd name="T36" fmla="*/ 2147483647 w 3350"/>
                <a:gd name="T37" fmla="*/ 2147483647 h 2942"/>
                <a:gd name="T38" fmla="*/ 2147483647 w 3350"/>
                <a:gd name="T39" fmla="*/ 2147483647 h 2942"/>
                <a:gd name="T40" fmla="*/ 2147483647 w 3350"/>
                <a:gd name="T41" fmla="*/ 2147483647 h 2942"/>
                <a:gd name="T42" fmla="*/ 2147483647 w 3350"/>
                <a:gd name="T43" fmla="*/ 2147483647 h 2942"/>
                <a:gd name="T44" fmla="*/ 2147483647 w 3350"/>
                <a:gd name="T45" fmla="*/ 0 h 2942"/>
                <a:gd name="T46" fmla="*/ 2147483647 w 3350"/>
                <a:gd name="T47" fmla="*/ 2147483647 h 2942"/>
                <a:gd name="T48" fmla="*/ 2147483647 w 3350"/>
                <a:gd name="T49" fmla="*/ 2147483647 h 2942"/>
                <a:gd name="T50" fmla="*/ 2147483647 w 3350"/>
                <a:gd name="T51" fmla="*/ 2147483647 h 2942"/>
                <a:gd name="T52" fmla="*/ 2147483647 w 3350"/>
                <a:gd name="T53" fmla="*/ 2147483647 h 2942"/>
                <a:gd name="T54" fmla="*/ 2147483647 w 3350"/>
                <a:gd name="T55" fmla="*/ 2147483647 h 2942"/>
                <a:gd name="T56" fmla="*/ 2147483647 w 3350"/>
                <a:gd name="T57" fmla="*/ 2147483647 h 2942"/>
                <a:gd name="T58" fmla="*/ 2147483647 w 3350"/>
                <a:gd name="T59" fmla="*/ 2147483647 h 2942"/>
                <a:gd name="T60" fmla="*/ 2147483647 w 3350"/>
                <a:gd name="T61" fmla="*/ 2147483647 h 2942"/>
                <a:gd name="T62" fmla="*/ 2147483647 w 3350"/>
                <a:gd name="T63" fmla="*/ 2147483647 h 2942"/>
                <a:gd name="T64" fmla="*/ 2147483647 w 3350"/>
                <a:gd name="T65" fmla="*/ 2147483647 h 2942"/>
                <a:gd name="T66" fmla="*/ 2147483647 w 3350"/>
                <a:gd name="T67" fmla="*/ 2147483647 h 2942"/>
                <a:gd name="T68" fmla="*/ 2147483647 w 3350"/>
                <a:gd name="T69" fmla="*/ 2147483647 h 2942"/>
                <a:gd name="T70" fmla="*/ 2147483647 w 3350"/>
                <a:gd name="T71" fmla="*/ 2147483647 h 2942"/>
                <a:gd name="T72" fmla="*/ 2147483647 w 3350"/>
                <a:gd name="T73" fmla="*/ 2147483647 h 2942"/>
                <a:gd name="T74" fmla="*/ 2147483647 w 3350"/>
                <a:gd name="T75" fmla="*/ 2147483647 h 2942"/>
                <a:gd name="T76" fmla="*/ 2147483647 w 3350"/>
                <a:gd name="T77" fmla="*/ 2147483647 h 2942"/>
                <a:gd name="T78" fmla="*/ 2147483647 w 3350"/>
                <a:gd name="T79" fmla="*/ 2147483647 h 2942"/>
                <a:gd name="T80" fmla="*/ 2147483647 w 3350"/>
                <a:gd name="T81" fmla="*/ 2147483647 h 2942"/>
                <a:gd name="T82" fmla="*/ 2147483647 w 3350"/>
                <a:gd name="T83" fmla="*/ 2147483647 h 2942"/>
                <a:gd name="T84" fmla="*/ 2147483647 w 3350"/>
                <a:gd name="T85" fmla="*/ 2147483647 h 2942"/>
                <a:gd name="T86" fmla="*/ 2147483647 w 3350"/>
                <a:gd name="T87" fmla="*/ 2147483647 h 2942"/>
                <a:gd name="T88" fmla="*/ 2147483647 w 3350"/>
                <a:gd name="T89" fmla="*/ 2147483647 h 2942"/>
                <a:gd name="T90" fmla="*/ 2147483647 w 3350"/>
                <a:gd name="T91" fmla="*/ 2147483647 h 2942"/>
                <a:gd name="T92" fmla="*/ 2147483647 w 3350"/>
                <a:gd name="T93" fmla="*/ 2147483647 h 2942"/>
                <a:gd name="T94" fmla="*/ 2147483647 w 3350"/>
                <a:gd name="T95" fmla="*/ 2147483647 h 2942"/>
                <a:gd name="T96" fmla="*/ 2147483647 w 3350"/>
                <a:gd name="T97" fmla="*/ 2147483647 h 2942"/>
                <a:gd name="T98" fmla="*/ 2147483647 w 3350"/>
                <a:gd name="T99" fmla="*/ 2147483647 h 2942"/>
                <a:gd name="T100" fmla="*/ 2147483647 w 3350"/>
                <a:gd name="T101" fmla="*/ 2147483647 h 2942"/>
                <a:gd name="T102" fmla="*/ 2147483647 w 3350"/>
                <a:gd name="T103" fmla="*/ 2147483647 h 2942"/>
                <a:gd name="T104" fmla="*/ 2147483647 w 3350"/>
                <a:gd name="T105" fmla="*/ 2147483647 h 2942"/>
                <a:gd name="T106" fmla="*/ 2147483647 w 3350"/>
                <a:gd name="T107" fmla="*/ 2147483647 h 2942"/>
                <a:gd name="T108" fmla="*/ 2147483647 w 3350"/>
                <a:gd name="T109" fmla="*/ 2147483647 h 2942"/>
                <a:gd name="T110" fmla="*/ 2147483647 w 3350"/>
                <a:gd name="T111" fmla="*/ 2147483647 h 2942"/>
                <a:gd name="T112" fmla="*/ 2147483647 w 3350"/>
                <a:gd name="T113" fmla="*/ 2147483647 h 2942"/>
                <a:gd name="T114" fmla="*/ 2147483647 w 3350"/>
                <a:gd name="T115" fmla="*/ 2147483647 h 2942"/>
                <a:gd name="T116" fmla="*/ 2147483647 w 3350"/>
                <a:gd name="T117" fmla="*/ 2147483647 h 2942"/>
                <a:gd name="T118" fmla="*/ 2147483647 w 3350"/>
                <a:gd name="T119" fmla="*/ 2147483647 h 29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50"/>
                <a:gd name="T181" fmla="*/ 0 h 2942"/>
                <a:gd name="T182" fmla="*/ 3350 w 3350"/>
                <a:gd name="T183" fmla="*/ 2942 h 29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50" h="2942">
                  <a:moveTo>
                    <a:pt x="0" y="2311"/>
                  </a:moveTo>
                  <a:lnTo>
                    <a:pt x="25" y="2162"/>
                  </a:lnTo>
                  <a:lnTo>
                    <a:pt x="217" y="2062"/>
                  </a:lnTo>
                  <a:lnTo>
                    <a:pt x="220" y="2001"/>
                  </a:lnTo>
                  <a:lnTo>
                    <a:pt x="193" y="1934"/>
                  </a:lnTo>
                  <a:lnTo>
                    <a:pt x="197" y="1860"/>
                  </a:lnTo>
                  <a:lnTo>
                    <a:pt x="224" y="1792"/>
                  </a:lnTo>
                  <a:lnTo>
                    <a:pt x="311" y="1706"/>
                  </a:lnTo>
                  <a:lnTo>
                    <a:pt x="280" y="1565"/>
                  </a:lnTo>
                  <a:lnTo>
                    <a:pt x="291" y="1482"/>
                  </a:lnTo>
                  <a:lnTo>
                    <a:pt x="343" y="1465"/>
                  </a:lnTo>
                  <a:lnTo>
                    <a:pt x="400" y="1469"/>
                  </a:lnTo>
                  <a:lnTo>
                    <a:pt x="465" y="1430"/>
                  </a:lnTo>
                  <a:lnTo>
                    <a:pt x="484" y="1384"/>
                  </a:lnTo>
                  <a:lnTo>
                    <a:pt x="469" y="1323"/>
                  </a:lnTo>
                  <a:lnTo>
                    <a:pt x="612" y="1050"/>
                  </a:lnTo>
                  <a:lnTo>
                    <a:pt x="751" y="982"/>
                  </a:lnTo>
                  <a:lnTo>
                    <a:pt x="810" y="928"/>
                  </a:lnTo>
                  <a:lnTo>
                    <a:pt x="823" y="889"/>
                  </a:lnTo>
                  <a:lnTo>
                    <a:pt x="790" y="778"/>
                  </a:lnTo>
                  <a:lnTo>
                    <a:pt x="644" y="704"/>
                  </a:lnTo>
                  <a:lnTo>
                    <a:pt x="571" y="714"/>
                  </a:lnTo>
                  <a:lnTo>
                    <a:pt x="401" y="646"/>
                  </a:lnTo>
                  <a:lnTo>
                    <a:pt x="375" y="612"/>
                  </a:lnTo>
                  <a:lnTo>
                    <a:pt x="390" y="552"/>
                  </a:lnTo>
                  <a:lnTo>
                    <a:pt x="245" y="540"/>
                  </a:lnTo>
                  <a:lnTo>
                    <a:pt x="187" y="573"/>
                  </a:lnTo>
                  <a:lnTo>
                    <a:pt x="184" y="547"/>
                  </a:lnTo>
                  <a:lnTo>
                    <a:pt x="198" y="503"/>
                  </a:lnTo>
                  <a:lnTo>
                    <a:pt x="235" y="453"/>
                  </a:lnTo>
                  <a:lnTo>
                    <a:pt x="282" y="422"/>
                  </a:lnTo>
                  <a:lnTo>
                    <a:pt x="241" y="412"/>
                  </a:lnTo>
                  <a:lnTo>
                    <a:pt x="269" y="378"/>
                  </a:lnTo>
                  <a:lnTo>
                    <a:pt x="234" y="342"/>
                  </a:lnTo>
                  <a:lnTo>
                    <a:pt x="289" y="293"/>
                  </a:lnTo>
                  <a:lnTo>
                    <a:pt x="265" y="288"/>
                  </a:lnTo>
                  <a:lnTo>
                    <a:pt x="242" y="256"/>
                  </a:lnTo>
                  <a:lnTo>
                    <a:pt x="263" y="219"/>
                  </a:lnTo>
                  <a:lnTo>
                    <a:pt x="214" y="128"/>
                  </a:lnTo>
                  <a:lnTo>
                    <a:pt x="259" y="76"/>
                  </a:lnTo>
                  <a:lnTo>
                    <a:pt x="326" y="58"/>
                  </a:lnTo>
                  <a:lnTo>
                    <a:pt x="383" y="62"/>
                  </a:lnTo>
                  <a:lnTo>
                    <a:pt x="470" y="92"/>
                  </a:lnTo>
                  <a:lnTo>
                    <a:pt x="519" y="70"/>
                  </a:lnTo>
                  <a:lnTo>
                    <a:pt x="528" y="36"/>
                  </a:lnTo>
                  <a:lnTo>
                    <a:pt x="575" y="0"/>
                  </a:lnTo>
                  <a:lnTo>
                    <a:pt x="687" y="15"/>
                  </a:lnTo>
                  <a:lnTo>
                    <a:pt x="786" y="103"/>
                  </a:lnTo>
                  <a:lnTo>
                    <a:pt x="1054" y="217"/>
                  </a:lnTo>
                  <a:lnTo>
                    <a:pt x="1110" y="208"/>
                  </a:lnTo>
                  <a:lnTo>
                    <a:pt x="1602" y="451"/>
                  </a:lnTo>
                  <a:lnTo>
                    <a:pt x="1668" y="454"/>
                  </a:lnTo>
                  <a:lnTo>
                    <a:pt x="1800" y="530"/>
                  </a:lnTo>
                  <a:lnTo>
                    <a:pt x="1938" y="566"/>
                  </a:lnTo>
                  <a:lnTo>
                    <a:pt x="1998" y="607"/>
                  </a:lnTo>
                  <a:lnTo>
                    <a:pt x="2081" y="635"/>
                  </a:lnTo>
                  <a:lnTo>
                    <a:pt x="2126" y="636"/>
                  </a:lnTo>
                  <a:lnTo>
                    <a:pt x="2129" y="658"/>
                  </a:lnTo>
                  <a:lnTo>
                    <a:pt x="2244" y="804"/>
                  </a:lnTo>
                  <a:lnTo>
                    <a:pt x="2292" y="830"/>
                  </a:lnTo>
                  <a:lnTo>
                    <a:pt x="2361" y="914"/>
                  </a:lnTo>
                  <a:lnTo>
                    <a:pt x="2633" y="1057"/>
                  </a:lnTo>
                  <a:lnTo>
                    <a:pt x="2666" y="1059"/>
                  </a:lnTo>
                  <a:lnTo>
                    <a:pt x="2722" y="1037"/>
                  </a:lnTo>
                  <a:lnTo>
                    <a:pt x="2764" y="1037"/>
                  </a:lnTo>
                  <a:lnTo>
                    <a:pt x="2859" y="1126"/>
                  </a:lnTo>
                  <a:lnTo>
                    <a:pt x="2883" y="1166"/>
                  </a:lnTo>
                  <a:lnTo>
                    <a:pt x="2891" y="1198"/>
                  </a:lnTo>
                  <a:lnTo>
                    <a:pt x="2922" y="1208"/>
                  </a:lnTo>
                  <a:lnTo>
                    <a:pt x="2945" y="1205"/>
                  </a:lnTo>
                  <a:lnTo>
                    <a:pt x="2939" y="1182"/>
                  </a:lnTo>
                  <a:lnTo>
                    <a:pt x="2983" y="1235"/>
                  </a:lnTo>
                  <a:lnTo>
                    <a:pt x="3018" y="1256"/>
                  </a:lnTo>
                  <a:lnTo>
                    <a:pt x="3317" y="1305"/>
                  </a:lnTo>
                  <a:lnTo>
                    <a:pt x="3349" y="1327"/>
                  </a:lnTo>
                  <a:lnTo>
                    <a:pt x="3350" y="1364"/>
                  </a:lnTo>
                  <a:lnTo>
                    <a:pt x="3306" y="1376"/>
                  </a:lnTo>
                  <a:lnTo>
                    <a:pt x="3301" y="1426"/>
                  </a:lnTo>
                  <a:lnTo>
                    <a:pt x="3310" y="1472"/>
                  </a:lnTo>
                  <a:lnTo>
                    <a:pt x="3255" y="1519"/>
                  </a:lnTo>
                  <a:lnTo>
                    <a:pt x="2966" y="1639"/>
                  </a:lnTo>
                  <a:lnTo>
                    <a:pt x="2653" y="1676"/>
                  </a:lnTo>
                  <a:lnTo>
                    <a:pt x="2577" y="1735"/>
                  </a:lnTo>
                  <a:lnTo>
                    <a:pt x="2570" y="1768"/>
                  </a:lnTo>
                  <a:lnTo>
                    <a:pt x="2200" y="2074"/>
                  </a:lnTo>
                  <a:lnTo>
                    <a:pt x="2145" y="2160"/>
                  </a:lnTo>
                  <a:lnTo>
                    <a:pt x="2142" y="2171"/>
                  </a:lnTo>
                  <a:lnTo>
                    <a:pt x="2153" y="2203"/>
                  </a:lnTo>
                  <a:lnTo>
                    <a:pt x="2153" y="2294"/>
                  </a:lnTo>
                  <a:lnTo>
                    <a:pt x="2171" y="2328"/>
                  </a:lnTo>
                  <a:lnTo>
                    <a:pt x="2195" y="2350"/>
                  </a:lnTo>
                  <a:lnTo>
                    <a:pt x="2231" y="2369"/>
                  </a:lnTo>
                  <a:lnTo>
                    <a:pt x="2243" y="2404"/>
                  </a:lnTo>
                  <a:lnTo>
                    <a:pt x="2208" y="2445"/>
                  </a:lnTo>
                  <a:lnTo>
                    <a:pt x="2073" y="2498"/>
                  </a:lnTo>
                  <a:lnTo>
                    <a:pt x="1879" y="2715"/>
                  </a:lnTo>
                  <a:lnTo>
                    <a:pt x="1882" y="2749"/>
                  </a:lnTo>
                  <a:lnTo>
                    <a:pt x="1713" y="2730"/>
                  </a:lnTo>
                  <a:lnTo>
                    <a:pt x="1586" y="2794"/>
                  </a:lnTo>
                  <a:lnTo>
                    <a:pt x="1492" y="2915"/>
                  </a:lnTo>
                  <a:lnTo>
                    <a:pt x="1457" y="2942"/>
                  </a:lnTo>
                  <a:lnTo>
                    <a:pt x="1414" y="2937"/>
                  </a:lnTo>
                  <a:lnTo>
                    <a:pt x="1355" y="2907"/>
                  </a:lnTo>
                  <a:lnTo>
                    <a:pt x="1268" y="2915"/>
                  </a:lnTo>
                  <a:lnTo>
                    <a:pt x="786" y="2775"/>
                  </a:lnTo>
                  <a:lnTo>
                    <a:pt x="708" y="2819"/>
                  </a:lnTo>
                  <a:lnTo>
                    <a:pt x="641" y="2805"/>
                  </a:lnTo>
                  <a:lnTo>
                    <a:pt x="575" y="2810"/>
                  </a:lnTo>
                  <a:lnTo>
                    <a:pt x="518" y="2842"/>
                  </a:lnTo>
                  <a:lnTo>
                    <a:pt x="493" y="2869"/>
                  </a:lnTo>
                  <a:lnTo>
                    <a:pt x="460" y="2886"/>
                  </a:lnTo>
                  <a:lnTo>
                    <a:pt x="413" y="2895"/>
                  </a:lnTo>
                  <a:lnTo>
                    <a:pt x="330" y="2849"/>
                  </a:lnTo>
                  <a:lnTo>
                    <a:pt x="282" y="2784"/>
                  </a:lnTo>
                  <a:lnTo>
                    <a:pt x="253" y="2679"/>
                  </a:lnTo>
                  <a:lnTo>
                    <a:pt x="261" y="2632"/>
                  </a:lnTo>
                  <a:lnTo>
                    <a:pt x="234" y="2589"/>
                  </a:lnTo>
                  <a:lnTo>
                    <a:pt x="249" y="2509"/>
                  </a:lnTo>
                  <a:lnTo>
                    <a:pt x="208" y="2433"/>
                  </a:lnTo>
                  <a:lnTo>
                    <a:pt x="112" y="2344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13" name="Freeform 96"/>
            <p:cNvSpPr>
              <a:spLocks/>
            </p:cNvSpPr>
            <p:nvPr/>
          </p:nvSpPr>
          <p:spPr bwMode="auto">
            <a:xfrm rot="-350899">
              <a:off x="739412" y="5294737"/>
              <a:ext cx="1458231" cy="1189284"/>
            </a:xfrm>
            <a:custGeom>
              <a:avLst/>
              <a:gdLst>
                <a:gd name="T0" fmla="*/ 2147483647 w 3350"/>
                <a:gd name="T1" fmla="*/ 2147483647 h 2942"/>
                <a:gd name="T2" fmla="*/ 2147483647 w 3350"/>
                <a:gd name="T3" fmla="*/ 2147483647 h 2942"/>
                <a:gd name="T4" fmla="*/ 2147483647 w 3350"/>
                <a:gd name="T5" fmla="*/ 2147483647 h 2942"/>
                <a:gd name="T6" fmla="*/ 2147483647 w 3350"/>
                <a:gd name="T7" fmla="*/ 2147483647 h 2942"/>
                <a:gd name="T8" fmla="*/ 2147483647 w 3350"/>
                <a:gd name="T9" fmla="*/ 2147483647 h 2942"/>
                <a:gd name="T10" fmla="*/ 2147483647 w 3350"/>
                <a:gd name="T11" fmla="*/ 2147483647 h 2942"/>
                <a:gd name="T12" fmla="*/ 2147483647 w 3350"/>
                <a:gd name="T13" fmla="*/ 2147483647 h 2942"/>
                <a:gd name="T14" fmla="*/ 2147483647 w 3350"/>
                <a:gd name="T15" fmla="*/ 2147483647 h 2942"/>
                <a:gd name="T16" fmla="*/ 2147483647 w 3350"/>
                <a:gd name="T17" fmla="*/ 2147483647 h 2942"/>
                <a:gd name="T18" fmla="*/ 2147483647 w 3350"/>
                <a:gd name="T19" fmla="*/ 2147483647 h 2942"/>
                <a:gd name="T20" fmla="*/ 2147483647 w 3350"/>
                <a:gd name="T21" fmla="*/ 2147483647 h 2942"/>
                <a:gd name="T22" fmla="*/ 2147483647 w 3350"/>
                <a:gd name="T23" fmla="*/ 2147483647 h 2942"/>
                <a:gd name="T24" fmla="*/ 2147483647 w 3350"/>
                <a:gd name="T25" fmla="*/ 2147483647 h 2942"/>
                <a:gd name="T26" fmla="*/ 2147483647 w 3350"/>
                <a:gd name="T27" fmla="*/ 2147483647 h 2942"/>
                <a:gd name="T28" fmla="*/ 2147483647 w 3350"/>
                <a:gd name="T29" fmla="*/ 2147483647 h 2942"/>
                <a:gd name="T30" fmla="*/ 2147483647 w 3350"/>
                <a:gd name="T31" fmla="*/ 2147483647 h 2942"/>
                <a:gd name="T32" fmla="*/ 2147483647 w 3350"/>
                <a:gd name="T33" fmla="*/ 2147483647 h 2942"/>
                <a:gd name="T34" fmla="*/ 2147483647 w 3350"/>
                <a:gd name="T35" fmla="*/ 2147483647 h 2942"/>
                <a:gd name="T36" fmla="*/ 2147483647 w 3350"/>
                <a:gd name="T37" fmla="*/ 2147483647 h 2942"/>
                <a:gd name="T38" fmla="*/ 2147483647 w 3350"/>
                <a:gd name="T39" fmla="*/ 2147483647 h 2942"/>
                <a:gd name="T40" fmla="*/ 2147483647 w 3350"/>
                <a:gd name="T41" fmla="*/ 2147483647 h 2942"/>
                <a:gd name="T42" fmla="*/ 2147483647 w 3350"/>
                <a:gd name="T43" fmla="*/ 2147483647 h 2942"/>
                <a:gd name="T44" fmla="*/ 2147483647 w 3350"/>
                <a:gd name="T45" fmla="*/ 0 h 2942"/>
                <a:gd name="T46" fmla="*/ 2147483647 w 3350"/>
                <a:gd name="T47" fmla="*/ 2147483647 h 2942"/>
                <a:gd name="T48" fmla="*/ 2147483647 w 3350"/>
                <a:gd name="T49" fmla="*/ 2147483647 h 2942"/>
                <a:gd name="T50" fmla="*/ 2147483647 w 3350"/>
                <a:gd name="T51" fmla="*/ 2147483647 h 2942"/>
                <a:gd name="T52" fmla="*/ 2147483647 w 3350"/>
                <a:gd name="T53" fmla="*/ 2147483647 h 2942"/>
                <a:gd name="T54" fmla="*/ 2147483647 w 3350"/>
                <a:gd name="T55" fmla="*/ 2147483647 h 2942"/>
                <a:gd name="T56" fmla="*/ 2147483647 w 3350"/>
                <a:gd name="T57" fmla="*/ 2147483647 h 2942"/>
                <a:gd name="T58" fmla="*/ 2147483647 w 3350"/>
                <a:gd name="T59" fmla="*/ 2147483647 h 2942"/>
                <a:gd name="T60" fmla="*/ 2147483647 w 3350"/>
                <a:gd name="T61" fmla="*/ 2147483647 h 2942"/>
                <a:gd name="T62" fmla="*/ 2147483647 w 3350"/>
                <a:gd name="T63" fmla="*/ 2147483647 h 2942"/>
                <a:gd name="T64" fmla="*/ 2147483647 w 3350"/>
                <a:gd name="T65" fmla="*/ 2147483647 h 2942"/>
                <a:gd name="T66" fmla="*/ 2147483647 w 3350"/>
                <a:gd name="T67" fmla="*/ 2147483647 h 2942"/>
                <a:gd name="T68" fmla="*/ 2147483647 w 3350"/>
                <a:gd name="T69" fmla="*/ 2147483647 h 2942"/>
                <a:gd name="T70" fmla="*/ 2147483647 w 3350"/>
                <a:gd name="T71" fmla="*/ 2147483647 h 2942"/>
                <a:gd name="T72" fmla="*/ 2147483647 w 3350"/>
                <a:gd name="T73" fmla="*/ 2147483647 h 2942"/>
                <a:gd name="T74" fmla="*/ 2147483647 w 3350"/>
                <a:gd name="T75" fmla="*/ 2147483647 h 2942"/>
                <a:gd name="T76" fmla="*/ 2147483647 w 3350"/>
                <a:gd name="T77" fmla="*/ 2147483647 h 2942"/>
                <a:gd name="T78" fmla="*/ 2147483647 w 3350"/>
                <a:gd name="T79" fmla="*/ 2147483647 h 2942"/>
                <a:gd name="T80" fmla="*/ 2147483647 w 3350"/>
                <a:gd name="T81" fmla="*/ 2147483647 h 2942"/>
                <a:gd name="T82" fmla="*/ 2147483647 w 3350"/>
                <a:gd name="T83" fmla="*/ 2147483647 h 2942"/>
                <a:gd name="T84" fmla="*/ 2147483647 w 3350"/>
                <a:gd name="T85" fmla="*/ 2147483647 h 2942"/>
                <a:gd name="T86" fmla="*/ 2147483647 w 3350"/>
                <a:gd name="T87" fmla="*/ 2147483647 h 2942"/>
                <a:gd name="T88" fmla="*/ 2147483647 w 3350"/>
                <a:gd name="T89" fmla="*/ 2147483647 h 2942"/>
                <a:gd name="T90" fmla="*/ 2147483647 w 3350"/>
                <a:gd name="T91" fmla="*/ 2147483647 h 2942"/>
                <a:gd name="T92" fmla="*/ 2147483647 w 3350"/>
                <a:gd name="T93" fmla="*/ 2147483647 h 2942"/>
                <a:gd name="T94" fmla="*/ 2147483647 w 3350"/>
                <a:gd name="T95" fmla="*/ 2147483647 h 2942"/>
                <a:gd name="T96" fmla="*/ 2147483647 w 3350"/>
                <a:gd name="T97" fmla="*/ 2147483647 h 2942"/>
                <a:gd name="T98" fmla="*/ 2147483647 w 3350"/>
                <a:gd name="T99" fmla="*/ 2147483647 h 2942"/>
                <a:gd name="T100" fmla="*/ 2147483647 w 3350"/>
                <a:gd name="T101" fmla="*/ 2147483647 h 2942"/>
                <a:gd name="T102" fmla="*/ 2147483647 w 3350"/>
                <a:gd name="T103" fmla="*/ 2147483647 h 2942"/>
                <a:gd name="T104" fmla="*/ 2147483647 w 3350"/>
                <a:gd name="T105" fmla="*/ 2147483647 h 2942"/>
                <a:gd name="T106" fmla="*/ 2147483647 w 3350"/>
                <a:gd name="T107" fmla="*/ 2147483647 h 2942"/>
                <a:gd name="T108" fmla="*/ 2147483647 w 3350"/>
                <a:gd name="T109" fmla="*/ 2147483647 h 2942"/>
                <a:gd name="T110" fmla="*/ 2147483647 w 3350"/>
                <a:gd name="T111" fmla="*/ 2147483647 h 2942"/>
                <a:gd name="T112" fmla="*/ 2147483647 w 3350"/>
                <a:gd name="T113" fmla="*/ 2147483647 h 2942"/>
                <a:gd name="T114" fmla="*/ 2147483647 w 3350"/>
                <a:gd name="T115" fmla="*/ 2147483647 h 2942"/>
                <a:gd name="T116" fmla="*/ 2147483647 w 3350"/>
                <a:gd name="T117" fmla="*/ 2147483647 h 2942"/>
                <a:gd name="T118" fmla="*/ 2147483647 w 3350"/>
                <a:gd name="T119" fmla="*/ 2147483647 h 29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50"/>
                <a:gd name="T181" fmla="*/ 0 h 2942"/>
                <a:gd name="T182" fmla="*/ 3350 w 3350"/>
                <a:gd name="T183" fmla="*/ 2942 h 29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50" h="2942">
                  <a:moveTo>
                    <a:pt x="0" y="2311"/>
                  </a:moveTo>
                  <a:lnTo>
                    <a:pt x="25" y="2162"/>
                  </a:lnTo>
                  <a:lnTo>
                    <a:pt x="217" y="2062"/>
                  </a:lnTo>
                  <a:lnTo>
                    <a:pt x="220" y="2001"/>
                  </a:lnTo>
                  <a:lnTo>
                    <a:pt x="193" y="1934"/>
                  </a:lnTo>
                  <a:lnTo>
                    <a:pt x="197" y="1860"/>
                  </a:lnTo>
                  <a:lnTo>
                    <a:pt x="224" y="1792"/>
                  </a:lnTo>
                  <a:lnTo>
                    <a:pt x="311" y="1706"/>
                  </a:lnTo>
                  <a:lnTo>
                    <a:pt x="280" y="1565"/>
                  </a:lnTo>
                  <a:lnTo>
                    <a:pt x="291" y="1482"/>
                  </a:lnTo>
                  <a:lnTo>
                    <a:pt x="343" y="1465"/>
                  </a:lnTo>
                  <a:lnTo>
                    <a:pt x="400" y="1469"/>
                  </a:lnTo>
                  <a:lnTo>
                    <a:pt x="465" y="1430"/>
                  </a:lnTo>
                  <a:lnTo>
                    <a:pt x="484" y="1384"/>
                  </a:lnTo>
                  <a:lnTo>
                    <a:pt x="469" y="1323"/>
                  </a:lnTo>
                  <a:lnTo>
                    <a:pt x="612" y="1050"/>
                  </a:lnTo>
                  <a:lnTo>
                    <a:pt x="751" y="982"/>
                  </a:lnTo>
                  <a:lnTo>
                    <a:pt x="810" y="928"/>
                  </a:lnTo>
                  <a:lnTo>
                    <a:pt x="823" y="889"/>
                  </a:lnTo>
                  <a:lnTo>
                    <a:pt x="790" y="778"/>
                  </a:lnTo>
                  <a:lnTo>
                    <a:pt x="644" y="704"/>
                  </a:lnTo>
                  <a:lnTo>
                    <a:pt x="571" y="714"/>
                  </a:lnTo>
                  <a:lnTo>
                    <a:pt x="401" y="646"/>
                  </a:lnTo>
                  <a:lnTo>
                    <a:pt x="375" y="612"/>
                  </a:lnTo>
                  <a:lnTo>
                    <a:pt x="390" y="552"/>
                  </a:lnTo>
                  <a:lnTo>
                    <a:pt x="245" y="540"/>
                  </a:lnTo>
                  <a:lnTo>
                    <a:pt x="187" y="573"/>
                  </a:lnTo>
                  <a:lnTo>
                    <a:pt x="184" y="547"/>
                  </a:lnTo>
                  <a:lnTo>
                    <a:pt x="198" y="503"/>
                  </a:lnTo>
                  <a:lnTo>
                    <a:pt x="235" y="453"/>
                  </a:lnTo>
                  <a:lnTo>
                    <a:pt x="282" y="422"/>
                  </a:lnTo>
                  <a:lnTo>
                    <a:pt x="241" y="412"/>
                  </a:lnTo>
                  <a:lnTo>
                    <a:pt x="269" y="378"/>
                  </a:lnTo>
                  <a:lnTo>
                    <a:pt x="234" y="342"/>
                  </a:lnTo>
                  <a:lnTo>
                    <a:pt x="289" y="293"/>
                  </a:lnTo>
                  <a:lnTo>
                    <a:pt x="265" y="288"/>
                  </a:lnTo>
                  <a:lnTo>
                    <a:pt x="242" y="256"/>
                  </a:lnTo>
                  <a:lnTo>
                    <a:pt x="263" y="219"/>
                  </a:lnTo>
                  <a:lnTo>
                    <a:pt x="214" y="128"/>
                  </a:lnTo>
                  <a:lnTo>
                    <a:pt x="259" y="76"/>
                  </a:lnTo>
                  <a:lnTo>
                    <a:pt x="326" y="58"/>
                  </a:lnTo>
                  <a:lnTo>
                    <a:pt x="383" y="62"/>
                  </a:lnTo>
                  <a:lnTo>
                    <a:pt x="470" y="92"/>
                  </a:lnTo>
                  <a:lnTo>
                    <a:pt x="519" y="70"/>
                  </a:lnTo>
                  <a:lnTo>
                    <a:pt x="528" y="36"/>
                  </a:lnTo>
                  <a:lnTo>
                    <a:pt x="575" y="0"/>
                  </a:lnTo>
                  <a:lnTo>
                    <a:pt x="687" y="15"/>
                  </a:lnTo>
                  <a:lnTo>
                    <a:pt x="786" y="103"/>
                  </a:lnTo>
                  <a:lnTo>
                    <a:pt x="1054" y="217"/>
                  </a:lnTo>
                  <a:lnTo>
                    <a:pt x="1110" y="208"/>
                  </a:lnTo>
                  <a:lnTo>
                    <a:pt x="1602" y="451"/>
                  </a:lnTo>
                  <a:lnTo>
                    <a:pt x="1668" y="454"/>
                  </a:lnTo>
                  <a:lnTo>
                    <a:pt x="1800" y="530"/>
                  </a:lnTo>
                  <a:lnTo>
                    <a:pt x="1938" y="566"/>
                  </a:lnTo>
                  <a:lnTo>
                    <a:pt x="1998" y="607"/>
                  </a:lnTo>
                  <a:lnTo>
                    <a:pt x="2081" y="635"/>
                  </a:lnTo>
                  <a:lnTo>
                    <a:pt x="2126" y="636"/>
                  </a:lnTo>
                  <a:lnTo>
                    <a:pt x="2129" y="658"/>
                  </a:lnTo>
                  <a:lnTo>
                    <a:pt x="2244" y="804"/>
                  </a:lnTo>
                  <a:lnTo>
                    <a:pt x="2292" y="830"/>
                  </a:lnTo>
                  <a:lnTo>
                    <a:pt x="2361" y="914"/>
                  </a:lnTo>
                  <a:lnTo>
                    <a:pt x="2633" y="1057"/>
                  </a:lnTo>
                  <a:lnTo>
                    <a:pt x="2666" y="1059"/>
                  </a:lnTo>
                  <a:lnTo>
                    <a:pt x="2722" y="1037"/>
                  </a:lnTo>
                  <a:lnTo>
                    <a:pt x="2764" y="1037"/>
                  </a:lnTo>
                  <a:lnTo>
                    <a:pt x="2859" y="1126"/>
                  </a:lnTo>
                  <a:lnTo>
                    <a:pt x="2883" y="1166"/>
                  </a:lnTo>
                  <a:lnTo>
                    <a:pt x="2891" y="1198"/>
                  </a:lnTo>
                  <a:lnTo>
                    <a:pt x="2922" y="1208"/>
                  </a:lnTo>
                  <a:lnTo>
                    <a:pt x="2945" y="1205"/>
                  </a:lnTo>
                  <a:lnTo>
                    <a:pt x="2939" y="1182"/>
                  </a:lnTo>
                  <a:lnTo>
                    <a:pt x="2983" y="1235"/>
                  </a:lnTo>
                  <a:lnTo>
                    <a:pt x="3018" y="1256"/>
                  </a:lnTo>
                  <a:lnTo>
                    <a:pt x="3317" y="1305"/>
                  </a:lnTo>
                  <a:lnTo>
                    <a:pt x="3349" y="1327"/>
                  </a:lnTo>
                  <a:lnTo>
                    <a:pt x="3350" y="1364"/>
                  </a:lnTo>
                  <a:lnTo>
                    <a:pt x="3306" y="1376"/>
                  </a:lnTo>
                  <a:lnTo>
                    <a:pt x="3301" y="1426"/>
                  </a:lnTo>
                  <a:lnTo>
                    <a:pt x="3310" y="1472"/>
                  </a:lnTo>
                  <a:lnTo>
                    <a:pt x="3255" y="1519"/>
                  </a:lnTo>
                  <a:lnTo>
                    <a:pt x="2966" y="1639"/>
                  </a:lnTo>
                  <a:lnTo>
                    <a:pt x="2653" y="1676"/>
                  </a:lnTo>
                  <a:lnTo>
                    <a:pt x="2577" y="1735"/>
                  </a:lnTo>
                  <a:lnTo>
                    <a:pt x="2570" y="1768"/>
                  </a:lnTo>
                  <a:lnTo>
                    <a:pt x="2200" y="2074"/>
                  </a:lnTo>
                  <a:lnTo>
                    <a:pt x="2145" y="2160"/>
                  </a:lnTo>
                  <a:lnTo>
                    <a:pt x="2142" y="2171"/>
                  </a:lnTo>
                  <a:lnTo>
                    <a:pt x="2153" y="2203"/>
                  </a:lnTo>
                  <a:lnTo>
                    <a:pt x="2153" y="2294"/>
                  </a:lnTo>
                  <a:lnTo>
                    <a:pt x="2171" y="2328"/>
                  </a:lnTo>
                  <a:lnTo>
                    <a:pt x="2195" y="2350"/>
                  </a:lnTo>
                  <a:lnTo>
                    <a:pt x="2231" y="2369"/>
                  </a:lnTo>
                  <a:lnTo>
                    <a:pt x="2243" y="2404"/>
                  </a:lnTo>
                  <a:lnTo>
                    <a:pt x="2208" y="2445"/>
                  </a:lnTo>
                  <a:lnTo>
                    <a:pt x="2073" y="2498"/>
                  </a:lnTo>
                  <a:lnTo>
                    <a:pt x="1879" y="2715"/>
                  </a:lnTo>
                  <a:lnTo>
                    <a:pt x="1882" y="2749"/>
                  </a:lnTo>
                  <a:lnTo>
                    <a:pt x="1713" y="2730"/>
                  </a:lnTo>
                  <a:lnTo>
                    <a:pt x="1586" y="2794"/>
                  </a:lnTo>
                  <a:lnTo>
                    <a:pt x="1492" y="2915"/>
                  </a:lnTo>
                  <a:lnTo>
                    <a:pt x="1457" y="2942"/>
                  </a:lnTo>
                  <a:lnTo>
                    <a:pt x="1414" y="2937"/>
                  </a:lnTo>
                  <a:lnTo>
                    <a:pt x="1355" y="2907"/>
                  </a:lnTo>
                  <a:lnTo>
                    <a:pt x="1268" y="2915"/>
                  </a:lnTo>
                  <a:lnTo>
                    <a:pt x="786" y="2775"/>
                  </a:lnTo>
                  <a:lnTo>
                    <a:pt x="708" y="2819"/>
                  </a:lnTo>
                  <a:lnTo>
                    <a:pt x="641" y="2805"/>
                  </a:lnTo>
                  <a:lnTo>
                    <a:pt x="575" y="2810"/>
                  </a:lnTo>
                  <a:lnTo>
                    <a:pt x="518" y="2842"/>
                  </a:lnTo>
                  <a:lnTo>
                    <a:pt x="493" y="2869"/>
                  </a:lnTo>
                  <a:lnTo>
                    <a:pt x="460" y="2886"/>
                  </a:lnTo>
                  <a:lnTo>
                    <a:pt x="413" y="2895"/>
                  </a:lnTo>
                  <a:lnTo>
                    <a:pt x="330" y="2849"/>
                  </a:lnTo>
                  <a:lnTo>
                    <a:pt x="282" y="2784"/>
                  </a:lnTo>
                  <a:lnTo>
                    <a:pt x="253" y="2679"/>
                  </a:lnTo>
                  <a:lnTo>
                    <a:pt x="261" y="2632"/>
                  </a:lnTo>
                  <a:lnTo>
                    <a:pt x="234" y="2589"/>
                  </a:lnTo>
                  <a:lnTo>
                    <a:pt x="249" y="2509"/>
                  </a:lnTo>
                  <a:lnTo>
                    <a:pt x="208" y="2433"/>
                  </a:lnTo>
                  <a:lnTo>
                    <a:pt x="112" y="2344"/>
                  </a:lnTo>
                  <a:lnTo>
                    <a:pt x="0" y="2311"/>
                  </a:lnTo>
                </a:path>
              </a:pathLst>
            </a:custGeom>
            <a:solidFill>
              <a:srgbClr val="B83286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14" name="Freeform 97"/>
            <p:cNvSpPr>
              <a:spLocks/>
            </p:cNvSpPr>
            <p:nvPr/>
          </p:nvSpPr>
          <p:spPr bwMode="auto">
            <a:xfrm rot="-350899">
              <a:off x="4399029" y="5415739"/>
              <a:ext cx="713205" cy="428696"/>
            </a:xfrm>
            <a:custGeom>
              <a:avLst/>
              <a:gdLst>
                <a:gd name="T0" fmla="*/ 2147483647 w 1639"/>
                <a:gd name="T1" fmla="*/ 2147483647 h 1064"/>
                <a:gd name="T2" fmla="*/ 2147483647 w 1639"/>
                <a:gd name="T3" fmla="*/ 2147483647 h 1064"/>
                <a:gd name="T4" fmla="*/ 2147483647 w 1639"/>
                <a:gd name="T5" fmla="*/ 2147483647 h 1064"/>
                <a:gd name="T6" fmla="*/ 2147483647 w 1639"/>
                <a:gd name="T7" fmla="*/ 2147483647 h 1064"/>
                <a:gd name="T8" fmla="*/ 2147483647 w 1639"/>
                <a:gd name="T9" fmla="*/ 2147483647 h 1064"/>
                <a:gd name="T10" fmla="*/ 2147483647 w 1639"/>
                <a:gd name="T11" fmla="*/ 2147483647 h 1064"/>
                <a:gd name="T12" fmla="*/ 2147483647 w 1639"/>
                <a:gd name="T13" fmla="*/ 2147483647 h 1064"/>
                <a:gd name="T14" fmla="*/ 0 w 1639"/>
                <a:gd name="T15" fmla="*/ 2147483647 h 1064"/>
                <a:gd name="T16" fmla="*/ 2147483647 w 1639"/>
                <a:gd name="T17" fmla="*/ 2147483647 h 1064"/>
                <a:gd name="T18" fmla="*/ 2147483647 w 1639"/>
                <a:gd name="T19" fmla="*/ 2147483647 h 1064"/>
                <a:gd name="T20" fmla="*/ 2147483647 w 1639"/>
                <a:gd name="T21" fmla="*/ 2147483647 h 1064"/>
                <a:gd name="T22" fmla="*/ 2147483647 w 1639"/>
                <a:gd name="T23" fmla="*/ 2147483647 h 1064"/>
                <a:gd name="T24" fmla="*/ 2147483647 w 1639"/>
                <a:gd name="T25" fmla="*/ 2147483647 h 1064"/>
                <a:gd name="T26" fmla="*/ 2147483647 w 1639"/>
                <a:gd name="T27" fmla="*/ 2147483647 h 1064"/>
                <a:gd name="T28" fmla="*/ 2147483647 w 1639"/>
                <a:gd name="T29" fmla="*/ 0 h 1064"/>
                <a:gd name="T30" fmla="*/ 2147483647 w 1639"/>
                <a:gd name="T31" fmla="*/ 2147483647 h 1064"/>
                <a:gd name="T32" fmla="*/ 2147483647 w 1639"/>
                <a:gd name="T33" fmla="*/ 2147483647 h 1064"/>
                <a:gd name="T34" fmla="*/ 2147483647 w 1639"/>
                <a:gd name="T35" fmla="*/ 2147483647 h 1064"/>
                <a:gd name="T36" fmla="*/ 2147483647 w 1639"/>
                <a:gd name="T37" fmla="*/ 2147483647 h 1064"/>
                <a:gd name="T38" fmla="*/ 2147483647 w 1639"/>
                <a:gd name="T39" fmla="*/ 2147483647 h 1064"/>
                <a:gd name="T40" fmla="*/ 2147483647 w 1639"/>
                <a:gd name="T41" fmla="*/ 2147483647 h 1064"/>
                <a:gd name="T42" fmla="*/ 2147483647 w 1639"/>
                <a:gd name="T43" fmla="*/ 2147483647 h 1064"/>
                <a:gd name="T44" fmla="*/ 2147483647 w 1639"/>
                <a:gd name="T45" fmla="*/ 2147483647 h 1064"/>
                <a:gd name="T46" fmla="*/ 2147483647 w 1639"/>
                <a:gd name="T47" fmla="*/ 2147483647 h 1064"/>
                <a:gd name="T48" fmla="*/ 2147483647 w 1639"/>
                <a:gd name="T49" fmla="*/ 2147483647 h 1064"/>
                <a:gd name="T50" fmla="*/ 2147483647 w 1639"/>
                <a:gd name="T51" fmla="*/ 2147483647 h 1064"/>
                <a:gd name="T52" fmla="*/ 2147483647 w 1639"/>
                <a:gd name="T53" fmla="*/ 2147483647 h 1064"/>
                <a:gd name="T54" fmla="*/ 2147483647 w 1639"/>
                <a:gd name="T55" fmla="*/ 2147483647 h 1064"/>
                <a:gd name="T56" fmla="*/ 2147483647 w 1639"/>
                <a:gd name="T57" fmla="*/ 2147483647 h 1064"/>
                <a:gd name="T58" fmla="*/ 2147483647 w 1639"/>
                <a:gd name="T59" fmla="*/ 2147483647 h 1064"/>
                <a:gd name="T60" fmla="*/ 2147483647 w 1639"/>
                <a:gd name="T61" fmla="*/ 2147483647 h 1064"/>
                <a:gd name="T62" fmla="*/ 2147483647 w 1639"/>
                <a:gd name="T63" fmla="*/ 2147483647 h 1064"/>
                <a:gd name="T64" fmla="*/ 2147483647 w 1639"/>
                <a:gd name="T65" fmla="*/ 2147483647 h 1064"/>
                <a:gd name="T66" fmla="*/ 2147483647 w 1639"/>
                <a:gd name="T67" fmla="*/ 2147483647 h 1064"/>
                <a:gd name="T68" fmla="*/ 2147483647 w 1639"/>
                <a:gd name="T69" fmla="*/ 2147483647 h 1064"/>
                <a:gd name="T70" fmla="*/ 2147483647 w 1639"/>
                <a:gd name="T71" fmla="*/ 2147483647 h 1064"/>
                <a:gd name="T72" fmla="*/ 2147483647 w 1639"/>
                <a:gd name="T73" fmla="*/ 2147483647 h 1064"/>
                <a:gd name="T74" fmla="*/ 2147483647 w 1639"/>
                <a:gd name="T75" fmla="*/ 2147483647 h 1064"/>
                <a:gd name="T76" fmla="*/ 2147483647 w 1639"/>
                <a:gd name="T77" fmla="*/ 2147483647 h 1064"/>
                <a:gd name="T78" fmla="*/ 2147483647 w 1639"/>
                <a:gd name="T79" fmla="*/ 2147483647 h 1064"/>
                <a:gd name="T80" fmla="*/ 2147483647 w 1639"/>
                <a:gd name="T81" fmla="*/ 2147483647 h 1064"/>
                <a:gd name="T82" fmla="*/ 2147483647 w 1639"/>
                <a:gd name="T83" fmla="*/ 2147483647 h 1064"/>
                <a:gd name="T84" fmla="*/ 2147483647 w 1639"/>
                <a:gd name="T85" fmla="*/ 2147483647 h 10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9"/>
                <a:gd name="T130" fmla="*/ 0 h 1064"/>
                <a:gd name="T131" fmla="*/ 1639 w 1639"/>
                <a:gd name="T132" fmla="*/ 1064 h 10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9" h="1064">
                  <a:moveTo>
                    <a:pt x="173" y="1064"/>
                  </a:moveTo>
                  <a:lnTo>
                    <a:pt x="132" y="836"/>
                  </a:lnTo>
                  <a:lnTo>
                    <a:pt x="15" y="745"/>
                  </a:lnTo>
                  <a:lnTo>
                    <a:pt x="12" y="628"/>
                  </a:lnTo>
                  <a:lnTo>
                    <a:pt x="68" y="502"/>
                  </a:lnTo>
                  <a:lnTo>
                    <a:pt x="121" y="445"/>
                  </a:lnTo>
                  <a:lnTo>
                    <a:pt x="2" y="297"/>
                  </a:lnTo>
                  <a:lnTo>
                    <a:pt x="0" y="94"/>
                  </a:lnTo>
                  <a:lnTo>
                    <a:pt x="78" y="55"/>
                  </a:lnTo>
                  <a:lnTo>
                    <a:pt x="139" y="73"/>
                  </a:lnTo>
                  <a:lnTo>
                    <a:pt x="110" y="142"/>
                  </a:lnTo>
                  <a:lnTo>
                    <a:pt x="164" y="184"/>
                  </a:lnTo>
                  <a:lnTo>
                    <a:pt x="804" y="204"/>
                  </a:lnTo>
                  <a:lnTo>
                    <a:pt x="1184" y="5"/>
                  </a:lnTo>
                  <a:lnTo>
                    <a:pt x="1275" y="0"/>
                  </a:lnTo>
                  <a:lnTo>
                    <a:pt x="1308" y="22"/>
                  </a:lnTo>
                  <a:lnTo>
                    <a:pt x="1451" y="45"/>
                  </a:lnTo>
                  <a:lnTo>
                    <a:pt x="1555" y="104"/>
                  </a:lnTo>
                  <a:lnTo>
                    <a:pt x="1639" y="86"/>
                  </a:lnTo>
                  <a:lnTo>
                    <a:pt x="1635" y="162"/>
                  </a:lnTo>
                  <a:lnTo>
                    <a:pt x="1615" y="220"/>
                  </a:lnTo>
                  <a:lnTo>
                    <a:pt x="1527" y="253"/>
                  </a:lnTo>
                  <a:lnTo>
                    <a:pt x="1476" y="329"/>
                  </a:lnTo>
                  <a:lnTo>
                    <a:pt x="1487" y="472"/>
                  </a:lnTo>
                  <a:lnTo>
                    <a:pt x="1448" y="491"/>
                  </a:lnTo>
                  <a:lnTo>
                    <a:pt x="1436" y="519"/>
                  </a:lnTo>
                  <a:lnTo>
                    <a:pt x="1387" y="571"/>
                  </a:lnTo>
                  <a:lnTo>
                    <a:pt x="1404" y="590"/>
                  </a:lnTo>
                  <a:lnTo>
                    <a:pt x="1429" y="596"/>
                  </a:lnTo>
                  <a:lnTo>
                    <a:pt x="1535" y="741"/>
                  </a:lnTo>
                  <a:lnTo>
                    <a:pt x="1542" y="772"/>
                  </a:lnTo>
                  <a:lnTo>
                    <a:pt x="1502" y="770"/>
                  </a:lnTo>
                  <a:lnTo>
                    <a:pt x="1390" y="797"/>
                  </a:lnTo>
                  <a:lnTo>
                    <a:pt x="1300" y="758"/>
                  </a:lnTo>
                  <a:lnTo>
                    <a:pt x="1135" y="823"/>
                  </a:lnTo>
                  <a:lnTo>
                    <a:pt x="1092" y="860"/>
                  </a:lnTo>
                  <a:lnTo>
                    <a:pt x="1036" y="869"/>
                  </a:lnTo>
                  <a:lnTo>
                    <a:pt x="1034" y="969"/>
                  </a:lnTo>
                  <a:lnTo>
                    <a:pt x="970" y="1034"/>
                  </a:lnTo>
                  <a:lnTo>
                    <a:pt x="871" y="1063"/>
                  </a:lnTo>
                  <a:lnTo>
                    <a:pt x="690" y="1012"/>
                  </a:lnTo>
                  <a:lnTo>
                    <a:pt x="640" y="973"/>
                  </a:lnTo>
                  <a:lnTo>
                    <a:pt x="173" y="106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 rot="-350899">
              <a:off x="3466809" y="5389810"/>
              <a:ext cx="31823" cy="39759"/>
            </a:xfrm>
            <a:custGeom>
              <a:avLst/>
              <a:gdLst>
                <a:gd name="T0" fmla="*/ 2147483647 w 75"/>
                <a:gd name="T1" fmla="*/ 0 h 93"/>
                <a:gd name="T2" fmla="*/ 2147483647 w 75"/>
                <a:gd name="T3" fmla="*/ 2147483647 h 93"/>
                <a:gd name="T4" fmla="*/ 2147483647 w 75"/>
                <a:gd name="T5" fmla="*/ 2147483647 h 93"/>
                <a:gd name="T6" fmla="*/ 2147483647 w 75"/>
                <a:gd name="T7" fmla="*/ 2147483647 h 93"/>
                <a:gd name="T8" fmla="*/ 2147483647 w 75"/>
                <a:gd name="T9" fmla="*/ 2147483647 h 93"/>
                <a:gd name="T10" fmla="*/ 2147483647 w 75"/>
                <a:gd name="T11" fmla="*/ 2147483647 h 93"/>
                <a:gd name="T12" fmla="*/ 0 w 75"/>
                <a:gd name="T13" fmla="*/ 2147483647 h 93"/>
                <a:gd name="T14" fmla="*/ 2147483647 w 75"/>
                <a:gd name="T15" fmla="*/ 2147483647 h 93"/>
                <a:gd name="T16" fmla="*/ 2147483647 w 75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93"/>
                <a:gd name="T29" fmla="*/ 75 w 75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93">
                  <a:moveTo>
                    <a:pt x="27" y="0"/>
                  </a:moveTo>
                  <a:lnTo>
                    <a:pt x="38" y="45"/>
                  </a:lnTo>
                  <a:lnTo>
                    <a:pt x="71" y="73"/>
                  </a:lnTo>
                  <a:lnTo>
                    <a:pt x="75" y="93"/>
                  </a:lnTo>
                  <a:lnTo>
                    <a:pt x="42" y="73"/>
                  </a:lnTo>
                  <a:lnTo>
                    <a:pt x="13" y="69"/>
                  </a:lnTo>
                  <a:lnTo>
                    <a:pt x="0" y="57"/>
                  </a:lnTo>
                  <a:lnTo>
                    <a:pt x="15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16" name="Freeform 100"/>
            <p:cNvSpPr>
              <a:spLocks/>
            </p:cNvSpPr>
            <p:nvPr/>
          </p:nvSpPr>
          <p:spPr bwMode="auto">
            <a:xfrm rot="-350899">
              <a:off x="3466809" y="5389810"/>
              <a:ext cx="31823" cy="39759"/>
            </a:xfrm>
            <a:custGeom>
              <a:avLst/>
              <a:gdLst>
                <a:gd name="T0" fmla="*/ 2147483647 w 75"/>
                <a:gd name="T1" fmla="*/ 0 h 93"/>
                <a:gd name="T2" fmla="*/ 2147483647 w 75"/>
                <a:gd name="T3" fmla="*/ 2147483647 h 93"/>
                <a:gd name="T4" fmla="*/ 2147483647 w 75"/>
                <a:gd name="T5" fmla="*/ 2147483647 h 93"/>
                <a:gd name="T6" fmla="*/ 2147483647 w 75"/>
                <a:gd name="T7" fmla="*/ 2147483647 h 93"/>
                <a:gd name="T8" fmla="*/ 2147483647 w 75"/>
                <a:gd name="T9" fmla="*/ 2147483647 h 93"/>
                <a:gd name="T10" fmla="*/ 2147483647 w 75"/>
                <a:gd name="T11" fmla="*/ 2147483647 h 93"/>
                <a:gd name="T12" fmla="*/ 0 w 75"/>
                <a:gd name="T13" fmla="*/ 2147483647 h 93"/>
                <a:gd name="T14" fmla="*/ 2147483647 w 75"/>
                <a:gd name="T15" fmla="*/ 2147483647 h 93"/>
                <a:gd name="T16" fmla="*/ 2147483647 w 75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93"/>
                <a:gd name="T29" fmla="*/ 75 w 75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93">
                  <a:moveTo>
                    <a:pt x="27" y="0"/>
                  </a:moveTo>
                  <a:lnTo>
                    <a:pt x="38" y="45"/>
                  </a:lnTo>
                  <a:lnTo>
                    <a:pt x="71" y="73"/>
                  </a:lnTo>
                  <a:lnTo>
                    <a:pt x="75" y="93"/>
                  </a:lnTo>
                  <a:lnTo>
                    <a:pt x="42" y="73"/>
                  </a:lnTo>
                  <a:lnTo>
                    <a:pt x="13" y="69"/>
                  </a:lnTo>
                  <a:lnTo>
                    <a:pt x="0" y="57"/>
                  </a:lnTo>
                  <a:lnTo>
                    <a:pt x="15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17" name="Freeform 101"/>
            <p:cNvSpPr>
              <a:spLocks/>
            </p:cNvSpPr>
            <p:nvPr/>
          </p:nvSpPr>
          <p:spPr bwMode="auto">
            <a:xfrm rot="-350899">
              <a:off x="3449963" y="5396724"/>
              <a:ext cx="18719" cy="77788"/>
            </a:xfrm>
            <a:custGeom>
              <a:avLst/>
              <a:gdLst>
                <a:gd name="T0" fmla="*/ 2147483647 w 40"/>
                <a:gd name="T1" fmla="*/ 2147483647 h 188"/>
                <a:gd name="T2" fmla="*/ 2147483647 w 40"/>
                <a:gd name="T3" fmla="*/ 2147483647 h 188"/>
                <a:gd name="T4" fmla="*/ 2147483647 w 40"/>
                <a:gd name="T5" fmla="*/ 0 h 188"/>
                <a:gd name="T6" fmla="*/ 2147483647 w 40"/>
                <a:gd name="T7" fmla="*/ 2147483647 h 188"/>
                <a:gd name="T8" fmla="*/ 2147483647 w 40"/>
                <a:gd name="T9" fmla="*/ 2147483647 h 188"/>
                <a:gd name="T10" fmla="*/ 0 w 40"/>
                <a:gd name="T11" fmla="*/ 2147483647 h 188"/>
                <a:gd name="T12" fmla="*/ 2147483647 w 40"/>
                <a:gd name="T13" fmla="*/ 2147483647 h 188"/>
                <a:gd name="T14" fmla="*/ 2147483647 w 40"/>
                <a:gd name="T15" fmla="*/ 2147483647 h 188"/>
                <a:gd name="T16" fmla="*/ 2147483647 w 40"/>
                <a:gd name="T17" fmla="*/ 2147483647 h 188"/>
                <a:gd name="T18" fmla="*/ 2147483647 w 40"/>
                <a:gd name="T19" fmla="*/ 2147483647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188"/>
                <a:gd name="T32" fmla="*/ 40 w 40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188">
                  <a:moveTo>
                    <a:pt x="12" y="11"/>
                  </a:moveTo>
                  <a:lnTo>
                    <a:pt x="11" y="4"/>
                  </a:lnTo>
                  <a:lnTo>
                    <a:pt x="19" y="0"/>
                  </a:lnTo>
                  <a:lnTo>
                    <a:pt x="26" y="19"/>
                  </a:lnTo>
                  <a:lnTo>
                    <a:pt x="40" y="188"/>
                  </a:lnTo>
                  <a:lnTo>
                    <a:pt x="0" y="109"/>
                  </a:lnTo>
                  <a:lnTo>
                    <a:pt x="1" y="102"/>
                  </a:lnTo>
                  <a:lnTo>
                    <a:pt x="22" y="80"/>
                  </a:lnTo>
                  <a:lnTo>
                    <a:pt x="24" y="57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 rot="-350899">
              <a:off x="3449963" y="5396724"/>
              <a:ext cx="18719" cy="77788"/>
            </a:xfrm>
            <a:custGeom>
              <a:avLst/>
              <a:gdLst>
                <a:gd name="T0" fmla="*/ 2147483647 w 40"/>
                <a:gd name="T1" fmla="*/ 2147483647 h 188"/>
                <a:gd name="T2" fmla="*/ 2147483647 w 40"/>
                <a:gd name="T3" fmla="*/ 2147483647 h 188"/>
                <a:gd name="T4" fmla="*/ 2147483647 w 40"/>
                <a:gd name="T5" fmla="*/ 0 h 188"/>
                <a:gd name="T6" fmla="*/ 2147483647 w 40"/>
                <a:gd name="T7" fmla="*/ 2147483647 h 188"/>
                <a:gd name="T8" fmla="*/ 2147483647 w 40"/>
                <a:gd name="T9" fmla="*/ 2147483647 h 188"/>
                <a:gd name="T10" fmla="*/ 0 w 40"/>
                <a:gd name="T11" fmla="*/ 2147483647 h 188"/>
                <a:gd name="T12" fmla="*/ 2147483647 w 40"/>
                <a:gd name="T13" fmla="*/ 2147483647 h 188"/>
                <a:gd name="T14" fmla="*/ 2147483647 w 40"/>
                <a:gd name="T15" fmla="*/ 2147483647 h 188"/>
                <a:gd name="T16" fmla="*/ 2147483647 w 40"/>
                <a:gd name="T17" fmla="*/ 2147483647 h 188"/>
                <a:gd name="T18" fmla="*/ 2147483647 w 40"/>
                <a:gd name="T19" fmla="*/ 2147483647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188"/>
                <a:gd name="T32" fmla="*/ 40 w 40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188">
                  <a:moveTo>
                    <a:pt x="12" y="11"/>
                  </a:moveTo>
                  <a:lnTo>
                    <a:pt x="11" y="4"/>
                  </a:lnTo>
                  <a:lnTo>
                    <a:pt x="19" y="0"/>
                  </a:lnTo>
                  <a:lnTo>
                    <a:pt x="26" y="19"/>
                  </a:lnTo>
                  <a:lnTo>
                    <a:pt x="40" y="188"/>
                  </a:lnTo>
                  <a:lnTo>
                    <a:pt x="0" y="109"/>
                  </a:lnTo>
                  <a:lnTo>
                    <a:pt x="1" y="102"/>
                  </a:lnTo>
                  <a:lnTo>
                    <a:pt x="22" y="80"/>
                  </a:lnTo>
                  <a:lnTo>
                    <a:pt x="24" y="57"/>
                  </a:lnTo>
                  <a:lnTo>
                    <a:pt x="12" y="1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19" name="Freeform 103"/>
            <p:cNvSpPr>
              <a:spLocks/>
            </p:cNvSpPr>
            <p:nvPr/>
          </p:nvSpPr>
          <p:spPr bwMode="auto">
            <a:xfrm rot="-350899">
              <a:off x="3702672" y="5643916"/>
              <a:ext cx="50543" cy="19014"/>
            </a:xfrm>
            <a:custGeom>
              <a:avLst/>
              <a:gdLst>
                <a:gd name="T0" fmla="*/ 0 w 115"/>
                <a:gd name="T1" fmla="*/ 2147483647 h 45"/>
                <a:gd name="T2" fmla="*/ 2147483647 w 115"/>
                <a:gd name="T3" fmla="*/ 0 h 45"/>
                <a:gd name="T4" fmla="*/ 2147483647 w 115"/>
                <a:gd name="T5" fmla="*/ 2147483647 h 45"/>
                <a:gd name="T6" fmla="*/ 2147483647 w 115"/>
                <a:gd name="T7" fmla="*/ 2147483647 h 45"/>
                <a:gd name="T8" fmla="*/ 2147483647 w 115"/>
                <a:gd name="T9" fmla="*/ 2147483647 h 45"/>
                <a:gd name="T10" fmla="*/ 2147483647 w 115"/>
                <a:gd name="T11" fmla="*/ 2147483647 h 45"/>
                <a:gd name="T12" fmla="*/ 0 w 115"/>
                <a:gd name="T13" fmla="*/ 214748364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45"/>
                <a:gd name="T23" fmla="*/ 115 w 115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45">
                  <a:moveTo>
                    <a:pt x="0" y="6"/>
                  </a:moveTo>
                  <a:lnTo>
                    <a:pt x="11" y="0"/>
                  </a:lnTo>
                  <a:lnTo>
                    <a:pt x="109" y="31"/>
                  </a:lnTo>
                  <a:lnTo>
                    <a:pt x="115" y="40"/>
                  </a:lnTo>
                  <a:lnTo>
                    <a:pt x="108" y="45"/>
                  </a:lnTo>
                  <a:lnTo>
                    <a:pt x="9" y="4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20" name="Freeform 104"/>
            <p:cNvSpPr>
              <a:spLocks/>
            </p:cNvSpPr>
            <p:nvPr/>
          </p:nvSpPr>
          <p:spPr bwMode="auto">
            <a:xfrm rot="-350899">
              <a:off x="3702672" y="5643916"/>
              <a:ext cx="50543" cy="19014"/>
            </a:xfrm>
            <a:custGeom>
              <a:avLst/>
              <a:gdLst>
                <a:gd name="T0" fmla="*/ 0 w 115"/>
                <a:gd name="T1" fmla="*/ 2147483647 h 45"/>
                <a:gd name="T2" fmla="*/ 2147483647 w 115"/>
                <a:gd name="T3" fmla="*/ 0 h 45"/>
                <a:gd name="T4" fmla="*/ 2147483647 w 115"/>
                <a:gd name="T5" fmla="*/ 2147483647 h 45"/>
                <a:gd name="T6" fmla="*/ 2147483647 w 115"/>
                <a:gd name="T7" fmla="*/ 2147483647 h 45"/>
                <a:gd name="T8" fmla="*/ 2147483647 w 115"/>
                <a:gd name="T9" fmla="*/ 2147483647 h 45"/>
                <a:gd name="T10" fmla="*/ 2147483647 w 115"/>
                <a:gd name="T11" fmla="*/ 2147483647 h 45"/>
                <a:gd name="T12" fmla="*/ 0 w 115"/>
                <a:gd name="T13" fmla="*/ 214748364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45"/>
                <a:gd name="T23" fmla="*/ 115 w 115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45">
                  <a:moveTo>
                    <a:pt x="0" y="6"/>
                  </a:moveTo>
                  <a:lnTo>
                    <a:pt x="11" y="0"/>
                  </a:lnTo>
                  <a:lnTo>
                    <a:pt x="109" y="31"/>
                  </a:lnTo>
                  <a:lnTo>
                    <a:pt x="115" y="40"/>
                  </a:lnTo>
                  <a:lnTo>
                    <a:pt x="108" y="45"/>
                  </a:lnTo>
                  <a:lnTo>
                    <a:pt x="9" y="41"/>
                  </a:lnTo>
                  <a:lnTo>
                    <a:pt x="0" y="6"/>
                  </a:lnTo>
                </a:path>
              </a:pathLst>
            </a:custGeom>
            <a:solidFill>
              <a:srgbClr val="DDDDDD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21" name="Freeform 105"/>
            <p:cNvSpPr>
              <a:spLocks/>
            </p:cNvSpPr>
            <p:nvPr/>
          </p:nvSpPr>
          <p:spPr bwMode="auto">
            <a:xfrm rot="-350899">
              <a:off x="3738239" y="5704417"/>
              <a:ext cx="50541" cy="12101"/>
            </a:xfrm>
            <a:custGeom>
              <a:avLst/>
              <a:gdLst>
                <a:gd name="T0" fmla="*/ 0 w 120"/>
                <a:gd name="T1" fmla="*/ 2147483647 h 27"/>
                <a:gd name="T2" fmla="*/ 2147483647 w 120"/>
                <a:gd name="T3" fmla="*/ 0 h 27"/>
                <a:gd name="T4" fmla="*/ 2147483647 w 120"/>
                <a:gd name="T5" fmla="*/ 2147483647 h 27"/>
                <a:gd name="T6" fmla="*/ 2147483647 w 120"/>
                <a:gd name="T7" fmla="*/ 2147483647 h 27"/>
                <a:gd name="T8" fmla="*/ 2147483647 w 120"/>
                <a:gd name="T9" fmla="*/ 2147483647 h 27"/>
                <a:gd name="T10" fmla="*/ 2147483647 w 120"/>
                <a:gd name="T11" fmla="*/ 2147483647 h 27"/>
                <a:gd name="T12" fmla="*/ 0 w 120"/>
                <a:gd name="T13" fmla="*/ 214748364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27"/>
                <a:gd name="T23" fmla="*/ 120 w 12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27">
                  <a:moveTo>
                    <a:pt x="0" y="10"/>
                  </a:moveTo>
                  <a:lnTo>
                    <a:pt x="9" y="0"/>
                  </a:lnTo>
                  <a:lnTo>
                    <a:pt x="97" y="3"/>
                  </a:lnTo>
                  <a:lnTo>
                    <a:pt x="114" y="9"/>
                  </a:lnTo>
                  <a:lnTo>
                    <a:pt x="120" y="27"/>
                  </a:lnTo>
                  <a:lnTo>
                    <a:pt x="2" y="2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22" name="Freeform 106"/>
            <p:cNvSpPr>
              <a:spLocks/>
            </p:cNvSpPr>
            <p:nvPr/>
          </p:nvSpPr>
          <p:spPr bwMode="auto">
            <a:xfrm rot="-350899">
              <a:off x="3738239" y="5704417"/>
              <a:ext cx="50541" cy="12101"/>
            </a:xfrm>
            <a:custGeom>
              <a:avLst/>
              <a:gdLst>
                <a:gd name="T0" fmla="*/ 0 w 120"/>
                <a:gd name="T1" fmla="*/ 2147483647 h 27"/>
                <a:gd name="T2" fmla="*/ 2147483647 w 120"/>
                <a:gd name="T3" fmla="*/ 0 h 27"/>
                <a:gd name="T4" fmla="*/ 2147483647 w 120"/>
                <a:gd name="T5" fmla="*/ 2147483647 h 27"/>
                <a:gd name="T6" fmla="*/ 2147483647 w 120"/>
                <a:gd name="T7" fmla="*/ 2147483647 h 27"/>
                <a:gd name="T8" fmla="*/ 2147483647 w 120"/>
                <a:gd name="T9" fmla="*/ 2147483647 h 27"/>
                <a:gd name="T10" fmla="*/ 2147483647 w 120"/>
                <a:gd name="T11" fmla="*/ 2147483647 h 27"/>
                <a:gd name="T12" fmla="*/ 0 w 120"/>
                <a:gd name="T13" fmla="*/ 214748364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27"/>
                <a:gd name="T23" fmla="*/ 120 w 12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27">
                  <a:moveTo>
                    <a:pt x="0" y="10"/>
                  </a:moveTo>
                  <a:lnTo>
                    <a:pt x="9" y="0"/>
                  </a:lnTo>
                  <a:lnTo>
                    <a:pt x="97" y="3"/>
                  </a:lnTo>
                  <a:lnTo>
                    <a:pt x="114" y="9"/>
                  </a:lnTo>
                  <a:lnTo>
                    <a:pt x="120" y="27"/>
                  </a:lnTo>
                  <a:lnTo>
                    <a:pt x="2" y="26"/>
                  </a:lnTo>
                  <a:lnTo>
                    <a:pt x="0" y="10"/>
                  </a:lnTo>
                </a:path>
              </a:pathLst>
            </a:custGeom>
            <a:solidFill>
              <a:srgbClr val="DDDDDD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23" name="Freeform 107"/>
            <p:cNvSpPr>
              <a:spLocks/>
            </p:cNvSpPr>
            <p:nvPr/>
          </p:nvSpPr>
          <p:spPr bwMode="auto">
            <a:xfrm rot="-350899">
              <a:off x="3788781" y="5685403"/>
              <a:ext cx="159114" cy="86431"/>
            </a:xfrm>
            <a:custGeom>
              <a:avLst/>
              <a:gdLst>
                <a:gd name="T0" fmla="*/ 2147483647 w 364"/>
                <a:gd name="T1" fmla="*/ 2147483647 h 213"/>
                <a:gd name="T2" fmla="*/ 2147483647 w 364"/>
                <a:gd name="T3" fmla="*/ 2147483647 h 213"/>
                <a:gd name="T4" fmla="*/ 2147483647 w 364"/>
                <a:gd name="T5" fmla="*/ 2147483647 h 213"/>
                <a:gd name="T6" fmla="*/ 2147483647 w 364"/>
                <a:gd name="T7" fmla="*/ 2147483647 h 213"/>
                <a:gd name="T8" fmla="*/ 0 w 364"/>
                <a:gd name="T9" fmla="*/ 2147483647 h 213"/>
                <a:gd name="T10" fmla="*/ 2147483647 w 364"/>
                <a:gd name="T11" fmla="*/ 0 h 213"/>
                <a:gd name="T12" fmla="*/ 2147483647 w 364"/>
                <a:gd name="T13" fmla="*/ 2147483647 h 213"/>
                <a:gd name="T14" fmla="*/ 2147483647 w 364"/>
                <a:gd name="T15" fmla="*/ 2147483647 h 213"/>
                <a:gd name="T16" fmla="*/ 2147483647 w 364"/>
                <a:gd name="T17" fmla="*/ 2147483647 h 213"/>
                <a:gd name="T18" fmla="*/ 2147483647 w 364"/>
                <a:gd name="T19" fmla="*/ 2147483647 h 213"/>
                <a:gd name="T20" fmla="*/ 2147483647 w 364"/>
                <a:gd name="T21" fmla="*/ 2147483647 h 213"/>
                <a:gd name="T22" fmla="*/ 2147483647 w 364"/>
                <a:gd name="T23" fmla="*/ 2147483647 h 213"/>
                <a:gd name="T24" fmla="*/ 2147483647 w 364"/>
                <a:gd name="T25" fmla="*/ 2147483647 h 213"/>
                <a:gd name="T26" fmla="*/ 2147483647 w 364"/>
                <a:gd name="T27" fmla="*/ 2147483647 h 213"/>
                <a:gd name="T28" fmla="*/ 2147483647 w 364"/>
                <a:gd name="T29" fmla="*/ 2147483647 h 213"/>
                <a:gd name="T30" fmla="*/ 2147483647 w 364"/>
                <a:gd name="T31" fmla="*/ 2147483647 h 213"/>
                <a:gd name="T32" fmla="*/ 2147483647 w 364"/>
                <a:gd name="T33" fmla="*/ 2147483647 h 213"/>
                <a:gd name="T34" fmla="*/ 2147483647 w 364"/>
                <a:gd name="T35" fmla="*/ 2147483647 h 213"/>
                <a:gd name="T36" fmla="*/ 2147483647 w 364"/>
                <a:gd name="T37" fmla="*/ 2147483647 h 2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4"/>
                <a:gd name="T58" fmla="*/ 0 h 213"/>
                <a:gd name="T59" fmla="*/ 364 w 364"/>
                <a:gd name="T60" fmla="*/ 213 h 2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4" h="213">
                  <a:moveTo>
                    <a:pt x="362" y="213"/>
                  </a:moveTo>
                  <a:lnTo>
                    <a:pt x="216" y="100"/>
                  </a:lnTo>
                  <a:lnTo>
                    <a:pt x="138" y="85"/>
                  </a:lnTo>
                  <a:lnTo>
                    <a:pt x="62" y="38"/>
                  </a:lnTo>
                  <a:lnTo>
                    <a:pt x="0" y="21"/>
                  </a:lnTo>
                  <a:lnTo>
                    <a:pt x="19" y="0"/>
                  </a:lnTo>
                  <a:lnTo>
                    <a:pt x="72" y="13"/>
                  </a:lnTo>
                  <a:lnTo>
                    <a:pt x="97" y="46"/>
                  </a:lnTo>
                  <a:lnTo>
                    <a:pt x="123" y="50"/>
                  </a:lnTo>
                  <a:lnTo>
                    <a:pt x="159" y="30"/>
                  </a:lnTo>
                  <a:lnTo>
                    <a:pt x="193" y="35"/>
                  </a:lnTo>
                  <a:lnTo>
                    <a:pt x="195" y="60"/>
                  </a:lnTo>
                  <a:lnTo>
                    <a:pt x="231" y="91"/>
                  </a:lnTo>
                  <a:lnTo>
                    <a:pt x="263" y="97"/>
                  </a:lnTo>
                  <a:lnTo>
                    <a:pt x="305" y="142"/>
                  </a:lnTo>
                  <a:lnTo>
                    <a:pt x="344" y="149"/>
                  </a:lnTo>
                  <a:lnTo>
                    <a:pt x="342" y="174"/>
                  </a:lnTo>
                  <a:lnTo>
                    <a:pt x="364" y="176"/>
                  </a:lnTo>
                  <a:lnTo>
                    <a:pt x="362" y="2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24" name="Freeform 108"/>
            <p:cNvSpPr>
              <a:spLocks/>
            </p:cNvSpPr>
            <p:nvPr/>
          </p:nvSpPr>
          <p:spPr bwMode="auto">
            <a:xfrm rot="-350899">
              <a:off x="3788781" y="5685403"/>
              <a:ext cx="159114" cy="86431"/>
            </a:xfrm>
            <a:custGeom>
              <a:avLst/>
              <a:gdLst>
                <a:gd name="T0" fmla="*/ 2147483647 w 364"/>
                <a:gd name="T1" fmla="*/ 2147483647 h 213"/>
                <a:gd name="T2" fmla="*/ 2147483647 w 364"/>
                <a:gd name="T3" fmla="*/ 2147483647 h 213"/>
                <a:gd name="T4" fmla="*/ 2147483647 w 364"/>
                <a:gd name="T5" fmla="*/ 2147483647 h 213"/>
                <a:gd name="T6" fmla="*/ 2147483647 w 364"/>
                <a:gd name="T7" fmla="*/ 2147483647 h 213"/>
                <a:gd name="T8" fmla="*/ 0 w 364"/>
                <a:gd name="T9" fmla="*/ 2147483647 h 213"/>
                <a:gd name="T10" fmla="*/ 2147483647 w 364"/>
                <a:gd name="T11" fmla="*/ 0 h 213"/>
                <a:gd name="T12" fmla="*/ 2147483647 w 364"/>
                <a:gd name="T13" fmla="*/ 2147483647 h 213"/>
                <a:gd name="T14" fmla="*/ 2147483647 w 364"/>
                <a:gd name="T15" fmla="*/ 2147483647 h 213"/>
                <a:gd name="T16" fmla="*/ 2147483647 w 364"/>
                <a:gd name="T17" fmla="*/ 2147483647 h 213"/>
                <a:gd name="T18" fmla="*/ 2147483647 w 364"/>
                <a:gd name="T19" fmla="*/ 2147483647 h 213"/>
                <a:gd name="T20" fmla="*/ 2147483647 w 364"/>
                <a:gd name="T21" fmla="*/ 2147483647 h 213"/>
                <a:gd name="T22" fmla="*/ 2147483647 w 364"/>
                <a:gd name="T23" fmla="*/ 2147483647 h 213"/>
                <a:gd name="T24" fmla="*/ 2147483647 w 364"/>
                <a:gd name="T25" fmla="*/ 2147483647 h 213"/>
                <a:gd name="T26" fmla="*/ 2147483647 w 364"/>
                <a:gd name="T27" fmla="*/ 2147483647 h 213"/>
                <a:gd name="T28" fmla="*/ 2147483647 w 364"/>
                <a:gd name="T29" fmla="*/ 2147483647 h 213"/>
                <a:gd name="T30" fmla="*/ 2147483647 w 364"/>
                <a:gd name="T31" fmla="*/ 2147483647 h 213"/>
                <a:gd name="T32" fmla="*/ 2147483647 w 364"/>
                <a:gd name="T33" fmla="*/ 2147483647 h 213"/>
                <a:gd name="T34" fmla="*/ 2147483647 w 364"/>
                <a:gd name="T35" fmla="*/ 2147483647 h 213"/>
                <a:gd name="T36" fmla="*/ 2147483647 w 364"/>
                <a:gd name="T37" fmla="*/ 2147483647 h 2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4"/>
                <a:gd name="T58" fmla="*/ 0 h 213"/>
                <a:gd name="T59" fmla="*/ 364 w 364"/>
                <a:gd name="T60" fmla="*/ 213 h 2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4" h="213">
                  <a:moveTo>
                    <a:pt x="362" y="213"/>
                  </a:moveTo>
                  <a:lnTo>
                    <a:pt x="216" y="100"/>
                  </a:lnTo>
                  <a:lnTo>
                    <a:pt x="138" y="85"/>
                  </a:lnTo>
                  <a:lnTo>
                    <a:pt x="62" y="38"/>
                  </a:lnTo>
                  <a:lnTo>
                    <a:pt x="0" y="21"/>
                  </a:lnTo>
                  <a:lnTo>
                    <a:pt x="19" y="0"/>
                  </a:lnTo>
                  <a:lnTo>
                    <a:pt x="72" y="13"/>
                  </a:lnTo>
                  <a:lnTo>
                    <a:pt x="97" y="46"/>
                  </a:lnTo>
                  <a:lnTo>
                    <a:pt x="123" y="50"/>
                  </a:lnTo>
                  <a:lnTo>
                    <a:pt x="159" y="30"/>
                  </a:lnTo>
                  <a:lnTo>
                    <a:pt x="193" y="35"/>
                  </a:lnTo>
                  <a:lnTo>
                    <a:pt x="195" y="60"/>
                  </a:lnTo>
                  <a:lnTo>
                    <a:pt x="231" y="91"/>
                  </a:lnTo>
                  <a:lnTo>
                    <a:pt x="263" y="97"/>
                  </a:lnTo>
                  <a:lnTo>
                    <a:pt x="305" y="142"/>
                  </a:lnTo>
                  <a:lnTo>
                    <a:pt x="344" y="149"/>
                  </a:lnTo>
                  <a:lnTo>
                    <a:pt x="342" y="174"/>
                  </a:lnTo>
                  <a:lnTo>
                    <a:pt x="364" y="176"/>
                  </a:lnTo>
                  <a:lnTo>
                    <a:pt x="362" y="213"/>
                  </a:lnTo>
                </a:path>
              </a:pathLst>
            </a:custGeom>
            <a:solidFill>
              <a:srgbClr val="DDDDDD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25" name="Freeform 109"/>
            <p:cNvSpPr>
              <a:spLocks/>
            </p:cNvSpPr>
            <p:nvPr/>
          </p:nvSpPr>
          <p:spPr bwMode="auto">
            <a:xfrm rot="-350899">
              <a:off x="3376956" y="5182377"/>
              <a:ext cx="651431" cy="528955"/>
            </a:xfrm>
            <a:custGeom>
              <a:avLst/>
              <a:gdLst>
                <a:gd name="T0" fmla="*/ 2147483647 w 1497"/>
                <a:gd name="T1" fmla="*/ 2147483647 h 1310"/>
                <a:gd name="T2" fmla="*/ 2147483647 w 1497"/>
                <a:gd name="T3" fmla="*/ 2147483647 h 1310"/>
                <a:gd name="T4" fmla="*/ 2147483647 w 1497"/>
                <a:gd name="T5" fmla="*/ 2147483647 h 1310"/>
                <a:gd name="T6" fmla="*/ 2147483647 w 1497"/>
                <a:gd name="T7" fmla="*/ 2147483647 h 1310"/>
                <a:gd name="T8" fmla="*/ 2147483647 w 1497"/>
                <a:gd name="T9" fmla="*/ 2147483647 h 1310"/>
                <a:gd name="T10" fmla="*/ 2147483647 w 1497"/>
                <a:gd name="T11" fmla="*/ 2147483647 h 1310"/>
                <a:gd name="T12" fmla="*/ 2147483647 w 1497"/>
                <a:gd name="T13" fmla="*/ 2147483647 h 1310"/>
                <a:gd name="T14" fmla="*/ 2147483647 w 1497"/>
                <a:gd name="T15" fmla="*/ 2147483647 h 1310"/>
                <a:gd name="T16" fmla="*/ 2147483647 w 1497"/>
                <a:gd name="T17" fmla="*/ 2147483647 h 1310"/>
                <a:gd name="T18" fmla="*/ 2147483647 w 1497"/>
                <a:gd name="T19" fmla="*/ 2147483647 h 1310"/>
                <a:gd name="T20" fmla="*/ 2147483647 w 1497"/>
                <a:gd name="T21" fmla="*/ 2147483647 h 1310"/>
                <a:gd name="T22" fmla="*/ 2147483647 w 1497"/>
                <a:gd name="T23" fmla="*/ 2147483647 h 1310"/>
                <a:gd name="T24" fmla="*/ 2147483647 w 1497"/>
                <a:gd name="T25" fmla="*/ 2147483647 h 1310"/>
                <a:gd name="T26" fmla="*/ 2147483647 w 1497"/>
                <a:gd name="T27" fmla="*/ 2147483647 h 1310"/>
                <a:gd name="T28" fmla="*/ 2147483647 w 1497"/>
                <a:gd name="T29" fmla="*/ 2147483647 h 1310"/>
                <a:gd name="T30" fmla="*/ 0 w 1497"/>
                <a:gd name="T31" fmla="*/ 2147483647 h 1310"/>
                <a:gd name="T32" fmla="*/ 2147483647 w 1497"/>
                <a:gd name="T33" fmla="*/ 2147483647 h 1310"/>
                <a:gd name="T34" fmla="*/ 2147483647 w 1497"/>
                <a:gd name="T35" fmla="*/ 2147483647 h 1310"/>
                <a:gd name="T36" fmla="*/ 2147483647 w 1497"/>
                <a:gd name="T37" fmla="*/ 2147483647 h 1310"/>
                <a:gd name="T38" fmla="*/ 2147483647 w 1497"/>
                <a:gd name="T39" fmla="*/ 2147483647 h 1310"/>
                <a:gd name="T40" fmla="*/ 2147483647 w 1497"/>
                <a:gd name="T41" fmla="*/ 2147483647 h 1310"/>
                <a:gd name="T42" fmla="*/ 2147483647 w 1497"/>
                <a:gd name="T43" fmla="*/ 2147483647 h 1310"/>
                <a:gd name="T44" fmla="*/ 2147483647 w 1497"/>
                <a:gd name="T45" fmla="*/ 2147483647 h 1310"/>
                <a:gd name="T46" fmla="*/ 2147483647 w 1497"/>
                <a:gd name="T47" fmla="*/ 2147483647 h 1310"/>
                <a:gd name="T48" fmla="*/ 2147483647 w 1497"/>
                <a:gd name="T49" fmla="*/ 2147483647 h 1310"/>
                <a:gd name="T50" fmla="*/ 2147483647 w 1497"/>
                <a:gd name="T51" fmla="*/ 2147483647 h 1310"/>
                <a:gd name="T52" fmla="*/ 2147483647 w 1497"/>
                <a:gd name="T53" fmla="*/ 2147483647 h 1310"/>
                <a:gd name="T54" fmla="*/ 2147483647 w 1497"/>
                <a:gd name="T55" fmla="*/ 2147483647 h 1310"/>
                <a:gd name="T56" fmla="*/ 2147483647 w 1497"/>
                <a:gd name="T57" fmla="*/ 2147483647 h 1310"/>
                <a:gd name="T58" fmla="*/ 2147483647 w 1497"/>
                <a:gd name="T59" fmla="*/ 2147483647 h 1310"/>
                <a:gd name="T60" fmla="*/ 2147483647 w 1497"/>
                <a:gd name="T61" fmla="*/ 2147483647 h 1310"/>
                <a:gd name="T62" fmla="*/ 2147483647 w 1497"/>
                <a:gd name="T63" fmla="*/ 2147483647 h 1310"/>
                <a:gd name="T64" fmla="*/ 2147483647 w 1497"/>
                <a:gd name="T65" fmla="*/ 2147483647 h 1310"/>
                <a:gd name="T66" fmla="*/ 2147483647 w 1497"/>
                <a:gd name="T67" fmla="*/ 2147483647 h 1310"/>
                <a:gd name="T68" fmla="*/ 2147483647 w 1497"/>
                <a:gd name="T69" fmla="*/ 2147483647 h 1310"/>
                <a:gd name="T70" fmla="*/ 2147483647 w 1497"/>
                <a:gd name="T71" fmla="*/ 2147483647 h 1310"/>
                <a:gd name="T72" fmla="*/ 2147483647 w 1497"/>
                <a:gd name="T73" fmla="*/ 2147483647 h 1310"/>
                <a:gd name="T74" fmla="*/ 2147483647 w 1497"/>
                <a:gd name="T75" fmla="*/ 2147483647 h 1310"/>
                <a:gd name="T76" fmla="*/ 2147483647 w 1497"/>
                <a:gd name="T77" fmla="*/ 2147483647 h 1310"/>
                <a:gd name="T78" fmla="*/ 2147483647 w 1497"/>
                <a:gd name="T79" fmla="*/ 2147483647 h 1310"/>
                <a:gd name="T80" fmla="*/ 2147483647 w 1497"/>
                <a:gd name="T81" fmla="*/ 2147483647 h 1310"/>
                <a:gd name="T82" fmla="*/ 2147483647 w 1497"/>
                <a:gd name="T83" fmla="*/ 2147483647 h 1310"/>
                <a:gd name="T84" fmla="*/ 2147483647 w 1497"/>
                <a:gd name="T85" fmla="*/ 2147483647 h 1310"/>
                <a:gd name="T86" fmla="*/ 2147483647 w 1497"/>
                <a:gd name="T87" fmla="*/ 2147483647 h 1310"/>
                <a:gd name="T88" fmla="*/ 2147483647 w 1497"/>
                <a:gd name="T89" fmla="*/ 2147483647 h 1310"/>
                <a:gd name="T90" fmla="*/ 2147483647 w 1497"/>
                <a:gd name="T91" fmla="*/ 2147483647 h 1310"/>
                <a:gd name="T92" fmla="*/ 2147483647 w 1497"/>
                <a:gd name="T93" fmla="*/ 2147483647 h 1310"/>
                <a:gd name="T94" fmla="*/ 2147483647 w 1497"/>
                <a:gd name="T95" fmla="*/ 2147483647 h 1310"/>
                <a:gd name="T96" fmla="*/ 2147483647 w 1497"/>
                <a:gd name="T97" fmla="*/ 2147483647 h 1310"/>
                <a:gd name="T98" fmla="*/ 2147483647 w 1497"/>
                <a:gd name="T99" fmla="*/ 2147483647 h 1310"/>
                <a:gd name="T100" fmla="*/ 2147483647 w 1497"/>
                <a:gd name="T101" fmla="*/ 2147483647 h 1310"/>
                <a:gd name="T102" fmla="*/ 2147483647 w 1497"/>
                <a:gd name="T103" fmla="*/ 2147483647 h 1310"/>
                <a:gd name="T104" fmla="*/ 2147483647 w 1497"/>
                <a:gd name="T105" fmla="*/ 2147483647 h 13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97"/>
                <a:gd name="T160" fmla="*/ 0 h 1310"/>
                <a:gd name="T161" fmla="*/ 1497 w 1497"/>
                <a:gd name="T162" fmla="*/ 1310 h 13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97" h="1310">
                  <a:moveTo>
                    <a:pt x="1325" y="252"/>
                  </a:moveTo>
                  <a:lnTo>
                    <a:pt x="1265" y="286"/>
                  </a:lnTo>
                  <a:lnTo>
                    <a:pt x="1123" y="306"/>
                  </a:lnTo>
                  <a:lnTo>
                    <a:pt x="1057" y="259"/>
                  </a:lnTo>
                  <a:lnTo>
                    <a:pt x="1004" y="240"/>
                  </a:lnTo>
                  <a:lnTo>
                    <a:pt x="953" y="169"/>
                  </a:lnTo>
                  <a:lnTo>
                    <a:pt x="891" y="133"/>
                  </a:lnTo>
                  <a:lnTo>
                    <a:pt x="847" y="62"/>
                  </a:lnTo>
                  <a:lnTo>
                    <a:pt x="796" y="36"/>
                  </a:lnTo>
                  <a:lnTo>
                    <a:pt x="792" y="26"/>
                  </a:lnTo>
                  <a:lnTo>
                    <a:pt x="775" y="34"/>
                  </a:lnTo>
                  <a:lnTo>
                    <a:pt x="737" y="3"/>
                  </a:lnTo>
                  <a:lnTo>
                    <a:pt x="720" y="0"/>
                  </a:lnTo>
                  <a:lnTo>
                    <a:pt x="702" y="15"/>
                  </a:lnTo>
                  <a:lnTo>
                    <a:pt x="701" y="38"/>
                  </a:lnTo>
                  <a:lnTo>
                    <a:pt x="709" y="67"/>
                  </a:lnTo>
                  <a:lnTo>
                    <a:pt x="705" y="74"/>
                  </a:lnTo>
                  <a:lnTo>
                    <a:pt x="690" y="65"/>
                  </a:lnTo>
                  <a:lnTo>
                    <a:pt x="657" y="64"/>
                  </a:lnTo>
                  <a:lnTo>
                    <a:pt x="654" y="85"/>
                  </a:lnTo>
                  <a:lnTo>
                    <a:pt x="639" y="97"/>
                  </a:lnTo>
                  <a:lnTo>
                    <a:pt x="546" y="123"/>
                  </a:lnTo>
                  <a:lnTo>
                    <a:pt x="530" y="148"/>
                  </a:lnTo>
                  <a:lnTo>
                    <a:pt x="531" y="165"/>
                  </a:lnTo>
                  <a:lnTo>
                    <a:pt x="559" y="195"/>
                  </a:lnTo>
                  <a:lnTo>
                    <a:pt x="555" y="248"/>
                  </a:lnTo>
                  <a:lnTo>
                    <a:pt x="533" y="283"/>
                  </a:lnTo>
                  <a:lnTo>
                    <a:pt x="492" y="283"/>
                  </a:lnTo>
                  <a:lnTo>
                    <a:pt x="441" y="322"/>
                  </a:lnTo>
                  <a:lnTo>
                    <a:pt x="455" y="346"/>
                  </a:lnTo>
                  <a:lnTo>
                    <a:pt x="437" y="369"/>
                  </a:lnTo>
                  <a:lnTo>
                    <a:pt x="438" y="424"/>
                  </a:lnTo>
                  <a:lnTo>
                    <a:pt x="413" y="440"/>
                  </a:lnTo>
                  <a:lnTo>
                    <a:pt x="397" y="439"/>
                  </a:lnTo>
                  <a:lnTo>
                    <a:pt x="377" y="411"/>
                  </a:lnTo>
                  <a:lnTo>
                    <a:pt x="357" y="409"/>
                  </a:lnTo>
                  <a:lnTo>
                    <a:pt x="350" y="395"/>
                  </a:lnTo>
                  <a:lnTo>
                    <a:pt x="338" y="394"/>
                  </a:lnTo>
                  <a:lnTo>
                    <a:pt x="333" y="413"/>
                  </a:lnTo>
                  <a:lnTo>
                    <a:pt x="314" y="415"/>
                  </a:lnTo>
                  <a:lnTo>
                    <a:pt x="266" y="323"/>
                  </a:lnTo>
                  <a:lnTo>
                    <a:pt x="253" y="321"/>
                  </a:lnTo>
                  <a:lnTo>
                    <a:pt x="213" y="390"/>
                  </a:lnTo>
                  <a:lnTo>
                    <a:pt x="134" y="386"/>
                  </a:lnTo>
                  <a:lnTo>
                    <a:pt x="112" y="361"/>
                  </a:lnTo>
                  <a:lnTo>
                    <a:pt x="99" y="386"/>
                  </a:lnTo>
                  <a:lnTo>
                    <a:pt x="31" y="382"/>
                  </a:lnTo>
                  <a:lnTo>
                    <a:pt x="0" y="351"/>
                  </a:lnTo>
                  <a:lnTo>
                    <a:pt x="9" y="451"/>
                  </a:lnTo>
                  <a:lnTo>
                    <a:pt x="61" y="580"/>
                  </a:lnTo>
                  <a:lnTo>
                    <a:pt x="82" y="599"/>
                  </a:lnTo>
                  <a:lnTo>
                    <a:pt x="108" y="596"/>
                  </a:lnTo>
                  <a:lnTo>
                    <a:pt x="202" y="424"/>
                  </a:lnTo>
                  <a:lnTo>
                    <a:pt x="258" y="448"/>
                  </a:lnTo>
                  <a:lnTo>
                    <a:pt x="294" y="495"/>
                  </a:lnTo>
                  <a:lnTo>
                    <a:pt x="309" y="497"/>
                  </a:lnTo>
                  <a:lnTo>
                    <a:pt x="326" y="525"/>
                  </a:lnTo>
                  <a:lnTo>
                    <a:pt x="337" y="574"/>
                  </a:lnTo>
                  <a:lnTo>
                    <a:pt x="332" y="642"/>
                  </a:lnTo>
                  <a:lnTo>
                    <a:pt x="364" y="721"/>
                  </a:lnTo>
                  <a:lnTo>
                    <a:pt x="458" y="804"/>
                  </a:lnTo>
                  <a:lnTo>
                    <a:pt x="408" y="813"/>
                  </a:lnTo>
                  <a:lnTo>
                    <a:pt x="392" y="833"/>
                  </a:lnTo>
                  <a:lnTo>
                    <a:pt x="394" y="858"/>
                  </a:lnTo>
                  <a:lnTo>
                    <a:pt x="441" y="930"/>
                  </a:lnTo>
                  <a:lnTo>
                    <a:pt x="570" y="1027"/>
                  </a:lnTo>
                  <a:lnTo>
                    <a:pt x="595" y="1107"/>
                  </a:lnTo>
                  <a:lnTo>
                    <a:pt x="740" y="1117"/>
                  </a:lnTo>
                  <a:lnTo>
                    <a:pt x="989" y="1310"/>
                  </a:lnTo>
                  <a:lnTo>
                    <a:pt x="1026" y="1291"/>
                  </a:lnTo>
                  <a:lnTo>
                    <a:pt x="920" y="1173"/>
                  </a:lnTo>
                  <a:lnTo>
                    <a:pt x="915" y="1117"/>
                  </a:lnTo>
                  <a:lnTo>
                    <a:pt x="896" y="1098"/>
                  </a:lnTo>
                  <a:lnTo>
                    <a:pt x="870" y="1087"/>
                  </a:lnTo>
                  <a:lnTo>
                    <a:pt x="780" y="985"/>
                  </a:lnTo>
                  <a:lnTo>
                    <a:pt x="777" y="963"/>
                  </a:lnTo>
                  <a:lnTo>
                    <a:pt x="734" y="897"/>
                  </a:lnTo>
                  <a:lnTo>
                    <a:pt x="701" y="886"/>
                  </a:lnTo>
                  <a:lnTo>
                    <a:pt x="666" y="822"/>
                  </a:lnTo>
                  <a:lnTo>
                    <a:pt x="644" y="820"/>
                  </a:lnTo>
                  <a:lnTo>
                    <a:pt x="649" y="786"/>
                  </a:lnTo>
                  <a:lnTo>
                    <a:pt x="660" y="777"/>
                  </a:lnTo>
                  <a:lnTo>
                    <a:pt x="643" y="749"/>
                  </a:lnTo>
                  <a:lnTo>
                    <a:pt x="643" y="722"/>
                  </a:lnTo>
                  <a:lnTo>
                    <a:pt x="620" y="692"/>
                  </a:lnTo>
                  <a:lnTo>
                    <a:pt x="603" y="634"/>
                  </a:lnTo>
                  <a:lnTo>
                    <a:pt x="582" y="630"/>
                  </a:lnTo>
                  <a:lnTo>
                    <a:pt x="549" y="597"/>
                  </a:lnTo>
                  <a:lnTo>
                    <a:pt x="551" y="586"/>
                  </a:lnTo>
                  <a:lnTo>
                    <a:pt x="567" y="576"/>
                  </a:lnTo>
                  <a:lnTo>
                    <a:pt x="563" y="557"/>
                  </a:lnTo>
                  <a:lnTo>
                    <a:pt x="569" y="469"/>
                  </a:lnTo>
                  <a:lnTo>
                    <a:pt x="596" y="442"/>
                  </a:lnTo>
                  <a:lnTo>
                    <a:pt x="637" y="452"/>
                  </a:lnTo>
                  <a:lnTo>
                    <a:pt x="638" y="467"/>
                  </a:lnTo>
                  <a:lnTo>
                    <a:pt x="698" y="536"/>
                  </a:lnTo>
                  <a:lnTo>
                    <a:pt x="711" y="538"/>
                  </a:lnTo>
                  <a:lnTo>
                    <a:pt x="758" y="459"/>
                  </a:lnTo>
                  <a:lnTo>
                    <a:pt x="844" y="473"/>
                  </a:lnTo>
                  <a:lnTo>
                    <a:pt x="863" y="450"/>
                  </a:lnTo>
                  <a:lnTo>
                    <a:pt x="870" y="450"/>
                  </a:lnTo>
                  <a:lnTo>
                    <a:pt x="926" y="494"/>
                  </a:lnTo>
                  <a:lnTo>
                    <a:pt x="944" y="495"/>
                  </a:lnTo>
                  <a:lnTo>
                    <a:pt x="954" y="483"/>
                  </a:lnTo>
                  <a:lnTo>
                    <a:pt x="972" y="502"/>
                  </a:lnTo>
                  <a:lnTo>
                    <a:pt x="1043" y="514"/>
                  </a:lnTo>
                  <a:lnTo>
                    <a:pt x="1049" y="506"/>
                  </a:lnTo>
                  <a:lnTo>
                    <a:pt x="1059" y="507"/>
                  </a:lnTo>
                  <a:lnTo>
                    <a:pt x="1097" y="539"/>
                  </a:lnTo>
                  <a:lnTo>
                    <a:pt x="1110" y="538"/>
                  </a:lnTo>
                  <a:lnTo>
                    <a:pt x="1139" y="506"/>
                  </a:lnTo>
                  <a:lnTo>
                    <a:pt x="1154" y="509"/>
                  </a:lnTo>
                  <a:lnTo>
                    <a:pt x="1172" y="532"/>
                  </a:lnTo>
                  <a:lnTo>
                    <a:pt x="1185" y="535"/>
                  </a:lnTo>
                  <a:lnTo>
                    <a:pt x="1199" y="516"/>
                  </a:lnTo>
                  <a:lnTo>
                    <a:pt x="1249" y="523"/>
                  </a:lnTo>
                  <a:lnTo>
                    <a:pt x="1267" y="550"/>
                  </a:lnTo>
                  <a:lnTo>
                    <a:pt x="1278" y="542"/>
                  </a:lnTo>
                  <a:lnTo>
                    <a:pt x="1278" y="532"/>
                  </a:lnTo>
                  <a:lnTo>
                    <a:pt x="1310" y="534"/>
                  </a:lnTo>
                  <a:lnTo>
                    <a:pt x="1342" y="571"/>
                  </a:lnTo>
                  <a:lnTo>
                    <a:pt x="1334" y="589"/>
                  </a:lnTo>
                  <a:lnTo>
                    <a:pt x="1336" y="600"/>
                  </a:lnTo>
                  <a:lnTo>
                    <a:pt x="1360" y="620"/>
                  </a:lnTo>
                  <a:lnTo>
                    <a:pt x="1398" y="619"/>
                  </a:lnTo>
                  <a:lnTo>
                    <a:pt x="1428" y="597"/>
                  </a:lnTo>
                  <a:lnTo>
                    <a:pt x="1434" y="575"/>
                  </a:lnTo>
                  <a:lnTo>
                    <a:pt x="1424" y="568"/>
                  </a:lnTo>
                  <a:lnTo>
                    <a:pt x="1418" y="524"/>
                  </a:lnTo>
                  <a:lnTo>
                    <a:pt x="1429" y="510"/>
                  </a:lnTo>
                  <a:lnTo>
                    <a:pt x="1435" y="488"/>
                  </a:lnTo>
                  <a:lnTo>
                    <a:pt x="1445" y="486"/>
                  </a:lnTo>
                  <a:lnTo>
                    <a:pt x="1480" y="494"/>
                  </a:lnTo>
                  <a:lnTo>
                    <a:pt x="1497" y="485"/>
                  </a:lnTo>
                  <a:lnTo>
                    <a:pt x="1495" y="475"/>
                  </a:lnTo>
                  <a:lnTo>
                    <a:pt x="1485" y="470"/>
                  </a:lnTo>
                  <a:lnTo>
                    <a:pt x="1465" y="471"/>
                  </a:lnTo>
                  <a:lnTo>
                    <a:pt x="1448" y="462"/>
                  </a:lnTo>
                  <a:lnTo>
                    <a:pt x="1427" y="464"/>
                  </a:lnTo>
                  <a:lnTo>
                    <a:pt x="1406" y="442"/>
                  </a:lnTo>
                  <a:lnTo>
                    <a:pt x="1388" y="442"/>
                  </a:lnTo>
                  <a:lnTo>
                    <a:pt x="1381" y="434"/>
                  </a:lnTo>
                  <a:lnTo>
                    <a:pt x="1388" y="412"/>
                  </a:lnTo>
                  <a:lnTo>
                    <a:pt x="1382" y="403"/>
                  </a:lnTo>
                  <a:lnTo>
                    <a:pt x="1386" y="391"/>
                  </a:lnTo>
                  <a:lnTo>
                    <a:pt x="1395" y="391"/>
                  </a:lnTo>
                  <a:lnTo>
                    <a:pt x="1404" y="384"/>
                  </a:lnTo>
                  <a:lnTo>
                    <a:pt x="1404" y="377"/>
                  </a:lnTo>
                  <a:lnTo>
                    <a:pt x="1390" y="366"/>
                  </a:lnTo>
                  <a:lnTo>
                    <a:pt x="1381" y="366"/>
                  </a:lnTo>
                  <a:lnTo>
                    <a:pt x="1371" y="376"/>
                  </a:lnTo>
                  <a:lnTo>
                    <a:pt x="1356" y="368"/>
                  </a:lnTo>
                  <a:lnTo>
                    <a:pt x="1354" y="356"/>
                  </a:lnTo>
                  <a:lnTo>
                    <a:pt x="1367" y="338"/>
                  </a:lnTo>
                  <a:lnTo>
                    <a:pt x="1366" y="323"/>
                  </a:lnTo>
                  <a:lnTo>
                    <a:pt x="1355" y="312"/>
                  </a:lnTo>
                  <a:lnTo>
                    <a:pt x="1362" y="302"/>
                  </a:lnTo>
                  <a:lnTo>
                    <a:pt x="1360" y="286"/>
                  </a:lnTo>
                  <a:lnTo>
                    <a:pt x="1325" y="2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26" name="Freeform 110"/>
            <p:cNvSpPr>
              <a:spLocks/>
            </p:cNvSpPr>
            <p:nvPr/>
          </p:nvSpPr>
          <p:spPr bwMode="auto">
            <a:xfrm rot="-350899">
              <a:off x="3376956" y="5182377"/>
              <a:ext cx="651431" cy="528955"/>
            </a:xfrm>
            <a:custGeom>
              <a:avLst/>
              <a:gdLst>
                <a:gd name="T0" fmla="*/ 2147483647 w 1497"/>
                <a:gd name="T1" fmla="*/ 2147483647 h 1310"/>
                <a:gd name="T2" fmla="*/ 2147483647 w 1497"/>
                <a:gd name="T3" fmla="*/ 2147483647 h 1310"/>
                <a:gd name="T4" fmla="*/ 2147483647 w 1497"/>
                <a:gd name="T5" fmla="*/ 2147483647 h 1310"/>
                <a:gd name="T6" fmla="*/ 2147483647 w 1497"/>
                <a:gd name="T7" fmla="*/ 2147483647 h 1310"/>
                <a:gd name="T8" fmla="*/ 2147483647 w 1497"/>
                <a:gd name="T9" fmla="*/ 2147483647 h 1310"/>
                <a:gd name="T10" fmla="*/ 2147483647 w 1497"/>
                <a:gd name="T11" fmla="*/ 2147483647 h 1310"/>
                <a:gd name="T12" fmla="*/ 2147483647 w 1497"/>
                <a:gd name="T13" fmla="*/ 2147483647 h 1310"/>
                <a:gd name="T14" fmla="*/ 2147483647 w 1497"/>
                <a:gd name="T15" fmla="*/ 2147483647 h 1310"/>
                <a:gd name="T16" fmla="*/ 2147483647 w 1497"/>
                <a:gd name="T17" fmla="*/ 2147483647 h 1310"/>
                <a:gd name="T18" fmla="*/ 2147483647 w 1497"/>
                <a:gd name="T19" fmla="*/ 2147483647 h 1310"/>
                <a:gd name="T20" fmla="*/ 2147483647 w 1497"/>
                <a:gd name="T21" fmla="*/ 2147483647 h 1310"/>
                <a:gd name="T22" fmla="*/ 2147483647 w 1497"/>
                <a:gd name="T23" fmla="*/ 2147483647 h 1310"/>
                <a:gd name="T24" fmla="*/ 2147483647 w 1497"/>
                <a:gd name="T25" fmla="*/ 2147483647 h 1310"/>
                <a:gd name="T26" fmla="*/ 2147483647 w 1497"/>
                <a:gd name="T27" fmla="*/ 2147483647 h 1310"/>
                <a:gd name="T28" fmla="*/ 2147483647 w 1497"/>
                <a:gd name="T29" fmla="*/ 2147483647 h 1310"/>
                <a:gd name="T30" fmla="*/ 0 w 1497"/>
                <a:gd name="T31" fmla="*/ 2147483647 h 1310"/>
                <a:gd name="T32" fmla="*/ 2147483647 w 1497"/>
                <a:gd name="T33" fmla="*/ 2147483647 h 1310"/>
                <a:gd name="T34" fmla="*/ 2147483647 w 1497"/>
                <a:gd name="T35" fmla="*/ 2147483647 h 1310"/>
                <a:gd name="T36" fmla="*/ 2147483647 w 1497"/>
                <a:gd name="T37" fmla="*/ 2147483647 h 1310"/>
                <a:gd name="T38" fmla="*/ 2147483647 w 1497"/>
                <a:gd name="T39" fmla="*/ 2147483647 h 1310"/>
                <a:gd name="T40" fmla="*/ 2147483647 w 1497"/>
                <a:gd name="T41" fmla="*/ 2147483647 h 1310"/>
                <a:gd name="T42" fmla="*/ 2147483647 w 1497"/>
                <a:gd name="T43" fmla="*/ 2147483647 h 1310"/>
                <a:gd name="T44" fmla="*/ 2147483647 w 1497"/>
                <a:gd name="T45" fmla="*/ 2147483647 h 1310"/>
                <a:gd name="T46" fmla="*/ 2147483647 w 1497"/>
                <a:gd name="T47" fmla="*/ 2147483647 h 1310"/>
                <a:gd name="T48" fmla="*/ 2147483647 w 1497"/>
                <a:gd name="T49" fmla="*/ 2147483647 h 1310"/>
                <a:gd name="T50" fmla="*/ 2147483647 w 1497"/>
                <a:gd name="T51" fmla="*/ 2147483647 h 1310"/>
                <a:gd name="T52" fmla="*/ 2147483647 w 1497"/>
                <a:gd name="T53" fmla="*/ 2147483647 h 1310"/>
                <a:gd name="T54" fmla="*/ 2147483647 w 1497"/>
                <a:gd name="T55" fmla="*/ 2147483647 h 1310"/>
                <a:gd name="T56" fmla="*/ 2147483647 w 1497"/>
                <a:gd name="T57" fmla="*/ 2147483647 h 1310"/>
                <a:gd name="T58" fmla="*/ 2147483647 w 1497"/>
                <a:gd name="T59" fmla="*/ 2147483647 h 1310"/>
                <a:gd name="T60" fmla="*/ 2147483647 w 1497"/>
                <a:gd name="T61" fmla="*/ 2147483647 h 1310"/>
                <a:gd name="T62" fmla="*/ 2147483647 w 1497"/>
                <a:gd name="T63" fmla="*/ 2147483647 h 1310"/>
                <a:gd name="T64" fmla="*/ 2147483647 w 1497"/>
                <a:gd name="T65" fmla="*/ 2147483647 h 1310"/>
                <a:gd name="T66" fmla="*/ 2147483647 w 1497"/>
                <a:gd name="T67" fmla="*/ 2147483647 h 1310"/>
                <a:gd name="T68" fmla="*/ 2147483647 w 1497"/>
                <a:gd name="T69" fmla="*/ 2147483647 h 1310"/>
                <a:gd name="T70" fmla="*/ 2147483647 w 1497"/>
                <a:gd name="T71" fmla="*/ 2147483647 h 1310"/>
                <a:gd name="T72" fmla="*/ 2147483647 w 1497"/>
                <a:gd name="T73" fmla="*/ 2147483647 h 1310"/>
                <a:gd name="T74" fmla="*/ 2147483647 w 1497"/>
                <a:gd name="T75" fmla="*/ 2147483647 h 1310"/>
                <a:gd name="T76" fmla="*/ 2147483647 w 1497"/>
                <a:gd name="T77" fmla="*/ 2147483647 h 1310"/>
                <a:gd name="T78" fmla="*/ 2147483647 w 1497"/>
                <a:gd name="T79" fmla="*/ 2147483647 h 1310"/>
                <a:gd name="T80" fmla="*/ 2147483647 w 1497"/>
                <a:gd name="T81" fmla="*/ 2147483647 h 1310"/>
                <a:gd name="T82" fmla="*/ 2147483647 w 1497"/>
                <a:gd name="T83" fmla="*/ 2147483647 h 1310"/>
                <a:gd name="T84" fmla="*/ 2147483647 w 1497"/>
                <a:gd name="T85" fmla="*/ 2147483647 h 1310"/>
                <a:gd name="T86" fmla="*/ 2147483647 w 1497"/>
                <a:gd name="T87" fmla="*/ 2147483647 h 1310"/>
                <a:gd name="T88" fmla="*/ 2147483647 w 1497"/>
                <a:gd name="T89" fmla="*/ 2147483647 h 1310"/>
                <a:gd name="T90" fmla="*/ 2147483647 w 1497"/>
                <a:gd name="T91" fmla="*/ 2147483647 h 1310"/>
                <a:gd name="T92" fmla="*/ 2147483647 w 1497"/>
                <a:gd name="T93" fmla="*/ 2147483647 h 1310"/>
                <a:gd name="T94" fmla="*/ 2147483647 w 1497"/>
                <a:gd name="T95" fmla="*/ 2147483647 h 1310"/>
                <a:gd name="T96" fmla="*/ 2147483647 w 1497"/>
                <a:gd name="T97" fmla="*/ 2147483647 h 1310"/>
                <a:gd name="T98" fmla="*/ 2147483647 w 1497"/>
                <a:gd name="T99" fmla="*/ 2147483647 h 1310"/>
                <a:gd name="T100" fmla="*/ 2147483647 w 1497"/>
                <a:gd name="T101" fmla="*/ 2147483647 h 1310"/>
                <a:gd name="T102" fmla="*/ 2147483647 w 1497"/>
                <a:gd name="T103" fmla="*/ 2147483647 h 1310"/>
                <a:gd name="T104" fmla="*/ 2147483647 w 1497"/>
                <a:gd name="T105" fmla="*/ 2147483647 h 13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97"/>
                <a:gd name="T160" fmla="*/ 0 h 1310"/>
                <a:gd name="T161" fmla="*/ 1497 w 1497"/>
                <a:gd name="T162" fmla="*/ 1310 h 13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97" h="1310">
                  <a:moveTo>
                    <a:pt x="1325" y="252"/>
                  </a:moveTo>
                  <a:lnTo>
                    <a:pt x="1265" y="286"/>
                  </a:lnTo>
                  <a:lnTo>
                    <a:pt x="1123" y="306"/>
                  </a:lnTo>
                  <a:lnTo>
                    <a:pt x="1057" y="259"/>
                  </a:lnTo>
                  <a:lnTo>
                    <a:pt x="1004" y="240"/>
                  </a:lnTo>
                  <a:lnTo>
                    <a:pt x="953" y="169"/>
                  </a:lnTo>
                  <a:lnTo>
                    <a:pt x="891" y="133"/>
                  </a:lnTo>
                  <a:lnTo>
                    <a:pt x="847" y="62"/>
                  </a:lnTo>
                  <a:lnTo>
                    <a:pt x="796" y="36"/>
                  </a:lnTo>
                  <a:lnTo>
                    <a:pt x="792" y="26"/>
                  </a:lnTo>
                  <a:lnTo>
                    <a:pt x="775" y="34"/>
                  </a:lnTo>
                  <a:lnTo>
                    <a:pt x="737" y="3"/>
                  </a:lnTo>
                  <a:lnTo>
                    <a:pt x="720" y="0"/>
                  </a:lnTo>
                  <a:lnTo>
                    <a:pt x="702" y="15"/>
                  </a:lnTo>
                  <a:lnTo>
                    <a:pt x="701" y="38"/>
                  </a:lnTo>
                  <a:lnTo>
                    <a:pt x="709" y="67"/>
                  </a:lnTo>
                  <a:lnTo>
                    <a:pt x="705" y="74"/>
                  </a:lnTo>
                  <a:lnTo>
                    <a:pt x="690" y="65"/>
                  </a:lnTo>
                  <a:lnTo>
                    <a:pt x="657" y="64"/>
                  </a:lnTo>
                  <a:lnTo>
                    <a:pt x="654" y="85"/>
                  </a:lnTo>
                  <a:lnTo>
                    <a:pt x="639" y="97"/>
                  </a:lnTo>
                  <a:lnTo>
                    <a:pt x="546" y="123"/>
                  </a:lnTo>
                  <a:lnTo>
                    <a:pt x="530" y="148"/>
                  </a:lnTo>
                  <a:lnTo>
                    <a:pt x="531" y="165"/>
                  </a:lnTo>
                  <a:lnTo>
                    <a:pt x="559" y="195"/>
                  </a:lnTo>
                  <a:lnTo>
                    <a:pt x="555" y="248"/>
                  </a:lnTo>
                  <a:lnTo>
                    <a:pt x="533" y="283"/>
                  </a:lnTo>
                  <a:lnTo>
                    <a:pt x="492" y="283"/>
                  </a:lnTo>
                  <a:lnTo>
                    <a:pt x="441" y="322"/>
                  </a:lnTo>
                  <a:lnTo>
                    <a:pt x="455" y="346"/>
                  </a:lnTo>
                  <a:lnTo>
                    <a:pt x="437" y="369"/>
                  </a:lnTo>
                  <a:lnTo>
                    <a:pt x="438" y="424"/>
                  </a:lnTo>
                  <a:lnTo>
                    <a:pt x="413" y="440"/>
                  </a:lnTo>
                  <a:lnTo>
                    <a:pt x="397" y="439"/>
                  </a:lnTo>
                  <a:lnTo>
                    <a:pt x="377" y="411"/>
                  </a:lnTo>
                  <a:lnTo>
                    <a:pt x="357" y="409"/>
                  </a:lnTo>
                  <a:lnTo>
                    <a:pt x="350" y="395"/>
                  </a:lnTo>
                  <a:lnTo>
                    <a:pt x="338" y="394"/>
                  </a:lnTo>
                  <a:lnTo>
                    <a:pt x="333" y="413"/>
                  </a:lnTo>
                  <a:lnTo>
                    <a:pt x="314" y="415"/>
                  </a:lnTo>
                  <a:lnTo>
                    <a:pt x="266" y="323"/>
                  </a:lnTo>
                  <a:lnTo>
                    <a:pt x="253" y="321"/>
                  </a:lnTo>
                  <a:lnTo>
                    <a:pt x="213" y="390"/>
                  </a:lnTo>
                  <a:lnTo>
                    <a:pt x="134" y="386"/>
                  </a:lnTo>
                  <a:lnTo>
                    <a:pt x="112" y="361"/>
                  </a:lnTo>
                  <a:lnTo>
                    <a:pt x="99" y="386"/>
                  </a:lnTo>
                  <a:lnTo>
                    <a:pt x="31" y="382"/>
                  </a:lnTo>
                  <a:lnTo>
                    <a:pt x="0" y="351"/>
                  </a:lnTo>
                  <a:lnTo>
                    <a:pt x="9" y="451"/>
                  </a:lnTo>
                  <a:lnTo>
                    <a:pt x="61" y="580"/>
                  </a:lnTo>
                  <a:lnTo>
                    <a:pt x="82" y="599"/>
                  </a:lnTo>
                  <a:lnTo>
                    <a:pt x="108" y="596"/>
                  </a:lnTo>
                  <a:lnTo>
                    <a:pt x="202" y="424"/>
                  </a:lnTo>
                  <a:lnTo>
                    <a:pt x="258" y="448"/>
                  </a:lnTo>
                  <a:lnTo>
                    <a:pt x="294" y="495"/>
                  </a:lnTo>
                  <a:lnTo>
                    <a:pt x="309" y="497"/>
                  </a:lnTo>
                  <a:lnTo>
                    <a:pt x="326" y="525"/>
                  </a:lnTo>
                  <a:lnTo>
                    <a:pt x="337" y="574"/>
                  </a:lnTo>
                  <a:lnTo>
                    <a:pt x="332" y="642"/>
                  </a:lnTo>
                  <a:lnTo>
                    <a:pt x="364" y="721"/>
                  </a:lnTo>
                  <a:lnTo>
                    <a:pt x="458" y="804"/>
                  </a:lnTo>
                  <a:lnTo>
                    <a:pt x="408" y="813"/>
                  </a:lnTo>
                  <a:lnTo>
                    <a:pt x="392" y="833"/>
                  </a:lnTo>
                  <a:lnTo>
                    <a:pt x="394" y="858"/>
                  </a:lnTo>
                  <a:lnTo>
                    <a:pt x="441" y="930"/>
                  </a:lnTo>
                  <a:lnTo>
                    <a:pt x="570" y="1027"/>
                  </a:lnTo>
                  <a:lnTo>
                    <a:pt x="595" y="1107"/>
                  </a:lnTo>
                  <a:lnTo>
                    <a:pt x="740" y="1117"/>
                  </a:lnTo>
                  <a:lnTo>
                    <a:pt x="989" y="1310"/>
                  </a:lnTo>
                  <a:lnTo>
                    <a:pt x="1026" y="1291"/>
                  </a:lnTo>
                  <a:lnTo>
                    <a:pt x="920" y="1173"/>
                  </a:lnTo>
                  <a:lnTo>
                    <a:pt x="915" y="1117"/>
                  </a:lnTo>
                  <a:lnTo>
                    <a:pt x="896" y="1098"/>
                  </a:lnTo>
                  <a:lnTo>
                    <a:pt x="870" y="1087"/>
                  </a:lnTo>
                  <a:lnTo>
                    <a:pt x="780" y="985"/>
                  </a:lnTo>
                  <a:lnTo>
                    <a:pt x="777" y="963"/>
                  </a:lnTo>
                  <a:lnTo>
                    <a:pt x="734" y="897"/>
                  </a:lnTo>
                  <a:lnTo>
                    <a:pt x="701" y="886"/>
                  </a:lnTo>
                  <a:lnTo>
                    <a:pt x="666" y="822"/>
                  </a:lnTo>
                  <a:lnTo>
                    <a:pt x="644" y="820"/>
                  </a:lnTo>
                  <a:lnTo>
                    <a:pt x="649" y="786"/>
                  </a:lnTo>
                  <a:lnTo>
                    <a:pt x="660" y="777"/>
                  </a:lnTo>
                  <a:lnTo>
                    <a:pt x="643" y="749"/>
                  </a:lnTo>
                  <a:lnTo>
                    <a:pt x="643" y="722"/>
                  </a:lnTo>
                  <a:lnTo>
                    <a:pt x="620" y="692"/>
                  </a:lnTo>
                  <a:lnTo>
                    <a:pt x="603" y="634"/>
                  </a:lnTo>
                  <a:lnTo>
                    <a:pt x="582" y="630"/>
                  </a:lnTo>
                  <a:lnTo>
                    <a:pt x="549" y="597"/>
                  </a:lnTo>
                  <a:lnTo>
                    <a:pt x="551" y="586"/>
                  </a:lnTo>
                  <a:lnTo>
                    <a:pt x="567" y="576"/>
                  </a:lnTo>
                  <a:lnTo>
                    <a:pt x="563" y="557"/>
                  </a:lnTo>
                  <a:lnTo>
                    <a:pt x="569" y="469"/>
                  </a:lnTo>
                  <a:lnTo>
                    <a:pt x="596" y="442"/>
                  </a:lnTo>
                  <a:lnTo>
                    <a:pt x="637" y="452"/>
                  </a:lnTo>
                  <a:lnTo>
                    <a:pt x="638" y="467"/>
                  </a:lnTo>
                  <a:lnTo>
                    <a:pt x="698" y="536"/>
                  </a:lnTo>
                  <a:lnTo>
                    <a:pt x="711" y="538"/>
                  </a:lnTo>
                  <a:lnTo>
                    <a:pt x="758" y="459"/>
                  </a:lnTo>
                  <a:lnTo>
                    <a:pt x="844" y="473"/>
                  </a:lnTo>
                  <a:lnTo>
                    <a:pt x="863" y="450"/>
                  </a:lnTo>
                  <a:lnTo>
                    <a:pt x="870" y="450"/>
                  </a:lnTo>
                  <a:lnTo>
                    <a:pt x="926" y="494"/>
                  </a:lnTo>
                  <a:lnTo>
                    <a:pt x="944" y="495"/>
                  </a:lnTo>
                  <a:lnTo>
                    <a:pt x="954" y="483"/>
                  </a:lnTo>
                  <a:lnTo>
                    <a:pt x="972" y="502"/>
                  </a:lnTo>
                  <a:lnTo>
                    <a:pt x="1043" y="514"/>
                  </a:lnTo>
                  <a:lnTo>
                    <a:pt x="1049" y="506"/>
                  </a:lnTo>
                  <a:lnTo>
                    <a:pt x="1059" y="507"/>
                  </a:lnTo>
                  <a:lnTo>
                    <a:pt x="1097" y="539"/>
                  </a:lnTo>
                  <a:lnTo>
                    <a:pt x="1110" y="538"/>
                  </a:lnTo>
                  <a:lnTo>
                    <a:pt x="1139" y="506"/>
                  </a:lnTo>
                  <a:lnTo>
                    <a:pt x="1154" y="509"/>
                  </a:lnTo>
                  <a:lnTo>
                    <a:pt x="1172" y="532"/>
                  </a:lnTo>
                  <a:lnTo>
                    <a:pt x="1185" y="535"/>
                  </a:lnTo>
                  <a:lnTo>
                    <a:pt x="1199" y="516"/>
                  </a:lnTo>
                  <a:lnTo>
                    <a:pt x="1249" y="523"/>
                  </a:lnTo>
                  <a:lnTo>
                    <a:pt x="1267" y="550"/>
                  </a:lnTo>
                  <a:lnTo>
                    <a:pt x="1278" y="542"/>
                  </a:lnTo>
                  <a:lnTo>
                    <a:pt x="1278" y="532"/>
                  </a:lnTo>
                  <a:lnTo>
                    <a:pt x="1310" y="534"/>
                  </a:lnTo>
                  <a:lnTo>
                    <a:pt x="1342" y="571"/>
                  </a:lnTo>
                  <a:lnTo>
                    <a:pt x="1334" y="589"/>
                  </a:lnTo>
                  <a:lnTo>
                    <a:pt x="1336" y="600"/>
                  </a:lnTo>
                  <a:lnTo>
                    <a:pt x="1360" y="620"/>
                  </a:lnTo>
                  <a:lnTo>
                    <a:pt x="1398" y="619"/>
                  </a:lnTo>
                  <a:lnTo>
                    <a:pt x="1428" y="597"/>
                  </a:lnTo>
                  <a:lnTo>
                    <a:pt x="1434" y="575"/>
                  </a:lnTo>
                  <a:lnTo>
                    <a:pt x="1424" y="568"/>
                  </a:lnTo>
                  <a:lnTo>
                    <a:pt x="1418" y="524"/>
                  </a:lnTo>
                  <a:lnTo>
                    <a:pt x="1429" y="510"/>
                  </a:lnTo>
                  <a:lnTo>
                    <a:pt x="1435" y="488"/>
                  </a:lnTo>
                  <a:lnTo>
                    <a:pt x="1445" y="486"/>
                  </a:lnTo>
                  <a:lnTo>
                    <a:pt x="1480" y="494"/>
                  </a:lnTo>
                  <a:lnTo>
                    <a:pt x="1497" y="485"/>
                  </a:lnTo>
                  <a:lnTo>
                    <a:pt x="1495" y="475"/>
                  </a:lnTo>
                  <a:lnTo>
                    <a:pt x="1485" y="470"/>
                  </a:lnTo>
                  <a:lnTo>
                    <a:pt x="1465" y="471"/>
                  </a:lnTo>
                  <a:lnTo>
                    <a:pt x="1448" y="462"/>
                  </a:lnTo>
                  <a:lnTo>
                    <a:pt x="1427" y="464"/>
                  </a:lnTo>
                  <a:lnTo>
                    <a:pt x="1406" y="442"/>
                  </a:lnTo>
                  <a:lnTo>
                    <a:pt x="1388" y="442"/>
                  </a:lnTo>
                  <a:lnTo>
                    <a:pt x="1381" y="434"/>
                  </a:lnTo>
                  <a:lnTo>
                    <a:pt x="1388" y="412"/>
                  </a:lnTo>
                  <a:lnTo>
                    <a:pt x="1382" y="403"/>
                  </a:lnTo>
                  <a:lnTo>
                    <a:pt x="1386" y="391"/>
                  </a:lnTo>
                  <a:lnTo>
                    <a:pt x="1395" y="391"/>
                  </a:lnTo>
                  <a:lnTo>
                    <a:pt x="1404" y="384"/>
                  </a:lnTo>
                  <a:lnTo>
                    <a:pt x="1404" y="377"/>
                  </a:lnTo>
                  <a:lnTo>
                    <a:pt x="1390" y="366"/>
                  </a:lnTo>
                  <a:lnTo>
                    <a:pt x="1381" y="366"/>
                  </a:lnTo>
                  <a:lnTo>
                    <a:pt x="1371" y="376"/>
                  </a:lnTo>
                  <a:lnTo>
                    <a:pt x="1356" y="368"/>
                  </a:lnTo>
                  <a:lnTo>
                    <a:pt x="1354" y="356"/>
                  </a:lnTo>
                  <a:lnTo>
                    <a:pt x="1367" y="338"/>
                  </a:lnTo>
                  <a:lnTo>
                    <a:pt x="1366" y="323"/>
                  </a:lnTo>
                  <a:lnTo>
                    <a:pt x="1355" y="312"/>
                  </a:lnTo>
                  <a:lnTo>
                    <a:pt x="1362" y="302"/>
                  </a:lnTo>
                  <a:lnTo>
                    <a:pt x="1360" y="286"/>
                  </a:lnTo>
                  <a:lnTo>
                    <a:pt x="1325" y="252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27" name="Freeform 111"/>
            <p:cNvSpPr>
              <a:spLocks/>
            </p:cNvSpPr>
            <p:nvPr/>
          </p:nvSpPr>
          <p:spPr bwMode="auto">
            <a:xfrm rot="-350899">
              <a:off x="4065826" y="5723432"/>
              <a:ext cx="213400" cy="435610"/>
            </a:xfrm>
            <a:custGeom>
              <a:avLst/>
              <a:gdLst>
                <a:gd name="T0" fmla="*/ 2147483647 w 490"/>
                <a:gd name="T1" fmla="*/ 2147483647 h 1075"/>
                <a:gd name="T2" fmla="*/ 2147483647 w 490"/>
                <a:gd name="T3" fmla="*/ 2147483647 h 1075"/>
                <a:gd name="T4" fmla="*/ 2147483647 w 490"/>
                <a:gd name="T5" fmla="*/ 2147483647 h 1075"/>
                <a:gd name="T6" fmla="*/ 2147483647 w 490"/>
                <a:gd name="T7" fmla="*/ 2147483647 h 1075"/>
                <a:gd name="T8" fmla="*/ 2147483647 w 490"/>
                <a:gd name="T9" fmla="*/ 2147483647 h 1075"/>
                <a:gd name="T10" fmla="*/ 0 w 490"/>
                <a:gd name="T11" fmla="*/ 2147483647 h 1075"/>
                <a:gd name="T12" fmla="*/ 2147483647 w 490"/>
                <a:gd name="T13" fmla="*/ 2147483647 h 1075"/>
                <a:gd name="T14" fmla="*/ 2147483647 w 490"/>
                <a:gd name="T15" fmla="*/ 2147483647 h 1075"/>
                <a:gd name="T16" fmla="*/ 2147483647 w 490"/>
                <a:gd name="T17" fmla="*/ 2147483647 h 1075"/>
                <a:gd name="T18" fmla="*/ 2147483647 w 490"/>
                <a:gd name="T19" fmla="*/ 2147483647 h 1075"/>
                <a:gd name="T20" fmla="*/ 2147483647 w 490"/>
                <a:gd name="T21" fmla="*/ 2147483647 h 1075"/>
                <a:gd name="T22" fmla="*/ 2147483647 w 490"/>
                <a:gd name="T23" fmla="*/ 2147483647 h 1075"/>
                <a:gd name="T24" fmla="*/ 2147483647 w 490"/>
                <a:gd name="T25" fmla="*/ 2147483647 h 1075"/>
                <a:gd name="T26" fmla="*/ 2147483647 w 490"/>
                <a:gd name="T27" fmla="*/ 2147483647 h 1075"/>
                <a:gd name="T28" fmla="*/ 2147483647 w 490"/>
                <a:gd name="T29" fmla="*/ 2147483647 h 1075"/>
                <a:gd name="T30" fmla="*/ 2147483647 w 490"/>
                <a:gd name="T31" fmla="*/ 2147483647 h 1075"/>
                <a:gd name="T32" fmla="*/ 2147483647 w 490"/>
                <a:gd name="T33" fmla="*/ 2147483647 h 1075"/>
                <a:gd name="T34" fmla="*/ 2147483647 w 490"/>
                <a:gd name="T35" fmla="*/ 2147483647 h 1075"/>
                <a:gd name="T36" fmla="*/ 2147483647 w 490"/>
                <a:gd name="T37" fmla="*/ 2147483647 h 1075"/>
                <a:gd name="T38" fmla="*/ 2147483647 w 490"/>
                <a:gd name="T39" fmla="*/ 2147483647 h 1075"/>
                <a:gd name="T40" fmla="*/ 2147483647 w 490"/>
                <a:gd name="T41" fmla="*/ 2147483647 h 1075"/>
                <a:gd name="T42" fmla="*/ 2147483647 w 490"/>
                <a:gd name="T43" fmla="*/ 0 h 1075"/>
                <a:gd name="T44" fmla="*/ 2147483647 w 490"/>
                <a:gd name="T45" fmla="*/ 2147483647 h 1075"/>
                <a:gd name="T46" fmla="*/ 2147483647 w 490"/>
                <a:gd name="T47" fmla="*/ 2147483647 h 1075"/>
                <a:gd name="T48" fmla="*/ 2147483647 w 490"/>
                <a:gd name="T49" fmla="*/ 2147483647 h 1075"/>
                <a:gd name="T50" fmla="*/ 2147483647 w 490"/>
                <a:gd name="T51" fmla="*/ 2147483647 h 1075"/>
                <a:gd name="T52" fmla="*/ 2147483647 w 490"/>
                <a:gd name="T53" fmla="*/ 2147483647 h 1075"/>
                <a:gd name="T54" fmla="*/ 2147483647 w 490"/>
                <a:gd name="T55" fmla="*/ 2147483647 h 1075"/>
                <a:gd name="T56" fmla="*/ 2147483647 w 490"/>
                <a:gd name="T57" fmla="*/ 2147483647 h 1075"/>
                <a:gd name="T58" fmla="*/ 2147483647 w 490"/>
                <a:gd name="T59" fmla="*/ 2147483647 h 1075"/>
                <a:gd name="T60" fmla="*/ 2147483647 w 490"/>
                <a:gd name="T61" fmla="*/ 2147483647 h 1075"/>
                <a:gd name="T62" fmla="*/ 2147483647 w 490"/>
                <a:gd name="T63" fmla="*/ 2147483647 h 1075"/>
                <a:gd name="T64" fmla="*/ 2147483647 w 490"/>
                <a:gd name="T65" fmla="*/ 2147483647 h 1075"/>
                <a:gd name="T66" fmla="*/ 2147483647 w 490"/>
                <a:gd name="T67" fmla="*/ 2147483647 h 1075"/>
                <a:gd name="T68" fmla="*/ 2147483647 w 490"/>
                <a:gd name="T69" fmla="*/ 2147483647 h 1075"/>
                <a:gd name="T70" fmla="*/ 2147483647 w 490"/>
                <a:gd name="T71" fmla="*/ 2147483647 h 1075"/>
                <a:gd name="T72" fmla="*/ 2147483647 w 490"/>
                <a:gd name="T73" fmla="*/ 2147483647 h 1075"/>
                <a:gd name="T74" fmla="*/ 2147483647 w 490"/>
                <a:gd name="T75" fmla="*/ 2147483647 h 10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0"/>
                <a:gd name="T115" fmla="*/ 0 h 1075"/>
                <a:gd name="T116" fmla="*/ 490 w 490"/>
                <a:gd name="T117" fmla="*/ 1075 h 10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0" h="1075">
                  <a:moveTo>
                    <a:pt x="246" y="1071"/>
                  </a:moveTo>
                  <a:lnTo>
                    <a:pt x="199" y="1050"/>
                  </a:lnTo>
                  <a:lnTo>
                    <a:pt x="190" y="995"/>
                  </a:lnTo>
                  <a:lnTo>
                    <a:pt x="156" y="946"/>
                  </a:lnTo>
                  <a:lnTo>
                    <a:pt x="67" y="912"/>
                  </a:lnTo>
                  <a:lnTo>
                    <a:pt x="0" y="791"/>
                  </a:lnTo>
                  <a:lnTo>
                    <a:pt x="37" y="799"/>
                  </a:lnTo>
                  <a:lnTo>
                    <a:pt x="37" y="755"/>
                  </a:lnTo>
                  <a:lnTo>
                    <a:pt x="19" y="686"/>
                  </a:lnTo>
                  <a:lnTo>
                    <a:pt x="38" y="622"/>
                  </a:lnTo>
                  <a:lnTo>
                    <a:pt x="48" y="611"/>
                  </a:lnTo>
                  <a:lnTo>
                    <a:pt x="44" y="562"/>
                  </a:lnTo>
                  <a:lnTo>
                    <a:pt x="54" y="520"/>
                  </a:lnTo>
                  <a:lnTo>
                    <a:pt x="33" y="467"/>
                  </a:lnTo>
                  <a:lnTo>
                    <a:pt x="78" y="313"/>
                  </a:lnTo>
                  <a:lnTo>
                    <a:pt x="56" y="287"/>
                  </a:lnTo>
                  <a:lnTo>
                    <a:pt x="13" y="278"/>
                  </a:lnTo>
                  <a:lnTo>
                    <a:pt x="41" y="201"/>
                  </a:lnTo>
                  <a:lnTo>
                    <a:pt x="33" y="147"/>
                  </a:lnTo>
                  <a:lnTo>
                    <a:pt x="54" y="76"/>
                  </a:lnTo>
                  <a:lnTo>
                    <a:pt x="90" y="47"/>
                  </a:lnTo>
                  <a:lnTo>
                    <a:pt x="122" y="0"/>
                  </a:lnTo>
                  <a:lnTo>
                    <a:pt x="158" y="37"/>
                  </a:lnTo>
                  <a:lnTo>
                    <a:pt x="229" y="44"/>
                  </a:lnTo>
                  <a:lnTo>
                    <a:pt x="258" y="100"/>
                  </a:lnTo>
                  <a:lnTo>
                    <a:pt x="308" y="121"/>
                  </a:lnTo>
                  <a:lnTo>
                    <a:pt x="366" y="197"/>
                  </a:lnTo>
                  <a:lnTo>
                    <a:pt x="347" y="460"/>
                  </a:lnTo>
                  <a:lnTo>
                    <a:pt x="389" y="559"/>
                  </a:lnTo>
                  <a:lnTo>
                    <a:pt x="479" y="643"/>
                  </a:lnTo>
                  <a:lnTo>
                    <a:pt x="490" y="764"/>
                  </a:lnTo>
                  <a:lnTo>
                    <a:pt x="426" y="824"/>
                  </a:lnTo>
                  <a:lnTo>
                    <a:pt x="381" y="912"/>
                  </a:lnTo>
                  <a:lnTo>
                    <a:pt x="332" y="948"/>
                  </a:lnTo>
                  <a:lnTo>
                    <a:pt x="316" y="1008"/>
                  </a:lnTo>
                  <a:lnTo>
                    <a:pt x="295" y="1041"/>
                  </a:lnTo>
                  <a:lnTo>
                    <a:pt x="252" y="1075"/>
                  </a:lnTo>
                  <a:lnTo>
                    <a:pt x="246" y="107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28" name="Freeform 112"/>
            <p:cNvSpPr>
              <a:spLocks/>
            </p:cNvSpPr>
            <p:nvPr/>
          </p:nvSpPr>
          <p:spPr bwMode="auto">
            <a:xfrm rot="-350899">
              <a:off x="4065826" y="5723432"/>
              <a:ext cx="213400" cy="435610"/>
            </a:xfrm>
            <a:custGeom>
              <a:avLst/>
              <a:gdLst>
                <a:gd name="T0" fmla="*/ 2147483647 w 490"/>
                <a:gd name="T1" fmla="*/ 2147483647 h 1075"/>
                <a:gd name="T2" fmla="*/ 2147483647 w 490"/>
                <a:gd name="T3" fmla="*/ 2147483647 h 1075"/>
                <a:gd name="T4" fmla="*/ 2147483647 w 490"/>
                <a:gd name="T5" fmla="*/ 2147483647 h 1075"/>
                <a:gd name="T6" fmla="*/ 2147483647 w 490"/>
                <a:gd name="T7" fmla="*/ 2147483647 h 1075"/>
                <a:gd name="T8" fmla="*/ 2147483647 w 490"/>
                <a:gd name="T9" fmla="*/ 2147483647 h 1075"/>
                <a:gd name="T10" fmla="*/ 0 w 490"/>
                <a:gd name="T11" fmla="*/ 2147483647 h 1075"/>
                <a:gd name="T12" fmla="*/ 2147483647 w 490"/>
                <a:gd name="T13" fmla="*/ 2147483647 h 1075"/>
                <a:gd name="T14" fmla="*/ 2147483647 w 490"/>
                <a:gd name="T15" fmla="*/ 2147483647 h 1075"/>
                <a:gd name="T16" fmla="*/ 2147483647 w 490"/>
                <a:gd name="T17" fmla="*/ 2147483647 h 1075"/>
                <a:gd name="T18" fmla="*/ 2147483647 w 490"/>
                <a:gd name="T19" fmla="*/ 2147483647 h 1075"/>
                <a:gd name="T20" fmla="*/ 2147483647 w 490"/>
                <a:gd name="T21" fmla="*/ 2147483647 h 1075"/>
                <a:gd name="T22" fmla="*/ 2147483647 w 490"/>
                <a:gd name="T23" fmla="*/ 2147483647 h 1075"/>
                <a:gd name="T24" fmla="*/ 2147483647 w 490"/>
                <a:gd name="T25" fmla="*/ 2147483647 h 1075"/>
                <a:gd name="T26" fmla="*/ 2147483647 w 490"/>
                <a:gd name="T27" fmla="*/ 2147483647 h 1075"/>
                <a:gd name="T28" fmla="*/ 2147483647 w 490"/>
                <a:gd name="T29" fmla="*/ 2147483647 h 1075"/>
                <a:gd name="T30" fmla="*/ 2147483647 w 490"/>
                <a:gd name="T31" fmla="*/ 2147483647 h 1075"/>
                <a:gd name="T32" fmla="*/ 2147483647 w 490"/>
                <a:gd name="T33" fmla="*/ 2147483647 h 1075"/>
                <a:gd name="T34" fmla="*/ 2147483647 w 490"/>
                <a:gd name="T35" fmla="*/ 2147483647 h 1075"/>
                <a:gd name="T36" fmla="*/ 2147483647 w 490"/>
                <a:gd name="T37" fmla="*/ 2147483647 h 1075"/>
                <a:gd name="T38" fmla="*/ 2147483647 w 490"/>
                <a:gd name="T39" fmla="*/ 2147483647 h 1075"/>
                <a:gd name="T40" fmla="*/ 2147483647 w 490"/>
                <a:gd name="T41" fmla="*/ 2147483647 h 1075"/>
                <a:gd name="T42" fmla="*/ 2147483647 w 490"/>
                <a:gd name="T43" fmla="*/ 0 h 1075"/>
                <a:gd name="T44" fmla="*/ 2147483647 w 490"/>
                <a:gd name="T45" fmla="*/ 2147483647 h 1075"/>
                <a:gd name="T46" fmla="*/ 2147483647 w 490"/>
                <a:gd name="T47" fmla="*/ 2147483647 h 1075"/>
                <a:gd name="T48" fmla="*/ 2147483647 w 490"/>
                <a:gd name="T49" fmla="*/ 2147483647 h 1075"/>
                <a:gd name="T50" fmla="*/ 2147483647 w 490"/>
                <a:gd name="T51" fmla="*/ 2147483647 h 1075"/>
                <a:gd name="T52" fmla="*/ 2147483647 w 490"/>
                <a:gd name="T53" fmla="*/ 2147483647 h 1075"/>
                <a:gd name="T54" fmla="*/ 2147483647 w 490"/>
                <a:gd name="T55" fmla="*/ 2147483647 h 1075"/>
                <a:gd name="T56" fmla="*/ 2147483647 w 490"/>
                <a:gd name="T57" fmla="*/ 2147483647 h 1075"/>
                <a:gd name="T58" fmla="*/ 2147483647 w 490"/>
                <a:gd name="T59" fmla="*/ 2147483647 h 1075"/>
                <a:gd name="T60" fmla="*/ 2147483647 w 490"/>
                <a:gd name="T61" fmla="*/ 2147483647 h 1075"/>
                <a:gd name="T62" fmla="*/ 2147483647 w 490"/>
                <a:gd name="T63" fmla="*/ 2147483647 h 1075"/>
                <a:gd name="T64" fmla="*/ 2147483647 w 490"/>
                <a:gd name="T65" fmla="*/ 2147483647 h 1075"/>
                <a:gd name="T66" fmla="*/ 2147483647 w 490"/>
                <a:gd name="T67" fmla="*/ 2147483647 h 1075"/>
                <a:gd name="T68" fmla="*/ 2147483647 w 490"/>
                <a:gd name="T69" fmla="*/ 2147483647 h 1075"/>
                <a:gd name="T70" fmla="*/ 2147483647 w 490"/>
                <a:gd name="T71" fmla="*/ 2147483647 h 1075"/>
                <a:gd name="T72" fmla="*/ 2147483647 w 490"/>
                <a:gd name="T73" fmla="*/ 2147483647 h 1075"/>
                <a:gd name="T74" fmla="*/ 2147483647 w 490"/>
                <a:gd name="T75" fmla="*/ 2147483647 h 10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0"/>
                <a:gd name="T115" fmla="*/ 0 h 1075"/>
                <a:gd name="T116" fmla="*/ 490 w 490"/>
                <a:gd name="T117" fmla="*/ 1075 h 10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0" h="1075">
                  <a:moveTo>
                    <a:pt x="246" y="1071"/>
                  </a:moveTo>
                  <a:lnTo>
                    <a:pt x="199" y="1050"/>
                  </a:lnTo>
                  <a:lnTo>
                    <a:pt x="190" y="995"/>
                  </a:lnTo>
                  <a:lnTo>
                    <a:pt x="156" y="946"/>
                  </a:lnTo>
                  <a:lnTo>
                    <a:pt x="67" y="912"/>
                  </a:lnTo>
                  <a:lnTo>
                    <a:pt x="0" y="791"/>
                  </a:lnTo>
                  <a:lnTo>
                    <a:pt x="37" y="799"/>
                  </a:lnTo>
                  <a:lnTo>
                    <a:pt x="37" y="755"/>
                  </a:lnTo>
                  <a:lnTo>
                    <a:pt x="19" y="686"/>
                  </a:lnTo>
                  <a:lnTo>
                    <a:pt x="38" y="622"/>
                  </a:lnTo>
                  <a:lnTo>
                    <a:pt x="48" y="611"/>
                  </a:lnTo>
                  <a:lnTo>
                    <a:pt x="44" y="562"/>
                  </a:lnTo>
                  <a:lnTo>
                    <a:pt x="54" y="520"/>
                  </a:lnTo>
                  <a:lnTo>
                    <a:pt x="33" y="467"/>
                  </a:lnTo>
                  <a:lnTo>
                    <a:pt x="78" y="313"/>
                  </a:lnTo>
                  <a:lnTo>
                    <a:pt x="56" y="287"/>
                  </a:lnTo>
                  <a:lnTo>
                    <a:pt x="13" y="278"/>
                  </a:lnTo>
                  <a:lnTo>
                    <a:pt x="41" y="201"/>
                  </a:lnTo>
                  <a:lnTo>
                    <a:pt x="33" y="147"/>
                  </a:lnTo>
                  <a:lnTo>
                    <a:pt x="54" y="76"/>
                  </a:lnTo>
                  <a:lnTo>
                    <a:pt x="90" y="47"/>
                  </a:lnTo>
                  <a:lnTo>
                    <a:pt x="122" y="0"/>
                  </a:lnTo>
                  <a:lnTo>
                    <a:pt x="158" y="37"/>
                  </a:lnTo>
                  <a:lnTo>
                    <a:pt x="229" y="44"/>
                  </a:lnTo>
                  <a:lnTo>
                    <a:pt x="258" y="100"/>
                  </a:lnTo>
                  <a:lnTo>
                    <a:pt x="308" y="121"/>
                  </a:lnTo>
                  <a:lnTo>
                    <a:pt x="366" y="197"/>
                  </a:lnTo>
                  <a:lnTo>
                    <a:pt x="347" y="460"/>
                  </a:lnTo>
                  <a:lnTo>
                    <a:pt x="389" y="559"/>
                  </a:lnTo>
                  <a:lnTo>
                    <a:pt x="479" y="643"/>
                  </a:lnTo>
                  <a:lnTo>
                    <a:pt x="490" y="764"/>
                  </a:lnTo>
                  <a:lnTo>
                    <a:pt x="426" y="824"/>
                  </a:lnTo>
                  <a:lnTo>
                    <a:pt x="381" y="912"/>
                  </a:lnTo>
                  <a:lnTo>
                    <a:pt x="332" y="948"/>
                  </a:lnTo>
                  <a:lnTo>
                    <a:pt x="316" y="1008"/>
                  </a:lnTo>
                  <a:lnTo>
                    <a:pt x="295" y="1041"/>
                  </a:lnTo>
                  <a:lnTo>
                    <a:pt x="252" y="1075"/>
                  </a:lnTo>
                  <a:lnTo>
                    <a:pt x="246" y="1071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29" name="Freeform 113" descr="Large grid"/>
            <p:cNvSpPr>
              <a:spLocks/>
            </p:cNvSpPr>
            <p:nvPr/>
          </p:nvSpPr>
          <p:spPr bwMode="auto">
            <a:xfrm rot="-350899">
              <a:off x="4007796" y="3662928"/>
              <a:ext cx="524140" cy="378565"/>
            </a:xfrm>
            <a:custGeom>
              <a:avLst/>
              <a:gdLst>
                <a:gd name="T0" fmla="*/ 2147483647 w 1199"/>
                <a:gd name="T1" fmla="*/ 2147483647 h 936"/>
                <a:gd name="T2" fmla="*/ 2147483647 w 1199"/>
                <a:gd name="T3" fmla="*/ 2147483647 h 936"/>
                <a:gd name="T4" fmla="*/ 2147483647 w 1199"/>
                <a:gd name="T5" fmla="*/ 2147483647 h 936"/>
                <a:gd name="T6" fmla="*/ 2147483647 w 1199"/>
                <a:gd name="T7" fmla="*/ 2147483647 h 936"/>
                <a:gd name="T8" fmla="*/ 2147483647 w 1199"/>
                <a:gd name="T9" fmla="*/ 2147483647 h 936"/>
                <a:gd name="T10" fmla="*/ 2147483647 w 1199"/>
                <a:gd name="T11" fmla="*/ 2147483647 h 936"/>
                <a:gd name="T12" fmla="*/ 2147483647 w 1199"/>
                <a:gd name="T13" fmla="*/ 2147483647 h 936"/>
                <a:gd name="T14" fmla="*/ 2147483647 w 1199"/>
                <a:gd name="T15" fmla="*/ 2147483647 h 936"/>
                <a:gd name="T16" fmla="*/ 2147483647 w 1199"/>
                <a:gd name="T17" fmla="*/ 2147483647 h 936"/>
                <a:gd name="T18" fmla="*/ 2147483647 w 1199"/>
                <a:gd name="T19" fmla="*/ 2147483647 h 936"/>
                <a:gd name="T20" fmla="*/ 2147483647 w 1199"/>
                <a:gd name="T21" fmla="*/ 2147483647 h 936"/>
                <a:gd name="T22" fmla="*/ 2147483647 w 1199"/>
                <a:gd name="T23" fmla="*/ 2147483647 h 936"/>
                <a:gd name="T24" fmla="*/ 2147483647 w 1199"/>
                <a:gd name="T25" fmla="*/ 2147483647 h 936"/>
                <a:gd name="T26" fmla="*/ 2147483647 w 1199"/>
                <a:gd name="T27" fmla="*/ 2147483647 h 936"/>
                <a:gd name="T28" fmla="*/ 2147483647 w 1199"/>
                <a:gd name="T29" fmla="*/ 2147483647 h 936"/>
                <a:gd name="T30" fmla="*/ 2147483647 w 1199"/>
                <a:gd name="T31" fmla="*/ 2147483647 h 936"/>
                <a:gd name="T32" fmla="*/ 2147483647 w 1199"/>
                <a:gd name="T33" fmla="*/ 2147483647 h 936"/>
                <a:gd name="T34" fmla="*/ 2147483647 w 1199"/>
                <a:gd name="T35" fmla="*/ 2147483647 h 936"/>
                <a:gd name="T36" fmla="*/ 2147483647 w 1199"/>
                <a:gd name="T37" fmla="*/ 2147483647 h 936"/>
                <a:gd name="T38" fmla="*/ 2147483647 w 1199"/>
                <a:gd name="T39" fmla="*/ 2147483647 h 936"/>
                <a:gd name="T40" fmla="*/ 2147483647 w 1199"/>
                <a:gd name="T41" fmla="*/ 2147483647 h 936"/>
                <a:gd name="T42" fmla="*/ 2147483647 w 1199"/>
                <a:gd name="T43" fmla="*/ 2147483647 h 936"/>
                <a:gd name="T44" fmla="*/ 2147483647 w 1199"/>
                <a:gd name="T45" fmla="*/ 2147483647 h 936"/>
                <a:gd name="T46" fmla="*/ 2147483647 w 1199"/>
                <a:gd name="T47" fmla="*/ 2147483647 h 936"/>
                <a:gd name="T48" fmla="*/ 2147483647 w 1199"/>
                <a:gd name="T49" fmla="*/ 2147483647 h 936"/>
                <a:gd name="T50" fmla="*/ 2147483647 w 1199"/>
                <a:gd name="T51" fmla="*/ 2147483647 h 936"/>
                <a:gd name="T52" fmla="*/ 2147483647 w 1199"/>
                <a:gd name="T53" fmla="*/ 2147483647 h 936"/>
                <a:gd name="T54" fmla="*/ 2147483647 w 1199"/>
                <a:gd name="T55" fmla="*/ 2147483647 h 936"/>
                <a:gd name="T56" fmla="*/ 2147483647 w 1199"/>
                <a:gd name="T57" fmla="*/ 2147483647 h 936"/>
                <a:gd name="T58" fmla="*/ 2147483647 w 1199"/>
                <a:gd name="T59" fmla="*/ 0 h 936"/>
                <a:gd name="T60" fmla="*/ 2147483647 w 1199"/>
                <a:gd name="T61" fmla="*/ 2147483647 h 936"/>
                <a:gd name="T62" fmla="*/ 2147483647 w 1199"/>
                <a:gd name="T63" fmla="*/ 2147483647 h 936"/>
                <a:gd name="T64" fmla="*/ 2147483647 w 1199"/>
                <a:gd name="T65" fmla="*/ 2147483647 h 936"/>
                <a:gd name="T66" fmla="*/ 2147483647 w 1199"/>
                <a:gd name="T67" fmla="*/ 2147483647 h 936"/>
                <a:gd name="T68" fmla="*/ 2147483647 w 1199"/>
                <a:gd name="T69" fmla="*/ 2147483647 h 936"/>
                <a:gd name="T70" fmla="*/ 2147483647 w 1199"/>
                <a:gd name="T71" fmla="*/ 2147483647 h 936"/>
                <a:gd name="T72" fmla="*/ 2147483647 w 1199"/>
                <a:gd name="T73" fmla="*/ 2147483647 h 9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9"/>
                <a:gd name="T112" fmla="*/ 0 h 936"/>
                <a:gd name="T113" fmla="*/ 1199 w 1199"/>
                <a:gd name="T114" fmla="*/ 936 h 9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9" h="936">
                  <a:moveTo>
                    <a:pt x="0" y="166"/>
                  </a:moveTo>
                  <a:lnTo>
                    <a:pt x="20" y="322"/>
                  </a:lnTo>
                  <a:lnTo>
                    <a:pt x="13" y="235"/>
                  </a:lnTo>
                  <a:lnTo>
                    <a:pt x="45" y="442"/>
                  </a:lnTo>
                  <a:lnTo>
                    <a:pt x="54" y="442"/>
                  </a:lnTo>
                  <a:lnTo>
                    <a:pt x="62" y="471"/>
                  </a:lnTo>
                  <a:lnTo>
                    <a:pt x="99" y="459"/>
                  </a:lnTo>
                  <a:lnTo>
                    <a:pt x="121" y="481"/>
                  </a:lnTo>
                  <a:lnTo>
                    <a:pt x="151" y="488"/>
                  </a:lnTo>
                  <a:lnTo>
                    <a:pt x="175" y="507"/>
                  </a:lnTo>
                  <a:lnTo>
                    <a:pt x="265" y="525"/>
                  </a:lnTo>
                  <a:lnTo>
                    <a:pt x="327" y="518"/>
                  </a:lnTo>
                  <a:lnTo>
                    <a:pt x="352" y="534"/>
                  </a:lnTo>
                  <a:lnTo>
                    <a:pt x="397" y="618"/>
                  </a:lnTo>
                  <a:lnTo>
                    <a:pt x="377" y="678"/>
                  </a:lnTo>
                  <a:lnTo>
                    <a:pt x="390" y="781"/>
                  </a:lnTo>
                  <a:lnTo>
                    <a:pt x="522" y="854"/>
                  </a:lnTo>
                  <a:lnTo>
                    <a:pt x="540" y="899"/>
                  </a:lnTo>
                  <a:lnTo>
                    <a:pt x="544" y="925"/>
                  </a:lnTo>
                  <a:lnTo>
                    <a:pt x="604" y="936"/>
                  </a:lnTo>
                  <a:lnTo>
                    <a:pt x="663" y="919"/>
                  </a:lnTo>
                  <a:lnTo>
                    <a:pt x="726" y="927"/>
                  </a:lnTo>
                  <a:lnTo>
                    <a:pt x="754" y="912"/>
                  </a:lnTo>
                  <a:lnTo>
                    <a:pt x="775" y="890"/>
                  </a:lnTo>
                  <a:lnTo>
                    <a:pt x="804" y="902"/>
                  </a:lnTo>
                  <a:lnTo>
                    <a:pt x="835" y="897"/>
                  </a:lnTo>
                  <a:lnTo>
                    <a:pt x="819" y="842"/>
                  </a:lnTo>
                  <a:lnTo>
                    <a:pt x="847" y="826"/>
                  </a:lnTo>
                  <a:lnTo>
                    <a:pt x="876" y="826"/>
                  </a:lnTo>
                  <a:lnTo>
                    <a:pt x="896" y="800"/>
                  </a:lnTo>
                  <a:lnTo>
                    <a:pt x="923" y="781"/>
                  </a:lnTo>
                  <a:lnTo>
                    <a:pt x="953" y="789"/>
                  </a:lnTo>
                  <a:lnTo>
                    <a:pt x="971" y="814"/>
                  </a:lnTo>
                  <a:lnTo>
                    <a:pt x="1001" y="827"/>
                  </a:lnTo>
                  <a:lnTo>
                    <a:pt x="1030" y="813"/>
                  </a:lnTo>
                  <a:lnTo>
                    <a:pt x="1021" y="783"/>
                  </a:lnTo>
                  <a:lnTo>
                    <a:pt x="999" y="760"/>
                  </a:lnTo>
                  <a:lnTo>
                    <a:pt x="984" y="732"/>
                  </a:lnTo>
                  <a:lnTo>
                    <a:pt x="988" y="701"/>
                  </a:lnTo>
                  <a:lnTo>
                    <a:pt x="1017" y="647"/>
                  </a:lnTo>
                  <a:lnTo>
                    <a:pt x="1021" y="521"/>
                  </a:lnTo>
                  <a:lnTo>
                    <a:pt x="1047" y="503"/>
                  </a:lnTo>
                  <a:lnTo>
                    <a:pt x="1077" y="496"/>
                  </a:lnTo>
                  <a:lnTo>
                    <a:pt x="1122" y="455"/>
                  </a:lnTo>
                  <a:lnTo>
                    <a:pt x="1170" y="452"/>
                  </a:lnTo>
                  <a:lnTo>
                    <a:pt x="1199" y="381"/>
                  </a:lnTo>
                  <a:lnTo>
                    <a:pt x="1169" y="369"/>
                  </a:lnTo>
                  <a:lnTo>
                    <a:pt x="1138" y="372"/>
                  </a:lnTo>
                  <a:lnTo>
                    <a:pt x="1133" y="313"/>
                  </a:lnTo>
                  <a:lnTo>
                    <a:pt x="1159" y="297"/>
                  </a:lnTo>
                  <a:lnTo>
                    <a:pt x="1177" y="272"/>
                  </a:lnTo>
                  <a:lnTo>
                    <a:pt x="1175" y="265"/>
                  </a:lnTo>
                  <a:lnTo>
                    <a:pt x="1176" y="261"/>
                  </a:lnTo>
                  <a:lnTo>
                    <a:pt x="1119" y="238"/>
                  </a:lnTo>
                  <a:lnTo>
                    <a:pt x="1043" y="160"/>
                  </a:lnTo>
                  <a:lnTo>
                    <a:pt x="941" y="101"/>
                  </a:lnTo>
                  <a:lnTo>
                    <a:pt x="882" y="107"/>
                  </a:lnTo>
                  <a:lnTo>
                    <a:pt x="853" y="100"/>
                  </a:lnTo>
                  <a:lnTo>
                    <a:pt x="810" y="19"/>
                  </a:lnTo>
                  <a:lnTo>
                    <a:pt x="788" y="0"/>
                  </a:lnTo>
                  <a:lnTo>
                    <a:pt x="760" y="11"/>
                  </a:lnTo>
                  <a:lnTo>
                    <a:pt x="721" y="57"/>
                  </a:lnTo>
                  <a:lnTo>
                    <a:pt x="664" y="74"/>
                  </a:lnTo>
                  <a:lnTo>
                    <a:pt x="549" y="37"/>
                  </a:lnTo>
                  <a:lnTo>
                    <a:pt x="461" y="35"/>
                  </a:lnTo>
                  <a:lnTo>
                    <a:pt x="433" y="44"/>
                  </a:lnTo>
                  <a:lnTo>
                    <a:pt x="406" y="37"/>
                  </a:lnTo>
                  <a:lnTo>
                    <a:pt x="379" y="51"/>
                  </a:lnTo>
                  <a:lnTo>
                    <a:pt x="348" y="52"/>
                  </a:lnTo>
                  <a:lnTo>
                    <a:pt x="321" y="38"/>
                  </a:lnTo>
                  <a:lnTo>
                    <a:pt x="232" y="41"/>
                  </a:lnTo>
                  <a:lnTo>
                    <a:pt x="95" y="103"/>
                  </a:lnTo>
                  <a:lnTo>
                    <a:pt x="64" y="155"/>
                  </a:lnTo>
                  <a:lnTo>
                    <a:pt x="38" y="172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30" name="Freeform 114"/>
            <p:cNvSpPr>
              <a:spLocks/>
            </p:cNvSpPr>
            <p:nvPr/>
          </p:nvSpPr>
          <p:spPr bwMode="auto">
            <a:xfrm rot="-350899">
              <a:off x="4007796" y="3662928"/>
              <a:ext cx="524140" cy="378565"/>
            </a:xfrm>
            <a:custGeom>
              <a:avLst/>
              <a:gdLst>
                <a:gd name="T0" fmla="*/ 2147483647 w 1199"/>
                <a:gd name="T1" fmla="*/ 2147483647 h 936"/>
                <a:gd name="T2" fmla="*/ 2147483647 w 1199"/>
                <a:gd name="T3" fmla="*/ 2147483647 h 936"/>
                <a:gd name="T4" fmla="*/ 2147483647 w 1199"/>
                <a:gd name="T5" fmla="*/ 2147483647 h 936"/>
                <a:gd name="T6" fmla="*/ 2147483647 w 1199"/>
                <a:gd name="T7" fmla="*/ 2147483647 h 936"/>
                <a:gd name="T8" fmla="*/ 2147483647 w 1199"/>
                <a:gd name="T9" fmla="*/ 2147483647 h 936"/>
                <a:gd name="T10" fmla="*/ 2147483647 w 1199"/>
                <a:gd name="T11" fmla="*/ 2147483647 h 936"/>
                <a:gd name="T12" fmla="*/ 2147483647 w 1199"/>
                <a:gd name="T13" fmla="*/ 2147483647 h 936"/>
                <a:gd name="T14" fmla="*/ 2147483647 w 1199"/>
                <a:gd name="T15" fmla="*/ 2147483647 h 936"/>
                <a:gd name="T16" fmla="*/ 2147483647 w 1199"/>
                <a:gd name="T17" fmla="*/ 2147483647 h 936"/>
                <a:gd name="T18" fmla="*/ 2147483647 w 1199"/>
                <a:gd name="T19" fmla="*/ 2147483647 h 936"/>
                <a:gd name="T20" fmla="*/ 2147483647 w 1199"/>
                <a:gd name="T21" fmla="*/ 2147483647 h 936"/>
                <a:gd name="T22" fmla="*/ 2147483647 w 1199"/>
                <a:gd name="T23" fmla="*/ 2147483647 h 936"/>
                <a:gd name="T24" fmla="*/ 2147483647 w 1199"/>
                <a:gd name="T25" fmla="*/ 2147483647 h 936"/>
                <a:gd name="T26" fmla="*/ 2147483647 w 1199"/>
                <a:gd name="T27" fmla="*/ 2147483647 h 936"/>
                <a:gd name="T28" fmla="*/ 2147483647 w 1199"/>
                <a:gd name="T29" fmla="*/ 2147483647 h 936"/>
                <a:gd name="T30" fmla="*/ 2147483647 w 1199"/>
                <a:gd name="T31" fmla="*/ 2147483647 h 936"/>
                <a:gd name="T32" fmla="*/ 2147483647 w 1199"/>
                <a:gd name="T33" fmla="*/ 2147483647 h 936"/>
                <a:gd name="T34" fmla="*/ 2147483647 w 1199"/>
                <a:gd name="T35" fmla="*/ 2147483647 h 936"/>
                <a:gd name="T36" fmla="*/ 2147483647 w 1199"/>
                <a:gd name="T37" fmla="*/ 2147483647 h 936"/>
                <a:gd name="T38" fmla="*/ 2147483647 w 1199"/>
                <a:gd name="T39" fmla="*/ 2147483647 h 936"/>
                <a:gd name="T40" fmla="*/ 2147483647 w 1199"/>
                <a:gd name="T41" fmla="*/ 2147483647 h 936"/>
                <a:gd name="T42" fmla="*/ 2147483647 w 1199"/>
                <a:gd name="T43" fmla="*/ 2147483647 h 936"/>
                <a:gd name="T44" fmla="*/ 2147483647 w 1199"/>
                <a:gd name="T45" fmla="*/ 2147483647 h 936"/>
                <a:gd name="T46" fmla="*/ 2147483647 w 1199"/>
                <a:gd name="T47" fmla="*/ 2147483647 h 936"/>
                <a:gd name="T48" fmla="*/ 2147483647 w 1199"/>
                <a:gd name="T49" fmla="*/ 2147483647 h 936"/>
                <a:gd name="T50" fmla="*/ 2147483647 w 1199"/>
                <a:gd name="T51" fmla="*/ 2147483647 h 936"/>
                <a:gd name="T52" fmla="*/ 2147483647 w 1199"/>
                <a:gd name="T53" fmla="*/ 2147483647 h 936"/>
                <a:gd name="T54" fmla="*/ 2147483647 w 1199"/>
                <a:gd name="T55" fmla="*/ 2147483647 h 936"/>
                <a:gd name="T56" fmla="*/ 2147483647 w 1199"/>
                <a:gd name="T57" fmla="*/ 2147483647 h 936"/>
                <a:gd name="T58" fmla="*/ 2147483647 w 1199"/>
                <a:gd name="T59" fmla="*/ 0 h 936"/>
                <a:gd name="T60" fmla="*/ 2147483647 w 1199"/>
                <a:gd name="T61" fmla="*/ 2147483647 h 936"/>
                <a:gd name="T62" fmla="*/ 2147483647 w 1199"/>
                <a:gd name="T63" fmla="*/ 2147483647 h 936"/>
                <a:gd name="T64" fmla="*/ 2147483647 w 1199"/>
                <a:gd name="T65" fmla="*/ 2147483647 h 936"/>
                <a:gd name="T66" fmla="*/ 2147483647 w 1199"/>
                <a:gd name="T67" fmla="*/ 2147483647 h 936"/>
                <a:gd name="T68" fmla="*/ 2147483647 w 1199"/>
                <a:gd name="T69" fmla="*/ 2147483647 h 936"/>
                <a:gd name="T70" fmla="*/ 2147483647 w 1199"/>
                <a:gd name="T71" fmla="*/ 2147483647 h 936"/>
                <a:gd name="T72" fmla="*/ 2147483647 w 1199"/>
                <a:gd name="T73" fmla="*/ 2147483647 h 9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9"/>
                <a:gd name="T112" fmla="*/ 0 h 936"/>
                <a:gd name="T113" fmla="*/ 1199 w 1199"/>
                <a:gd name="T114" fmla="*/ 936 h 9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9" h="936">
                  <a:moveTo>
                    <a:pt x="0" y="166"/>
                  </a:moveTo>
                  <a:lnTo>
                    <a:pt x="20" y="322"/>
                  </a:lnTo>
                  <a:lnTo>
                    <a:pt x="13" y="235"/>
                  </a:lnTo>
                  <a:lnTo>
                    <a:pt x="45" y="442"/>
                  </a:lnTo>
                  <a:lnTo>
                    <a:pt x="54" y="442"/>
                  </a:lnTo>
                  <a:lnTo>
                    <a:pt x="62" y="471"/>
                  </a:lnTo>
                  <a:lnTo>
                    <a:pt x="99" y="459"/>
                  </a:lnTo>
                  <a:lnTo>
                    <a:pt x="121" y="481"/>
                  </a:lnTo>
                  <a:lnTo>
                    <a:pt x="151" y="488"/>
                  </a:lnTo>
                  <a:lnTo>
                    <a:pt x="175" y="507"/>
                  </a:lnTo>
                  <a:lnTo>
                    <a:pt x="265" y="525"/>
                  </a:lnTo>
                  <a:lnTo>
                    <a:pt x="327" y="518"/>
                  </a:lnTo>
                  <a:lnTo>
                    <a:pt x="352" y="534"/>
                  </a:lnTo>
                  <a:lnTo>
                    <a:pt x="397" y="618"/>
                  </a:lnTo>
                  <a:lnTo>
                    <a:pt x="377" y="678"/>
                  </a:lnTo>
                  <a:lnTo>
                    <a:pt x="390" y="781"/>
                  </a:lnTo>
                  <a:lnTo>
                    <a:pt x="522" y="854"/>
                  </a:lnTo>
                  <a:lnTo>
                    <a:pt x="540" y="899"/>
                  </a:lnTo>
                  <a:lnTo>
                    <a:pt x="544" y="925"/>
                  </a:lnTo>
                  <a:lnTo>
                    <a:pt x="604" y="936"/>
                  </a:lnTo>
                  <a:lnTo>
                    <a:pt x="663" y="919"/>
                  </a:lnTo>
                  <a:lnTo>
                    <a:pt x="726" y="927"/>
                  </a:lnTo>
                  <a:lnTo>
                    <a:pt x="754" y="912"/>
                  </a:lnTo>
                  <a:lnTo>
                    <a:pt x="775" y="890"/>
                  </a:lnTo>
                  <a:lnTo>
                    <a:pt x="804" y="902"/>
                  </a:lnTo>
                  <a:lnTo>
                    <a:pt x="835" y="897"/>
                  </a:lnTo>
                  <a:lnTo>
                    <a:pt x="819" y="842"/>
                  </a:lnTo>
                  <a:lnTo>
                    <a:pt x="847" y="826"/>
                  </a:lnTo>
                  <a:lnTo>
                    <a:pt x="876" y="826"/>
                  </a:lnTo>
                  <a:lnTo>
                    <a:pt x="896" y="800"/>
                  </a:lnTo>
                  <a:lnTo>
                    <a:pt x="923" y="781"/>
                  </a:lnTo>
                  <a:lnTo>
                    <a:pt x="953" y="789"/>
                  </a:lnTo>
                  <a:lnTo>
                    <a:pt x="971" y="814"/>
                  </a:lnTo>
                  <a:lnTo>
                    <a:pt x="1001" y="827"/>
                  </a:lnTo>
                  <a:lnTo>
                    <a:pt x="1030" y="813"/>
                  </a:lnTo>
                  <a:lnTo>
                    <a:pt x="1021" y="783"/>
                  </a:lnTo>
                  <a:lnTo>
                    <a:pt x="999" y="760"/>
                  </a:lnTo>
                  <a:lnTo>
                    <a:pt x="984" y="732"/>
                  </a:lnTo>
                  <a:lnTo>
                    <a:pt x="988" y="701"/>
                  </a:lnTo>
                  <a:lnTo>
                    <a:pt x="1017" y="647"/>
                  </a:lnTo>
                  <a:lnTo>
                    <a:pt x="1021" y="521"/>
                  </a:lnTo>
                  <a:lnTo>
                    <a:pt x="1047" y="503"/>
                  </a:lnTo>
                  <a:lnTo>
                    <a:pt x="1077" y="496"/>
                  </a:lnTo>
                  <a:lnTo>
                    <a:pt x="1122" y="455"/>
                  </a:lnTo>
                  <a:lnTo>
                    <a:pt x="1170" y="452"/>
                  </a:lnTo>
                  <a:lnTo>
                    <a:pt x="1199" y="381"/>
                  </a:lnTo>
                  <a:lnTo>
                    <a:pt x="1169" y="369"/>
                  </a:lnTo>
                  <a:lnTo>
                    <a:pt x="1138" y="372"/>
                  </a:lnTo>
                  <a:lnTo>
                    <a:pt x="1133" y="313"/>
                  </a:lnTo>
                  <a:lnTo>
                    <a:pt x="1159" y="297"/>
                  </a:lnTo>
                  <a:lnTo>
                    <a:pt x="1177" y="272"/>
                  </a:lnTo>
                  <a:lnTo>
                    <a:pt x="1175" y="265"/>
                  </a:lnTo>
                  <a:lnTo>
                    <a:pt x="1176" y="261"/>
                  </a:lnTo>
                  <a:lnTo>
                    <a:pt x="1119" y="238"/>
                  </a:lnTo>
                  <a:lnTo>
                    <a:pt x="1043" y="160"/>
                  </a:lnTo>
                  <a:lnTo>
                    <a:pt x="941" y="101"/>
                  </a:lnTo>
                  <a:lnTo>
                    <a:pt x="882" y="107"/>
                  </a:lnTo>
                  <a:lnTo>
                    <a:pt x="853" y="100"/>
                  </a:lnTo>
                  <a:lnTo>
                    <a:pt x="810" y="19"/>
                  </a:lnTo>
                  <a:lnTo>
                    <a:pt x="788" y="0"/>
                  </a:lnTo>
                  <a:lnTo>
                    <a:pt x="760" y="11"/>
                  </a:lnTo>
                  <a:lnTo>
                    <a:pt x="721" y="57"/>
                  </a:lnTo>
                  <a:lnTo>
                    <a:pt x="664" y="74"/>
                  </a:lnTo>
                  <a:lnTo>
                    <a:pt x="549" y="37"/>
                  </a:lnTo>
                  <a:lnTo>
                    <a:pt x="461" y="35"/>
                  </a:lnTo>
                  <a:lnTo>
                    <a:pt x="433" y="44"/>
                  </a:lnTo>
                  <a:lnTo>
                    <a:pt x="406" y="37"/>
                  </a:lnTo>
                  <a:lnTo>
                    <a:pt x="379" y="51"/>
                  </a:lnTo>
                  <a:lnTo>
                    <a:pt x="348" y="52"/>
                  </a:lnTo>
                  <a:lnTo>
                    <a:pt x="321" y="38"/>
                  </a:lnTo>
                  <a:lnTo>
                    <a:pt x="232" y="41"/>
                  </a:lnTo>
                  <a:lnTo>
                    <a:pt x="95" y="103"/>
                  </a:lnTo>
                  <a:lnTo>
                    <a:pt x="64" y="155"/>
                  </a:lnTo>
                  <a:lnTo>
                    <a:pt x="38" y="172"/>
                  </a:lnTo>
                  <a:lnTo>
                    <a:pt x="0" y="166"/>
                  </a:lnTo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6350">
              <a:solidFill>
                <a:srgbClr val="0D0C07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31" name="Freeform 115" descr="Large grid"/>
            <p:cNvSpPr>
              <a:spLocks/>
            </p:cNvSpPr>
            <p:nvPr/>
          </p:nvSpPr>
          <p:spPr bwMode="auto">
            <a:xfrm rot="-350899">
              <a:off x="3571637" y="3605883"/>
              <a:ext cx="67389" cy="160761"/>
            </a:xfrm>
            <a:custGeom>
              <a:avLst/>
              <a:gdLst>
                <a:gd name="T0" fmla="*/ 0 w 156"/>
                <a:gd name="T1" fmla="*/ 2147483647 h 392"/>
                <a:gd name="T2" fmla="*/ 2147483647 w 156"/>
                <a:gd name="T3" fmla="*/ 2147483647 h 392"/>
                <a:gd name="T4" fmla="*/ 2147483647 w 156"/>
                <a:gd name="T5" fmla="*/ 2147483647 h 392"/>
                <a:gd name="T6" fmla="*/ 2147483647 w 156"/>
                <a:gd name="T7" fmla="*/ 2147483647 h 392"/>
                <a:gd name="T8" fmla="*/ 2147483647 w 156"/>
                <a:gd name="T9" fmla="*/ 0 h 392"/>
                <a:gd name="T10" fmla="*/ 2147483647 w 156"/>
                <a:gd name="T11" fmla="*/ 2147483647 h 392"/>
                <a:gd name="T12" fmla="*/ 0 w 156"/>
                <a:gd name="T13" fmla="*/ 2147483647 h 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392"/>
                <a:gd name="T23" fmla="*/ 156 w 156"/>
                <a:gd name="T24" fmla="*/ 392 h 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392">
                  <a:moveTo>
                    <a:pt x="0" y="392"/>
                  </a:moveTo>
                  <a:lnTo>
                    <a:pt x="31" y="359"/>
                  </a:lnTo>
                  <a:lnTo>
                    <a:pt x="141" y="32"/>
                  </a:lnTo>
                  <a:lnTo>
                    <a:pt x="153" y="15"/>
                  </a:lnTo>
                  <a:lnTo>
                    <a:pt x="156" y="0"/>
                  </a:lnTo>
                  <a:lnTo>
                    <a:pt x="138" y="16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32" name="Freeform 116" descr="Large grid"/>
            <p:cNvSpPr>
              <a:spLocks/>
            </p:cNvSpPr>
            <p:nvPr/>
          </p:nvSpPr>
          <p:spPr bwMode="auto">
            <a:xfrm rot="-350899">
              <a:off x="3571637" y="3605883"/>
              <a:ext cx="67389" cy="160761"/>
            </a:xfrm>
            <a:custGeom>
              <a:avLst/>
              <a:gdLst>
                <a:gd name="T0" fmla="*/ 0 w 156"/>
                <a:gd name="T1" fmla="*/ 2147483647 h 392"/>
                <a:gd name="T2" fmla="*/ 2147483647 w 156"/>
                <a:gd name="T3" fmla="*/ 2147483647 h 392"/>
                <a:gd name="T4" fmla="*/ 2147483647 w 156"/>
                <a:gd name="T5" fmla="*/ 2147483647 h 392"/>
                <a:gd name="T6" fmla="*/ 2147483647 w 156"/>
                <a:gd name="T7" fmla="*/ 2147483647 h 392"/>
                <a:gd name="T8" fmla="*/ 2147483647 w 156"/>
                <a:gd name="T9" fmla="*/ 0 h 392"/>
                <a:gd name="T10" fmla="*/ 2147483647 w 156"/>
                <a:gd name="T11" fmla="*/ 2147483647 h 392"/>
                <a:gd name="T12" fmla="*/ 0 w 156"/>
                <a:gd name="T13" fmla="*/ 2147483647 h 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392"/>
                <a:gd name="T23" fmla="*/ 156 w 156"/>
                <a:gd name="T24" fmla="*/ 392 h 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392">
                  <a:moveTo>
                    <a:pt x="0" y="392"/>
                  </a:moveTo>
                  <a:lnTo>
                    <a:pt x="31" y="359"/>
                  </a:lnTo>
                  <a:lnTo>
                    <a:pt x="141" y="32"/>
                  </a:lnTo>
                  <a:lnTo>
                    <a:pt x="153" y="15"/>
                  </a:lnTo>
                  <a:lnTo>
                    <a:pt x="156" y="0"/>
                  </a:lnTo>
                  <a:lnTo>
                    <a:pt x="138" y="16"/>
                  </a:lnTo>
                  <a:lnTo>
                    <a:pt x="0" y="392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33" name="Freeform 117" descr="Large grid"/>
            <p:cNvSpPr>
              <a:spLocks/>
            </p:cNvSpPr>
            <p:nvPr/>
          </p:nvSpPr>
          <p:spPr bwMode="auto">
            <a:xfrm rot="-350899">
              <a:off x="3721391" y="3514267"/>
              <a:ext cx="74877" cy="140017"/>
            </a:xfrm>
            <a:custGeom>
              <a:avLst/>
              <a:gdLst>
                <a:gd name="T0" fmla="*/ 2147483647 w 178"/>
                <a:gd name="T1" fmla="*/ 2147483647 h 351"/>
                <a:gd name="T2" fmla="*/ 2147483647 w 178"/>
                <a:gd name="T3" fmla="*/ 2147483647 h 351"/>
                <a:gd name="T4" fmla="*/ 2147483647 w 178"/>
                <a:gd name="T5" fmla="*/ 2147483647 h 351"/>
                <a:gd name="T6" fmla="*/ 2147483647 w 178"/>
                <a:gd name="T7" fmla="*/ 2147483647 h 351"/>
                <a:gd name="T8" fmla="*/ 2147483647 w 178"/>
                <a:gd name="T9" fmla="*/ 2147483647 h 351"/>
                <a:gd name="T10" fmla="*/ 2147483647 w 178"/>
                <a:gd name="T11" fmla="*/ 2147483647 h 351"/>
                <a:gd name="T12" fmla="*/ 2147483647 w 178"/>
                <a:gd name="T13" fmla="*/ 2147483647 h 351"/>
                <a:gd name="T14" fmla="*/ 2147483647 w 178"/>
                <a:gd name="T15" fmla="*/ 2147483647 h 351"/>
                <a:gd name="T16" fmla="*/ 2147483647 w 178"/>
                <a:gd name="T17" fmla="*/ 2147483647 h 351"/>
                <a:gd name="T18" fmla="*/ 2147483647 w 178"/>
                <a:gd name="T19" fmla="*/ 2147483647 h 351"/>
                <a:gd name="T20" fmla="*/ 2147483647 w 178"/>
                <a:gd name="T21" fmla="*/ 0 h 351"/>
                <a:gd name="T22" fmla="*/ 2147483647 w 178"/>
                <a:gd name="T23" fmla="*/ 2147483647 h 351"/>
                <a:gd name="T24" fmla="*/ 2147483647 w 178"/>
                <a:gd name="T25" fmla="*/ 2147483647 h 351"/>
                <a:gd name="T26" fmla="*/ 2147483647 w 178"/>
                <a:gd name="T27" fmla="*/ 2147483647 h 351"/>
                <a:gd name="T28" fmla="*/ 0 w 178"/>
                <a:gd name="T29" fmla="*/ 2147483647 h 351"/>
                <a:gd name="T30" fmla="*/ 2147483647 w 178"/>
                <a:gd name="T31" fmla="*/ 2147483647 h 351"/>
                <a:gd name="T32" fmla="*/ 2147483647 w 178"/>
                <a:gd name="T33" fmla="*/ 2147483647 h 351"/>
                <a:gd name="T34" fmla="*/ 2147483647 w 178"/>
                <a:gd name="T35" fmla="*/ 2147483647 h 351"/>
                <a:gd name="T36" fmla="*/ 2147483647 w 178"/>
                <a:gd name="T37" fmla="*/ 2147483647 h 351"/>
                <a:gd name="T38" fmla="*/ 2147483647 w 178"/>
                <a:gd name="T39" fmla="*/ 2147483647 h 3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8"/>
                <a:gd name="T61" fmla="*/ 0 h 351"/>
                <a:gd name="T62" fmla="*/ 178 w 178"/>
                <a:gd name="T63" fmla="*/ 351 h 3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8" h="351">
                  <a:moveTo>
                    <a:pt x="1" y="351"/>
                  </a:moveTo>
                  <a:lnTo>
                    <a:pt x="25" y="337"/>
                  </a:lnTo>
                  <a:lnTo>
                    <a:pt x="57" y="282"/>
                  </a:lnTo>
                  <a:lnTo>
                    <a:pt x="113" y="231"/>
                  </a:lnTo>
                  <a:lnTo>
                    <a:pt x="114" y="216"/>
                  </a:lnTo>
                  <a:lnTo>
                    <a:pt x="153" y="185"/>
                  </a:lnTo>
                  <a:lnTo>
                    <a:pt x="143" y="79"/>
                  </a:lnTo>
                  <a:lnTo>
                    <a:pt x="153" y="64"/>
                  </a:lnTo>
                  <a:lnTo>
                    <a:pt x="174" y="51"/>
                  </a:lnTo>
                  <a:lnTo>
                    <a:pt x="178" y="8"/>
                  </a:lnTo>
                  <a:lnTo>
                    <a:pt x="158" y="0"/>
                  </a:lnTo>
                  <a:lnTo>
                    <a:pt x="136" y="21"/>
                  </a:lnTo>
                  <a:lnTo>
                    <a:pt x="108" y="7"/>
                  </a:lnTo>
                  <a:lnTo>
                    <a:pt x="16" y="130"/>
                  </a:lnTo>
                  <a:lnTo>
                    <a:pt x="0" y="253"/>
                  </a:lnTo>
                  <a:lnTo>
                    <a:pt x="10" y="271"/>
                  </a:lnTo>
                  <a:lnTo>
                    <a:pt x="7" y="300"/>
                  </a:lnTo>
                  <a:lnTo>
                    <a:pt x="26" y="298"/>
                  </a:lnTo>
                  <a:lnTo>
                    <a:pt x="22" y="320"/>
                  </a:lnTo>
                  <a:lnTo>
                    <a:pt x="1" y="351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34" name="Freeform 118" descr="Large grid"/>
            <p:cNvSpPr>
              <a:spLocks/>
            </p:cNvSpPr>
            <p:nvPr/>
          </p:nvSpPr>
          <p:spPr bwMode="auto">
            <a:xfrm rot="-350899">
              <a:off x="3721391" y="3514267"/>
              <a:ext cx="74877" cy="140017"/>
            </a:xfrm>
            <a:custGeom>
              <a:avLst/>
              <a:gdLst>
                <a:gd name="T0" fmla="*/ 2147483647 w 178"/>
                <a:gd name="T1" fmla="*/ 2147483647 h 351"/>
                <a:gd name="T2" fmla="*/ 2147483647 w 178"/>
                <a:gd name="T3" fmla="*/ 2147483647 h 351"/>
                <a:gd name="T4" fmla="*/ 2147483647 w 178"/>
                <a:gd name="T5" fmla="*/ 2147483647 h 351"/>
                <a:gd name="T6" fmla="*/ 2147483647 w 178"/>
                <a:gd name="T7" fmla="*/ 2147483647 h 351"/>
                <a:gd name="T8" fmla="*/ 2147483647 w 178"/>
                <a:gd name="T9" fmla="*/ 2147483647 h 351"/>
                <a:gd name="T10" fmla="*/ 2147483647 w 178"/>
                <a:gd name="T11" fmla="*/ 2147483647 h 351"/>
                <a:gd name="T12" fmla="*/ 2147483647 w 178"/>
                <a:gd name="T13" fmla="*/ 2147483647 h 351"/>
                <a:gd name="T14" fmla="*/ 2147483647 w 178"/>
                <a:gd name="T15" fmla="*/ 2147483647 h 351"/>
                <a:gd name="T16" fmla="*/ 2147483647 w 178"/>
                <a:gd name="T17" fmla="*/ 2147483647 h 351"/>
                <a:gd name="T18" fmla="*/ 2147483647 w 178"/>
                <a:gd name="T19" fmla="*/ 2147483647 h 351"/>
                <a:gd name="T20" fmla="*/ 2147483647 w 178"/>
                <a:gd name="T21" fmla="*/ 0 h 351"/>
                <a:gd name="T22" fmla="*/ 2147483647 w 178"/>
                <a:gd name="T23" fmla="*/ 2147483647 h 351"/>
                <a:gd name="T24" fmla="*/ 2147483647 w 178"/>
                <a:gd name="T25" fmla="*/ 2147483647 h 351"/>
                <a:gd name="T26" fmla="*/ 2147483647 w 178"/>
                <a:gd name="T27" fmla="*/ 2147483647 h 351"/>
                <a:gd name="T28" fmla="*/ 0 w 178"/>
                <a:gd name="T29" fmla="*/ 2147483647 h 351"/>
                <a:gd name="T30" fmla="*/ 2147483647 w 178"/>
                <a:gd name="T31" fmla="*/ 2147483647 h 351"/>
                <a:gd name="T32" fmla="*/ 2147483647 w 178"/>
                <a:gd name="T33" fmla="*/ 2147483647 h 351"/>
                <a:gd name="T34" fmla="*/ 2147483647 w 178"/>
                <a:gd name="T35" fmla="*/ 2147483647 h 351"/>
                <a:gd name="T36" fmla="*/ 2147483647 w 178"/>
                <a:gd name="T37" fmla="*/ 2147483647 h 351"/>
                <a:gd name="T38" fmla="*/ 2147483647 w 178"/>
                <a:gd name="T39" fmla="*/ 2147483647 h 3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8"/>
                <a:gd name="T61" fmla="*/ 0 h 351"/>
                <a:gd name="T62" fmla="*/ 178 w 178"/>
                <a:gd name="T63" fmla="*/ 351 h 3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8" h="351">
                  <a:moveTo>
                    <a:pt x="1" y="351"/>
                  </a:moveTo>
                  <a:lnTo>
                    <a:pt x="25" y="337"/>
                  </a:lnTo>
                  <a:lnTo>
                    <a:pt x="57" y="282"/>
                  </a:lnTo>
                  <a:lnTo>
                    <a:pt x="113" y="231"/>
                  </a:lnTo>
                  <a:lnTo>
                    <a:pt x="114" y="216"/>
                  </a:lnTo>
                  <a:lnTo>
                    <a:pt x="153" y="185"/>
                  </a:lnTo>
                  <a:lnTo>
                    <a:pt x="143" y="79"/>
                  </a:lnTo>
                  <a:lnTo>
                    <a:pt x="153" y="64"/>
                  </a:lnTo>
                  <a:lnTo>
                    <a:pt x="174" y="51"/>
                  </a:lnTo>
                  <a:lnTo>
                    <a:pt x="178" y="8"/>
                  </a:lnTo>
                  <a:lnTo>
                    <a:pt x="158" y="0"/>
                  </a:lnTo>
                  <a:lnTo>
                    <a:pt x="136" y="21"/>
                  </a:lnTo>
                  <a:lnTo>
                    <a:pt x="108" y="7"/>
                  </a:lnTo>
                  <a:lnTo>
                    <a:pt x="16" y="130"/>
                  </a:lnTo>
                  <a:lnTo>
                    <a:pt x="0" y="253"/>
                  </a:lnTo>
                  <a:lnTo>
                    <a:pt x="10" y="271"/>
                  </a:lnTo>
                  <a:lnTo>
                    <a:pt x="7" y="300"/>
                  </a:lnTo>
                  <a:lnTo>
                    <a:pt x="26" y="298"/>
                  </a:lnTo>
                  <a:lnTo>
                    <a:pt x="22" y="320"/>
                  </a:lnTo>
                  <a:lnTo>
                    <a:pt x="1" y="351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35" name="Freeform 119"/>
            <p:cNvSpPr>
              <a:spLocks/>
            </p:cNvSpPr>
            <p:nvPr/>
          </p:nvSpPr>
          <p:spPr bwMode="auto">
            <a:xfrm rot="-350899">
              <a:off x="2512126" y="4188425"/>
              <a:ext cx="37439" cy="41487"/>
            </a:xfrm>
            <a:custGeom>
              <a:avLst/>
              <a:gdLst>
                <a:gd name="T0" fmla="*/ 2147483647 w 87"/>
                <a:gd name="T1" fmla="*/ 2147483647 h 101"/>
                <a:gd name="T2" fmla="*/ 2147483647 w 87"/>
                <a:gd name="T3" fmla="*/ 0 h 101"/>
                <a:gd name="T4" fmla="*/ 2147483647 w 87"/>
                <a:gd name="T5" fmla="*/ 2147483647 h 101"/>
                <a:gd name="T6" fmla="*/ 0 w 87"/>
                <a:gd name="T7" fmla="*/ 2147483647 h 101"/>
                <a:gd name="T8" fmla="*/ 2147483647 w 87"/>
                <a:gd name="T9" fmla="*/ 2147483647 h 101"/>
                <a:gd name="T10" fmla="*/ 2147483647 w 87"/>
                <a:gd name="T11" fmla="*/ 2147483647 h 101"/>
                <a:gd name="T12" fmla="*/ 2147483647 w 87"/>
                <a:gd name="T13" fmla="*/ 214748364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101"/>
                <a:gd name="T23" fmla="*/ 87 w 8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101">
                  <a:moveTo>
                    <a:pt x="75" y="37"/>
                  </a:moveTo>
                  <a:lnTo>
                    <a:pt x="87" y="0"/>
                  </a:lnTo>
                  <a:lnTo>
                    <a:pt x="86" y="5"/>
                  </a:lnTo>
                  <a:lnTo>
                    <a:pt x="0" y="101"/>
                  </a:lnTo>
                  <a:lnTo>
                    <a:pt x="35" y="87"/>
                  </a:lnTo>
                  <a:lnTo>
                    <a:pt x="57" y="52"/>
                  </a:lnTo>
                  <a:lnTo>
                    <a:pt x="75" y="3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36" name="Freeform 120"/>
            <p:cNvSpPr>
              <a:spLocks/>
            </p:cNvSpPr>
            <p:nvPr/>
          </p:nvSpPr>
          <p:spPr bwMode="auto">
            <a:xfrm rot="-350899">
              <a:off x="2512126" y="4188425"/>
              <a:ext cx="37439" cy="41487"/>
            </a:xfrm>
            <a:custGeom>
              <a:avLst/>
              <a:gdLst>
                <a:gd name="T0" fmla="*/ 2147483647 w 87"/>
                <a:gd name="T1" fmla="*/ 2147483647 h 101"/>
                <a:gd name="T2" fmla="*/ 2147483647 w 87"/>
                <a:gd name="T3" fmla="*/ 0 h 101"/>
                <a:gd name="T4" fmla="*/ 2147483647 w 87"/>
                <a:gd name="T5" fmla="*/ 2147483647 h 101"/>
                <a:gd name="T6" fmla="*/ 0 w 87"/>
                <a:gd name="T7" fmla="*/ 2147483647 h 101"/>
                <a:gd name="T8" fmla="*/ 2147483647 w 87"/>
                <a:gd name="T9" fmla="*/ 2147483647 h 101"/>
                <a:gd name="T10" fmla="*/ 2147483647 w 87"/>
                <a:gd name="T11" fmla="*/ 2147483647 h 101"/>
                <a:gd name="T12" fmla="*/ 2147483647 w 87"/>
                <a:gd name="T13" fmla="*/ 214748364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101"/>
                <a:gd name="T23" fmla="*/ 87 w 8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101">
                  <a:moveTo>
                    <a:pt x="75" y="37"/>
                  </a:moveTo>
                  <a:lnTo>
                    <a:pt x="87" y="0"/>
                  </a:lnTo>
                  <a:lnTo>
                    <a:pt x="86" y="5"/>
                  </a:lnTo>
                  <a:lnTo>
                    <a:pt x="0" y="101"/>
                  </a:lnTo>
                  <a:lnTo>
                    <a:pt x="35" y="87"/>
                  </a:lnTo>
                  <a:lnTo>
                    <a:pt x="57" y="52"/>
                  </a:lnTo>
                  <a:lnTo>
                    <a:pt x="75" y="37"/>
                  </a:lnTo>
                </a:path>
              </a:pathLst>
            </a:custGeom>
            <a:solidFill>
              <a:srgbClr val="00FF0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37" name="Freeform 121"/>
            <p:cNvSpPr>
              <a:spLocks/>
            </p:cNvSpPr>
            <p:nvPr/>
          </p:nvSpPr>
          <p:spPr bwMode="auto">
            <a:xfrm rot="-350899">
              <a:off x="2422274" y="4388944"/>
              <a:ext cx="28079" cy="24201"/>
            </a:xfrm>
            <a:custGeom>
              <a:avLst/>
              <a:gdLst>
                <a:gd name="T0" fmla="*/ 2147483647 w 61"/>
                <a:gd name="T1" fmla="*/ 2147483647 h 58"/>
                <a:gd name="T2" fmla="*/ 0 w 61"/>
                <a:gd name="T3" fmla="*/ 0 h 58"/>
                <a:gd name="T4" fmla="*/ 2147483647 w 61"/>
                <a:gd name="T5" fmla="*/ 2147483647 h 58"/>
                <a:gd name="T6" fmla="*/ 2147483647 w 61"/>
                <a:gd name="T7" fmla="*/ 2147483647 h 58"/>
                <a:gd name="T8" fmla="*/ 2147483647 w 61"/>
                <a:gd name="T9" fmla="*/ 2147483647 h 58"/>
                <a:gd name="T10" fmla="*/ 2147483647 w 61"/>
                <a:gd name="T11" fmla="*/ 2147483647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58"/>
                <a:gd name="T20" fmla="*/ 61 w 61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58">
                  <a:moveTo>
                    <a:pt x="8" y="11"/>
                  </a:moveTo>
                  <a:lnTo>
                    <a:pt x="0" y="0"/>
                  </a:lnTo>
                  <a:lnTo>
                    <a:pt x="29" y="2"/>
                  </a:lnTo>
                  <a:lnTo>
                    <a:pt x="59" y="46"/>
                  </a:lnTo>
                  <a:lnTo>
                    <a:pt x="61" y="5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38" name="Freeform 122"/>
            <p:cNvSpPr>
              <a:spLocks/>
            </p:cNvSpPr>
            <p:nvPr/>
          </p:nvSpPr>
          <p:spPr bwMode="auto">
            <a:xfrm rot="-350899">
              <a:off x="2422274" y="4388944"/>
              <a:ext cx="28079" cy="24201"/>
            </a:xfrm>
            <a:custGeom>
              <a:avLst/>
              <a:gdLst>
                <a:gd name="T0" fmla="*/ 2147483647 w 61"/>
                <a:gd name="T1" fmla="*/ 2147483647 h 58"/>
                <a:gd name="T2" fmla="*/ 0 w 61"/>
                <a:gd name="T3" fmla="*/ 0 h 58"/>
                <a:gd name="T4" fmla="*/ 2147483647 w 61"/>
                <a:gd name="T5" fmla="*/ 2147483647 h 58"/>
                <a:gd name="T6" fmla="*/ 2147483647 w 61"/>
                <a:gd name="T7" fmla="*/ 2147483647 h 58"/>
                <a:gd name="T8" fmla="*/ 2147483647 w 61"/>
                <a:gd name="T9" fmla="*/ 2147483647 h 58"/>
                <a:gd name="T10" fmla="*/ 2147483647 w 61"/>
                <a:gd name="T11" fmla="*/ 2147483647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58"/>
                <a:gd name="T20" fmla="*/ 61 w 61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58">
                  <a:moveTo>
                    <a:pt x="8" y="11"/>
                  </a:moveTo>
                  <a:lnTo>
                    <a:pt x="0" y="0"/>
                  </a:lnTo>
                  <a:lnTo>
                    <a:pt x="29" y="2"/>
                  </a:lnTo>
                  <a:lnTo>
                    <a:pt x="59" y="46"/>
                  </a:lnTo>
                  <a:lnTo>
                    <a:pt x="61" y="58"/>
                  </a:lnTo>
                  <a:lnTo>
                    <a:pt x="8" y="11"/>
                  </a:lnTo>
                </a:path>
              </a:pathLst>
            </a:custGeom>
            <a:solidFill>
              <a:srgbClr val="00FF00"/>
            </a:solidFill>
            <a:ln w="6350" algn="ctr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39" name="Freeform 123"/>
            <p:cNvSpPr>
              <a:spLocks/>
            </p:cNvSpPr>
            <p:nvPr/>
          </p:nvSpPr>
          <p:spPr bwMode="auto">
            <a:xfrm rot="-350899">
              <a:off x="2403554" y="4401044"/>
              <a:ext cx="24336" cy="13829"/>
            </a:xfrm>
            <a:custGeom>
              <a:avLst/>
              <a:gdLst>
                <a:gd name="T0" fmla="*/ 0 w 57"/>
                <a:gd name="T1" fmla="*/ 2147483647 h 39"/>
                <a:gd name="T2" fmla="*/ 2147483647 w 57"/>
                <a:gd name="T3" fmla="*/ 0 h 39"/>
                <a:gd name="T4" fmla="*/ 2147483647 w 57"/>
                <a:gd name="T5" fmla="*/ 2147483647 h 39"/>
                <a:gd name="T6" fmla="*/ 2147483647 w 57"/>
                <a:gd name="T7" fmla="*/ 2147483647 h 39"/>
                <a:gd name="T8" fmla="*/ 0 w 5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9"/>
                <a:gd name="T17" fmla="*/ 57 w 5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9">
                  <a:moveTo>
                    <a:pt x="0" y="6"/>
                  </a:moveTo>
                  <a:lnTo>
                    <a:pt x="25" y="0"/>
                  </a:lnTo>
                  <a:lnTo>
                    <a:pt x="57" y="25"/>
                  </a:lnTo>
                  <a:lnTo>
                    <a:pt x="57" y="3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40" name="Freeform 124"/>
            <p:cNvSpPr>
              <a:spLocks/>
            </p:cNvSpPr>
            <p:nvPr/>
          </p:nvSpPr>
          <p:spPr bwMode="auto">
            <a:xfrm rot="-350899">
              <a:off x="2403554" y="4401044"/>
              <a:ext cx="24336" cy="13829"/>
            </a:xfrm>
            <a:custGeom>
              <a:avLst/>
              <a:gdLst>
                <a:gd name="T0" fmla="*/ 0 w 57"/>
                <a:gd name="T1" fmla="*/ 2147483647 h 39"/>
                <a:gd name="T2" fmla="*/ 2147483647 w 57"/>
                <a:gd name="T3" fmla="*/ 0 h 39"/>
                <a:gd name="T4" fmla="*/ 2147483647 w 57"/>
                <a:gd name="T5" fmla="*/ 2147483647 h 39"/>
                <a:gd name="T6" fmla="*/ 2147483647 w 57"/>
                <a:gd name="T7" fmla="*/ 2147483647 h 39"/>
                <a:gd name="T8" fmla="*/ 0 w 5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9"/>
                <a:gd name="T17" fmla="*/ 57 w 5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9">
                  <a:moveTo>
                    <a:pt x="0" y="6"/>
                  </a:moveTo>
                  <a:lnTo>
                    <a:pt x="25" y="0"/>
                  </a:lnTo>
                  <a:lnTo>
                    <a:pt x="57" y="25"/>
                  </a:lnTo>
                  <a:lnTo>
                    <a:pt x="57" y="39"/>
                  </a:lnTo>
                  <a:lnTo>
                    <a:pt x="0" y="6"/>
                  </a:lnTo>
                </a:path>
              </a:pathLst>
            </a:custGeom>
            <a:solidFill>
              <a:srgbClr val="00FF00"/>
            </a:solidFill>
            <a:ln w="6350" algn="ctr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41" name="Freeform 125"/>
            <p:cNvSpPr>
              <a:spLocks/>
            </p:cNvSpPr>
            <p:nvPr/>
          </p:nvSpPr>
          <p:spPr bwMode="auto">
            <a:xfrm rot="-350899">
              <a:off x="2375476" y="4421788"/>
              <a:ext cx="13103" cy="17286"/>
            </a:xfrm>
            <a:custGeom>
              <a:avLst/>
              <a:gdLst>
                <a:gd name="T0" fmla="*/ 2147483647 w 30"/>
                <a:gd name="T1" fmla="*/ 0 h 39"/>
                <a:gd name="T2" fmla="*/ 0 w 30"/>
                <a:gd name="T3" fmla="*/ 2147483647 h 39"/>
                <a:gd name="T4" fmla="*/ 2147483647 w 30"/>
                <a:gd name="T5" fmla="*/ 2147483647 h 39"/>
                <a:gd name="T6" fmla="*/ 2147483647 w 30"/>
                <a:gd name="T7" fmla="*/ 2147483647 h 39"/>
                <a:gd name="T8" fmla="*/ 2147483647 w 30"/>
                <a:gd name="T9" fmla="*/ 2147483647 h 39"/>
                <a:gd name="T10" fmla="*/ 2147483647 w 30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9"/>
                <a:gd name="T20" fmla="*/ 30 w 30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9">
                  <a:moveTo>
                    <a:pt x="13" y="0"/>
                  </a:moveTo>
                  <a:lnTo>
                    <a:pt x="0" y="36"/>
                  </a:lnTo>
                  <a:lnTo>
                    <a:pt x="12" y="39"/>
                  </a:lnTo>
                  <a:lnTo>
                    <a:pt x="27" y="29"/>
                  </a:lnTo>
                  <a:lnTo>
                    <a:pt x="3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42" name="Freeform 126"/>
            <p:cNvSpPr>
              <a:spLocks/>
            </p:cNvSpPr>
            <p:nvPr/>
          </p:nvSpPr>
          <p:spPr bwMode="auto">
            <a:xfrm rot="-350899">
              <a:off x="2375476" y="4421788"/>
              <a:ext cx="13103" cy="17286"/>
            </a:xfrm>
            <a:custGeom>
              <a:avLst/>
              <a:gdLst>
                <a:gd name="T0" fmla="*/ 2147483647 w 30"/>
                <a:gd name="T1" fmla="*/ 0 h 39"/>
                <a:gd name="T2" fmla="*/ 0 w 30"/>
                <a:gd name="T3" fmla="*/ 2147483647 h 39"/>
                <a:gd name="T4" fmla="*/ 2147483647 w 30"/>
                <a:gd name="T5" fmla="*/ 2147483647 h 39"/>
                <a:gd name="T6" fmla="*/ 2147483647 w 30"/>
                <a:gd name="T7" fmla="*/ 2147483647 h 39"/>
                <a:gd name="T8" fmla="*/ 2147483647 w 30"/>
                <a:gd name="T9" fmla="*/ 2147483647 h 39"/>
                <a:gd name="T10" fmla="*/ 2147483647 w 30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9"/>
                <a:gd name="T20" fmla="*/ 30 w 30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9">
                  <a:moveTo>
                    <a:pt x="13" y="0"/>
                  </a:moveTo>
                  <a:lnTo>
                    <a:pt x="0" y="36"/>
                  </a:lnTo>
                  <a:lnTo>
                    <a:pt x="12" y="39"/>
                  </a:lnTo>
                  <a:lnTo>
                    <a:pt x="27" y="29"/>
                  </a:lnTo>
                  <a:lnTo>
                    <a:pt x="30" y="14"/>
                  </a:lnTo>
                  <a:lnTo>
                    <a:pt x="13" y="0"/>
                  </a:lnTo>
                </a:path>
              </a:pathLst>
            </a:custGeom>
            <a:solidFill>
              <a:srgbClr val="00FF0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43" name="Freeform 127"/>
            <p:cNvSpPr>
              <a:spLocks/>
            </p:cNvSpPr>
            <p:nvPr/>
          </p:nvSpPr>
          <p:spPr bwMode="auto">
            <a:xfrm rot="-350899">
              <a:off x="2802275" y="5716518"/>
              <a:ext cx="112316" cy="236819"/>
            </a:xfrm>
            <a:custGeom>
              <a:avLst/>
              <a:gdLst>
                <a:gd name="T0" fmla="*/ 2147483647 w 255"/>
                <a:gd name="T1" fmla="*/ 0 h 588"/>
                <a:gd name="T2" fmla="*/ 2147483647 w 255"/>
                <a:gd name="T3" fmla="*/ 2147483647 h 588"/>
                <a:gd name="T4" fmla="*/ 2147483647 w 255"/>
                <a:gd name="T5" fmla="*/ 2147483647 h 588"/>
                <a:gd name="T6" fmla="*/ 2147483647 w 255"/>
                <a:gd name="T7" fmla="*/ 2147483647 h 588"/>
                <a:gd name="T8" fmla="*/ 2147483647 w 255"/>
                <a:gd name="T9" fmla="*/ 2147483647 h 588"/>
                <a:gd name="T10" fmla="*/ 2147483647 w 255"/>
                <a:gd name="T11" fmla="*/ 2147483647 h 588"/>
                <a:gd name="T12" fmla="*/ 2147483647 w 255"/>
                <a:gd name="T13" fmla="*/ 2147483647 h 588"/>
                <a:gd name="T14" fmla="*/ 2147483647 w 255"/>
                <a:gd name="T15" fmla="*/ 2147483647 h 588"/>
                <a:gd name="T16" fmla="*/ 2147483647 w 255"/>
                <a:gd name="T17" fmla="*/ 2147483647 h 588"/>
                <a:gd name="T18" fmla="*/ 2147483647 w 255"/>
                <a:gd name="T19" fmla="*/ 2147483647 h 588"/>
                <a:gd name="T20" fmla="*/ 2147483647 w 255"/>
                <a:gd name="T21" fmla="*/ 2147483647 h 588"/>
                <a:gd name="T22" fmla="*/ 0 w 255"/>
                <a:gd name="T23" fmla="*/ 2147483647 h 588"/>
                <a:gd name="T24" fmla="*/ 2147483647 w 255"/>
                <a:gd name="T25" fmla="*/ 2147483647 h 588"/>
                <a:gd name="T26" fmla="*/ 2147483647 w 255"/>
                <a:gd name="T27" fmla="*/ 2147483647 h 588"/>
                <a:gd name="T28" fmla="*/ 2147483647 w 255"/>
                <a:gd name="T29" fmla="*/ 2147483647 h 588"/>
                <a:gd name="T30" fmla="*/ 2147483647 w 255"/>
                <a:gd name="T31" fmla="*/ 2147483647 h 588"/>
                <a:gd name="T32" fmla="*/ 2147483647 w 255"/>
                <a:gd name="T33" fmla="*/ 2147483647 h 588"/>
                <a:gd name="T34" fmla="*/ 2147483647 w 255"/>
                <a:gd name="T35" fmla="*/ 2147483647 h 588"/>
                <a:gd name="T36" fmla="*/ 2147483647 w 255"/>
                <a:gd name="T37" fmla="*/ 2147483647 h 588"/>
                <a:gd name="T38" fmla="*/ 2147483647 w 255"/>
                <a:gd name="T39" fmla="*/ 0 h 5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5"/>
                <a:gd name="T61" fmla="*/ 0 h 588"/>
                <a:gd name="T62" fmla="*/ 255 w 255"/>
                <a:gd name="T63" fmla="*/ 588 h 5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5" h="588">
                  <a:moveTo>
                    <a:pt x="232" y="0"/>
                  </a:moveTo>
                  <a:lnTo>
                    <a:pt x="255" y="15"/>
                  </a:lnTo>
                  <a:lnTo>
                    <a:pt x="250" y="296"/>
                  </a:lnTo>
                  <a:lnTo>
                    <a:pt x="118" y="588"/>
                  </a:lnTo>
                  <a:lnTo>
                    <a:pt x="100" y="546"/>
                  </a:lnTo>
                  <a:lnTo>
                    <a:pt x="74" y="537"/>
                  </a:lnTo>
                  <a:lnTo>
                    <a:pt x="43" y="515"/>
                  </a:lnTo>
                  <a:lnTo>
                    <a:pt x="32" y="485"/>
                  </a:lnTo>
                  <a:lnTo>
                    <a:pt x="41" y="444"/>
                  </a:lnTo>
                  <a:lnTo>
                    <a:pt x="10" y="427"/>
                  </a:lnTo>
                  <a:lnTo>
                    <a:pt x="14" y="292"/>
                  </a:lnTo>
                  <a:lnTo>
                    <a:pt x="0" y="264"/>
                  </a:lnTo>
                  <a:lnTo>
                    <a:pt x="11" y="187"/>
                  </a:lnTo>
                  <a:lnTo>
                    <a:pt x="43" y="126"/>
                  </a:lnTo>
                  <a:lnTo>
                    <a:pt x="63" y="134"/>
                  </a:lnTo>
                  <a:lnTo>
                    <a:pt x="96" y="127"/>
                  </a:lnTo>
                  <a:lnTo>
                    <a:pt x="154" y="94"/>
                  </a:lnTo>
                  <a:lnTo>
                    <a:pt x="200" y="88"/>
                  </a:lnTo>
                  <a:lnTo>
                    <a:pt x="215" y="67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44" name="Freeform 128"/>
            <p:cNvSpPr>
              <a:spLocks/>
            </p:cNvSpPr>
            <p:nvPr/>
          </p:nvSpPr>
          <p:spPr bwMode="auto">
            <a:xfrm rot="-350899">
              <a:off x="2802275" y="5716518"/>
              <a:ext cx="112316" cy="236819"/>
            </a:xfrm>
            <a:custGeom>
              <a:avLst/>
              <a:gdLst>
                <a:gd name="T0" fmla="*/ 2147483647 w 255"/>
                <a:gd name="T1" fmla="*/ 0 h 588"/>
                <a:gd name="T2" fmla="*/ 2147483647 w 255"/>
                <a:gd name="T3" fmla="*/ 2147483647 h 588"/>
                <a:gd name="T4" fmla="*/ 2147483647 w 255"/>
                <a:gd name="T5" fmla="*/ 2147483647 h 588"/>
                <a:gd name="T6" fmla="*/ 2147483647 w 255"/>
                <a:gd name="T7" fmla="*/ 2147483647 h 588"/>
                <a:gd name="T8" fmla="*/ 2147483647 w 255"/>
                <a:gd name="T9" fmla="*/ 2147483647 h 588"/>
                <a:gd name="T10" fmla="*/ 2147483647 w 255"/>
                <a:gd name="T11" fmla="*/ 2147483647 h 588"/>
                <a:gd name="T12" fmla="*/ 2147483647 w 255"/>
                <a:gd name="T13" fmla="*/ 2147483647 h 588"/>
                <a:gd name="T14" fmla="*/ 2147483647 w 255"/>
                <a:gd name="T15" fmla="*/ 2147483647 h 588"/>
                <a:gd name="T16" fmla="*/ 2147483647 w 255"/>
                <a:gd name="T17" fmla="*/ 2147483647 h 588"/>
                <a:gd name="T18" fmla="*/ 2147483647 w 255"/>
                <a:gd name="T19" fmla="*/ 2147483647 h 588"/>
                <a:gd name="T20" fmla="*/ 2147483647 w 255"/>
                <a:gd name="T21" fmla="*/ 2147483647 h 588"/>
                <a:gd name="T22" fmla="*/ 0 w 255"/>
                <a:gd name="T23" fmla="*/ 2147483647 h 588"/>
                <a:gd name="T24" fmla="*/ 2147483647 w 255"/>
                <a:gd name="T25" fmla="*/ 2147483647 h 588"/>
                <a:gd name="T26" fmla="*/ 2147483647 w 255"/>
                <a:gd name="T27" fmla="*/ 2147483647 h 588"/>
                <a:gd name="T28" fmla="*/ 2147483647 w 255"/>
                <a:gd name="T29" fmla="*/ 2147483647 h 588"/>
                <a:gd name="T30" fmla="*/ 2147483647 w 255"/>
                <a:gd name="T31" fmla="*/ 2147483647 h 588"/>
                <a:gd name="T32" fmla="*/ 2147483647 w 255"/>
                <a:gd name="T33" fmla="*/ 2147483647 h 588"/>
                <a:gd name="T34" fmla="*/ 2147483647 w 255"/>
                <a:gd name="T35" fmla="*/ 2147483647 h 588"/>
                <a:gd name="T36" fmla="*/ 2147483647 w 255"/>
                <a:gd name="T37" fmla="*/ 2147483647 h 588"/>
                <a:gd name="T38" fmla="*/ 2147483647 w 255"/>
                <a:gd name="T39" fmla="*/ 0 h 5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5"/>
                <a:gd name="T61" fmla="*/ 0 h 588"/>
                <a:gd name="T62" fmla="*/ 255 w 255"/>
                <a:gd name="T63" fmla="*/ 588 h 5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5" h="588">
                  <a:moveTo>
                    <a:pt x="232" y="0"/>
                  </a:moveTo>
                  <a:lnTo>
                    <a:pt x="255" y="15"/>
                  </a:lnTo>
                  <a:lnTo>
                    <a:pt x="250" y="296"/>
                  </a:lnTo>
                  <a:lnTo>
                    <a:pt x="118" y="588"/>
                  </a:lnTo>
                  <a:lnTo>
                    <a:pt x="100" y="546"/>
                  </a:lnTo>
                  <a:lnTo>
                    <a:pt x="74" y="537"/>
                  </a:lnTo>
                  <a:lnTo>
                    <a:pt x="43" y="515"/>
                  </a:lnTo>
                  <a:lnTo>
                    <a:pt x="32" y="485"/>
                  </a:lnTo>
                  <a:lnTo>
                    <a:pt x="41" y="444"/>
                  </a:lnTo>
                  <a:lnTo>
                    <a:pt x="10" y="427"/>
                  </a:lnTo>
                  <a:lnTo>
                    <a:pt x="14" y="292"/>
                  </a:lnTo>
                  <a:lnTo>
                    <a:pt x="0" y="264"/>
                  </a:lnTo>
                  <a:lnTo>
                    <a:pt x="11" y="187"/>
                  </a:lnTo>
                  <a:lnTo>
                    <a:pt x="43" y="126"/>
                  </a:lnTo>
                  <a:lnTo>
                    <a:pt x="63" y="134"/>
                  </a:lnTo>
                  <a:lnTo>
                    <a:pt x="96" y="127"/>
                  </a:lnTo>
                  <a:lnTo>
                    <a:pt x="154" y="94"/>
                  </a:lnTo>
                  <a:lnTo>
                    <a:pt x="200" y="88"/>
                  </a:lnTo>
                  <a:lnTo>
                    <a:pt x="215" y="67"/>
                  </a:lnTo>
                  <a:lnTo>
                    <a:pt x="232" y="0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45" name="Freeform 129"/>
            <p:cNvSpPr>
              <a:spLocks/>
            </p:cNvSpPr>
            <p:nvPr/>
          </p:nvSpPr>
          <p:spPr bwMode="auto">
            <a:xfrm rot="-350899">
              <a:off x="1046408" y="3711329"/>
              <a:ext cx="501676" cy="470182"/>
            </a:xfrm>
            <a:custGeom>
              <a:avLst/>
              <a:gdLst>
                <a:gd name="T0" fmla="*/ 2147483647 w 1148"/>
                <a:gd name="T1" fmla="*/ 2147483647 h 1164"/>
                <a:gd name="T2" fmla="*/ 2147483647 w 1148"/>
                <a:gd name="T3" fmla="*/ 2147483647 h 1164"/>
                <a:gd name="T4" fmla="*/ 2147483647 w 1148"/>
                <a:gd name="T5" fmla="*/ 2147483647 h 1164"/>
                <a:gd name="T6" fmla="*/ 2147483647 w 1148"/>
                <a:gd name="T7" fmla="*/ 2147483647 h 1164"/>
                <a:gd name="T8" fmla="*/ 2147483647 w 1148"/>
                <a:gd name="T9" fmla="*/ 2147483647 h 1164"/>
                <a:gd name="T10" fmla="*/ 2147483647 w 1148"/>
                <a:gd name="T11" fmla="*/ 2147483647 h 1164"/>
                <a:gd name="T12" fmla="*/ 2147483647 w 1148"/>
                <a:gd name="T13" fmla="*/ 2147483647 h 1164"/>
                <a:gd name="T14" fmla="*/ 2147483647 w 1148"/>
                <a:gd name="T15" fmla="*/ 2147483647 h 1164"/>
                <a:gd name="T16" fmla="*/ 2147483647 w 1148"/>
                <a:gd name="T17" fmla="*/ 2147483647 h 1164"/>
                <a:gd name="T18" fmla="*/ 2147483647 w 1148"/>
                <a:gd name="T19" fmla="*/ 2147483647 h 1164"/>
                <a:gd name="T20" fmla="*/ 2147483647 w 1148"/>
                <a:gd name="T21" fmla="*/ 2147483647 h 1164"/>
                <a:gd name="T22" fmla="*/ 2147483647 w 1148"/>
                <a:gd name="T23" fmla="*/ 2147483647 h 1164"/>
                <a:gd name="T24" fmla="*/ 2147483647 w 1148"/>
                <a:gd name="T25" fmla="*/ 2147483647 h 1164"/>
                <a:gd name="T26" fmla="*/ 2147483647 w 1148"/>
                <a:gd name="T27" fmla="*/ 2147483647 h 1164"/>
                <a:gd name="T28" fmla="*/ 2147483647 w 1148"/>
                <a:gd name="T29" fmla="*/ 2147483647 h 1164"/>
                <a:gd name="T30" fmla="*/ 2147483647 w 1148"/>
                <a:gd name="T31" fmla="*/ 2147483647 h 1164"/>
                <a:gd name="T32" fmla="*/ 2147483647 w 1148"/>
                <a:gd name="T33" fmla="*/ 2147483647 h 1164"/>
                <a:gd name="T34" fmla="*/ 2147483647 w 1148"/>
                <a:gd name="T35" fmla="*/ 2147483647 h 1164"/>
                <a:gd name="T36" fmla="*/ 2147483647 w 1148"/>
                <a:gd name="T37" fmla="*/ 2147483647 h 1164"/>
                <a:gd name="T38" fmla="*/ 2147483647 w 1148"/>
                <a:gd name="T39" fmla="*/ 2147483647 h 1164"/>
                <a:gd name="T40" fmla="*/ 2147483647 w 1148"/>
                <a:gd name="T41" fmla="*/ 2147483647 h 1164"/>
                <a:gd name="T42" fmla="*/ 2147483647 w 1148"/>
                <a:gd name="T43" fmla="*/ 2147483647 h 1164"/>
                <a:gd name="T44" fmla="*/ 2147483647 w 1148"/>
                <a:gd name="T45" fmla="*/ 2147483647 h 1164"/>
                <a:gd name="T46" fmla="*/ 2147483647 w 1148"/>
                <a:gd name="T47" fmla="*/ 2147483647 h 1164"/>
                <a:gd name="T48" fmla="*/ 2147483647 w 1148"/>
                <a:gd name="T49" fmla="*/ 2147483647 h 1164"/>
                <a:gd name="T50" fmla="*/ 2147483647 w 1148"/>
                <a:gd name="T51" fmla="*/ 2147483647 h 1164"/>
                <a:gd name="T52" fmla="*/ 2147483647 w 1148"/>
                <a:gd name="T53" fmla="*/ 2147483647 h 1164"/>
                <a:gd name="T54" fmla="*/ 2147483647 w 1148"/>
                <a:gd name="T55" fmla="*/ 2147483647 h 1164"/>
                <a:gd name="T56" fmla="*/ 2147483647 w 1148"/>
                <a:gd name="T57" fmla="*/ 2147483647 h 1164"/>
                <a:gd name="T58" fmla="*/ 2147483647 w 1148"/>
                <a:gd name="T59" fmla="*/ 2147483647 h 1164"/>
                <a:gd name="T60" fmla="*/ 2147483647 w 1148"/>
                <a:gd name="T61" fmla="*/ 2147483647 h 1164"/>
                <a:gd name="T62" fmla="*/ 2147483647 w 1148"/>
                <a:gd name="T63" fmla="*/ 2147483647 h 1164"/>
                <a:gd name="T64" fmla="*/ 2147483647 w 1148"/>
                <a:gd name="T65" fmla="*/ 2147483647 h 1164"/>
                <a:gd name="T66" fmla="*/ 2147483647 w 1148"/>
                <a:gd name="T67" fmla="*/ 2147483647 h 1164"/>
                <a:gd name="T68" fmla="*/ 2147483647 w 1148"/>
                <a:gd name="T69" fmla="*/ 2147483647 h 1164"/>
                <a:gd name="T70" fmla="*/ 2147483647 w 1148"/>
                <a:gd name="T71" fmla="*/ 2147483647 h 1164"/>
                <a:gd name="T72" fmla="*/ 2147483647 w 1148"/>
                <a:gd name="T73" fmla="*/ 2147483647 h 1164"/>
                <a:gd name="T74" fmla="*/ 2147483647 w 1148"/>
                <a:gd name="T75" fmla="*/ 2147483647 h 1164"/>
                <a:gd name="T76" fmla="*/ 2147483647 w 1148"/>
                <a:gd name="T77" fmla="*/ 2147483647 h 1164"/>
                <a:gd name="T78" fmla="*/ 2147483647 w 1148"/>
                <a:gd name="T79" fmla="*/ 2147483647 h 1164"/>
                <a:gd name="T80" fmla="*/ 2147483647 w 1148"/>
                <a:gd name="T81" fmla="*/ 2147483647 h 1164"/>
                <a:gd name="T82" fmla="*/ 2147483647 w 1148"/>
                <a:gd name="T83" fmla="*/ 2147483647 h 1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8"/>
                <a:gd name="T127" fmla="*/ 0 h 1164"/>
                <a:gd name="T128" fmla="*/ 1148 w 1148"/>
                <a:gd name="T129" fmla="*/ 1164 h 1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8" h="1164">
                  <a:moveTo>
                    <a:pt x="1127" y="545"/>
                  </a:moveTo>
                  <a:lnTo>
                    <a:pt x="1125" y="524"/>
                  </a:lnTo>
                  <a:lnTo>
                    <a:pt x="1146" y="469"/>
                  </a:lnTo>
                  <a:lnTo>
                    <a:pt x="1148" y="441"/>
                  </a:lnTo>
                  <a:lnTo>
                    <a:pt x="1118" y="370"/>
                  </a:lnTo>
                  <a:lnTo>
                    <a:pt x="999" y="353"/>
                  </a:lnTo>
                  <a:lnTo>
                    <a:pt x="962" y="387"/>
                  </a:lnTo>
                  <a:lnTo>
                    <a:pt x="901" y="411"/>
                  </a:lnTo>
                  <a:lnTo>
                    <a:pt x="868" y="373"/>
                  </a:lnTo>
                  <a:lnTo>
                    <a:pt x="868" y="298"/>
                  </a:lnTo>
                  <a:lnTo>
                    <a:pt x="826" y="235"/>
                  </a:lnTo>
                  <a:lnTo>
                    <a:pt x="880" y="222"/>
                  </a:lnTo>
                  <a:lnTo>
                    <a:pt x="898" y="176"/>
                  </a:lnTo>
                  <a:lnTo>
                    <a:pt x="936" y="186"/>
                  </a:lnTo>
                  <a:lnTo>
                    <a:pt x="969" y="159"/>
                  </a:lnTo>
                  <a:lnTo>
                    <a:pt x="1027" y="26"/>
                  </a:lnTo>
                  <a:lnTo>
                    <a:pt x="1026" y="15"/>
                  </a:lnTo>
                  <a:lnTo>
                    <a:pt x="1002" y="11"/>
                  </a:lnTo>
                  <a:lnTo>
                    <a:pt x="961" y="17"/>
                  </a:lnTo>
                  <a:lnTo>
                    <a:pt x="952" y="0"/>
                  </a:lnTo>
                  <a:lnTo>
                    <a:pt x="864" y="28"/>
                  </a:lnTo>
                  <a:lnTo>
                    <a:pt x="845" y="27"/>
                  </a:lnTo>
                  <a:lnTo>
                    <a:pt x="819" y="58"/>
                  </a:lnTo>
                  <a:lnTo>
                    <a:pt x="821" y="76"/>
                  </a:lnTo>
                  <a:lnTo>
                    <a:pt x="813" y="85"/>
                  </a:lnTo>
                  <a:lnTo>
                    <a:pt x="778" y="103"/>
                  </a:lnTo>
                  <a:lnTo>
                    <a:pt x="725" y="114"/>
                  </a:lnTo>
                  <a:lnTo>
                    <a:pt x="724" y="140"/>
                  </a:lnTo>
                  <a:lnTo>
                    <a:pt x="755" y="152"/>
                  </a:lnTo>
                  <a:lnTo>
                    <a:pt x="771" y="166"/>
                  </a:lnTo>
                  <a:lnTo>
                    <a:pt x="793" y="168"/>
                  </a:lnTo>
                  <a:lnTo>
                    <a:pt x="826" y="181"/>
                  </a:lnTo>
                  <a:lnTo>
                    <a:pt x="821" y="197"/>
                  </a:lnTo>
                  <a:lnTo>
                    <a:pt x="796" y="224"/>
                  </a:lnTo>
                  <a:lnTo>
                    <a:pt x="715" y="241"/>
                  </a:lnTo>
                  <a:lnTo>
                    <a:pt x="711" y="257"/>
                  </a:lnTo>
                  <a:lnTo>
                    <a:pt x="698" y="277"/>
                  </a:lnTo>
                  <a:lnTo>
                    <a:pt x="575" y="236"/>
                  </a:lnTo>
                  <a:lnTo>
                    <a:pt x="571" y="208"/>
                  </a:lnTo>
                  <a:lnTo>
                    <a:pt x="487" y="161"/>
                  </a:lnTo>
                  <a:lnTo>
                    <a:pt x="422" y="206"/>
                  </a:lnTo>
                  <a:lnTo>
                    <a:pt x="410" y="268"/>
                  </a:lnTo>
                  <a:lnTo>
                    <a:pt x="392" y="250"/>
                  </a:lnTo>
                  <a:lnTo>
                    <a:pt x="357" y="242"/>
                  </a:lnTo>
                  <a:lnTo>
                    <a:pt x="370" y="282"/>
                  </a:lnTo>
                  <a:lnTo>
                    <a:pt x="442" y="324"/>
                  </a:lnTo>
                  <a:lnTo>
                    <a:pt x="438" y="349"/>
                  </a:lnTo>
                  <a:lnTo>
                    <a:pt x="367" y="360"/>
                  </a:lnTo>
                  <a:lnTo>
                    <a:pt x="341" y="382"/>
                  </a:lnTo>
                  <a:lnTo>
                    <a:pt x="304" y="391"/>
                  </a:lnTo>
                  <a:lnTo>
                    <a:pt x="290" y="416"/>
                  </a:lnTo>
                  <a:lnTo>
                    <a:pt x="304" y="452"/>
                  </a:lnTo>
                  <a:lnTo>
                    <a:pt x="320" y="463"/>
                  </a:lnTo>
                  <a:lnTo>
                    <a:pt x="310" y="485"/>
                  </a:lnTo>
                  <a:lnTo>
                    <a:pt x="358" y="500"/>
                  </a:lnTo>
                  <a:lnTo>
                    <a:pt x="354" y="528"/>
                  </a:lnTo>
                  <a:lnTo>
                    <a:pt x="471" y="585"/>
                  </a:lnTo>
                  <a:lnTo>
                    <a:pt x="473" y="609"/>
                  </a:lnTo>
                  <a:lnTo>
                    <a:pt x="453" y="617"/>
                  </a:lnTo>
                  <a:lnTo>
                    <a:pt x="397" y="617"/>
                  </a:lnTo>
                  <a:lnTo>
                    <a:pt x="358" y="635"/>
                  </a:lnTo>
                  <a:lnTo>
                    <a:pt x="328" y="686"/>
                  </a:lnTo>
                  <a:lnTo>
                    <a:pt x="298" y="713"/>
                  </a:lnTo>
                  <a:lnTo>
                    <a:pt x="215" y="745"/>
                  </a:lnTo>
                  <a:lnTo>
                    <a:pt x="344" y="779"/>
                  </a:lnTo>
                  <a:lnTo>
                    <a:pt x="428" y="742"/>
                  </a:lnTo>
                  <a:lnTo>
                    <a:pt x="412" y="786"/>
                  </a:lnTo>
                  <a:lnTo>
                    <a:pt x="442" y="803"/>
                  </a:lnTo>
                  <a:lnTo>
                    <a:pt x="442" y="811"/>
                  </a:lnTo>
                  <a:lnTo>
                    <a:pt x="244" y="771"/>
                  </a:lnTo>
                  <a:lnTo>
                    <a:pt x="177" y="817"/>
                  </a:lnTo>
                  <a:lnTo>
                    <a:pt x="163" y="841"/>
                  </a:lnTo>
                  <a:lnTo>
                    <a:pt x="147" y="849"/>
                  </a:lnTo>
                  <a:lnTo>
                    <a:pt x="127" y="834"/>
                  </a:lnTo>
                  <a:lnTo>
                    <a:pt x="100" y="833"/>
                  </a:lnTo>
                  <a:lnTo>
                    <a:pt x="78" y="818"/>
                  </a:lnTo>
                  <a:lnTo>
                    <a:pt x="46" y="828"/>
                  </a:lnTo>
                  <a:lnTo>
                    <a:pt x="23" y="857"/>
                  </a:lnTo>
                  <a:lnTo>
                    <a:pt x="121" y="886"/>
                  </a:lnTo>
                  <a:lnTo>
                    <a:pt x="120" y="907"/>
                  </a:lnTo>
                  <a:lnTo>
                    <a:pt x="62" y="908"/>
                  </a:lnTo>
                  <a:lnTo>
                    <a:pt x="15" y="933"/>
                  </a:lnTo>
                  <a:lnTo>
                    <a:pt x="0" y="953"/>
                  </a:lnTo>
                  <a:lnTo>
                    <a:pt x="26" y="961"/>
                  </a:lnTo>
                  <a:lnTo>
                    <a:pt x="28" y="988"/>
                  </a:lnTo>
                  <a:lnTo>
                    <a:pt x="35" y="991"/>
                  </a:lnTo>
                  <a:lnTo>
                    <a:pt x="131" y="1000"/>
                  </a:lnTo>
                  <a:lnTo>
                    <a:pt x="124" y="1023"/>
                  </a:lnTo>
                  <a:lnTo>
                    <a:pt x="83" y="1024"/>
                  </a:lnTo>
                  <a:lnTo>
                    <a:pt x="13" y="1047"/>
                  </a:lnTo>
                  <a:lnTo>
                    <a:pt x="29" y="1054"/>
                  </a:lnTo>
                  <a:lnTo>
                    <a:pt x="140" y="1060"/>
                  </a:lnTo>
                  <a:lnTo>
                    <a:pt x="142" y="1075"/>
                  </a:lnTo>
                  <a:lnTo>
                    <a:pt x="124" y="1095"/>
                  </a:lnTo>
                  <a:lnTo>
                    <a:pt x="99" y="1086"/>
                  </a:lnTo>
                  <a:lnTo>
                    <a:pt x="71" y="1090"/>
                  </a:lnTo>
                  <a:lnTo>
                    <a:pt x="74" y="1103"/>
                  </a:lnTo>
                  <a:lnTo>
                    <a:pt x="66" y="1119"/>
                  </a:lnTo>
                  <a:lnTo>
                    <a:pt x="108" y="1118"/>
                  </a:lnTo>
                  <a:lnTo>
                    <a:pt x="140" y="1127"/>
                  </a:lnTo>
                  <a:lnTo>
                    <a:pt x="149" y="1141"/>
                  </a:lnTo>
                  <a:lnTo>
                    <a:pt x="166" y="1152"/>
                  </a:lnTo>
                  <a:lnTo>
                    <a:pt x="203" y="1145"/>
                  </a:lnTo>
                  <a:lnTo>
                    <a:pt x="224" y="1156"/>
                  </a:lnTo>
                  <a:lnTo>
                    <a:pt x="348" y="1164"/>
                  </a:lnTo>
                  <a:lnTo>
                    <a:pt x="385" y="1151"/>
                  </a:lnTo>
                  <a:lnTo>
                    <a:pt x="409" y="1099"/>
                  </a:lnTo>
                  <a:lnTo>
                    <a:pt x="421" y="1109"/>
                  </a:lnTo>
                  <a:lnTo>
                    <a:pt x="419" y="1133"/>
                  </a:lnTo>
                  <a:lnTo>
                    <a:pt x="432" y="1147"/>
                  </a:lnTo>
                  <a:lnTo>
                    <a:pt x="490" y="1142"/>
                  </a:lnTo>
                  <a:lnTo>
                    <a:pt x="514" y="1122"/>
                  </a:lnTo>
                  <a:lnTo>
                    <a:pt x="547" y="1140"/>
                  </a:lnTo>
                  <a:lnTo>
                    <a:pt x="567" y="1130"/>
                  </a:lnTo>
                  <a:lnTo>
                    <a:pt x="587" y="1105"/>
                  </a:lnTo>
                  <a:lnTo>
                    <a:pt x="601" y="1096"/>
                  </a:lnTo>
                  <a:lnTo>
                    <a:pt x="799" y="1132"/>
                  </a:lnTo>
                  <a:lnTo>
                    <a:pt x="822" y="1154"/>
                  </a:lnTo>
                  <a:lnTo>
                    <a:pt x="849" y="1164"/>
                  </a:lnTo>
                  <a:lnTo>
                    <a:pt x="870" y="1144"/>
                  </a:lnTo>
                  <a:lnTo>
                    <a:pt x="870" y="1101"/>
                  </a:lnTo>
                  <a:lnTo>
                    <a:pt x="1013" y="927"/>
                  </a:lnTo>
                  <a:lnTo>
                    <a:pt x="1045" y="773"/>
                  </a:lnTo>
                  <a:lnTo>
                    <a:pt x="1061" y="772"/>
                  </a:lnTo>
                  <a:lnTo>
                    <a:pt x="1091" y="716"/>
                  </a:lnTo>
                  <a:lnTo>
                    <a:pt x="1088" y="576"/>
                  </a:lnTo>
                  <a:lnTo>
                    <a:pt x="1101" y="547"/>
                  </a:lnTo>
                  <a:lnTo>
                    <a:pt x="1127" y="5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46" name="Freeform 130"/>
            <p:cNvSpPr>
              <a:spLocks/>
            </p:cNvSpPr>
            <p:nvPr/>
          </p:nvSpPr>
          <p:spPr bwMode="auto">
            <a:xfrm rot="-350899">
              <a:off x="1046408" y="3711329"/>
              <a:ext cx="501676" cy="470182"/>
            </a:xfrm>
            <a:custGeom>
              <a:avLst/>
              <a:gdLst>
                <a:gd name="T0" fmla="*/ 2147483647 w 1148"/>
                <a:gd name="T1" fmla="*/ 2147483647 h 1164"/>
                <a:gd name="T2" fmla="*/ 2147483647 w 1148"/>
                <a:gd name="T3" fmla="*/ 2147483647 h 1164"/>
                <a:gd name="T4" fmla="*/ 2147483647 w 1148"/>
                <a:gd name="T5" fmla="*/ 2147483647 h 1164"/>
                <a:gd name="T6" fmla="*/ 2147483647 w 1148"/>
                <a:gd name="T7" fmla="*/ 2147483647 h 1164"/>
                <a:gd name="T8" fmla="*/ 2147483647 w 1148"/>
                <a:gd name="T9" fmla="*/ 2147483647 h 1164"/>
                <a:gd name="T10" fmla="*/ 2147483647 w 1148"/>
                <a:gd name="T11" fmla="*/ 2147483647 h 1164"/>
                <a:gd name="T12" fmla="*/ 2147483647 w 1148"/>
                <a:gd name="T13" fmla="*/ 2147483647 h 1164"/>
                <a:gd name="T14" fmla="*/ 2147483647 w 1148"/>
                <a:gd name="T15" fmla="*/ 2147483647 h 1164"/>
                <a:gd name="T16" fmla="*/ 2147483647 w 1148"/>
                <a:gd name="T17" fmla="*/ 2147483647 h 1164"/>
                <a:gd name="T18" fmla="*/ 2147483647 w 1148"/>
                <a:gd name="T19" fmla="*/ 2147483647 h 1164"/>
                <a:gd name="T20" fmla="*/ 2147483647 w 1148"/>
                <a:gd name="T21" fmla="*/ 2147483647 h 1164"/>
                <a:gd name="T22" fmla="*/ 2147483647 w 1148"/>
                <a:gd name="T23" fmla="*/ 2147483647 h 1164"/>
                <a:gd name="T24" fmla="*/ 2147483647 w 1148"/>
                <a:gd name="T25" fmla="*/ 2147483647 h 1164"/>
                <a:gd name="T26" fmla="*/ 2147483647 w 1148"/>
                <a:gd name="T27" fmla="*/ 2147483647 h 1164"/>
                <a:gd name="T28" fmla="*/ 2147483647 w 1148"/>
                <a:gd name="T29" fmla="*/ 2147483647 h 1164"/>
                <a:gd name="T30" fmla="*/ 2147483647 w 1148"/>
                <a:gd name="T31" fmla="*/ 2147483647 h 1164"/>
                <a:gd name="T32" fmla="*/ 2147483647 w 1148"/>
                <a:gd name="T33" fmla="*/ 2147483647 h 1164"/>
                <a:gd name="T34" fmla="*/ 2147483647 w 1148"/>
                <a:gd name="T35" fmla="*/ 2147483647 h 1164"/>
                <a:gd name="T36" fmla="*/ 2147483647 w 1148"/>
                <a:gd name="T37" fmla="*/ 2147483647 h 1164"/>
                <a:gd name="T38" fmla="*/ 2147483647 w 1148"/>
                <a:gd name="T39" fmla="*/ 2147483647 h 1164"/>
                <a:gd name="T40" fmla="*/ 2147483647 w 1148"/>
                <a:gd name="T41" fmla="*/ 2147483647 h 1164"/>
                <a:gd name="T42" fmla="*/ 2147483647 w 1148"/>
                <a:gd name="T43" fmla="*/ 2147483647 h 1164"/>
                <a:gd name="T44" fmla="*/ 2147483647 w 1148"/>
                <a:gd name="T45" fmla="*/ 2147483647 h 1164"/>
                <a:gd name="T46" fmla="*/ 2147483647 w 1148"/>
                <a:gd name="T47" fmla="*/ 2147483647 h 1164"/>
                <a:gd name="T48" fmla="*/ 2147483647 w 1148"/>
                <a:gd name="T49" fmla="*/ 2147483647 h 1164"/>
                <a:gd name="T50" fmla="*/ 2147483647 w 1148"/>
                <a:gd name="T51" fmla="*/ 2147483647 h 1164"/>
                <a:gd name="T52" fmla="*/ 2147483647 w 1148"/>
                <a:gd name="T53" fmla="*/ 2147483647 h 1164"/>
                <a:gd name="T54" fmla="*/ 2147483647 w 1148"/>
                <a:gd name="T55" fmla="*/ 2147483647 h 1164"/>
                <a:gd name="T56" fmla="*/ 2147483647 w 1148"/>
                <a:gd name="T57" fmla="*/ 2147483647 h 1164"/>
                <a:gd name="T58" fmla="*/ 2147483647 w 1148"/>
                <a:gd name="T59" fmla="*/ 2147483647 h 1164"/>
                <a:gd name="T60" fmla="*/ 2147483647 w 1148"/>
                <a:gd name="T61" fmla="*/ 2147483647 h 1164"/>
                <a:gd name="T62" fmla="*/ 2147483647 w 1148"/>
                <a:gd name="T63" fmla="*/ 2147483647 h 1164"/>
                <a:gd name="T64" fmla="*/ 2147483647 w 1148"/>
                <a:gd name="T65" fmla="*/ 2147483647 h 1164"/>
                <a:gd name="T66" fmla="*/ 2147483647 w 1148"/>
                <a:gd name="T67" fmla="*/ 2147483647 h 1164"/>
                <a:gd name="T68" fmla="*/ 2147483647 w 1148"/>
                <a:gd name="T69" fmla="*/ 2147483647 h 1164"/>
                <a:gd name="T70" fmla="*/ 2147483647 w 1148"/>
                <a:gd name="T71" fmla="*/ 2147483647 h 1164"/>
                <a:gd name="T72" fmla="*/ 2147483647 w 1148"/>
                <a:gd name="T73" fmla="*/ 2147483647 h 1164"/>
                <a:gd name="T74" fmla="*/ 2147483647 w 1148"/>
                <a:gd name="T75" fmla="*/ 2147483647 h 1164"/>
                <a:gd name="T76" fmla="*/ 2147483647 w 1148"/>
                <a:gd name="T77" fmla="*/ 2147483647 h 1164"/>
                <a:gd name="T78" fmla="*/ 2147483647 w 1148"/>
                <a:gd name="T79" fmla="*/ 2147483647 h 1164"/>
                <a:gd name="T80" fmla="*/ 2147483647 w 1148"/>
                <a:gd name="T81" fmla="*/ 2147483647 h 1164"/>
                <a:gd name="T82" fmla="*/ 2147483647 w 1148"/>
                <a:gd name="T83" fmla="*/ 2147483647 h 1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8"/>
                <a:gd name="T127" fmla="*/ 0 h 1164"/>
                <a:gd name="T128" fmla="*/ 1148 w 1148"/>
                <a:gd name="T129" fmla="*/ 1164 h 1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8" h="1164">
                  <a:moveTo>
                    <a:pt x="1127" y="545"/>
                  </a:moveTo>
                  <a:lnTo>
                    <a:pt x="1125" y="524"/>
                  </a:lnTo>
                  <a:lnTo>
                    <a:pt x="1146" y="469"/>
                  </a:lnTo>
                  <a:lnTo>
                    <a:pt x="1148" y="441"/>
                  </a:lnTo>
                  <a:lnTo>
                    <a:pt x="1118" y="370"/>
                  </a:lnTo>
                  <a:lnTo>
                    <a:pt x="999" y="353"/>
                  </a:lnTo>
                  <a:lnTo>
                    <a:pt x="962" y="387"/>
                  </a:lnTo>
                  <a:lnTo>
                    <a:pt x="901" y="411"/>
                  </a:lnTo>
                  <a:lnTo>
                    <a:pt x="868" y="373"/>
                  </a:lnTo>
                  <a:lnTo>
                    <a:pt x="868" y="298"/>
                  </a:lnTo>
                  <a:lnTo>
                    <a:pt x="826" y="235"/>
                  </a:lnTo>
                  <a:lnTo>
                    <a:pt x="880" y="222"/>
                  </a:lnTo>
                  <a:lnTo>
                    <a:pt x="898" y="176"/>
                  </a:lnTo>
                  <a:lnTo>
                    <a:pt x="936" y="186"/>
                  </a:lnTo>
                  <a:lnTo>
                    <a:pt x="969" y="159"/>
                  </a:lnTo>
                  <a:lnTo>
                    <a:pt x="1027" y="26"/>
                  </a:lnTo>
                  <a:lnTo>
                    <a:pt x="1026" y="15"/>
                  </a:lnTo>
                  <a:lnTo>
                    <a:pt x="1002" y="11"/>
                  </a:lnTo>
                  <a:lnTo>
                    <a:pt x="961" y="17"/>
                  </a:lnTo>
                  <a:lnTo>
                    <a:pt x="952" y="0"/>
                  </a:lnTo>
                  <a:lnTo>
                    <a:pt x="864" y="28"/>
                  </a:lnTo>
                  <a:lnTo>
                    <a:pt x="845" y="27"/>
                  </a:lnTo>
                  <a:lnTo>
                    <a:pt x="819" y="58"/>
                  </a:lnTo>
                  <a:lnTo>
                    <a:pt x="821" y="76"/>
                  </a:lnTo>
                  <a:lnTo>
                    <a:pt x="813" y="85"/>
                  </a:lnTo>
                  <a:lnTo>
                    <a:pt x="778" y="103"/>
                  </a:lnTo>
                  <a:lnTo>
                    <a:pt x="725" y="114"/>
                  </a:lnTo>
                  <a:lnTo>
                    <a:pt x="724" y="140"/>
                  </a:lnTo>
                  <a:lnTo>
                    <a:pt x="755" y="152"/>
                  </a:lnTo>
                  <a:lnTo>
                    <a:pt x="771" y="166"/>
                  </a:lnTo>
                  <a:lnTo>
                    <a:pt x="793" y="168"/>
                  </a:lnTo>
                  <a:lnTo>
                    <a:pt x="826" y="181"/>
                  </a:lnTo>
                  <a:lnTo>
                    <a:pt x="821" y="197"/>
                  </a:lnTo>
                  <a:lnTo>
                    <a:pt x="796" y="224"/>
                  </a:lnTo>
                  <a:lnTo>
                    <a:pt x="715" y="241"/>
                  </a:lnTo>
                  <a:lnTo>
                    <a:pt x="711" y="257"/>
                  </a:lnTo>
                  <a:lnTo>
                    <a:pt x="698" y="277"/>
                  </a:lnTo>
                  <a:lnTo>
                    <a:pt x="575" y="236"/>
                  </a:lnTo>
                  <a:lnTo>
                    <a:pt x="571" y="208"/>
                  </a:lnTo>
                  <a:lnTo>
                    <a:pt x="487" y="161"/>
                  </a:lnTo>
                  <a:lnTo>
                    <a:pt x="422" y="206"/>
                  </a:lnTo>
                  <a:lnTo>
                    <a:pt x="410" y="268"/>
                  </a:lnTo>
                  <a:lnTo>
                    <a:pt x="392" y="250"/>
                  </a:lnTo>
                  <a:lnTo>
                    <a:pt x="357" y="242"/>
                  </a:lnTo>
                  <a:lnTo>
                    <a:pt x="370" y="282"/>
                  </a:lnTo>
                  <a:lnTo>
                    <a:pt x="442" y="324"/>
                  </a:lnTo>
                  <a:lnTo>
                    <a:pt x="438" y="349"/>
                  </a:lnTo>
                  <a:lnTo>
                    <a:pt x="367" y="360"/>
                  </a:lnTo>
                  <a:lnTo>
                    <a:pt x="341" y="382"/>
                  </a:lnTo>
                  <a:lnTo>
                    <a:pt x="304" y="391"/>
                  </a:lnTo>
                  <a:lnTo>
                    <a:pt x="290" y="416"/>
                  </a:lnTo>
                  <a:lnTo>
                    <a:pt x="304" y="452"/>
                  </a:lnTo>
                  <a:lnTo>
                    <a:pt x="320" y="463"/>
                  </a:lnTo>
                  <a:lnTo>
                    <a:pt x="310" y="485"/>
                  </a:lnTo>
                  <a:lnTo>
                    <a:pt x="358" y="500"/>
                  </a:lnTo>
                  <a:lnTo>
                    <a:pt x="354" y="528"/>
                  </a:lnTo>
                  <a:lnTo>
                    <a:pt x="471" y="585"/>
                  </a:lnTo>
                  <a:lnTo>
                    <a:pt x="473" y="609"/>
                  </a:lnTo>
                  <a:lnTo>
                    <a:pt x="453" y="617"/>
                  </a:lnTo>
                  <a:lnTo>
                    <a:pt x="397" y="617"/>
                  </a:lnTo>
                  <a:lnTo>
                    <a:pt x="358" y="635"/>
                  </a:lnTo>
                  <a:lnTo>
                    <a:pt x="328" y="686"/>
                  </a:lnTo>
                  <a:lnTo>
                    <a:pt x="298" y="713"/>
                  </a:lnTo>
                  <a:lnTo>
                    <a:pt x="215" y="745"/>
                  </a:lnTo>
                  <a:lnTo>
                    <a:pt x="344" y="779"/>
                  </a:lnTo>
                  <a:lnTo>
                    <a:pt x="428" y="742"/>
                  </a:lnTo>
                  <a:lnTo>
                    <a:pt x="412" y="786"/>
                  </a:lnTo>
                  <a:lnTo>
                    <a:pt x="442" y="803"/>
                  </a:lnTo>
                  <a:lnTo>
                    <a:pt x="442" y="811"/>
                  </a:lnTo>
                  <a:lnTo>
                    <a:pt x="244" y="771"/>
                  </a:lnTo>
                  <a:lnTo>
                    <a:pt x="177" y="817"/>
                  </a:lnTo>
                  <a:lnTo>
                    <a:pt x="163" y="841"/>
                  </a:lnTo>
                  <a:lnTo>
                    <a:pt x="147" y="849"/>
                  </a:lnTo>
                  <a:lnTo>
                    <a:pt x="127" y="834"/>
                  </a:lnTo>
                  <a:lnTo>
                    <a:pt x="100" y="833"/>
                  </a:lnTo>
                  <a:lnTo>
                    <a:pt x="78" y="818"/>
                  </a:lnTo>
                  <a:lnTo>
                    <a:pt x="46" y="828"/>
                  </a:lnTo>
                  <a:lnTo>
                    <a:pt x="23" y="857"/>
                  </a:lnTo>
                  <a:lnTo>
                    <a:pt x="121" y="886"/>
                  </a:lnTo>
                  <a:lnTo>
                    <a:pt x="120" y="907"/>
                  </a:lnTo>
                  <a:lnTo>
                    <a:pt x="62" y="908"/>
                  </a:lnTo>
                  <a:lnTo>
                    <a:pt x="15" y="933"/>
                  </a:lnTo>
                  <a:lnTo>
                    <a:pt x="0" y="953"/>
                  </a:lnTo>
                  <a:lnTo>
                    <a:pt x="26" y="961"/>
                  </a:lnTo>
                  <a:lnTo>
                    <a:pt x="28" y="988"/>
                  </a:lnTo>
                  <a:lnTo>
                    <a:pt x="35" y="991"/>
                  </a:lnTo>
                  <a:lnTo>
                    <a:pt x="131" y="1000"/>
                  </a:lnTo>
                  <a:lnTo>
                    <a:pt x="124" y="1023"/>
                  </a:lnTo>
                  <a:lnTo>
                    <a:pt x="83" y="1024"/>
                  </a:lnTo>
                  <a:lnTo>
                    <a:pt x="13" y="1047"/>
                  </a:lnTo>
                  <a:lnTo>
                    <a:pt x="29" y="1054"/>
                  </a:lnTo>
                  <a:lnTo>
                    <a:pt x="140" y="1060"/>
                  </a:lnTo>
                  <a:lnTo>
                    <a:pt x="142" y="1075"/>
                  </a:lnTo>
                  <a:lnTo>
                    <a:pt x="124" y="1095"/>
                  </a:lnTo>
                  <a:lnTo>
                    <a:pt x="99" y="1086"/>
                  </a:lnTo>
                  <a:lnTo>
                    <a:pt x="71" y="1090"/>
                  </a:lnTo>
                  <a:lnTo>
                    <a:pt x="74" y="1103"/>
                  </a:lnTo>
                  <a:lnTo>
                    <a:pt x="66" y="1119"/>
                  </a:lnTo>
                  <a:lnTo>
                    <a:pt x="108" y="1118"/>
                  </a:lnTo>
                  <a:lnTo>
                    <a:pt x="140" y="1127"/>
                  </a:lnTo>
                  <a:lnTo>
                    <a:pt x="149" y="1141"/>
                  </a:lnTo>
                  <a:lnTo>
                    <a:pt x="166" y="1152"/>
                  </a:lnTo>
                  <a:lnTo>
                    <a:pt x="203" y="1145"/>
                  </a:lnTo>
                  <a:lnTo>
                    <a:pt x="224" y="1156"/>
                  </a:lnTo>
                  <a:lnTo>
                    <a:pt x="348" y="1164"/>
                  </a:lnTo>
                  <a:lnTo>
                    <a:pt x="385" y="1151"/>
                  </a:lnTo>
                  <a:lnTo>
                    <a:pt x="409" y="1099"/>
                  </a:lnTo>
                  <a:lnTo>
                    <a:pt x="421" y="1109"/>
                  </a:lnTo>
                  <a:lnTo>
                    <a:pt x="419" y="1133"/>
                  </a:lnTo>
                  <a:lnTo>
                    <a:pt x="432" y="1147"/>
                  </a:lnTo>
                  <a:lnTo>
                    <a:pt x="490" y="1142"/>
                  </a:lnTo>
                  <a:lnTo>
                    <a:pt x="514" y="1122"/>
                  </a:lnTo>
                  <a:lnTo>
                    <a:pt x="547" y="1140"/>
                  </a:lnTo>
                  <a:lnTo>
                    <a:pt x="567" y="1130"/>
                  </a:lnTo>
                  <a:lnTo>
                    <a:pt x="587" y="1105"/>
                  </a:lnTo>
                  <a:lnTo>
                    <a:pt x="601" y="1096"/>
                  </a:lnTo>
                  <a:lnTo>
                    <a:pt x="799" y="1132"/>
                  </a:lnTo>
                  <a:lnTo>
                    <a:pt x="822" y="1154"/>
                  </a:lnTo>
                  <a:lnTo>
                    <a:pt x="849" y="1164"/>
                  </a:lnTo>
                  <a:lnTo>
                    <a:pt x="870" y="1144"/>
                  </a:lnTo>
                  <a:lnTo>
                    <a:pt x="870" y="1101"/>
                  </a:lnTo>
                  <a:lnTo>
                    <a:pt x="1013" y="927"/>
                  </a:lnTo>
                  <a:lnTo>
                    <a:pt x="1045" y="773"/>
                  </a:lnTo>
                  <a:lnTo>
                    <a:pt x="1061" y="772"/>
                  </a:lnTo>
                  <a:lnTo>
                    <a:pt x="1091" y="716"/>
                  </a:lnTo>
                  <a:lnTo>
                    <a:pt x="1088" y="576"/>
                  </a:lnTo>
                  <a:lnTo>
                    <a:pt x="1101" y="547"/>
                  </a:lnTo>
                  <a:lnTo>
                    <a:pt x="1127" y="545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47" name="Freeform 131" descr="Large grid"/>
            <p:cNvSpPr>
              <a:spLocks/>
            </p:cNvSpPr>
            <p:nvPr/>
          </p:nvSpPr>
          <p:spPr bwMode="auto">
            <a:xfrm rot="-350899">
              <a:off x="3083065" y="1896288"/>
              <a:ext cx="999609" cy="1980988"/>
            </a:xfrm>
            <a:custGeom>
              <a:avLst/>
              <a:gdLst>
                <a:gd name="T0" fmla="*/ 2147483647 w 2296"/>
                <a:gd name="T1" fmla="*/ 2147483647 h 4909"/>
                <a:gd name="T2" fmla="*/ 2147483647 w 2296"/>
                <a:gd name="T3" fmla="*/ 2147483647 h 4909"/>
                <a:gd name="T4" fmla="*/ 2147483647 w 2296"/>
                <a:gd name="T5" fmla="*/ 2147483647 h 4909"/>
                <a:gd name="T6" fmla="*/ 2147483647 w 2296"/>
                <a:gd name="T7" fmla="*/ 2147483647 h 4909"/>
                <a:gd name="T8" fmla="*/ 2147483647 w 2296"/>
                <a:gd name="T9" fmla="*/ 2147483647 h 4909"/>
                <a:gd name="T10" fmla="*/ 2147483647 w 2296"/>
                <a:gd name="T11" fmla="*/ 2147483647 h 4909"/>
                <a:gd name="T12" fmla="*/ 2147483647 w 2296"/>
                <a:gd name="T13" fmla="*/ 2147483647 h 4909"/>
                <a:gd name="T14" fmla="*/ 2147483647 w 2296"/>
                <a:gd name="T15" fmla="*/ 2147483647 h 4909"/>
                <a:gd name="T16" fmla="*/ 2147483647 w 2296"/>
                <a:gd name="T17" fmla="*/ 2147483647 h 4909"/>
                <a:gd name="T18" fmla="*/ 2147483647 w 2296"/>
                <a:gd name="T19" fmla="*/ 2147483647 h 4909"/>
                <a:gd name="T20" fmla="*/ 2147483647 w 2296"/>
                <a:gd name="T21" fmla="*/ 2147483647 h 4909"/>
                <a:gd name="T22" fmla="*/ 2147483647 w 2296"/>
                <a:gd name="T23" fmla="*/ 2147483647 h 4909"/>
                <a:gd name="T24" fmla="*/ 2147483647 w 2296"/>
                <a:gd name="T25" fmla="*/ 2147483647 h 4909"/>
                <a:gd name="T26" fmla="*/ 2147483647 w 2296"/>
                <a:gd name="T27" fmla="*/ 2147483647 h 4909"/>
                <a:gd name="T28" fmla="*/ 2147483647 w 2296"/>
                <a:gd name="T29" fmla="*/ 2147483647 h 4909"/>
                <a:gd name="T30" fmla="*/ 2147483647 w 2296"/>
                <a:gd name="T31" fmla="*/ 2147483647 h 4909"/>
                <a:gd name="T32" fmla="*/ 2147483647 w 2296"/>
                <a:gd name="T33" fmla="*/ 2147483647 h 4909"/>
                <a:gd name="T34" fmla="*/ 2147483647 w 2296"/>
                <a:gd name="T35" fmla="*/ 2147483647 h 4909"/>
                <a:gd name="T36" fmla="*/ 2147483647 w 2296"/>
                <a:gd name="T37" fmla="*/ 2147483647 h 4909"/>
                <a:gd name="T38" fmla="*/ 2147483647 w 2296"/>
                <a:gd name="T39" fmla="*/ 2147483647 h 4909"/>
                <a:gd name="T40" fmla="*/ 2147483647 w 2296"/>
                <a:gd name="T41" fmla="*/ 2147483647 h 4909"/>
                <a:gd name="T42" fmla="*/ 2147483647 w 2296"/>
                <a:gd name="T43" fmla="*/ 2147483647 h 4909"/>
                <a:gd name="T44" fmla="*/ 2147483647 w 2296"/>
                <a:gd name="T45" fmla="*/ 2147483647 h 4909"/>
                <a:gd name="T46" fmla="*/ 2147483647 w 2296"/>
                <a:gd name="T47" fmla="*/ 2147483647 h 4909"/>
                <a:gd name="T48" fmla="*/ 2147483647 w 2296"/>
                <a:gd name="T49" fmla="*/ 2147483647 h 4909"/>
                <a:gd name="T50" fmla="*/ 2147483647 w 2296"/>
                <a:gd name="T51" fmla="*/ 2147483647 h 4909"/>
                <a:gd name="T52" fmla="*/ 2147483647 w 2296"/>
                <a:gd name="T53" fmla="*/ 2147483647 h 4909"/>
                <a:gd name="T54" fmla="*/ 2147483647 w 2296"/>
                <a:gd name="T55" fmla="*/ 2147483647 h 4909"/>
                <a:gd name="T56" fmla="*/ 2147483647 w 2296"/>
                <a:gd name="T57" fmla="*/ 2147483647 h 4909"/>
                <a:gd name="T58" fmla="*/ 2147483647 w 2296"/>
                <a:gd name="T59" fmla="*/ 2147483647 h 4909"/>
                <a:gd name="T60" fmla="*/ 2147483647 w 2296"/>
                <a:gd name="T61" fmla="*/ 2147483647 h 4909"/>
                <a:gd name="T62" fmla="*/ 2147483647 w 2296"/>
                <a:gd name="T63" fmla="*/ 2147483647 h 4909"/>
                <a:gd name="T64" fmla="*/ 2147483647 w 2296"/>
                <a:gd name="T65" fmla="*/ 2147483647 h 4909"/>
                <a:gd name="T66" fmla="*/ 2147483647 w 2296"/>
                <a:gd name="T67" fmla="*/ 2147483647 h 4909"/>
                <a:gd name="T68" fmla="*/ 2147483647 w 2296"/>
                <a:gd name="T69" fmla="*/ 2147483647 h 4909"/>
                <a:gd name="T70" fmla="*/ 2147483647 w 2296"/>
                <a:gd name="T71" fmla="*/ 2147483647 h 4909"/>
                <a:gd name="T72" fmla="*/ 2147483647 w 2296"/>
                <a:gd name="T73" fmla="*/ 2147483647 h 4909"/>
                <a:gd name="T74" fmla="*/ 2147483647 w 2296"/>
                <a:gd name="T75" fmla="*/ 2147483647 h 4909"/>
                <a:gd name="T76" fmla="*/ 2147483647 w 2296"/>
                <a:gd name="T77" fmla="*/ 2147483647 h 4909"/>
                <a:gd name="T78" fmla="*/ 2147483647 w 2296"/>
                <a:gd name="T79" fmla="*/ 2147483647 h 4909"/>
                <a:gd name="T80" fmla="*/ 2147483647 w 2296"/>
                <a:gd name="T81" fmla="*/ 2147483647 h 4909"/>
                <a:gd name="T82" fmla="*/ 2147483647 w 2296"/>
                <a:gd name="T83" fmla="*/ 2147483647 h 4909"/>
                <a:gd name="T84" fmla="*/ 2147483647 w 2296"/>
                <a:gd name="T85" fmla="*/ 2147483647 h 4909"/>
                <a:gd name="T86" fmla="*/ 2147483647 w 2296"/>
                <a:gd name="T87" fmla="*/ 2147483647 h 4909"/>
                <a:gd name="T88" fmla="*/ 2147483647 w 2296"/>
                <a:gd name="T89" fmla="*/ 2147483647 h 4909"/>
                <a:gd name="T90" fmla="*/ 2147483647 w 2296"/>
                <a:gd name="T91" fmla="*/ 2147483647 h 4909"/>
                <a:gd name="T92" fmla="*/ 2147483647 w 2296"/>
                <a:gd name="T93" fmla="*/ 2147483647 h 4909"/>
                <a:gd name="T94" fmla="*/ 2147483647 w 2296"/>
                <a:gd name="T95" fmla="*/ 2147483647 h 4909"/>
                <a:gd name="T96" fmla="*/ 2147483647 w 2296"/>
                <a:gd name="T97" fmla="*/ 2147483647 h 4909"/>
                <a:gd name="T98" fmla="*/ 2147483647 w 2296"/>
                <a:gd name="T99" fmla="*/ 2147483647 h 4909"/>
                <a:gd name="T100" fmla="*/ 2147483647 w 2296"/>
                <a:gd name="T101" fmla="*/ 2147483647 h 4909"/>
                <a:gd name="T102" fmla="*/ 2147483647 w 2296"/>
                <a:gd name="T103" fmla="*/ 2147483647 h 4909"/>
                <a:gd name="T104" fmla="*/ 2147483647 w 2296"/>
                <a:gd name="T105" fmla="*/ 2147483647 h 4909"/>
                <a:gd name="T106" fmla="*/ 2147483647 w 2296"/>
                <a:gd name="T107" fmla="*/ 2147483647 h 4909"/>
                <a:gd name="T108" fmla="*/ 2147483647 w 2296"/>
                <a:gd name="T109" fmla="*/ 2147483647 h 4909"/>
                <a:gd name="T110" fmla="*/ 2147483647 w 2296"/>
                <a:gd name="T111" fmla="*/ 2147483647 h 4909"/>
                <a:gd name="T112" fmla="*/ 2147483647 w 2296"/>
                <a:gd name="T113" fmla="*/ 2147483647 h 4909"/>
                <a:gd name="T114" fmla="*/ 2147483647 w 2296"/>
                <a:gd name="T115" fmla="*/ 2147483647 h 49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96"/>
                <a:gd name="T175" fmla="*/ 0 h 4909"/>
                <a:gd name="T176" fmla="*/ 2296 w 2296"/>
                <a:gd name="T177" fmla="*/ 4909 h 49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96" h="4909">
                  <a:moveTo>
                    <a:pt x="29" y="3518"/>
                  </a:moveTo>
                  <a:lnTo>
                    <a:pt x="0" y="3558"/>
                  </a:lnTo>
                  <a:lnTo>
                    <a:pt x="0" y="3756"/>
                  </a:lnTo>
                  <a:lnTo>
                    <a:pt x="16" y="3762"/>
                  </a:lnTo>
                  <a:lnTo>
                    <a:pt x="20" y="3777"/>
                  </a:lnTo>
                  <a:lnTo>
                    <a:pt x="19" y="3804"/>
                  </a:lnTo>
                  <a:lnTo>
                    <a:pt x="13" y="3816"/>
                  </a:lnTo>
                  <a:lnTo>
                    <a:pt x="37" y="3793"/>
                  </a:lnTo>
                  <a:lnTo>
                    <a:pt x="47" y="3770"/>
                  </a:lnTo>
                  <a:lnTo>
                    <a:pt x="60" y="3786"/>
                  </a:lnTo>
                  <a:lnTo>
                    <a:pt x="46" y="3818"/>
                  </a:lnTo>
                  <a:lnTo>
                    <a:pt x="61" y="3819"/>
                  </a:lnTo>
                  <a:lnTo>
                    <a:pt x="68" y="3827"/>
                  </a:lnTo>
                  <a:lnTo>
                    <a:pt x="49" y="3838"/>
                  </a:lnTo>
                  <a:lnTo>
                    <a:pt x="19" y="3871"/>
                  </a:lnTo>
                  <a:lnTo>
                    <a:pt x="72" y="3897"/>
                  </a:lnTo>
                  <a:lnTo>
                    <a:pt x="79" y="3934"/>
                  </a:lnTo>
                  <a:lnTo>
                    <a:pt x="61" y="3989"/>
                  </a:lnTo>
                  <a:lnTo>
                    <a:pt x="100" y="3985"/>
                  </a:lnTo>
                  <a:lnTo>
                    <a:pt x="103" y="4027"/>
                  </a:lnTo>
                  <a:lnTo>
                    <a:pt x="77" y="4055"/>
                  </a:lnTo>
                  <a:lnTo>
                    <a:pt x="81" y="4109"/>
                  </a:lnTo>
                  <a:lnTo>
                    <a:pt x="71" y="4151"/>
                  </a:lnTo>
                  <a:lnTo>
                    <a:pt x="102" y="4155"/>
                  </a:lnTo>
                  <a:lnTo>
                    <a:pt x="132" y="4316"/>
                  </a:lnTo>
                  <a:lnTo>
                    <a:pt x="167" y="4357"/>
                  </a:lnTo>
                  <a:lnTo>
                    <a:pt x="182" y="4401"/>
                  </a:lnTo>
                  <a:lnTo>
                    <a:pt x="220" y="4433"/>
                  </a:lnTo>
                  <a:lnTo>
                    <a:pt x="244" y="4473"/>
                  </a:lnTo>
                  <a:lnTo>
                    <a:pt x="241" y="4502"/>
                  </a:lnTo>
                  <a:lnTo>
                    <a:pt x="217" y="4513"/>
                  </a:lnTo>
                  <a:lnTo>
                    <a:pt x="191" y="4506"/>
                  </a:lnTo>
                  <a:lnTo>
                    <a:pt x="183" y="4518"/>
                  </a:lnTo>
                  <a:lnTo>
                    <a:pt x="203" y="4581"/>
                  </a:lnTo>
                  <a:lnTo>
                    <a:pt x="175" y="4576"/>
                  </a:lnTo>
                  <a:lnTo>
                    <a:pt x="151" y="4561"/>
                  </a:lnTo>
                  <a:lnTo>
                    <a:pt x="147" y="4584"/>
                  </a:lnTo>
                  <a:lnTo>
                    <a:pt x="226" y="4799"/>
                  </a:lnTo>
                  <a:lnTo>
                    <a:pt x="213" y="4819"/>
                  </a:lnTo>
                  <a:lnTo>
                    <a:pt x="204" y="4861"/>
                  </a:lnTo>
                  <a:lnTo>
                    <a:pt x="193" y="4864"/>
                  </a:lnTo>
                  <a:lnTo>
                    <a:pt x="186" y="4882"/>
                  </a:lnTo>
                  <a:lnTo>
                    <a:pt x="234" y="4884"/>
                  </a:lnTo>
                  <a:lnTo>
                    <a:pt x="276" y="4902"/>
                  </a:lnTo>
                  <a:lnTo>
                    <a:pt x="346" y="4883"/>
                  </a:lnTo>
                  <a:lnTo>
                    <a:pt x="409" y="4886"/>
                  </a:lnTo>
                  <a:lnTo>
                    <a:pt x="446" y="4909"/>
                  </a:lnTo>
                  <a:lnTo>
                    <a:pt x="466" y="4894"/>
                  </a:lnTo>
                  <a:lnTo>
                    <a:pt x="486" y="4844"/>
                  </a:lnTo>
                  <a:lnTo>
                    <a:pt x="481" y="4763"/>
                  </a:lnTo>
                  <a:lnTo>
                    <a:pt x="529" y="4672"/>
                  </a:lnTo>
                  <a:lnTo>
                    <a:pt x="564" y="4686"/>
                  </a:lnTo>
                  <a:lnTo>
                    <a:pt x="584" y="4650"/>
                  </a:lnTo>
                  <a:lnTo>
                    <a:pt x="623" y="4629"/>
                  </a:lnTo>
                  <a:lnTo>
                    <a:pt x="676" y="4634"/>
                  </a:lnTo>
                  <a:lnTo>
                    <a:pt x="708" y="4649"/>
                  </a:lnTo>
                  <a:lnTo>
                    <a:pt x="750" y="4642"/>
                  </a:lnTo>
                  <a:lnTo>
                    <a:pt x="793" y="4658"/>
                  </a:lnTo>
                  <a:lnTo>
                    <a:pt x="836" y="4660"/>
                  </a:lnTo>
                  <a:lnTo>
                    <a:pt x="932" y="4448"/>
                  </a:lnTo>
                  <a:lnTo>
                    <a:pt x="956" y="4276"/>
                  </a:lnTo>
                  <a:lnTo>
                    <a:pt x="995" y="4199"/>
                  </a:lnTo>
                  <a:lnTo>
                    <a:pt x="995" y="4159"/>
                  </a:lnTo>
                  <a:lnTo>
                    <a:pt x="981" y="4136"/>
                  </a:lnTo>
                  <a:lnTo>
                    <a:pt x="1004" y="4100"/>
                  </a:lnTo>
                  <a:lnTo>
                    <a:pt x="1000" y="4069"/>
                  </a:lnTo>
                  <a:lnTo>
                    <a:pt x="984" y="4043"/>
                  </a:lnTo>
                  <a:lnTo>
                    <a:pt x="981" y="4025"/>
                  </a:lnTo>
                  <a:lnTo>
                    <a:pt x="985" y="4010"/>
                  </a:lnTo>
                  <a:lnTo>
                    <a:pt x="1006" y="4022"/>
                  </a:lnTo>
                  <a:lnTo>
                    <a:pt x="1023" y="4021"/>
                  </a:lnTo>
                  <a:lnTo>
                    <a:pt x="1014" y="3996"/>
                  </a:lnTo>
                  <a:lnTo>
                    <a:pt x="1017" y="3982"/>
                  </a:lnTo>
                  <a:lnTo>
                    <a:pt x="1029" y="3961"/>
                  </a:lnTo>
                  <a:lnTo>
                    <a:pt x="1027" y="3944"/>
                  </a:lnTo>
                  <a:lnTo>
                    <a:pt x="1038" y="3886"/>
                  </a:lnTo>
                  <a:lnTo>
                    <a:pt x="1035" y="3869"/>
                  </a:lnTo>
                  <a:lnTo>
                    <a:pt x="977" y="3825"/>
                  </a:lnTo>
                  <a:lnTo>
                    <a:pt x="985" y="3823"/>
                  </a:lnTo>
                  <a:lnTo>
                    <a:pt x="1016" y="3835"/>
                  </a:lnTo>
                  <a:lnTo>
                    <a:pt x="1049" y="3831"/>
                  </a:lnTo>
                  <a:lnTo>
                    <a:pt x="1059" y="3815"/>
                  </a:lnTo>
                  <a:lnTo>
                    <a:pt x="1027" y="3785"/>
                  </a:lnTo>
                  <a:lnTo>
                    <a:pt x="931" y="3765"/>
                  </a:lnTo>
                  <a:lnTo>
                    <a:pt x="938" y="3756"/>
                  </a:lnTo>
                  <a:lnTo>
                    <a:pt x="1016" y="3750"/>
                  </a:lnTo>
                  <a:lnTo>
                    <a:pt x="1059" y="3768"/>
                  </a:lnTo>
                  <a:lnTo>
                    <a:pt x="1084" y="3756"/>
                  </a:lnTo>
                  <a:lnTo>
                    <a:pt x="1093" y="3725"/>
                  </a:lnTo>
                  <a:lnTo>
                    <a:pt x="1138" y="3725"/>
                  </a:lnTo>
                  <a:lnTo>
                    <a:pt x="1199" y="3663"/>
                  </a:lnTo>
                  <a:lnTo>
                    <a:pt x="1201" y="3622"/>
                  </a:lnTo>
                  <a:lnTo>
                    <a:pt x="1227" y="3631"/>
                  </a:lnTo>
                  <a:lnTo>
                    <a:pt x="1226" y="3673"/>
                  </a:lnTo>
                  <a:lnTo>
                    <a:pt x="1267" y="3670"/>
                  </a:lnTo>
                  <a:lnTo>
                    <a:pt x="1294" y="3627"/>
                  </a:lnTo>
                  <a:lnTo>
                    <a:pt x="1344" y="3588"/>
                  </a:lnTo>
                  <a:lnTo>
                    <a:pt x="1336" y="3544"/>
                  </a:lnTo>
                  <a:lnTo>
                    <a:pt x="1351" y="3561"/>
                  </a:lnTo>
                  <a:lnTo>
                    <a:pt x="1374" y="3561"/>
                  </a:lnTo>
                  <a:lnTo>
                    <a:pt x="1374" y="3541"/>
                  </a:lnTo>
                  <a:lnTo>
                    <a:pt x="1395" y="3525"/>
                  </a:lnTo>
                  <a:lnTo>
                    <a:pt x="1392" y="3509"/>
                  </a:lnTo>
                  <a:lnTo>
                    <a:pt x="1212" y="3542"/>
                  </a:lnTo>
                  <a:lnTo>
                    <a:pt x="1170" y="3532"/>
                  </a:lnTo>
                  <a:lnTo>
                    <a:pt x="1153" y="3544"/>
                  </a:lnTo>
                  <a:lnTo>
                    <a:pt x="1147" y="3521"/>
                  </a:lnTo>
                  <a:lnTo>
                    <a:pt x="1127" y="3501"/>
                  </a:lnTo>
                  <a:lnTo>
                    <a:pt x="1047" y="3462"/>
                  </a:lnTo>
                  <a:lnTo>
                    <a:pt x="1000" y="3468"/>
                  </a:lnTo>
                  <a:lnTo>
                    <a:pt x="981" y="3457"/>
                  </a:lnTo>
                  <a:lnTo>
                    <a:pt x="1001" y="3447"/>
                  </a:lnTo>
                  <a:lnTo>
                    <a:pt x="1016" y="3426"/>
                  </a:lnTo>
                  <a:lnTo>
                    <a:pt x="1038" y="3433"/>
                  </a:lnTo>
                  <a:lnTo>
                    <a:pt x="1065" y="3427"/>
                  </a:lnTo>
                  <a:lnTo>
                    <a:pt x="1105" y="3434"/>
                  </a:lnTo>
                  <a:lnTo>
                    <a:pt x="1110" y="3431"/>
                  </a:lnTo>
                  <a:lnTo>
                    <a:pt x="1141" y="3464"/>
                  </a:lnTo>
                  <a:lnTo>
                    <a:pt x="1164" y="3452"/>
                  </a:lnTo>
                  <a:lnTo>
                    <a:pt x="1166" y="3441"/>
                  </a:lnTo>
                  <a:lnTo>
                    <a:pt x="1187" y="3460"/>
                  </a:lnTo>
                  <a:lnTo>
                    <a:pt x="1215" y="3470"/>
                  </a:lnTo>
                  <a:lnTo>
                    <a:pt x="1226" y="3451"/>
                  </a:lnTo>
                  <a:lnTo>
                    <a:pt x="1235" y="3462"/>
                  </a:lnTo>
                  <a:lnTo>
                    <a:pt x="1248" y="3498"/>
                  </a:lnTo>
                  <a:lnTo>
                    <a:pt x="1275" y="3507"/>
                  </a:lnTo>
                  <a:lnTo>
                    <a:pt x="1385" y="3453"/>
                  </a:lnTo>
                  <a:lnTo>
                    <a:pt x="1439" y="3377"/>
                  </a:lnTo>
                  <a:lnTo>
                    <a:pt x="1452" y="3321"/>
                  </a:lnTo>
                  <a:lnTo>
                    <a:pt x="1432" y="3271"/>
                  </a:lnTo>
                  <a:lnTo>
                    <a:pt x="1391" y="3241"/>
                  </a:lnTo>
                  <a:lnTo>
                    <a:pt x="1362" y="3192"/>
                  </a:lnTo>
                  <a:lnTo>
                    <a:pt x="1389" y="3190"/>
                  </a:lnTo>
                  <a:lnTo>
                    <a:pt x="1387" y="3178"/>
                  </a:lnTo>
                  <a:lnTo>
                    <a:pt x="1316" y="3143"/>
                  </a:lnTo>
                  <a:lnTo>
                    <a:pt x="1313" y="3112"/>
                  </a:lnTo>
                  <a:lnTo>
                    <a:pt x="1300" y="3079"/>
                  </a:lnTo>
                  <a:lnTo>
                    <a:pt x="1244" y="3085"/>
                  </a:lnTo>
                  <a:lnTo>
                    <a:pt x="1224" y="3050"/>
                  </a:lnTo>
                  <a:lnTo>
                    <a:pt x="1212" y="3048"/>
                  </a:lnTo>
                  <a:lnTo>
                    <a:pt x="1212" y="3062"/>
                  </a:lnTo>
                  <a:lnTo>
                    <a:pt x="1187" y="3121"/>
                  </a:lnTo>
                  <a:lnTo>
                    <a:pt x="1160" y="3156"/>
                  </a:lnTo>
                  <a:lnTo>
                    <a:pt x="1075" y="3216"/>
                  </a:lnTo>
                  <a:lnTo>
                    <a:pt x="1045" y="3214"/>
                  </a:lnTo>
                  <a:lnTo>
                    <a:pt x="1004" y="3223"/>
                  </a:lnTo>
                  <a:lnTo>
                    <a:pt x="981" y="3214"/>
                  </a:lnTo>
                  <a:lnTo>
                    <a:pt x="1011" y="3197"/>
                  </a:lnTo>
                  <a:lnTo>
                    <a:pt x="1050" y="3190"/>
                  </a:lnTo>
                  <a:lnTo>
                    <a:pt x="1082" y="3162"/>
                  </a:lnTo>
                  <a:lnTo>
                    <a:pt x="1114" y="3149"/>
                  </a:lnTo>
                  <a:lnTo>
                    <a:pt x="1173" y="3101"/>
                  </a:lnTo>
                  <a:lnTo>
                    <a:pt x="1184" y="3069"/>
                  </a:lnTo>
                  <a:lnTo>
                    <a:pt x="1185" y="3028"/>
                  </a:lnTo>
                  <a:lnTo>
                    <a:pt x="1158" y="3021"/>
                  </a:lnTo>
                  <a:lnTo>
                    <a:pt x="1170" y="2996"/>
                  </a:lnTo>
                  <a:lnTo>
                    <a:pt x="1174" y="2964"/>
                  </a:lnTo>
                  <a:lnTo>
                    <a:pt x="1163" y="2934"/>
                  </a:lnTo>
                  <a:lnTo>
                    <a:pt x="1156" y="2716"/>
                  </a:lnTo>
                  <a:lnTo>
                    <a:pt x="1172" y="2669"/>
                  </a:lnTo>
                  <a:lnTo>
                    <a:pt x="1168" y="2650"/>
                  </a:lnTo>
                  <a:lnTo>
                    <a:pt x="1215" y="2678"/>
                  </a:lnTo>
                  <a:lnTo>
                    <a:pt x="1218" y="2652"/>
                  </a:lnTo>
                  <a:lnTo>
                    <a:pt x="1208" y="2584"/>
                  </a:lnTo>
                  <a:lnTo>
                    <a:pt x="1242" y="2464"/>
                  </a:lnTo>
                  <a:lnTo>
                    <a:pt x="1221" y="2435"/>
                  </a:lnTo>
                  <a:lnTo>
                    <a:pt x="1213" y="2408"/>
                  </a:lnTo>
                  <a:lnTo>
                    <a:pt x="1216" y="2364"/>
                  </a:lnTo>
                  <a:lnTo>
                    <a:pt x="1265" y="2393"/>
                  </a:lnTo>
                  <a:lnTo>
                    <a:pt x="1267" y="2385"/>
                  </a:lnTo>
                  <a:lnTo>
                    <a:pt x="1281" y="2377"/>
                  </a:lnTo>
                  <a:lnTo>
                    <a:pt x="1300" y="2349"/>
                  </a:lnTo>
                  <a:lnTo>
                    <a:pt x="1303" y="2341"/>
                  </a:lnTo>
                  <a:lnTo>
                    <a:pt x="1299" y="2331"/>
                  </a:lnTo>
                  <a:lnTo>
                    <a:pt x="1309" y="2281"/>
                  </a:lnTo>
                  <a:lnTo>
                    <a:pt x="1297" y="2249"/>
                  </a:lnTo>
                  <a:lnTo>
                    <a:pt x="1299" y="2223"/>
                  </a:lnTo>
                  <a:lnTo>
                    <a:pt x="1306" y="2253"/>
                  </a:lnTo>
                  <a:lnTo>
                    <a:pt x="1333" y="2276"/>
                  </a:lnTo>
                  <a:lnTo>
                    <a:pt x="1344" y="2273"/>
                  </a:lnTo>
                  <a:lnTo>
                    <a:pt x="1362" y="2243"/>
                  </a:lnTo>
                  <a:lnTo>
                    <a:pt x="1381" y="2255"/>
                  </a:lnTo>
                  <a:lnTo>
                    <a:pt x="1386" y="2231"/>
                  </a:lnTo>
                  <a:lnTo>
                    <a:pt x="1399" y="2215"/>
                  </a:lnTo>
                  <a:lnTo>
                    <a:pt x="1364" y="2198"/>
                  </a:lnTo>
                  <a:lnTo>
                    <a:pt x="1389" y="2201"/>
                  </a:lnTo>
                  <a:lnTo>
                    <a:pt x="1415" y="2183"/>
                  </a:lnTo>
                  <a:lnTo>
                    <a:pt x="1414" y="2171"/>
                  </a:lnTo>
                  <a:lnTo>
                    <a:pt x="1438" y="2159"/>
                  </a:lnTo>
                  <a:lnTo>
                    <a:pt x="1440" y="2129"/>
                  </a:lnTo>
                  <a:lnTo>
                    <a:pt x="1459" y="2123"/>
                  </a:lnTo>
                  <a:lnTo>
                    <a:pt x="1461" y="2088"/>
                  </a:lnTo>
                  <a:lnTo>
                    <a:pt x="1481" y="2084"/>
                  </a:lnTo>
                  <a:lnTo>
                    <a:pt x="1512" y="2091"/>
                  </a:lnTo>
                  <a:lnTo>
                    <a:pt x="1546" y="2063"/>
                  </a:lnTo>
                  <a:lnTo>
                    <a:pt x="1558" y="2031"/>
                  </a:lnTo>
                  <a:lnTo>
                    <a:pt x="1600" y="1998"/>
                  </a:lnTo>
                  <a:lnTo>
                    <a:pt x="1621" y="2018"/>
                  </a:lnTo>
                  <a:lnTo>
                    <a:pt x="1653" y="1996"/>
                  </a:lnTo>
                  <a:lnTo>
                    <a:pt x="1661" y="1968"/>
                  </a:lnTo>
                  <a:lnTo>
                    <a:pt x="1685" y="1949"/>
                  </a:lnTo>
                  <a:lnTo>
                    <a:pt x="1706" y="1957"/>
                  </a:lnTo>
                  <a:lnTo>
                    <a:pt x="1719" y="1943"/>
                  </a:lnTo>
                  <a:lnTo>
                    <a:pt x="1755" y="1923"/>
                  </a:lnTo>
                  <a:lnTo>
                    <a:pt x="1770" y="1897"/>
                  </a:lnTo>
                  <a:lnTo>
                    <a:pt x="1790" y="1886"/>
                  </a:lnTo>
                  <a:lnTo>
                    <a:pt x="1900" y="1684"/>
                  </a:lnTo>
                  <a:lnTo>
                    <a:pt x="1904" y="1700"/>
                  </a:lnTo>
                  <a:lnTo>
                    <a:pt x="1901" y="1729"/>
                  </a:lnTo>
                  <a:lnTo>
                    <a:pt x="1931" y="1677"/>
                  </a:lnTo>
                  <a:lnTo>
                    <a:pt x="1915" y="1662"/>
                  </a:lnTo>
                  <a:lnTo>
                    <a:pt x="1913" y="1646"/>
                  </a:lnTo>
                  <a:lnTo>
                    <a:pt x="1870" y="1604"/>
                  </a:lnTo>
                  <a:lnTo>
                    <a:pt x="1865" y="1585"/>
                  </a:lnTo>
                  <a:lnTo>
                    <a:pt x="1872" y="1580"/>
                  </a:lnTo>
                  <a:lnTo>
                    <a:pt x="1868" y="1561"/>
                  </a:lnTo>
                  <a:lnTo>
                    <a:pt x="1854" y="1545"/>
                  </a:lnTo>
                  <a:lnTo>
                    <a:pt x="1855" y="1535"/>
                  </a:lnTo>
                  <a:lnTo>
                    <a:pt x="1867" y="1522"/>
                  </a:lnTo>
                  <a:lnTo>
                    <a:pt x="1870" y="1504"/>
                  </a:lnTo>
                  <a:lnTo>
                    <a:pt x="1896" y="1491"/>
                  </a:lnTo>
                  <a:lnTo>
                    <a:pt x="1924" y="1404"/>
                  </a:lnTo>
                  <a:lnTo>
                    <a:pt x="1895" y="1356"/>
                  </a:lnTo>
                  <a:lnTo>
                    <a:pt x="1898" y="1349"/>
                  </a:lnTo>
                  <a:lnTo>
                    <a:pt x="1928" y="1328"/>
                  </a:lnTo>
                  <a:lnTo>
                    <a:pt x="1929" y="1307"/>
                  </a:lnTo>
                  <a:lnTo>
                    <a:pt x="1940" y="1304"/>
                  </a:lnTo>
                  <a:lnTo>
                    <a:pt x="1965" y="1314"/>
                  </a:lnTo>
                  <a:lnTo>
                    <a:pt x="1973" y="1310"/>
                  </a:lnTo>
                  <a:lnTo>
                    <a:pt x="1976" y="1291"/>
                  </a:lnTo>
                  <a:lnTo>
                    <a:pt x="1967" y="1279"/>
                  </a:lnTo>
                  <a:lnTo>
                    <a:pt x="1994" y="1275"/>
                  </a:lnTo>
                  <a:lnTo>
                    <a:pt x="1997" y="1259"/>
                  </a:lnTo>
                  <a:lnTo>
                    <a:pt x="1965" y="1218"/>
                  </a:lnTo>
                  <a:lnTo>
                    <a:pt x="1965" y="1207"/>
                  </a:lnTo>
                  <a:lnTo>
                    <a:pt x="1997" y="1229"/>
                  </a:lnTo>
                  <a:lnTo>
                    <a:pt x="2012" y="1251"/>
                  </a:lnTo>
                  <a:lnTo>
                    <a:pt x="2024" y="1251"/>
                  </a:lnTo>
                  <a:lnTo>
                    <a:pt x="2018" y="1206"/>
                  </a:lnTo>
                  <a:lnTo>
                    <a:pt x="2020" y="1211"/>
                  </a:lnTo>
                  <a:lnTo>
                    <a:pt x="2030" y="1206"/>
                  </a:lnTo>
                  <a:lnTo>
                    <a:pt x="2033" y="1149"/>
                  </a:lnTo>
                  <a:lnTo>
                    <a:pt x="2043" y="1145"/>
                  </a:lnTo>
                  <a:lnTo>
                    <a:pt x="2054" y="1144"/>
                  </a:lnTo>
                  <a:lnTo>
                    <a:pt x="2054" y="1159"/>
                  </a:lnTo>
                  <a:lnTo>
                    <a:pt x="2065" y="1173"/>
                  </a:lnTo>
                  <a:lnTo>
                    <a:pt x="2078" y="1178"/>
                  </a:lnTo>
                  <a:lnTo>
                    <a:pt x="2088" y="1141"/>
                  </a:lnTo>
                  <a:lnTo>
                    <a:pt x="2104" y="1152"/>
                  </a:lnTo>
                  <a:lnTo>
                    <a:pt x="2123" y="1179"/>
                  </a:lnTo>
                  <a:lnTo>
                    <a:pt x="2132" y="1178"/>
                  </a:lnTo>
                  <a:lnTo>
                    <a:pt x="2148" y="1192"/>
                  </a:lnTo>
                  <a:lnTo>
                    <a:pt x="2160" y="1158"/>
                  </a:lnTo>
                  <a:lnTo>
                    <a:pt x="2231" y="1150"/>
                  </a:lnTo>
                  <a:lnTo>
                    <a:pt x="2257" y="1163"/>
                  </a:lnTo>
                  <a:lnTo>
                    <a:pt x="2275" y="1183"/>
                  </a:lnTo>
                  <a:lnTo>
                    <a:pt x="2284" y="1161"/>
                  </a:lnTo>
                  <a:lnTo>
                    <a:pt x="2296" y="1153"/>
                  </a:lnTo>
                  <a:lnTo>
                    <a:pt x="2228" y="978"/>
                  </a:lnTo>
                  <a:lnTo>
                    <a:pt x="2237" y="931"/>
                  </a:lnTo>
                  <a:lnTo>
                    <a:pt x="2257" y="893"/>
                  </a:lnTo>
                  <a:lnTo>
                    <a:pt x="2257" y="834"/>
                  </a:lnTo>
                  <a:lnTo>
                    <a:pt x="2194" y="719"/>
                  </a:lnTo>
                  <a:lnTo>
                    <a:pt x="2184" y="677"/>
                  </a:lnTo>
                  <a:lnTo>
                    <a:pt x="2198" y="624"/>
                  </a:lnTo>
                  <a:lnTo>
                    <a:pt x="2191" y="586"/>
                  </a:lnTo>
                  <a:lnTo>
                    <a:pt x="2178" y="569"/>
                  </a:lnTo>
                  <a:lnTo>
                    <a:pt x="2167" y="480"/>
                  </a:lnTo>
                  <a:lnTo>
                    <a:pt x="2180" y="408"/>
                  </a:lnTo>
                  <a:lnTo>
                    <a:pt x="2084" y="254"/>
                  </a:lnTo>
                  <a:lnTo>
                    <a:pt x="2037" y="216"/>
                  </a:lnTo>
                  <a:lnTo>
                    <a:pt x="1950" y="191"/>
                  </a:lnTo>
                  <a:lnTo>
                    <a:pt x="1770" y="13"/>
                  </a:lnTo>
                  <a:lnTo>
                    <a:pt x="1764" y="1"/>
                  </a:lnTo>
                  <a:lnTo>
                    <a:pt x="1703" y="0"/>
                  </a:lnTo>
                  <a:lnTo>
                    <a:pt x="1689" y="7"/>
                  </a:lnTo>
                  <a:lnTo>
                    <a:pt x="1692" y="30"/>
                  </a:lnTo>
                  <a:lnTo>
                    <a:pt x="1704" y="42"/>
                  </a:lnTo>
                  <a:lnTo>
                    <a:pt x="1707" y="68"/>
                  </a:lnTo>
                  <a:lnTo>
                    <a:pt x="1703" y="89"/>
                  </a:lnTo>
                  <a:lnTo>
                    <a:pt x="1692" y="102"/>
                  </a:lnTo>
                  <a:lnTo>
                    <a:pt x="1684" y="139"/>
                  </a:lnTo>
                  <a:lnTo>
                    <a:pt x="1669" y="165"/>
                  </a:lnTo>
                  <a:lnTo>
                    <a:pt x="1672" y="190"/>
                  </a:lnTo>
                  <a:lnTo>
                    <a:pt x="1695" y="213"/>
                  </a:lnTo>
                  <a:lnTo>
                    <a:pt x="1680" y="233"/>
                  </a:lnTo>
                  <a:lnTo>
                    <a:pt x="1658" y="238"/>
                  </a:lnTo>
                  <a:lnTo>
                    <a:pt x="1474" y="190"/>
                  </a:lnTo>
                  <a:lnTo>
                    <a:pt x="1452" y="194"/>
                  </a:lnTo>
                  <a:lnTo>
                    <a:pt x="1439" y="203"/>
                  </a:lnTo>
                  <a:lnTo>
                    <a:pt x="1426" y="227"/>
                  </a:lnTo>
                  <a:lnTo>
                    <a:pt x="1428" y="285"/>
                  </a:lnTo>
                  <a:lnTo>
                    <a:pt x="1408" y="361"/>
                  </a:lnTo>
                  <a:lnTo>
                    <a:pt x="1383" y="400"/>
                  </a:lnTo>
                  <a:lnTo>
                    <a:pt x="1373" y="395"/>
                  </a:lnTo>
                  <a:lnTo>
                    <a:pt x="1350" y="363"/>
                  </a:lnTo>
                  <a:lnTo>
                    <a:pt x="1321" y="346"/>
                  </a:lnTo>
                  <a:lnTo>
                    <a:pt x="1290" y="351"/>
                  </a:lnTo>
                  <a:lnTo>
                    <a:pt x="1217" y="425"/>
                  </a:lnTo>
                  <a:lnTo>
                    <a:pt x="1198" y="499"/>
                  </a:lnTo>
                  <a:lnTo>
                    <a:pt x="1143" y="566"/>
                  </a:lnTo>
                  <a:lnTo>
                    <a:pt x="1133" y="600"/>
                  </a:lnTo>
                  <a:lnTo>
                    <a:pt x="1162" y="660"/>
                  </a:lnTo>
                  <a:lnTo>
                    <a:pt x="1165" y="693"/>
                  </a:lnTo>
                  <a:lnTo>
                    <a:pt x="1015" y="890"/>
                  </a:lnTo>
                  <a:lnTo>
                    <a:pt x="969" y="1016"/>
                  </a:lnTo>
                  <a:lnTo>
                    <a:pt x="919" y="1048"/>
                  </a:lnTo>
                  <a:lnTo>
                    <a:pt x="888" y="1046"/>
                  </a:lnTo>
                  <a:lnTo>
                    <a:pt x="869" y="1057"/>
                  </a:lnTo>
                  <a:lnTo>
                    <a:pt x="817" y="1371"/>
                  </a:lnTo>
                  <a:lnTo>
                    <a:pt x="697" y="1554"/>
                  </a:lnTo>
                  <a:lnTo>
                    <a:pt x="698" y="1583"/>
                  </a:lnTo>
                  <a:lnTo>
                    <a:pt x="751" y="1665"/>
                  </a:lnTo>
                  <a:lnTo>
                    <a:pt x="734" y="1754"/>
                  </a:lnTo>
                  <a:lnTo>
                    <a:pt x="703" y="1787"/>
                  </a:lnTo>
                  <a:lnTo>
                    <a:pt x="610" y="1765"/>
                  </a:lnTo>
                  <a:lnTo>
                    <a:pt x="546" y="1777"/>
                  </a:lnTo>
                  <a:lnTo>
                    <a:pt x="494" y="1803"/>
                  </a:lnTo>
                  <a:lnTo>
                    <a:pt x="411" y="1885"/>
                  </a:lnTo>
                  <a:lnTo>
                    <a:pt x="367" y="1984"/>
                  </a:lnTo>
                  <a:lnTo>
                    <a:pt x="371" y="2039"/>
                  </a:lnTo>
                  <a:lnTo>
                    <a:pt x="386" y="2082"/>
                  </a:lnTo>
                  <a:lnTo>
                    <a:pt x="398" y="2099"/>
                  </a:lnTo>
                  <a:lnTo>
                    <a:pt x="376" y="2126"/>
                  </a:lnTo>
                  <a:lnTo>
                    <a:pt x="329" y="2312"/>
                  </a:lnTo>
                  <a:lnTo>
                    <a:pt x="338" y="2323"/>
                  </a:lnTo>
                  <a:lnTo>
                    <a:pt x="345" y="2370"/>
                  </a:lnTo>
                  <a:lnTo>
                    <a:pt x="323" y="2566"/>
                  </a:lnTo>
                  <a:lnTo>
                    <a:pt x="345" y="2616"/>
                  </a:lnTo>
                  <a:lnTo>
                    <a:pt x="405" y="2671"/>
                  </a:lnTo>
                  <a:lnTo>
                    <a:pt x="408" y="2738"/>
                  </a:lnTo>
                  <a:lnTo>
                    <a:pt x="382" y="2793"/>
                  </a:lnTo>
                  <a:lnTo>
                    <a:pt x="345" y="2827"/>
                  </a:lnTo>
                  <a:lnTo>
                    <a:pt x="296" y="2841"/>
                  </a:lnTo>
                  <a:lnTo>
                    <a:pt x="283" y="2860"/>
                  </a:lnTo>
                  <a:lnTo>
                    <a:pt x="312" y="2906"/>
                  </a:lnTo>
                  <a:lnTo>
                    <a:pt x="328" y="3015"/>
                  </a:lnTo>
                  <a:lnTo>
                    <a:pt x="291" y="3109"/>
                  </a:lnTo>
                  <a:lnTo>
                    <a:pt x="304" y="3138"/>
                  </a:lnTo>
                  <a:lnTo>
                    <a:pt x="292" y="3187"/>
                  </a:lnTo>
                  <a:lnTo>
                    <a:pt x="268" y="3221"/>
                  </a:lnTo>
                  <a:lnTo>
                    <a:pt x="174" y="3247"/>
                  </a:lnTo>
                  <a:lnTo>
                    <a:pt x="168" y="3292"/>
                  </a:lnTo>
                  <a:lnTo>
                    <a:pt x="117" y="3359"/>
                  </a:lnTo>
                  <a:lnTo>
                    <a:pt x="124" y="3456"/>
                  </a:lnTo>
                  <a:lnTo>
                    <a:pt x="81" y="3580"/>
                  </a:lnTo>
                  <a:lnTo>
                    <a:pt x="52" y="3595"/>
                  </a:lnTo>
                  <a:lnTo>
                    <a:pt x="40" y="3565"/>
                  </a:lnTo>
                  <a:lnTo>
                    <a:pt x="25" y="3610"/>
                  </a:lnTo>
                  <a:lnTo>
                    <a:pt x="35" y="3533"/>
                  </a:lnTo>
                  <a:lnTo>
                    <a:pt x="29" y="3518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48" name="Freeform 132" descr="Large grid"/>
            <p:cNvSpPr>
              <a:spLocks/>
            </p:cNvSpPr>
            <p:nvPr/>
          </p:nvSpPr>
          <p:spPr bwMode="auto">
            <a:xfrm rot="-350899">
              <a:off x="3083065" y="1896288"/>
              <a:ext cx="999609" cy="1980988"/>
            </a:xfrm>
            <a:custGeom>
              <a:avLst/>
              <a:gdLst>
                <a:gd name="T0" fmla="*/ 2147483647 w 2296"/>
                <a:gd name="T1" fmla="*/ 2147483647 h 4909"/>
                <a:gd name="T2" fmla="*/ 2147483647 w 2296"/>
                <a:gd name="T3" fmla="*/ 2147483647 h 4909"/>
                <a:gd name="T4" fmla="*/ 2147483647 w 2296"/>
                <a:gd name="T5" fmla="*/ 2147483647 h 4909"/>
                <a:gd name="T6" fmla="*/ 2147483647 w 2296"/>
                <a:gd name="T7" fmla="*/ 2147483647 h 4909"/>
                <a:gd name="T8" fmla="*/ 2147483647 w 2296"/>
                <a:gd name="T9" fmla="*/ 2147483647 h 4909"/>
                <a:gd name="T10" fmla="*/ 2147483647 w 2296"/>
                <a:gd name="T11" fmla="*/ 2147483647 h 4909"/>
                <a:gd name="T12" fmla="*/ 2147483647 w 2296"/>
                <a:gd name="T13" fmla="*/ 2147483647 h 4909"/>
                <a:gd name="T14" fmla="*/ 2147483647 w 2296"/>
                <a:gd name="T15" fmla="*/ 2147483647 h 4909"/>
                <a:gd name="T16" fmla="*/ 2147483647 w 2296"/>
                <a:gd name="T17" fmla="*/ 2147483647 h 4909"/>
                <a:gd name="T18" fmla="*/ 2147483647 w 2296"/>
                <a:gd name="T19" fmla="*/ 2147483647 h 4909"/>
                <a:gd name="T20" fmla="*/ 2147483647 w 2296"/>
                <a:gd name="T21" fmla="*/ 2147483647 h 4909"/>
                <a:gd name="T22" fmla="*/ 2147483647 w 2296"/>
                <a:gd name="T23" fmla="*/ 2147483647 h 4909"/>
                <a:gd name="T24" fmla="*/ 2147483647 w 2296"/>
                <a:gd name="T25" fmla="*/ 2147483647 h 4909"/>
                <a:gd name="T26" fmla="*/ 2147483647 w 2296"/>
                <a:gd name="T27" fmla="*/ 2147483647 h 4909"/>
                <a:gd name="T28" fmla="*/ 2147483647 w 2296"/>
                <a:gd name="T29" fmla="*/ 2147483647 h 4909"/>
                <a:gd name="T30" fmla="*/ 2147483647 w 2296"/>
                <a:gd name="T31" fmla="*/ 2147483647 h 4909"/>
                <a:gd name="T32" fmla="*/ 2147483647 w 2296"/>
                <a:gd name="T33" fmla="*/ 2147483647 h 4909"/>
                <a:gd name="T34" fmla="*/ 2147483647 w 2296"/>
                <a:gd name="T35" fmla="*/ 2147483647 h 4909"/>
                <a:gd name="T36" fmla="*/ 2147483647 w 2296"/>
                <a:gd name="T37" fmla="*/ 2147483647 h 4909"/>
                <a:gd name="T38" fmla="*/ 2147483647 w 2296"/>
                <a:gd name="T39" fmla="*/ 2147483647 h 4909"/>
                <a:gd name="T40" fmla="*/ 2147483647 w 2296"/>
                <a:gd name="T41" fmla="*/ 2147483647 h 4909"/>
                <a:gd name="T42" fmla="*/ 2147483647 w 2296"/>
                <a:gd name="T43" fmla="*/ 2147483647 h 4909"/>
                <a:gd name="T44" fmla="*/ 2147483647 w 2296"/>
                <a:gd name="T45" fmla="*/ 2147483647 h 4909"/>
                <a:gd name="T46" fmla="*/ 2147483647 w 2296"/>
                <a:gd name="T47" fmla="*/ 2147483647 h 4909"/>
                <a:gd name="T48" fmla="*/ 2147483647 w 2296"/>
                <a:gd name="T49" fmla="*/ 2147483647 h 4909"/>
                <a:gd name="T50" fmla="*/ 2147483647 w 2296"/>
                <a:gd name="T51" fmla="*/ 2147483647 h 4909"/>
                <a:gd name="T52" fmla="*/ 2147483647 w 2296"/>
                <a:gd name="T53" fmla="*/ 2147483647 h 4909"/>
                <a:gd name="T54" fmla="*/ 2147483647 w 2296"/>
                <a:gd name="T55" fmla="*/ 2147483647 h 4909"/>
                <a:gd name="T56" fmla="*/ 2147483647 w 2296"/>
                <a:gd name="T57" fmla="*/ 2147483647 h 4909"/>
                <a:gd name="T58" fmla="*/ 2147483647 w 2296"/>
                <a:gd name="T59" fmla="*/ 2147483647 h 4909"/>
                <a:gd name="T60" fmla="*/ 2147483647 w 2296"/>
                <a:gd name="T61" fmla="*/ 2147483647 h 4909"/>
                <a:gd name="T62" fmla="*/ 2147483647 w 2296"/>
                <a:gd name="T63" fmla="*/ 2147483647 h 4909"/>
                <a:gd name="T64" fmla="*/ 2147483647 w 2296"/>
                <a:gd name="T65" fmla="*/ 2147483647 h 4909"/>
                <a:gd name="T66" fmla="*/ 2147483647 w 2296"/>
                <a:gd name="T67" fmla="*/ 2147483647 h 4909"/>
                <a:gd name="T68" fmla="*/ 2147483647 w 2296"/>
                <a:gd name="T69" fmla="*/ 2147483647 h 4909"/>
                <a:gd name="T70" fmla="*/ 2147483647 w 2296"/>
                <a:gd name="T71" fmla="*/ 2147483647 h 4909"/>
                <a:gd name="T72" fmla="*/ 2147483647 w 2296"/>
                <a:gd name="T73" fmla="*/ 2147483647 h 4909"/>
                <a:gd name="T74" fmla="*/ 2147483647 w 2296"/>
                <a:gd name="T75" fmla="*/ 2147483647 h 4909"/>
                <a:gd name="T76" fmla="*/ 2147483647 w 2296"/>
                <a:gd name="T77" fmla="*/ 2147483647 h 4909"/>
                <a:gd name="T78" fmla="*/ 2147483647 w 2296"/>
                <a:gd name="T79" fmla="*/ 2147483647 h 4909"/>
                <a:gd name="T80" fmla="*/ 2147483647 w 2296"/>
                <a:gd name="T81" fmla="*/ 2147483647 h 4909"/>
                <a:gd name="T82" fmla="*/ 2147483647 w 2296"/>
                <a:gd name="T83" fmla="*/ 2147483647 h 4909"/>
                <a:gd name="T84" fmla="*/ 2147483647 w 2296"/>
                <a:gd name="T85" fmla="*/ 2147483647 h 4909"/>
                <a:gd name="T86" fmla="*/ 2147483647 w 2296"/>
                <a:gd name="T87" fmla="*/ 2147483647 h 4909"/>
                <a:gd name="T88" fmla="*/ 2147483647 w 2296"/>
                <a:gd name="T89" fmla="*/ 2147483647 h 4909"/>
                <a:gd name="T90" fmla="*/ 2147483647 w 2296"/>
                <a:gd name="T91" fmla="*/ 2147483647 h 4909"/>
                <a:gd name="T92" fmla="*/ 2147483647 w 2296"/>
                <a:gd name="T93" fmla="*/ 2147483647 h 4909"/>
                <a:gd name="T94" fmla="*/ 2147483647 w 2296"/>
                <a:gd name="T95" fmla="*/ 2147483647 h 4909"/>
                <a:gd name="T96" fmla="*/ 2147483647 w 2296"/>
                <a:gd name="T97" fmla="*/ 2147483647 h 4909"/>
                <a:gd name="T98" fmla="*/ 2147483647 w 2296"/>
                <a:gd name="T99" fmla="*/ 2147483647 h 4909"/>
                <a:gd name="T100" fmla="*/ 2147483647 w 2296"/>
                <a:gd name="T101" fmla="*/ 2147483647 h 4909"/>
                <a:gd name="T102" fmla="*/ 2147483647 w 2296"/>
                <a:gd name="T103" fmla="*/ 2147483647 h 4909"/>
                <a:gd name="T104" fmla="*/ 2147483647 w 2296"/>
                <a:gd name="T105" fmla="*/ 2147483647 h 4909"/>
                <a:gd name="T106" fmla="*/ 2147483647 w 2296"/>
                <a:gd name="T107" fmla="*/ 2147483647 h 4909"/>
                <a:gd name="T108" fmla="*/ 2147483647 w 2296"/>
                <a:gd name="T109" fmla="*/ 2147483647 h 4909"/>
                <a:gd name="T110" fmla="*/ 2147483647 w 2296"/>
                <a:gd name="T111" fmla="*/ 2147483647 h 4909"/>
                <a:gd name="T112" fmla="*/ 2147483647 w 2296"/>
                <a:gd name="T113" fmla="*/ 2147483647 h 4909"/>
                <a:gd name="T114" fmla="*/ 2147483647 w 2296"/>
                <a:gd name="T115" fmla="*/ 2147483647 h 49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96"/>
                <a:gd name="T175" fmla="*/ 0 h 4909"/>
                <a:gd name="T176" fmla="*/ 2296 w 2296"/>
                <a:gd name="T177" fmla="*/ 4909 h 49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96" h="4909">
                  <a:moveTo>
                    <a:pt x="29" y="3518"/>
                  </a:moveTo>
                  <a:lnTo>
                    <a:pt x="0" y="3558"/>
                  </a:lnTo>
                  <a:lnTo>
                    <a:pt x="0" y="3756"/>
                  </a:lnTo>
                  <a:lnTo>
                    <a:pt x="16" y="3762"/>
                  </a:lnTo>
                  <a:lnTo>
                    <a:pt x="20" y="3777"/>
                  </a:lnTo>
                  <a:lnTo>
                    <a:pt x="19" y="3804"/>
                  </a:lnTo>
                  <a:lnTo>
                    <a:pt x="13" y="3816"/>
                  </a:lnTo>
                  <a:lnTo>
                    <a:pt x="37" y="3793"/>
                  </a:lnTo>
                  <a:lnTo>
                    <a:pt x="47" y="3770"/>
                  </a:lnTo>
                  <a:lnTo>
                    <a:pt x="60" y="3786"/>
                  </a:lnTo>
                  <a:lnTo>
                    <a:pt x="46" y="3818"/>
                  </a:lnTo>
                  <a:lnTo>
                    <a:pt x="61" y="3819"/>
                  </a:lnTo>
                  <a:lnTo>
                    <a:pt x="68" y="3827"/>
                  </a:lnTo>
                  <a:lnTo>
                    <a:pt x="49" y="3838"/>
                  </a:lnTo>
                  <a:lnTo>
                    <a:pt x="19" y="3871"/>
                  </a:lnTo>
                  <a:lnTo>
                    <a:pt x="72" y="3897"/>
                  </a:lnTo>
                  <a:lnTo>
                    <a:pt x="79" y="3934"/>
                  </a:lnTo>
                  <a:lnTo>
                    <a:pt x="61" y="3989"/>
                  </a:lnTo>
                  <a:lnTo>
                    <a:pt x="100" y="3985"/>
                  </a:lnTo>
                  <a:lnTo>
                    <a:pt x="103" y="4027"/>
                  </a:lnTo>
                  <a:lnTo>
                    <a:pt x="77" y="4055"/>
                  </a:lnTo>
                  <a:lnTo>
                    <a:pt x="81" y="4109"/>
                  </a:lnTo>
                  <a:lnTo>
                    <a:pt x="71" y="4151"/>
                  </a:lnTo>
                  <a:lnTo>
                    <a:pt x="102" y="4155"/>
                  </a:lnTo>
                  <a:lnTo>
                    <a:pt x="132" y="4316"/>
                  </a:lnTo>
                  <a:lnTo>
                    <a:pt x="167" y="4357"/>
                  </a:lnTo>
                  <a:lnTo>
                    <a:pt x="182" y="4401"/>
                  </a:lnTo>
                  <a:lnTo>
                    <a:pt x="220" y="4433"/>
                  </a:lnTo>
                  <a:lnTo>
                    <a:pt x="244" y="4473"/>
                  </a:lnTo>
                  <a:lnTo>
                    <a:pt x="241" y="4502"/>
                  </a:lnTo>
                  <a:lnTo>
                    <a:pt x="217" y="4513"/>
                  </a:lnTo>
                  <a:lnTo>
                    <a:pt x="191" y="4506"/>
                  </a:lnTo>
                  <a:lnTo>
                    <a:pt x="183" y="4518"/>
                  </a:lnTo>
                  <a:lnTo>
                    <a:pt x="203" y="4581"/>
                  </a:lnTo>
                  <a:lnTo>
                    <a:pt x="175" y="4576"/>
                  </a:lnTo>
                  <a:lnTo>
                    <a:pt x="151" y="4561"/>
                  </a:lnTo>
                  <a:lnTo>
                    <a:pt x="147" y="4584"/>
                  </a:lnTo>
                  <a:lnTo>
                    <a:pt x="226" y="4799"/>
                  </a:lnTo>
                  <a:lnTo>
                    <a:pt x="213" y="4819"/>
                  </a:lnTo>
                  <a:lnTo>
                    <a:pt x="204" y="4861"/>
                  </a:lnTo>
                  <a:lnTo>
                    <a:pt x="193" y="4864"/>
                  </a:lnTo>
                  <a:lnTo>
                    <a:pt x="186" y="4882"/>
                  </a:lnTo>
                  <a:lnTo>
                    <a:pt x="234" y="4884"/>
                  </a:lnTo>
                  <a:lnTo>
                    <a:pt x="276" y="4902"/>
                  </a:lnTo>
                  <a:lnTo>
                    <a:pt x="346" y="4883"/>
                  </a:lnTo>
                  <a:lnTo>
                    <a:pt x="409" y="4886"/>
                  </a:lnTo>
                  <a:lnTo>
                    <a:pt x="446" y="4909"/>
                  </a:lnTo>
                  <a:lnTo>
                    <a:pt x="466" y="4894"/>
                  </a:lnTo>
                  <a:lnTo>
                    <a:pt x="486" y="4844"/>
                  </a:lnTo>
                  <a:lnTo>
                    <a:pt x="481" y="4763"/>
                  </a:lnTo>
                  <a:lnTo>
                    <a:pt x="529" y="4672"/>
                  </a:lnTo>
                  <a:lnTo>
                    <a:pt x="564" y="4686"/>
                  </a:lnTo>
                  <a:lnTo>
                    <a:pt x="584" y="4650"/>
                  </a:lnTo>
                  <a:lnTo>
                    <a:pt x="623" y="4629"/>
                  </a:lnTo>
                  <a:lnTo>
                    <a:pt x="676" y="4634"/>
                  </a:lnTo>
                  <a:lnTo>
                    <a:pt x="708" y="4649"/>
                  </a:lnTo>
                  <a:lnTo>
                    <a:pt x="750" y="4642"/>
                  </a:lnTo>
                  <a:lnTo>
                    <a:pt x="793" y="4658"/>
                  </a:lnTo>
                  <a:lnTo>
                    <a:pt x="836" y="4660"/>
                  </a:lnTo>
                  <a:lnTo>
                    <a:pt x="932" y="4448"/>
                  </a:lnTo>
                  <a:lnTo>
                    <a:pt x="956" y="4276"/>
                  </a:lnTo>
                  <a:lnTo>
                    <a:pt x="995" y="4199"/>
                  </a:lnTo>
                  <a:lnTo>
                    <a:pt x="995" y="4159"/>
                  </a:lnTo>
                  <a:lnTo>
                    <a:pt x="981" y="4136"/>
                  </a:lnTo>
                  <a:lnTo>
                    <a:pt x="1004" y="4100"/>
                  </a:lnTo>
                  <a:lnTo>
                    <a:pt x="1000" y="4069"/>
                  </a:lnTo>
                  <a:lnTo>
                    <a:pt x="984" y="4043"/>
                  </a:lnTo>
                  <a:lnTo>
                    <a:pt x="981" y="4025"/>
                  </a:lnTo>
                  <a:lnTo>
                    <a:pt x="985" y="4010"/>
                  </a:lnTo>
                  <a:lnTo>
                    <a:pt x="1006" y="4022"/>
                  </a:lnTo>
                  <a:lnTo>
                    <a:pt x="1023" y="4021"/>
                  </a:lnTo>
                  <a:lnTo>
                    <a:pt x="1014" y="3996"/>
                  </a:lnTo>
                  <a:lnTo>
                    <a:pt x="1017" y="3982"/>
                  </a:lnTo>
                  <a:lnTo>
                    <a:pt x="1029" y="3961"/>
                  </a:lnTo>
                  <a:lnTo>
                    <a:pt x="1027" y="3944"/>
                  </a:lnTo>
                  <a:lnTo>
                    <a:pt x="1038" y="3886"/>
                  </a:lnTo>
                  <a:lnTo>
                    <a:pt x="1035" y="3869"/>
                  </a:lnTo>
                  <a:lnTo>
                    <a:pt x="977" y="3825"/>
                  </a:lnTo>
                  <a:lnTo>
                    <a:pt x="985" y="3823"/>
                  </a:lnTo>
                  <a:lnTo>
                    <a:pt x="1016" y="3835"/>
                  </a:lnTo>
                  <a:lnTo>
                    <a:pt x="1049" y="3831"/>
                  </a:lnTo>
                  <a:lnTo>
                    <a:pt x="1059" y="3815"/>
                  </a:lnTo>
                  <a:lnTo>
                    <a:pt x="1027" y="3785"/>
                  </a:lnTo>
                  <a:lnTo>
                    <a:pt x="931" y="3765"/>
                  </a:lnTo>
                  <a:lnTo>
                    <a:pt x="938" y="3756"/>
                  </a:lnTo>
                  <a:lnTo>
                    <a:pt x="1016" y="3750"/>
                  </a:lnTo>
                  <a:lnTo>
                    <a:pt x="1059" y="3768"/>
                  </a:lnTo>
                  <a:lnTo>
                    <a:pt x="1084" y="3756"/>
                  </a:lnTo>
                  <a:lnTo>
                    <a:pt x="1093" y="3725"/>
                  </a:lnTo>
                  <a:lnTo>
                    <a:pt x="1138" y="3725"/>
                  </a:lnTo>
                  <a:lnTo>
                    <a:pt x="1199" y="3663"/>
                  </a:lnTo>
                  <a:lnTo>
                    <a:pt x="1201" y="3622"/>
                  </a:lnTo>
                  <a:lnTo>
                    <a:pt x="1227" y="3631"/>
                  </a:lnTo>
                  <a:lnTo>
                    <a:pt x="1226" y="3673"/>
                  </a:lnTo>
                  <a:lnTo>
                    <a:pt x="1267" y="3670"/>
                  </a:lnTo>
                  <a:lnTo>
                    <a:pt x="1294" y="3627"/>
                  </a:lnTo>
                  <a:lnTo>
                    <a:pt x="1344" y="3588"/>
                  </a:lnTo>
                  <a:lnTo>
                    <a:pt x="1336" y="3544"/>
                  </a:lnTo>
                  <a:lnTo>
                    <a:pt x="1351" y="3561"/>
                  </a:lnTo>
                  <a:lnTo>
                    <a:pt x="1374" y="3561"/>
                  </a:lnTo>
                  <a:lnTo>
                    <a:pt x="1374" y="3541"/>
                  </a:lnTo>
                  <a:lnTo>
                    <a:pt x="1395" y="3525"/>
                  </a:lnTo>
                  <a:lnTo>
                    <a:pt x="1392" y="3509"/>
                  </a:lnTo>
                  <a:lnTo>
                    <a:pt x="1212" y="3542"/>
                  </a:lnTo>
                  <a:lnTo>
                    <a:pt x="1170" y="3532"/>
                  </a:lnTo>
                  <a:lnTo>
                    <a:pt x="1153" y="3544"/>
                  </a:lnTo>
                  <a:lnTo>
                    <a:pt x="1147" y="3521"/>
                  </a:lnTo>
                  <a:lnTo>
                    <a:pt x="1127" y="3501"/>
                  </a:lnTo>
                  <a:lnTo>
                    <a:pt x="1047" y="3462"/>
                  </a:lnTo>
                  <a:lnTo>
                    <a:pt x="1000" y="3468"/>
                  </a:lnTo>
                  <a:lnTo>
                    <a:pt x="981" y="3457"/>
                  </a:lnTo>
                  <a:lnTo>
                    <a:pt x="1001" y="3447"/>
                  </a:lnTo>
                  <a:lnTo>
                    <a:pt x="1016" y="3426"/>
                  </a:lnTo>
                  <a:lnTo>
                    <a:pt x="1038" y="3433"/>
                  </a:lnTo>
                  <a:lnTo>
                    <a:pt x="1065" y="3427"/>
                  </a:lnTo>
                  <a:lnTo>
                    <a:pt x="1105" y="3434"/>
                  </a:lnTo>
                  <a:lnTo>
                    <a:pt x="1110" y="3431"/>
                  </a:lnTo>
                  <a:lnTo>
                    <a:pt x="1141" y="3464"/>
                  </a:lnTo>
                  <a:lnTo>
                    <a:pt x="1164" y="3452"/>
                  </a:lnTo>
                  <a:lnTo>
                    <a:pt x="1166" y="3441"/>
                  </a:lnTo>
                  <a:lnTo>
                    <a:pt x="1187" y="3460"/>
                  </a:lnTo>
                  <a:lnTo>
                    <a:pt x="1215" y="3470"/>
                  </a:lnTo>
                  <a:lnTo>
                    <a:pt x="1226" y="3451"/>
                  </a:lnTo>
                  <a:lnTo>
                    <a:pt x="1235" y="3462"/>
                  </a:lnTo>
                  <a:lnTo>
                    <a:pt x="1248" y="3498"/>
                  </a:lnTo>
                  <a:lnTo>
                    <a:pt x="1275" y="3507"/>
                  </a:lnTo>
                  <a:lnTo>
                    <a:pt x="1385" y="3453"/>
                  </a:lnTo>
                  <a:lnTo>
                    <a:pt x="1439" y="3377"/>
                  </a:lnTo>
                  <a:lnTo>
                    <a:pt x="1452" y="3321"/>
                  </a:lnTo>
                  <a:lnTo>
                    <a:pt x="1432" y="3271"/>
                  </a:lnTo>
                  <a:lnTo>
                    <a:pt x="1391" y="3241"/>
                  </a:lnTo>
                  <a:lnTo>
                    <a:pt x="1362" y="3192"/>
                  </a:lnTo>
                  <a:lnTo>
                    <a:pt x="1389" y="3190"/>
                  </a:lnTo>
                  <a:lnTo>
                    <a:pt x="1387" y="3178"/>
                  </a:lnTo>
                  <a:lnTo>
                    <a:pt x="1316" y="3143"/>
                  </a:lnTo>
                  <a:lnTo>
                    <a:pt x="1313" y="3112"/>
                  </a:lnTo>
                  <a:lnTo>
                    <a:pt x="1300" y="3079"/>
                  </a:lnTo>
                  <a:lnTo>
                    <a:pt x="1244" y="3085"/>
                  </a:lnTo>
                  <a:lnTo>
                    <a:pt x="1224" y="3050"/>
                  </a:lnTo>
                  <a:lnTo>
                    <a:pt x="1212" y="3048"/>
                  </a:lnTo>
                  <a:lnTo>
                    <a:pt x="1212" y="3062"/>
                  </a:lnTo>
                  <a:lnTo>
                    <a:pt x="1187" y="3121"/>
                  </a:lnTo>
                  <a:lnTo>
                    <a:pt x="1160" y="3156"/>
                  </a:lnTo>
                  <a:lnTo>
                    <a:pt x="1075" y="3216"/>
                  </a:lnTo>
                  <a:lnTo>
                    <a:pt x="1045" y="3214"/>
                  </a:lnTo>
                  <a:lnTo>
                    <a:pt x="1004" y="3223"/>
                  </a:lnTo>
                  <a:lnTo>
                    <a:pt x="981" y="3214"/>
                  </a:lnTo>
                  <a:lnTo>
                    <a:pt x="1011" y="3197"/>
                  </a:lnTo>
                  <a:lnTo>
                    <a:pt x="1050" y="3190"/>
                  </a:lnTo>
                  <a:lnTo>
                    <a:pt x="1082" y="3162"/>
                  </a:lnTo>
                  <a:lnTo>
                    <a:pt x="1114" y="3149"/>
                  </a:lnTo>
                  <a:lnTo>
                    <a:pt x="1173" y="3101"/>
                  </a:lnTo>
                  <a:lnTo>
                    <a:pt x="1184" y="3069"/>
                  </a:lnTo>
                  <a:lnTo>
                    <a:pt x="1185" y="3028"/>
                  </a:lnTo>
                  <a:lnTo>
                    <a:pt x="1158" y="3021"/>
                  </a:lnTo>
                  <a:lnTo>
                    <a:pt x="1170" y="2996"/>
                  </a:lnTo>
                  <a:lnTo>
                    <a:pt x="1174" y="2964"/>
                  </a:lnTo>
                  <a:lnTo>
                    <a:pt x="1163" y="2934"/>
                  </a:lnTo>
                  <a:lnTo>
                    <a:pt x="1156" y="2716"/>
                  </a:lnTo>
                  <a:lnTo>
                    <a:pt x="1172" y="2669"/>
                  </a:lnTo>
                  <a:lnTo>
                    <a:pt x="1168" y="2650"/>
                  </a:lnTo>
                  <a:lnTo>
                    <a:pt x="1215" y="2678"/>
                  </a:lnTo>
                  <a:lnTo>
                    <a:pt x="1218" y="2652"/>
                  </a:lnTo>
                  <a:lnTo>
                    <a:pt x="1208" y="2584"/>
                  </a:lnTo>
                  <a:lnTo>
                    <a:pt x="1242" y="2464"/>
                  </a:lnTo>
                  <a:lnTo>
                    <a:pt x="1221" y="2435"/>
                  </a:lnTo>
                  <a:lnTo>
                    <a:pt x="1213" y="2408"/>
                  </a:lnTo>
                  <a:lnTo>
                    <a:pt x="1216" y="2364"/>
                  </a:lnTo>
                  <a:lnTo>
                    <a:pt x="1265" y="2393"/>
                  </a:lnTo>
                  <a:lnTo>
                    <a:pt x="1267" y="2385"/>
                  </a:lnTo>
                  <a:lnTo>
                    <a:pt x="1281" y="2377"/>
                  </a:lnTo>
                  <a:lnTo>
                    <a:pt x="1300" y="2349"/>
                  </a:lnTo>
                  <a:lnTo>
                    <a:pt x="1303" y="2341"/>
                  </a:lnTo>
                  <a:lnTo>
                    <a:pt x="1299" y="2331"/>
                  </a:lnTo>
                  <a:lnTo>
                    <a:pt x="1309" y="2281"/>
                  </a:lnTo>
                  <a:lnTo>
                    <a:pt x="1297" y="2249"/>
                  </a:lnTo>
                  <a:lnTo>
                    <a:pt x="1299" y="2223"/>
                  </a:lnTo>
                  <a:lnTo>
                    <a:pt x="1306" y="2253"/>
                  </a:lnTo>
                  <a:lnTo>
                    <a:pt x="1333" y="2276"/>
                  </a:lnTo>
                  <a:lnTo>
                    <a:pt x="1344" y="2273"/>
                  </a:lnTo>
                  <a:lnTo>
                    <a:pt x="1362" y="2243"/>
                  </a:lnTo>
                  <a:lnTo>
                    <a:pt x="1381" y="2255"/>
                  </a:lnTo>
                  <a:lnTo>
                    <a:pt x="1386" y="2231"/>
                  </a:lnTo>
                  <a:lnTo>
                    <a:pt x="1399" y="2215"/>
                  </a:lnTo>
                  <a:lnTo>
                    <a:pt x="1364" y="2198"/>
                  </a:lnTo>
                  <a:lnTo>
                    <a:pt x="1389" y="2201"/>
                  </a:lnTo>
                  <a:lnTo>
                    <a:pt x="1415" y="2183"/>
                  </a:lnTo>
                  <a:lnTo>
                    <a:pt x="1414" y="2171"/>
                  </a:lnTo>
                  <a:lnTo>
                    <a:pt x="1438" y="2159"/>
                  </a:lnTo>
                  <a:lnTo>
                    <a:pt x="1440" y="2129"/>
                  </a:lnTo>
                  <a:lnTo>
                    <a:pt x="1459" y="2123"/>
                  </a:lnTo>
                  <a:lnTo>
                    <a:pt x="1461" y="2088"/>
                  </a:lnTo>
                  <a:lnTo>
                    <a:pt x="1481" y="2084"/>
                  </a:lnTo>
                  <a:lnTo>
                    <a:pt x="1512" y="2091"/>
                  </a:lnTo>
                  <a:lnTo>
                    <a:pt x="1546" y="2063"/>
                  </a:lnTo>
                  <a:lnTo>
                    <a:pt x="1558" y="2031"/>
                  </a:lnTo>
                  <a:lnTo>
                    <a:pt x="1600" y="1998"/>
                  </a:lnTo>
                  <a:lnTo>
                    <a:pt x="1621" y="2018"/>
                  </a:lnTo>
                  <a:lnTo>
                    <a:pt x="1653" y="1996"/>
                  </a:lnTo>
                  <a:lnTo>
                    <a:pt x="1661" y="1968"/>
                  </a:lnTo>
                  <a:lnTo>
                    <a:pt x="1685" y="1949"/>
                  </a:lnTo>
                  <a:lnTo>
                    <a:pt x="1706" y="1957"/>
                  </a:lnTo>
                  <a:lnTo>
                    <a:pt x="1719" y="1943"/>
                  </a:lnTo>
                  <a:lnTo>
                    <a:pt x="1755" y="1923"/>
                  </a:lnTo>
                  <a:lnTo>
                    <a:pt x="1770" y="1897"/>
                  </a:lnTo>
                  <a:lnTo>
                    <a:pt x="1790" y="1886"/>
                  </a:lnTo>
                  <a:lnTo>
                    <a:pt x="1900" y="1684"/>
                  </a:lnTo>
                  <a:lnTo>
                    <a:pt x="1904" y="1700"/>
                  </a:lnTo>
                  <a:lnTo>
                    <a:pt x="1901" y="1729"/>
                  </a:lnTo>
                  <a:lnTo>
                    <a:pt x="1931" y="1677"/>
                  </a:lnTo>
                  <a:lnTo>
                    <a:pt x="1915" y="1662"/>
                  </a:lnTo>
                  <a:lnTo>
                    <a:pt x="1913" y="1646"/>
                  </a:lnTo>
                  <a:lnTo>
                    <a:pt x="1870" y="1604"/>
                  </a:lnTo>
                  <a:lnTo>
                    <a:pt x="1865" y="1585"/>
                  </a:lnTo>
                  <a:lnTo>
                    <a:pt x="1872" y="1580"/>
                  </a:lnTo>
                  <a:lnTo>
                    <a:pt x="1868" y="1561"/>
                  </a:lnTo>
                  <a:lnTo>
                    <a:pt x="1854" y="1545"/>
                  </a:lnTo>
                  <a:lnTo>
                    <a:pt x="1855" y="1535"/>
                  </a:lnTo>
                  <a:lnTo>
                    <a:pt x="1867" y="1522"/>
                  </a:lnTo>
                  <a:lnTo>
                    <a:pt x="1870" y="1504"/>
                  </a:lnTo>
                  <a:lnTo>
                    <a:pt x="1896" y="1491"/>
                  </a:lnTo>
                  <a:lnTo>
                    <a:pt x="1924" y="1404"/>
                  </a:lnTo>
                  <a:lnTo>
                    <a:pt x="1895" y="1356"/>
                  </a:lnTo>
                  <a:lnTo>
                    <a:pt x="1898" y="1349"/>
                  </a:lnTo>
                  <a:lnTo>
                    <a:pt x="1928" y="1328"/>
                  </a:lnTo>
                  <a:lnTo>
                    <a:pt x="1929" y="1307"/>
                  </a:lnTo>
                  <a:lnTo>
                    <a:pt x="1940" y="1304"/>
                  </a:lnTo>
                  <a:lnTo>
                    <a:pt x="1965" y="1314"/>
                  </a:lnTo>
                  <a:lnTo>
                    <a:pt x="1973" y="1310"/>
                  </a:lnTo>
                  <a:lnTo>
                    <a:pt x="1976" y="1291"/>
                  </a:lnTo>
                  <a:lnTo>
                    <a:pt x="1967" y="1279"/>
                  </a:lnTo>
                  <a:lnTo>
                    <a:pt x="1994" y="1275"/>
                  </a:lnTo>
                  <a:lnTo>
                    <a:pt x="1997" y="1259"/>
                  </a:lnTo>
                  <a:lnTo>
                    <a:pt x="1965" y="1218"/>
                  </a:lnTo>
                  <a:lnTo>
                    <a:pt x="1965" y="1207"/>
                  </a:lnTo>
                  <a:lnTo>
                    <a:pt x="1997" y="1229"/>
                  </a:lnTo>
                  <a:lnTo>
                    <a:pt x="2012" y="1251"/>
                  </a:lnTo>
                  <a:lnTo>
                    <a:pt x="2024" y="1251"/>
                  </a:lnTo>
                  <a:lnTo>
                    <a:pt x="2018" y="1206"/>
                  </a:lnTo>
                  <a:lnTo>
                    <a:pt x="2020" y="1211"/>
                  </a:lnTo>
                  <a:lnTo>
                    <a:pt x="2030" y="1206"/>
                  </a:lnTo>
                  <a:lnTo>
                    <a:pt x="2033" y="1149"/>
                  </a:lnTo>
                  <a:lnTo>
                    <a:pt x="2043" y="1145"/>
                  </a:lnTo>
                  <a:lnTo>
                    <a:pt x="2054" y="1144"/>
                  </a:lnTo>
                  <a:lnTo>
                    <a:pt x="2054" y="1159"/>
                  </a:lnTo>
                  <a:lnTo>
                    <a:pt x="2065" y="1173"/>
                  </a:lnTo>
                  <a:lnTo>
                    <a:pt x="2078" y="1178"/>
                  </a:lnTo>
                  <a:lnTo>
                    <a:pt x="2088" y="1141"/>
                  </a:lnTo>
                  <a:lnTo>
                    <a:pt x="2104" y="1152"/>
                  </a:lnTo>
                  <a:lnTo>
                    <a:pt x="2123" y="1179"/>
                  </a:lnTo>
                  <a:lnTo>
                    <a:pt x="2132" y="1178"/>
                  </a:lnTo>
                  <a:lnTo>
                    <a:pt x="2148" y="1192"/>
                  </a:lnTo>
                  <a:lnTo>
                    <a:pt x="2160" y="1158"/>
                  </a:lnTo>
                  <a:lnTo>
                    <a:pt x="2231" y="1150"/>
                  </a:lnTo>
                  <a:lnTo>
                    <a:pt x="2257" y="1163"/>
                  </a:lnTo>
                  <a:lnTo>
                    <a:pt x="2275" y="1183"/>
                  </a:lnTo>
                  <a:lnTo>
                    <a:pt x="2284" y="1161"/>
                  </a:lnTo>
                  <a:lnTo>
                    <a:pt x="2296" y="1153"/>
                  </a:lnTo>
                  <a:lnTo>
                    <a:pt x="2228" y="978"/>
                  </a:lnTo>
                  <a:lnTo>
                    <a:pt x="2237" y="931"/>
                  </a:lnTo>
                  <a:lnTo>
                    <a:pt x="2257" y="893"/>
                  </a:lnTo>
                  <a:lnTo>
                    <a:pt x="2257" y="834"/>
                  </a:lnTo>
                  <a:lnTo>
                    <a:pt x="2194" y="719"/>
                  </a:lnTo>
                  <a:lnTo>
                    <a:pt x="2184" y="677"/>
                  </a:lnTo>
                  <a:lnTo>
                    <a:pt x="2198" y="624"/>
                  </a:lnTo>
                  <a:lnTo>
                    <a:pt x="2191" y="586"/>
                  </a:lnTo>
                  <a:lnTo>
                    <a:pt x="2178" y="569"/>
                  </a:lnTo>
                  <a:lnTo>
                    <a:pt x="2167" y="480"/>
                  </a:lnTo>
                  <a:lnTo>
                    <a:pt x="2180" y="408"/>
                  </a:lnTo>
                  <a:lnTo>
                    <a:pt x="2084" y="254"/>
                  </a:lnTo>
                  <a:lnTo>
                    <a:pt x="2037" y="216"/>
                  </a:lnTo>
                  <a:lnTo>
                    <a:pt x="1950" y="191"/>
                  </a:lnTo>
                  <a:lnTo>
                    <a:pt x="1770" y="13"/>
                  </a:lnTo>
                  <a:lnTo>
                    <a:pt x="1764" y="1"/>
                  </a:lnTo>
                  <a:lnTo>
                    <a:pt x="1703" y="0"/>
                  </a:lnTo>
                  <a:lnTo>
                    <a:pt x="1689" y="7"/>
                  </a:lnTo>
                  <a:lnTo>
                    <a:pt x="1692" y="30"/>
                  </a:lnTo>
                  <a:lnTo>
                    <a:pt x="1704" y="42"/>
                  </a:lnTo>
                  <a:lnTo>
                    <a:pt x="1707" y="68"/>
                  </a:lnTo>
                  <a:lnTo>
                    <a:pt x="1703" y="89"/>
                  </a:lnTo>
                  <a:lnTo>
                    <a:pt x="1692" y="102"/>
                  </a:lnTo>
                  <a:lnTo>
                    <a:pt x="1684" y="139"/>
                  </a:lnTo>
                  <a:lnTo>
                    <a:pt x="1669" y="165"/>
                  </a:lnTo>
                  <a:lnTo>
                    <a:pt x="1672" y="190"/>
                  </a:lnTo>
                  <a:lnTo>
                    <a:pt x="1695" y="213"/>
                  </a:lnTo>
                  <a:lnTo>
                    <a:pt x="1680" y="233"/>
                  </a:lnTo>
                  <a:lnTo>
                    <a:pt x="1658" y="238"/>
                  </a:lnTo>
                  <a:lnTo>
                    <a:pt x="1474" y="190"/>
                  </a:lnTo>
                  <a:lnTo>
                    <a:pt x="1452" y="194"/>
                  </a:lnTo>
                  <a:lnTo>
                    <a:pt x="1439" y="203"/>
                  </a:lnTo>
                  <a:lnTo>
                    <a:pt x="1426" y="227"/>
                  </a:lnTo>
                  <a:lnTo>
                    <a:pt x="1428" y="285"/>
                  </a:lnTo>
                  <a:lnTo>
                    <a:pt x="1408" y="361"/>
                  </a:lnTo>
                  <a:lnTo>
                    <a:pt x="1383" y="400"/>
                  </a:lnTo>
                  <a:lnTo>
                    <a:pt x="1373" y="395"/>
                  </a:lnTo>
                  <a:lnTo>
                    <a:pt x="1350" y="363"/>
                  </a:lnTo>
                  <a:lnTo>
                    <a:pt x="1321" y="346"/>
                  </a:lnTo>
                  <a:lnTo>
                    <a:pt x="1290" y="351"/>
                  </a:lnTo>
                  <a:lnTo>
                    <a:pt x="1217" y="425"/>
                  </a:lnTo>
                  <a:lnTo>
                    <a:pt x="1198" y="499"/>
                  </a:lnTo>
                  <a:lnTo>
                    <a:pt x="1143" y="566"/>
                  </a:lnTo>
                  <a:lnTo>
                    <a:pt x="1133" y="600"/>
                  </a:lnTo>
                  <a:lnTo>
                    <a:pt x="1162" y="660"/>
                  </a:lnTo>
                  <a:lnTo>
                    <a:pt x="1165" y="693"/>
                  </a:lnTo>
                  <a:lnTo>
                    <a:pt x="1015" y="890"/>
                  </a:lnTo>
                  <a:lnTo>
                    <a:pt x="969" y="1016"/>
                  </a:lnTo>
                  <a:lnTo>
                    <a:pt x="919" y="1048"/>
                  </a:lnTo>
                  <a:lnTo>
                    <a:pt x="888" y="1046"/>
                  </a:lnTo>
                  <a:lnTo>
                    <a:pt x="869" y="1057"/>
                  </a:lnTo>
                  <a:lnTo>
                    <a:pt x="817" y="1371"/>
                  </a:lnTo>
                  <a:lnTo>
                    <a:pt x="697" y="1554"/>
                  </a:lnTo>
                  <a:lnTo>
                    <a:pt x="698" y="1583"/>
                  </a:lnTo>
                  <a:lnTo>
                    <a:pt x="751" y="1665"/>
                  </a:lnTo>
                  <a:lnTo>
                    <a:pt x="734" y="1754"/>
                  </a:lnTo>
                  <a:lnTo>
                    <a:pt x="703" y="1787"/>
                  </a:lnTo>
                  <a:lnTo>
                    <a:pt x="610" y="1765"/>
                  </a:lnTo>
                  <a:lnTo>
                    <a:pt x="546" y="1777"/>
                  </a:lnTo>
                  <a:lnTo>
                    <a:pt x="494" y="1803"/>
                  </a:lnTo>
                  <a:lnTo>
                    <a:pt x="411" y="1885"/>
                  </a:lnTo>
                  <a:lnTo>
                    <a:pt x="367" y="1984"/>
                  </a:lnTo>
                  <a:lnTo>
                    <a:pt x="371" y="2039"/>
                  </a:lnTo>
                  <a:lnTo>
                    <a:pt x="386" y="2082"/>
                  </a:lnTo>
                  <a:lnTo>
                    <a:pt x="398" y="2099"/>
                  </a:lnTo>
                  <a:lnTo>
                    <a:pt x="376" y="2126"/>
                  </a:lnTo>
                  <a:lnTo>
                    <a:pt x="329" y="2312"/>
                  </a:lnTo>
                  <a:lnTo>
                    <a:pt x="338" y="2323"/>
                  </a:lnTo>
                  <a:lnTo>
                    <a:pt x="345" y="2370"/>
                  </a:lnTo>
                  <a:lnTo>
                    <a:pt x="323" y="2566"/>
                  </a:lnTo>
                  <a:lnTo>
                    <a:pt x="345" y="2616"/>
                  </a:lnTo>
                  <a:lnTo>
                    <a:pt x="405" y="2671"/>
                  </a:lnTo>
                  <a:lnTo>
                    <a:pt x="408" y="2738"/>
                  </a:lnTo>
                  <a:lnTo>
                    <a:pt x="382" y="2793"/>
                  </a:lnTo>
                  <a:lnTo>
                    <a:pt x="345" y="2827"/>
                  </a:lnTo>
                  <a:lnTo>
                    <a:pt x="296" y="2841"/>
                  </a:lnTo>
                  <a:lnTo>
                    <a:pt x="283" y="2860"/>
                  </a:lnTo>
                  <a:lnTo>
                    <a:pt x="312" y="2906"/>
                  </a:lnTo>
                  <a:lnTo>
                    <a:pt x="328" y="3015"/>
                  </a:lnTo>
                  <a:lnTo>
                    <a:pt x="291" y="3109"/>
                  </a:lnTo>
                  <a:lnTo>
                    <a:pt x="304" y="3138"/>
                  </a:lnTo>
                  <a:lnTo>
                    <a:pt x="292" y="3187"/>
                  </a:lnTo>
                  <a:lnTo>
                    <a:pt x="268" y="3221"/>
                  </a:lnTo>
                  <a:lnTo>
                    <a:pt x="174" y="3247"/>
                  </a:lnTo>
                  <a:lnTo>
                    <a:pt x="168" y="3292"/>
                  </a:lnTo>
                  <a:lnTo>
                    <a:pt x="117" y="3359"/>
                  </a:lnTo>
                  <a:lnTo>
                    <a:pt x="124" y="3456"/>
                  </a:lnTo>
                  <a:lnTo>
                    <a:pt x="81" y="3580"/>
                  </a:lnTo>
                  <a:lnTo>
                    <a:pt x="52" y="3595"/>
                  </a:lnTo>
                  <a:lnTo>
                    <a:pt x="40" y="3565"/>
                  </a:lnTo>
                  <a:lnTo>
                    <a:pt x="25" y="3610"/>
                  </a:lnTo>
                  <a:lnTo>
                    <a:pt x="35" y="3533"/>
                  </a:lnTo>
                  <a:lnTo>
                    <a:pt x="29" y="3518"/>
                  </a:lnTo>
                </a:path>
              </a:pathLst>
            </a:custGeom>
            <a:solidFill>
              <a:srgbClr val="00B0F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49" name="Freeform 133"/>
            <p:cNvSpPr>
              <a:spLocks/>
            </p:cNvSpPr>
            <p:nvPr/>
          </p:nvSpPr>
          <p:spPr bwMode="auto">
            <a:xfrm rot="-350899">
              <a:off x="2923950" y="4855669"/>
              <a:ext cx="818033" cy="364736"/>
            </a:xfrm>
            <a:custGeom>
              <a:avLst/>
              <a:gdLst>
                <a:gd name="T0" fmla="*/ 2147483647 w 1879"/>
                <a:gd name="T1" fmla="*/ 2147483647 h 907"/>
                <a:gd name="T2" fmla="*/ 2147483647 w 1879"/>
                <a:gd name="T3" fmla="*/ 2147483647 h 907"/>
                <a:gd name="T4" fmla="*/ 2147483647 w 1879"/>
                <a:gd name="T5" fmla="*/ 2147483647 h 907"/>
                <a:gd name="T6" fmla="*/ 2147483647 w 1879"/>
                <a:gd name="T7" fmla="*/ 2147483647 h 907"/>
                <a:gd name="T8" fmla="*/ 2147483647 w 1879"/>
                <a:gd name="T9" fmla="*/ 2147483647 h 907"/>
                <a:gd name="T10" fmla="*/ 2147483647 w 1879"/>
                <a:gd name="T11" fmla="*/ 2147483647 h 907"/>
                <a:gd name="T12" fmla="*/ 2147483647 w 1879"/>
                <a:gd name="T13" fmla="*/ 2147483647 h 907"/>
                <a:gd name="T14" fmla="*/ 2147483647 w 1879"/>
                <a:gd name="T15" fmla="*/ 2147483647 h 907"/>
                <a:gd name="T16" fmla="*/ 2147483647 w 1879"/>
                <a:gd name="T17" fmla="*/ 2147483647 h 907"/>
                <a:gd name="T18" fmla="*/ 2147483647 w 1879"/>
                <a:gd name="T19" fmla="*/ 2147483647 h 907"/>
                <a:gd name="T20" fmla="*/ 2147483647 w 1879"/>
                <a:gd name="T21" fmla="*/ 2147483647 h 907"/>
                <a:gd name="T22" fmla="*/ 2147483647 w 1879"/>
                <a:gd name="T23" fmla="*/ 2147483647 h 907"/>
                <a:gd name="T24" fmla="*/ 2147483647 w 1879"/>
                <a:gd name="T25" fmla="*/ 2147483647 h 907"/>
                <a:gd name="T26" fmla="*/ 2147483647 w 1879"/>
                <a:gd name="T27" fmla="*/ 2147483647 h 907"/>
                <a:gd name="T28" fmla="*/ 2147483647 w 1879"/>
                <a:gd name="T29" fmla="*/ 2147483647 h 907"/>
                <a:gd name="T30" fmla="*/ 2147483647 w 1879"/>
                <a:gd name="T31" fmla="*/ 2147483647 h 907"/>
                <a:gd name="T32" fmla="*/ 2147483647 w 1879"/>
                <a:gd name="T33" fmla="*/ 2147483647 h 907"/>
                <a:gd name="T34" fmla="*/ 2147483647 w 1879"/>
                <a:gd name="T35" fmla="*/ 2147483647 h 907"/>
                <a:gd name="T36" fmla="*/ 2147483647 w 1879"/>
                <a:gd name="T37" fmla="*/ 2147483647 h 907"/>
                <a:gd name="T38" fmla="*/ 2147483647 w 1879"/>
                <a:gd name="T39" fmla="*/ 2147483647 h 907"/>
                <a:gd name="T40" fmla="*/ 2147483647 w 1879"/>
                <a:gd name="T41" fmla="*/ 2147483647 h 907"/>
                <a:gd name="T42" fmla="*/ 2147483647 w 1879"/>
                <a:gd name="T43" fmla="*/ 2147483647 h 907"/>
                <a:gd name="T44" fmla="*/ 2147483647 w 1879"/>
                <a:gd name="T45" fmla="*/ 2147483647 h 907"/>
                <a:gd name="T46" fmla="*/ 2147483647 w 1879"/>
                <a:gd name="T47" fmla="*/ 2147483647 h 907"/>
                <a:gd name="T48" fmla="*/ 2147483647 w 1879"/>
                <a:gd name="T49" fmla="*/ 2147483647 h 907"/>
                <a:gd name="T50" fmla="*/ 2147483647 w 1879"/>
                <a:gd name="T51" fmla="*/ 2147483647 h 907"/>
                <a:gd name="T52" fmla="*/ 2147483647 w 1879"/>
                <a:gd name="T53" fmla="*/ 2147483647 h 907"/>
                <a:gd name="T54" fmla="*/ 2147483647 w 1879"/>
                <a:gd name="T55" fmla="*/ 2147483647 h 907"/>
                <a:gd name="T56" fmla="*/ 2147483647 w 1879"/>
                <a:gd name="T57" fmla="*/ 2147483647 h 907"/>
                <a:gd name="T58" fmla="*/ 2147483647 w 1879"/>
                <a:gd name="T59" fmla="*/ 2147483647 h 907"/>
                <a:gd name="T60" fmla="*/ 2147483647 w 1879"/>
                <a:gd name="T61" fmla="*/ 2147483647 h 907"/>
                <a:gd name="T62" fmla="*/ 2147483647 w 1879"/>
                <a:gd name="T63" fmla="*/ 2147483647 h 907"/>
                <a:gd name="T64" fmla="*/ 2147483647 w 1879"/>
                <a:gd name="T65" fmla="*/ 2147483647 h 907"/>
                <a:gd name="T66" fmla="*/ 2147483647 w 1879"/>
                <a:gd name="T67" fmla="*/ 2147483647 h 907"/>
                <a:gd name="T68" fmla="*/ 2147483647 w 1879"/>
                <a:gd name="T69" fmla="*/ 2147483647 h 907"/>
                <a:gd name="T70" fmla="*/ 2147483647 w 1879"/>
                <a:gd name="T71" fmla="*/ 2147483647 h 907"/>
                <a:gd name="T72" fmla="*/ 2147483647 w 1879"/>
                <a:gd name="T73" fmla="*/ 2147483647 h 907"/>
                <a:gd name="T74" fmla="*/ 2147483647 w 1879"/>
                <a:gd name="T75" fmla="*/ 2147483647 h 9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79"/>
                <a:gd name="T115" fmla="*/ 0 h 907"/>
                <a:gd name="T116" fmla="*/ 1879 w 1879"/>
                <a:gd name="T117" fmla="*/ 907 h 9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79" h="907">
                  <a:moveTo>
                    <a:pt x="1089" y="64"/>
                  </a:moveTo>
                  <a:lnTo>
                    <a:pt x="1080" y="98"/>
                  </a:lnTo>
                  <a:lnTo>
                    <a:pt x="1002" y="123"/>
                  </a:lnTo>
                  <a:lnTo>
                    <a:pt x="963" y="200"/>
                  </a:lnTo>
                  <a:lnTo>
                    <a:pt x="861" y="230"/>
                  </a:lnTo>
                  <a:lnTo>
                    <a:pt x="835" y="278"/>
                  </a:lnTo>
                  <a:lnTo>
                    <a:pt x="833" y="351"/>
                  </a:lnTo>
                  <a:lnTo>
                    <a:pt x="856" y="424"/>
                  </a:lnTo>
                  <a:lnTo>
                    <a:pt x="856" y="458"/>
                  </a:lnTo>
                  <a:lnTo>
                    <a:pt x="819" y="471"/>
                  </a:lnTo>
                  <a:lnTo>
                    <a:pt x="804" y="435"/>
                  </a:lnTo>
                  <a:lnTo>
                    <a:pt x="739" y="428"/>
                  </a:lnTo>
                  <a:lnTo>
                    <a:pt x="690" y="407"/>
                  </a:lnTo>
                  <a:lnTo>
                    <a:pt x="669" y="427"/>
                  </a:lnTo>
                  <a:lnTo>
                    <a:pt x="520" y="429"/>
                  </a:lnTo>
                  <a:lnTo>
                    <a:pt x="427" y="476"/>
                  </a:lnTo>
                  <a:lnTo>
                    <a:pt x="368" y="469"/>
                  </a:lnTo>
                  <a:lnTo>
                    <a:pt x="313" y="427"/>
                  </a:lnTo>
                  <a:lnTo>
                    <a:pt x="263" y="416"/>
                  </a:lnTo>
                  <a:lnTo>
                    <a:pt x="230" y="441"/>
                  </a:lnTo>
                  <a:lnTo>
                    <a:pt x="212" y="469"/>
                  </a:lnTo>
                  <a:lnTo>
                    <a:pt x="187" y="481"/>
                  </a:lnTo>
                  <a:lnTo>
                    <a:pt x="146" y="453"/>
                  </a:lnTo>
                  <a:lnTo>
                    <a:pt x="128" y="412"/>
                  </a:lnTo>
                  <a:lnTo>
                    <a:pt x="91" y="396"/>
                  </a:lnTo>
                  <a:lnTo>
                    <a:pt x="48" y="393"/>
                  </a:lnTo>
                  <a:lnTo>
                    <a:pt x="0" y="405"/>
                  </a:lnTo>
                  <a:lnTo>
                    <a:pt x="29" y="444"/>
                  </a:lnTo>
                  <a:lnTo>
                    <a:pt x="60" y="470"/>
                  </a:lnTo>
                  <a:lnTo>
                    <a:pt x="56" y="554"/>
                  </a:lnTo>
                  <a:lnTo>
                    <a:pt x="24" y="585"/>
                  </a:lnTo>
                  <a:lnTo>
                    <a:pt x="93" y="636"/>
                  </a:lnTo>
                  <a:lnTo>
                    <a:pt x="134" y="648"/>
                  </a:lnTo>
                  <a:lnTo>
                    <a:pt x="171" y="633"/>
                  </a:lnTo>
                  <a:lnTo>
                    <a:pt x="203" y="662"/>
                  </a:lnTo>
                  <a:lnTo>
                    <a:pt x="257" y="687"/>
                  </a:lnTo>
                  <a:lnTo>
                    <a:pt x="572" y="648"/>
                  </a:lnTo>
                  <a:lnTo>
                    <a:pt x="595" y="634"/>
                  </a:lnTo>
                  <a:lnTo>
                    <a:pt x="624" y="632"/>
                  </a:lnTo>
                  <a:lnTo>
                    <a:pt x="634" y="641"/>
                  </a:lnTo>
                  <a:lnTo>
                    <a:pt x="636" y="700"/>
                  </a:lnTo>
                  <a:lnTo>
                    <a:pt x="649" y="735"/>
                  </a:lnTo>
                  <a:lnTo>
                    <a:pt x="700" y="775"/>
                  </a:lnTo>
                  <a:lnTo>
                    <a:pt x="719" y="781"/>
                  </a:lnTo>
                  <a:lnTo>
                    <a:pt x="759" y="815"/>
                  </a:lnTo>
                  <a:lnTo>
                    <a:pt x="995" y="878"/>
                  </a:lnTo>
                  <a:lnTo>
                    <a:pt x="1200" y="907"/>
                  </a:lnTo>
                  <a:lnTo>
                    <a:pt x="1241" y="886"/>
                  </a:lnTo>
                  <a:lnTo>
                    <a:pt x="1282" y="840"/>
                  </a:lnTo>
                  <a:lnTo>
                    <a:pt x="1344" y="829"/>
                  </a:lnTo>
                  <a:lnTo>
                    <a:pt x="1430" y="853"/>
                  </a:lnTo>
                  <a:lnTo>
                    <a:pt x="1455" y="817"/>
                  </a:lnTo>
                  <a:lnTo>
                    <a:pt x="1553" y="831"/>
                  </a:lnTo>
                  <a:lnTo>
                    <a:pt x="1564" y="796"/>
                  </a:lnTo>
                  <a:lnTo>
                    <a:pt x="1602" y="779"/>
                  </a:lnTo>
                  <a:lnTo>
                    <a:pt x="1651" y="732"/>
                  </a:lnTo>
                  <a:lnTo>
                    <a:pt x="1701" y="721"/>
                  </a:lnTo>
                  <a:lnTo>
                    <a:pt x="1702" y="630"/>
                  </a:lnTo>
                  <a:lnTo>
                    <a:pt x="1745" y="550"/>
                  </a:lnTo>
                  <a:lnTo>
                    <a:pt x="1716" y="510"/>
                  </a:lnTo>
                  <a:lnTo>
                    <a:pt x="1736" y="477"/>
                  </a:lnTo>
                  <a:lnTo>
                    <a:pt x="1853" y="480"/>
                  </a:lnTo>
                  <a:lnTo>
                    <a:pt x="1875" y="444"/>
                  </a:lnTo>
                  <a:lnTo>
                    <a:pt x="1879" y="356"/>
                  </a:lnTo>
                  <a:lnTo>
                    <a:pt x="1827" y="197"/>
                  </a:lnTo>
                  <a:lnTo>
                    <a:pt x="1829" y="137"/>
                  </a:lnTo>
                  <a:lnTo>
                    <a:pt x="1797" y="91"/>
                  </a:lnTo>
                  <a:lnTo>
                    <a:pt x="1640" y="96"/>
                  </a:lnTo>
                  <a:lnTo>
                    <a:pt x="1583" y="38"/>
                  </a:lnTo>
                  <a:lnTo>
                    <a:pt x="1547" y="17"/>
                  </a:lnTo>
                  <a:lnTo>
                    <a:pt x="1400" y="0"/>
                  </a:lnTo>
                  <a:lnTo>
                    <a:pt x="1355" y="79"/>
                  </a:lnTo>
                  <a:lnTo>
                    <a:pt x="1311" y="112"/>
                  </a:lnTo>
                  <a:lnTo>
                    <a:pt x="1273" y="126"/>
                  </a:lnTo>
                  <a:lnTo>
                    <a:pt x="1172" y="119"/>
                  </a:lnTo>
                  <a:lnTo>
                    <a:pt x="1089" y="6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50" name="Freeform 134" descr="Large checker board"/>
            <p:cNvSpPr>
              <a:spLocks/>
            </p:cNvSpPr>
            <p:nvPr/>
          </p:nvSpPr>
          <p:spPr bwMode="auto">
            <a:xfrm rot="21249101">
              <a:off x="2923950" y="4861802"/>
              <a:ext cx="818033" cy="364736"/>
            </a:xfrm>
            <a:custGeom>
              <a:avLst/>
              <a:gdLst>
                <a:gd name="T0" fmla="*/ 2147483647 w 1879"/>
                <a:gd name="T1" fmla="*/ 2147483647 h 907"/>
                <a:gd name="T2" fmla="*/ 2147483647 w 1879"/>
                <a:gd name="T3" fmla="*/ 2147483647 h 907"/>
                <a:gd name="T4" fmla="*/ 2147483647 w 1879"/>
                <a:gd name="T5" fmla="*/ 2147483647 h 907"/>
                <a:gd name="T6" fmla="*/ 2147483647 w 1879"/>
                <a:gd name="T7" fmla="*/ 2147483647 h 907"/>
                <a:gd name="T8" fmla="*/ 2147483647 w 1879"/>
                <a:gd name="T9" fmla="*/ 2147483647 h 907"/>
                <a:gd name="T10" fmla="*/ 2147483647 w 1879"/>
                <a:gd name="T11" fmla="*/ 2147483647 h 907"/>
                <a:gd name="T12" fmla="*/ 2147483647 w 1879"/>
                <a:gd name="T13" fmla="*/ 2147483647 h 907"/>
                <a:gd name="T14" fmla="*/ 2147483647 w 1879"/>
                <a:gd name="T15" fmla="*/ 2147483647 h 907"/>
                <a:gd name="T16" fmla="*/ 2147483647 w 1879"/>
                <a:gd name="T17" fmla="*/ 2147483647 h 907"/>
                <a:gd name="T18" fmla="*/ 2147483647 w 1879"/>
                <a:gd name="T19" fmla="*/ 2147483647 h 907"/>
                <a:gd name="T20" fmla="*/ 2147483647 w 1879"/>
                <a:gd name="T21" fmla="*/ 2147483647 h 907"/>
                <a:gd name="T22" fmla="*/ 2147483647 w 1879"/>
                <a:gd name="T23" fmla="*/ 2147483647 h 907"/>
                <a:gd name="T24" fmla="*/ 2147483647 w 1879"/>
                <a:gd name="T25" fmla="*/ 2147483647 h 907"/>
                <a:gd name="T26" fmla="*/ 2147483647 w 1879"/>
                <a:gd name="T27" fmla="*/ 2147483647 h 907"/>
                <a:gd name="T28" fmla="*/ 2147483647 w 1879"/>
                <a:gd name="T29" fmla="*/ 2147483647 h 907"/>
                <a:gd name="T30" fmla="*/ 2147483647 w 1879"/>
                <a:gd name="T31" fmla="*/ 2147483647 h 907"/>
                <a:gd name="T32" fmla="*/ 2147483647 w 1879"/>
                <a:gd name="T33" fmla="*/ 2147483647 h 907"/>
                <a:gd name="T34" fmla="*/ 2147483647 w 1879"/>
                <a:gd name="T35" fmla="*/ 2147483647 h 907"/>
                <a:gd name="T36" fmla="*/ 2147483647 w 1879"/>
                <a:gd name="T37" fmla="*/ 2147483647 h 907"/>
                <a:gd name="T38" fmla="*/ 2147483647 w 1879"/>
                <a:gd name="T39" fmla="*/ 2147483647 h 907"/>
                <a:gd name="T40" fmla="*/ 2147483647 w 1879"/>
                <a:gd name="T41" fmla="*/ 2147483647 h 907"/>
                <a:gd name="T42" fmla="*/ 2147483647 w 1879"/>
                <a:gd name="T43" fmla="*/ 2147483647 h 907"/>
                <a:gd name="T44" fmla="*/ 2147483647 w 1879"/>
                <a:gd name="T45" fmla="*/ 2147483647 h 907"/>
                <a:gd name="T46" fmla="*/ 2147483647 w 1879"/>
                <a:gd name="T47" fmla="*/ 2147483647 h 907"/>
                <a:gd name="T48" fmla="*/ 2147483647 w 1879"/>
                <a:gd name="T49" fmla="*/ 2147483647 h 907"/>
                <a:gd name="T50" fmla="*/ 2147483647 w 1879"/>
                <a:gd name="T51" fmla="*/ 2147483647 h 907"/>
                <a:gd name="T52" fmla="*/ 2147483647 w 1879"/>
                <a:gd name="T53" fmla="*/ 2147483647 h 907"/>
                <a:gd name="T54" fmla="*/ 2147483647 w 1879"/>
                <a:gd name="T55" fmla="*/ 2147483647 h 907"/>
                <a:gd name="T56" fmla="*/ 2147483647 w 1879"/>
                <a:gd name="T57" fmla="*/ 2147483647 h 907"/>
                <a:gd name="T58" fmla="*/ 2147483647 w 1879"/>
                <a:gd name="T59" fmla="*/ 2147483647 h 907"/>
                <a:gd name="T60" fmla="*/ 2147483647 w 1879"/>
                <a:gd name="T61" fmla="*/ 2147483647 h 907"/>
                <a:gd name="T62" fmla="*/ 2147483647 w 1879"/>
                <a:gd name="T63" fmla="*/ 2147483647 h 907"/>
                <a:gd name="T64" fmla="*/ 2147483647 w 1879"/>
                <a:gd name="T65" fmla="*/ 2147483647 h 907"/>
                <a:gd name="T66" fmla="*/ 2147483647 w 1879"/>
                <a:gd name="T67" fmla="*/ 2147483647 h 907"/>
                <a:gd name="T68" fmla="*/ 2147483647 w 1879"/>
                <a:gd name="T69" fmla="*/ 2147483647 h 907"/>
                <a:gd name="T70" fmla="*/ 2147483647 w 1879"/>
                <a:gd name="T71" fmla="*/ 0 h 907"/>
                <a:gd name="T72" fmla="*/ 2147483647 w 1879"/>
                <a:gd name="T73" fmla="*/ 2147483647 h 907"/>
                <a:gd name="T74" fmla="*/ 2147483647 w 1879"/>
                <a:gd name="T75" fmla="*/ 2147483647 h 9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79"/>
                <a:gd name="T115" fmla="*/ 0 h 907"/>
                <a:gd name="T116" fmla="*/ 1879 w 1879"/>
                <a:gd name="T117" fmla="*/ 907 h 9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79" h="907">
                  <a:moveTo>
                    <a:pt x="1089" y="64"/>
                  </a:moveTo>
                  <a:lnTo>
                    <a:pt x="1080" y="98"/>
                  </a:lnTo>
                  <a:lnTo>
                    <a:pt x="1002" y="123"/>
                  </a:lnTo>
                  <a:lnTo>
                    <a:pt x="963" y="200"/>
                  </a:lnTo>
                  <a:lnTo>
                    <a:pt x="861" y="230"/>
                  </a:lnTo>
                  <a:lnTo>
                    <a:pt x="835" y="278"/>
                  </a:lnTo>
                  <a:lnTo>
                    <a:pt x="833" y="351"/>
                  </a:lnTo>
                  <a:lnTo>
                    <a:pt x="856" y="424"/>
                  </a:lnTo>
                  <a:lnTo>
                    <a:pt x="856" y="458"/>
                  </a:lnTo>
                  <a:lnTo>
                    <a:pt x="819" y="471"/>
                  </a:lnTo>
                  <a:lnTo>
                    <a:pt x="804" y="435"/>
                  </a:lnTo>
                  <a:lnTo>
                    <a:pt x="739" y="428"/>
                  </a:lnTo>
                  <a:lnTo>
                    <a:pt x="690" y="407"/>
                  </a:lnTo>
                  <a:lnTo>
                    <a:pt x="669" y="427"/>
                  </a:lnTo>
                  <a:lnTo>
                    <a:pt x="520" y="429"/>
                  </a:lnTo>
                  <a:lnTo>
                    <a:pt x="427" y="476"/>
                  </a:lnTo>
                  <a:lnTo>
                    <a:pt x="368" y="469"/>
                  </a:lnTo>
                  <a:lnTo>
                    <a:pt x="313" y="427"/>
                  </a:lnTo>
                  <a:lnTo>
                    <a:pt x="263" y="416"/>
                  </a:lnTo>
                  <a:lnTo>
                    <a:pt x="230" y="441"/>
                  </a:lnTo>
                  <a:lnTo>
                    <a:pt x="212" y="469"/>
                  </a:lnTo>
                  <a:lnTo>
                    <a:pt x="187" y="481"/>
                  </a:lnTo>
                  <a:lnTo>
                    <a:pt x="146" y="453"/>
                  </a:lnTo>
                  <a:lnTo>
                    <a:pt x="128" y="412"/>
                  </a:lnTo>
                  <a:lnTo>
                    <a:pt x="91" y="396"/>
                  </a:lnTo>
                  <a:lnTo>
                    <a:pt x="48" y="393"/>
                  </a:lnTo>
                  <a:lnTo>
                    <a:pt x="0" y="405"/>
                  </a:lnTo>
                  <a:lnTo>
                    <a:pt x="29" y="444"/>
                  </a:lnTo>
                  <a:lnTo>
                    <a:pt x="60" y="470"/>
                  </a:lnTo>
                  <a:lnTo>
                    <a:pt x="56" y="554"/>
                  </a:lnTo>
                  <a:lnTo>
                    <a:pt x="24" y="585"/>
                  </a:lnTo>
                  <a:lnTo>
                    <a:pt x="93" y="636"/>
                  </a:lnTo>
                  <a:lnTo>
                    <a:pt x="134" y="648"/>
                  </a:lnTo>
                  <a:lnTo>
                    <a:pt x="171" y="633"/>
                  </a:lnTo>
                  <a:lnTo>
                    <a:pt x="203" y="662"/>
                  </a:lnTo>
                  <a:lnTo>
                    <a:pt x="257" y="687"/>
                  </a:lnTo>
                  <a:lnTo>
                    <a:pt x="572" y="648"/>
                  </a:lnTo>
                  <a:lnTo>
                    <a:pt x="595" y="634"/>
                  </a:lnTo>
                  <a:lnTo>
                    <a:pt x="624" y="632"/>
                  </a:lnTo>
                  <a:lnTo>
                    <a:pt x="634" y="641"/>
                  </a:lnTo>
                  <a:lnTo>
                    <a:pt x="636" y="700"/>
                  </a:lnTo>
                  <a:lnTo>
                    <a:pt x="649" y="735"/>
                  </a:lnTo>
                  <a:lnTo>
                    <a:pt x="700" y="775"/>
                  </a:lnTo>
                  <a:lnTo>
                    <a:pt x="719" y="781"/>
                  </a:lnTo>
                  <a:lnTo>
                    <a:pt x="759" y="815"/>
                  </a:lnTo>
                  <a:lnTo>
                    <a:pt x="995" y="878"/>
                  </a:lnTo>
                  <a:lnTo>
                    <a:pt x="1200" y="907"/>
                  </a:lnTo>
                  <a:lnTo>
                    <a:pt x="1241" y="886"/>
                  </a:lnTo>
                  <a:lnTo>
                    <a:pt x="1282" y="840"/>
                  </a:lnTo>
                  <a:lnTo>
                    <a:pt x="1344" y="829"/>
                  </a:lnTo>
                  <a:lnTo>
                    <a:pt x="1430" y="853"/>
                  </a:lnTo>
                  <a:lnTo>
                    <a:pt x="1455" y="817"/>
                  </a:lnTo>
                  <a:lnTo>
                    <a:pt x="1553" y="831"/>
                  </a:lnTo>
                  <a:lnTo>
                    <a:pt x="1564" y="796"/>
                  </a:lnTo>
                  <a:lnTo>
                    <a:pt x="1602" y="779"/>
                  </a:lnTo>
                  <a:lnTo>
                    <a:pt x="1651" y="732"/>
                  </a:lnTo>
                  <a:lnTo>
                    <a:pt x="1701" y="721"/>
                  </a:lnTo>
                  <a:lnTo>
                    <a:pt x="1702" y="630"/>
                  </a:lnTo>
                  <a:lnTo>
                    <a:pt x="1745" y="550"/>
                  </a:lnTo>
                  <a:lnTo>
                    <a:pt x="1716" y="510"/>
                  </a:lnTo>
                  <a:lnTo>
                    <a:pt x="1736" y="477"/>
                  </a:lnTo>
                  <a:lnTo>
                    <a:pt x="1853" y="480"/>
                  </a:lnTo>
                  <a:lnTo>
                    <a:pt x="1875" y="444"/>
                  </a:lnTo>
                  <a:lnTo>
                    <a:pt x="1879" y="356"/>
                  </a:lnTo>
                  <a:lnTo>
                    <a:pt x="1827" y="197"/>
                  </a:lnTo>
                  <a:lnTo>
                    <a:pt x="1829" y="137"/>
                  </a:lnTo>
                  <a:lnTo>
                    <a:pt x="1797" y="91"/>
                  </a:lnTo>
                  <a:lnTo>
                    <a:pt x="1640" y="96"/>
                  </a:lnTo>
                  <a:lnTo>
                    <a:pt x="1583" y="38"/>
                  </a:lnTo>
                  <a:lnTo>
                    <a:pt x="1547" y="17"/>
                  </a:lnTo>
                  <a:lnTo>
                    <a:pt x="1400" y="0"/>
                  </a:lnTo>
                  <a:lnTo>
                    <a:pt x="1355" y="79"/>
                  </a:lnTo>
                  <a:lnTo>
                    <a:pt x="1311" y="112"/>
                  </a:lnTo>
                  <a:lnTo>
                    <a:pt x="1273" y="126"/>
                  </a:lnTo>
                  <a:lnTo>
                    <a:pt x="1172" y="119"/>
                  </a:lnTo>
                  <a:lnTo>
                    <a:pt x="1089" y="64"/>
                  </a:lnTo>
                </a:path>
              </a:pathLst>
            </a:custGeom>
            <a:solidFill>
              <a:srgbClr val="00B0F0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51" name="Freeform 135"/>
            <p:cNvSpPr>
              <a:spLocks/>
            </p:cNvSpPr>
            <p:nvPr/>
          </p:nvSpPr>
          <p:spPr bwMode="auto">
            <a:xfrm rot="-350899">
              <a:off x="2360500" y="4184968"/>
              <a:ext cx="396849" cy="380294"/>
            </a:xfrm>
            <a:custGeom>
              <a:avLst/>
              <a:gdLst>
                <a:gd name="T0" fmla="*/ 2147483647 w 914"/>
                <a:gd name="T1" fmla="*/ 2147483647 h 939"/>
                <a:gd name="T2" fmla="*/ 2147483647 w 914"/>
                <a:gd name="T3" fmla="*/ 2147483647 h 939"/>
                <a:gd name="T4" fmla="*/ 2147483647 w 914"/>
                <a:gd name="T5" fmla="*/ 2147483647 h 939"/>
                <a:gd name="T6" fmla="*/ 2147483647 w 914"/>
                <a:gd name="T7" fmla="*/ 2147483647 h 939"/>
                <a:gd name="T8" fmla="*/ 2147483647 w 914"/>
                <a:gd name="T9" fmla="*/ 2147483647 h 939"/>
                <a:gd name="T10" fmla="*/ 2147483647 w 914"/>
                <a:gd name="T11" fmla="*/ 2147483647 h 939"/>
                <a:gd name="T12" fmla="*/ 0 w 914"/>
                <a:gd name="T13" fmla="*/ 2147483647 h 939"/>
                <a:gd name="T14" fmla="*/ 2147483647 w 914"/>
                <a:gd name="T15" fmla="*/ 2147483647 h 939"/>
                <a:gd name="T16" fmla="*/ 2147483647 w 914"/>
                <a:gd name="T17" fmla="*/ 2147483647 h 939"/>
                <a:gd name="T18" fmla="*/ 2147483647 w 914"/>
                <a:gd name="T19" fmla="*/ 2147483647 h 939"/>
                <a:gd name="T20" fmla="*/ 2147483647 w 914"/>
                <a:gd name="T21" fmla="*/ 2147483647 h 939"/>
                <a:gd name="T22" fmla="*/ 2147483647 w 914"/>
                <a:gd name="T23" fmla="*/ 2147483647 h 939"/>
                <a:gd name="T24" fmla="*/ 2147483647 w 914"/>
                <a:gd name="T25" fmla="*/ 2147483647 h 939"/>
                <a:gd name="T26" fmla="*/ 2147483647 w 914"/>
                <a:gd name="T27" fmla="*/ 2147483647 h 939"/>
                <a:gd name="T28" fmla="*/ 2147483647 w 914"/>
                <a:gd name="T29" fmla="*/ 2147483647 h 939"/>
                <a:gd name="T30" fmla="*/ 2147483647 w 914"/>
                <a:gd name="T31" fmla="*/ 2147483647 h 939"/>
                <a:gd name="T32" fmla="*/ 2147483647 w 914"/>
                <a:gd name="T33" fmla="*/ 2147483647 h 939"/>
                <a:gd name="T34" fmla="*/ 2147483647 w 914"/>
                <a:gd name="T35" fmla="*/ 2147483647 h 939"/>
                <a:gd name="T36" fmla="*/ 2147483647 w 914"/>
                <a:gd name="T37" fmla="*/ 2147483647 h 939"/>
                <a:gd name="T38" fmla="*/ 2147483647 w 914"/>
                <a:gd name="T39" fmla="*/ 2147483647 h 939"/>
                <a:gd name="T40" fmla="*/ 2147483647 w 914"/>
                <a:gd name="T41" fmla="*/ 2147483647 h 939"/>
                <a:gd name="T42" fmla="*/ 2147483647 w 914"/>
                <a:gd name="T43" fmla="*/ 2147483647 h 939"/>
                <a:gd name="T44" fmla="*/ 2147483647 w 914"/>
                <a:gd name="T45" fmla="*/ 2147483647 h 939"/>
                <a:gd name="T46" fmla="*/ 2147483647 w 914"/>
                <a:gd name="T47" fmla="*/ 2147483647 h 939"/>
                <a:gd name="T48" fmla="*/ 2147483647 w 914"/>
                <a:gd name="T49" fmla="*/ 2147483647 h 939"/>
                <a:gd name="T50" fmla="*/ 2147483647 w 914"/>
                <a:gd name="T51" fmla="*/ 2147483647 h 939"/>
                <a:gd name="T52" fmla="*/ 2147483647 w 914"/>
                <a:gd name="T53" fmla="*/ 2147483647 h 939"/>
                <a:gd name="T54" fmla="*/ 2147483647 w 914"/>
                <a:gd name="T55" fmla="*/ 2147483647 h 939"/>
                <a:gd name="T56" fmla="*/ 2147483647 w 914"/>
                <a:gd name="T57" fmla="*/ 2147483647 h 939"/>
                <a:gd name="T58" fmla="*/ 2147483647 w 914"/>
                <a:gd name="T59" fmla="*/ 0 h 939"/>
                <a:gd name="T60" fmla="*/ 2147483647 w 914"/>
                <a:gd name="T61" fmla="*/ 2147483647 h 939"/>
                <a:gd name="T62" fmla="*/ 2147483647 w 914"/>
                <a:gd name="T63" fmla="*/ 2147483647 h 939"/>
                <a:gd name="T64" fmla="*/ 2147483647 w 914"/>
                <a:gd name="T65" fmla="*/ 2147483647 h 939"/>
                <a:gd name="T66" fmla="*/ 2147483647 w 914"/>
                <a:gd name="T67" fmla="*/ 2147483647 h 939"/>
                <a:gd name="T68" fmla="*/ 2147483647 w 914"/>
                <a:gd name="T69" fmla="*/ 2147483647 h 939"/>
                <a:gd name="T70" fmla="*/ 2147483647 w 914"/>
                <a:gd name="T71" fmla="*/ 2147483647 h 939"/>
                <a:gd name="T72" fmla="*/ 2147483647 w 914"/>
                <a:gd name="T73" fmla="*/ 2147483647 h 939"/>
                <a:gd name="T74" fmla="*/ 2147483647 w 914"/>
                <a:gd name="T75" fmla="*/ 2147483647 h 939"/>
                <a:gd name="T76" fmla="*/ 2147483647 w 914"/>
                <a:gd name="T77" fmla="*/ 2147483647 h 939"/>
                <a:gd name="T78" fmla="*/ 2147483647 w 914"/>
                <a:gd name="T79" fmla="*/ 2147483647 h 939"/>
                <a:gd name="T80" fmla="*/ 2147483647 w 914"/>
                <a:gd name="T81" fmla="*/ 2147483647 h 9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4"/>
                <a:gd name="T124" fmla="*/ 0 h 939"/>
                <a:gd name="T125" fmla="*/ 914 w 914"/>
                <a:gd name="T126" fmla="*/ 939 h 9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4" h="939">
                  <a:moveTo>
                    <a:pt x="510" y="939"/>
                  </a:moveTo>
                  <a:lnTo>
                    <a:pt x="463" y="930"/>
                  </a:lnTo>
                  <a:lnTo>
                    <a:pt x="435" y="900"/>
                  </a:lnTo>
                  <a:lnTo>
                    <a:pt x="455" y="769"/>
                  </a:lnTo>
                  <a:lnTo>
                    <a:pt x="429" y="740"/>
                  </a:lnTo>
                  <a:lnTo>
                    <a:pt x="389" y="730"/>
                  </a:lnTo>
                  <a:lnTo>
                    <a:pt x="361" y="704"/>
                  </a:lnTo>
                  <a:lnTo>
                    <a:pt x="356" y="676"/>
                  </a:lnTo>
                  <a:lnTo>
                    <a:pt x="344" y="674"/>
                  </a:lnTo>
                  <a:lnTo>
                    <a:pt x="327" y="644"/>
                  </a:lnTo>
                  <a:lnTo>
                    <a:pt x="215" y="636"/>
                  </a:lnTo>
                  <a:lnTo>
                    <a:pt x="144" y="662"/>
                  </a:lnTo>
                  <a:lnTo>
                    <a:pt x="61" y="670"/>
                  </a:lnTo>
                  <a:lnTo>
                    <a:pt x="0" y="617"/>
                  </a:lnTo>
                  <a:lnTo>
                    <a:pt x="2" y="613"/>
                  </a:lnTo>
                  <a:lnTo>
                    <a:pt x="13" y="607"/>
                  </a:lnTo>
                  <a:lnTo>
                    <a:pt x="43" y="611"/>
                  </a:lnTo>
                  <a:lnTo>
                    <a:pt x="78" y="647"/>
                  </a:lnTo>
                  <a:lnTo>
                    <a:pt x="120" y="637"/>
                  </a:lnTo>
                  <a:lnTo>
                    <a:pt x="155" y="642"/>
                  </a:lnTo>
                  <a:lnTo>
                    <a:pt x="172" y="632"/>
                  </a:lnTo>
                  <a:lnTo>
                    <a:pt x="143" y="621"/>
                  </a:lnTo>
                  <a:lnTo>
                    <a:pt x="104" y="617"/>
                  </a:lnTo>
                  <a:lnTo>
                    <a:pt x="84" y="605"/>
                  </a:lnTo>
                  <a:lnTo>
                    <a:pt x="104" y="577"/>
                  </a:lnTo>
                  <a:lnTo>
                    <a:pt x="339" y="550"/>
                  </a:lnTo>
                  <a:lnTo>
                    <a:pt x="325" y="532"/>
                  </a:lnTo>
                  <a:lnTo>
                    <a:pt x="272" y="542"/>
                  </a:lnTo>
                  <a:lnTo>
                    <a:pt x="208" y="513"/>
                  </a:lnTo>
                  <a:lnTo>
                    <a:pt x="188" y="484"/>
                  </a:lnTo>
                  <a:lnTo>
                    <a:pt x="206" y="428"/>
                  </a:lnTo>
                  <a:lnTo>
                    <a:pt x="315" y="343"/>
                  </a:lnTo>
                  <a:lnTo>
                    <a:pt x="413" y="139"/>
                  </a:lnTo>
                  <a:lnTo>
                    <a:pt x="451" y="132"/>
                  </a:lnTo>
                  <a:lnTo>
                    <a:pt x="459" y="165"/>
                  </a:lnTo>
                  <a:lnTo>
                    <a:pt x="479" y="191"/>
                  </a:lnTo>
                  <a:lnTo>
                    <a:pt x="478" y="204"/>
                  </a:lnTo>
                  <a:lnTo>
                    <a:pt x="474" y="211"/>
                  </a:lnTo>
                  <a:lnTo>
                    <a:pt x="439" y="215"/>
                  </a:lnTo>
                  <a:lnTo>
                    <a:pt x="422" y="250"/>
                  </a:lnTo>
                  <a:lnTo>
                    <a:pt x="419" y="297"/>
                  </a:lnTo>
                  <a:lnTo>
                    <a:pt x="414" y="312"/>
                  </a:lnTo>
                  <a:lnTo>
                    <a:pt x="432" y="339"/>
                  </a:lnTo>
                  <a:lnTo>
                    <a:pt x="468" y="363"/>
                  </a:lnTo>
                  <a:lnTo>
                    <a:pt x="488" y="368"/>
                  </a:lnTo>
                  <a:lnTo>
                    <a:pt x="499" y="360"/>
                  </a:lnTo>
                  <a:lnTo>
                    <a:pt x="499" y="327"/>
                  </a:lnTo>
                  <a:lnTo>
                    <a:pt x="486" y="299"/>
                  </a:lnTo>
                  <a:lnTo>
                    <a:pt x="486" y="281"/>
                  </a:lnTo>
                  <a:lnTo>
                    <a:pt x="504" y="279"/>
                  </a:lnTo>
                  <a:lnTo>
                    <a:pt x="532" y="262"/>
                  </a:lnTo>
                  <a:lnTo>
                    <a:pt x="571" y="174"/>
                  </a:lnTo>
                  <a:lnTo>
                    <a:pt x="562" y="164"/>
                  </a:lnTo>
                  <a:lnTo>
                    <a:pt x="536" y="160"/>
                  </a:lnTo>
                  <a:lnTo>
                    <a:pt x="534" y="146"/>
                  </a:lnTo>
                  <a:lnTo>
                    <a:pt x="540" y="80"/>
                  </a:lnTo>
                  <a:lnTo>
                    <a:pt x="549" y="62"/>
                  </a:lnTo>
                  <a:lnTo>
                    <a:pt x="571" y="35"/>
                  </a:lnTo>
                  <a:lnTo>
                    <a:pt x="656" y="0"/>
                  </a:lnTo>
                  <a:lnTo>
                    <a:pt x="699" y="0"/>
                  </a:lnTo>
                  <a:lnTo>
                    <a:pt x="746" y="19"/>
                  </a:lnTo>
                  <a:lnTo>
                    <a:pt x="792" y="6"/>
                  </a:lnTo>
                  <a:lnTo>
                    <a:pt x="840" y="11"/>
                  </a:lnTo>
                  <a:lnTo>
                    <a:pt x="873" y="29"/>
                  </a:lnTo>
                  <a:lnTo>
                    <a:pt x="914" y="88"/>
                  </a:lnTo>
                  <a:lnTo>
                    <a:pt x="841" y="262"/>
                  </a:lnTo>
                  <a:lnTo>
                    <a:pt x="774" y="292"/>
                  </a:lnTo>
                  <a:lnTo>
                    <a:pt x="776" y="332"/>
                  </a:lnTo>
                  <a:lnTo>
                    <a:pt x="842" y="376"/>
                  </a:lnTo>
                  <a:lnTo>
                    <a:pt x="829" y="422"/>
                  </a:lnTo>
                  <a:lnTo>
                    <a:pt x="793" y="456"/>
                  </a:lnTo>
                  <a:lnTo>
                    <a:pt x="749" y="477"/>
                  </a:lnTo>
                  <a:lnTo>
                    <a:pt x="733" y="522"/>
                  </a:lnTo>
                  <a:lnTo>
                    <a:pt x="707" y="559"/>
                  </a:lnTo>
                  <a:lnTo>
                    <a:pt x="674" y="561"/>
                  </a:lnTo>
                  <a:lnTo>
                    <a:pt x="627" y="529"/>
                  </a:lnTo>
                  <a:lnTo>
                    <a:pt x="585" y="522"/>
                  </a:lnTo>
                  <a:lnTo>
                    <a:pt x="548" y="785"/>
                  </a:lnTo>
                  <a:lnTo>
                    <a:pt x="517" y="811"/>
                  </a:lnTo>
                  <a:lnTo>
                    <a:pt x="508" y="840"/>
                  </a:lnTo>
                  <a:lnTo>
                    <a:pt x="514" y="917"/>
                  </a:lnTo>
                  <a:lnTo>
                    <a:pt x="510" y="93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52" name="Freeform 136"/>
            <p:cNvSpPr>
              <a:spLocks/>
            </p:cNvSpPr>
            <p:nvPr/>
          </p:nvSpPr>
          <p:spPr bwMode="auto">
            <a:xfrm rot="-350899">
              <a:off x="2360500" y="4184968"/>
              <a:ext cx="396849" cy="380294"/>
            </a:xfrm>
            <a:custGeom>
              <a:avLst/>
              <a:gdLst>
                <a:gd name="T0" fmla="*/ 2147483647 w 914"/>
                <a:gd name="T1" fmla="*/ 2147483647 h 939"/>
                <a:gd name="T2" fmla="*/ 2147483647 w 914"/>
                <a:gd name="T3" fmla="*/ 2147483647 h 939"/>
                <a:gd name="T4" fmla="*/ 2147483647 w 914"/>
                <a:gd name="T5" fmla="*/ 2147483647 h 939"/>
                <a:gd name="T6" fmla="*/ 2147483647 w 914"/>
                <a:gd name="T7" fmla="*/ 2147483647 h 939"/>
                <a:gd name="T8" fmla="*/ 2147483647 w 914"/>
                <a:gd name="T9" fmla="*/ 2147483647 h 939"/>
                <a:gd name="T10" fmla="*/ 2147483647 w 914"/>
                <a:gd name="T11" fmla="*/ 2147483647 h 939"/>
                <a:gd name="T12" fmla="*/ 0 w 914"/>
                <a:gd name="T13" fmla="*/ 2147483647 h 939"/>
                <a:gd name="T14" fmla="*/ 2147483647 w 914"/>
                <a:gd name="T15" fmla="*/ 2147483647 h 939"/>
                <a:gd name="T16" fmla="*/ 2147483647 w 914"/>
                <a:gd name="T17" fmla="*/ 2147483647 h 939"/>
                <a:gd name="T18" fmla="*/ 2147483647 w 914"/>
                <a:gd name="T19" fmla="*/ 2147483647 h 939"/>
                <a:gd name="T20" fmla="*/ 2147483647 w 914"/>
                <a:gd name="T21" fmla="*/ 2147483647 h 939"/>
                <a:gd name="T22" fmla="*/ 2147483647 w 914"/>
                <a:gd name="T23" fmla="*/ 2147483647 h 939"/>
                <a:gd name="T24" fmla="*/ 2147483647 w 914"/>
                <a:gd name="T25" fmla="*/ 2147483647 h 939"/>
                <a:gd name="T26" fmla="*/ 2147483647 w 914"/>
                <a:gd name="T27" fmla="*/ 2147483647 h 939"/>
                <a:gd name="T28" fmla="*/ 2147483647 w 914"/>
                <a:gd name="T29" fmla="*/ 2147483647 h 939"/>
                <a:gd name="T30" fmla="*/ 2147483647 w 914"/>
                <a:gd name="T31" fmla="*/ 2147483647 h 939"/>
                <a:gd name="T32" fmla="*/ 2147483647 w 914"/>
                <a:gd name="T33" fmla="*/ 2147483647 h 939"/>
                <a:gd name="T34" fmla="*/ 2147483647 w 914"/>
                <a:gd name="T35" fmla="*/ 2147483647 h 939"/>
                <a:gd name="T36" fmla="*/ 2147483647 w 914"/>
                <a:gd name="T37" fmla="*/ 2147483647 h 939"/>
                <a:gd name="T38" fmla="*/ 2147483647 w 914"/>
                <a:gd name="T39" fmla="*/ 2147483647 h 939"/>
                <a:gd name="T40" fmla="*/ 2147483647 w 914"/>
                <a:gd name="T41" fmla="*/ 2147483647 h 939"/>
                <a:gd name="T42" fmla="*/ 2147483647 w 914"/>
                <a:gd name="T43" fmla="*/ 2147483647 h 939"/>
                <a:gd name="T44" fmla="*/ 2147483647 w 914"/>
                <a:gd name="T45" fmla="*/ 2147483647 h 939"/>
                <a:gd name="T46" fmla="*/ 2147483647 w 914"/>
                <a:gd name="T47" fmla="*/ 2147483647 h 939"/>
                <a:gd name="T48" fmla="*/ 2147483647 w 914"/>
                <a:gd name="T49" fmla="*/ 2147483647 h 939"/>
                <a:gd name="T50" fmla="*/ 2147483647 w 914"/>
                <a:gd name="T51" fmla="*/ 2147483647 h 939"/>
                <a:gd name="T52" fmla="*/ 2147483647 w 914"/>
                <a:gd name="T53" fmla="*/ 2147483647 h 939"/>
                <a:gd name="T54" fmla="*/ 2147483647 w 914"/>
                <a:gd name="T55" fmla="*/ 2147483647 h 939"/>
                <a:gd name="T56" fmla="*/ 2147483647 w 914"/>
                <a:gd name="T57" fmla="*/ 2147483647 h 939"/>
                <a:gd name="T58" fmla="*/ 2147483647 w 914"/>
                <a:gd name="T59" fmla="*/ 0 h 939"/>
                <a:gd name="T60" fmla="*/ 2147483647 w 914"/>
                <a:gd name="T61" fmla="*/ 2147483647 h 939"/>
                <a:gd name="T62" fmla="*/ 2147483647 w 914"/>
                <a:gd name="T63" fmla="*/ 2147483647 h 939"/>
                <a:gd name="T64" fmla="*/ 2147483647 w 914"/>
                <a:gd name="T65" fmla="*/ 2147483647 h 939"/>
                <a:gd name="T66" fmla="*/ 2147483647 w 914"/>
                <a:gd name="T67" fmla="*/ 2147483647 h 939"/>
                <a:gd name="T68" fmla="*/ 2147483647 w 914"/>
                <a:gd name="T69" fmla="*/ 2147483647 h 939"/>
                <a:gd name="T70" fmla="*/ 2147483647 w 914"/>
                <a:gd name="T71" fmla="*/ 2147483647 h 939"/>
                <a:gd name="T72" fmla="*/ 2147483647 w 914"/>
                <a:gd name="T73" fmla="*/ 2147483647 h 939"/>
                <a:gd name="T74" fmla="*/ 2147483647 w 914"/>
                <a:gd name="T75" fmla="*/ 2147483647 h 939"/>
                <a:gd name="T76" fmla="*/ 2147483647 w 914"/>
                <a:gd name="T77" fmla="*/ 2147483647 h 939"/>
                <a:gd name="T78" fmla="*/ 2147483647 w 914"/>
                <a:gd name="T79" fmla="*/ 2147483647 h 939"/>
                <a:gd name="T80" fmla="*/ 2147483647 w 914"/>
                <a:gd name="T81" fmla="*/ 2147483647 h 9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4"/>
                <a:gd name="T124" fmla="*/ 0 h 939"/>
                <a:gd name="T125" fmla="*/ 914 w 914"/>
                <a:gd name="T126" fmla="*/ 939 h 9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4" h="939">
                  <a:moveTo>
                    <a:pt x="510" y="939"/>
                  </a:moveTo>
                  <a:lnTo>
                    <a:pt x="463" y="930"/>
                  </a:lnTo>
                  <a:lnTo>
                    <a:pt x="435" y="900"/>
                  </a:lnTo>
                  <a:lnTo>
                    <a:pt x="455" y="769"/>
                  </a:lnTo>
                  <a:lnTo>
                    <a:pt x="429" y="740"/>
                  </a:lnTo>
                  <a:lnTo>
                    <a:pt x="389" y="730"/>
                  </a:lnTo>
                  <a:lnTo>
                    <a:pt x="361" y="704"/>
                  </a:lnTo>
                  <a:lnTo>
                    <a:pt x="356" y="676"/>
                  </a:lnTo>
                  <a:lnTo>
                    <a:pt x="344" y="674"/>
                  </a:lnTo>
                  <a:lnTo>
                    <a:pt x="327" y="644"/>
                  </a:lnTo>
                  <a:lnTo>
                    <a:pt x="215" y="636"/>
                  </a:lnTo>
                  <a:lnTo>
                    <a:pt x="144" y="662"/>
                  </a:lnTo>
                  <a:lnTo>
                    <a:pt x="61" y="670"/>
                  </a:lnTo>
                  <a:lnTo>
                    <a:pt x="0" y="617"/>
                  </a:lnTo>
                  <a:lnTo>
                    <a:pt x="2" y="613"/>
                  </a:lnTo>
                  <a:lnTo>
                    <a:pt x="13" y="607"/>
                  </a:lnTo>
                  <a:lnTo>
                    <a:pt x="43" y="611"/>
                  </a:lnTo>
                  <a:lnTo>
                    <a:pt x="78" y="647"/>
                  </a:lnTo>
                  <a:lnTo>
                    <a:pt x="120" y="637"/>
                  </a:lnTo>
                  <a:lnTo>
                    <a:pt x="155" y="642"/>
                  </a:lnTo>
                  <a:lnTo>
                    <a:pt x="172" y="632"/>
                  </a:lnTo>
                  <a:lnTo>
                    <a:pt x="143" y="621"/>
                  </a:lnTo>
                  <a:lnTo>
                    <a:pt x="104" y="617"/>
                  </a:lnTo>
                  <a:lnTo>
                    <a:pt x="84" y="605"/>
                  </a:lnTo>
                  <a:lnTo>
                    <a:pt x="104" y="577"/>
                  </a:lnTo>
                  <a:lnTo>
                    <a:pt x="339" y="550"/>
                  </a:lnTo>
                  <a:lnTo>
                    <a:pt x="325" y="532"/>
                  </a:lnTo>
                  <a:lnTo>
                    <a:pt x="272" y="542"/>
                  </a:lnTo>
                  <a:lnTo>
                    <a:pt x="208" y="513"/>
                  </a:lnTo>
                  <a:lnTo>
                    <a:pt x="188" y="484"/>
                  </a:lnTo>
                  <a:lnTo>
                    <a:pt x="206" y="428"/>
                  </a:lnTo>
                  <a:lnTo>
                    <a:pt x="315" y="343"/>
                  </a:lnTo>
                  <a:lnTo>
                    <a:pt x="413" y="139"/>
                  </a:lnTo>
                  <a:lnTo>
                    <a:pt x="451" y="132"/>
                  </a:lnTo>
                  <a:lnTo>
                    <a:pt x="459" y="165"/>
                  </a:lnTo>
                  <a:lnTo>
                    <a:pt x="479" y="191"/>
                  </a:lnTo>
                  <a:lnTo>
                    <a:pt x="478" y="204"/>
                  </a:lnTo>
                  <a:lnTo>
                    <a:pt x="474" y="211"/>
                  </a:lnTo>
                  <a:lnTo>
                    <a:pt x="439" y="215"/>
                  </a:lnTo>
                  <a:lnTo>
                    <a:pt x="422" y="250"/>
                  </a:lnTo>
                  <a:lnTo>
                    <a:pt x="419" y="297"/>
                  </a:lnTo>
                  <a:lnTo>
                    <a:pt x="414" y="312"/>
                  </a:lnTo>
                  <a:lnTo>
                    <a:pt x="432" y="339"/>
                  </a:lnTo>
                  <a:lnTo>
                    <a:pt x="468" y="363"/>
                  </a:lnTo>
                  <a:lnTo>
                    <a:pt x="488" y="368"/>
                  </a:lnTo>
                  <a:lnTo>
                    <a:pt x="499" y="360"/>
                  </a:lnTo>
                  <a:lnTo>
                    <a:pt x="499" y="327"/>
                  </a:lnTo>
                  <a:lnTo>
                    <a:pt x="486" y="299"/>
                  </a:lnTo>
                  <a:lnTo>
                    <a:pt x="486" y="281"/>
                  </a:lnTo>
                  <a:lnTo>
                    <a:pt x="504" y="279"/>
                  </a:lnTo>
                  <a:lnTo>
                    <a:pt x="532" y="262"/>
                  </a:lnTo>
                  <a:lnTo>
                    <a:pt x="571" y="174"/>
                  </a:lnTo>
                  <a:lnTo>
                    <a:pt x="562" y="164"/>
                  </a:lnTo>
                  <a:lnTo>
                    <a:pt x="536" y="160"/>
                  </a:lnTo>
                  <a:lnTo>
                    <a:pt x="534" y="146"/>
                  </a:lnTo>
                  <a:lnTo>
                    <a:pt x="540" y="80"/>
                  </a:lnTo>
                  <a:lnTo>
                    <a:pt x="549" y="62"/>
                  </a:lnTo>
                  <a:lnTo>
                    <a:pt x="571" y="35"/>
                  </a:lnTo>
                  <a:lnTo>
                    <a:pt x="656" y="0"/>
                  </a:lnTo>
                  <a:lnTo>
                    <a:pt x="699" y="0"/>
                  </a:lnTo>
                  <a:lnTo>
                    <a:pt x="746" y="19"/>
                  </a:lnTo>
                  <a:lnTo>
                    <a:pt x="792" y="6"/>
                  </a:lnTo>
                  <a:lnTo>
                    <a:pt x="840" y="11"/>
                  </a:lnTo>
                  <a:lnTo>
                    <a:pt x="873" y="29"/>
                  </a:lnTo>
                  <a:lnTo>
                    <a:pt x="914" y="88"/>
                  </a:lnTo>
                  <a:lnTo>
                    <a:pt x="841" y="262"/>
                  </a:lnTo>
                  <a:lnTo>
                    <a:pt x="774" y="292"/>
                  </a:lnTo>
                  <a:lnTo>
                    <a:pt x="776" y="332"/>
                  </a:lnTo>
                  <a:lnTo>
                    <a:pt x="842" y="376"/>
                  </a:lnTo>
                  <a:lnTo>
                    <a:pt x="829" y="422"/>
                  </a:lnTo>
                  <a:lnTo>
                    <a:pt x="793" y="456"/>
                  </a:lnTo>
                  <a:lnTo>
                    <a:pt x="749" y="477"/>
                  </a:lnTo>
                  <a:lnTo>
                    <a:pt x="733" y="522"/>
                  </a:lnTo>
                  <a:lnTo>
                    <a:pt x="707" y="559"/>
                  </a:lnTo>
                  <a:lnTo>
                    <a:pt x="674" y="561"/>
                  </a:lnTo>
                  <a:lnTo>
                    <a:pt x="627" y="529"/>
                  </a:lnTo>
                  <a:lnTo>
                    <a:pt x="585" y="522"/>
                  </a:lnTo>
                  <a:lnTo>
                    <a:pt x="548" y="785"/>
                  </a:lnTo>
                  <a:lnTo>
                    <a:pt x="517" y="811"/>
                  </a:lnTo>
                  <a:lnTo>
                    <a:pt x="508" y="840"/>
                  </a:lnTo>
                  <a:lnTo>
                    <a:pt x="514" y="917"/>
                  </a:lnTo>
                  <a:lnTo>
                    <a:pt x="510" y="939"/>
                  </a:lnTo>
                </a:path>
              </a:pathLst>
            </a:custGeom>
            <a:solidFill>
              <a:srgbClr val="00B0F0"/>
            </a:solidFill>
            <a:ln w="6350" algn="ctr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53" name="Freeform 137"/>
            <p:cNvSpPr>
              <a:spLocks/>
            </p:cNvSpPr>
            <p:nvPr/>
          </p:nvSpPr>
          <p:spPr bwMode="auto">
            <a:xfrm rot="-350899">
              <a:off x="1503159" y="4496119"/>
              <a:ext cx="1312220" cy="1260157"/>
            </a:xfrm>
            <a:custGeom>
              <a:avLst/>
              <a:gdLst>
                <a:gd name="T0" fmla="*/ 2147483647 w 3018"/>
                <a:gd name="T1" fmla="*/ 2147483647 h 3118"/>
                <a:gd name="T2" fmla="*/ 2147483647 w 3018"/>
                <a:gd name="T3" fmla="*/ 2147483647 h 3118"/>
                <a:gd name="T4" fmla="*/ 2147483647 w 3018"/>
                <a:gd name="T5" fmla="*/ 2147483647 h 3118"/>
                <a:gd name="T6" fmla="*/ 2147483647 w 3018"/>
                <a:gd name="T7" fmla="*/ 2147483647 h 3118"/>
                <a:gd name="T8" fmla="*/ 2147483647 w 3018"/>
                <a:gd name="T9" fmla="*/ 2147483647 h 3118"/>
                <a:gd name="T10" fmla="*/ 2147483647 w 3018"/>
                <a:gd name="T11" fmla="*/ 2147483647 h 3118"/>
                <a:gd name="T12" fmla="*/ 2147483647 w 3018"/>
                <a:gd name="T13" fmla="*/ 2147483647 h 3118"/>
                <a:gd name="T14" fmla="*/ 2147483647 w 3018"/>
                <a:gd name="T15" fmla="*/ 2147483647 h 3118"/>
                <a:gd name="T16" fmla="*/ 2147483647 w 3018"/>
                <a:gd name="T17" fmla="*/ 2147483647 h 3118"/>
                <a:gd name="T18" fmla="*/ 2147483647 w 3018"/>
                <a:gd name="T19" fmla="*/ 2147483647 h 3118"/>
                <a:gd name="T20" fmla="*/ 2147483647 w 3018"/>
                <a:gd name="T21" fmla="*/ 2147483647 h 3118"/>
                <a:gd name="T22" fmla="*/ 2147483647 w 3018"/>
                <a:gd name="T23" fmla="*/ 2147483647 h 3118"/>
                <a:gd name="T24" fmla="*/ 2147483647 w 3018"/>
                <a:gd name="T25" fmla="*/ 2147483647 h 3118"/>
                <a:gd name="T26" fmla="*/ 2147483647 w 3018"/>
                <a:gd name="T27" fmla="*/ 2147483647 h 3118"/>
                <a:gd name="T28" fmla="*/ 2147483647 w 3018"/>
                <a:gd name="T29" fmla="*/ 2147483647 h 3118"/>
                <a:gd name="T30" fmla="*/ 2147483647 w 3018"/>
                <a:gd name="T31" fmla="*/ 2147483647 h 3118"/>
                <a:gd name="T32" fmla="*/ 2147483647 w 3018"/>
                <a:gd name="T33" fmla="*/ 2147483647 h 3118"/>
                <a:gd name="T34" fmla="*/ 2147483647 w 3018"/>
                <a:gd name="T35" fmla="*/ 2147483647 h 3118"/>
                <a:gd name="T36" fmla="*/ 2147483647 w 3018"/>
                <a:gd name="T37" fmla="*/ 2147483647 h 3118"/>
                <a:gd name="T38" fmla="*/ 2147483647 w 3018"/>
                <a:gd name="T39" fmla="*/ 2147483647 h 3118"/>
                <a:gd name="T40" fmla="*/ 2147483647 w 3018"/>
                <a:gd name="T41" fmla="*/ 2147483647 h 3118"/>
                <a:gd name="T42" fmla="*/ 2147483647 w 3018"/>
                <a:gd name="T43" fmla="*/ 2147483647 h 3118"/>
                <a:gd name="T44" fmla="*/ 2147483647 w 3018"/>
                <a:gd name="T45" fmla="*/ 2147483647 h 3118"/>
                <a:gd name="T46" fmla="*/ 2147483647 w 3018"/>
                <a:gd name="T47" fmla="*/ 2147483647 h 3118"/>
                <a:gd name="T48" fmla="*/ 2147483647 w 3018"/>
                <a:gd name="T49" fmla="*/ 2147483647 h 3118"/>
                <a:gd name="T50" fmla="*/ 2147483647 w 3018"/>
                <a:gd name="T51" fmla="*/ 2147483647 h 3118"/>
                <a:gd name="T52" fmla="*/ 2147483647 w 3018"/>
                <a:gd name="T53" fmla="*/ 2147483647 h 3118"/>
                <a:gd name="T54" fmla="*/ 2147483647 w 3018"/>
                <a:gd name="T55" fmla="*/ 2147483647 h 3118"/>
                <a:gd name="T56" fmla="*/ 2147483647 w 3018"/>
                <a:gd name="T57" fmla="*/ 2147483647 h 3118"/>
                <a:gd name="T58" fmla="*/ 2147483647 w 3018"/>
                <a:gd name="T59" fmla="*/ 2147483647 h 3118"/>
                <a:gd name="T60" fmla="*/ 2147483647 w 3018"/>
                <a:gd name="T61" fmla="*/ 2147483647 h 3118"/>
                <a:gd name="T62" fmla="*/ 2147483647 w 3018"/>
                <a:gd name="T63" fmla="*/ 2147483647 h 3118"/>
                <a:gd name="T64" fmla="*/ 2147483647 w 3018"/>
                <a:gd name="T65" fmla="*/ 2147483647 h 3118"/>
                <a:gd name="T66" fmla="*/ 2147483647 w 3018"/>
                <a:gd name="T67" fmla="*/ 2147483647 h 3118"/>
                <a:gd name="T68" fmla="*/ 2147483647 w 3018"/>
                <a:gd name="T69" fmla="*/ 2147483647 h 3118"/>
                <a:gd name="T70" fmla="*/ 2147483647 w 3018"/>
                <a:gd name="T71" fmla="*/ 2147483647 h 3118"/>
                <a:gd name="T72" fmla="*/ 2147483647 w 3018"/>
                <a:gd name="T73" fmla="*/ 2147483647 h 3118"/>
                <a:gd name="T74" fmla="*/ 2147483647 w 3018"/>
                <a:gd name="T75" fmla="*/ 2147483647 h 3118"/>
                <a:gd name="T76" fmla="*/ 2147483647 w 3018"/>
                <a:gd name="T77" fmla="*/ 2147483647 h 3118"/>
                <a:gd name="T78" fmla="*/ 2147483647 w 3018"/>
                <a:gd name="T79" fmla="*/ 2147483647 h 3118"/>
                <a:gd name="T80" fmla="*/ 2147483647 w 3018"/>
                <a:gd name="T81" fmla="*/ 2147483647 h 3118"/>
                <a:gd name="T82" fmla="*/ 2147483647 w 3018"/>
                <a:gd name="T83" fmla="*/ 2147483647 h 3118"/>
                <a:gd name="T84" fmla="*/ 2147483647 w 3018"/>
                <a:gd name="T85" fmla="*/ 2147483647 h 3118"/>
                <a:gd name="T86" fmla="*/ 2147483647 w 3018"/>
                <a:gd name="T87" fmla="*/ 2147483647 h 3118"/>
                <a:gd name="T88" fmla="*/ 2147483647 w 3018"/>
                <a:gd name="T89" fmla="*/ 2147483647 h 3118"/>
                <a:gd name="T90" fmla="*/ 2147483647 w 3018"/>
                <a:gd name="T91" fmla="*/ 2147483647 h 3118"/>
                <a:gd name="T92" fmla="*/ 2147483647 w 3018"/>
                <a:gd name="T93" fmla="*/ 2147483647 h 3118"/>
                <a:gd name="T94" fmla="*/ 2147483647 w 3018"/>
                <a:gd name="T95" fmla="*/ 2147483647 h 3118"/>
                <a:gd name="T96" fmla="*/ 2147483647 w 3018"/>
                <a:gd name="T97" fmla="*/ 2147483647 h 3118"/>
                <a:gd name="T98" fmla="*/ 2147483647 w 3018"/>
                <a:gd name="T99" fmla="*/ 2147483647 h 3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18"/>
                <a:gd name="T151" fmla="*/ 0 h 3118"/>
                <a:gd name="T152" fmla="*/ 3018 w 3018"/>
                <a:gd name="T153" fmla="*/ 3118 h 3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18" h="3118">
                  <a:moveTo>
                    <a:pt x="1969" y="0"/>
                  </a:moveTo>
                  <a:lnTo>
                    <a:pt x="1948" y="9"/>
                  </a:lnTo>
                  <a:lnTo>
                    <a:pt x="1740" y="17"/>
                  </a:lnTo>
                  <a:lnTo>
                    <a:pt x="1648" y="208"/>
                  </a:lnTo>
                  <a:lnTo>
                    <a:pt x="1660" y="229"/>
                  </a:lnTo>
                  <a:lnTo>
                    <a:pt x="1649" y="256"/>
                  </a:lnTo>
                  <a:lnTo>
                    <a:pt x="1519" y="321"/>
                  </a:lnTo>
                  <a:lnTo>
                    <a:pt x="1302" y="354"/>
                  </a:lnTo>
                  <a:lnTo>
                    <a:pt x="1260" y="399"/>
                  </a:lnTo>
                  <a:lnTo>
                    <a:pt x="1257" y="422"/>
                  </a:lnTo>
                  <a:lnTo>
                    <a:pt x="1339" y="455"/>
                  </a:lnTo>
                  <a:lnTo>
                    <a:pt x="1328" y="467"/>
                  </a:lnTo>
                  <a:lnTo>
                    <a:pt x="1240" y="453"/>
                  </a:lnTo>
                  <a:lnTo>
                    <a:pt x="1189" y="472"/>
                  </a:lnTo>
                  <a:lnTo>
                    <a:pt x="1106" y="457"/>
                  </a:lnTo>
                  <a:lnTo>
                    <a:pt x="990" y="396"/>
                  </a:lnTo>
                  <a:lnTo>
                    <a:pt x="967" y="392"/>
                  </a:lnTo>
                  <a:lnTo>
                    <a:pt x="935" y="311"/>
                  </a:lnTo>
                  <a:lnTo>
                    <a:pt x="950" y="276"/>
                  </a:lnTo>
                  <a:lnTo>
                    <a:pt x="937" y="264"/>
                  </a:lnTo>
                  <a:lnTo>
                    <a:pt x="850" y="243"/>
                  </a:lnTo>
                  <a:lnTo>
                    <a:pt x="814" y="219"/>
                  </a:lnTo>
                  <a:lnTo>
                    <a:pt x="798" y="345"/>
                  </a:lnTo>
                  <a:lnTo>
                    <a:pt x="819" y="374"/>
                  </a:lnTo>
                  <a:lnTo>
                    <a:pt x="796" y="585"/>
                  </a:lnTo>
                  <a:lnTo>
                    <a:pt x="818" y="612"/>
                  </a:lnTo>
                  <a:lnTo>
                    <a:pt x="795" y="626"/>
                  </a:lnTo>
                  <a:lnTo>
                    <a:pt x="746" y="616"/>
                  </a:lnTo>
                  <a:lnTo>
                    <a:pt x="736" y="593"/>
                  </a:lnTo>
                  <a:lnTo>
                    <a:pt x="720" y="580"/>
                  </a:lnTo>
                  <a:lnTo>
                    <a:pt x="651" y="583"/>
                  </a:lnTo>
                  <a:lnTo>
                    <a:pt x="617" y="566"/>
                  </a:lnTo>
                  <a:lnTo>
                    <a:pt x="533" y="568"/>
                  </a:lnTo>
                  <a:lnTo>
                    <a:pt x="457" y="445"/>
                  </a:lnTo>
                  <a:lnTo>
                    <a:pt x="382" y="427"/>
                  </a:lnTo>
                  <a:lnTo>
                    <a:pt x="367" y="414"/>
                  </a:lnTo>
                  <a:lnTo>
                    <a:pt x="341" y="419"/>
                  </a:lnTo>
                  <a:lnTo>
                    <a:pt x="328" y="440"/>
                  </a:lnTo>
                  <a:lnTo>
                    <a:pt x="48" y="428"/>
                  </a:lnTo>
                  <a:lnTo>
                    <a:pt x="19" y="465"/>
                  </a:lnTo>
                  <a:lnTo>
                    <a:pt x="12" y="487"/>
                  </a:lnTo>
                  <a:lnTo>
                    <a:pt x="100" y="506"/>
                  </a:lnTo>
                  <a:lnTo>
                    <a:pt x="85" y="524"/>
                  </a:lnTo>
                  <a:lnTo>
                    <a:pt x="62" y="519"/>
                  </a:lnTo>
                  <a:lnTo>
                    <a:pt x="36" y="538"/>
                  </a:lnTo>
                  <a:lnTo>
                    <a:pt x="36" y="562"/>
                  </a:lnTo>
                  <a:lnTo>
                    <a:pt x="112" y="580"/>
                  </a:lnTo>
                  <a:lnTo>
                    <a:pt x="92" y="609"/>
                  </a:lnTo>
                  <a:lnTo>
                    <a:pt x="0" y="597"/>
                  </a:lnTo>
                  <a:lnTo>
                    <a:pt x="14" y="625"/>
                  </a:lnTo>
                  <a:lnTo>
                    <a:pt x="62" y="664"/>
                  </a:lnTo>
                  <a:lnTo>
                    <a:pt x="48" y="707"/>
                  </a:lnTo>
                  <a:lnTo>
                    <a:pt x="94" y="731"/>
                  </a:lnTo>
                  <a:lnTo>
                    <a:pt x="100" y="703"/>
                  </a:lnTo>
                  <a:lnTo>
                    <a:pt x="140" y="713"/>
                  </a:lnTo>
                  <a:lnTo>
                    <a:pt x="285" y="845"/>
                  </a:lnTo>
                  <a:lnTo>
                    <a:pt x="290" y="873"/>
                  </a:lnTo>
                  <a:lnTo>
                    <a:pt x="311" y="888"/>
                  </a:lnTo>
                  <a:lnTo>
                    <a:pt x="368" y="886"/>
                  </a:lnTo>
                  <a:lnTo>
                    <a:pt x="395" y="906"/>
                  </a:lnTo>
                  <a:lnTo>
                    <a:pt x="370" y="916"/>
                  </a:lnTo>
                  <a:lnTo>
                    <a:pt x="414" y="950"/>
                  </a:lnTo>
                  <a:lnTo>
                    <a:pt x="449" y="941"/>
                  </a:lnTo>
                  <a:lnTo>
                    <a:pt x="459" y="952"/>
                  </a:lnTo>
                  <a:lnTo>
                    <a:pt x="429" y="1023"/>
                  </a:lnTo>
                  <a:lnTo>
                    <a:pt x="486" y="1056"/>
                  </a:lnTo>
                  <a:lnTo>
                    <a:pt x="554" y="1061"/>
                  </a:lnTo>
                  <a:lnTo>
                    <a:pt x="593" y="1092"/>
                  </a:lnTo>
                  <a:lnTo>
                    <a:pt x="512" y="1095"/>
                  </a:lnTo>
                  <a:lnTo>
                    <a:pt x="506" y="1117"/>
                  </a:lnTo>
                  <a:lnTo>
                    <a:pt x="526" y="1159"/>
                  </a:lnTo>
                  <a:lnTo>
                    <a:pt x="495" y="1188"/>
                  </a:lnTo>
                  <a:lnTo>
                    <a:pt x="477" y="1156"/>
                  </a:lnTo>
                  <a:lnTo>
                    <a:pt x="464" y="1190"/>
                  </a:lnTo>
                  <a:lnTo>
                    <a:pt x="515" y="1308"/>
                  </a:lnTo>
                  <a:lnTo>
                    <a:pt x="515" y="1347"/>
                  </a:lnTo>
                  <a:lnTo>
                    <a:pt x="604" y="1445"/>
                  </a:lnTo>
                  <a:lnTo>
                    <a:pt x="662" y="1481"/>
                  </a:lnTo>
                  <a:lnTo>
                    <a:pt x="640" y="1510"/>
                  </a:lnTo>
                  <a:lnTo>
                    <a:pt x="649" y="1554"/>
                  </a:lnTo>
                  <a:lnTo>
                    <a:pt x="633" y="1612"/>
                  </a:lnTo>
                  <a:lnTo>
                    <a:pt x="594" y="1655"/>
                  </a:lnTo>
                  <a:lnTo>
                    <a:pt x="600" y="1704"/>
                  </a:lnTo>
                  <a:lnTo>
                    <a:pt x="638" y="1746"/>
                  </a:lnTo>
                  <a:lnTo>
                    <a:pt x="659" y="1802"/>
                  </a:lnTo>
                  <a:lnTo>
                    <a:pt x="657" y="1867"/>
                  </a:lnTo>
                  <a:lnTo>
                    <a:pt x="604" y="1749"/>
                  </a:lnTo>
                  <a:lnTo>
                    <a:pt x="581" y="1779"/>
                  </a:lnTo>
                  <a:lnTo>
                    <a:pt x="479" y="2045"/>
                  </a:lnTo>
                  <a:lnTo>
                    <a:pt x="515" y="2016"/>
                  </a:lnTo>
                  <a:lnTo>
                    <a:pt x="521" y="2053"/>
                  </a:lnTo>
                  <a:lnTo>
                    <a:pt x="469" y="2083"/>
                  </a:lnTo>
                  <a:lnTo>
                    <a:pt x="291" y="2447"/>
                  </a:lnTo>
                  <a:lnTo>
                    <a:pt x="234" y="2465"/>
                  </a:lnTo>
                  <a:lnTo>
                    <a:pt x="188" y="2447"/>
                  </a:lnTo>
                  <a:lnTo>
                    <a:pt x="192" y="2470"/>
                  </a:lnTo>
                  <a:lnTo>
                    <a:pt x="306" y="2616"/>
                  </a:lnTo>
                  <a:lnTo>
                    <a:pt x="354" y="2642"/>
                  </a:lnTo>
                  <a:lnTo>
                    <a:pt x="424" y="2726"/>
                  </a:lnTo>
                  <a:lnTo>
                    <a:pt x="696" y="2869"/>
                  </a:lnTo>
                  <a:lnTo>
                    <a:pt x="729" y="2871"/>
                  </a:lnTo>
                  <a:lnTo>
                    <a:pt x="785" y="2849"/>
                  </a:lnTo>
                  <a:lnTo>
                    <a:pt x="827" y="2849"/>
                  </a:lnTo>
                  <a:lnTo>
                    <a:pt x="922" y="2938"/>
                  </a:lnTo>
                  <a:lnTo>
                    <a:pt x="984" y="2961"/>
                  </a:lnTo>
                  <a:lnTo>
                    <a:pt x="1047" y="3047"/>
                  </a:lnTo>
                  <a:lnTo>
                    <a:pt x="1081" y="3068"/>
                  </a:lnTo>
                  <a:lnTo>
                    <a:pt x="1381" y="3118"/>
                  </a:lnTo>
                  <a:lnTo>
                    <a:pt x="1400" y="2976"/>
                  </a:lnTo>
                  <a:lnTo>
                    <a:pt x="1386" y="2952"/>
                  </a:lnTo>
                  <a:lnTo>
                    <a:pt x="1412" y="2886"/>
                  </a:lnTo>
                  <a:lnTo>
                    <a:pt x="1452" y="2840"/>
                  </a:lnTo>
                  <a:lnTo>
                    <a:pt x="1610" y="2797"/>
                  </a:lnTo>
                  <a:lnTo>
                    <a:pt x="1640" y="2776"/>
                  </a:lnTo>
                  <a:lnTo>
                    <a:pt x="1689" y="2763"/>
                  </a:lnTo>
                  <a:lnTo>
                    <a:pt x="1714" y="2769"/>
                  </a:lnTo>
                  <a:lnTo>
                    <a:pt x="1729" y="2789"/>
                  </a:lnTo>
                  <a:lnTo>
                    <a:pt x="1798" y="2815"/>
                  </a:lnTo>
                  <a:lnTo>
                    <a:pt x="1810" y="2826"/>
                  </a:lnTo>
                  <a:lnTo>
                    <a:pt x="1818" y="2846"/>
                  </a:lnTo>
                  <a:lnTo>
                    <a:pt x="1896" y="2874"/>
                  </a:lnTo>
                  <a:lnTo>
                    <a:pt x="1908" y="2858"/>
                  </a:lnTo>
                  <a:lnTo>
                    <a:pt x="1950" y="2869"/>
                  </a:lnTo>
                  <a:lnTo>
                    <a:pt x="1962" y="2881"/>
                  </a:lnTo>
                  <a:lnTo>
                    <a:pt x="1997" y="2891"/>
                  </a:lnTo>
                  <a:lnTo>
                    <a:pt x="2024" y="2908"/>
                  </a:lnTo>
                  <a:lnTo>
                    <a:pt x="2027" y="2934"/>
                  </a:lnTo>
                  <a:lnTo>
                    <a:pt x="2043" y="2944"/>
                  </a:lnTo>
                  <a:lnTo>
                    <a:pt x="2097" y="2958"/>
                  </a:lnTo>
                  <a:lnTo>
                    <a:pt x="2133" y="3006"/>
                  </a:lnTo>
                  <a:lnTo>
                    <a:pt x="2207" y="3025"/>
                  </a:lnTo>
                  <a:lnTo>
                    <a:pt x="2328" y="2996"/>
                  </a:lnTo>
                  <a:lnTo>
                    <a:pt x="2342" y="2985"/>
                  </a:lnTo>
                  <a:lnTo>
                    <a:pt x="2350" y="2956"/>
                  </a:lnTo>
                  <a:lnTo>
                    <a:pt x="2493" y="2877"/>
                  </a:lnTo>
                  <a:lnTo>
                    <a:pt x="2502" y="2858"/>
                  </a:lnTo>
                  <a:lnTo>
                    <a:pt x="2598" y="2827"/>
                  </a:lnTo>
                  <a:lnTo>
                    <a:pt x="2605" y="2819"/>
                  </a:lnTo>
                  <a:lnTo>
                    <a:pt x="2605" y="2802"/>
                  </a:lnTo>
                  <a:lnTo>
                    <a:pt x="2619" y="2772"/>
                  </a:lnTo>
                  <a:lnTo>
                    <a:pt x="2624" y="2732"/>
                  </a:lnTo>
                  <a:lnTo>
                    <a:pt x="2616" y="2692"/>
                  </a:lnTo>
                  <a:lnTo>
                    <a:pt x="2502" y="2659"/>
                  </a:lnTo>
                  <a:lnTo>
                    <a:pt x="2481" y="2614"/>
                  </a:lnTo>
                  <a:lnTo>
                    <a:pt x="2481" y="2509"/>
                  </a:lnTo>
                  <a:lnTo>
                    <a:pt x="2497" y="2466"/>
                  </a:lnTo>
                  <a:lnTo>
                    <a:pt x="2500" y="2430"/>
                  </a:lnTo>
                  <a:lnTo>
                    <a:pt x="2463" y="2408"/>
                  </a:lnTo>
                  <a:lnTo>
                    <a:pt x="2458" y="2387"/>
                  </a:lnTo>
                  <a:lnTo>
                    <a:pt x="2459" y="2364"/>
                  </a:lnTo>
                  <a:lnTo>
                    <a:pt x="2474" y="2327"/>
                  </a:lnTo>
                  <a:lnTo>
                    <a:pt x="2504" y="2300"/>
                  </a:lnTo>
                  <a:lnTo>
                    <a:pt x="2560" y="2272"/>
                  </a:lnTo>
                  <a:lnTo>
                    <a:pt x="2525" y="2075"/>
                  </a:lnTo>
                  <a:lnTo>
                    <a:pt x="2532" y="2053"/>
                  </a:lnTo>
                  <a:lnTo>
                    <a:pt x="2579" y="2059"/>
                  </a:lnTo>
                  <a:lnTo>
                    <a:pt x="2574" y="2007"/>
                  </a:lnTo>
                  <a:lnTo>
                    <a:pt x="2542" y="1993"/>
                  </a:lnTo>
                  <a:lnTo>
                    <a:pt x="2553" y="1866"/>
                  </a:lnTo>
                  <a:lnTo>
                    <a:pt x="2541" y="1855"/>
                  </a:lnTo>
                  <a:lnTo>
                    <a:pt x="2461" y="1841"/>
                  </a:lnTo>
                  <a:lnTo>
                    <a:pt x="2399" y="1908"/>
                  </a:lnTo>
                  <a:lnTo>
                    <a:pt x="2366" y="1922"/>
                  </a:lnTo>
                  <a:lnTo>
                    <a:pt x="2351" y="1908"/>
                  </a:lnTo>
                  <a:lnTo>
                    <a:pt x="2401" y="1757"/>
                  </a:lnTo>
                  <a:lnTo>
                    <a:pt x="2423" y="1743"/>
                  </a:lnTo>
                  <a:lnTo>
                    <a:pt x="2444" y="1717"/>
                  </a:lnTo>
                  <a:lnTo>
                    <a:pt x="2478" y="1703"/>
                  </a:lnTo>
                  <a:lnTo>
                    <a:pt x="2488" y="1692"/>
                  </a:lnTo>
                  <a:lnTo>
                    <a:pt x="2507" y="1650"/>
                  </a:lnTo>
                  <a:lnTo>
                    <a:pt x="2663" y="1522"/>
                  </a:lnTo>
                  <a:lnTo>
                    <a:pt x="2650" y="1495"/>
                  </a:lnTo>
                  <a:lnTo>
                    <a:pt x="2674" y="1469"/>
                  </a:lnTo>
                  <a:lnTo>
                    <a:pt x="2750" y="1488"/>
                  </a:lnTo>
                  <a:lnTo>
                    <a:pt x="2782" y="1479"/>
                  </a:lnTo>
                  <a:lnTo>
                    <a:pt x="2818" y="1457"/>
                  </a:lnTo>
                  <a:lnTo>
                    <a:pt x="2813" y="1443"/>
                  </a:lnTo>
                  <a:lnTo>
                    <a:pt x="2837" y="1278"/>
                  </a:lnTo>
                  <a:lnTo>
                    <a:pt x="2909" y="1125"/>
                  </a:lnTo>
                  <a:lnTo>
                    <a:pt x="3000" y="1038"/>
                  </a:lnTo>
                  <a:lnTo>
                    <a:pt x="3018" y="990"/>
                  </a:lnTo>
                  <a:lnTo>
                    <a:pt x="2719" y="851"/>
                  </a:lnTo>
                  <a:lnTo>
                    <a:pt x="2702" y="802"/>
                  </a:lnTo>
                  <a:lnTo>
                    <a:pt x="2632" y="711"/>
                  </a:lnTo>
                  <a:lnTo>
                    <a:pt x="2580" y="705"/>
                  </a:lnTo>
                  <a:lnTo>
                    <a:pt x="2514" y="672"/>
                  </a:lnTo>
                  <a:lnTo>
                    <a:pt x="2477" y="673"/>
                  </a:lnTo>
                  <a:lnTo>
                    <a:pt x="2433" y="654"/>
                  </a:lnTo>
                  <a:lnTo>
                    <a:pt x="2363" y="581"/>
                  </a:lnTo>
                  <a:lnTo>
                    <a:pt x="2378" y="559"/>
                  </a:lnTo>
                  <a:lnTo>
                    <a:pt x="2360" y="544"/>
                  </a:lnTo>
                  <a:lnTo>
                    <a:pt x="2379" y="447"/>
                  </a:lnTo>
                  <a:lnTo>
                    <a:pt x="2355" y="441"/>
                  </a:lnTo>
                  <a:lnTo>
                    <a:pt x="2296" y="496"/>
                  </a:lnTo>
                  <a:lnTo>
                    <a:pt x="2254" y="486"/>
                  </a:lnTo>
                  <a:lnTo>
                    <a:pt x="2216" y="461"/>
                  </a:lnTo>
                  <a:lnTo>
                    <a:pt x="2217" y="357"/>
                  </a:lnTo>
                  <a:lnTo>
                    <a:pt x="2200" y="329"/>
                  </a:lnTo>
                  <a:lnTo>
                    <a:pt x="2062" y="231"/>
                  </a:lnTo>
                  <a:lnTo>
                    <a:pt x="2043" y="145"/>
                  </a:lnTo>
                  <a:lnTo>
                    <a:pt x="1997" y="140"/>
                  </a:lnTo>
                  <a:lnTo>
                    <a:pt x="1955" y="107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54" name="Freeform 138"/>
            <p:cNvSpPr>
              <a:spLocks/>
            </p:cNvSpPr>
            <p:nvPr/>
          </p:nvSpPr>
          <p:spPr bwMode="auto">
            <a:xfrm rot="-350899">
              <a:off x="1503159" y="4496119"/>
              <a:ext cx="1312220" cy="1260157"/>
            </a:xfrm>
            <a:custGeom>
              <a:avLst/>
              <a:gdLst>
                <a:gd name="T0" fmla="*/ 2147483647 w 3018"/>
                <a:gd name="T1" fmla="*/ 2147483647 h 3118"/>
                <a:gd name="T2" fmla="*/ 2147483647 w 3018"/>
                <a:gd name="T3" fmla="*/ 2147483647 h 3118"/>
                <a:gd name="T4" fmla="*/ 2147483647 w 3018"/>
                <a:gd name="T5" fmla="*/ 2147483647 h 3118"/>
                <a:gd name="T6" fmla="*/ 2147483647 w 3018"/>
                <a:gd name="T7" fmla="*/ 2147483647 h 3118"/>
                <a:gd name="T8" fmla="*/ 2147483647 w 3018"/>
                <a:gd name="T9" fmla="*/ 2147483647 h 3118"/>
                <a:gd name="T10" fmla="*/ 2147483647 w 3018"/>
                <a:gd name="T11" fmla="*/ 2147483647 h 3118"/>
                <a:gd name="T12" fmla="*/ 2147483647 w 3018"/>
                <a:gd name="T13" fmla="*/ 2147483647 h 3118"/>
                <a:gd name="T14" fmla="*/ 2147483647 w 3018"/>
                <a:gd name="T15" fmla="*/ 2147483647 h 3118"/>
                <a:gd name="T16" fmla="*/ 2147483647 w 3018"/>
                <a:gd name="T17" fmla="*/ 2147483647 h 3118"/>
                <a:gd name="T18" fmla="*/ 2147483647 w 3018"/>
                <a:gd name="T19" fmla="*/ 2147483647 h 3118"/>
                <a:gd name="T20" fmla="*/ 2147483647 w 3018"/>
                <a:gd name="T21" fmla="*/ 2147483647 h 3118"/>
                <a:gd name="T22" fmla="*/ 2147483647 w 3018"/>
                <a:gd name="T23" fmla="*/ 2147483647 h 3118"/>
                <a:gd name="T24" fmla="*/ 2147483647 w 3018"/>
                <a:gd name="T25" fmla="*/ 2147483647 h 3118"/>
                <a:gd name="T26" fmla="*/ 2147483647 w 3018"/>
                <a:gd name="T27" fmla="*/ 2147483647 h 3118"/>
                <a:gd name="T28" fmla="*/ 2147483647 w 3018"/>
                <a:gd name="T29" fmla="*/ 2147483647 h 3118"/>
                <a:gd name="T30" fmla="*/ 2147483647 w 3018"/>
                <a:gd name="T31" fmla="*/ 2147483647 h 3118"/>
                <a:gd name="T32" fmla="*/ 2147483647 w 3018"/>
                <a:gd name="T33" fmla="*/ 2147483647 h 3118"/>
                <a:gd name="T34" fmla="*/ 2147483647 w 3018"/>
                <a:gd name="T35" fmla="*/ 2147483647 h 3118"/>
                <a:gd name="T36" fmla="*/ 2147483647 w 3018"/>
                <a:gd name="T37" fmla="*/ 2147483647 h 3118"/>
                <a:gd name="T38" fmla="*/ 2147483647 w 3018"/>
                <a:gd name="T39" fmla="*/ 2147483647 h 3118"/>
                <a:gd name="T40" fmla="*/ 2147483647 w 3018"/>
                <a:gd name="T41" fmla="*/ 2147483647 h 3118"/>
                <a:gd name="T42" fmla="*/ 2147483647 w 3018"/>
                <a:gd name="T43" fmla="*/ 2147483647 h 3118"/>
                <a:gd name="T44" fmla="*/ 2147483647 w 3018"/>
                <a:gd name="T45" fmla="*/ 2147483647 h 3118"/>
                <a:gd name="T46" fmla="*/ 2147483647 w 3018"/>
                <a:gd name="T47" fmla="*/ 2147483647 h 3118"/>
                <a:gd name="T48" fmla="*/ 2147483647 w 3018"/>
                <a:gd name="T49" fmla="*/ 2147483647 h 3118"/>
                <a:gd name="T50" fmla="*/ 2147483647 w 3018"/>
                <a:gd name="T51" fmla="*/ 2147483647 h 3118"/>
                <a:gd name="T52" fmla="*/ 2147483647 w 3018"/>
                <a:gd name="T53" fmla="*/ 2147483647 h 3118"/>
                <a:gd name="T54" fmla="*/ 2147483647 w 3018"/>
                <a:gd name="T55" fmla="*/ 2147483647 h 3118"/>
                <a:gd name="T56" fmla="*/ 2147483647 w 3018"/>
                <a:gd name="T57" fmla="*/ 2147483647 h 3118"/>
                <a:gd name="T58" fmla="*/ 2147483647 w 3018"/>
                <a:gd name="T59" fmla="*/ 2147483647 h 3118"/>
                <a:gd name="T60" fmla="*/ 2147483647 w 3018"/>
                <a:gd name="T61" fmla="*/ 2147483647 h 3118"/>
                <a:gd name="T62" fmla="*/ 2147483647 w 3018"/>
                <a:gd name="T63" fmla="*/ 2147483647 h 3118"/>
                <a:gd name="T64" fmla="*/ 2147483647 w 3018"/>
                <a:gd name="T65" fmla="*/ 2147483647 h 3118"/>
                <a:gd name="T66" fmla="*/ 2147483647 w 3018"/>
                <a:gd name="T67" fmla="*/ 2147483647 h 3118"/>
                <a:gd name="T68" fmla="*/ 2147483647 w 3018"/>
                <a:gd name="T69" fmla="*/ 2147483647 h 3118"/>
                <a:gd name="T70" fmla="*/ 2147483647 w 3018"/>
                <a:gd name="T71" fmla="*/ 2147483647 h 3118"/>
                <a:gd name="T72" fmla="*/ 2147483647 w 3018"/>
                <a:gd name="T73" fmla="*/ 2147483647 h 3118"/>
                <a:gd name="T74" fmla="*/ 2147483647 w 3018"/>
                <a:gd name="T75" fmla="*/ 2147483647 h 3118"/>
                <a:gd name="T76" fmla="*/ 2147483647 w 3018"/>
                <a:gd name="T77" fmla="*/ 2147483647 h 3118"/>
                <a:gd name="T78" fmla="*/ 2147483647 w 3018"/>
                <a:gd name="T79" fmla="*/ 2147483647 h 3118"/>
                <a:gd name="T80" fmla="*/ 2147483647 w 3018"/>
                <a:gd name="T81" fmla="*/ 2147483647 h 3118"/>
                <a:gd name="T82" fmla="*/ 2147483647 w 3018"/>
                <a:gd name="T83" fmla="*/ 2147483647 h 3118"/>
                <a:gd name="T84" fmla="*/ 2147483647 w 3018"/>
                <a:gd name="T85" fmla="*/ 2147483647 h 3118"/>
                <a:gd name="T86" fmla="*/ 2147483647 w 3018"/>
                <a:gd name="T87" fmla="*/ 2147483647 h 3118"/>
                <a:gd name="T88" fmla="*/ 2147483647 w 3018"/>
                <a:gd name="T89" fmla="*/ 2147483647 h 3118"/>
                <a:gd name="T90" fmla="*/ 2147483647 w 3018"/>
                <a:gd name="T91" fmla="*/ 2147483647 h 3118"/>
                <a:gd name="T92" fmla="*/ 2147483647 w 3018"/>
                <a:gd name="T93" fmla="*/ 2147483647 h 3118"/>
                <a:gd name="T94" fmla="*/ 2147483647 w 3018"/>
                <a:gd name="T95" fmla="*/ 2147483647 h 3118"/>
                <a:gd name="T96" fmla="*/ 2147483647 w 3018"/>
                <a:gd name="T97" fmla="*/ 2147483647 h 3118"/>
                <a:gd name="T98" fmla="*/ 2147483647 w 3018"/>
                <a:gd name="T99" fmla="*/ 2147483647 h 3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18"/>
                <a:gd name="T151" fmla="*/ 0 h 3118"/>
                <a:gd name="T152" fmla="*/ 3018 w 3018"/>
                <a:gd name="T153" fmla="*/ 3118 h 3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18" h="3118">
                  <a:moveTo>
                    <a:pt x="1969" y="0"/>
                  </a:moveTo>
                  <a:lnTo>
                    <a:pt x="1948" y="9"/>
                  </a:lnTo>
                  <a:lnTo>
                    <a:pt x="1740" y="17"/>
                  </a:lnTo>
                  <a:lnTo>
                    <a:pt x="1648" y="208"/>
                  </a:lnTo>
                  <a:lnTo>
                    <a:pt x="1660" y="229"/>
                  </a:lnTo>
                  <a:lnTo>
                    <a:pt x="1649" y="256"/>
                  </a:lnTo>
                  <a:lnTo>
                    <a:pt x="1519" y="321"/>
                  </a:lnTo>
                  <a:lnTo>
                    <a:pt x="1302" y="354"/>
                  </a:lnTo>
                  <a:lnTo>
                    <a:pt x="1260" y="399"/>
                  </a:lnTo>
                  <a:lnTo>
                    <a:pt x="1257" y="422"/>
                  </a:lnTo>
                  <a:lnTo>
                    <a:pt x="1339" y="455"/>
                  </a:lnTo>
                  <a:lnTo>
                    <a:pt x="1328" y="467"/>
                  </a:lnTo>
                  <a:lnTo>
                    <a:pt x="1240" y="453"/>
                  </a:lnTo>
                  <a:lnTo>
                    <a:pt x="1189" y="472"/>
                  </a:lnTo>
                  <a:lnTo>
                    <a:pt x="1106" y="457"/>
                  </a:lnTo>
                  <a:lnTo>
                    <a:pt x="990" y="396"/>
                  </a:lnTo>
                  <a:lnTo>
                    <a:pt x="967" y="392"/>
                  </a:lnTo>
                  <a:lnTo>
                    <a:pt x="935" y="311"/>
                  </a:lnTo>
                  <a:lnTo>
                    <a:pt x="950" y="276"/>
                  </a:lnTo>
                  <a:lnTo>
                    <a:pt x="937" y="264"/>
                  </a:lnTo>
                  <a:lnTo>
                    <a:pt x="850" y="243"/>
                  </a:lnTo>
                  <a:lnTo>
                    <a:pt x="814" y="219"/>
                  </a:lnTo>
                  <a:lnTo>
                    <a:pt x="798" y="345"/>
                  </a:lnTo>
                  <a:lnTo>
                    <a:pt x="819" y="374"/>
                  </a:lnTo>
                  <a:lnTo>
                    <a:pt x="796" y="585"/>
                  </a:lnTo>
                  <a:lnTo>
                    <a:pt x="818" y="612"/>
                  </a:lnTo>
                  <a:lnTo>
                    <a:pt x="795" y="626"/>
                  </a:lnTo>
                  <a:lnTo>
                    <a:pt x="746" y="616"/>
                  </a:lnTo>
                  <a:lnTo>
                    <a:pt x="736" y="593"/>
                  </a:lnTo>
                  <a:lnTo>
                    <a:pt x="720" y="580"/>
                  </a:lnTo>
                  <a:lnTo>
                    <a:pt x="651" y="583"/>
                  </a:lnTo>
                  <a:lnTo>
                    <a:pt x="617" y="566"/>
                  </a:lnTo>
                  <a:lnTo>
                    <a:pt x="533" y="568"/>
                  </a:lnTo>
                  <a:lnTo>
                    <a:pt x="457" y="445"/>
                  </a:lnTo>
                  <a:lnTo>
                    <a:pt x="382" y="427"/>
                  </a:lnTo>
                  <a:lnTo>
                    <a:pt x="367" y="414"/>
                  </a:lnTo>
                  <a:lnTo>
                    <a:pt x="341" y="419"/>
                  </a:lnTo>
                  <a:lnTo>
                    <a:pt x="328" y="440"/>
                  </a:lnTo>
                  <a:lnTo>
                    <a:pt x="48" y="428"/>
                  </a:lnTo>
                  <a:lnTo>
                    <a:pt x="19" y="465"/>
                  </a:lnTo>
                  <a:lnTo>
                    <a:pt x="12" y="487"/>
                  </a:lnTo>
                  <a:lnTo>
                    <a:pt x="100" y="506"/>
                  </a:lnTo>
                  <a:lnTo>
                    <a:pt x="85" y="524"/>
                  </a:lnTo>
                  <a:lnTo>
                    <a:pt x="62" y="519"/>
                  </a:lnTo>
                  <a:lnTo>
                    <a:pt x="36" y="538"/>
                  </a:lnTo>
                  <a:lnTo>
                    <a:pt x="36" y="562"/>
                  </a:lnTo>
                  <a:lnTo>
                    <a:pt x="112" y="580"/>
                  </a:lnTo>
                  <a:lnTo>
                    <a:pt x="92" y="609"/>
                  </a:lnTo>
                  <a:lnTo>
                    <a:pt x="0" y="597"/>
                  </a:lnTo>
                  <a:lnTo>
                    <a:pt x="14" y="625"/>
                  </a:lnTo>
                  <a:lnTo>
                    <a:pt x="62" y="664"/>
                  </a:lnTo>
                  <a:lnTo>
                    <a:pt x="48" y="707"/>
                  </a:lnTo>
                  <a:lnTo>
                    <a:pt x="94" y="731"/>
                  </a:lnTo>
                  <a:lnTo>
                    <a:pt x="100" y="703"/>
                  </a:lnTo>
                  <a:lnTo>
                    <a:pt x="140" y="713"/>
                  </a:lnTo>
                  <a:lnTo>
                    <a:pt x="285" y="845"/>
                  </a:lnTo>
                  <a:lnTo>
                    <a:pt x="290" y="873"/>
                  </a:lnTo>
                  <a:lnTo>
                    <a:pt x="311" y="888"/>
                  </a:lnTo>
                  <a:lnTo>
                    <a:pt x="368" y="886"/>
                  </a:lnTo>
                  <a:lnTo>
                    <a:pt x="395" y="906"/>
                  </a:lnTo>
                  <a:lnTo>
                    <a:pt x="370" y="916"/>
                  </a:lnTo>
                  <a:lnTo>
                    <a:pt x="414" y="950"/>
                  </a:lnTo>
                  <a:lnTo>
                    <a:pt x="449" y="941"/>
                  </a:lnTo>
                  <a:lnTo>
                    <a:pt x="459" y="952"/>
                  </a:lnTo>
                  <a:lnTo>
                    <a:pt x="429" y="1023"/>
                  </a:lnTo>
                  <a:lnTo>
                    <a:pt x="486" y="1056"/>
                  </a:lnTo>
                  <a:lnTo>
                    <a:pt x="554" y="1061"/>
                  </a:lnTo>
                  <a:lnTo>
                    <a:pt x="593" y="1092"/>
                  </a:lnTo>
                  <a:lnTo>
                    <a:pt x="512" y="1095"/>
                  </a:lnTo>
                  <a:lnTo>
                    <a:pt x="506" y="1117"/>
                  </a:lnTo>
                  <a:lnTo>
                    <a:pt x="526" y="1159"/>
                  </a:lnTo>
                  <a:lnTo>
                    <a:pt x="495" y="1188"/>
                  </a:lnTo>
                  <a:lnTo>
                    <a:pt x="477" y="1156"/>
                  </a:lnTo>
                  <a:lnTo>
                    <a:pt x="464" y="1190"/>
                  </a:lnTo>
                  <a:lnTo>
                    <a:pt x="515" y="1308"/>
                  </a:lnTo>
                  <a:lnTo>
                    <a:pt x="515" y="1347"/>
                  </a:lnTo>
                  <a:lnTo>
                    <a:pt x="604" y="1445"/>
                  </a:lnTo>
                  <a:lnTo>
                    <a:pt x="662" y="1481"/>
                  </a:lnTo>
                  <a:lnTo>
                    <a:pt x="640" y="1510"/>
                  </a:lnTo>
                  <a:lnTo>
                    <a:pt x="649" y="1554"/>
                  </a:lnTo>
                  <a:lnTo>
                    <a:pt x="633" y="1612"/>
                  </a:lnTo>
                  <a:lnTo>
                    <a:pt x="594" y="1655"/>
                  </a:lnTo>
                  <a:lnTo>
                    <a:pt x="600" y="1704"/>
                  </a:lnTo>
                  <a:lnTo>
                    <a:pt x="638" y="1746"/>
                  </a:lnTo>
                  <a:lnTo>
                    <a:pt x="659" y="1802"/>
                  </a:lnTo>
                  <a:lnTo>
                    <a:pt x="657" y="1867"/>
                  </a:lnTo>
                  <a:lnTo>
                    <a:pt x="604" y="1749"/>
                  </a:lnTo>
                  <a:lnTo>
                    <a:pt x="581" y="1779"/>
                  </a:lnTo>
                  <a:lnTo>
                    <a:pt x="479" y="2045"/>
                  </a:lnTo>
                  <a:lnTo>
                    <a:pt x="515" y="2016"/>
                  </a:lnTo>
                  <a:lnTo>
                    <a:pt x="521" y="2053"/>
                  </a:lnTo>
                  <a:lnTo>
                    <a:pt x="469" y="2083"/>
                  </a:lnTo>
                  <a:lnTo>
                    <a:pt x="291" y="2447"/>
                  </a:lnTo>
                  <a:lnTo>
                    <a:pt x="234" y="2465"/>
                  </a:lnTo>
                  <a:lnTo>
                    <a:pt x="188" y="2447"/>
                  </a:lnTo>
                  <a:lnTo>
                    <a:pt x="192" y="2470"/>
                  </a:lnTo>
                  <a:lnTo>
                    <a:pt x="306" y="2616"/>
                  </a:lnTo>
                  <a:lnTo>
                    <a:pt x="354" y="2642"/>
                  </a:lnTo>
                  <a:lnTo>
                    <a:pt x="424" y="2726"/>
                  </a:lnTo>
                  <a:lnTo>
                    <a:pt x="696" y="2869"/>
                  </a:lnTo>
                  <a:lnTo>
                    <a:pt x="729" y="2871"/>
                  </a:lnTo>
                  <a:lnTo>
                    <a:pt x="785" y="2849"/>
                  </a:lnTo>
                  <a:lnTo>
                    <a:pt x="827" y="2849"/>
                  </a:lnTo>
                  <a:lnTo>
                    <a:pt x="922" y="2938"/>
                  </a:lnTo>
                  <a:lnTo>
                    <a:pt x="984" y="2961"/>
                  </a:lnTo>
                  <a:lnTo>
                    <a:pt x="1047" y="3047"/>
                  </a:lnTo>
                  <a:lnTo>
                    <a:pt x="1081" y="3068"/>
                  </a:lnTo>
                  <a:lnTo>
                    <a:pt x="1381" y="3118"/>
                  </a:lnTo>
                  <a:lnTo>
                    <a:pt x="1400" y="2976"/>
                  </a:lnTo>
                  <a:lnTo>
                    <a:pt x="1386" y="2952"/>
                  </a:lnTo>
                  <a:lnTo>
                    <a:pt x="1412" y="2886"/>
                  </a:lnTo>
                  <a:lnTo>
                    <a:pt x="1452" y="2840"/>
                  </a:lnTo>
                  <a:lnTo>
                    <a:pt x="1610" y="2797"/>
                  </a:lnTo>
                  <a:lnTo>
                    <a:pt x="1640" y="2776"/>
                  </a:lnTo>
                  <a:lnTo>
                    <a:pt x="1689" y="2763"/>
                  </a:lnTo>
                  <a:lnTo>
                    <a:pt x="1714" y="2769"/>
                  </a:lnTo>
                  <a:lnTo>
                    <a:pt x="1729" y="2789"/>
                  </a:lnTo>
                  <a:lnTo>
                    <a:pt x="1798" y="2815"/>
                  </a:lnTo>
                  <a:lnTo>
                    <a:pt x="1810" y="2826"/>
                  </a:lnTo>
                  <a:lnTo>
                    <a:pt x="1818" y="2846"/>
                  </a:lnTo>
                  <a:lnTo>
                    <a:pt x="1896" y="2874"/>
                  </a:lnTo>
                  <a:lnTo>
                    <a:pt x="1908" y="2858"/>
                  </a:lnTo>
                  <a:lnTo>
                    <a:pt x="1950" y="2869"/>
                  </a:lnTo>
                  <a:lnTo>
                    <a:pt x="1962" y="2881"/>
                  </a:lnTo>
                  <a:lnTo>
                    <a:pt x="1997" y="2891"/>
                  </a:lnTo>
                  <a:lnTo>
                    <a:pt x="2024" y="2908"/>
                  </a:lnTo>
                  <a:lnTo>
                    <a:pt x="2027" y="2934"/>
                  </a:lnTo>
                  <a:lnTo>
                    <a:pt x="2043" y="2944"/>
                  </a:lnTo>
                  <a:lnTo>
                    <a:pt x="2097" y="2958"/>
                  </a:lnTo>
                  <a:lnTo>
                    <a:pt x="2133" y="3006"/>
                  </a:lnTo>
                  <a:lnTo>
                    <a:pt x="2207" y="3025"/>
                  </a:lnTo>
                  <a:lnTo>
                    <a:pt x="2328" y="2996"/>
                  </a:lnTo>
                  <a:lnTo>
                    <a:pt x="2342" y="2985"/>
                  </a:lnTo>
                  <a:lnTo>
                    <a:pt x="2350" y="2956"/>
                  </a:lnTo>
                  <a:lnTo>
                    <a:pt x="2493" y="2877"/>
                  </a:lnTo>
                  <a:lnTo>
                    <a:pt x="2502" y="2858"/>
                  </a:lnTo>
                  <a:lnTo>
                    <a:pt x="2598" y="2827"/>
                  </a:lnTo>
                  <a:lnTo>
                    <a:pt x="2605" y="2819"/>
                  </a:lnTo>
                  <a:lnTo>
                    <a:pt x="2605" y="2802"/>
                  </a:lnTo>
                  <a:lnTo>
                    <a:pt x="2619" y="2772"/>
                  </a:lnTo>
                  <a:lnTo>
                    <a:pt x="2624" y="2732"/>
                  </a:lnTo>
                  <a:lnTo>
                    <a:pt x="2616" y="2692"/>
                  </a:lnTo>
                  <a:lnTo>
                    <a:pt x="2502" y="2659"/>
                  </a:lnTo>
                  <a:lnTo>
                    <a:pt x="2481" y="2614"/>
                  </a:lnTo>
                  <a:lnTo>
                    <a:pt x="2481" y="2509"/>
                  </a:lnTo>
                  <a:lnTo>
                    <a:pt x="2497" y="2466"/>
                  </a:lnTo>
                  <a:lnTo>
                    <a:pt x="2500" y="2430"/>
                  </a:lnTo>
                  <a:lnTo>
                    <a:pt x="2463" y="2408"/>
                  </a:lnTo>
                  <a:lnTo>
                    <a:pt x="2458" y="2387"/>
                  </a:lnTo>
                  <a:lnTo>
                    <a:pt x="2459" y="2364"/>
                  </a:lnTo>
                  <a:lnTo>
                    <a:pt x="2474" y="2327"/>
                  </a:lnTo>
                  <a:lnTo>
                    <a:pt x="2504" y="2300"/>
                  </a:lnTo>
                  <a:lnTo>
                    <a:pt x="2560" y="2272"/>
                  </a:lnTo>
                  <a:lnTo>
                    <a:pt x="2525" y="2075"/>
                  </a:lnTo>
                  <a:lnTo>
                    <a:pt x="2532" y="2053"/>
                  </a:lnTo>
                  <a:lnTo>
                    <a:pt x="2579" y="2059"/>
                  </a:lnTo>
                  <a:lnTo>
                    <a:pt x="2574" y="2007"/>
                  </a:lnTo>
                  <a:lnTo>
                    <a:pt x="2542" y="1993"/>
                  </a:lnTo>
                  <a:lnTo>
                    <a:pt x="2553" y="1866"/>
                  </a:lnTo>
                  <a:lnTo>
                    <a:pt x="2541" y="1855"/>
                  </a:lnTo>
                  <a:lnTo>
                    <a:pt x="2461" y="1841"/>
                  </a:lnTo>
                  <a:lnTo>
                    <a:pt x="2399" y="1908"/>
                  </a:lnTo>
                  <a:lnTo>
                    <a:pt x="2366" y="1922"/>
                  </a:lnTo>
                  <a:lnTo>
                    <a:pt x="2351" y="1908"/>
                  </a:lnTo>
                  <a:lnTo>
                    <a:pt x="2401" y="1757"/>
                  </a:lnTo>
                  <a:lnTo>
                    <a:pt x="2423" y="1743"/>
                  </a:lnTo>
                  <a:lnTo>
                    <a:pt x="2444" y="1717"/>
                  </a:lnTo>
                  <a:lnTo>
                    <a:pt x="2478" y="1703"/>
                  </a:lnTo>
                  <a:lnTo>
                    <a:pt x="2488" y="1692"/>
                  </a:lnTo>
                  <a:lnTo>
                    <a:pt x="2507" y="1650"/>
                  </a:lnTo>
                  <a:lnTo>
                    <a:pt x="2663" y="1522"/>
                  </a:lnTo>
                  <a:lnTo>
                    <a:pt x="2650" y="1495"/>
                  </a:lnTo>
                  <a:lnTo>
                    <a:pt x="2674" y="1469"/>
                  </a:lnTo>
                  <a:lnTo>
                    <a:pt x="2750" y="1488"/>
                  </a:lnTo>
                  <a:lnTo>
                    <a:pt x="2782" y="1479"/>
                  </a:lnTo>
                  <a:lnTo>
                    <a:pt x="2818" y="1457"/>
                  </a:lnTo>
                  <a:lnTo>
                    <a:pt x="2813" y="1443"/>
                  </a:lnTo>
                  <a:lnTo>
                    <a:pt x="2837" y="1278"/>
                  </a:lnTo>
                  <a:lnTo>
                    <a:pt x="2909" y="1125"/>
                  </a:lnTo>
                  <a:lnTo>
                    <a:pt x="3000" y="1038"/>
                  </a:lnTo>
                  <a:lnTo>
                    <a:pt x="3018" y="990"/>
                  </a:lnTo>
                  <a:lnTo>
                    <a:pt x="2719" y="851"/>
                  </a:lnTo>
                  <a:lnTo>
                    <a:pt x="2702" y="802"/>
                  </a:lnTo>
                  <a:lnTo>
                    <a:pt x="2632" y="711"/>
                  </a:lnTo>
                  <a:lnTo>
                    <a:pt x="2580" y="705"/>
                  </a:lnTo>
                  <a:lnTo>
                    <a:pt x="2514" y="672"/>
                  </a:lnTo>
                  <a:lnTo>
                    <a:pt x="2477" y="673"/>
                  </a:lnTo>
                  <a:lnTo>
                    <a:pt x="2433" y="654"/>
                  </a:lnTo>
                  <a:lnTo>
                    <a:pt x="2363" y="581"/>
                  </a:lnTo>
                  <a:lnTo>
                    <a:pt x="2378" y="559"/>
                  </a:lnTo>
                  <a:lnTo>
                    <a:pt x="2360" y="544"/>
                  </a:lnTo>
                  <a:lnTo>
                    <a:pt x="2379" y="447"/>
                  </a:lnTo>
                  <a:lnTo>
                    <a:pt x="2355" y="441"/>
                  </a:lnTo>
                  <a:lnTo>
                    <a:pt x="2296" y="496"/>
                  </a:lnTo>
                  <a:lnTo>
                    <a:pt x="2254" y="486"/>
                  </a:lnTo>
                  <a:lnTo>
                    <a:pt x="2216" y="461"/>
                  </a:lnTo>
                  <a:lnTo>
                    <a:pt x="2217" y="357"/>
                  </a:lnTo>
                  <a:lnTo>
                    <a:pt x="2200" y="329"/>
                  </a:lnTo>
                  <a:lnTo>
                    <a:pt x="2062" y="231"/>
                  </a:lnTo>
                  <a:lnTo>
                    <a:pt x="2043" y="145"/>
                  </a:lnTo>
                  <a:lnTo>
                    <a:pt x="1997" y="140"/>
                  </a:lnTo>
                  <a:lnTo>
                    <a:pt x="1955" y="107"/>
                  </a:lnTo>
                  <a:lnTo>
                    <a:pt x="1969" y="0"/>
                  </a:lnTo>
                </a:path>
              </a:pathLst>
            </a:custGeom>
            <a:solidFill>
              <a:srgbClr val="00B0F0"/>
            </a:solidFill>
            <a:ln w="6350" algn="ctr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55" name="Freeform 139"/>
            <p:cNvSpPr>
              <a:spLocks/>
            </p:cNvSpPr>
            <p:nvPr/>
          </p:nvSpPr>
          <p:spPr bwMode="auto">
            <a:xfrm rot="-350899">
              <a:off x="4876371" y="5697503"/>
              <a:ext cx="353794" cy="288679"/>
            </a:xfrm>
            <a:custGeom>
              <a:avLst/>
              <a:gdLst>
                <a:gd name="T0" fmla="*/ 2147483647 w 816"/>
                <a:gd name="T1" fmla="*/ 2147483647 h 719"/>
                <a:gd name="T2" fmla="*/ 2147483647 w 816"/>
                <a:gd name="T3" fmla="*/ 2147483647 h 719"/>
                <a:gd name="T4" fmla="*/ 2147483647 w 816"/>
                <a:gd name="T5" fmla="*/ 2147483647 h 719"/>
                <a:gd name="T6" fmla="*/ 2147483647 w 816"/>
                <a:gd name="T7" fmla="*/ 0 h 719"/>
                <a:gd name="T8" fmla="*/ 2147483647 w 816"/>
                <a:gd name="T9" fmla="*/ 2147483647 h 719"/>
                <a:gd name="T10" fmla="*/ 2147483647 w 816"/>
                <a:gd name="T11" fmla="*/ 2147483647 h 719"/>
                <a:gd name="T12" fmla="*/ 2147483647 w 816"/>
                <a:gd name="T13" fmla="*/ 2147483647 h 719"/>
                <a:gd name="T14" fmla="*/ 2147483647 w 816"/>
                <a:gd name="T15" fmla="*/ 2147483647 h 719"/>
                <a:gd name="T16" fmla="*/ 2147483647 w 816"/>
                <a:gd name="T17" fmla="*/ 2147483647 h 719"/>
                <a:gd name="T18" fmla="*/ 2147483647 w 816"/>
                <a:gd name="T19" fmla="*/ 2147483647 h 719"/>
                <a:gd name="T20" fmla="*/ 2147483647 w 816"/>
                <a:gd name="T21" fmla="*/ 2147483647 h 719"/>
                <a:gd name="T22" fmla="*/ 0 w 816"/>
                <a:gd name="T23" fmla="*/ 2147483647 h 719"/>
                <a:gd name="T24" fmla="*/ 2147483647 w 816"/>
                <a:gd name="T25" fmla="*/ 2147483647 h 719"/>
                <a:gd name="T26" fmla="*/ 2147483647 w 816"/>
                <a:gd name="T27" fmla="*/ 2147483647 h 719"/>
                <a:gd name="T28" fmla="*/ 2147483647 w 816"/>
                <a:gd name="T29" fmla="*/ 2147483647 h 719"/>
                <a:gd name="T30" fmla="*/ 2147483647 w 816"/>
                <a:gd name="T31" fmla="*/ 2147483647 h 719"/>
                <a:gd name="T32" fmla="*/ 2147483647 w 816"/>
                <a:gd name="T33" fmla="*/ 2147483647 h 719"/>
                <a:gd name="T34" fmla="*/ 2147483647 w 816"/>
                <a:gd name="T35" fmla="*/ 2147483647 h 719"/>
                <a:gd name="T36" fmla="*/ 2147483647 w 816"/>
                <a:gd name="T37" fmla="*/ 2147483647 h 719"/>
                <a:gd name="T38" fmla="*/ 2147483647 w 816"/>
                <a:gd name="T39" fmla="*/ 2147483647 h 719"/>
                <a:gd name="T40" fmla="*/ 2147483647 w 816"/>
                <a:gd name="T41" fmla="*/ 2147483647 h 719"/>
                <a:gd name="T42" fmla="*/ 2147483647 w 816"/>
                <a:gd name="T43" fmla="*/ 2147483647 h 719"/>
                <a:gd name="T44" fmla="*/ 2147483647 w 816"/>
                <a:gd name="T45" fmla="*/ 2147483647 h 719"/>
                <a:gd name="T46" fmla="*/ 2147483647 w 816"/>
                <a:gd name="T47" fmla="*/ 2147483647 h 719"/>
                <a:gd name="T48" fmla="*/ 2147483647 w 816"/>
                <a:gd name="T49" fmla="*/ 2147483647 h 719"/>
                <a:gd name="T50" fmla="*/ 2147483647 w 816"/>
                <a:gd name="T51" fmla="*/ 2147483647 h 719"/>
                <a:gd name="T52" fmla="*/ 2147483647 w 816"/>
                <a:gd name="T53" fmla="*/ 2147483647 h 719"/>
                <a:gd name="T54" fmla="*/ 2147483647 w 816"/>
                <a:gd name="T55" fmla="*/ 2147483647 h 719"/>
                <a:gd name="T56" fmla="*/ 2147483647 w 816"/>
                <a:gd name="T57" fmla="*/ 2147483647 h 719"/>
                <a:gd name="T58" fmla="*/ 2147483647 w 816"/>
                <a:gd name="T59" fmla="*/ 2147483647 h 719"/>
                <a:gd name="T60" fmla="*/ 2147483647 w 816"/>
                <a:gd name="T61" fmla="*/ 2147483647 h 7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16"/>
                <a:gd name="T94" fmla="*/ 0 h 719"/>
                <a:gd name="T95" fmla="*/ 816 w 816"/>
                <a:gd name="T96" fmla="*/ 719 h 71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16" h="719">
                  <a:moveTo>
                    <a:pt x="501" y="14"/>
                  </a:moveTo>
                  <a:lnTo>
                    <a:pt x="461" y="12"/>
                  </a:lnTo>
                  <a:lnTo>
                    <a:pt x="349" y="39"/>
                  </a:lnTo>
                  <a:lnTo>
                    <a:pt x="259" y="0"/>
                  </a:lnTo>
                  <a:lnTo>
                    <a:pt x="94" y="65"/>
                  </a:lnTo>
                  <a:lnTo>
                    <a:pt x="51" y="102"/>
                  </a:lnTo>
                  <a:lnTo>
                    <a:pt x="66" y="131"/>
                  </a:lnTo>
                  <a:lnTo>
                    <a:pt x="115" y="166"/>
                  </a:lnTo>
                  <a:lnTo>
                    <a:pt x="113" y="222"/>
                  </a:lnTo>
                  <a:lnTo>
                    <a:pt x="63" y="269"/>
                  </a:lnTo>
                  <a:lnTo>
                    <a:pt x="48" y="421"/>
                  </a:lnTo>
                  <a:lnTo>
                    <a:pt x="0" y="498"/>
                  </a:lnTo>
                  <a:lnTo>
                    <a:pt x="14" y="518"/>
                  </a:lnTo>
                  <a:lnTo>
                    <a:pt x="51" y="534"/>
                  </a:lnTo>
                  <a:lnTo>
                    <a:pt x="216" y="501"/>
                  </a:lnTo>
                  <a:lnTo>
                    <a:pt x="183" y="539"/>
                  </a:lnTo>
                  <a:lnTo>
                    <a:pt x="60" y="612"/>
                  </a:lnTo>
                  <a:lnTo>
                    <a:pt x="62" y="719"/>
                  </a:lnTo>
                  <a:lnTo>
                    <a:pt x="100" y="698"/>
                  </a:lnTo>
                  <a:lnTo>
                    <a:pt x="130" y="640"/>
                  </a:lnTo>
                  <a:lnTo>
                    <a:pt x="419" y="360"/>
                  </a:lnTo>
                  <a:lnTo>
                    <a:pt x="680" y="321"/>
                  </a:lnTo>
                  <a:lnTo>
                    <a:pt x="721" y="335"/>
                  </a:lnTo>
                  <a:lnTo>
                    <a:pt x="791" y="305"/>
                  </a:lnTo>
                  <a:lnTo>
                    <a:pt x="816" y="259"/>
                  </a:lnTo>
                  <a:lnTo>
                    <a:pt x="808" y="216"/>
                  </a:lnTo>
                  <a:lnTo>
                    <a:pt x="760" y="219"/>
                  </a:lnTo>
                  <a:lnTo>
                    <a:pt x="601" y="173"/>
                  </a:lnTo>
                  <a:lnTo>
                    <a:pt x="518" y="106"/>
                  </a:lnTo>
                  <a:lnTo>
                    <a:pt x="499" y="54"/>
                  </a:lnTo>
                  <a:lnTo>
                    <a:pt x="501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56" name="Freeform 140"/>
            <p:cNvSpPr>
              <a:spLocks/>
            </p:cNvSpPr>
            <p:nvPr/>
          </p:nvSpPr>
          <p:spPr bwMode="auto">
            <a:xfrm rot="-350899">
              <a:off x="4876371" y="5697503"/>
              <a:ext cx="353794" cy="288679"/>
            </a:xfrm>
            <a:custGeom>
              <a:avLst/>
              <a:gdLst>
                <a:gd name="T0" fmla="*/ 2147483647 w 816"/>
                <a:gd name="T1" fmla="*/ 2147483647 h 719"/>
                <a:gd name="T2" fmla="*/ 2147483647 w 816"/>
                <a:gd name="T3" fmla="*/ 2147483647 h 719"/>
                <a:gd name="T4" fmla="*/ 2147483647 w 816"/>
                <a:gd name="T5" fmla="*/ 2147483647 h 719"/>
                <a:gd name="T6" fmla="*/ 2147483647 w 816"/>
                <a:gd name="T7" fmla="*/ 0 h 719"/>
                <a:gd name="T8" fmla="*/ 2147483647 w 816"/>
                <a:gd name="T9" fmla="*/ 2147483647 h 719"/>
                <a:gd name="T10" fmla="*/ 2147483647 w 816"/>
                <a:gd name="T11" fmla="*/ 2147483647 h 719"/>
                <a:gd name="T12" fmla="*/ 2147483647 w 816"/>
                <a:gd name="T13" fmla="*/ 2147483647 h 719"/>
                <a:gd name="T14" fmla="*/ 2147483647 w 816"/>
                <a:gd name="T15" fmla="*/ 2147483647 h 719"/>
                <a:gd name="T16" fmla="*/ 2147483647 w 816"/>
                <a:gd name="T17" fmla="*/ 2147483647 h 719"/>
                <a:gd name="T18" fmla="*/ 2147483647 w 816"/>
                <a:gd name="T19" fmla="*/ 2147483647 h 719"/>
                <a:gd name="T20" fmla="*/ 2147483647 w 816"/>
                <a:gd name="T21" fmla="*/ 2147483647 h 719"/>
                <a:gd name="T22" fmla="*/ 0 w 816"/>
                <a:gd name="T23" fmla="*/ 2147483647 h 719"/>
                <a:gd name="T24" fmla="*/ 2147483647 w 816"/>
                <a:gd name="T25" fmla="*/ 2147483647 h 719"/>
                <a:gd name="T26" fmla="*/ 2147483647 w 816"/>
                <a:gd name="T27" fmla="*/ 2147483647 h 719"/>
                <a:gd name="T28" fmla="*/ 2147483647 w 816"/>
                <a:gd name="T29" fmla="*/ 2147483647 h 719"/>
                <a:gd name="T30" fmla="*/ 2147483647 w 816"/>
                <a:gd name="T31" fmla="*/ 2147483647 h 719"/>
                <a:gd name="T32" fmla="*/ 2147483647 w 816"/>
                <a:gd name="T33" fmla="*/ 2147483647 h 719"/>
                <a:gd name="T34" fmla="*/ 2147483647 w 816"/>
                <a:gd name="T35" fmla="*/ 2147483647 h 719"/>
                <a:gd name="T36" fmla="*/ 2147483647 w 816"/>
                <a:gd name="T37" fmla="*/ 2147483647 h 719"/>
                <a:gd name="T38" fmla="*/ 2147483647 w 816"/>
                <a:gd name="T39" fmla="*/ 2147483647 h 719"/>
                <a:gd name="T40" fmla="*/ 2147483647 w 816"/>
                <a:gd name="T41" fmla="*/ 2147483647 h 719"/>
                <a:gd name="T42" fmla="*/ 2147483647 w 816"/>
                <a:gd name="T43" fmla="*/ 2147483647 h 719"/>
                <a:gd name="T44" fmla="*/ 2147483647 w 816"/>
                <a:gd name="T45" fmla="*/ 2147483647 h 719"/>
                <a:gd name="T46" fmla="*/ 2147483647 w 816"/>
                <a:gd name="T47" fmla="*/ 2147483647 h 719"/>
                <a:gd name="T48" fmla="*/ 2147483647 w 816"/>
                <a:gd name="T49" fmla="*/ 2147483647 h 719"/>
                <a:gd name="T50" fmla="*/ 2147483647 w 816"/>
                <a:gd name="T51" fmla="*/ 2147483647 h 719"/>
                <a:gd name="T52" fmla="*/ 2147483647 w 816"/>
                <a:gd name="T53" fmla="*/ 2147483647 h 719"/>
                <a:gd name="T54" fmla="*/ 2147483647 w 816"/>
                <a:gd name="T55" fmla="*/ 2147483647 h 719"/>
                <a:gd name="T56" fmla="*/ 2147483647 w 816"/>
                <a:gd name="T57" fmla="*/ 2147483647 h 719"/>
                <a:gd name="T58" fmla="*/ 2147483647 w 816"/>
                <a:gd name="T59" fmla="*/ 2147483647 h 719"/>
                <a:gd name="T60" fmla="*/ 2147483647 w 816"/>
                <a:gd name="T61" fmla="*/ 2147483647 h 7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16"/>
                <a:gd name="T94" fmla="*/ 0 h 719"/>
                <a:gd name="T95" fmla="*/ 816 w 816"/>
                <a:gd name="T96" fmla="*/ 719 h 71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16" h="719">
                  <a:moveTo>
                    <a:pt x="501" y="14"/>
                  </a:moveTo>
                  <a:lnTo>
                    <a:pt x="461" y="12"/>
                  </a:lnTo>
                  <a:lnTo>
                    <a:pt x="349" y="39"/>
                  </a:lnTo>
                  <a:lnTo>
                    <a:pt x="259" y="0"/>
                  </a:lnTo>
                  <a:lnTo>
                    <a:pt x="94" y="65"/>
                  </a:lnTo>
                  <a:lnTo>
                    <a:pt x="51" y="102"/>
                  </a:lnTo>
                  <a:lnTo>
                    <a:pt x="66" y="131"/>
                  </a:lnTo>
                  <a:lnTo>
                    <a:pt x="115" y="166"/>
                  </a:lnTo>
                  <a:lnTo>
                    <a:pt x="113" y="222"/>
                  </a:lnTo>
                  <a:lnTo>
                    <a:pt x="63" y="269"/>
                  </a:lnTo>
                  <a:lnTo>
                    <a:pt x="48" y="421"/>
                  </a:lnTo>
                  <a:lnTo>
                    <a:pt x="0" y="498"/>
                  </a:lnTo>
                  <a:lnTo>
                    <a:pt x="14" y="518"/>
                  </a:lnTo>
                  <a:lnTo>
                    <a:pt x="51" y="534"/>
                  </a:lnTo>
                  <a:lnTo>
                    <a:pt x="216" y="501"/>
                  </a:lnTo>
                  <a:lnTo>
                    <a:pt x="183" y="539"/>
                  </a:lnTo>
                  <a:lnTo>
                    <a:pt x="60" y="612"/>
                  </a:lnTo>
                  <a:lnTo>
                    <a:pt x="62" y="719"/>
                  </a:lnTo>
                  <a:lnTo>
                    <a:pt x="100" y="698"/>
                  </a:lnTo>
                  <a:lnTo>
                    <a:pt x="130" y="640"/>
                  </a:lnTo>
                  <a:lnTo>
                    <a:pt x="419" y="360"/>
                  </a:lnTo>
                  <a:lnTo>
                    <a:pt x="680" y="321"/>
                  </a:lnTo>
                  <a:lnTo>
                    <a:pt x="721" y="335"/>
                  </a:lnTo>
                  <a:lnTo>
                    <a:pt x="791" y="305"/>
                  </a:lnTo>
                  <a:lnTo>
                    <a:pt x="816" y="259"/>
                  </a:lnTo>
                  <a:lnTo>
                    <a:pt x="808" y="216"/>
                  </a:lnTo>
                  <a:lnTo>
                    <a:pt x="760" y="219"/>
                  </a:lnTo>
                  <a:lnTo>
                    <a:pt x="601" y="173"/>
                  </a:lnTo>
                  <a:lnTo>
                    <a:pt x="518" y="106"/>
                  </a:lnTo>
                  <a:lnTo>
                    <a:pt x="499" y="54"/>
                  </a:lnTo>
                  <a:lnTo>
                    <a:pt x="501" y="14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57" name="Freeform 141"/>
            <p:cNvSpPr>
              <a:spLocks/>
            </p:cNvSpPr>
            <p:nvPr/>
          </p:nvSpPr>
          <p:spPr bwMode="auto">
            <a:xfrm rot="-350899">
              <a:off x="3511736" y="6741583"/>
              <a:ext cx="26207" cy="27658"/>
            </a:xfrm>
            <a:custGeom>
              <a:avLst/>
              <a:gdLst>
                <a:gd name="T0" fmla="*/ 0 w 61"/>
                <a:gd name="T1" fmla="*/ 2147483647 h 68"/>
                <a:gd name="T2" fmla="*/ 2147483647 w 61"/>
                <a:gd name="T3" fmla="*/ 0 h 68"/>
                <a:gd name="T4" fmla="*/ 2147483647 w 61"/>
                <a:gd name="T5" fmla="*/ 2147483647 h 68"/>
                <a:gd name="T6" fmla="*/ 2147483647 w 61"/>
                <a:gd name="T7" fmla="*/ 2147483647 h 68"/>
                <a:gd name="T8" fmla="*/ 2147483647 w 61"/>
                <a:gd name="T9" fmla="*/ 2147483647 h 68"/>
                <a:gd name="T10" fmla="*/ 2147483647 w 61"/>
                <a:gd name="T11" fmla="*/ 2147483647 h 68"/>
                <a:gd name="T12" fmla="*/ 2147483647 w 61"/>
                <a:gd name="T13" fmla="*/ 2147483647 h 68"/>
                <a:gd name="T14" fmla="*/ 0 w 61"/>
                <a:gd name="T15" fmla="*/ 2147483647 h 68"/>
                <a:gd name="T16" fmla="*/ 0 w 61"/>
                <a:gd name="T17" fmla="*/ 214748364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8"/>
                <a:gd name="T29" fmla="*/ 61 w 61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8">
                  <a:moveTo>
                    <a:pt x="0" y="16"/>
                  </a:moveTo>
                  <a:lnTo>
                    <a:pt x="1" y="0"/>
                  </a:lnTo>
                  <a:lnTo>
                    <a:pt x="36" y="23"/>
                  </a:lnTo>
                  <a:lnTo>
                    <a:pt x="41" y="43"/>
                  </a:lnTo>
                  <a:lnTo>
                    <a:pt x="61" y="57"/>
                  </a:lnTo>
                  <a:lnTo>
                    <a:pt x="53" y="68"/>
                  </a:lnTo>
                  <a:lnTo>
                    <a:pt x="20" y="61"/>
                  </a:lnTo>
                  <a:lnTo>
                    <a:pt x="0" y="29"/>
                  </a:lnTo>
                  <a:lnTo>
                    <a:pt x="0" y="16"/>
                  </a:lnTo>
                </a:path>
              </a:pathLst>
            </a:custGeom>
            <a:solidFill>
              <a:srgbClr val="DDDDDD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58" name="Freeform 142"/>
            <p:cNvSpPr>
              <a:spLocks/>
            </p:cNvSpPr>
            <p:nvPr/>
          </p:nvSpPr>
          <p:spPr bwMode="auto">
            <a:xfrm rot="-350899">
              <a:off x="3923559" y="5197934"/>
              <a:ext cx="511037" cy="636129"/>
            </a:xfrm>
            <a:custGeom>
              <a:avLst/>
              <a:gdLst>
                <a:gd name="T0" fmla="*/ 2147483647 w 1173"/>
                <a:gd name="T1" fmla="*/ 2147483647 h 1576"/>
                <a:gd name="T2" fmla="*/ 2147483647 w 1173"/>
                <a:gd name="T3" fmla="*/ 2147483647 h 1576"/>
                <a:gd name="T4" fmla="*/ 2147483647 w 1173"/>
                <a:gd name="T5" fmla="*/ 2147483647 h 1576"/>
                <a:gd name="T6" fmla="*/ 2147483647 w 1173"/>
                <a:gd name="T7" fmla="*/ 2147483647 h 1576"/>
                <a:gd name="T8" fmla="*/ 2147483647 w 1173"/>
                <a:gd name="T9" fmla="*/ 2147483647 h 1576"/>
                <a:gd name="T10" fmla="*/ 2147483647 w 1173"/>
                <a:gd name="T11" fmla="*/ 2147483647 h 1576"/>
                <a:gd name="T12" fmla="*/ 2147483647 w 1173"/>
                <a:gd name="T13" fmla="*/ 2147483647 h 1576"/>
                <a:gd name="T14" fmla="*/ 2147483647 w 1173"/>
                <a:gd name="T15" fmla="*/ 2147483647 h 1576"/>
                <a:gd name="T16" fmla="*/ 2147483647 w 1173"/>
                <a:gd name="T17" fmla="*/ 2147483647 h 1576"/>
                <a:gd name="T18" fmla="*/ 2147483647 w 1173"/>
                <a:gd name="T19" fmla="*/ 2147483647 h 1576"/>
                <a:gd name="T20" fmla="*/ 2147483647 w 1173"/>
                <a:gd name="T21" fmla="*/ 2147483647 h 1576"/>
                <a:gd name="T22" fmla="*/ 2147483647 w 1173"/>
                <a:gd name="T23" fmla="*/ 2147483647 h 1576"/>
                <a:gd name="T24" fmla="*/ 2147483647 w 1173"/>
                <a:gd name="T25" fmla="*/ 2147483647 h 1576"/>
                <a:gd name="T26" fmla="*/ 2147483647 w 1173"/>
                <a:gd name="T27" fmla="*/ 2147483647 h 1576"/>
                <a:gd name="T28" fmla="*/ 2147483647 w 1173"/>
                <a:gd name="T29" fmla="*/ 2147483647 h 1576"/>
                <a:gd name="T30" fmla="*/ 2147483647 w 1173"/>
                <a:gd name="T31" fmla="*/ 2147483647 h 1576"/>
                <a:gd name="T32" fmla="*/ 2147483647 w 1173"/>
                <a:gd name="T33" fmla="*/ 2147483647 h 1576"/>
                <a:gd name="T34" fmla="*/ 2147483647 w 1173"/>
                <a:gd name="T35" fmla="*/ 2147483647 h 1576"/>
                <a:gd name="T36" fmla="*/ 2147483647 w 1173"/>
                <a:gd name="T37" fmla="*/ 2147483647 h 1576"/>
                <a:gd name="T38" fmla="*/ 2147483647 w 1173"/>
                <a:gd name="T39" fmla="*/ 2147483647 h 1576"/>
                <a:gd name="T40" fmla="*/ 2147483647 w 1173"/>
                <a:gd name="T41" fmla="*/ 2147483647 h 1576"/>
                <a:gd name="T42" fmla="*/ 2147483647 w 1173"/>
                <a:gd name="T43" fmla="*/ 2147483647 h 1576"/>
                <a:gd name="T44" fmla="*/ 2147483647 w 1173"/>
                <a:gd name="T45" fmla="*/ 2147483647 h 1576"/>
                <a:gd name="T46" fmla="*/ 2147483647 w 1173"/>
                <a:gd name="T47" fmla="*/ 2147483647 h 1576"/>
                <a:gd name="T48" fmla="*/ 2147483647 w 1173"/>
                <a:gd name="T49" fmla="*/ 2147483647 h 1576"/>
                <a:gd name="T50" fmla="*/ 2147483647 w 1173"/>
                <a:gd name="T51" fmla="*/ 2147483647 h 1576"/>
                <a:gd name="T52" fmla="*/ 2147483647 w 1173"/>
                <a:gd name="T53" fmla="*/ 2147483647 h 1576"/>
                <a:gd name="T54" fmla="*/ 2147483647 w 1173"/>
                <a:gd name="T55" fmla="*/ 2147483647 h 1576"/>
                <a:gd name="T56" fmla="*/ 2147483647 w 1173"/>
                <a:gd name="T57" fmla="*/ 2147483647 h 1576"/>
                <a:gd name="T58" fmla="*/ 2147483647 w 1173"/>
                <a:gd name="T59" fmla="*/ 2147483647 h 1576"/>
                <a:gd name="T60" fmla="*/ 2147483647 w 1173"/>
                <a:gd name="T61" fmla="*/ 2147483647 h 1576"/>
                <a:gd name="T62" fmla="*/ 2147483647 w 1173"/>
                <a:gd name="T63" fmla="*/ 2147483647 h 1576"/>
                <a:gd name="T64" fmla="*/ 2147483647 w 1173"/>
                <a:gd name="T65" fmla="*/ 2147483647 h 1576"/>
                <a:gd name="T66" fmla="*/ 2147483647 w 1173"/>
                <a:gd name="T67" fmla="*/ 2147483647 h 1576"/>
                <a:gd name="T68" fmla="*/ 2147483647 w 1173"/>
                <a:gd name="T69" fmla="*/ 2147483647 h 1576"/>
                <a:gd name="T70" fmla="*/ 2147483647 w 1173"/>
                <a:gd name="T71" fmla="*/ 2147483647 h 1576"/>
                <a:gd name="T72" fmla="*/ 2147483647 w 1173"/>
                <a:gd name="T73" fmla="*/ 2147483647 h 1576"/>
                <a:gd name="T74" fmla="*/ 2147483647 w 1173"/>
                <a:gd name="T75" fmla="*/ 2147483647 h 1576"/>
                <a:gd name="T76" fmla="*/ 2147483647 w 1173"/>
                <a:gd name="T77" fmla="*/ 2147483647 h 1576"/>
                <a:gd name="T78" fmla="*/ 2147483647 w 1173"/>
                <a:gd name="T79" fmla="*/ 2147483647 h 1576"/>
                <a:gd name="T80" fmla="*/ 2147483647 w 1173"/>
                <a:gd name="T81" fmla="*/ 2147483647 h 1576"/>
                <a:gd name="T82" fmla="*/ 2147483647 w 1173"/>
                <a:gd name="T83" fmla="*/ 2147483647 h 1576"/>
                <a:gd name="T84" fmla="*/ 2147483647 w 1173"/>
                <a:gd name="T85" fmla="*/ 2147483647 h 1576"/>
                <a:gd name="T86" fmla="*/ 2147483647 w 1173"/>
                <a:gd name="T87" fmla="*/ 2147483647 h 1576"/>
                <a:gd name="T88" fmla="*/ 2147483647 w 1173"/>
                <a:gd name="T89" fmla="*/ 2147483647 h 1576"/>
                <a:gd name="T90" fmla="*/ 2147483647 w 1173"/>
                <a:gd name="T91" fmla="*/ 2147483647 h 1576"/>
                <a:gd name="T92" fmla="*/ 2147483647 w 1173"/>
                <a:gd name="T93" fmla="*/ 2147483647 h 1576"/>
                <a:gd name="T94" fmla="*/ 2147483647 w 1173"/>
                <a:gd name="T95" fmla="*/ 2147483647 h 1576"/>
                <a:gd name="T96" fmla="*/ 2147483647 w 1173"/>
                <a:gd name="T97" fmla="*/ 2147483647 h 1576"/>
                <a:gd name="T98" fmla="*/ 2147483647 w 1173"/>
                <a:gd name="T99" fmla="*/ 0 h 1576"/>
                <a:gd name="T100" fmla="*/ 2147483647 w 1173"/>
                <a:gd name="T101" fmla="*/ 2147483647 h 1576"/>
                <a:gd name="T102" fmla="*/ 2147483647 w 1173"/>
                <a:gd name="T103" fmla="*/ 2147483647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73"/>
                <a:gd name="T157" fmla="*/ 0 h 1576"/>
                <a:gd name="T158" fmla="*/ 1173 w 1173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73" h="1576">
                  <a:moveTo>
                    <a:pt x="91" y="101"/>
                  </a:moveTo>
                  <a:lnTo>
                    <a:pt x="126" y="135"/>
                  </a:lnTo>
                  <a:lnTo>
                    <a:pt x="128" y="151"/>
                  </a:lnTo>
                  <a:lnTo>
                    <a:pt x="121" y="161"/>
                  </a:lnTo>
                  <a:lnTo>
                    <a:pt x="132" y="172"/>
                  </a:lnTo>
                  <a:lnTo>
                    <a:pt x="133" y="187"/>
                  </a:lnTo>
                  <a:lnTo>
                    <a:pt x="120" y="205"/>
                  </a:lnTo>
                  <a:lnTo>
                    <a:pt x="122" y="217"/>
                  </a:lnTo>
                  <a:lnTo>
                    <a:pt x="137" y="225"/>
                  </a:lnTo>
                  <a:lnTo>
                    <a:pt x="147" y="215"/>
                  </a:lnTo>
                  <a:lnTo>
                    <a:pt x="156" y="215"/>
                  </a:lnTo>
                  <a:lnTo>
                    <a:pt x="170" y="226"/>
                  </a:lnTo>
                  <a:lnTo>
                    <a:pt x="170" y="233"/>
                  </a:lnTo>
                  <a:lnTo>
                    <a:pt x="161" y="240"/>
                  </a:lnTo>
                  <a:lnTo>
                    <a:pt x="152" y="240"/>
                  </a:lnTo>
                  <a:lnTo>
                    <a:pt x="148" y="252"/>
                  </a:lnTo>
                  <a:lnTo>
                    <a:pt x="154" y="261"/>
                  </a:lnTo>
                  <a:lnTo>
                    <a:pt x="147" y="283"/>
                  </a:lnTo>
                  <a:lnTo>
                    <a:pt x="154" y="291"/>
                  </a:lnTo>
                  <a:lnTo>
                    <a:pt x="172" y="291"/>
                  </a:lnTo>
                  <a:lnTo>
                    <a:pt x="193" y="313"/>
                  </a:lnTo>
                  <a:lnTo>
                    <a:pt x="214" y="311"/>
                  </a:lnTo>
                  <a:lnTo>
                    <a:pt x="231" y="320"/>
                  </a:lnTo>
                  <a:lnTo>
                    <a:pt x="251" y="319"/>
                  </a:lnTo>
                  <a:lnTo>
                    <a:pt x="261" y="324"/>
                  </a:lnTo>
                  <a:lnTo>
                    <a:pt x="263" y="334"/>
                  </a:lnTo>
                  <a:lnTo>
                    <a:pt x="246" y="343"/>
                  </a:lnTo>
                  <a:lnTo>
                    <a:pt x="211" y="335"/>
                  </a:lnTo>
                  <a:lnTo>
                    <a:pt x="201" y="337"/>
                  </a:lnTo>
                  <a:lnTo>
                    <a:pt x="195" y="359"/>
                  </a:lnTo>
                  <a:lnTo>
                    <a:pt x="184" y="373"/>
                  </a:lnTo>
                  <a:lnTo>
                    <a:pt x="190" y="417"/>
                  </a:lnTo>
                  <a:lnTo>
                    <a:pt x="200" y="424"/>
                  </a:lnTo>
                  <a:lnTo>
                    <a:pt x="194" y="446"/>
                  </a:lnTo>
                  <a:lnTo>
                    <a:pt x="250" y="451"/>
                  </a:lnTo>
                  <a:lnTo>
                    <a:pt x="261" y="465"/>
                  </a:lnTo>
                  <a:lnTo>
                    <a:pt x="253" y="481"/>
                  </a:lnTo>
                  <a:lnTo>
                    <a:pt x="253" y="501"/>
                  </a:lnTo>
                  <a:lnTo>
                    <a:pt x="207" y="585"/>
                  </a:lnTo>
                  <a:lnTo>
                    <a:pt x="196" y="591"/>
                  </a:lnTo>
                  <a:lnTo>
                    <a:pt x="196" y="605"/>
                  </a:lnTo>
                  <a:lnTo>
                    <a:pt x="203" y="615"/>
                  </a:lnTo>
                  <a:lnTo>
                    <a:pt x="187" y="639"/>
                  </a:lnTo>
                  <a:lnTo>
                    <a:pt x="196" y="670"/>
                  </a:lnTo>
                  <a:lnTo>
                    <a:pt x="212" y="674"/>
                  </a:lnTo>
                  <a:lnTo>
                    <a:pt x="224" y="683"/>
                  </a:lnTo>
                  <a:lnTo>
                    <a:pt x="242" y="679"/>
                  </a:lnTo>
                  <a:lnTo>
                    <a:pt x="250" y="693"/>
                  </a:lnTo>
                  <a:lnTo>
                    <a:pt x="254" y="709"/>
                  </a:lnTo>
                  <a:lnTo>
                    <a:pt x="273" y="729"/>
                  </a:lnTo>
                  <a:lnTo>
                    <a:pt x="286" y="727"/>
                  </a:lnTo>
                  <a:lnTo>
                    <a:pt x="291" y="732"/>
                  </a:lnTo>
                  <a:lnTo>
                    <a:pt x="290" y="744"/>
                  </a:lnTo>
                  <a:lnTo>
                    <a:pt x="309" y="756"/>
                  </a:lnTo>
                  <a:lnTo>
                    <a:pt x="321" y="759"/>
                  </a:lnTo>
                  <a:lnTo>
                    <a:pt x="323" y="775"/>
                  </a:lnTo>
                  <a:lnTo>
                    <a:pt x="303" y="795"/>
                  </a:lnTo>
                  <a:lnTo>
                    <a:pt x="266" y="796"/>
                  </a:lnTo>
                  <a:lnTo>
                    <a:pt x="242" y="781"/>
                  </a:lnTo>
                  <a:lnTo>
                    <a:pt x="229" y="781"/>
                  </a:lnTo>
                  <a:lnTo>
                    <a:pt x="224" y="787"/>
                  </a:lnTo>
                  <a:lnTo>
                    <a:pt x="288" y="873"/>
                  </a:lnTo>
                  <a:lnTo>
                    <a:pt x="297" y="878"/>
                  </a:lnTo>
                  <a:lnTo>
                    <a:pt x="294" y="914"/>
                  </a:lnTo>
                  <a:lnTo>
                    <a:pt x="289" y="928"/>
                  </a:lnTo>
                  <a:lnTo>
                    <a:pt x="274" y="934"/>
                  </a:lnTo>
                  <a:lnTo>
                    <a:pt x="263" y="924"/>
                  </a:lnTo>
                  <a:lnTo>
                    <a:pt x="252" y="923"/>
                  </a:lnTo>
                  <a:lnTo>
                    <a:pt x="239" y="942"/>
                  </a:lnTo>
                  <a:lnTo>
                    <a:pt x="218" y="952"/>
                  </a:lnTo>
                  <a:lnTo>
                    <a:pt x="198" y="952"/>
                  </a:lnTo>
                  <a:lnTo>
                    <a:pt x="188" y="960"/>
                  </a:lnTo>
                  <a:lnTo>
                    <a:pt x="176" y="959"/>
                  </a:lnTo>
                  <a:lnTo>
                    <a:pt x="171" y="946"/>
                  </a:lnTo>
                  <a:lnTo>
                    <a:pt x="154" y="947"/>
                  </a:lnTo>
                  <a:lnTo>
                    <a:pt x="140" y="963"/>
                  </a:lnTo>
                  <a:lnTo>
                    <a:pt x="146" y="977"/>
                  </a:lnTo>
                  <a:lnTo>
                    <a:pt x="162" y="984"/>
                  </a:lnTo>
                  <a:lnTo>
                    <a:pt x="167" y="1009"/>
                  </a:lnTo>
                  <a:lnTo>
                    <a:pt x="176" y="1023"/>
                  </a:lnTo>
                  <a:lnTo>
                    <a:pt x="176" y="1050"/>
                  </a:lnTo>
                  <a:lnTo>
                    <a:pt x="170" y="1060"/>
                  </a:lnTo>
                  <a:lnTo>
                    <a:pt x="157" y="1058"/>
                  </a:lnTo>
                  <a:lnTo>
                    <a:pt x="149" y="1050"/>
                  </a:lnTo>
                  <a:lnTo>
                    <a:pt x="143" y="1024"/>
                  </a:lnTo>
                  <a:lnTo>
                    <a:pt x="135" y="1016"/>
                  </a:lnTo>
                  <a:lnTo>
                    <a:pt x="113" y="1016"/>
                  </a:lnTo>
                  <a:lnTo>
                    <a:pt x="72" y="1052"/>
                  </a:lnTo>
                  <a:lnTo>
                    <a:pt x="65" y="1077"/>
                  </a:lnTo>
                  <a:lnTo>
                    <a:pt x="57" y="1087"/>
                  </a:lnTo>
                  <a:lnTo>
                    <a:pt x="57" y="1124"/>
                  </a:lnTo>
                  <a:lnTo>
                    <a:pt x="46" y="1133"/>
                  </a:lnTo>
                  <a:lnTo>
                    <a:pt x="25" y="1133"/>
                  </a:lnTo>
                  <a:lnTo>
                    <a:pt x="11" y="1148"/>
                  </a:lnTo>
                  <a:lnTo>
                    <a:pt x="8" y="1192"/>
                  </a:lnTo>
                  <a:lnTo>
                    <a:pt x="2" y="1196"/>
                  </a:lnTo>
                  <a:lnTo>
                    <a:pt x="4" y="1211"/>
                  </a:lnTo>
                  <a:lnTo>
                    <a:pt x="29" y="1249"/>
                  </a:lnTo>
                  <a:lnTo>
                    <a:pt x="28" y="1271"/>
                  </a:lnTo>
                  <a:lnTo>
                    <a:pt x="2" y="1308"/>
                  </a:lnTo>
                  <a:lnTo>
                    <a:pt x="0" y="1345"/>
                  </a:lnTo>
                  <a:lnTo>
                    <a:pt x="176" y="1489"/>
                  </a:lnTo>
                  <a:lnTo>
                    <a:pt x="205" y="1555"/>
                  </a:lnTo>
                  <a:lnTo>
                    <a:pt x="231" y="1576"/>
                  </a:lnTo>
                  <a:lnTo>
                    <a:pt x="259" y="1499"/>
                  </a:lnTo>
                  <a:lnTo>
                    <a:pt x="251" y="1445"/>
                  </a:lnTo>
                  <a:lnTo>
                    <a:pt x="272" y="1374"/>
                  </a:lnTo>
                  <a:lnTo>
                    <a:pt x="308" y="1345"/>
                  </a:lnTo>
                  <a:lnTo>
                    <a:pt x="340" y="1298"/>
                  </a:lnTo>
                  <a:lnTo>
                    <a:pt x="376" y="1335"/>
                  </a:lnTo>
                  <a:lnTo>
                    <a:pt x="447" y="1342"/>
                  </a:lnTo>
                  <a:lnTo>
                    <a:pt x="476" y="1398"/>
                  </a:lnTo>
                  <a:lnTo>
                    <a:pt x="526" y="1419"/>
                  </a:lnTo>
                  <a:lnTo>
                    <a:pt x="584" y="1495"/>
                  </a:lnTo>
                  <a:lnTo>
                    <a:pt x="595" y="1504"/>
                  </a:lnTo>
                  <a:lnTo>
                    <a:pt x="614" y="1505"/>
                  </a:lnTo>
                  <a:lnTo>
                    <a:pt x="632" y="1491"/>
                  </a:lnTo>
                  <a:lnTo>
                    <a:pt x="636" y="1447"/>
                  </a:lnTo>
                  <a:lnTo>
                    <a:pt x="718" y="1421"/>
                  </a:lnTo>
                  <a:lnTo>
                    <a:pt x="735" y="1424"/>
                  </a:lnTo>
                  <a:lnTo>
                    <a:pt x="765" y="1458"/>
                  </a:lnTo>
                  <a:lnTo>
                    <a:pt x="778" y="1456"/>
                  </a:lnTo>
                  <a:lnTo>
                    <a:pt x="779" y="1436"/>
                  </a:lnTo>
                  <a:lnTo>
                    <a:pt x="816" y="1412"/>
                  </a:lnTo>
                  <a:lnTo>
                    <a:pt x="895" y="1426"/>
                  </a:lnTo>
                  <a:lnTo>
                    <a:pt x="912" y="1405"/>
                  </a:lnTo>
                  <a:lnTo>
                    <a:pt x="985" y="1417"/>
                  </a:lnTo>
                  <a:lnTo>
                    <a:pt x="1037" y="1408"/>
                  </a:lnTo>
                  <a:lnTo>
                    <a:pt x="1067" y="1421"/>
                  </a:lnTo>
                  <a:lnTo>
                    <a:pt x="1064" y="1304"/>
                  </a:lnTo>
                  <a:lnTo>
                    <a:pt x="1120" y="1178"/>
                  </a:lnTo>
                  <a:lnTo>
                    <a:pt x="1173" y="1121"/>
                  </a:lnTo>
                  <a:lnTo>
                    <a:pt x="1054" y="973"/>
                  </a:lnTo>
                  <a:lnTo>
                    <a:pt x="1052" y="770"/>
                  </a:lnTo>
                  <a:lnTo>
                    <a:pt x="1130" y="731"/>
                  </a:lnTo>
                  <a:lnTo>
                    <a:pt x="1085" y="721"/>
                  </a:lnTo>
                  <a:lnTo>
                    <a:pt x="1044" y="645"/>
                  </a:lnTo>
                  <a:lnTo>
                    <a:pt x="1091" y="593"/>
                  </a:lnTo>
                  <a:lnTo>
                    <a:pt x="1056" y="541"/>
                  </a:lnTo>
                  <a:lnTo>
                    <a:pt x="1003" y="586"/>
                  </a:lnTo>
                  <a:lnTo>
                    <a:pt x="867" y="541"/>
                  </a:lnTo>
                  <a:lnTo>
                    <a:pt x="795" y="486"/>
                  </a:lnTo>
                  <a:lnTo>
                    <a:pt x="776" y="371"/>
                  </a:lnTo>
                  <a:lnTo>
                    <a:pt x="738" y="347"/>
                  </a:lnTo>
                  <a:lnTo>
                    <a:pt x="687" y="336"/>
                  </a:lnTo>
                  <a:lnTo>
                    <a:pt x="645" y="274"/>
                  </a:lnTo>
                  <a:lnTo>
                    <a:pt x="596" y="136"/>
                  </a:lnTo>
                  <a:lnTo>
                    <a:pt x="548" y="79"/>
                  </a:lnTo>
                  <a:lnTo>
                    <a:pt x="458" y="33"/>
                  </a:lnTo>
                  <a:lnTo>
                    <a:pt x="436" y="0"/>
                  </a:lnTo>
                  <a:lnTo>
                    <a:pt x="381" y="19"/>
                  </a:lnTo>
                  <a:lnTo>
                    <a:pt x="325" y="22"/>
                  </a:lnTo>
                  <a:lnTo>
                    <a:pt x="252" y="69"/>
                  </a:lnTo>
                  <a:lnTo>
                    <a:pt x="186" y="71"/>
                  </a:lnTo>
                  <a:lnTo>
                    <a:pt x="155" y="95"/>
                  </a:lnTo>
                  <a:lnTo>
                    <a:pt x="91" y="10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59" name="Freeform 143"/>
            <p:cNvSpPr>
              <a:spLocks/>
            </p:cNvSpPr>
            <p:nvPr/>
          </p:nvSpPr>
          <p:spPr bwMode="auto">
            <a:xfrm rot="-350899">
              <a:off x="3923559" y="5197934"/>
              <a:ext cx="511037" cy="636129"/>
            </a:xfrm>
            <a:custGeom>
              <a:avLst/>
              <a:gdLst>
                <a:gd name="T0" fmla="*/ 2147483647 w 1173"/>
                <a:gd name="T1" fmla="*/ 2147483647 h 1576"/>
                <a:gd name="T2" fmla="*/ 2147483647 w 1173"/>
                <a:gd name="T3" fmla="*/ 2147483647 h 1576"/>
                <a:gd name="T4" fmla="*/ 2147483647 w 1173"/>
                <a:gd name="T5" fmla="*/ 2147483647 h 1576"/>
                <a:gd name="T6" fmla="*/ 2147483647 w 1173"/>
                <a:gd name="T7" fmla="*/ 2147483647 h 1576"/>
                <a:gd name="T8" fmla="*/ 2147483647 w 1173"/>
                <a:gd name="T9" fmla="*/ 2147483647 h 1576"/>
                <a:gd name="T10" fmla="*/ 2147483647 w 1173"/>
                <a:gd name="T11" fmla="*/ 2147483647 h 1576"/>
                <a:gd name="T12" fmla="*/ 2147483647 w 1173"/>
                <a:gd name="T13" fmla="*/ 2147483647 h 1576"/>
                <a:gd name="T14" fmla="*/ 2147483647 w 1173"/>
                <a:gd name="T15" fmla="*/ 2147483647 h 1576"/>
                <a:gd name="T16" fmla="*/ 2147483647 w 1173"/>
                <a:gd name="T17" fmla="*/ 2147483647 h 1576"/>
                <a:gd name="T18" fmla="*/ 2147483647 w 1173"/>
                <a:gd name="T19" fmla="*/ 2147483647 h 1576"/>
                <a:gd name="T20" fmla="*/ 2147483647 w 1173"/>
                <a:gd name="T21" fmla="*/ 2147483647 h 1576"/>
                <a:gd name="T22" fmla="*/ 2147483647 w 1173"/>
                <a:gd name="T23" fmla="*/ 2147483647 h 1576"/>
                <a:gd name="T24" fmla="*/ 2147483647 w 1173"/>
                <a:gd name="T25" fmla="*/ 2147483647 h 1576"/>
                <a:gd name="T26" fmla="*/ 2147483647 w 1173"/>
                <a:gd name="T27" fmla="*/ 2147483647 h 1576"/>
                <a:gd name="T28" fmla="*/ 2147483647 w 1173"/>
                <a:gd name="T29" fmla="*/ 2147483647 h 1576"/>
                <a:gd name="T30" fmla="*/ 2147483647 w 1173"/>
                <a:gd name="T31" fmla="*/ 2147483647 h 1576"/>
                <a:gd name="T32" fmla="*/ 2147483647 w 1173"/>
                <a:gd name="T33" fmla="*/ 2147483647 h 1576"/>
                <a:gd name="T34" fmla="*/ 2147483647 w 1173"/>
                <a:gd name="T35" fmla="*/ 2147483647 h 1576"/>
                <a:gd name="T36" fmla="*/ 2147483647 w 1173"/>
                <a:gd name="T37" fmla="*/ 2147483647 h 1576"/>
                <a:gd name="T38" fmla="*/ 2147483647 w 1173"/>
                <a:gd name="T39" fmla="*/ 2147483647 h 1576"/>
                <a:gd name="T40" fmla="*/ 2147483647 w 1173"/>
                <a:gd name="T41" fmla="*/ 2147483647 h 1576"/>
                <a:gd name="T42" fmla="*/ 2147483647 w 1173"/>
                <a:gd name="T43" fmla="*/ 2147483647 h 1576"/>
                <a:gd name="T44" fmla="*/ 2147483647 w 1173"/>
                <a:gd name="T45" fmla="*/ 2147483647 h 1576"/>
                <a:gd name="T46" fmla="*/ 2147483647 w 1173"/>
                <a:gd name="T47" fmla="*/ 2147483647 h 1576"/>
                <a:gd name="T48" fmla="*/ 2147483647 w 1173"/>
                <a:gd name="T49" fmla="*/ 2147483647 h 1576"/>
                <a:gd name="T50" fmla="*/ 2147483647 w 1173"/>
                <a:gd name="T51" fmla="*/ 2147483647 h 1576"/>
                <a:gd name="T52" fmla="*/ 2147483647 w 1173"/>
                <a:gd name="T53" fmla="*/ 2147483647 h 1576"/>
                <a:gd name="T54" fmla="*/ 2147483647 w 1173"/>
                <a:gd name="T55" fmla="*/ 2147483647 h 1576"/>
                <a:gd name="T56" fmla="*/ 2147483647 w 1173"/>
                <a:gd name="T57" fmla="*/ 2147483647 h 1576"/>
                <a:gd name="T58" fmla="*/ 2147483647 w 1173"/>
                <a:gd name="T59" fmla="*/ 2147483647 h 1576"/>
                <a:gd name="T60" fmla="*/ 2147483647 w 1173"/>
                <a:gd name="T61" fmla="*/ 2147483647 h 1576"/>
                <a:gd name="T62" fmla="*/ 2147483647 w 1173"/>
                <a:gd name="T63" fmla="*/ 2147483647 h 1576"/>
                <a:gd name="T64" fmla="*/ 2147483647 w 1173"/>
                <a:gd name="T65" fmla="*/ 2147483647 h 1576"/>
                <a:gd name="T66" fmla="*/ 2147483647 w 1173"/>
                <a:gd name="T67" fmla="*/ 2147483647 h 1576"/>
                <a:gd name="T68" fmla="*/ 2147483647 w 1173"/>
                <a:gd name="T69" fmla="*/ 2147483647 h 1576"/>
                <a:gd name="T70" fmla="*/ 2147483647 w 1173"/>
                <a:gd name="T71" fmla="*/ 2147483647 h 1576"/>
                <a:gd name="T72" fmla="*/ 2147483647 w 1173"/>
                <a:gd name="T73" fmla="*/ 2147483647 h 1576"/>
                <a:gd name="T74" fmla="*/ 2147483647 w 1173"/>
                <a:gd name="T75" fmla="*/ 2147483647 h 1576"/>
                <a:gd name="T76" fmla="*/ 2147483647 w 1173"/>
                <a:gd name="T77" fmla="*/ 2147483647 h 1576"/>
                <a:gd name="T78" fmla="*/ 2147483647 w 1173"/>
                <a:gd name="T79" fmla="*/ 2147483647 h 1576"/>
                <a:gd name="T80" fmla="*/ 2147483647 w 1173"/>
                <a:gd name="T81" fmla="*/ 2147483647 h 1576"/>
                <a:gd name="T82" fmla="*/ 2147483647 w 1173"/>
                <a:gd name="T83" fmla="*/ 2147483647 h 1576"/>
                <a:gd name="T84" fmla="*/ 2147483647 w 1173"/>
                <a:gd name="T85" fmla="*/ 2147483647 h 1576"/>
                <a:gd name="T86" fmla="*/ 2147483647 w 1173"/>
                <a:gd name="T87" fmla="*/ 2147483647 h 1576"/>
                <a:gd name="T88" fmla="*/ 2147483647 w 1173"/>
                <a:gd name="T89" fmla="*/ 2147483647 h 1576"/>
                <a:gd name="T90" fmla="*/ 2147483647 w 1173"/>
                <a:gd name="T91" fmla="*/ 2147483647 h 1576"/>
                <a:gd name="T92" fmla="*/ 2147483647 w 1173"/>
                <a:gd name="T93" fmla="*/ 2147483647 h 1576"/>
                <a:gd name="T94" fmla="*/ 2147483647 w 1173"/>
                <a:gd name="T95" fmla="*/ 2147483647 h 1576"/>
                <a:gd name="T96" fmla="*/ 2147483647 w 1173"/>
                <a:gd name="T97" fmla="*/ 2147483647 h 1576"/>
                <a:gd name="T98" fmla="*/ 2147483647 w 1173"/>
                <a:gd name="T99" fmla="*/ 0 h 1576"/>
                <a:gd name="T100" fmla="*/ 2147483647 w 1173"/>
                <a:gd name="T101" fmla="*/ 2147483647 h 1576"/>
                <a:gd name="T102" fmla="*/ 2147483647 w 1173"/>
                <a:gd name="T103" fmla="*/ 2147483647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73"/>
                <a:gd name="T157" fmla="*/ 0 h 1576"/>
                <a:gd name="T158" fmla="*/ 1173 w 1173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73" h="1576">
                  <a:moveTo>
                    <a:pt x="91" y="101"/>
                  </a:moveTo>
                  <a:lnTo>
                    <a:pt x="126" y="135"/>
                  </a:lnTo>
                  <a:lnTo>
                    <a:pt x="128" y="151"/>
                  </a:lnTo>
                  <a:lnTo>
                    <a:pt x="121" y="161"/>
                  </a:lnTo>
                  <a:lnTo>
                    <a:pt x="132" y="172"/>
                  </a:lnTo>
                  <a:lnTo>
                    <a:pt x="133" y="187"/>
                  </a:lnTo>
                  <a:lnTo>
                    <a:pt x="120" y="205"/>
                  </a:lnTo>
                  <a:lnTo>
                    <a:pt x="122" y="217"/>
                  </a:lnTo>
                  <a:lnTo>
                    <a:pt x="137" y="225"/>
                  </a:lnTo>
                  <a:lnTo>
                    <a:pt x="147" y="215"/>
                  </a:lnTo>
                  <a:lnTo>
                    <a:pt x="156" y="215"/>
                  </a:lnTo>
                  <a:lnTo>
                    <a:pt x="170" y="226"/>
                  </a:lnTo>
                  <a:lnTo>
                    <a:pt x="170" y="233"/>
                  </a:lnTo>
                  <a:lnTo>
                    <a:pt x="161" y="240"/>
                  </a:lnTo>
                  <a:lnTo>
                    <a:pt x="152" y="240"/>
                  </a:lnTo>
                  <a:lnTo>
                    <a:pt x="148" y="252"/>
                  </a:lnTo>
                  <a:lnTo>
                    <a:pt x="154" y="261"/>
                  </a:lnTo>
                  <a:lnTo>
                    <a:pt x="147" y="283"/>
                  </a:lnTo>
                  <a:lnTo>
                    <a:pt x="154" y="291"/>
                  </a:lnTo>
                  <a:lnTo>
                    <a:pt x="172" y="291"/>
                  </a:lnTo>
                  <a:lnTo>
                    <a:pt x="193" y="313"/>
                  </a:lnTo>
                  <a:lnTo>
                    <a:pt x="214" y="311"/>
                  </a:lnTo>
                  <a:lnTo>
                    <a:pt x="231" y="320"/>
                  </a:lnTo>
                  <a:lnTo>
                    <a:pt x="251" y="319"/>
                  </a:lnTo>
                  <a:lnTo>
                    <a:pt x="261" y="324"/>
                  </a:lnTo>
                  <a:lnTo>
                    <a:pt x="263" y="334"/>
                  </a:lnTo>
                  <a:lnTo>
                    <a:pt x="246" y="343"/>
                  </a:lnTo>
                  <a:lnTo>
                    <a:pt x="211" y="335"/>
                  </a:lnTo>
                  <a:lnTo>
                    <a:pt x="201" y="337"/>
                  </a:lnTo>
                  <a:lnTo>
                    <a:pt x="195" y="359"/>
                  </a:lnTo>
                  <a:lnTo>
                    <a:pt x="184" y="373"/>
                  </a:lnTo>
                  <a:lnTo>
                    <a:pt x="190" y="417"/>
                  </a:lnTo>
                  <a:lnTo>
                    <a:pt x="200" y="424"/>
                  </a:lnTo>
                  <a:lnTo>
                    <a:pt x="194" y="446"/>
                  </a:lnTo>
                  <a:lnTo>
                    <a:pt x="250" y="451"/>
                  </a:lnTo>
                  <a:lnTo>
                    <a:pt x="261" y="465"/>
                  </a:lnTo>
                  <a:lnTo>
                    <a:pt x="253" y="481"/>
                  </a:lnTo>
                  <a:lnTo>
                    <a:pt x="253" y="501"/>
                  </a:lnTo>
                  <a:lnTo>
                    <a:pt x="207" y="585"/>
                  </a:lnTo>
                  <a:lnTo>
                    <a:pt x="196" y="591"/>
                  </a:lnTo>
                  <a:lnTo>
                    <a:pt x="196" y="605"/>
                  </a:lnTo>
                  <a:lnTo>
                    <a:pt x="203" y="615"/>
                  </a:lnTo>
                  <a:lnTo>
                    <a:pt x="187" y="639"/>
                  </a:lnTo>
                  <a:lnTo>
                    <a:pt x="196" y="670"/>
                  </a:lnTo>
                  <a:lnTo>
                    <a:pt x="212" y="674"/>
                  </a:lnTo>
                  <a:lnTo>
                    <a:pt x="224" y="683"/>
                  </a:lnTo>
                  <a:lnTo>
                    <a:pt x="242" y="679"/>
                  </a:lnTo>
                  <a:lnTo>
                    <a:pt x="250" y="693"/>
                  </a:lnTo>
                  <a:lnTo>
                    <a:pt x="254" y="709"/>
                  </a:lnTo>
                  <a:lnTo>
                    <a:pt x="273" y="729"/>
                  </a:lnTo>
                  <a:lnTo>
                    <a:pt x="286" y="727"/>
                  </a:lnTo>
                  <a:lnTo>
                    <a:pt x="291" y="732"/>
                  </a:lnTo>
                  <a:lnTo>
                    <a:pt x="290" y="744"/>
                  </a:lnTo>
                  <a:lnTo>
                    <a:pt x="309" y="756"/>
                  </a:lnTo>
                  <a:lnTo>
                    <a:pt x="321" y="759"/>
                  </a:lnTo>
                  <a:lnTo>
                    <a:pt x="323" y="775"/>
                  </a:lnTo>
                  <a:lnTo>
                    <a:pt x="303" y="795"/>
                  </a:lnTo>
                  <a:lnTo>
                    <a:pt x="266" y="796"/>
                  </a:lnTo>
                  <a:lnTo>
                    <a:pt x="242" y="781"/>
                  </a:lnTo>
                  <a:lnTo>
                    <a:pt x="229" y="781"/>
                  </a:lnTo>
                  <a:lnTo>
                    <a:pt x="224" y="787"/>
                  </a:lnTo>
                  <a:lnTo>
                    <a:pt x="288" y="873"/>
                  </a:lnTo>
                  <a:lnTo>
                    <a:pt x="297" y="878"/>
                  </a:lnTo>
                  <a:lnTo>
                    <a:pt x="294" y="914"/>
                  </a:lnTo>
                  <a:lnTo>
                    <a:pt x="289" y="928"/>
                  </a:lnTo>
                  <a:lnTo>
                    <a:pt x="274" y="934"/>
                  </a:lnTo>
                  <a:lnTo>
                    <a:pt x="263" y="924"/>
                  </a:lnTo>
                  <a:lnTo>
                    <a:pt x="252" y="923"/>
                  </a:lnTo>
                  <a:lnTo>
                    <a:pt x="239" y="942"/>
                  </a:lnTo>
                  <a:lnTo>
                    <a:pt x="218" y="952"/>
                  </a:lnTo>
                  <a:lnTo>
                    <a:pt x="198" y="952"/>
                  </a:lnTo>
                  <a:lnTo>
                    <a:pt x="188" y="960"/>
                  </a:lnTo>
                  <a:lnTo>
                    <a:pt x="176" y="959"/>
                  </a:lnTo>
                  <a:lnTo>
                    <a:pt x="171" y="946"/>
                  </a:lnTo>
                  <a:lnTo>
                    <a:pt x="154" y="947"/>
                  </a:lnTo>
                  <a:lnTo>
                    <a:pt x="140" y="963"/>
                  </a:lnTo>
                  <a:lnTo>
                    <a:pt x="146" y="977"/>
                  </a:lnTo>
                  <a:lnTo>
                    <a:pt x="162" y="984"/>
                  </a:lnTo>
                  <a:lnTo>
                    <a:pt x="167" y="1009"/>
                  </a:lnTo>
                  <a:lnTo>
                    <a:pt x="176" y="1023"/>
                  </a:lnTo>
                  <a:lnTo>
                    <a:pt x="176" y="1050"/>
                  </a:lnTo>
                  <a:lnTo>
                    <a:pt x="170" y="1060"/>
                  </a:lnTo>
                  <a:lnTo>
                    <a:pt x="157" y="1058"/>
                  </a:lnTo>
                  <a:lnTo>
                    <a:pt x="149" y="1050"/>
                  </a:lnTo>
                  <a:lnTo>
                    <a:pt x="143" y="1024"/>
                  </a:lnTo>
                  <a:lnTo>
                    <a:pt x="135" y="1016"/>
                  </a:lnTo>
                  <a:lnTo>
                    <a:pt x="113" y="1016"/>
                  </a:lnTo>
                  <a:lnTo>
                    <a:pt x="72" y="1052"/>
                  </a:lnTo>
                  <a:lnTo>
                    <a:pt x="65" y="1077"/>
                  </a:lnTo>
                  <a:lnTo>
                    <a:pt x="57" y="1087"/>
                  </a:lnTo>
                  <a:lnTo>
                    <a:pt x="57" y="1124"/>
                  </a:lnTo>
                  <a:lnTo>
                    <a:pt x="46" y="1133"/>
                  </a:lnTo>
                  <a:lnTo>
                    <a:pt x="25" y="1133"/>
                  </a:lnTo>
                  <a:lnTo>
                    <a:pt x="11" y="1148"/>
                  </a:lnTo>
                  <a:lnTo>
                    <a:pt x="8" y="1192"/>
                  </a:lnTo>
                  <a:lnTo>
                    <a:pt x="2" y="1196"/>
                  </a:lnTo>
                  <a:lnTo>
                    <a:pt x="4" y="1211"/>
                  </a:lnTo>
                  <a:lnTo>
                    <a:pt x="29" y="1249"/>
                  </a:lnTo>
                  <a:lnTo>
                    <a:pt x="28" y="1271"/>
                  </a:lnTo>
                  <a:lnTo>
                    <a:pt x="2" y="1308"/>
                  </a:lnTo>
                  <a:lnTo>
                    <a:pt x="0" y="1345"/>
                  </a:lnTo>
                  <a:lnTo>
                    <a:pt x="176" y="1489"/>
                  </a:lnTo>
                  <a:lnTo>
                    <a:pt x="205" y="1555"/>
                  </a:lnTo>
                  <a:lnTo>
                    <a:pt x="231" y="1576"/>
                  </a:lnTo>
                  <a:lnTo>
                    <a:pt x="259" y="1499"/>
                  </a:lnTo>
                  <a:lnTo>
                    <a:pt x="251" y="1445"/>
                  </a:lnTo>
                  <a:lnTo>
                    <a:pt x="272" y="1374"/>
                  </a:lnTo>
                  <a:lnTo>
                    <a:pt x="308" y="1345"/>
                  </a:lnTo>
                  <a:lnTo>
                    <a:pt x="340" y="1298"/>
                  </a:lnTo>
                  <a:lnTo>
                    <a:pt x="376" y="1335"/>
                  </a:lnTo>
                  <a:lnTo>
                    <a:pt x="447" y="1342"/>
                  </a:lnTo>
                  <a:lnTo>
                    <a:pt x="476" y="1398"/>
                  </a:lnTo>
                  <a:lnTo>
                    <a:pt x="526" y="1419"/>
                  </a:lnTo>
                  <a:lnTo>
                    <a:pt x="584" y="1495"/>
                  </a:lnTo>
                  <a:lnTo>
                    <a:pt x="595" y="1504"/>
                  </a:lnTo>
                  <a:lnTo>
                    <a:pt x="614" y="1505"/>
                  </a:lnTo>
                  <a:lnTo>
                    <a:pt x="632" y="1491"/>
                  </a:lnTo>
                  <a:lnTo>
                    <a:pt x="636" y="1447"/>
                  </a:lnTo>
                  <a:lnTo>
                    <a:pt x="718" y="1421"/>
                  </a:lnTo>
                  <a:lnTo>
                    <a:pt x="735" y="1424"/>
                  </a:lnTo>
                  <a:lnTo>
                    <a:pt x="765" y="1458"/>
                  </a:lnTo>
                  <a:lnTo>
                    <a:pt x="778" y="1456"/>
                  </a:lnTo>
                  <a:lnTo>
                    <a:pt x="779" y="1436"/>
                  </a:lnTo>
                  <a:lnTo>
                    <a:pt x="816" y="1412"/>
                  </a:lnTo>
                  <a:lnTo>
                    <a:pt x="895" y="1426"/>
                  </a:lnTo>
                  <a:lnTo>
                    <a:pt x="912" y="1405"/>
                  </a:lnTo>
                  <a:lnTo>
                    <a:pt x="985" y="1417"/>
                  </a:lnTo>
                  <a:lnTo>
                    <a:pt x="1037" y="1408"/>
                  </a:lnTo>
                  <a:lnTo>
                    <a:pt x="1067" y="1421"/>
                  </a:lnTo>
                  <a:lnTo>
                    <a:pt x="1064" y="1304"/>
                  </a:lnTo>
                  <a:lnTo>
                    <a:pt x="1120" y="1178"/>
                  </a:lnTo>
                  <a:lnTo>
                    <a:pt x="1173" y="1121"/>
                  </a:lnTo>
                  <a:lnTo>
                    <a:pt x="1054" y="973"/>
                  </a:lnTo>
                  <a:lnTo>
                    <a:pt x="1052" y="770"/>
                  </a:lnTo>
                  <a:lnTo>
                    <a:pt x="1130" y="731"/>
                  </a:lnTo>
                  <a:lnTo>
                    <a:pt x="1085" y="721"/>
                  </a:lnTo>
                  <a:lnTo>
                    <a:pt x="1044" y="645"/>
                  </a:lnTo>
                  <a:lnTo>
                    <a:pt x="1091" y="593"/>
                  </a:lnTo>
                  <a:lnTo>
                    <a:pt x="1056" y="541"/>
                  </a:lnTo>
                  <a:lnTo>
                    <a:pt x="1003" y="586"/>
                  </a:lnTo>
                  <a:lnTo>
                    <a:pt x="867" y="541"/>
                  </a:lnTo>
                  <a:lnTo>
                    <a:pt x="795" y="486"/>
                  </a:lnTo>
                  <a:lnTo>
                    <a:pt x="776" y="371"/>
                  </a:lnTo>
                  <a:lnTo>
                    <a:pt x="738" y="347"/>
                  </a:lnTo>
                  <a:lnTo>
                    <a:pt x="687" y="336"/>
                  </a:lnTo>
                  <a:lnTo>
                    <a:pt x="645" y="274"/>
                  </a:lnTo>
                  <a:lnTo>
                    <a:pt x="596" y="136"/>
                  </a:lnTo>
                  <a:lnTo>
                    <a:pt x="548" y="79"/>
                  </a:lnTo>
                  <a:lnTo>
                    <a:pt x="458" y="33"/>
                  </a:lnTo>
                  <a:lnTo>
                    <a:pt x="436" y="0"/>
                  </a:lnTo>
                  <a:lnTo>
                    <a:pt x="381" y="19"/>
                  </a:lnTo>
                  <a:lnTo>
                    <a:pt x="325" y="22"/>
                  </a:lnTo>
                  <a:lnTo>
                    <a:pt x="252" y="69"/>
                  </a:lnTo>
                  <a:lnTo>
                    <a:pt x="186" y="71"/>
                  </a:lnTo>
                  <a:lnTo>
                    <a:pt x="155" y="95"/>
                  </a:lnTo>
                  <a:lnTo>
                    <a:pt x="91" y="101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60" name="Freeform 144"/>
            <p:cNvSpPr>
              <a:spLocks/>
            </p:cNvSpPr>
            <p:nvPr/>
          </p:nvSpPr>
          <p:spPr bwMode="auto">
            <a:xfrm rot="-350899">
              <a:off x="552219" y="5576500"/>
              <a:ext cx="546603" cy="719102"/>
            </a:xfrm>
            <a:custGeom>
              <a:avLst/>
              <a:gdLst>
                <a:gd name="T0" fmla="*/ 2147483647 w 1252"/>
                <a:gd name="T1" fmla="*/ 2147483647 h 1779"/>
                <a:gd name="T2" fmla="*/ 2147483647 w 1252"/>
                <a:gd name="T3" fmla="*/ 2147483647 h 1779"/>
                <a:gd name="T4" fmla="*/ 2147483647 w 1252"/>
                <a:gd name="T5" fmla="*/ 2147483647 h 1779"/>
                <a:gd name="T6" fmla="*/ 2147483647 w 1252"/>
                <a:gd name="T7" fmla="*/ 2147483647 h 1779"/>
                <a:gd name="T8" fmla="*/ 2147483647 w 1252"/>
                <a:gd name="T9" fmla="*/ 2147483647 h 1779"/>
                <a:gd name="T10" fmla="*/ 2147483647 w 1252"/>
                <a:gd name="T11" fmla="*/ 2147483647 h 1779"/>
                <a:gd name="T12" fmla="*/ 2147483647 w 1252"/>
                <a:gd name="T13" fmla="*/ 0 h 1779"/>
                <a:gd name="T14" fmla="*/ 2147483647 w 1252"/>
                <a:gd name="T15" fmla="*/ 2147483647 h 1779"/>
                <a:gd name="T16" fmla="*/ 2147483647 w 1252"/>
                <a:gd name="T17" fmla="*/ 2147483647 h 1779"/>
                <a:gd name="T18" fmla="*/ 2147483647 w 1252"/>
                <a:gd name="T19" fmla="*/ 2147483647 h 1779"/>
                <a:gd name="T20" fmla="*/ 2147483647 w 1252"/>
                <a:gd name="T21" fmla="*/ 2147483647 h 1779"/>
                <a:gd name="T22" fmla="*/ 2147483647 w 1252"/>
                <a:gd name="T23" fmla="*/ 2147483647 h 1779"/>
                <a:gd name="T24" fmla="*/ 2147483647 w 1252"/>
                <a:gd name="T25" fmla="*/ 2147483647 h 1779"/>
                <a:gd name="T26" fmla="*/ 2147483647 w 1252"/>
                <a:gd name="T27" fmla="*/ 2147483647 h 1779"/>
                <a:gd name="T28" fmla="*/ 2147483647 w 1252"/>
                <a:gd name="T29" fmla="*/ 2147483647 h 1779"/>
                <a:gd name="T30" fmla="*/ 2147483647 w 1252"/>
                <a:gd name="T31" fmla="*/ 2147483647 h 1779"/>
                <a:gd name="T32" fmla="*/ 2147483647 w 1252"/>
                <a:gd name="T33" fmla="*/ 2147483647 h 1779"/>
                <a:gd name="T34" fmla="*/ 2147483647 w 1252"/>
                <a:gd name="T35" fmla="*/ 2147483647 h 1779"/>
                <a:gd name="T36" fmla="*/ 2147483647 w 1252"/>
                <a:gd name="T37" fmla="*/ 2147483647 h 1779"/>
                <a:gd name="T38" fmla="*/ 2147483647 w 1252"/>
                <a:gd name="T39" fmla="*/ 2147483647 h 1779"/>
                <a:gd name="T40" fmla="*/ 2147483647 w 1252"/>
                <a:gd name="T41" fmla="*/ 2147483647 h 1779"/>
                <a:gd name="T42" fmla="*/ 0 w 1252"/>
                <a:gd name="T43" fmla="*/ 2147483647 h 1779"/>
                <a:gd name="T44" fmla="*/ 2147483647 w 1252"/>
                <a:gd name="T45" fmla="*/ 2147483647 h 1779"/>
                <a:gd name="T46" fmla="*/ 2147483647 w 1252"/>
                <a:gd name="T47" fmla="*/ 2147483647 h 1779"/>
                <a:gd name="T48" fmla="*/ 2147483647 w 1252"/>
                <a:gd name="T49" fmla="*/ 2147483647 h 1779"/>
                <a:gd name="T50" fmla="*/ 2147483647 w 1252"/>
                <a:gd name="T51" fmla="*/ 2147483647 h 1779"/>
                <a:gd name="T52" fmla="*/ 2147483647 w 1252"/>
                <a:gd name="T53" fmla="*/ 2147483647 h 1779"/>
                <a:gd name="T54" fmla="*/ 2147483647 w 1252"/>
                <a:gd name="T55" fmla="*/ 2147483647 h 1779"/>
                <a:gd name="T56" fmla="*/ 2147483647 w 1252"/>
                <a:gd name="T57" fmla="*/ 2147483647 h 1779"/>
                <a:gd name="T58" fmla="*/ 2147483647 w 1252"/>
                <a:gd name="T59" fmla="*/ 2147483647 h 1779"/>
                <a:gd name="T60" fmla="*/ 2147483647 w 1252"/>
                <a:gd name="T61" fmla="*/ 2147483647 h 1779"/>
                <a:gd name="T62" fmla="*/ 2147483647 w 1252"/>
                <a:gd name="T63" fmla="*/ 2147483647 h 1779"/>
                <a:gd name="T64" fmla="*/ 2147483647 w 1252"/>
                <a:gd name="T65" fmla="*/ 2147483647 h 1779"/>
                <a:gd name="T66" fmla="*/ 2147483647 w 1252"/>
                <a:gd name="T67" fmla="*/ 2147483647 h 1779"/>
                <a:gd name="T68" fmla="*/ 2147483647 w 1252"/>
                <a:gd name="T69" fmla="*/ 2147483647 h 1779"/>
                <a:gd name="T70" fmla="*/ 2147483647 w 1252"/>
                <a:gd name="T71" fmla="*/ 2147483647 h 1779"/>
                <a:gd name="T72" fmla="*/ 2147483647 w 1252"/>
                <a:gd name="T73" fmla="*/ 2147483647 h 1779"/>
                <a:gd name="T74" fmla="*/ 2147483647 w 1252"/>
                <a:gd name="T75" fmla="*/ 2147483647 h 1779"/>
                <a:gd name="T76" fmla="*/ 2147483647 w 1252"/>
                <a:gd name="T77" fmla="*/ 2147483647 h 1779"/>
                <a:gd name="T78" fmla="*/ 2147483647 w 1252"/>
                <a:gd name="T79" fmla="*/ 2147483647 h 1779"/>
                <a:gd name="T80" fmla="*/ 2147483647 w 1252"/>
                <a:gd name="T81" fmla="*/ 2147483647 h 1779"/>
                <a:gd name="T82" fmla="*/ 2147483647 w 1252"/>
                <a:gd name="T83" fmla="*/ 2147483647 h 1779"/>
                <a:gd name="T84" fmla="*/ 2147483647 w 1252"/>
                <a:gd name="T85" fmla="*/ 2147483647 h 1779"/>
                <a:gd name="T86" fmla="*/ 2147483647 w 1252"/>
                <a:gd name="T87" fmla="*/ 2147483647 h 1779"/>
                <a:gd name="T88" fmla="*/ 2147483647 w 1252"/>
                <a:gd name="T89" fmla="*/ 2147483647 h 1779"/>
                <a:gd name="T90" fmla="*/ 2147483647 w 1252"/>
                <a:gd name="T91" fmla="*/ 2147483647 h 1779"/>
                <a:gd name="T92" fmla="*/ 2147483647 w 1252"/>
                <a:gd name="T93" fmla="*/ 2147483647 h 17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52"/>
                <a:gd name="T142" fmla="*/ 0 h 1779"/>
                <a:gd name="T143" fmla="*/ 1252 w 1252"/>
                <a:gd name="T144" fmla="*/ 1779 h 17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52" h="1779">
                  <a:moveTo>
                    <a:pt x="1220" y="237"/>
                  </a:moveTo>
                  <a:lnTo>
                    <a:pt x="1073" y="164"/>
                  </a:lnTo>
                  <a:lnTo>
                    <a:pt x="1001" y="173"/>
                  </a:lnTo>
                  <a:lnTo>
                    <a:pt x="830" y="106"/>
                  </a:lnTo>
                  <a:lnTo>
                    <a:pt x="805" y="71"/>
                  </a:lnTo>
                  <a:lnTo>
                    <a:pt x="819" y="11"/>
                  </a:lnTo>
                  <a:lnTo>
                    <a:pt x="674" y="0"/>
                  </a:lnTo>
                  <a:lnTo>
                    <a:pt x="616" y="32"/>
                  </a:lnTo>
                  <a:lnTo>
                    <a:pt x="569" y="314"/>
                  </a:lnTo>
                  <a:lnTo>
                    <a:pt x="284" y="747"/>
                  </a:lnTo>
                  <a:lnTo>
                    <a:pt x="144" y="856"/>
                  </a:lnTo>
                  <a:lnTo>
                    <a:pt x="111" y="946"/>
                  </a:lnTo>
                  <a:lnTo>
                    <a:pt x="66" y="1008"/>
                  </a:lnTo>
                  <a:lnTo>
                    <a:pt x="64" y="1025"/>
                  </a:lnTo>
                  <a:lnTo>
                    <a:pt x="94" y="1068"/>
                  </a:lnTo>
                  <a:lnTo>
                    <a:pt x="114" y="1164"/>
                  </a:lnTo>
                  <a:lnTo>
                    <a:pt x="230" y="1178"/>
                  </a:lnTo>
                  <a:lnTo>
                    <a:pt x="219" y="1198"/>
                  </a:lnTo>
                  <a:lnTo>
                    <a:pt x="197" y="1214"/>
                  </a:lnTo>
                  <a:lnTo>
                    <a:pt x="97" y="1498"/>
                  </a:lnTo>
                  <a:lnTo>
                    <a:pt x="22" y="1593"/>
                  </a:lnTo>
                  <a:lnTo>
                    <a:pt x="0" y="1647"/>
                  </a:lnTo>
                  <a:lnTo>
                    <a:pt x="8" y="1672"/>
                  </a:lnTo>
                  <a:lnTo>
                    <a:pt x="69" y="1677"/>
                  </a:lnTo>
                  <a:lnTo>
                    <a:pt x="191" y="1727"/>
                  </a:lnTo>
                  <a:lnTo>
                    <a:pt x="232" y="1759"/>
                  </a:lnTo>
                  <a:lnTo>
                    <a:pt x="286" y="1779"/>
                  </a:lnTo>
                  <a:lnTo>
                    <a:pt x="430" y="1770"/>
                  </a:lnTo>
                  <a:lnTo>
                    <a:pt x="455" y="1621"/>
                  </a:lnTo>
                  <a:lnTo>
                    <a:pt x="647" y="1521"/>
                  </a:lnTo>
                  <a:lnTo>
                    <a:pt x="650" y="1459"/>
                  </a:lnTo>
                  <a:lnTo>
                    <a:pt x="622" y="1392"/>
                  </a:lnTo>
                  <a:lnTo>
                    <a:pt x="626" y="1319"/>
                  </a:lnTo>
                  <a:lnTo>
                    <a:pt x="652" y="1251"/>
                  </a:lnTo>
                  <a:lnTo>
                    <a:pt x="741" y="1165"/>
                  </a:lnTo>
                  <a:lnTo>
                    <a:pt x="709" y="1023"/>
                  </a:lnTo>
                  <a:lnTo>
                    <a:pt x="720" y="941"/>
                  </a:lnTo>
                  <a:lnTo>
                    <a:pt x="772" y="924"/>
                  </a:lnTo>
                  <a:lnTo>
                    <a:pt x="830" y="928"/>
                  </a:lnTo>
                  <a:lnTo>
                    <a:pt x="895" y="889"/>
                  </a:lnTo>
                  <a:lnTo>
                    <a:pt x="914" y="842"/>
                  </a:lnTo>
                  <a:lnTo>
                    <a:pt x="899" y="782"/>
                  </a:lnTo>
                  <a:lnTo>
                    <a:pt x="1042" y="509"/>
                  </a:lnTo>
                  <a:lnTo>
                    <a:pt x="1180" y="441"/>
                  </a:lnTo>
                  <a:lnTo>
                    <a:pt x="1239" y="388"/>
                  </a:lnTo>
                  <a:lnTo>
                    <a:pt x="1252" y="347"/>
                  </a:lnTo>
                  <a:lnTo>
                    <a:pt x="1220" y="237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61" name="Freeform 145"/>
            <p:cNvSpPr>
              <a:spLocks/>
            </p:cNvSpPr>
            <p:nvPr/>
          </p:nvSpPr>
          <p:spPr bwMode="auto">
            <a:xfrm rot="-350899">
              <a:off x="552219" y="5576500"/>
              <a:ext cx="546603" cy="719102"/>
            </a:xfrm>
            <a:custGeom>
              <a:avLst/>
              <a:gdLst>
                <a:gd name="T0" fmla="*/ 2147483647 w 1252"/>
                <a:gd name="T1" fmla="*/ 2147483647 h 1779"/>
                <a:gd name="T2" fmla="*/ 2147483647 w 1252"/>
                <a:gd name="T3" fmla="*/ 2147483647 h 1779"/>
                <a:gd name="T4" fmla="*/ 2147483647 w 1252"/>
                <a:gd name="T5" fmla="*/ 2147483647 h 1779"/>
                <a:gd name="T6" fmla="*/ 2147483647 w 1252"/>
                <a:gd name="T7" fmla="*/ 2147483647 h 1779"/>
                <a:gd name="T8" fmla="*/ 2147483647 w 1252"/>
                <a:gd name="T9" fmla="*/ 2147483647 h 1779"/>
                <a:gd name="T10" fmla="*/ 2147483647 w 1252"/>
                <a:gd name="T11" fmla="*/ 2147483647 h 1779"/>
                <a:gd name="T12" fmla="*/ 2147483647 w 1252"/>
                <a:gd name="T13" fmla="*/ 0 h 1779"/>
                <a:gd name="T14" fmla="*/ 2147483647 w 1252"/>
                <a:gd name="T15" fmla="*/ 2147483647 h 1779"/>
                <a:gd name="T16" fmla="*/ 2147483647 w 1252"/>
                <a:gd name="T17" fmla="*/ 2147483647 h 1779"/>
                <a:gd name="T18" fmla="*/ 2147483647 w 1252"/>
                <a:gd name="T19" fmla="*/ 2147483647 h 1779"/>
                <a:gd name="T20" fmla="*/ 2147483647 w 1252"/>
                <a:gd name="T21" fmla="*/ 2147483647 h 1779"/>
                <a:gd name="T22" fmla="*/ 2147483647 w 1252"/>
                <a:gd name="T23" fmla="*/ 2147483647 h 1779"/>
                <a:gd name="T24" fmla="*/ 2147483647 w 1252"/>
                <a:gd name="T25" fmla="*/ 2147483647 h 1779"/>
                <a:gd name="T26" fmla="*/ 2147483647 w 1252"/>
                <a:gd name="T27" fmla="*/ 2147483647 h 1779"/>
                <a:gd name="T28" fmla="*/ 2147483647 w 1252"/>
                <a:gd name="T29" fmla="*/ 2147483647 h 1779"/>
                <a:gd name="T30" fmla="*/ 2147483647 w 1252"/>
                <a:gd name="T31" fmla="*/ 2147483647 h 1779"/>
                <a:gd name="T32" fmla="*/ 2147483647 w 1252"/>
                <a:gd name="T33" fmla="*/ 2147483647 h 1779"/>
                <a:gd name="T34" fmla="*/ 2147483647 w 1252"/>
                <a:gd name="T35" fmla="*/ 2147483647 h 1779"/>
                <a:gd name="T36" fmla="*/ 2147483647 w 1252"/>
                <a:gd name="T37" fmla="*/ 2147483647 h 1779"/>
                <a:gd name="T38" fmla="*/ 2147483647 w 1252"/>
                <a:gd name="T39" fmla="*/ 2147483647 h 1779"/>
                <a:gd name="T40" fmla="*/ 2147483647 w 1252"/>
                <a:gd name="T41" fmla="*/ 2147483647 h 1779"/>
                <a:gd name="T42" fmla="*/ 0 w 1252"/>
                <a:gd name="T43" fmla="*/ 2147483647 h 1779"/>
                <a:gd name="T44" fmla="*/ 2147483647 w 1252"/>
                <a:gd name="T45" fmla="*/ 2147483647 h 1779"/>
                <a:gd name="T46" fmla="*/ 2147483647 w 1252"/>
                <a:gd name="T47" fmla="*/ 2147483647 h 1779"/>
                <a:gd name="T48" fmla="*/ 2147483647 w 1252"/>
                <a:gd name="T49" fmla="*/ 2147483647 h 1779"/>
                <a:gd name="T50" fmla="*/ 2147483647 w 1252"/>
                <a:gd name="T51" fmla="*/ 2147483647 h 1779"/>
                <a:gd name="T52" fmla="*/ 2147483647 w 1252"/>
                <a:gd name="T53" fmla="*/ 2147483647 h 1779"/>
                <a:gd name="T54" fmla="*/ 2147483647 w 1252"/>
                <a:gd name="T55" fmla="*/ 2147483647 h 1779"/>
                <a:gd name="T56" fmla="*/ 2147483647 w 1252"/>
                <a:gd name="T57" fmla="*/ 2147483647 h 1779"/>
                <a:gd name="T58" fmla="*/ 2147483647 w 1252"/>
                <a:gd name="T59" fmla="*/ 2147483647 h 1779"/>
                <a:gd name="T60" fmla="*/ 2147483647 w 1252"/>
                <a:gd name="T61" fmla="*/ 2147483647 h 1779"/>
                <a:gd name="T62" fmla="*/ 2147483647 w 1252"/>
                <a:gd name="T63" fmla="*/ 2147483647 h 1779"/>
                <a:gd name="T64" fmla="*/ 2147483647 w 1252"/>
                <a:gd name="T65" fmla="*/ 2147483647 h 1779"/>
                <a:gd name="T66" fmla="*/ 2147483647 w 1252"/>
                <a:gd name="T67" fmla="*/ 2147483647 h 1779"/>
                <a:gd name="T68" fmla="*/ 2147483647 w 1252"/>
                <a:gd name="T69" fmla="*/ 2147483647 h 1779"/>
                <a:gd name="T70" fmla="*/ 2147483647 w 1252"/>
                <a:gd name="T71" fmla="*/ 2147483647 h 1779"/>
                <a:gd name="T72" fmla="*/ 2147483647 w 1252"/>
                <a:gd name="T73" fmla="*/ 2147483647 h 1779"/>
                <a:gd name="T74" fmla="*/ 2147483647 w 1252"/>
                <a:gd name="T75" fmla="*/ 2147483647 h 1779"/>
                <a:gd name="T76" fmla="*/ 2147483647 w 1252"/>
                <a:gd name="T77" fmla="*/ 2147483647 h 1779"/>
                <a:gd name="T78" fmla="*/ 2147483647 w 1252"/>
                <a:gd name="T79" fmla="*/ 2147483647 h 1779"/>
                <a:gd name="T80" fmla="*/ 2147483647 w 1252"/>
                <a:gd name="T81" fmla="*/ 2147483647 h 1779"/>
                <a:gd name="T82" fmla="*/ 2147483647 w 1252"/>
                <a:gd name="T83" fmla="*/ 2147483647 h 1779"/>
                <a:gd name="T84" fmla="*/ 2147483647 w 1252"/>
                <a:gd name="T85" fmla="*/ 2147483647 h 1779"/>
                <a:gd name="T86" fmla="*/ 2147483647 w 1252"/>
                <a:gd name="T87" fmla="*/ 2147483647 h 1779"/>
                <a:gd name="T88" fmla="*/ 2147483647 w 1252"/>
                <a:gd name="T89" fmla="*/ 2147483647 h 1779"/>
                <a:gd name="T90" fmla="*/ 2147483647 w 1252"/>
                <a:gd name="T91" fmla="*/ 2147483647 h 1779"/>
                <a:gd name="T92" fmla="*/ 2147483647 w 1252"/>
                <a:gd name="T93" fmla="*/ 2147483647 h 1779"/>
                <a:gd name="T94" fmla="*/ 2147483647 w 1252"/>
                <a:gd name="T95" fmla="*/ 2147483647 h 1779"/>
                <a:gd name="T96" fmla="*/ 2147483647 w 1252"/>
                <a:gd name="T97" fmla="*/ 2147483647 h 17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2"/>
                <a:gd name="T148" fmla="*/ 0 h 1779"/>
                <a:gd name="T149" fmla="*/ 1252 w 1252"/>
                <a:gd name="T150" fmla="*/ 1779 h 17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2" h="1779">
                  <a:moveTo>
                    <a:pt x="1220" y="237"/>
                  </a:moveTo>
                  <a:lnTo>
                    <a:pt x="1073" y="164"/>
                  </a:lnTo>
                  <a:lnTo>
                    <a:pt x="1001" y="173"/>
                  </a:lnTo>
                  <a:lnTo>
                    <a:pt x="830" y="106"/>
                  </a:lnTo>
                  <a:lnTo>
                    <a:pt x="805" y="71"/>
                  </a:lnTo>
                  <a:lnTo>
                    <a:pt x="819" y="11"/>
                  </a:lnTo>
                  <a:lnTo>
                    <a:pt x="674" y="0"/>
                  </a:lnTo>
                  <a:lnTo>
                    <a:pt x="616" y="32"/>
                  </a:lnTo>
                  <a:lnTo>
                    <a:pt x="569" y="314"/>
                  </a:lnTo>
                  <a:lnTo>
                    <a:pt x="284" y="747"/>
                  </a:lnTo>
                  <a:lnTo>
                    <a:pt x="144" y="856"/>
                  </a:lnTo>
                  <a:lnTo>
                    <a:pt x="111" y="946"/>
                  </a:lnTo>
                  <a:lnTo>
                    <a:pt x="66" y="1008"/>
                  </a:lnTo>
                  <a:lnTo>
                    <a:pt x="64" y="1025"/>
                  </a:lnTo>
                  <a:lnTo>
                    <a:pt x="94" y="1068"/>
                  </a:lnTo>
                  <a:lnTo>
                    <a:pt x="114" y="1164"/>
                  </a:lnTo>
                  <a:lnTo>
                    <a:pt x="230" y="1178"/>
                  </a:lnTo>
                  <a:lnTo>
                    <a:pt x="219" y="1198"/>
                  </a:lnTo>
                  <a:lnTo>
                    <a:pt x="197" y="1214"/>
                  </a:lnTo>
                  <a:lnTo>
                    <a:pt x="97" y="1498"/>
                  </a:lnTo>
                  <a:lnTo>
                    <a:pt x="22" y="1593"/>
                  </a:lnTo>
                  <a:lnTo>
                    <a:pt x="0" y="1647"/>
                  </a:lnTo>
                  <a:lnTo>
                    <a:pt x="8" y="1672"/>
                  </a:lnTo>
                  <a:lnTo>
                    <a:pt x="69" y="1677"/>
                  </a:lnTo>
                  <a:lnTo>
                    <a:pt x="191" y="1727"/>
                  </a:lnTo>
                  <a:lnTo>
                    <a:pt x="232" y="1759"/>
                  </a:lnTo>
                  <a:lnTo>
                    <a:pt x="286" y="1779"/>
                  </a:lnTo>
                  <a:lnTo>
                    <a:pt x="430" y="1770"/>
                  </a:lnTo>
                  <a:lnTo>
                    <a:pt x="455" y="1621"/>
                  </a:lnTo>
                  <a:lnTo>
                    <a:pt x="647" y="1521"/>
                  </a:lnTo>
                  <a:lnTo>
                    <a:pt x="650" y="1459"/>
                  </a:lnTo>
                  <a:lnTo>
                    <a:pt x="622" y="1392"/>
                  </a:lnTo>
                  <a:lnTo>
                    <a:pt x="626" y="1319"/>
                  </a:lnTo>
                  <a:lnTo>
                    <a:pt x="652" y="1251"/>
                  </a:lnTo>
                  <a:lnTo>
                    <a:pt x="741" y="1165"/>
                  </a:lnTo>
                  <a:lnTo>
                    <a:pt x="709" y="1023"/>
                  </a:lnTo>
                  <a:lnTo>
                    <a:pt x="720" y="941"/>
                  </a:lnTo>
                  <a:lnTo>
                    <a:pt x="772" y="924"/>
                  </a:lnTo>
                  <a:lnTo>
                    <a:pt x="830" y="928"/>
                  </a:lnTo>
                  <a:lnTo>
                    <a:pt x="895" y="889"/>
                  </a:lnTo>
                  <a:lnTo>
                    <a:pt x="914" y="842"/>
                  </a:lnTo>
                  <a:lnTo>
                    <a:pt x="899" y="782"/>
                  </a:lnTo>
                  <a:lnTo>
                    <a:pt x="1042" y="509"/>
                  </a:lnTo>
                  <a:lnTo>
                    <a:pt x="1180" y="441"/>
                  </a:lnTo>
                  <a:lnTo>
                    <a:pt x="1239" y="388"/>
                  </a:lnTo>
                  <a:lnTo>
                    <a:pt x="1252" y="347"/>
                  </a:lnTo>
                  <a:lnTo>
                    <a:pt x="1220" y="237"/>
                  </a:lnTo>
                </a:path>
              </a:pathLst>
            </a:custGeom>
            <a:solidFill>
              <a:srgbClr val="B83286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62" name="Freeform 146" descr="Large grid"/>
            <p:cNvSpPr>
              <a:spLocks/>
            </p:cNvSpPr>
            <p:nvPr/>
          </p:nvSpPr>
          <p:spPr bwMode="auto">
            <a:xfrm rot="-350899">
              <a:off x="3813116" y="3139158"/>
              <a:ext cx="37439" cy="62230"/>
            </a:xfrm>
            <a:custGeom>
              <a:avLst/>
              <a:gdLst>
                <a:gd name="T0" fmla="*/ 2147483647 w 84"/>
                <a:gd name="T1" fmla="*/ 2147483647 h 149"/>
                <a:gd name="T2" fmla="*/ 2147483647 w 84"/>
                <a:gd name="T3" fmla="*/ 2147483647 h 149"/>
                <a:gd name="T4" fmla="*/ 2147483647 w 84"/>
                <a:gd name="T5" fmla="*/ 0 h 149"/>
                <a:gd name="T6" fmla="*/ 2147483647 w 84"/>
                <a:gd name="T7" fmla="*/ 2147483647 h 149"/>
                <a:gd name="T8" fmla="*/ 2147483647 w 84"/>
                <a:gd name="T9" fmla="*/ 2147483647 h 149"/>
                <a:gd name="T10" fmla="*/ 2147483647 w 84"/>
                <a:gd name="T11" fmla="*/ 2147483647 h 149"/>
                <a:gd name="T12" fmla="*/ 2147483647 w 84"/>
                <a:gd name="T13" fmla="*/ 2147483647 h 149"/>
                <a:gd name="T14" fmla="*/ 0 w 84"/>
                <a:gd name="T15" fmla="*/ 2147483647 h 149"/>
                <a:gd name="T16" fmla="*/ 2147483647 w 84"/>
                <a:gd name="T17" fmla="*/ 2147483647 h 149"/>
                <a:gd name="T18" fmla="*/ 2147483647 w 84"/>
                <a:gd name="T19" fmla="*/ 2147483647 h 149"/>
                <a:gd name="T20" fmla="*/ 2147483647 w 84"/>
                <a:gd name="T21" fmla="*/ 2147483647 h 149"/>
                <a:gd name="T22" fmla="*/ 2147483647 w 84"/>
                <a:gd name="T23" fmla="*/ 2147483647 h 149"/>
                <a:gd name="T24" fmla="*/ 2147483647 w 84"/>
                <a:gd name="T25" fmla="*/ 2147483647 h 149"/>
                <a:gd name="T26" fmla="*/ 2147483647 w 84"/>
                <a:gd name="T27" fmla="*/ 2147483647 h 149"/>
                <a:gd name="T28" fmla="*/ 2147483647 w 84"/>
                <a:gd name="T29" fmla="*/ 2147483647 h 149"/>
                <a:gd name="T30" fmla="*/ 2147483647 w 84"/>
                <a:gd name="T31" fmla="*/ 2147483647 h 149"/>
                <a:gd name="T32" fmla="*/ 2147483647 w 84"/>
                <a:gd name="T33" fmla="*/ 2147483647 h 149"/>
                <a:gd name="T34" fmla="*/ 2147483647 w 84"/>
                <a:gd name="T35" fmla="*/ 2147483647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149"/>
                <a:gd name="T56" fmla="*/ 84 w 84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149">
                  <a:moveTo>
                    <a:pt x="68" y="16"/>
                  </a:moveTo>
                  <a:lnTo>
                    <a:pt x="44" y="10"/>
                  </a:lnTo>
                  <a:lnTo>
                    <a:pt x="34" y="0"/>
                  </a:lnTo>
                  <a:lnTo>
                    <a:pt x="14" y="16"/>
                  </a:lnTo>
                  <a:lnTo>
                    <a:pt x="26" y="31"/>
                  </a:lnTo>
                  <a:lnTo>
                    <a:pt x="24" y="53"/>
                  </a:lnTo>
                  <a:lnTo>
                    <a:pt x="4" y="48"/>
                  </a:lnTo>
                  <a:lnTo>
                    <a:pt x="0" y="78"/>
                  </a:lnTo>
                  <a:lnTo>
                    <a:pt x="3" y="108"/>
                  </a:lnTo>
                  <a:lnTo>
                    <a:pt x="48" y="122"/>
                  </a:lnTo>
                  <a:lnTo>
                    <a:pt x="72" y="149"/>
                  </a:lnTo>
                  <a:lnTo>
                    <a:pt x="84" y="126"/>
                  </a:lnTo>
                  <a:lnTo>
                    <a:pt x="62" y="113"/>
                  </a:lnTo>
                  <a:lnTo>
                    <a:pt x="54" y="85"/>
                  </a:lnTo>
                  <a:lnTo>
                    <a:pt x="72" y="78"/>
                  </a:lnTo>
                  <a:lnTo>
                    <a:pt x="82" y="56"/>
                  </a:lnTo>
                  <a:lnTo>
                    <a:pt x="84" y="40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63" name="Freeform 147" descr="Large grid"/>
            <p:cNvSpPr>
              <a:spLocks/>
            </p:cNvSpPr>
            <p:nvPr/>
          </p:nvSpPr>
          <p:spPr bwMode="auto">
            <a:xfrm rot="-350899">
              <a:off x="3813116" y="3139158"/>
              <a:ext cx="37439" cy="62230"/>
            </a:xfrm>
            <a:custGeom>
              <a:avLst/>
              <a:gdLst>
                <a:gd name="T0" fmla="*/ 2147483647 w 84"/>
                <a:gd name="T1" fmla="*/ 2147483647 h 149"/>
                <a:gd name="T2" fmla="*/ 2147483647 w 84"/>
                <a:gd name="T3" fmla="*/ 2147483647 h 149"/>
                <a:gd name="T4" fmla="*/ 2147483647 w 84"/>
                <a:gd name="T5" fmla="*/ 0 h 149"/>
                <a:gd name="T6" fmla="*/ 2147483647 w 84"/>
                <a:gd name="T7" fmla="*/ 2147483647 h 149"/>
                <a:gd name="T8" fmla="*/ 2147483647 w 84"/>
                <a:gd name="T9" fmla="*/ 2147483647 h 149"/>
                <a:gd name="T10" fmla="*/ 2147483647 w 84"/>
                <a:gd name="T11" fmla="*/ 2147483647 h 149"/>
                <a:gd name="T12" fmla="*/ 2147483647 w 84"/>
                <a:gd name="T13" fmla="*/ 2147483647 h 149"/>
                <a:gd name="T14" fmla="*/ 0 w 84"/>
                <a:gd name="T15" fmla="*/ 2147483647 h 149"/>
                <a:gd name="T16" fmla="*/ 2147483647 w 84"/>
                <a:gd name="T17" fmla="*/ 2147483647 h 149"/>
                <a:gd name="T18" fmla="*/ 2147483647 w 84"/>
                <a:gd name="T19" fmla="*/ 2147483647 h 149"/>
                <a:gd name="T20" fmla="*/ 2147483647 w 84"/>
                <a:gd name="T21" fmla="*/ 2147483647 h 149"/>
                <a:gd name="T22" fmla="*/ 2147483647 w 84"/>
                <a:gd name="T23" fmla="*/ 2147483647 h 149"/>
                <a:gd name="T24" fmla="*/ 2147483647 w 84"/>
                <a:gd name="T25" fmla="*/ 2147483647 h 149"/>
                <a:gd name="T26" fmla="*/ 2147483647 w 84"/>
                <a:gd name="T27" fmla="*/ 2147483647 h 149"/>
                <a:gd name="T28" fmla="*/ 2147483647 w 84"/>
                <a:gd name="T29" fmla="*/ 2147483647 h 149"/>
                <a:gd name="T30" fmla="*/ 2147483647 w 84"/>
                <a:gd name="T31" fmla="*/ 2147483647 h 149"/>
                <a:gd name="T32" fmla="*/ 2147483647 w 84"/>
                <a:gd name="T33" fmla="*/ 2147483647 h 149"/>
                <a:gd name="T34" fmla="*/ 2147483647 w 84"/>
                <a:gd name="T35" fmla="*/ 2147483647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149"/>
                <a:gd name="T56" fmla="*/ 84 w 84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149">
                  <a:moveTo>
                    <a:pt x="68" y="16"/>
                  </a:moveTo>
                  <a:lnTo>
                    <a:pt x="44" y="10"/>
                  </a:lnTo>
                  <a:lnTo>
                    <a:pt x="34" y="0"/>
                  </a:lnTo>
                  <a:lnTo>
                    <a:pt x="14" y="16"/>
                  </a:lnTo>
                  <a:lnTo>
                    <a:pt x="26" y="31"/>
                  </a:lnTo>
                  <a:lnTo>
                    <a:pt x="24" y="53"/>
                  </a:lnTo>
                  <a:lnTo>
                    <a:pt x="4" y="48"/>
                  </a:lnTo>
                  <a:lnTo>
                    <a:pt x="0" y="78"/>
                  </a:lnTo>
                  <a:lnTo>
                    <a:pt x="3" y="108"/>
                  </a:lnTo>
                  <a:lnTo>
                    <a:pt x="48" y="122"/>
                  </a:lnTo>
                  <a:lnTo>
                    <a:pt x="72" y="149"/>
                  </a:lnTo>
                  <a:lnTo>
                    <a:pt x="84" y="126"/>
                  </a:lnTo>
                  <a:lnTo>
                    <a:pt x="62" y="113"/>
                  </a:lnTo>
                  <a:lnTo>
                    <a:pt x="54" y="85"/>
                  </a:lnTo>
                  <a:lnTo>
                    <a:pt x="72" y="78"/>
                  </a:lnTo>
                  <a:lnTo>
                    <a:pt x="82" y="56"/>
                  </a:lnTo>
                  <a:lnTo>
                    <a:pt x="84" y="40"/>
                  </a:lnTo>
                  <a:lnTo>
                    <a:pt x="68" y="16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64" name="Freeform 148" descr="Large grid"/>
            <p:cNvSpPr>
              <a:spLocks/>
            </p:cNvSpPr>
            <p:nvPr/>
          </p:nvSpPr>
          <p:spPr bwMode="auto">
            <a:xfrm rot="-350899">
              <a:off x="3970358" y="3151259"/>
              <a:ext cx="16847" cy="13829"/>
            </a:xfrm>
            <a:custGeom>
              <a:avLst/>
              <a:gdLst>
                <a:gd name="T0" fmla="*/ 2147483647 w 34"/>
                <a:gd name="T1" fmla="*/ 2147483647 h 41"/>
                <a:gd name="T2" fmla="*/ 2147483647 w 34"/>
                <a:gd name="T3" fmla="*/ 0 h 41"/>
                <a:gd name="T4" fmla="*/ 2147483647 w 34"/>
                <a:gd name="T5" fmla="*/ 2147483647 h 41"/>
                <a:gd name="T6" fmla="*/ 0 w 34"/>
                <a:gd name="T7" fmla="*/ 2147483647 h 41"/>
                <a:gd name="T8" fmla="*/ 2147483647 w 34"/>
                <a:gd name="T9" fmla="*/ 2147483647 h 41"/>
                <a:gd name="T10" fmla="*/ 2147483647 w 34"/>
                <a:gd name="T11" fmla="*/ 2147483647 h 41"/>
                <a:gd name="T12" fmla="*/ 2147483647 w 34"/>
                <a:gd name="T13" fmla="*/ 214748364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1"/>
                <a:gd name="T23" fmla="*/ 34 w 3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1">
                  <a:moveTo>
                    <a:pt x="34" y="15"/>
                  </a:moveTo>
                  <a:lnTo>
                    <a:pt x="26" y="0"/>
                  </a:lnTo>
                  <a:lnTo>
                    <a:pt x="6" y="4"/>
                  </a:lnTo>
                  <a:lnTo>
                    <a:pt x="0" y="27"/>
                  </a:lnTo>
                  <a:lnTo>
                    <a:pt x="15" y="41"/>
                  </a:lnTo>
                  <a:lnTo>
                    <a:pt x="33" y="41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65" name="Freeform 149" descr="Large grid"/>
            <p:cNvSpPr>
              <a:spLocks/>
            </p:cNvSpPr>
            <p:nvPr/>
          </p:nvSpPr>
          <p:spPr bwMode="auto">
            <a:xfrm rot="-350899">
              <a:off x="3970358" y="3151259"/>
              <a:ext cx="16847" cy="13829"/>
            </a:xfrm>
            <a:custGeom>
              <a:avLst/>
              <a:gdLst>
                <a:gd name="T0" fmla="*/ 2147483647 w 34"/>
                <a:gd name="T1" fmla="*/ 2147483647 h 41"/>
                <a:gd name="T2" fmla="*/ 2147483647 w 34"/>
                <a:gd name="T3" fmla="*/ 0 h 41"/>
                <a:gd name="T4" fmla="*/ 2147483647 w 34"/>
                <a:gd name="T5" fmla="*/ 2147483647 h 41"/>
                <a:gd name="T6" fmla="*/ 0 w 34"/>
                <a:gd name="T7" fmla="*/ 2147483647 h 41"/>
                <a:gd name="T8" fmla="*/ 2147483647 w 34"/>
                <a:gd name="T9" fmla="*/ 2147483647 h 41"/>
                <a:gd name="T10" fmla="*/ 2147483647 w 34"/>
                <a:gd name="T11" fmla="*/ 2147483647 h 41"/>
                <a:gd name="T12" fmla="*/ 2147483647 w 34"/>
                <a:gd name="T13" fmla="*/ 214748364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1"/>
                <a:gd name="T23" fmla="*/ 34 w 3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1">
                  <a:moveTo>
                    <a:pt x="34" y="15"/>
                  </a:moveTo>
                  <a:lnTo>
                    <a:pt x="26" y="0"/>
                  </a:lnTo>
                  <a:lnTo>
                    <a:pt x="6" y="4"/>
                  </a:lnTo>
                  <a:lnTo>
                    <a:pt x="0" y="27"/>
                  </a:lnTo>
                  <a:lnTo>
                    <a:pt x="15" y="41"/>
                  </a:lnTo>
                  <a:lnTo>
                    <a:pt x="33" y="41"/>
                  </a:lnTo>
                  <a:lnTo>
                    <a:pt x="34" y="15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66" name="Freeform 150" descr="Large grid"/>
            <p:cNvSpPr>
              <a:spLocks/>
            </p:cNvSpPr>
            <p:nvPr/>
          </p:nvSpPr>
          <p:spPr bwMode="auto">
            <a:xfrm rot="-350899">
              <a:off x="4026516" y="3135701"/>
              <a:ext cx="31822" cy="38029"/>
            </a:xfrm>
            <a:custGeom>
              <a:avLst/>
              <a:gdLst>
                <a:gd name="T0" fmla="*/ 2147483647 w 79"/>
                <a:gd name="T1" fmla="*/ 2147483647 h 92"/>
                <a:gd name="T2" fmla="*/ 2147483647 w 79"/>
                <a:gd name="T3" fmla="*/ 2147483647 h 92"/>
                <a:gd name="T4" fmla="*/ 2147483647 w 79"/>
                <a:gd name="T5" fmla="*/ 0 h 92"/>
                <a:gd name="T6" fmla="*/ 2147483647 w 79"/>
                <a:gd name="T7" fmla="*/ 2147483647 h 92"/>
                <a:gd name="T8" fmla="*/ 2147483647 w 79"/>
                <a:gd name="T9" fmla="*/ 2147483647 h 92"/>
                <a:gd name="T10" fmla="*/ 2147483647 w 79"/>
                <a:gd name="T11" fmla="*/ 2147483647 h 92"/>
                <a:gd name="T12" fmla="*/ 2147483647 w 79"/>
                <a:gd name="T13" fmla="*/ 2147483647 h 92"/>
                <a:gd name="T14" fmla="*/ 0 w 79"/>
                <a:gd name="T15" fmla="*/ 2147483647 h 92"/>
                <a:gd name="T16" fmla="*/ 2147483647 w 79"/>
                <a:gd name="T17" fmla="*/ 2147483647 h 92"/>
                <a:gd name="T18" fmla="*/ 2147483647 w 79"/>
                <a:gd name="T19" fmla="*/ 2147483647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92"/>
                <a:gd name="T32" fmla="*/ 79 w 79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92">
                  <a:moveTo>
                    <a:pt x="55" y="92"/>
                  </a:moveTo>
                  <a:lnTo>
                    <a:pt x="66" y="79"/>
                  </a:lnTo>
                  <a:lnTo>
                    <a:pt x="79" y="0"/>
                  </a:lnTo>
                  <a:lnTo>
                    <a:pt x="68" y="11"/>
                  </a:lnTo>
                  <a:lnTo>
                    <a:pt x="22" y="34"/>
                  </a:lnTo>
                  <a:lnTo>
                    <a:pt x="21" y="59"/>
                  </a:lnTo>
                  <a:lnTo>
                    <a:pt x="8" y="70"/>
                  </a:lnTo>
                  <a:lnTo>
                    <a:pt x="0" y="87"/>
                  </a:lnTo>
                  <a:lnTo>
                    <a:pt x="31" y="80"/>
                  </a:lnTo>
                  <a:lnTo>
                    <a:pt x="55" y="92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67" name="Freeform 151" descr="Large grid"/>
            <p:cNvSpPr>
              <a:spLocks/>
            </p:cNvSpPr>
            <p:nvPr/>
          </p:nvSpPr>
          <p:spPr bwMode="auto">
            <a:xfrm rot="-350899">
              <a:off x="4026516" y="3135701"/>
              <a:ext cx="31822" cy="38029"/>
            </a:xfrm>
            <a:custGeom>
              <a:avLst/>
              <a:gdLst>
                <a:gd name="T0" fmla="*/ 2147483647 w 79"/>
                <a:gd name="T1" fmla="*/ 2147483647 h 92"/>
                <a:gd name="T2" fmla="*/ 2147483647 w 79"/>
                <a:gd name="T3" fmla="*/ 2147483647 h 92"/>
                <a:gd name="T4" fmla="*/ 2147483647 w 79"/>
                <a:gd name="T5" fmla="*/ 0 h 92"/>
                <a:gd name="T6" fmla="*/ 2147483647 w 79"/>
                <a:gd name="T7" fmla="*/ 2147483647 h 92"/>
                <a:gd name="T8" fmla="*/ 2147483647 w 79"/>
                <a:gd name="T9" fmla="*/ 2147483647 h 92"/>
                <a:gd name="T10" fmla="*/ 2147483647 w 79"/>
                <a:gd name="T11" fmla="*/ 2147483647 h 92"/>
                <a:gd name="T12" fmla="*/ 2147483647 w 79"/>
                <a:gd name="T13" fmla="*/ 2147483647 h 92"/>
                <a:gd name="T14" fmla="*/ 0 w 79"/>
                <a:gd name="T15" fmla="*/ 2147483647 h 92"/>
                <a:gd name="T16" fmla="*/ 2147483647 w 79"/>
                <a:gd name="T17" fmla="*/ 2147483647 h 92"/>
                <a:gd name="T18" fmla="*/ 2147483647 w 79"/>
                <a:gd name="T19" fmla="*/ 2147483647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92"/>
                <a:gd name="T32" fmla="*/ 79 w 79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92">
                  <a:moveTo>
                    <a:pt x="55" y="92"/>
                  </a:moveTo>
                  <a:lnTo>
                    <a:pt x="66" y="79"/>
                  </a:lnTo>
                  <a:lnTo>
                    <a:pt x="79" y="0"/>
                  </a:lnTo>
                  <a:lnTo>
                    <a:pt x="68" y="11"/>
                  </a:lnTo>
                  <a:lnTo>
                    <a:pt x="22" y="34"/>
                  </a:lnTo>
                  <a:lnTo>
                    <a:pt x="21" y="59"/>
                  </a:lnTo>
                  <a:lnTo>
                    <a:pt x="8" y="70"/>
                  </a:lnTo>
                  <a:lnTo>
                    <a:pt x="0" y="87"/>
                  </a:lnTo>
                  <a:lnTo>
                    <a:pt x="31" y="80"/>
                  </a:lnTo>
                  <a:lnTo>
                    <a:pt x="55" y="92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 rot="-350899">
              <a:off x="3270258" y="6407963"/>
              <a:ext cx="393105" cy="236819"/>
            </a:xfrm>
            <a:custGeom>
              <a:avLst/>
              <a:gdLst>
                <a:gd name="T0" fmla="*/ 2147483647 w 908"/>
                <a:gd name="T1" fmla="*/ 2147483647 h 591"/>
                <a:gd name="T2" fmla="*/ 2147483647 w 908"/>
                <a:gd name="T3" fmla="*/ 2147483647 h 591"/>
                <a:gd name="T4" fmla="*/ 2147483647 w 908"/>
                <a:gd name="T5" fmla="*/ 2147483647 h 591"/>
                <a:gd name="T6" fmla="*/ 2147483647 w 908"/>
                <a:gd name="T7" fmla="*/ 2147483647 h 591"/>
                <a:gd name="T8" fmla="*/ 2147483647 w 908"/>
                <a:gd name="T9" fmla="*/ 2147483647 h 591"/>
                <a:gd name="T10" fmla="*/ 2147483647 w 908"/>
                <a:gd name="T11" fmla="*/ 2147483647 h 591"/>
                <a:gd name="T12" fmla="*/ 2147483647 w 908"/>
                <a:gd name="T13" fmla="*/ 2147483647 h 591"/>
                <a:gd name="T14" fmla="*/ 2147483647 w 908"/>
                <a:gd name="T15" fmla="*/ 2147483647 h 591"/>
                <a:gd name="T16" fmla="*/ 2147483647 w 908"/>
                <a:gd name="T17" fmla="*/ 2147483647 h 591"/>
                <a:gd name="T18" fmla="*/ 2147483647 w 908"/>
                <a:gd name="T19" fmla="*/ 2147483647 h 591"/>
                <a:gd name="T20" fmla="*/ 2147483647 w 908"/>
                <a:gd name="T21" fmla="*/ 2147483647 h 591"/>
                <a:gd name="T22" fmla="*/ 2147483647 w 908"/>
                <a:gd name="T23" fmla="*/ 2147483647 h 591"/>
                <a:gd name="T24" fmla="*/ 2147483647 w 908"/>
                <a:gd name="T25" fmla="*/ 2147483647 h 591"/>
                <a:gd name="T26" fmla="*/ 2147483647 w 908"/>
                <a:gd name="T27" fmla="*/ 2147483647 h 591"/>
                <a:gd name="T28" fmla="*/ 2147483647 w 908"/>
                <a:gd name="T29" fmla="*/ 2147483647 h 591"/>
                <a:gd name="T30" fmla="*/ 0 w 908"/>
                <a:gd name="T31" fmla="*/ 2147483647 h 591"/>
                <a:gd name="T32" fmla="*/ 2147483647 w 908"/>
                <a:gd name="T33" fmla="*/ 2147483647 h 591"/>
                <a:gd name="T34" fmla="*/ 2147483647 w 908"/>
                <a:gd name="T35" fmla="*/ 2147483647 h 591"/>
                <a:gd name="T36" fmla="*/ 2147483647 w 908"/>
                <a:gd name="T37" fmla="*/ 2147483647 h 591"/>
                <a:gd name="T38" fmla="*/ 2147483647 w 908"/>
                <a:gd name="T39" fmla="*/ 2147483647 h 591"/>
                <a:gd name="T40" fmla="*/ 2147483647 w 908"/>
                <a:gd name="T41" fmla="*/ 2147483647 h 591"/>
                <a:gd name="T42" fmla="*/ 2147483647 w 908"/>
                <a:gd name="T43" fmla="*/ 0 h 591"/>
                <a:gd name="T44" fmla="*/ 2147483647 w 908"/>
                <a:gd name="T45" fmla="*/ 2147483647 h 591"/>
                <a:gd name="T46" fmla="*/ 2147483647 w 908"/>
                <a:gd name="T47" fmla="*/ 2147483647 h 591"/>
                <a:gd name="T48" fmla="*/ 2147483647 w 908"/>
                <a:gd name="T49" fmla="*/ 2147483647 h 591"/>
                <a:gd name="T50" fmla="*/ 2147483647 w 908"/>
                <a:gd name="T51" fmla="*/ 2147483647 h 591"/>
                <a:gd name="T52" fmla="*/ 2147483647 w 908"/>
                <a:gd name="T53" fmla="*/ 2147483647 h 591"/>
                <a:gd name="T54" fmla="*/ 2147483647 w 908"/>
                <a:gd name="T55" fmla="*/ 2147483647 h 591"/>
                <a:gd name="T56" fmla="*/ 2147483647 w 908"/>
                <a:gd name="T57" fmla="*/ 2147483647 h 591"/>
                <a:gd name="T58" fmla="*/ 2147483647 w 908"/>
                <a:gd name="T59" fmla="*/ 2147483647 h 5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08"/>
                <a:gd name="T91" fmla="*/ 0 h 591"/>
                <a:gd name="T92" fmla="*/ 908 w 908"/>
                <a:gd name="T93" fmla="*/ 591 h 5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08" h="591">
                  <a:moveTo>
                    <a:pt x="908" y="20"/>
                  </a:moveTo>
                  <a:lnTo>
                    <a:pt x="889" y="24"/>
                  </a:lnTo>
                  <a:lnTo>
                    <a:pt x="891" y="28"/>
                  </a:lnTo>
                  <a:lnTo>
                    <a:pt x="882" y="84"/>
                  </a:lnTo>
                  <a:lnTo>
                    <a:pt x="741" y="326"/>
                  </a:lnTo>
                  <a:lnTo>
                    <a:pt x="737" y="354"/>
                  </a:lnTo>
                  <a:lnTo>
                    <a:pt x="757" y="377"/>
                  </a:lnTo>
                  <a:lnTo>
                    <a:pt x="780" y="469"/>
                  </a:lnTo>
                  <a:lnTo>
                    <a:pt x="736" y="591"/>
                  </a:lnTo>
                  <a:lnTo>
                    <a:pt x="594" y="566"/>
                  </a:lnTo>
                  <a:lnTo>
                    <a:pt x="498" y="456"/>
                  </a:lnTo>
                  <a:lnTo>
                    <a:pt x="337" y="393"/>
                  </a:lnTo>
                  <a:lnTo>
                    <a:pt x="183" y="266"/>
                  </a:lnTo>
                  <a:lnTo>
                    <a:pt x="34" y="205"/>
                  </a:lnTo>
                  <a:lnTo>
                    <a:pt x="8" y="165"/>
                  </a:lnTo>
                  <a:lnTo>
                    <a:pt x="0" y="90"/>
                  </a:lnTo>
                  <a:lnTo>
                    <a:pt x="12" y="47"/>
                  </a:lnTo>
                  <a:lnTo>
                    <a:pt x="38" y="8"/>
                  </a:lnTo>
                  <a:lnTo>
                    <a:pt x="61" y="1"/>
                  </a:lnTo>
                  <a:lnTo>
                    <a:pt x="105" y="40"/>
                  </a:lnTo>
                  <a:lnTo>
                    <a:pt x="138" y="39"/>
                  </a:lnTo>
                  <a:lnTo>
                    <a:pt x="227" y="0"/>
                  </a:lnTo>
                  <a:lnTo>
                    <a:pt x="331" y="59"/>
                  </a:lnTo>
                  <a:lnTo>
                    <a:pt x="349" y="99"/>
                  </a:lnTo>
                  <a:lnTo>
                    <a:pt x="587" y="85"/>
                  </a:lnTo>
                  <a:lnTo>
                    <a:pt x="677" y="53"/>
                  </a:lnTo>
                  <a:lnTo>
                    <a:pt x="773" y="59"/>
                  </a:lnTo>
                  <a:lnTo>
                    <a:pt x="805" y="33"/>
                  </a:lnTo>
                  <a:lnTo>
                    <a:pt x="866" y="33"/>
                  </a:lnTo>
                  <a:lnTo>
                    <a:pt x="908" y="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 rot="-350899">
              <a:off x="3270258" y="6407963"/>
              <a:ext cx="393105" cy="236819"/>
            </a:xfrm>
            <a:custGeom>
              <a:avLst/>
              <a:gdLst>
                <a:gd name="T0" fmla="*/ 2147483647 w 908"/>
                <a:gd name="T1" fmla="*/ 2147483647 h 591"/>
                <a:gd name="T2" fmla="*/ 2147483647 w 908"/>
                <a:gd name="T3" fmla="*/ 2147483647 h 591"/>
                <a:gd name="T4" fmla="*/ 2147483647 w 908"/>
                <a:gd name="T5" fmla="*/ 2147483647 h 591"/>
                <a:gd name="T6" fmla="*/ 2147483647 w 908"/>
                <a:gd name="T7" fmla="*/ 2147483647 h 591"/>
                <a:gd name="T8" fmla="*/ 2147483647 w 908"/>
                <a:gd name="T9" fmla="*/ 2147483647 h 591"/>
                <a:gd name="T10" fmla="*/ 2147483647 w 908"/>
                <a:gd name="T11" fmla="*/ 2147483647 h 591"/>
                <a:gd name="T12" fmla="*/ 2147483647 w 908"/>
                <a:gd name="T13" fmla="*/ 2147483647 h 591"/>
                <a:gd name="T14" fmla="*/ 2147483647 w 908"/>
                <a:gd name="T15" fmla="*/ 2147483647 h 591"/>
                <a:gd name="T16" fmla="*/ 2147483647 w 908"/>
                <a:gd name="T17" fmla="*/ 2147483647 h 591"/>
                <a:gd name="T18" fmla="*/ 2147483647 w 908"/>
                <a:gd name="T19" fmla="*/ 2147483647 h 591"/>
                <a:gd name="T20" fmla="*/ 2147483647 w 908"/>
                <a:gd name="T21" fmla="*/ 2147483647 h 591"/>
                <a:gd name="T22" fmla="*/ 2147483647 w 908"/>
                <a:gd name="T23" fmla="*/ 2147483647 h 591"/>
                <a:gd name="T24" fmla="*/ 2147483647 w 908"/>
                <a:gd name="T25" fmla="*/ 2147483647 h 591"/>
                <a:gd name="T26" fmla="*/ 2147483647 w 908"/>
                <a:gd name="T27" fmla="*/ 2147483647 h 591"/>
                <a:gd name="T28" fmla="*/ 2147483647 w 908"/>
                <a:gd name="T29" fmla="*/ 2147483647 h 591"/>
                <a:gd name="T30" fmla="*/ 0 w 908"/>
                <a:gd name="T31" fmla="*/ 2147483647 h 591"/>
                <a:gd name="T32" fmla="*/ 2147483647 w 908"/>
                <a:gd name="T33" fmla="*/ 2147483647 h 591"/>
                <a:gd name="T34" fmla="*/ 2147483647 w 908"/>
                <a:gd name="T35" fmla="*/ 2147483647 h 591"/>
                <a:gd name="T36" fmla="*/ 2147483647 w 908"/>
                <a:gd name="T37" fmla="*/ 2147483647 h 591"/>
                <a:gd name="T38" fmla="*/ 2147483647 w 908"/>
                <a:gd name="T39" fmla="*/ 2147483647 h 591"/>
                <a:gd name="T40" fmla="*/ 2147483647 w 908"/>
                <a:gd name="T41" fmla="*/ 2147483647 h 591"/>
                <a:gd name="T42" fmla="*/ 2147483647 w 908"/>
                <a:gd name="T43" fmla="*/ 0 h 591"/>
                <a:gd name="T44" fmla="*/ 2147483647 w 908"/>
                <a:gd name="T45" fmla="*/ 2147483647 h 591"/>
                <a:gd name="T46" fmla="*/ 2147483647 w 908"/>
                <a:gd name="T47" fmla="*/ 2147483647 h 591"/>
                <a:gd name="T48" fmla="*/ 2147483647 w 908"/>
                <a:gd name="T49" fmla="*/ 2147483647 h 591"/>
                <a:gd name="T50" fmla="*/ 2147483647 w 908"/>
                <a:gd name="T51" fmla="*/ 2147483647 h 591"/>
                <a:gd name="T52" fmla="*/ 2147483647 w 908"/>
                <a:gd name="T53" fmla="*/ 2147483647 h 591"/>
                <a:gd name="T54" fmla="*/ 2147483647 w 908"/>
                <a:gd name="T55" fmla="*/ 2147483647 h 591"/>
                <a:gd name="T56" fmla="*/ 2147483647 w 908"/>
                <a:gd name="T57" fmla="*/ 2147483647 h 591"/>
                <a:gd name="T58" fmla="*/ 2147483647 w 908"/>
                <a:gd name="T59" fmla="*/ 2147483647 h 5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08"/>
                <a:gd name="T91" fmla="*/ 0 h 591"/>
                <a:gd name="T92" fmla="*/ 908 w 908"/>
                <a:gd name="T93" fmla="*/ 591 h 5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08" h="591">
                  <a:moveTo>
                    <a:pt x="908" y="20"/>
                  </a:moveTo>
                  <a:lnTo>
                    <a:pt x="889" y="24"/>
                  </a:lnTo>
                  <a:lnTo>
                    <a:pt x="891" y="28"/>
                  </a:lnTo>
                  <a:lnTo>
                    <a:pt x="882" y="84"/>
                  </a:lnTo>
                  <a:lnTo>
                    <a:pt x="741" y="326"/>
                  </a:lnTo>
                  <a:lnTo>
                    <a:pt x="737" y="354"/>
                  </a:lnTo>
                  <a:lnTo>
                    <a:pt x="757" y="377"/>
                  </a:lnTo>
                  <a:lnTo>
                    <a:pt x="780" y="469"/>
                  </a:lnTo>
                  <a:lnTo>
                    <a:pt x="736" y="591"/>
                  </a:lnTo>
                  <a:lnTo>
                    <a:pt x="594" y="566"/>
                  </a:lnTo>
                  <a:lnTo>
                    <a:pt x="498" y="456"/>
                  </a:lnTo>
                  <a:lnTo>
                    <a:pt x="337" y="393"/>
                  </a:lnTo>
                  <a:lnTo>
                    <a:pt x="183" y="266"/>
                  </a:lnTo>
                  <a:lnTo>
                    <a:pt x="34" y="205"/>
                  </a:lnTo>
                  <a:lnTo>
                    <a:pt x="8" y="165"/>
                  </a:lnTo>
                  <a:lnTo>
                    <a:pt x="0" y="90"/>
                  </a:lnTo>
                  <a:lnTo>
                    <a:pt x="12" y="47"/>
                  </a:lnTo>
                  <a:lnTo>
                    <a:pt x="38" y="8"/>
                  </a:lnTo>
                  <a:lnTo>
                    <a:pt x="61" y="1"/>
                  </a:lnTo>
                  <a:lnTo>
                    <a:pt x="105" y="40"/>
                  </a:lnTo>
                  <a:lnTo>
                    <a:pt x="138" y="39"/>
                  </a:lnTo>
                  <a:lnTo>
                    <a:pt x="227" y="0"/>
                  </a:lnTo>
                  <a:lnTo>
                    <a:pt x="331" y="59"/>
                  </a:lnTo>
                  <a:lnTo>
                    <a:pt x="349" y="99"/>
                  </a:lnTo>
                  <a:lnTo>
                    <a:pt x="587" y="85"/>
                  </a:lnTo>
                  <a:lnTo>
                    <a:pt x="677" y="53"/>
                  </a:lnTo>
                  <a:lnTo>
                    <a:pt x="773" y="59"/>
                  </a:lnTo>
                  <a:lnTo>
                    <a:pt x="805" y="33"/>
                  </a:lnTo>
                  <a:lnTo>
                    <a:pt x="866" y="33"/>
                  </a:lnTo>
                  <a:lnTo>
                    <a:pt x="908" y="20"/>
                  </a:lnTo>
                </a:path>
              </a:pathLst>
            </a:custGeom>
            <a:solidFill>
              <a:srgbClr val="00B050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70" name="Freeform 154"/>
            <p:cNvSpPr>
              <a:spLocks/>
            </p:cNvSpPr>
            <p:nvPr/>
          </p:nvSpPr>
          <p:spPr bwMode="auto">
            <a:xfrm rot="-350899">
              <a:off x="2751733" y="5965438"/>
              <a:ext cx="175961" cy="345722"/>
            </a:xfrm>
            <a:custGeom>
              <a:avLst/>
              <a:gdLst>
                <a:gd name="T0" fmla="*/ 2147483647 w 409"/>
                <a:gd name="T1" fmla="*/ 0 h 855"/>
                <a:gd name="T2" fmla="*/ 2147483647 w 409"/>
                <a:gd name="T3" fmla="*/ 2147483647 h 855"/>
                <a:gd name="T4" fmla="*/ 2147483647 w 409"/>
                <a:gd name="T5" fmla="*/ 2147483647 h 855"/>
                <a:gd name="T6" fmla="*/ 2147483647 w 409"/>
                <a:gd name="T7" fmla="*/ 2147483647 h 855"/>
                <a:gd name="T8" fmla="*/ 2147483647 w 409"/>
                <a:gd name="T9" fmla="*/ 2147483647 h 855"/>
                <a:gd name="T10" fmla="*/ 2147483647 w 409"/>
                <a:gd name="T11" fmla="*/ 2147483647 h 855"/>
                <a:gd name="T12" fmla="*/ 2147483647 w 409"/>
                <a:gd name="T13" fmla="*/ 2147483647 h 855"/>
                <a:gd name="T14" fmla="*/ 2147483647 w 409"/>
                <a:gd name="T15" fmla="*/ 2147483647 h 855"/>
                <a:gd name="T16" fmla="*/ 2147483647 w 409"/>
                <a:gd name="T17" fmla="*/ 2147483647 h 855"/>
                <a:gd name="T18" fmla="*/ 2147483647 w 409"/>
                <a:gd name="T19" fmla="*/ 2147483647 h 855"/>
                <a:gd name="T20" fmla="*/ 2147483647 w 409"/>
                <a:gd name="T21" fmla="*/ 2147483647 h 855"/>
                <a:gd name="T22" fmla="*/ 2147483647 w 409"/>
                <a:gd name="T23" fmla="*/ 2147483647 h 855"/>
                <a:gd name="T24" fmla="*/ 2147483647 w 409"/>
                <a:gd name="T25" fmla="*/ 2147483647 h 855"/>
                <a:gd name="T26" fmla="*/ 2147483647 w 409"/>
                <a:gd name="T27" fmla="*/ 2147483647 h 855"/>
                <a:gd name="T28" fmla="*/ 2147483647 w 409"/>
                <a:gd name="T29" fmla="*/ 2147483647 h 855"/>
                <a:gd name="T30" fmla="*/ 2147483647 w 409"/>
                <a:gd name="T31" fmla="*/ 2147483647 h 855"/>
                <a:gd name="T32" fmla="*/ 2147483647 w 409"/>
                <a:gd name="T33" fmla="*/ 2147483647 h 855"/>
                <a:gd name="T34" fmla="*/ 0 w 409"/>
                <a:gd name="T35" fmla="*/ 2147483647 h 855"/>
                <a:gd name="T36" fmla="*/ 2147483647 w 409"/>
                <a:gd name="T37" fmla="*/ 2147483647 h 855"/>
                <a:gd name="T38" fmla="*/ 2147483647 w 409"/>
                <a:gd name="T39" fmla="*/ 2147483647 h 855"/>
                <a:gd name="T40" fmla="*/ 2147483647 w 409"/>
                <a:gd name="T41" fmla="*/ 2147483647 h 855"/>
                <a:gd name="T42" fmla="*/ 2147483647 w 409"/>
                <a:gd name="T43" fmla="*/ 2147483647 h 855"/>
                <a:gd name="T44" fmla="*/ 2147483647 w 409"/>
                <a:gd name="T45" fmla="*/ 2147483647 h 855"/>
                <a:gd name="T46" fmla="*/ 2147483647 w 409"/>
                <a:gd name="T47" fmla="*/ 2147483647 h 855"/>
                <a:gd name="T48" fmla="*/ 2147483647 w 409"/>
                <a:gd name="T49" fmla="*/ 2147483647 h 855"/>
                <a:gd name="T50" fmla="*/ 2147483647 w 409"/>
                <a:gd name="T51" fmla="*/ 2147483647 h 855"/>
                <a:gd name="T52" fmla="*/ 2147483647 w 409"/>
                <a:gd name="T53" fmla="*/ 2147483647 h 855"/>
                <a:gd name="T54" fmla="*/ 2147483647 w 409"/>
                <a:gd name="T55" fmla="*/ 2147483647 h 855"/>
                <a:gd name="T56" fmla="*/ 2147483647 w 409"/>
                <a:gd name="T57" fmla="*/ 2147483647 h 855"/>
                <a:gd name="T58" fmla="*/ 2147483647 w 409"/>
                <a:gd name="T59" fmla="*/ 2147483647 h 855"/>
                <a:gd name="T60" fmla="*/ 2147483647 w 409"/>
                <a:gd name="T61" fmla="*/ 2147483647 h 855"/>
                <a:gd name="T62" fmla="*/ 2147483647 w 409"/>
                <a:gd name="T63" fmla="*/ 2147483647 h 855"/>
                <a:gd name="T64" fmla="*/ 2147483647 w 409"/>
                <a:gd name="T65" fmla="*/ 0 h 8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9"/>
                <a:gd name="T100" fmla="*/ 0 h 855"/>
                <a:gd name="T101" fmla="*/ 409 w 409"/>
                <a:gd name="T102" fmla="*/ 855 h 8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9" h="855">
                  <a:moveTo>
                    <a:pt x="289" y="0"/>
                  </a:moveTo>
                  <a:lnTo>
                    <a:pt x="343" y="30"/>
                  </a:lnTo>
                  <a:lnTo>
                    <a:pt x="351" y="46"/>
                  </a:lnTo>
                  <a:lnTo>
                    <a:pt x="374" y="70"/>
                  </a:lnTo>
                  <a:lnTo>
                    <a:pt x="409" y="234"/>
                  </a:lnTo>
                  <a:lnTo>
                    <a:pt x="343" y="708"/>
                  </a:lnTo>
                  <a:lnTo>
                    <a:pt x="323" y="739"/>
                  </a:lnTo>
                  <a:lnTo>
                    <a:pt x="318" y="764"/>
                  </a:lnTo>
                  <a:lnTo>
                    <a:pt x="286" y="785"/>
                  </a:lnTo>
                  <a:lnTo>
                    <a:pt x="221" y="756"/>
                  </a:lnTo>
                  <a:lnTo>
                    <a:pt x="190" y="778"/>
                  </a:lnTo>
                  <a:lnTo>
                    <a:pt x="161" y="823"/>
                  </a:lnTo>
                  <a:lnTo>
                    <a:pt x="124" y="848"/>
                  </a:lnTo>
                  <a:lnTo>
                    <a:pt x="73" y="855"/>
                  </a:lnTo>
                  <a:lnTo>
                    <a:pt x="5" y="738"/>
                  </a:lnTo>
                  <a:lnTo>
                    <a:pt x="2" y="694"/>
                  </a:lnTo>
                  <a:lnTo>
                    <a:pt x="9" y="665"/>
                  </a:lnTo>
                  <a:lnTo>
                    <a:pt x="0" y="622"/>
                  </a:lnTo>
                  <a:lnTo>
                    <a:pt x="29" y="520"/>
                  </a:lnTo>
                  <a:lnTo>
                    <a:pt x="50" y="504"/>
                  </a:lnTo>
                  <a:lnTo>
                    <a:pt x="58" y="475"/>
                  </a:lnTo>
                  <a:lnTo>
                    <a:pt x="48" y="457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15" y="227"/>
                  </a:lnTo>
                  <a:lnTo>
                    <a:pt x="3" y="195"/>
                  </a:lnTo>
                  <a:lnTo>
                    <a:pt x="19" y="89"/>
                  </a:lnTo>
                  <a:lnTo>
                    <a:pt x="24" y="82"/>
                  </a:lnTo>
                  <a:lnTo>
                    <a:pt x="62" y="133"/>
                  </a:lnTo>
                  <a:lnTo>
                    <a:pt x="112" y="131"/>
                  </a:lnTo>
                  <a:lnTo>
                    <a:pt x="224" y="49"/>
                  </a:lnTo>
                  <a:lnTo>
                    <a:pt x="256" y="4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71" name="Freeform 156"/>
            <p:cNvSpPr>
              <a:spLocks/>
            </p:cNvSpPr>
            <p:nvPr/>
          </p:nvSpPr>
          <p:spPr bwMode="auto">
            <a:xfrm rot="-350899">
              <a:off x="4698537" y="5927408"/>
              <a:ext cx="37439" cy="34572"/>
            </a:xfrm>
            <a:custGeom>
              <a:avLst/>
              <a:gdLst>
                <a:gd name="T0" fmla="*/ 2147483647 w 84"/>
                <a:gd name="T1" fmla="*/ 2147483647 h 78"/>
                <a:gd name="T2" fmla="*/ 2147483647 w 84"/>
                <a:gd name="T3" fmla="*/ 2147483647 h 78"/>
                <a:gd name="T4" fmla="*/ 2147483647 w 84"/>
                <a:gd name="T5" fmla="*/ 2147483647 h 78"/>
                <a:gd name="T6" fmla="*/ 2147483647 w 84"/>
                <a:gd name="T7" fmla="*/ 2147483647 h 78"/>
                <a:gd name="T8" fmla="*/ 2147483647 w 84"/>
                <a:gd name="T9" fmla="*/ 0 h 78"/>
                <a:gd name="T10" fmla="*/ 0 w 84"/>
                <a:gd name="T11" fmla="*/ 2147483647 h 78"/>
                <a:gd name="T12" fmla="*/ 2147483647 w 84"/>
                <a:gd name="T13" fmla="*/ 2147483647 h 78"/>
                <a:gd name="T14" fmla="*/ 2147483647 w 84"/>
                <a:gd name="T15" fmla="*/ 2147483647 h 78"/>
                <a:gd name="T16" fmla="*/ 2147483647 w 84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78"/>
                <a:gd name="T29" fmla="*/ 84 w 84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78">
                  <a:moveTo>
                    <a:pt x="58" y="68"/>
                  </a:moveTo>
                  <a:lnTo>
                    <a:pt x="84" y="54"/>
                  </a:lnTo>
                  <a:lnTo>
                    <a:pt x="70" y="42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5" y="64"/>
                  </a:lnTo>
                  <a:lnTo>
                    <a:pt x="35" y="78"/>
                  </a:lnTo>
                  <a:lnTo>
                    <a:pt x="58" y="6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72" name="Freeform 157"/>
            <p:cNvSpPr>
              <a:spLocks/>
            </p:cNvSpPr>
            <p:nvPr/>
          </p:nvSpPr>
          <p:spPr bwMode="auto">
            <a:xfrm rot="-350899">
              <a:off x="4698537" y="5927408"/>
              <a:ext cx="37439" cy="34572"/>
            </a:xfrm>
            <a:custGeom>
              <a:avLst/>
              <a:gdLst>
                <a:gd name="T0" fmla="*/ 2147483647 w 84"/>
                <a:gd name="T1" fmla="*/ 2147483647 h 78"/>
                <a:gd name="T2" fmla="*/ 2147483647 w 84"/>
                <a:gd name="T3" fmla="*/ 2147483647 h 78"/>
                <a:gd name="T4" fmla="*/ 2147483647 w 84"/>
                <a:gd name="T5" fmla="*/ 2147483647 h 78"/>
                <a:gd name="T6" fmla="*/ 2147483647 w 84"/>
                <a:gd name="T7" fmla="*/ 2147483647 h 78"/>
                <a:gd name="T8" fmla="*/ 2147483647 w 84"/>
                <a:gd name="T9" fmla="*/ 0 h 78"/>
                <a:gd name="T10" fmla="*/ 0 w 84"/>
                <a:gd name="T11" fmla="*/ 2147483647 h 78"/>
                <a:gd name="T12" fmla="*/ 2147483647 w 84"/>
                <a:gd name="T13" fmla="*/ 2147483647 h 78"/>
                <a:gd name="T14" fmla="*/ 2147483647 w 84"/>
                <a:gd name="T15" fmla="*/ 2147483647 h 78"/>
                <a:gd name="T16" fmla="*/ 2147483647 w 84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78"/>
                <a:gd name="T29" fmla="*/ 84 w 84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78">
                  <a:moveTo>
                    <a:pt x="58" y="68"/>
                  </a:moveTo>
                  <a:lnTo>
                    <a:pt x="84" y="54"/>
                  </a:lnTo>
                  <a:lnTo>
                    <a:pt x="70" y="42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5" y="64"/>
                  </a:lnTo>
                  <a:lnTo>
                    <a:pt x="35" y="78"/>
                  </a:lnTo>
                  <a:lnTo>
                    <a:pt x="58" y="68"/>
                  </a:lnTo>
                </a:path>
              </a:pathLst>
            </a:custGeom>
            <a:solidFill>
              <a:srgbClr val="DDDDDD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73" name="Freeform 158"/>
            <p:cNvSpPr>
              <a:spLocks/>
            </p:cNvSpPr>
            <p:nvPr/>
          </p:nvSpPr>
          <p:spPr bwMode="auto">
            <a:xfrm rot="-350899">
              <a:off x="4707897" y="6679354"/>
              <a:ext cx="359410" cy="100259"/>
            </a:xfrm>
            <a:custGeom>
              <a:avLst/>
              <a:gdLst>
                <a:gd name="T0" fmla="*/ 2147483647 w 833"/>
                <a:gd name="T1" fmla="*/ 2147483647 h 243"/>
                <a:gd name="T2" fmla="*/ 2147483647 w 833"/>
                <a:gd name="T3" fmla="*/ 2147483647 h 243"/>
                <a:gd name="T4" fmla="*/ 2147483647 w 833"/>
                <a:gd name="T5" fmla="*/ 2147483647 h 243"/>
                <a:gd name="T6" fmla="*/ 2147483647 w 833"/>
                <a:gd name="T7" fmla="*/ 2147483647 h 243"/>
                <a:gd name="T8" fmla="*/ 2147483647 w 833"/>
                <a:gd name="T9" fmla="*/ 2147483647 h 243"/>
                <a:gd name="T10" fmla="*/ 2147483647 w 833"/>
                <a:gd name="T11" fmla="*/ 2147483647 h 243"/>
                <a:gd name="T12" fmla="*/ 2147483647 w 833"/>
                <a:gd name="T13" fmla="*/ 2147483647 h 243"/>
                <a:gd name="T14" fmla="*/ 2147483647 w 833"/>
                <a:gd name="T15" fmla="*/ 2147483647 h 243"/>
                <a:gd name="T16" fmla="*/ 2147483647 w 833"/>
                <a:gd name="T17" fmla="*/ 2147483647 h 243"/>
                <a:gd name="T18" fmla="*/ 2147483647 w 833"/>
                <a:gd name="T19" fmla="*/ 0 h 243"/>
                <a:gd name="T20" fmla="*/ 2147483647 w 833"/>
                <a:gd name="T21" fmla="*/ 2147483647 h 243"/>
                <a:gd name="T22" fmla="*/ 2147483647 w 833"/>
                <a:gd name="T23" fmla="*/ 2147483647 h 243"/>
                <a:gd name="T24" fmla="*/ 0 w 833"/>
                <a:gd name="T25" fmla="*/ 2147483647 h 243"/>
                <a:gd name="T26" fmla="*/ 2147483647 w 833"/>
                <a:gd name="T27" fmla="*/ 2147483647 h 243"/>
                <a:gd name="T28" fmla="*/ 2147483647 w 833"/>
                <a:gd name="T29" fmla="*/ 2147483647 h 243"/>
                <a:gd name="T30" fmla="*/ 2147483647 w 833"/>
                <a:gd name="T31" fmla="*/ 2147483647 h 243"/>
                <a:gd name="T32" fmla="*/ 2147483647 w 833"/>
                <a:gd name="T33" fmla="*/ 2147483647 h 243"/>
                <a:gd name="T34" fmla="*/ 2147483647 w 833"/>
                <a:gd name="T35" fmla="*/ 2147483647 h 243"/>
                <a:gd name="T36" fmla="*/ 2147483647 w 833"/>
                <a:gd name="T37" fmla="*/ 2147483647 h 243"/>
                <a:gd name="T38" fmla="*/ 2147483647 w 833"/>
                <a:gd name="T39" fmla="*/ 2147483647 h 243"/>
                <a:gd name="T40" fmla="*/ 2147483647 w 833"/>
                <a:gd name="T41" fmla="*/ 2147483647 h 243"/>
                <a:gd name="T42" fmla="*/ 2147483647 w 833"/>
                <a:gd name="T43" fmla="*/ 2147483647 h 243"/>
                <a:gd name="T44" fmla="*/ 2147483647 w 833"/>
                <a:gd name="T45" fmla="*/ 2147483647 h 243"/>
                <a:gd name="T46" fmla="*/ 2147483647 w 833"/>
                <a:gd name="T47" fmla="*/ 2147483647 h 243"/>
                <a:gd name="T48" fmla="*/ 2147483647 w 833"/>
                <a:gd name="T49" fmla="*/ 2147483647 h 243"/>
                <a:gd name="T50" fmla="*/ 2147483647 w 833"/>
                <a:gd name="T51" fmla="*/ 2147483647 h 243"/>
                <a:gd name="T52" fmla="*/ 2147483647 w 833"/>
                <a:gd name="T53" fmla="*/ 2147483647 h 243"/>
                <a:gd name="T54" fmla="*/ 2147483647 w 833"/>
                <a:gd name="T55" fmla="*/ 2147483647 h 243"/>
                <a:gd name="T56" fmla="*/ 2147483647 w 833"/>
                <a:gd name="T57" fmla="*/ 2147483647 h 2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3"/>
                <a:gd name="T88" fmla="*/ 0 h 243"/>
                <a:gd name="T89" fmla="*/ 833 w 833"/>
                <a:gd name="T90" fmla="*/ 243 h 2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3" h="243">
                  <a:moveTo>
                    <a:pt x="452" y="66"/>
                  </a:moveTo>
                  <a:lnTo>
                    <a:pt x="409" y="52"/>
                  </a:lnTo>
                  <a:lnTo>
                    <a:pt x="245" y="88"/>
                  </a:lnTo>
                  <a:lnTo>
                    <a:pt x="207" y="60"/>
                  </a:lnTo>
                  <a:lnTo>
                    <a:pt x="177" y="58"/>
                  </a:lnTo>
                  <a:lnTo>
                    <a:pt x="189" y="25"/>
                  </a:lnTo>
                  <a:lnTo>
                    <a:pt x="165" y="1"/>
                  </a:lnTo>
                  <a:lnTo>
                    <a:pt x="133" y="31"/>
                  </a:lnTo>
                  <a:lnTo>
                    <a:pt x="73" y="2"/>
                  </a:lnTo>
                  <a:lnTo>
                    <a:pt x="53" y="0"/>
                  </a:lnTo>
                  <a:lnTo>
                    <a:pt x="41" y="43"/>
                  </a:lnTo>
                  <a:lnTo>
                    <a:pt x="11" y="34"/>
                  </a:lnTo>
                  <a:lnTo>
                    <a:pt x="0" y="155"/>
                  </a:lnTo>
                  <a:lnTo>
                    <a:pt x="278" y="155"/>
                  </a:lnTo>
                  <a:lnTo>
                    <a:pt x="310" y="176"/>
                  </a:lnTo>
                  <a:lnTo>
                    <a:pt x="357" y="190"/>
                  </a:lnTo>
                  <a:lnTo>
                    <a:pt x="386" y="243"/>
                  </a:lnTo>
                  <a:lnTo>
                    <a:pt x="731" y="170"/>
                  </a:lnTo>
                  <a:lnTo>
                    <a:pt x="789" y="192"/>
                  </a:lnTo>
                  <a:lnTo>
                    <a:pt x="833" y="107"/>
                  </a:lnTo>
                  <a:lnTo>
                    <a:pt x="821" y="82"/>
                  </a:lnTo>
                  <a:lnTo>
                    <a:pt x="786" y="104"/>
                  </a:lnTo>
                  <a:lnTo>
                    <a:pt x="756" y="110"/>
                  </a:lnTo>
                  <a:lnTo>
                    <a:pt x="718" y="128"/>
                  </a:lnTo>
                  <a:lnTo>
                    <a:pt x="671" y="117"/>
                  </a:lnTo>
                  <a:lnTo>
                    <a:pt x="642" y="76"/>
                  </a:lnTo>
                  <a:lnTo>
                    <a:pt x="490" y="89"/>
                  </a:lnTo>
                  <a:lnTo>
                    <a:pt x="453" y="82"/>
                  </a:lnTo>
                  <a:lnTo>
                    <a:pt x="452" y="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 rot="-350899">
              <a:off x="4707897" y="6679354"/>
              <a:ext cx="359410" cy="100259"/>
            </a:xfrm>
            <a:custGeom>
              <a:avLst/>
              <a:gdLst>
                <a:gd name="T0" fmla="*/ 2147483647 w 833"/>
                <a:gd name="T1" fmla="*/ 2147483647 h 243"/>
                <a:gd name="T2" fmla="*/ 2147483647 w 833"/>
                <a:gd name="T3" fmla="*/ 2147483647 h 243"/>
                <a:gd name="T4" fmla="*/ 2147483647 w 833"/>
                <a:gd name="T5" fmla="*/ 2147483647 h 243"/>
                <a:gd name="T6" fmla="*/ 2147483647 w 833"/>
                <a:gd name="T7" fmla="*/ 2147483647 h 243"/>
                <a:gd name="T8" fmla="*/ 2147483647 w 833"/>
                <a:gd name="T9" fmla="*/ 2147483647 h 243"/>
                <a:gd name="T10" fmla="*/ 2147483647 w 833"/>
                <a:gd name="T11" fmla="*/ 2147483647 h 243"/>
                <a:gd name="T12" fmla="*/ 2147483647 w 833"/>
                <a:gd name="T13" fmla="*/ 2147483647 h 243"/>
                <a:gd name="T14" fmla="*/ 2147483647 w 833"/>
                <a:gd name="T15" fmla="*/ 2147483647 h 243"/>
                <a:gd name="T16" fmla="*/ 2147483647 w 833"/>
                <a:gd name="T17" fmla="*/ 2147483647 h 243"/>
                <a:gd name="T18" fmla="*/ 2147483647 w 833"/>
                <a:gd name="T19" fmla="*/ 0 h 243"/>
                <a:gd name="T20" fmla="*/ 2147483647 w 833"/>
                <a:gd name="T21" fmla="*/ 2147483647 h 243"/>
                <a:gd name="T22" fmla="*/ 2147483647 w 833"/>
                <a:gd name="T23" fmla="*/ 2147483647 h 243"/>
                <a:gd name="T24" fmla="*/ 0 w 833"/>
                <a:gd name="T25" fmla="*/ 2147483647 h 243"/>
                <a:gd name="T26" fmla="*/ 2147483647 w 833"/>
                <a:gd name="T27" fmla="*/ 2147483647 h 243"/>
                <a:gd name="T28" fmla="*/ 2147483647 w 833"/>
                <a:gd name="T29" fmla="*/ 2147483647 h 243"/>
                <a:gd name="T30" fmla="*/ 2147483647 w 833"/>
                <a:gd name="T31" fmla="*/ 2147483647 h 243"/>
                <a:gd name="T32" fmla="*/ 2147483647 w 833"/>
                <a:gd name="T33" fmla="*/ 2147483647 h 243"/>
                <a:gd name="T34" fmla="*/ 2147483647 w 833"/>
                <a:gd name="T35" fmla="*/ 2147483647 h 243"/>
                <a:gd name="T36" fmla="*/ 2147483647 w 833"/>
                <a:gd name="T37" fmla="*/ 2147483647 h 243"/>
                <a:gd name="T38" fmla="*/ 2147483647 w 833"/>
                <a:gd name="T39" fmla="*/ 2147483647 h 243"/>
                <a:gd name="T40" fmla="*/ 2147483647 w 833"/>
                <a:gd name="T41" fmla="*/ 2147483647 h 243"/>
                <a:gd name="T42" fmla="*/ 2147483647 w 833"/>
                <a:gd name="T43" fmla="*/ 2147483647 h 243"/>
                <a:gd name="T44" fmla="*/ 2147483647 w 833"/>
                <a:gd name="T45" fmla="*/ 2147483647 h 243"/>
                <a:gd name="T46" fmla="*/ 2147483647 w 833"/>
                <a:gd name="T47" fmla="*/ 2147483647 h 243"/>
                <a:gd name="T48" fmla="*/ 2147483647 w 833"/>
                <a:gd name="T49" fmla="*/ 2147483647 h 243"/>
                <a:gd name="T50" fmla="*/ 2147483647 w 833"/>
                <a:gd name="T51" fmla="*/ 2147483647 h 243"/>
                <a:gd name="T52" fmla="*/ 2147483647 w 833"/>
                <a:gd name="T53" fmla="*/ 2147483647 h 243"/>
                <a:gd name="T54" fmla="*/ 2147483647 w 833"/>
                <a:gd name="T55" fmla="*/ 2147483647 h 243"/>
                <a:gd name="T56" fmla="*/ 2147483647 w 833"/>
                <a:gd name="T57" fmla="*/ 2147483647 h 2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3"/>
                <a:gd name="T88" fmla="*/ 0 h 243"/>
                <a:gd name="T89" fmla="*/ 833 w 833"/>
                <a:gd name="T90" fmla="*/ 243 h 2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3" h="243">
                  <a:moveTo>
                    <a:pt x="452" y="66"/>
                  </a:moveTo>
                  <a:lnTo>
                    <a:pt x="409" y="52"/>
                  </a:lnTo>
                  <a:lnTo>
                    <a:pt x="245" y="88"/>
                  </a:lnTo>
                  <a:lnTo>
                    <a:pt x="207" y="60"/>
                  </a:lnTo>
                  <a:lnTo>
                    <a:pt x="177" y="58"/>
                  </a:lnTo>
                  <a:lnTo>
                    <a:pt x="189" y="25"/>
                  </a:lnTo>
                  <a:lnTo>
                    <a:pt x="165" y="1"/>
                  </a:lnTo>
                  <a:lnTo>
                    <a:pt x="133" y="31"/>
                  </a:lnTo>
                  <a:lnTo>
                    <a:pt x="73" y="2"/>
                  </a:lnTo>
                  <a:lnTo>
                    <a:pt x="53" y="0"/>
                  </a:lnTo>
                  <a:lnTo>
                    <a:pt x="41" y="43"/>
                  </a:lnTo>
                  <a:lnTo>
                    <a:pt x="11" y="34"/>
                  </a:lnTo>
                  <a:lnTo>
                    <a:pt x="0" y="155"/>
                  </a:lnTo>
                  <a:lnTo>
                    <a:pt x="278" y="155"/>
                  </a:lnTo>
                  <a:lnTo>
                    <a:pt x="310" y="176"/>
                  </a:lnTo>
                  <a:lnTo>
                    <a:pt x="357" y="190"/>
                  </a:lnTo>
                  <a:lnTo>
                    <a:pt x="386" y="243"/>
                  </a:lnTo>
                  <a:lnTo>
                    <a:pt x="731" y="170"/>
                  </a:lnTo>
                  <a:lnTo>
                    <a:pt x="789" y="192"/>
                  </a:lnTo>
                  <a:lnTo>
                    <a:pt x="833" y="107"/>
                  </a:lnTo>
                  <a:lnTo>
                    <a:pt x="821" y="82"/>
                  </a:lnTo>
                  <a:lnTo>
                    <a:pt x="786" y="104"/>
                  </a:lnTo>
                  <a:lnTo>
                    <a:pt x="756" y="110"/>
                  </a:lnTo>
                  <a:lnTo>
                    <a:pt x="718" y="128"/>
                  </a:lnTo>
                  <a:lnTo>
                    <a:pt x="671" y="117"/>
                  </a:lnTo>
                  <a:lnTo>
                    <a:pt x="642" y="76"/>
                  </a:lnTo>
                  <a:lnTo>
                    <a:pt x="490" y="89"/>
                  </a:lnTo>
                  <a:lnTo>
                    <a:pt x="453" y="82"/>
                  </a:lnTo>
                  <a:lnTo>
                    <a:pt x="452" y="66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 rot="-350899">
              <a:off x="4355975" y="6330174"/>
              <a:ext cx="293892" cy="276578"/>
            </a:xfrm>
            <a:custGeom>
              <a:avLst/>
              <a:gdLst>
                <a:gd name="T0" fmla="*/ 2147483647 w 681"/>
                <a:gd name="T1" fmla="*/ 0 h 683"/>
                <a:gd name="T2" fmla="*/ 2147483647 w 681"/>
                <a:gd name="T3" fmla="*/ 2147483647 h 683"/>
                <a:gd name="T4" fmla="*/ 2147483647 w 681"/>
                <a:gd name="T5" fmla="*/ 2147483647 h 683"/>
                <a:gd name="T6" fmla="*/ 2147483647 w 681"/>
                <a:gd name="T7" fmla="*/ 2147483647 h 683"/>
                <a:gd name="T8" fmla="*/ 2147483647 w 681"/>
                <a:gd name="T9" fmla="*/ 2147483647 h 683"/>
                <a:gd name="T10" fmla="*/ 0 w 681"/>
                <a:gd name="T11" fmla="*/ 2147483647 h 683"/>
                <a:gd name="T12" fmla="*/ 2147483647 w 681"/>
                <a:gd name="T13" fmla="*/ 2147483647 h 683"/>
                <a:gd name="T14" fmla="*/ 2147483647 w 681"/>
                <a:gd name="T15" fmla="*/ 2147483647 h 683"/>
                <a:gd name="T16" fmla="*/ 2147483647 w 681"/>
                <a:gd name="T17" fmla="*/ 2147483647 h 683"/>
                <a:gd name="T18" fmla="*/ 2147483647 w 681"/>
                <a:gd name="T19" fmla="*/ 2147483647 h 683"/>
                <a:gd name="T20" fmla="*/ 2147483647 w 681"/>
                <a:gd name="T21" fmla="*/ 2147483647 h 683"/>
                <a:gd name="T22" fmla="*/ 2147483647 w 681"/>
                <a:gd name="T23" fmla="*/ 2147483647 h 683"/>
                <a:gd name="T24" fmla="*/ 2147483647 w 681"/>
                <a:gd name="T25" fmla="*/ 2147483647 h 683"/>
                <a:gd name="T26" fmla="*/ 2147483647 w 681"/>
                <a:gd name="T27" fmla="*/ 2147483647 h 683"/>
                <a:gd name="T28" fmla="*/ 2147483647 w 681"/>
                <a:gd name="T29" fmla="*/ 2147483647 h 683"/>
                <a:gd name="T30" fmla="*/ 2147483647 w 681"/>
                <a:gd name="T31" fmla="*/ 2147483647 h 683"/>
                <a:gd name="T32" fmla="*/ 2147483647 w 681"/>
                <a:gd name="T33" fmla="*/ 2147483647 h 683"/>
                <a:gd name="T34" fmla="*/ 2147483647 w 681"/>
                <a:gd name="T35" fmla="*/ 2147483647 h 683"/>
                <a:gd name="T36" fmla="*/ 2147483647 w 681"/>
                <a:gd name="T37" fmla="*/ 2147483647 h 683"/>
                <a:gd name="T38" fmla="*/ 2147483647 w 681"/>
                <a:gd name="T39" fmla="*/ 2147483647 h 683"/>
                <a:gd name="T40" fmla="*/ 2147483647 w 681"/>
                <a:gd name="T41" fmla="*/ 2147483647 h 683"/>
                <a:gd name="T42" fmla="*/ 2147483647 w 681"/>
                <a:gd name="T43" fmla="*/ 2147483647 h 683"/>
                <a:gd name="T44" fmla="*/ 2147483647 w 681"/>
                <a:gd name="T45" fmla="*/ 2147483647 h 683"/>
                <a:gd name="T46" fmla="*/ 2147483647 w 681"/>
                <a:gd name="T47" fmla="*/ 2147483647 h 683"/>
                <a:gd name="T48" fmla="*/ 2147483647 w 681"/>
                <a:gd name="T49" fmla="*/ 2147483647 h 683"/>
                <a:gd name="T50" fmla="*/ 2147483647 w 681"/>
                <a:gd name="T51" fmla="*/ 2147483647 h 683"/>
                <a:gd name="T52" fmla="*/ 2147483647 w 681"/>
                <a:gd name="T53" fmla="*/ 2147483647 h 683"/>
                <a:gd name="T54" fmla="*/ 2147483647 w 681"/>
                <a:gd name="T55" fmla="*/ 2147483647 h 683"/>
                <a:gd name="T56" fmla="*/ 2147483647 w 681"/>
                <a:gd name="T57" fmla="*/ 2147483647 h 683"/>
                <a:gd name="T58" fmla="*/ 2147483647 w 681"/>
                <a:gd name="T59" fmla="*/ 2147483647 h 683"/>
                <a:gd name="T60" fmla="*/ 2147483647 w 681"/>
                <a:gd name="T61" fmla="*/ 2147483647 h 683"/>
                <a:gd name="T62" fmla="*/ 2147483647 w 681"/>
                <a:gd name="T63" fmla="*/ 2147483647 h 683"/>
                <a:gd name="T64" fmla="*/ 2147483647 w 681"/>
                <a:gd name="T65" fmla="*/ 2147483647 h 683"/>
                <a:gd name="T66" fmla="*/ 2147483647 w 681"/>
                <a:gd name="T67" fmla="*/ 2147483647 h 683"/>
                <a:gd name="T68" fmla="*/ 2147483647 w 681"/>
                <a:gd name="T69" fmla="*/ 2147483647 h 683"/>
                <a:gd name="T70" fmla="*/ 2147483647 w 681"/>
                <a:gd name="T71" fmla="*/ 2147483647 h 683"/>
                <a:gd name="T72" fmla="*/ 2147483647 w 681"/>
                <a:gd name="T73" fmla="*/ 2147483647 h 683"/>
                <a:gd name="T74" fmla="*/ 2147483647 w 681"/>
                <a:gd name="T75" fmla="*/ 0 h 6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1"/>
                <a:gd name="T115" fmla="*/ 0 h 683"/>
                <a:gd name="T116" fmla="*/ 681 w 681"/>
                <a:gd name="T117" fmla="*/ 683 h 6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1" h="683">
                  <a:moveTo>
                    <a:pt x="256" y="0"/>
                  </a:moveTo>
                  <a:lnTo>
                    <a:pt x="187" y="11"/>
                  </a:lnTo>
                  <a:lnTo>
                    <a:pt x="112" y="62"/>
                  </a:lnTo>
                  <a:lnTo>
                    <a:pt x="70" y="48"/>
                  </a:lnTo>
                  <a:lnTo>
                    <a:pt x="12" y="147"/>
                  </a:lnTo>
                  <a:lnTo>
                    <a:pt x="0" y="194"/>
                  </a:lnTo>
                  <a:lnTo>
                    <a:pt x="36" y="264"/>
                  </a:lnTo>
                  <a:lnTo>
                    <a:pt x="116" y="300"/>
                  </a:lnTo>
                  <a:lnTo>
                    <a:pt x="156" y="366"/>
                  </a:lnTo>
                  <a:lnTo>
                    <a:pt x="132" y="452"/>
                  </a:lnTo>
                  <a:lnTo>
                    <a:pt x="147" y="522"/>
                  </a:lnTo>
                  <a:lnTo>
                    <a:pt x="176" y="553"/>
                  </a:lnTo>
                  <a:lnTo>
                    <a:pt x="219" y="569"/>
                  </a:lnTo>
                  <a:lnTo>
                    <a:pt x="231" y="511"/>
                  </a:lnTo>
                  <a:lnTo>
                    <a:pt x="265" y="466"/>
                  </a:lnTo>
                  <a:lnTo>
                    <a:pt x="288" y="503"/>
                  </a:lnTo>
                  <a:lnTo>
                    <a:pt x="331" y="537"/>
                  </a:lnTo>
                  <a:lnTo>
                    <a:pt x="367" y="681"/>
                  </a:lnTo>
                  <a:lnTo>
                    <a:pt x="394" y="683"/>
                  </a:lnTo>
                  <a:lnTo>
                    <a:pt x="413" y="575"/>
                  </a:lnTo>
                  <a:lnTo>
                    <a:pt x="461" y="552"/>
                  </a:lnTo>
                  <a:lnTo>
                    <a:pt x="495" y="605"/>
                  </a:lnTo>
                  <a:lnTo>
                    <a:pt x="586" y="666"/>
                  </a:lnTo>
                  <a:lnTo>
                    <a:pt x="527" y="393"/>
                  </a:lnTo>
                  <a:lnTo>
                    <a:pt x="487" y="337"/>
                  </a:lnTo>
                  <a:lnTo>
                    <a:pt x="468" y="274"/>
                  </a:lnTo>
                  <a:lnTo>
                    <a:pt x="566" y="332"/>
                  </a:lnTo>
                  <a:lnTo>
                    <a:pt x="577" y="363"/>
                  </a:lnTo>
                  <a:lnTo>
                    <a:pt x="603" y="355"/>
                  </a:lnTo>
                  <a:lnTo>
                    <a:pt x="637" y="322"/>
                  </a:lnTo>
                  <a:lnTo>
                    <a:pt x="681" y="315"/>
                  </a:lnTo>
                  <a:lnTo>
                    <a:pt x="671" y="276"/>
                  </a:lnTo>
                  <a:lnTo>
                    <a:pt x="605" y="237"/>
                  </a:lnTo>
                  <a:lnTo>
                    <a:pt x="563" y="160"/>
                  </a:lnTo>
                  <a:lnTo>
                    <a:pt x="565" y="120"/>
                  </a:lnTo>
                  <a:lnTo>
                    <a:pt x="321" y="39"/>
                  </a:lnTo>
                  <a:lnTo>
                    <a:pt x="293" y="4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 rot="-350899">
              <a:off x="4355975" y="6330174"/>
              <a:ext cx="293892" cy="276578"/>
            </a:xfrm>
            <a:custGeom>
              <a:avLst/>
              <a:gdLst>
                <a:gd name="T0" fmla="*/ 2147483647 w 681"/>
                <a:gd name="T1" fmla="*/ 0 h 683"/>
                <a:gd name="T2" fmla="*/ 2147483647 w 681"/>
                <a:gd name="T3" fmla="*/ 2147483647 h 683"/>
                <a:gd name="T4" fmla="*/ 2147483647 w 681"/>
                <a:gd name="T5" fmla="*/ 2147483647 h 683"/>
                <a:gd name="T6" fmla="*/ 2147483647 w 681"/>
                <a:gd name="T7" fmla="*/ 2147483647 h 683"/>
                <a:gd name="T8" fmla="*/ 2147483647 w 681"/>
                <a:gd name="T9" fmla="*/ 2147483647 h 683"/>
                <a:gd name="T10" fmla="*/ 0 w 681"/>
                <a:gd name="T11" fmla="*/ 2147483647 h 683"/>
                <a:gd name="T12" fmla="*/ 2147483647 w 681"/>
                <a:gd name="T13" fmla="*/ 2147483647 h 683"/>
                <a:gd name="T14" fmla="*/ 2147483647 w 681"/>
                <a:gd name="T15" fmla="*/ 2147483647 h 683"/>
                <a:gd name="T16" fmla="*/ 2147483647 w 681"/>
                <a:gd name="T17" fmla="*/ 2147483647 h 683"/>
                <a:gd name="T18" fmla="*/ 2147483647 w 681"/>
                <a:gd name="T19" fmla="*/ 2147483647 h 683"/>
                <a:gd name="T20" fmla="*/ 2147483647 w 681"/>
                <a:gd name="T21" fmla="*/ 2147483647 h 683"/>
                <a:gd name="T22" fmla="*/ 2147483647 w 681"/>
                <a:gd name="T23" fmla="*/ 2147483647 h 683"/>
                <a:gd name="T24" fmla="*/ 2147483647 w 681"/>
                <a:gd name="T25" fmla="*/ 2147483647 h 683"/>
                <a:gd name="T26" fmla="*/ 2147483647 w 681"/>
                <a:gd name="T27" fmla="*/ 2147483647 h 683"/>
                <a:gd name="T28" fmla="*/ 2147483647 w 681"/>
                <a:gd name="T29" fmla="*/ 2147483647 h 683"/>
                <a:gd name="T30" fmla="*/ 2147483647 w 681"/>
                <a:gd name="T31" fmla="*/ 2147483647 h 683"/>
                <a:gd name="T32" fmla="*/ 2147483647 w 681"/>
                <a:gd name="T33" fmla="*/ 2147483647 h 683"/>
                <a:gd name="T34" fmla="*/ 2147483647 w 681"/>
                <a:gd name="T35" fmla="*/ 2147483647 h 683"/>
                <a:gd name="T36" fmla="*/ 2147483647 w 681"/>
                <a:gd name="T37" fmla="*/ 2147483647 h 683"/>
                <a:gd name="T38" fmla="*/ 2147483647 w 681"/>
                <a:gd name="T39" fmla="*/ 2147483647 h 683"/>
                <a:gd name="T40" fmla="*/ 2147483647 w 681"/>
                <a:gd name="T41" fmla="*/ 2147483647 h 683"/>
                <a:gd name="T42" fmla="*/ 2147483647 w 681"/>
                <a:gd name="T43" fmla="*/ 2147483647 h 683"/>
                <a:gd name="T44" fmla="*/ 2147483647 w 681"/>
                <a:gd name="T45" fmla="*/ 2147483647 h 683"/>
                <a:gd name="T46" fmla="*/ 2147483647 w 681"/>
                <a:gd name="T47" fmla="*/ 2147483647 h 683"/>
                <a:gd name="T48" fmla="*/ 2147483647 w 681"/>
                <a:gd name="T49" fmla="*/ 2147483647 h 683"/>
                <a:gd name="T50" fmla="*/ 2147483647 w 681"/>
                <a:gd name="T51" fmla="*/ 2147483647 h 683"/>
                <a:gd name="T52" fmla="*/ 2147483647 w 681"/>
                <a:gd name="T53" fmla="*/ 2147483647 h 683"/>
                <a:gd name="T54" fmla="*/ 2147483647 w 681"/>
                <a:gd name="T55" fmla="*/ 2147483647 h 683"/>
                <a:gd name="T56" fmla="*/ 2147483647 w 681"/>
                <a:gd name="T57" fmla="*/ 2147483647 h 683"/>
                <a:gd name="T58" fmla="*/ 2147483647 w 681"/>
                <a:gd name="T59" fmla="*/ 2147483647 h 683"/>
                <a:gd name="T60" fmla="*/ 2147483647 w 681"/>
                <a:gd name="T61" fmla="*/ 2147483647 h 683"/>
                <a:gd name="T62" fmla="*/ 2147483647 w 681"/>
                <a:gd name="T63" fmla="*/ 2147483647 h 683"/>
                <a:gd name="T64" fmla="*/ 2147483647 w 681"/>
                <a:gd name="T65" fmla="*/ 2147483647 h 683"/>
                <a:gd name="T66" fmla="*/ 2147483647 w 681"/>
                <a:gd name="T67" fmla="*/ 2147483647 h 683"/>
                <a:gd name="T68" fmla="*/ 2147483647 w 681"/>
                <a:gd name="T69" fmla="*/ 2147483647 h 683"/>
                <a:gd name="T70" fmla="*/ 2147483647 w 681"/>
                <a:gd name="T71" fmla="*/ 2147483647 h 683"/>
                <a:gd name="T72" fmla="*/ 2147483647 w 681"/>
                <a:gd name="T73" fmla="*/ 2147483647 h 683"/>
                <a:gd name="T74" fmla="*/ 2147483647 w 681"/>
                <a:gd name="T75" fmla="*/ 0 h 6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1"/>
                <a:gd name="T115" fmla="*/ 0 h 683"/>
                <a:gd name="T116" fmla="*/ 681 w 681"/>
                <a:gd name="T117" fmla="*/ 683 h 6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1" h="683">
                  <a:moveTo>
                    <a:pt x="256" y="0"/>
                  </a:moveTo>
                  <a:lnTo>
                    <a:pt x="187" y="11"/>
                  </a:lnTo>
                  <a:lnTo>
                    <a:pt x="112" y="62"/>
                  </a:lnTo>
                  <a:lnTo>
                    <a:pt x="70" y="48"/>
                  </a:lnTo>
                  <a:lnTo>
                    <a:pt x="12" y="147"/>
                  </a:lnTo>
                  <a:lnTo>
                    <a:pt x="0" y="194"/>
                  </a:lnTo>
                  <a:lnTo>
                    <a:pt x="36" y="264"/>
                  </a:lnTo>
                  <a:lnTo>
                    <a:pt x="116" y="300"/>
                  </a:lnTo>
                  <a:lnTo>
                    <a:pt x="156" y="366"/>
                  </a:lnTo>
                  <a:lnTo>
                    <a:pt x="132" y="452"/>
                  </a:lnTo>
                  <a:lnTo>
                    <a:pt x="147" y="522"/>
                  </a:lnTo>
                  <a:lnTo>
                    <a:pt x="176" y="553"/>
                  </a:lnTo>
                  <a:lnTo>
                    <a:pt x="219" y="569"/>
                  </a:lnTo>
                  <a:lnTo>
                    <a:pt x="231" y="511"/>
                  </a:lnTo>
                  <a:lnTo>
                    <a:pt x="265" y="466"/>
                  </a:lnTo>
                  <a:lnTo>
                    <a:pt x="288" y="503"/>
                  </a:lnTo>
                  <a:lnTo>
                    <a:pt x="331" y="537"/>
                  </a:lnTo>
                  <a:lnTo>
                    <a:pt x="367" y="681"/>
                  </a:lnTo>
                  <a:lnTo>
                    <a:pt x="394" y="683"/>
                  </a:lnTo>
                  <a:lnTo>
                    <a:pt x="413" y="575"/>
                  </a:lnTo>
                  <a:lnTo>
                    <a:pt x="461" y="552"/>
                  </a:lnTo>
                  <a:lnTo>
                    <a:pt x="495" y="605"/>
                  </a:lnTo>
                  <a:lnTo>
                    <a:pt x="586" y="666"/>
                  </a:lnTo>
                  <a:lnTo>
                    <a:pt x="527" y="393"/>
                  </a:lnTo>
                  <a:lnTo>
                    <a:pt x="487" y="337"/>
                  </a:lnTo>
                  <a:lnTo>
                    <a:pt x="468" y="274"/>
                  </a:lnTo>
                  <a:lnTo>
                    <a:pt x="566" y="332"/>
                  </a:lnTo>
                  <a:lnTo>
                    <a:pt x="577" y="363"/>
                  </a:lnTo>
                  <a:lnTo>
                    <a:pt x="603" y="355"/>
                  </a:lnTo>
                  <a:lnTo>
                    <a:pt x="637" y="322"/>
                  </a:lnTo>
                  <a:lnTo>
                    <a:pt x="681" y="315"/>
                  </a:lnTo>
                  <a:lnTo>
                    <a:pt x="671" y="276"/>
                  </a:lnTo>
                  <a:lnTo>
                    <a:pt x="605" y="237"/>
                  </a:lnTo>
                  <a:lnTo>
                    <a:pt x="563" y="160"/>
                  </a:lnTo>
                  <a:lnTo>
                    <a:pt x="565" y="120"/>
                  </a:lnTo>
                  <a:lnTo>
                    <a:pt x="321" y="39"/>
                  </a:lnTo>
                  <a:lnTo>
                    <a:pt x="293" y="40"/>
                  </a:lnTo>
                  <a:lnTo>
                    <a:pt x="256" y="0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 rot="-350899">
              <a:off x="4241787" y="6337089"/>
              <a:ext cx="54286" cy="51858"/>
            </a:xfrm>
            <a:custGeom>
              <a:avLst/>
              <a:gdLst>
                <a:gd name="T0" fmla="*/ 2147483647 w 120"/>
                <a:gd name="T1" fmla="*/ 2147483647 h 122"/>
                <a:gd name="T2" fmla="*/ 2147483647 w 120"/>
                <a:gd name="T3" fmla="*/ 2147483647 h 122"/>
                <a:gd name="T4" fmla="*/ 2147483647 w 120"/>
                <a:gd name="T5" fmla="*/ 2147483647 h 122"/>
                <a:gd name="T6" fmla="*/ 2147483647 w 120"/>
                <a:gd name="T7" fmla="*/ 0 h 122"/>
                <a:gd name="T8" fmla="*/ 2147483647 w 120"/>
                <a:gd name="T9" fmla="*/ 2147483647 h 122"/>
                <a:gd name="T10" fmla="*/ 0 w 120"/>
                <a:gd name="T11" fmla="*/ 2147483647 h 122"/>
                <a:gd name="T12" fmla="*/ 2147483647 w 120"/>
                <a:gd name="T13" fmla="*/ 2147483647 h 122"/>
                <a:gd name="T14" fmla="*/ 2147483647 w 120"/>
                <a:gd name="T15" fmla="*/ 2147483647 h 122"/>
                <a:gd name="T16" fmla="*/ 2147483647 w 120"/>
                <a:gd name="T17" fmla="*/ 214748364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122"/>
                <a:gd name="T29" fmla="*/ 120 w 120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122">
                  <a:moveTo>
                    <a:pt x="108" y="122"/>
                  </a:moveTo>
                  <a:lnTo>
                    <a:pt x="120" y="79"/>
                  </a:lnTo>
                  <a:lnTo>
                    <a:pt x="82" y="51"/>
                  </a:lnTo>
                  <a:lnTo>
                    <a:pt x="69" y="0"/>
                  </a:lnTo>
                  <a:lnTo>
                    <a:pt x="41" y="17"/>
                  </a:lnTo>
                  <a:lnTo>
                    <a:pt x="0" y="58"/>
                  </a:lnTo>
                  <a:lnTo>
                    <a:pt x="42" y="101"/>
                  </a:lnTo>
                  <a:lnTo>
                    <a:pt x="80" y="106"/>
                  </a:lnTo>
                  <a:lnTo>
                    <a:pt x="108" y="1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78" name="Freeform 163"/>
            <p:cNvSpPr>
              <a:spLocks/>
            </p:cNvSpPr>
            <p:nvPr/>
          </p:nvSpPr>
          <p:spPr bwMode="auto">
            <a:xfrm rot="-350899">
              <a:off x="4241787" y="6337089"/>
              <a:ext cx="54286" cy="51858"/>
            </a:xfrm>
            <a:custGeom>
              <a:avLst/>
              <a:gdLst>
                <a:gd name="T0" fmla="*/ 2147483647 w 120"/>
                <a:gd name="T1" fmla="*/ 2147483647 h 122"/>
                <a:gd name="T2" fmla="*/ 2147483647 w 120"/>
                <a:gd name="T3" fmla="*/ 2147483647 h 122"/>
                <a:gd name="T4" fmla="*/ 2147483647 w 120"/>
                <a:gd name="T5" fmla="*/ 2147483647 h 122"/>
                <a:gd name="T6" fmla="*/ 2147483647 w 120"/>
                <a:gd name="T7" fmla="*/ 0 h 122"/>
                <a:gd name="T8" fmla="*/ 2147483647 w 120"/>
                <a:gd name="T9" fmla="*/ 2147483647 h 122"/>
                <a:gd name="T10" fmla="*/ 0 w 120"/>
                <a:gd name="T11" fmla="*/ 2147483647 h 122"/>
                <a:gd name="T12" fmla="*/ 2147483647 w 120"/>
                <a:gd name="T13" fmla="*/ 2147483647 h 122"/>
                <a:gd name="T14" fmla="*/ 2147483647 w 120"/>
                <a:gd name="T15" fmla="*/ 2147483647 h 122"/>
                <a:gd name="T16" fmla="*/ 2147483647 w 120"/>
                <a:gd name="T17" fmla="*/ 214748364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122"/>
                <a:gd name="T29" fmla="*/ 120 w 120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122">
                  <a:moveTo>
                    <a:pt x="108" y="122"/>
                  </a:moveTo>
                  <a:lnTo>
                    <a:pt x="120" y="79"/>
                  </a:lnTo>
                  <a:lnTo>
                    <a:pt x="82" y="51"/>
                  </a:lnTo>
                  <a:lnTo>
                    <a:pt x="69" y="0"/>
                  </a:lnTo>
                  <a:lnTo>
                    <a:pt x="41" y="17"/>
                  </a:lnTo>
                  <a:lnTo>
                    <a:pt x="0" y="58"/>
                  </a:lnTo>
                  <a:lnTo>
                    <a:pt x="42" y="101"/>
                  </a:lnTo>
                  <a:lnTo>
                    <a:pt x="80" y="106"/>
                  </a:lnTo>
                  <a:lnTo>
                    <a:pt x="108" y="122"/>
                  </a:lnTo>
                </a:path>
              </a:pathLst>
            </a:custGeom>
            <a:solidFill>
              <a:srgbClr val="DDDDDD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79" name="Freeform 164"/>
            <p:cNvSpPr>
              <a:spLocks/>
            </p:cNvSpPr>
            <p:nvPr/>
          </p:nvSpPr>
          <p:spPr bwMode="auto">
            <a:xfrm rot="-350899">
              <a:off x="4558143" y="6203986"/>
              <a:ext cx="215271" cy="150389"/>
            </a:xfrm>
            <a:custGeom>
              <a:avLst/>
              <a:gdLst>
                <a:gd name="T0" fmla="*/ 2147483647 w 487"/>
                <a:gd name="T1" fmla="*/ 2147483647 h 373"/>
                <a:gd name="T2" fmla="*/ 2147483647 w 487"/>
                <a:gd name="T3" fmla="*/ 2147483647 h 373"/>
                <a:gd name="T4" fmla="*/ 2147483647 w 487"/>
                <a:gd name="T5" fmla="*/ 2147483647 h 373"/>
                <a:gd name="T6" fmla="*/ 2147483647 w 487"/>
                <a:gd name="T7" fmla="*/ 2147483647 h 373"/>
                <a:gd name="T8" fmla="*/ 2147483647 w 487"/>
                <a:gd name="T9" fmla="*/ 2147483647 h 373"/>
                <a:gd name="T10" fmla="*/ 2147483647 w 487"/>
                <a:gd name="T11" fmla="*/ 2147483647 h 373"/>
                <a:gd name="T12" fmla="*/ 2147483647 w 487"/>
                <a:gd name="T13" fmla="*/ 2147483647 h 373"/>
                <a:gd name="T14" fmla="*/ 2147483647 w 487"/>
                <a:gd name="T15" fmla="*/ 2147483647 h 373"/>
                <a:gd name="T16" fmla="*/ 2147483647 w 487"/>
                <a:gd name="T17" fmla="*/ 2147483647 h 373"/>
                <a:gd name="T18" fmla="*/ 2147483647 w 487"/>
                <a:gd name="T19" fmla="*/ 0 h 373"/>
                <a:gd name="T20" fmla="*/ 2147483647 w 487"/>
                <a:gd name="T21" fmla="*/ 2147483647 h 373"/>
                <a:gd name="T22" fmla="*/ 0 w 487"/>
                <a:gd name="T23" fmla="*/ 2147483647 h 373"/>
                <a:gd name="T24" fmla="*/ 2147483647 w 487"/>
                <a:gd name="T25" fmla="*/ 2147483647 h 373"/>
                <a:gd name="T26" fmla="*/ 2147483647 w 487"/>
                <a:gd name="T27" fmla="*/ 2147483647 h 373"/>
                <a:gd name="T28" fmla="*/ 2147483647 w 487"/>
                <a:gd name="T29" fmla="*/ 2147483647 h 373"/>
                <a:gd name="T30" fmla="*/ 2147483647 w 487"/>
                <a:gd name="T31" fmla="*/ 2147483647 h 373"/>
                <a:gd name="T32" fmla="*/ 2147483647 w 487"/>
                <a:gd name="T33" fmla="*/ 2147483647 h 373"/>
                <a:gd name="T34" fmla="*/ 2147483647 w 487"/>
                <a:gd name="T35" fmla="*/ 2147483647 h 373"/>
                <a:gd name="T36" fmla="*/ 2147483647 w 487"/>
                <a:gd name="T37" fmla="*/ 2147483647 h 373"/>
                <a:gd name="T38" fmla="*/ 2147483647 w 487"/>
                <a:gd name="T39" fmla="*/ 2147483647 h 373"/>
                <a:gd name="T40" fmla="*/ 2147483647 w 487"/>
                <a:gd name="T41" fmla="*/ 2147483647 h 373"/>
                <a:gd name="T42" fmla="*/ 2147483647 w 487"/>
                <a:gd name="T43" fmla="*/ 2147483647 h 373"/>
                <a:gd name="T44" fmla="*/ 2147483647 w 487"/>
                <a:gd name="T45" fmla="*/ 2147483647 h 3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7"/>
                <a:gd name="T70" fmla="*/ 0 h 373"/>
                <a:gd name="T71" fmla="*/ 487 w 487"/>
                <a:gd name="T72" fmla="*/ 373 h 3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7" h="373">
                  <a:moveTo>
                    <a:pt x="474" y="325"/>
                  </a:moveTo>
                  <a:lnTo>
                    <a:pt x="487" y="341"/>
                  </a:lnTo>
                  <a:lnTo>
                    <a:pt x="482" y="297"/>
                  </a:lnTo>
                  <a:lnTo>
                    <a:pt x="399" y="277"/>
                  </a:lnTo>
                  <a:lnTo>
                    <a:pt x="362" y="202"/>
                  </a:lnTo>
                  <a:lnTo>
                    <a:pt x="360" y="159"/>
                  </a:lnTo>
                  <a:lnTo>
                    <a:pt x="330" y="130"/>
                  </a:lnTo>
                  <a:lnTo>
                    <a:pt x="197" y="95"/>
                  </a:lnTo>
                  <a:lnTo>
                    <a:pt x="112" y="21"/>
                  </a:lnTo>
                  <a:lnTo>
                    <a:pt x="101" y="0"/>
                  </a:lnTo>
                  <a:lnTo>
                    <a:pt x="71" y="1"/>
                  </a:lnTo>
                  <a:lnTo>
                    <a:pt x="0" y="71"/>
                  </a:lnTo>
                  <a:lnTo>
                    <a:pt x="54" y="70"/>
                  </a:lnTo>
                  <a:lnTo>
                    <a:pt x="169" y="159"/>
                  </a:lnTo>
                  <a:lnTo>
                    <a:pt x="179" y="199"/>
                  </a:lnTo>
                  <a:lnTo>
                    <a:pt x="225" y="222"/>
                  </a:lnTo>
                  <a:lnTo>
                    <a:pt x="285" y="226"/>
                  </a:lnTo>
                  <a:lnTo>
                    <a:pt x="344" y="266"/>
                  </a:lnTo>
                  <a:lnTo>
                    <a:pt x="363" y="297"/>
                  </a:lnTo>
                  <a:lnTo>
                    <a:pt x="379" y="343"/>
                  </a:lnTo>
                  <a:lnTo>
                    <a:pt x="409" y="366"/>
                  </a:lnTo>
                  <a:lnTo>
                    <a:pt x="476" y="373"/>
                  </a:lnTo>
                  <a:lnTo>
                    <a:pt x="474" y="3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80" name="Freeform 165"/>
            <p:cNvSpPr>
              <a:spLocks/>
            </p:cNvSpPr>
            <p:nvPr/>
          </p:nvSpPr>
          <p:spPr bwMode="auto">
            <a:xfrm rot="-350899">
              <a:off x="4558143" y="6203986"/>
              <a:ext cx="215271" cy="150389"/>
            </a:xfrm>
            <a:custGeom>
              <a:avLst/>
              <a:gdLst>
                <a:gd name="T0" fmla="*/ 2147483647 w 487"/>
                <a:gd name="T1" fmla="*/ 2147483647 h 373"/>
                <a:gd name="T2" fmla="*/ 2147483647 w 487"/>
                <a:gd name="T3" fmla="*/ 2147483647 h 373"/>
                <a:gd name="T4" fmla="*/ 2147483647 w 487"/>
                <a:gd name="T5" fmla="*/ 2147483647 h 373"/>
                <a:gd name="T6" fmla="*/ 2147483647 w 487"/>
                <a:gd name="T7" fmla="*/ 2147483647 h 373"/>
                <a:gd name="T8" fmla="*/ 2147483647 w 487"/>
                <a:gd name="T9" fmla="*/ 2147483647 h 373"/>
                <a:gd name="T10" fmla="*/ 2147483647 w 487"/>
                <a:gd name="T11" fmla="*/ 2147483647 h 373"/>
                <a:gd name="T12" fmla="*/ 2147483647 w 487"/>
                <a:gd name="T13" fmla="*/ 2147483647 h 373"/>
                <a:gd name="T14" fmla="*/ 2147483647 w 487"/>
                <a:gd name="T15" fmla="*/ 2147483647 h 373"/>
                <a:gd name="T16" fmla="*/ 2147483647 w 487"/>
                <a:gd name="T17" fmla="*/ 2147483647 h 373"/>
                <a:gd name="T18" fmla="*/ 2147483647 w 487"/>
                <a:gd name="T19" fmla="*/ 0 h 373"/>
                <a:gd name="T20" fmla="*/ 2147483647 w 487"/>
                <a:gd name="T21" fmla="*/ 2147483647 h 373"/>
                <a:gd name="T22" fmla="*/ 0 w 487"/>
                <a:gd name="T23" fmla="*/ 2147483647 h 373"/>
                <a:gd name="T24" fmla="*/ 2147483647 w 487"/>
                <a:gd name="T25" fmla="*/ 2147483647 h 373"/>
                <a:gd name="T26" fmla="*/ 2147483647 w 487"/>
                <a:gd name="T27" fmla="*/ 2147483647 h 373"/>
                <a:gd name="T28" fmla="*/ 2147483647 w 487"/>
                <a:gd name="T29" fmla="*/ 2147483647 h 373"/>
                <a:gd name="T30" fmla="*/ 2147483647 w 487"/>
                <a:gd name="T31" fmla="*/ 2147483647 h 373"/>
                <a:gd name="T32" fmla="*/ 2147483647 w 487"/>
                <a:gd name="T33" fmla="*/ 2147483647 h 373"/>
                <a:gd name="T34" fmla="*/ 2147483647 w 487"/>
                <a:gd name="T35" fmla="*/ 2147483647 h 373"/>
                <a:gd name="T36" fmla="*/ 2147483647 w 487"/>
                <a:gd name="T37" fmla="*/ 2147483647 h 373"/>
                <a:gd name="T38" fmla="*/ 2147483647 w 487"/>
                <a:gd name="T39" fmla="*/ 2147483647 h 373"/>
                <a:gd name="T40" fmla="*/ 2147483647 w 487"/>
                <a:gd name="T41" fmla="*/ 2147483647 h 373"/>
                <a:gd name="T42" fmla="*/ 2147483647 w 487"/>
                <a:gd name="T43" fmla="*/ 2147483647 h 373"/>
                <a:gd name="T44" fmla="*/ 2147483647 w 487"/>
                <a:gd name="T45" fmla="*/ 2147483647 h 3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7"/>
                <a:gd name="T70" fmla="*/ 0 h 373"/>
                <a:gd name="T71" fmla="*/ 487 w 487"/>
                <a:gd name="T72" fmla="*/ 373 h 3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7" h="373">
                  <a:moveTo>
                    <a:pt x="474" y="325"/>
                  </a:moveTo>
                  <a:lnTo>
                    <a:pt x="487" y="341"/>
                  </a:lnTo>
                  <a:lnTo>
                    <a:pt x="482" y="297"/>
                  </a:lnTo>
                  <a:lnTo>
                    <a:pt x="399" y="277"/>
                  </a:lnTo>
                  <a:lnTo>
                    <a:pt x="362" y="202"/>
                  </a:lnTo>
                  <a:lnTo>
                    <a:pt x="360" y="159"/>
                  </a:lnTo>
                  <a:lnTo>
                    <a:pt x="330" y="130"/>
                  </a:lnTo>
                  <a:lnTo>
                    <a:pt x="197" y="95"/>
                  </a:lnTo>
                  <a:lnTo>
                    <a:pt x="112" y="21"/>
                  </a:lnTo>
                  <a:lnTo>
                    <a:pt x="101" y="0"/>
                  </a:lnTo>
                  <a:lnTo>
                    <a:pt x="71" y="1"/>
                  </a:lnTo>
                  <a:lnTo>
                    <a:pt x="0" y="71"/>
                  </a:lnTo>
                  <a:lnTo>
                    <a:pt x="54" y="70"/>
                  </a:lnTo>
                  <a:lnTo>
                    <a:pt x="169" y="159"/>
                  </a:lnTo>
                  <a:lnTo>
                    <a:pt x="179" y="199"/>
                  </a:lnTo>
                  <a:lnTo>
                    <a:pt x="225" y="222"/>
                  </a:lnTo>
                  <a:lnTo>
                    <a:pt x="285" y="226"/>
                  </a:lnTo>
                  <a:lnTo>
                    <a:pt x="344" y="266"/>
                  </a:lnTo>
                  <a:lnTo>
                    <a:pt x="363" y="297"/>
                  </a:lnTo>
                  <a:lnTo>
                    <a:pt x="379" y="343"/>
                  </a:lnTo>
                  <a:lnTo>
                    <a:pt x="409" y="366"/>
                  </a:lnTo>
                  <a:lnTo>
                    <a:pt x="476" y="373"/>
                  </a:lnTo>
                  <a:lnTo>
                    <a:pt x="474" y="325"/>
                  </a:lnTo>
                </a:path>
              </a:pathLst>
            </a:custGeom>
            <a:solidFill>
              <a:srgbClr val="DDDDDD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81" name="Freeform 166"/>
            <p:cNvSpPr>
              <a:spLocks/>
            </p:cNvSpPr>
            <p:nvPr/>
          </p:nvSpPr>
          <p:spPr bwMode="auto">
            <a:xfrm rot="-350899">
              <a:off x="4135087" y="6148670"/>
              <a:ext cx="52414" cy="60501"/>
            </a:xfrm>
            <a:custGeom>
              <a:avLst/>
              <a:gdLst>
                <a:gd name="T0" fmla="*/ 2147483647 w 114"/>
                <a:gd name="T1" fmla="*/ 2147483647 h 141"/>
                <a:gd name="T2" fmla="*/ 2147483647 w 114"/>
                <a:gd name="T3" fmla="*/ 2147483647 h 141"/>
                <a:gd name="T4" fmla="*/ 2147483647 w 114"/>
                <a:gd name="T5" fmla="*/ 2147483647 h 141"/>
                <a:gd name="T6" fmla="*/ 2147483647 w 114"/>
                <a:gd name="T7" fmla="*/ 0 h 141"/>
                <a:gd name="T8" fmla="*/ 0 w 114"/>
                <a:gd name="T9" fmla="*/ 2147483647 h 141"/>
                <a:gd name="T10" fmla="*/ 2147483647 w 114"/>
                <a:gd name="T11" fmla="*/ 2147483647 h 141"/>
                <a:gd name="T12" fmla="*/ 2147483647 w 114"/>
                <a:gd name="T13" fmla="*/ 2147483647 h 141"/>
                <a:gd name="T14" fmla="*/ 2147483647 w 114"/>
                <a:gd name="T15" fmla="*/ 2147483647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41"/>
                <a:gd name="T26" fmla="*/ 114 w 114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41">
                  <a:moveTo>
                    <a:pt x="111" y="139"/>
                  </a:moveTo>
                  <a:lnTo>
                    <a:pt x="114" y="117"/>
                  </a:lnTo>
                  <a:lnTo>
                    <a:pt x="67" y="24"/>
                  </a:lnTo>
                  <a:lnTo>
                    <a:pt x="36" y="0"/>
                  </a:lnTo>
                  <a:lnTo>
                    <a:pt x="0" y="11"/>
                  </a:lnTo>
                  <a:lnTo>
                    <a:pt x="46" y="104"/>
                  </a:lnTo>
                  <a:lnTo>
                    <a:pt x="80" y="141"/>
                  </a:lnTo>
                  <a:lnTo>
                    <a:pt x="111" y="1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82" name="Freeform 167"/>
            <p:cNvSpPr>
              <a:spLocks/>
            </p:cNvSpPr>
            <p:nvPr/>
          </p:nvSpPr>
          <p:spPr bwMode="auto">
            <a:xfrm rot="-350899">
              <a:off x="4135087" y="6148670"/>
              <a:ext cx="52414" cy="60501"/>
            </a:xfrm>
            <a:custGeom>
              <a:avLst/>
              <a:gdLst>
                <a:gd name="T0" fmla="*/ 2147483647 w 114"/>
                <a:gd name="T1" fmla="*/ 2147483647 h 141"/>
                <a:gd name="T2" fmla="*/ 2147483647 w 114"/>
                <a:gd name="T3" fmla="*/ 2147483647 h 141"/>
                <a:gd name="T4" fmla="*/ 2147483647 w 114"/>
                <a:gd name="T5" fmla="*/ 2147483647 h 141"/>
                <a:gd name="T6" fmla="*/ 2147483647 w 114"/>
                <a:gd name="T7" fmla="*/ 0 h 141"/>
                <a:gd name="T8" fmla="*/ 0 w 114"/>
                <a:gd name="T9" fmla="*/ 2147483647 h 141"/>
                <a:gd name="T10" fmla="*/ 2147483647 w 114"/>
                <a:gd name="T11" fmla="*/ 2147483647 h 141"/>
                <a:gd name="T12" fmla="*/ 2147483647 w 114"/>
                <a:gd name="T13" fmla="*/ 2147483647 h 141"/>
                <a:gd name="T14" fmla="*/ 2147483647 w 114"/>
                <a:gd name="T15" fmla="*/ 2147483647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41"/>
                <a:gd name="T26" fmla="*/ 114 w 114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41">
                  <a:moveTo>
                    <a:pt x="111" y="139"/>
                  </a:moveTo>
                  <a:lnTo>
                    <a:pt x="114" y="117"/>
                  </a:lnTo>
                  <a:lnTo>
                    <a:pt x="67" y="24"/>
                  </a:lnTo>
                  <a:lnTo>
                    <a:pt x="36" y="0"/>
                  </a:lnTo>
                  <a:lnTo>
                    <a:pt x="0" y="11"/>
                  </a:lnTo>
                  <a:lnTo>
                    <a:pt x="46" y="104"/>
                  </a:lnTo>
                  <a:lnTo>
                    <a:pt x="80" y="141"/>
                  </a:lnTo>
                  <a:lnTo>
                    <a:pt x="111" y="139"/>
                  </a:lnTo>
                </a:path>
              </a:pathLst>
            </a:custGeom>
            <a:solidFill>
              <a:srgbClr val="DDDDDD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83" name="Freeform 168" descr="Large grid"/>
            <p:cNvSpPr>
              <a:spLocks/>
            </p:cNvSpPr>
            <p:nvPr/>
          </p:nvSpPr>
          <p:spPr bwMode="auto">
            <a:xfrm rot="-350899">
              <a:off x="3798141" y="1662924"/>
              <a:ext cx="797441" cy="1519450"/>
            </a:xfrm>
            <a:custGeom>
              <a:avLst/>
              <a:gdLst>
                <a:gd name="T0" fmla="*/ 2147483647 w 1830"/>
                <a:gd name="T1" fmla="*/ 2147483647 h 3757"/>
                <a:gd name="T2" fmla="*/ 2147483647 w 1830"/>
                <a:gd name="T3" fmla="*/ 2147483647 h 3757"/>
                <a:gd name="T4" fmla="*/ 2147483647 w 1830"/>
                <a:gd name="T5" fmla="*/ 2147483647 h 3757"/>
                <a:gd name="T6" fmla="*/ 2147483647 w 1830"/>
                <a:gd name="T7" fmla="*/ 2147483647 h 3757"/>
                <a:gd name="T8" fmla="*/ 2147483647 w 1830"/>
                <a:gd name="T9" fmla="*/ 2147483647 h 3757"/>
                <a:gd name="T10" fmla="*/ 2147483647 w 1830"/>
                <a:gd name="T11" fmla="*/ 2147483647 h 3757"/>
                <a:gd name="T12" fmla="*/ 2147483647 w 1830"/>
                <a:gd name="T13" fmla="*/ 2147483647 h 3757"/>
                <a:gd name="T14" fmla="*/ 2147483647 w 1830"/>
                <a:gd name="T15" fmla="*/ 2147483647 h 3757"/>
                <a:gd name="T16" fmla="*/ 2147483647 w 1830"/>
                <a:gd name="T17" fmla="*/ 2147483647 h 3757"/>
                <a:gd name="T18" fmla="*/ 2147483647 w 1830"/>
                <a:gd name="T19" fmla="*/ 2147483647 h 3757"/>
                <a:gd name="T20" fmla="*/ 2147483647 w 1830"/>
                <a:gd name="T21" fmla="*/ 2147483647 h 3757"/>
                <a:gd name="T22" fmla="*/ 2147483647 w 1830"/>
                <a:gd name="T23" fmla="*/ 2147483647 h 3757"/>
                <a:gd name="T24" fmla="*/ 2147483647 w 1830"/>
                <a:gd name="T25" fmla="*/ 2147483647 h 3757"/>
                <a:gd name="T26" fmla="*/ 2147483647 w 1830"/>
                <a:gd name="T27" fmla="*/ 2147483647 h 3757"/>
                <a:gd name="T28" fmla="*/ 2147483647 w 1830"/>
                <a:gd name="T29" fmla="*/ 2147483647 h 3757"/>
                <a:gd name="T30" fmla="*/ 2147483647 w 1830"/>
                <a:gd name="T31" fmla="*/ 2147483647 h 3757"/>
                <a:gd name="T32" fmla="*/ 2147483647 w 1830"/>
                <a:gd name="T33" fmla="*/ 2147483647 h 3757"/>
                <a:gd name="T34" fmla="*/ 2147483647 w 1830"/>
                <a:gd name="T35" fmla="*/ 2147483647 h 3757"/>
                <a:gd name="T36" fmla="*/ 2147483647 w 1830"/>
                <a:gd name="T37" fmla="*/ 2147483647 h 3757"/>
                <a:gd name="T38" fmla="*/ 2147483647 w 1830"/>
                <a:gd name="T39" fmla="*/ 2147483647 h 3757"/>
                <a:gd name="T40" fmla="*/ 2147483647 w 1830"/>
                <a:gd name="T41" fmla="*/ 2147483647 h 3757"/>
                <a:gd name="T42" fmla="*/ 2147483647 w 1830"/>
                <a:gd name="T43" fmla="*/ 2147483647 h 3757"/>
                <a:gd name="T44" fmla="*/ 2147483647 w 1830"/>
                <a:gd name="T45" fmla="*/ 2147483647 h 3757"/>
                <a:gd name="T46" fmla="*/ 2147483647 w 1830"/>
                <a:gd name="T47" fmla="*/ 2147483647 h 3757"/>
                <a:gd name="T48" fmla="*/ 2147483647 w 1830"/>
                <a:gd name="T49" fmla="*/ 2147483647 h 3757"/>
                <a:gd name="T50" fmla="*/ 2147483647 w 1830"/>
                <a:gd name="T51" fmla="*/ 2147483647 h 3757"/>
                <a:gd name="T52" fmla="*/ 2147483647 w 1830"/>
                <a:gd name="T53" fmla="*/ 2147483647 h 3757"/>
                <a:gd name="T54" fmla="*/ 2147483647 w 1830"/>
                <a:gd name="T55" fmla="*/ 2147483647 h 3757"/>
                <a:gd name="T56" fmla="*/ 2147483647 w 1830"/>
                <a:gd name="T57" fmla="*/ 2147483647 h 3757"/>
                <a:gd name="T58" fmla="*/ 2147483647 w 1830"/>
                <a:gd name="T59" fmla="*/ 2147483647 h 3757"/>
                <a:gd name="T60" fmla="*/ 2147483647 w 1830"/>
                <a:gd name="T61" fmla="*/ 2147483647 h 3757"/>
                <a:gd name="T62" fmla="*/ 2147483647 w 1830"/>
                <a:gd name="T63" fmla="*/ 2147483647 h 3757"/>
                <a:gd name="T64" fmla="*/ 2147483647 w 1830"/>
                <a:gd name="T65" fmla="*/ 2147483647 h 3757"/>
                <a:gd name="T66" fmla="*/ 2147483647 w 1830"/>
                <a:gd name="T67" fmla="*/ 2147483647 h 3757"/>
                <a:gd name="T68" fmla="*/ 2147483647 w 1830"/>
                <a:gd name="T69" fmla="*/ 2147483647 h 3757"/>
                <a:gd name="T70" fmla="*/ 2147483647 w 1830"/>
                <a:gd name="T71" fmla="*/ 2147483647 h 3757"/>
                <a:gd name="T72" fmla="*/ 2147483647 w 1830"/>
                <a:gd name="T73" fmla="*/ 2147483647 h 3757"/>
                <a:gd name="T74" fmla="*/ 2147483647 w 1830"/>
                <a:gd name="T75" fmla="*/ 2147483647 h 3757"/>
                <a:gd name="T76" fmla="*/ 2147483647 w 1830"/>
                <a:gd name="T77" fmla="*/ 2147483647 h 3757"/>
                <a:gd name="T78" fmla="*/ 2147483647 w 1830"/>
                <a:gd name="T79" fmla="*/ 2147483647 h 3757"/>
                <a:gd name="T80" fmla="*/ 2147483647 w 1830"/>
                <a:gd name="T81" fmla="*/ 2147483647 h 3757"/>
                <a:gd name="T82" fmla="*/ 2147483647 w 1830"/>
                <a:gd name="T83" fmla="*/ 2147483647 h 3757"/>
                <a:gd name="T84" fmla="*/ 2147483647 w 1830"/>
                <a:gd name="T85" fmla="*/ 2147483647 h 3757"/>
                <a:gd name="T86" fmla="*/ 2147483647 w 1830"/>
                <a:gd name="T87" fmla="*/ 2147483647 h 3757"/>
                <a:gd name="T88" fmla="*/ 2147483647 w 1830"/>
                <a:gd name="T89" fmla="*/ 2147483647 h 3757"/>
                <a:gd name="T90" fmla="*/ 2147483647 w 1830"/>
                <a:gd name="T91" fmla="*/ 2147483647 h 3757"/>
                <a:gd name="T92" fmla="*/ 2147483647 w 1830"/>
                <a:gd name="T93" fmla="*/ 2147483647 h 3757"/>
                <a:gd name="T94" fmla="*/ 2147483647 w 1830"/>
                <a:gd name="T95" fmla="*/ 2147483647 h 3757"/>
                <a:gd name="T96" fmla="*/ 2147483647 w 1830"/>
                <a:gd name="T97" fmla="*/ 2147483647 h 3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30"/>
                <a:gd name="T148" fmla="*/ 0 h 3757"/>
                <a:gd name="T149" fmla="*/ 1830 w 1830"/>
                <a:gd name="T150" fmla="*/ 3757 h 37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30" h="3757">
                  <a:moveTo>
                    <a:pt x="0" y="423"/>
                  </a:moveTo>
                  <a:lnTo>
                    <a:pt x="6" y="423"/>
                  </a:lnTo>
                  <a:lnTo>
                    <a:pt x="12" y="435"/>
                  </a:lnTo>
                  <a:lnTo>
                    <a:pt x="192" y="613"/>
                  </a:lnTo>
                  <a:lnTo>
                    <a:pt x="279" y="638"/>
                  </a:lnTo>
                  <a:lnTo>
                    <a:pt x="326" y="676"/>
                  </a:lnTo>
                  <a:lnTo>
                    <a:pt x="422" y="830"/>
                  </a:lnTo>
                  <a:lnTo>
                    <a:pt x="409" y="902"/>
                  </a:lnTo>
                  <a:lnTo>
                    <a:pt x="420" y="991"/>
                  </a:lnTo>
                  <a:lnTo>
                    <a:pt x="433" y="1008"/>
                  </a:lnTo>
                  <a:lnTo>
                    <a:pt x="440" y="1046"/>
                  </a:lnTo>
                  <a:lnTo>
                    <a:pt x="426" y="1099"/>
                  </a:lnTo>
                  <a:lnTo>
                    <a:pt x="436" y="1141"/>
                  </a:lnTo>
                  <a:lnTo>
                    <a:pt x="499" y="1256"/>
                  </a:lnTo>
                  <a:lnTo>
                    <a:pt x="499" y="1315"/>
                  </a:lnTo>
                  <a:lnTo>
                    <a:pt x="479" y="1353"/>
                  </a:lnTo>
                  <a:lnTo>
                    <a:pt x="470" y="1400"/>
                  </a:lnTo>
                  <a:lnTo>
                    <a:pt x="529" y="1542"/>
                  </a:lnTo>
                  <a:lnTo>
                    <a:pt x="552" y="1562"/>
                  </a:lnTo>
                  <a:lnTo>
                    <a:pt x="566" y="1566"/>
                  </a:lnTo>
                  <a:lnTo>
                    <a:pt x="575" y="1584"/>
                  </a:lnTo>
                  <a:lnTo>
                    <a:pt x="595" y="1592"/>
                  </a:lnTo>
                  <a:lnTo>
                    <a:pt x="608" y="1576"/>
                  </a:lnTo>
                  <a:lnTo>
                    <a:pt x="618" y="1583"/>
                  </a:lnTo>
                  <a:lnTo>
                    <a:pt x="630" y="1621"/>
                  </a:lnTo>
                  <a:lnTo>
                    <a:pt x="676" y="1648"/>
                  </a:lnTo>
                  <a:lnTo>
                    <a:pt x="729" y="1709"/>
                  </a:lnTo>
                  <a:lnTo>
                    <a:pt x="746" y="1745"/>
                  </a:lnTo>
                  <a:lnTo>
                    <a:pt x="746" y="1828"/>
                  </a:lnTo>
                  <a:lnTo>
                    <a:pt x="779" y="1879"/>
                  </a:lnTo>
                  <a:lnTo>
                    <a:pt x="756" y="1878"/>
                  </a:lnTo>
                  <a:lnTo>
                    <a:pt x="748" y="1901"/>
                  </a:lnTo>
                  <a:lnTo>
                    <a:pt x="759" y="1927"/>
                  </a:lnTo>
                  <a:lnTo>
                    <a:pt x="729" y="1912"/>
                  </a:lnTo>
                  <a:lnTo>
                    <a:pt x="699" y="1918"/>
                  </a:lnTo>
                  <a:lnTo>
                    <a:pt x="651" y="1943"/>
                  </a:lnTo>
                  <a:lnTo>
                    <a:pt x="631" y="2044"/>
                  </a:lnTo>
                  <a:lnTo>
                    <a:pt x="371" y="2437"/>
                  </a:lnTo>
                  <a:lnTo>
                    <a:pt x="343" y="2457"/>
                  </a:lnTo>
                  <a:lnTo>
                    <a:pt x="324" y="2490"/>
                  </a:lnTo>
                  <a:lnTo>
                    <a:pt x="310" y="2502"/>
                  </a:lnTo>
                  <a:lnTo>
                    <a:pt x="291" y="2532"/>
                  </a:lnTo>
                  <a:lnTo>
                    <a:pt x="231" y="2541"/>
                  </a:lnTo>
                  <a:lnTo>
                    <a:pt x="206" y="2531"/>
                  </a:lnTo>
                  <a:lnTo>
                    <a:pt x="187" y="2576"/>
                  </a:lnTo>
                  <a:lnTo>
                    <a:pt x="212" y="2601"/>
                  </a:lnTo>
                  <a:lnTo>
                    <a:pt x="201" y="2610"/>
                  </a:lnTo>
                  <a:lnTo>
                    <a:pt x="148" y="2616"/>
                  </a:lnTo>
                  <a:lnTo>
                    <a:pt x="150" y="2633"/>
                  </a:lnTo>
                  <a:lnTo>
                    <a:pt x="142" y="2658"/>
                  </a:lnTo>
                  <a:lnTo>
                    <a:pt x="122" y="2661"/>
                  </a:lnTo>
                  <a:lnTo>
                    <a:pt x="112" y="2668"/>
                  </a:lnTo>
                  <a:lnTo>
                    <a:pt x="86" y="2748"/>
                  </a:lnTo>
                  <a:lnTo>
                    <a:pt x="102" y="2831"/>
                  </a:lnTo>
                  <a:lnTo>
                    <a:pt x="115" y="2850"/>
                  </a:lnTo>
                  <a:lnTo>
                    <a:pt x="127" y="2887"/>
                  </a:lnTo>
                  <a:lnTo>
                    <a:pt x="117" y="2967"/>
                  </a:lnTo>
                  <a:lnTo>
                    <a:pt x="131" y="2999"/>
                  </a:lnTo>
                  <a:lnTo>
                    <a:pt x="157" y="3028"/>
                  </a:lnTo>
                  <a:lnTo>
                    <a:pt x="172" y="3108"/>
                  </a:lnTo>
                  <a:lnTo>
                    <a:pt x="186" y="3134"/>
                  </a:lnTo>
                  <a:lnTo>
                    <a:pt x="203" y="3151"/>
                  </a:lnTo>
                  <a:lnTo>
                    <a:pt x="206" y="3161"/>
                  </a:lnTo>
                  <a:lnTo>
                    <a:pt x="190" y="3144"/>
                  </a:lnTo>
                  <a:lnTo>
                    <a:pt x="173" y="3146"/>
                  </a:lnTo>
                  <a:lnTo>
                    <a:pt x="163" y="3160"/>
                  </a:lnTo>
                  <a:lnTo>
                    <a:pt x="168" y="3273"/>
                  </a:lnTo>
                  <a:lnTo>
                    <a:pt x="153" y="3318"/>
                  </a:lnTo>
                  <a:lnTo>
                    <a:pt x="143" y="3319"/>
                  </a:lnTo>
                  <a:lnTo>
                    <a:pt x="133" y="3351"/>
                  </a:lnTo>
                  <a:lnTo>
                    <a:pt x="146" y="3369"/>
                  </a:lnTo>
                  <a:lnTo>
                    <a:pt x="147" y="3387"/>
                  </a:lnTo>
                  <a:lnTo>
                    <a:pt x="142" y="3404"/>
                  </a:lnTo>
                  <a:lnTo>
                    <a:pt x="148" y="3421"/>
                  </a:lnTo>
                  <a:lnTo>
                    <a:pt x="173" y="3430"/>
                  </a:lnTo>
                  <a:lnTo>
                    <a:pt x="169" y="3445"/>
                  </a:lnTo>
                  <a:lnTo>
                    <a:pt x="152" y="3449"/>
                  </a:lnTo>
                  <a:lnTo>
                    <a:pt x="156" y="3471"/>
                  </a:lnTo>
                  <a:lnTo>
                    <a:pt x="202" y="3473"/>
                  </a:lnTo>
                  <a:lnTo>
                    <a:pt x="256" y="3516"/>
                  </a:lnTo>
                  <a:lnTo>
                    <a:pt x="350" y="3545"/>
                  </a:lnTo>
                  <a:lnTo>
                    <a:pt x="358" y="3560"/>
                  </a:lnTo>
                  <a:lnTo>
                    <a:pt x="352" y="3585"/>
                  </a:lnTo>
                  <a:lnTo>
                    <a:pt x="378" y="3602"/>
                  </a:lnTo>
                  <a:lnTo>
                    <a:pt x="426" y="3570"/>
                  </a:lnTo>
                  <a:lnTo>
                    <a:pt x="432" y="3588"/>
                  </a:lnTo>
                  <a:lnTo>
                    <a:pt x="432" y="3628"/>
                  </a:lnTo>
                  <a:lnTo>
                    <a:pt x="464" y="3674"/>
                  </a:lnTo>
                  <a:lnTo>
                    <a:pt x="461" y="3696"/>
                  </a:lnTo>
                  <a:lnTo>
                    <a:pt x="487" y="3707"/>
                  </a:lnTo>
                  <a:lnTo>
                    <a:pt x="477" y="3727"/>
                  </a:lnTo>
                  <a:lnTo>
                    <a:pt x="447" y="3753"/>
                  </a:lnTo>
                  <a:lnTo>
                    <a:pt x="463" y="3757"/>
                  </a:lnTo>
                  <a:lnTo>
                    <a:pt x="497" y="3737"/>
                  </a:lnTo>
                  <a:lnTo>
                    <a:pt x="530" y="3670"/>
                  </a:lnTo>
                  <a:lnTo>
                    <a:pt x="537" y="3676"/>
                  </a:lnTo>
                  <a:lnTo>
                    <a:pt x="537" y="3708"/>
                  </a:lnTo>
                  <a:lnTo>
                    <a:pt x="556" y="3714"/>
                  </a:lnTo>
                  <a:lnTo>
                    <a:pt x="632" y="3668"/>
                  </a:lnTo>
                  <a:lnTo>
                    <a:pt x="658" y="3667"/>
                  </a:lnTo>
                  <a:lnTo>
                    <a:pt x="681" y="3655"/>
                  </a:lnTo>
                  <a:lnTo>
                    <a:pt x="697" y="3668"/>
                  </a:lnTo>
                  <a:lnTo>
                    <a:pt x="706" y="3670"/>
                  </a:lnTo>
                  <a:lnTo>
                    <a:pt x="761" y="3611"/>
                  </a:lnTo>
                  <a:lnTo>
                    <a:pt x="786" y="3604"/>
                  </a:lnTo>
                  <a:lnTo>
                    <a:pt x="810" y="3614"/>
                  </a:lnTo>
                  <a:lnTo>
                    <a:pt x="859" y="3577"/>
                  </a:lnTo>
                  <a:lnTo>
                    <a:pt x="889" y="3572"/>
                  </a:lnTo>
                  <a:lnTo>
                    <a:pt x="911" y="3524"/>
                  </a:lnTo>
                  <a:lnTo>
                    <a:pt x="927" y="3555"/>
                  </a:lnTo>
                  <a:lnTo>
                    <a:pt x="987" y="3526"/>
                  </a:lnTo>
                  <a:lnTo>
                    <a:pt x="975" y="3495"/>
                  </a:lnTo>
                  <a:lnTo>
                    <a:pt x="983" y="3504"/>
                  </a:lnTo>
                  <a:lnTo>
                    <a:pt x="1011" y="3512"/>
                  </a:lnTo>
                  <a:lnTo>
                    <a:pt x="1029" y="3508"/>
                  </a:lnTo>
                  <a:lnTo>
                    <a:pt x="1049" y="3489"/>
                  </a:lnTo>
                  <a:lnTo>
                    <a:pt x="1108" y="3479"/>
                  </a:lnTo>
                  <a:lnTo>
                    <a:pt x="1176" y="3439"/>
                  </a:lnTo>
                  <a:lnTo>
                    <a:pt x="1206" y="3455"/>
                  </a:lnTo>
                  <a:lnTo>
                    <a:pt x="1266" y="3456"/>
                  </a:lnTo>
                  <a:lnTo>
                    <a:pt x="1280" y="3442"/>
                  </a:lnTo>
                  <a:lnTo>
                    <a:pt x="1290" y="3424"/>
                  </a:lnTo>
                  <a:lnTo>
                    <a:pt x="1292" y="3429"/>
                  </a:lnTo>
                  <a:lnTo>
                    <a:pt x="1768" y="2762"/>
                  </a:lnTo>
                  <a:lnTo>
                    <a:pt x="1830" y="2573"/>
                  </a:lnTo>
                  <a:lnTo>
                    <a:pt x="1812" y="2457"/>
                  </a:lnTo>
                  <a:lnTo>
                    <a:pt x="1800" y="2474"/>
                  </a:lnTo>
                  <a:lnTo>
                    <a:pt x="1761" y="2429"/>
                  </a:lnTo>
                  <a:lnTo>
                    <a:pt x="1741" y="2381"/>
                  </a:lnTo>
                  <a:lnTo>
                    <a:pt x="1641" y="2326"/>
                  </a:lnTo>
                  <a:lnTo>
                    <a:pt x="1611" y="2296"/>
                  </a:lnTo>
                  <a:lnTo>
                    <a:pt x="1583" y="2243"/>
                  </a:lnTo>
                  <a:lnTo>
                    <a:pt x="1589" y="2195"/>
                  </a:lnTo>
                  <a:lnTo>
                    <a:pt x="1612" y="2146"/>
                  </a:lnTo>
                  <a:lnTo>
                    <a:pt x="1621" y="2091"/>
                  </a:lnTo>
                  <a:lnTo>
                    <a:pt x="1608" y="2039"/>
                  </a:lnTo>
                  <a:lnTo>
                    <a:pt x="1555" y="2004"/>
                  </a:lnTo>
                  <a:lnTo>
                    <a:pt x="1528" y="1958"/>
                  </a:lnTo>
                  <a:lnTo>
                    <a:pt x="1524" y="1902"/>
                  </a:lnTo>
                  <a:lnTo>
                    <a:pt x="1493" y="1856"/>
                  </a:lnTo>
                  <a:lnTo>
                    <a:pt x="1447" y="1852"/>
                  </a:lnTo>
                  <a:lnTo>
                    <a:pt x="1436" y="1794"/>
                  </a:lnTo>
                  <a:lnTo>
                    <a:pt x="1448" y="1760"/>
                  </a:lnTo>
                  <a:lnTo>
                    <a:pt x="1436" y="1710"/>
                  </a:lnTo>
                  <a:lnTo>
                    <a:pt x="1423" y="1685"/>
                  </a:lnTo>
                  <a:lnTo>
                    <a:pt x="1424" y="1578"/>
                  </a:lnTo>
                  <a:lnTo>
                    <a:pt x="1459" y="1538"/>
                  </a:lnTo>
                  <a:lnTo>
                    <a:pt x="1266" y="1164"/>
                  </a:lnTo>
                  <a:lnTo>
                    <a:pt x="1254" y="1110"/>
                  </a:lnTo>
                  <a:lnTo>
                    <a:pt x="1328" y="858"/>
                  </a:lnTo>
                  <a:lnTo>
                    <a:pt x="1312" y="804"/>
                  </a:lnTo>
                  <a:lnTo>
                    <a:pt x="1219" y="686"/>
                  </a:lnTo>
                  <a:lnTo>
                    <a:pt x="1179" y="671"/>
                  </a:lnTo>
                  <a:lnTo>
                    <a:pt x="1143" y="671"/>
                  </a:lnTo>
                  <a:lnTo>
                    <a:pt x="1118" y="657"/>
                  </a:lnTo>
                  <a:lnTo>
                    <a:pt x="1102" y="640"/>
                  </a:lnTo>
                  <a:lnTo>
                    <a:pt x="1069" y="534"/>
                  </a:lnTo>
                  <a:lnTo>
                    <a:pt x="1088" y="438"/>
                  </a:lnTo>
                  <a:lnTo>
                    <a:pt x="1084" y="428"/>
                  </a:lnTo>
                  <a:lnTo>
                    <a:pt x="1061" y="419"/>
                  </a:lnTo>
                  <a:lnTo>
                    <a:pt x="1123" y="344"/>
                  </a:lnTo>
                  <a:lnTo>
                    <a:pt x="1097" y="330"/>
                  </a:lnTo>
                  <a:lnTo>
                    <a:pt x="1092" y="304"/>
                  </a:lnTo>
                  <a:lnTo>
                    <a:pt x="1096" y="274"/>
                  </a:lnTo>
                  <a:lnTo>
                    <a:pt x="1136" y="212"/>
                  </a:lnTo>
                  <a:lnTo>
                    <a:pt x="1100" y="114"/>
                  </a:lnTo>
                  <a:lnTo>
                    <a:pt x="1053" y="80"/>
                  </a:lnTo>
                  <a:lnTo>
                    <a:pt x="1010" y="69"/>
                  </a:lnTo>
                  <a:lnTo>
                    <a:pt x="982" y="53"/>
                  </a:lnTo>
                  <a:lnTo>
                    <a:pt x="954" y="10"/>
                  </a:lnTo>
                  <a:lnTo>
                    <a:pt x="940" y="0"/>
                  </a:lnTo>
                  <a:lnTo>
                    <a:pt x="804" y="66"/>
                  </a:lnTo>
                  <a:lnTo>
                    <a:pt x="747" y="77"/>
                  </a:lnTo>
                  <a:lnTo>
                    <a:pt x="719" y="97"/>
                  </a:lnTo>
                  <a:lnTo>
                    <a:pt x="697" y="128"/>
                  </a:lnTo>
                  <a:lnTo>
                    <a:pt x="674" y="204"/>
                  </a:lnTo>
                  <a:lnTo>
                    <a:pt x="684" y="418"/>
                  </a:lnTo>
                  <a:lnTo>
                    <a:pt x="627" y="468"/>
                  </a:lnTo>
                  <a:lnTo>
                    <a:pt x="608" y="502"/>
                  </a:lnTo>
                  <a:lnTo>
                    <a:pt x="543" y="547"/>
                  </a:lnTo>
                  <a:lnTo>
                    <a:pt x="517" y="542"/>
                  </a:lnTo>
                  <a:lnTo>
                    <a:pt x="483" y="492"/>
                  </a:lnTo>
                  <a:lnTo>
                    <a:pt x="460" y="477"/>
                  </a:lnTo>
                  <a:lnTo>
                    <a:pt x="419" y="527"/>
                  </a:lnTo>
                  <a:lnTo>
                    <a:pt x="385" y="550"/>
                  </a:lnTo>
                  <a:lnTo>
                    <a:pt x="355" y="555"/>
                  </a:lnTo>
                  <a:lnTo>
                    <a:pt x="317" y="537"/>
                  </a:lnTo>
                  <a:lnTo>
                    <a:pt x="255" y="530"/>
                  </a:lnTo>
                  <a:lnTo>
                    <a:pt x="240" y="511"/>
                  </a:lnTo>
                  <a:lnTo>
                    <a:pt x="227" y="466"/>
                  </a:lnTo>
                  <a:lnTo>
                    <a:pt x="123" y="338"/>
                  </a:lnTo>
                  <a:lnTo>
                    <a:pt x="89" y="325"/>
                  </a:lnTo>
                  <a:lnTo>
                    <a:pt x="59" y="341"/>
                  </a:lnTo>
                  <a:lnTo>
                    <a:pt x="70" y="397"/>
                  </a:lnTo>
                  <a:lnTo>
                    <a:pt x="47" y="406"/>
                  </a:lnTo>
                  <a:lnTo>
                    <a:pt x="28" y="397"/>
                  </a:lnTo>
                  <a:lnTo>
                    <a:pt x="8" y="404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84" name="Freeform 169" descr="Large grid"/>
            <p:cNvSpPr>
              <a:spLocks/>
            </p:cNvSpPr>
            <p:nvPr/>
          </p:nvSpPr>
          <p:spPr bwMode="auto">
            <a:xfrm rot="-350899">
              <a:off x="3798141" y="1662924"/>
              <a:ext cx="797441" cy="1519450"/>
            </a:xfrm>
            <a:custGeom>
              <a:avLst/>
              <a:gdLst>
                <a:gd name="T0" fmla="*/ 2147483647 w 1830"/>
                <a:gd name="T1" fmla="*/ 2147483647 h 3757"/>
                <a:gd name="T2" fmla="*/ 2147483647 w 1830"/>
                <a:gd name="T3" fmla="*/ 2147483647 h 3757"/>
                <a:gd name="T4" fmla="*/ 2147483647 w 1830"/>
                <a:gd name="T5" fmla="*/ 2147483647 h 3757"/>
                <a:gd name="T6" fmla="*/ 2147483647 w 1830"/>
                <a:gd name="T7" fmla="*/ 2147483647 h 3757"/>
                <a:gd name="T8" fmla="*/ 2147483647 w 1830"/>
                <a:gd name="T9" fmla="*/ 2147483647 h 3757"/>
                <a:gd name="T10" fmla="*/ 2147483647 w 1830"/>
                <a:gd name="T11" fmla="*/ 2147483647 h 3757"/>
                <a:gd name="T12" fmla="*/ 2147483647 w 1830"/>
                <a:gd name="T13" fmla="*/ 2147483647 h 3757"/>
                <a:gd name="T14" fmla="*/ 2147483647 w 1830"/>
                <a:gd name="T15" fmla="*/ 2147483647 h 3757"/>
                <a:gd name="T16" fmla="*/ 2147483647 w 1830"/>
                <a:gd name="T17" fmla="*/ 2147483647 h 3757"/>
                <a:gd name="T18" fmla="*/ 2147483647 w 1830"/>
                <a:gd name="T19" fmla="*/ 2147483647 h 3757"/>
                <a:gd name="T20" fmla="*/ 2147483647 w 1830"/>
                <a:gd name="T21" fmla="*/ 2147483647 h 3757"/>
                <a:gd name="T22" fmla="*/ 2147483647 w 1830"/>
                <a:gd name="T23" fmla="*/ 2147483647 h 3757"/>
                <a:gd name="T24" fmla="*/ 2147483647 w 1830"/>
                <a:gd name="T25" fmla="*/ 2147483647 h 3757"/>
                <a:gd name="T26" fmla="*/ 2147483647 w 1830"/>
                <a:gd name="T27" fmla="*/ 2147483647 h 3757"/>
                <a:gd name="T28" fmla="*/ 2147483647 w 1830"/>
                <a:gd name="T29" fmla="*/ 2147483647 h 3757"/>
                <a:gd name="T30" fmla="*/ 2147483647 w 1830"/>
                <a:gd name="T31" fmla="*/ 2147483647 h 3757"/>
                <a:gd name="T32" fmla="*/ 2147483647 w 1830"/>
                <a:gd name="T33" fmla="*/ 2147483647 h 3757"/>
                <a:gd name="T34" fmla="*/ 2147483647 w 1830"/>
                <a:gd name="T35" fmla="*/ 2147483647 h 3757"/>
                <a:gd name="T36" fmla="*/ 2147483647 w 1830"/>
                <a:gd name="T37" fmla="*/ 2147483647 h 3757"/>
                <a:gd name="T38" fmla="*/ 2147483647 w 1830"/>
                <a:gd name="T39" fmla="*/ 2147483647 h 3757"/>
                <a:gd name="T40" fmla="*/ 2147483647 w 1830"/>
                <a:gd name="T41" fmla="*/ 2147483647 h 3757"/>
                <a:gd name="T42" fmla="*/ 2147483647 w 1830"/>
                <a:gd name="T43" fmla="*/ 2147483647 h 3757"/>
                <a:gd name="T44" fmla="*/ 2147483647 w 1830"/>
                <a:gd name="T45" fmla="*/ 2147483647 h 3757"/>
                <a:gd name="T46" fmla="*/ 2147483647 w 1830"/>
                <a:gd name="T47" fmla="*/ 2147483647 h 3757"/>
                <a:gd name="T48" fmla="*/ 2147483647 w 1830"/>
                <a:gd name="T49" fmla="*/ 2147483647 h 3757"/>
                <a:gd name="T50" fmla="*/ 2147483647 w 1830"/>
                <a:gd name="T51" fmla="*/ 2147483647 h 3757"/>
                <a:gd name="T52" fmla="*/ 2147483647 w 1830"/>
                <a:gd name="T53" fmla="*/ 2147483647 h 3757"/>
                <a:gd name="T54" fmla="*/ 2147483647 w 1830"/>
                <a:gd name="T55" fmla="*/ 2147483647 h 3757"/>
                <a:gd name="T56" fmla="*/ 2147483647 w 1830"/>
                <a:gd name="T57" fmla="*/ 2147483647 h 3757"/>
                <a:gd name="T58" fmla="*/ 2147483647 w 1830"/>
                <a:gd name="T59" fmla="*/ 2147483647 h 3757"/>
                <a:gd name="T60" fmla="*/ 2147483647 w 1830"/>
                <a:gd name="T61" fmla="*/ 2147483647 h 3757"/>
                <a:gd name="T62" fmla="*/ 2147483647 w 1830"/>
                <a:gd name="T63" fmla="*/ 2147483647 h 3757"/>
                <a:gd name="T64" fmla="*/ 2147483647 w 1830"/>
                <a:gd name="T65" fmla="*/ 2147483647 h 3757"/>
                <a:gd name="T66" fmla="*/ 2147483647 w 1830"/>
                <a:gd name="T67" fmla="*/ 2147483647 h 3757"/>
                <a:gd name="T68" fmla="*/ 2147483647 w 1830"/>
                <a:gd name="T69" fmla="*/ 2147483647 h 3757"/>
                <a:gd name="T70" fmla="*/ 2147483647 w 1830"/>
                <a:gd name="T71" fmla="*/ 2147483647 h 3757"/>
                <a:gd name="T72" fmla="*/ 2147483647 w 1830"/>
                <a:gd name="T73" fmla="*/ 2147483647 h 3757"/>
                <a:gd name="T74" fmla="*/ 2147483647 w 1830"/>
                <a:gd name="T75" fmla="*/ 2147483647 h 3757"/>
                <a:gd name="T76" fmla="*/ 2147483647 w 1830"/>
                <a:gd name="T77" fmla="*/ 2147483647 h 3757"/>
                <a:gd name="T78" fmla="*/ 2147483647 w 1830"/>
                <a:gd name="T79" fmla="*/ 2147483647 h 3757"/>
                <a:gd name="T80" fmla="*/ 2147483647 w 1830"/>
                <a:gd name="T81" fmla="*/ 2147483647 h 3757"/>
                <a:gd name="T82" fmla="*/ 2147483647 w 1830"/>
                <a:gd name="T83" fmla="*/ 2147483647 h 3757"/>
                <a:gd name="T84" fmla="*/ 2147483647 w 1830"/>
                <a:gd name="T85" fmla="*/ 2147483647 h 3757"/>
                <a:gd name="T86" fmla="*/ 2147483647 w 1830"/>
                <a:gd name="T87" fmla="*/ 2147483647 h 3757"/>
                <a:gd name="T88" fmla="*/ 2147483647 w 1830"/>
                <a:gd name="T89" fmla="*/ 2147483647 h 3757"/>
                <a:gd name="T90" fmla="*/ 2147483647 w 1830"/>
                <a:gd name="T91" fmla="*/ 2147483647 h 3757"/>
                <a:gd name="T92" fmla="*/ 2147483647 w 1830"/>
                <a:gd name="T93" fmla="*/ 2147483647 h 3757"/>
                <a:gd name="T94" fmla="*/ 2147483647 w 1830"/>
                <a:gd name="T95" fmla="*/ 2147483647 h 3757"/>
                <a:gd name="T96" fmla="*/ 2147483647 w 1830"/>
                <a:gd name="T97" fmla="*/ 2147483647 h 3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30"/>
                <a:gd name="T148" fmla="*/ 0 h 3757"/>
                <a:gd name="T149" fmla="*/ 1830 w 1830"/>
                <a:gd name="T150" fmla="*/ 3757 h 37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30" h="3757">
                  <a:moveTo>
                    <a:pt x="0" y="423"/>
                  </a:moveTo>
                  <a:lnTo>
                    <a:pt x="6" y="423"/>
                  </a:lnTo>
                  <a:lnTo>
                    <a:pt x="12" y="435"/>
                  </a:lnTo>
                  <a:lnTo>
                    <a:pt x="192" y="613"/>
                  </a:lnTo>
                  <a:lnTo>
                    <a:pt x="279" y="638"/>
                  </a:lnTo>
                  <a:lnTo>
                    <a:pt x="326" y="676"/>
                  </a:lnTo>
                  <a:lnTo>
                    <a:pt x="422" y="830"/>
                  </a:lnTo>
                  <a:lnTo>
                    <a:pt x="409" y="902"/>
                  </a:lnTo>
                  <a:lnTo>
                    <a:pt x="420" y="991"/>
                  </a:lnTo>
                  <a:lnTo>
                    <a:pt x="433" y="1008"/>
                  </a:lnTo>
                  <a:lnTo>
                    <a:pt x="440" y="1046"/>
                  </a:lnTo>
                  <a:lnTo>
                    <a:pt x="426" y="1099"/>
                  </a:lnTo>
                  <a:lnTo>
                    <a:pt x="436" y="1141"/>
                  </a:lnTo>
                  <a:lnTo>
                    <a:pt x="499" y="1256"/>
                  </a:lnTo>
                  <a:lnTo>
                    <a:pt x="499" y="1315"/>
                  </a:lnTo>
                  <a:lnTo>
                    <a:pt x="479" y="1353"/>
                  </a:lnTo>
                  <a:lnTo>
                    <a:pt x="470" y="1400"/>
                  </a:lnTo>
                  <a:lnTo>
                    <a:pt x="529" y="1542"/>
                  </a:lnTo>
                  <a:lnTo>
                    <a:pt x="552" y="1562"/>
                  </a:lnTo>
                  <a:lnTo>
                    <a:pt x="566" y="1566"/>
                  </a:lnTo>
                  <a:lnTo>
                    <a:pt x="575" y="1584"/>
                  </a:lnTo>
                  <a:lnTo>
                    <a:pt x="595" y="1592"/>
                  </a:lnTo>
                  <a:lnTo>
                    <a:pt x="608" y="1576"/>
                  </a:lnTo>
                  <a:lnTo>
                    <a:pt x="618" y="1583"/>
                  </a:lnTo>
                  <a:lnTo>
                    <a:pt x="630" y="1621"/>
                  </a:lnTo>
                  <a:lnTo>
                    <a:pt x="676" y="1648"/>
                  </a:lnTo>
                  <a:lnTo>
                    <a:pt x="729" y="1709"/>
                  </a:lnTo>
                  <a:lnTo>
                    <a:pt x="746" y="1745"/>
                  </a:lnTo>
                  <a:lnTo>
                    <a:pt x="746" y="1828"/>
                  </a:lnTo>
                  <a:lnTo>
                    <a:pt x="779" y="1879"/>
                  </a:lnTo>
                  <a:lnTo>
                    <a:pt x="756" y="1878"/>
                  </a:lnTo>
                  <a:lnTo>
                    <a:pt x="748" y="1901"/>
                  </a:lnTo>
                  <a:lnTo>
                    <a:pt x="759" y="1927"/>
                  </a:lnTo>
                  <a:lnTo>
                    <a:pt x="729" y="1912"/>
                  </a:lnTo>
                  <a:lnTo>
                    <a:pt x="699" y="1918"/>
                  </a:lnTo>
                  <a:lnTo>
                    <a:pt x="651" y="1943"/>
                  </a:lnTo>
                  <a:lnTo>
                    <a:pt x="631" y="2044"/>
                  </a:lnTo>
                  <a:lnTo>
                    <a:pt x="371" y="2437"/>
                  </a:lnTo>
                  <a:lnTo>
                    <a:pt x="343" y="2457"/>
                  </a:lnTo>
                  <a:lnTo>
                    <a:pt x="324" y="2490"/>
                  </a:lnTo>
                  <a:lnTo>
                    <a:pt x="310" y="2502"/>
                  </a:lnTo>
                  <a:lnTo>
                    <a:pt x="291" y="2532"/>
                  </a:lnTo>
                  <a:lnTo>
                    <a:pt x="231" y="2541"/>
                  </a:lnTo>
                  <a:lnTo>
                    <a:pt x="206" y="2531"/>
                  </a:lnTo>
                  <a:lnTo>
                    <a:pt x="187" y="2576"/>
                  </a:lnTo>
                  <a:lnTo>
                    <a:pt x="212" y="2601"/>
                  </a:lnTo>
                  <a:lnTo>
                    <a:pt x="201" y="2610"/>
                  </a:lnTo>
                  <a:lnTo>
                    <a:pt x="148" y="2616"/>
                  </a:lnTo>
                  <a:lnTo>
                    <a:pt x="150" y="2633"/>
                  </a:lnTo>
                  <a:lnTo>
                    <a:pt x="142" y="2658"/>
                  </a:lnTo>
                  <a:lnTo>
                    <a:pt x="122" y="2661"/>
                  </a:lnTo>
                  <a:lnTo>
                    <a:pt x="112" y="2668"/>
                  </a:lnTo>
                  <a:lnTo>
                    <a:pt x="86" y="2748"/>
                  </a:lnTo>
                  <a:lnTo>
                    <a:pt x="102" y="2831"/>
                  </a:lnTo>
                  <a:lnTo>
                    <a:pt x="115" y="2850"/>
                  </a:lnTo>
                  <a:lnTo>
                    <a:pt x="127" y="2887"/>
                  </a:lnTo>
                  <a:lnTo>
                    <a:pt x="117" y="2967"/>
                  </a:lnTo>
                  <a:lnTo>
                    <a:pt x="131" y="2999"/>
                  </a:lnTo>
                  <a:lnTo>
                    <a:pt x="157" y="3028"/>
                  </a:lnTo>
                  <a:lnTo>
                    <a:pt x="172" y="3108"/>
                  </a:lnTo>
                  <a:lnTo>
                    <a:pt x="186" y="3134"/>
                  </a:lnTo>
                  <a:lnTo>
                    <a:pt x="203" y="3151"/>
                  </a:lnTo>
                  <a:lnTo>
                    <a:pt x="206" y="3161"/>
                  </a:lnTo>
                  <a:lnTo>
                    <a:pt x="190" y="3144"/>
                  </a:lnTo>
                  <a:lnTo>
                    <a:pt x="173" y="3146"/>
                  </a:lnTo>
                  <a:lnTo>
                    <a:pt x="163" y="3160"/>
                  </a:lnTo>
                  <a:lnTo>
                    <a:pt x="168" y="3273"/>
                  </a:lnTo>
                  <a:lnTo>
                    <a:pt x="153" y="3318"/>
                  </a:lnTo>
                  <a:lnTo>
                    <a:pt x="143" y="3319"/>
                  </a:lnTo>
                  <a:lnTo>
                    <a:pt x="133" y="3351"/>
                  </a:lnTo>
                  <a:lnTo>
                    <a:pt x="146" y="3369"/>
                  </a:lnTo>
                  <a:lnTo>
                    <a:pt x="147" y="3387"/>
                  </a:lnTo>
                  <a:lnTo>
                    <a:pt x="142" y="3404"/>
                  </a:lnTo>
                  <a:lnTo>
                    <a:pt x="148" y="3421"/>
                  </a:lnTo>
                  <a:lnTo>
                    <a:pt x="173" y="3430"/>
                  </a:lnTo>
                  <a:lnTo>
                    <a:pt x="169" y="3445"/>
                  </a:lnTo>
                  <a:lnTo>
                    <a:pt x="152" y="3449"/>
                  </a:lnTo>
                  <a:lnTo>
                    <a:pt x="156" y="3471"/>
                  </a:lnTo>
                  <a:lnTo>
                    <a:pt x="202" y="3473"/>
                  </a:lnTo>
                  <a:lnTo>
                    <a:pt x="256" y="3516"/>
                  </a:lnTo>
                  <a:lnTo>
                    <a:pt x="350" y="3545"/>
                  </a:lnTo>
                  <a:lnTo>
                    <a:pt x="358" y="3560"/>
                  </a:lnTo>
                  <a:lnTo>
                    <a:pt x="352" y="3585"/>
                  </a:lnTo>
                  <a:lnTo>
                    <a:pt x="378" y="3602"/>
                  </a:lnTo>
                  <a:lnTo>
                    <a:pt x="426" y="3570"/>
                  </a:lnTo>
                  <a:lnTo>
                    <a:pt x="432" y="3588"/>
                  </a:lnTo>
                  <a:lnTo>
                    <a:pt x="432" y="3628"/>
                  </a:lnTo>
                  <a:lnTo>
                    <a:pt x="464" y="3674"/>
                  </a:lnTo>
                  <a:lnTo>
                    <a:pt x="461" y="3696"/>
                  </a:lnTo>
                  <a:lnTo>
                    <a:pt x="487" y="3707"/>
                  </a:lnTo>
                  <a:lnTo>
                    <a:pt x="477" y="3727"/>
                  </a:lnTo>
                  <a:lnTo>
                    <a:pt x="447" y="3753"/>
                  </a:lnTo>
                  <a:lnTo>
                    <a:pt x="463" y="3757"/>
                  </a:lnTo>
                  <a:lnTo>
                    <a:pt x="497" y="3737"/>
                  </a:lnTo>
                  <a:lnTo>
                    <a:pt x="530" y="3670"/>
                  </a:lnTo>
                  <a:lnTo>
                    <a:pt x="537" y="3676"/>
                  </a:lnTo>
                  <a:lnTo>
                    <a:pt x="537" y="3708"/>
                  </a:lnTo>
                  <a:lnTo>
                    <a:pt x="556" y="3714"/>
                  </a:lnTo>
                  <a:lnTo>
                    <a:pt x="632" y="3668"/>
                  </a:lnTo>
                  <a:lnTo>
                    <a:pt x="658" y="3667"/>
                  </a:lnTo>
                  <a:lnTo>
                    <a:pt x="681" y="3655"/>
                  </a:lnTo>
                  <a:lnTo>
                    <a:pt x="697" y="3668"/>
                  </a:lnTo>
                  <a:lnTo>
                    <a:pt x="706" y="3670"/>
                  </a:lnTo>
                  <a:lnTo>
                    <a:pt x="761" y="3611"/>
                  </a:lnTo>
                  <a:lnTo>
                    <a:pt x="786" y="3604"/>
                  </a:lnTo>
                  <a:lnTo>
                    <a:pt x="810" y="3614"/>
                  </a:lnTo>
                  <a:lnTo>
                    <a:pt x="859" y="3577"/>
                  </a:lnTo>
                  <a:lnTo>
                    <a:pt x="889" y="3572"/>
                  </a:lnTo>
                  <a:lnTo>
                    <a:pt x="911" y="3524"/>
                  </a:lnTo>
                  <a:lnTo>
                    <a:pt x="927" y="3555"/>
                  </a:lnTo>
                  <a:lnTo>
                    <a:pt x="987" y="3526"/>
                  </a:lnTo>
                  <a:lnTo>
                    <a:pt x="975" y="3495"/>
                  </a:lnTo>
                  <a:lnTo>
                    <a:pt x="983" y="3504"/>
                  </a:lnTo>
                  <a:lnTo>
                    <a:pt x="1011" y="3512"/>
                  </a:lnTo>
                  <a:lnTo>
                    <a:pt x="1029" y="3508"/>
                  </a:lnTo>
                  <a:lnTo>
                    <a:pt x="1049" y="3489"/>
                  </a:lnTo>
                  <a:lnTo>
                    <a:pt x="1108" y="3479"/>
                  </a:lnTo>
                  <a:lnTo>
                    <a:pt x="1176" y="3439"/>
                  </a:lnTo>
                  <a:lnTo>
                    <a:pt x="1206" y="3455"/>
                  </a:lnTo>
                  <a:lnTo>
                    <a:pt x="1266" y="3456"/>
                  </a:lnTo>
                  <a:lnTo>
                    <a:pt x="1280" y="3442"/>
                  </a:lnTo>
                  <a:lnTo>
                    <a:pt x="1290" y="3424"/>
                  </a:lnTo>
                  <a:lnTo>
                    <a:pt x="1292" y="3429"/>
                  </a:lnTo>
                  <a:lnTo>
                    <a:pt x="1768" y="2762"/>
                  </a:lnTo>
                  <a:lnTo>
                    <a:pt x="1830" y="2573"/>
                  </a:lnTo>
                  <a:lnTo>
                    <a:pt x="1812" y="2457"/>
                  </a:lnTo>
                  <a:lnTo>
                    <a:pt x="1800" y="2474"/>
                  </a:lnTo>
                  <a:lnTo>
                    <a:pt x="1761" y="2429"/>
                  </a:lnTo>
                  <a:lnTo>
                    <a:pt x="1741" y="2381"/>
                  </a:lnTo>
                  <a:lnTo>
                    <a:pt x="1641" y="2326"/>
                  </a:lnTo>
                  <a:lnTo>
                    <a:pt x="1611" y="2296"/>
                  </a:lnTo>
                  <a:lnTo>
                    <a:pt x="1583" y="2243"/>
                  </a:lnTo>
                  <a:lnTo>
                    <a:pt x="1589" y="2195"/>
                  </a:lnTo>
                  <a:lnTo>
                    <a:pt x="1612" y="2146"/>
                  </a:lnTo>
                  <a:lnTo>
                    <a:pt x="1621" y="2091"/>
                  </a:lnTo>
                  <a:lnTo>
                    <a:pt x="1608" y="2039"/>
                  </a:lnTo>
                  <a:lnTo>
                    <a:pt x="1555" y="2004"/>
                  </a:lnTo>
                  <a:lnTo>
                    <a:pt x="1528" y="1958"/>
                  </a:lnTo>
                  <a:lnTo>
                    <a:pt x="1524" y="1902"/>
                  </a:lnTo>
                  <a:lnTo>
                    <a:pt x="1493" y="1856"/>
                  </a:lnTo>
                  <a:lnTo>
                    <a:pt x="1447" y="1852"/>
                  </a:lnTo>
                  <a:lnTo>
                    <a:pt x="1436" y="1794"/>
                  </a:lnTo>
                  <a:lnTo>
                    <a:pt x="1448" y="1760"/>
                  </a:lnTo>
                  <a:lnTo>
                    <a:pt x="1436" y="1710"/>
                  </a:lnTo>
                  <a:lnTo>
                    <a:pt x="1423" y="1685"/>
                  </a:lnTo>
                  <a:lnTo>
                    <a:pt x="1424" y="1578"/>
                  </a:lnTo>
                  <a:lnTo>
                    <a:pt x="1459" y="1538"/>
                  </a:lnTo>
                  <a:lnTo>
                    <a:pt x="1266" y="1164"/>
                  </a:lnTo>
                  <a:lnTo>
                    <a:pt x="1254" y="1110"/>
                  </a:lnTo>
                  <a:lnTo>
                    <a:pt x="1328" y="858"/>
                  </a:lnTo>
                  <a:lnTo>
                    <a:pt x="1312" y="804"/>
                  </a:lnTo>
                  <a:lnTo>
                    <a:pt x="1219" y="686"/>
                  </a:lnTo>
                  <a:lnTo>
                    <a:pt x="1179" y="671"/>
                  </a:lnTo>
                  <a:lnTo>
                    <a:pt x="1143" y="671"/>
                  </a:lnTo>
                  <a:lnTo>
                    <a:pt x="1118" y="657"/>
                  </a:lnTo>
                  <a:lnTo>
                    <a:pt x="1102" y="640"/>
                  </a:lnTo>
                  <a:lnTo>
                    <a:pt x="1069" y="534"/>
                  </a:lnTo>
                  <a:lnTo>
                    <a:pt x="1088" y="438"/>
                  </a:lnTo>
                  <a:lnTo>
                    <a:pt x="1084" y="428"/>
                  </a:lnTo>
                  <a:lnTo>
                    <a:pt x="1061" y="419"/>
                  </a:lnTo>
                  <a:lnTo>
                    <a:pt x="1123" y="344"/>
                  </a:lnTo>
                  <a:lnTo>
                    <a:pt x="1097" y="330"/>
                  </a:lnTo>
                  <a:lnTo>
                    <a:pt x="1092" y="304"/>
                  </a:lnTo>
                  <a:lnTo>
                    <a:pt x="1096" y="274"/>
                  </a:lnTo>
                  <a:lnTo>
                    <a:pt x="1136" y="212"/>
                  </a:lnTo>
                  <a:lnTo>
                    <a:pt x="1100" y="114"/>
                  </a:lnTo>
                  <a:lnTo>
                    <a:pt x="1053" y="80"/>
                  </a:lnTo>
                  <a:lnTo>
                    <a:pt x="1010" y="69"/>
                  </a:lnTo>
                  <a:lnTo>
                    <a:pt x="982" y="53"/>
                  </a:lnTo>
                  <a:lnTo>
                    <a:pt x="954" y="10"/>
                  </a:lnTo>
                  <a:lnTo>
                    <a:pt x="940" y="0"/>
                  </a:lnTo>
                  <a:lnTo>
                    <a:pt x="804" y="66"/>
                  </a:lnTo>
                  <a:lnTo>
                    <a:pt x="747" y="77"/>
                  </a:lnTo>
                  <a:lnTo>
                    <a:pt x="719" y="97"/>
                  </a:lnTo>
                  <a:lnTo>
                    <a:pt x="697" y="128"/>
                  </a:lnTo>
                  <a:lnTo>
                    <a:pt x="674" y="204"/>
                  </a:lnTo>
                  <a:lnTo>
                    <a:pt x="684" y="418"/>
                  </a:lnTo>
                  <a:lnTo>
                    <a:pt x="627" y="468"/>
                  </a:lnTo>
                  <a:lnTo>
                    <a:pt x="608" y="502"/>
                  </a:lnTo>
                  <a:lnTo>
                    <a:pt x="543" y="547"/>
                  </a:lnTo>
                  <a:lnTo>
                    <a:pt x="517" y="542"/>
                  </a:lnTo>
                  <a:lnTo>
                    <a:pt x="483" y="492"/>
                  </a:lnTo>
                  <a:lnTo>
                    <a:pt x="460" y="477"/>
                  </a:lnTo>
                  <a:lnTo>
                    <a:pt x="419" y="527"/>
                  </a:lnTo>
                  <a:lnTo>
                    <a:pt x="385" y="550"/>
                  </a:lnTo>
                  <a:lnTo>
                    <a:pt x="355" y="555"/>
                  </a:lnTo>
                  <a:lnTo>
                    <a:pt x="317" y="537"/>
                  </a:lnTo>
                  <a:lnTo>
                    <a:pt x="255" y="530"/>
                  </a:lnTo>
                  <a:lnTo>
                    <a:pt x="240" y="511"/>
                  </a:lnTo>
                  <a:lnTo>
                    <a:pt x="227" y="466"/>
                  </a:lnTo>
                  <a:lnTo>
                    <a:pt x="123" y="338"/>
                  </a:lnTo>
                  <a:lnTo>
                    <a:pt x="89" y="325"/>
                  </a:lnTo>
                  <a:lnTo>
                    <a:pt x="59" y="341"/>
                  </a:lnTo>
                  <a:lnTo>
                    <a:pt x="70" y="397"/>
                  </a:lnTo>
                  <a:lnTo>
                    <a:pt x="47" y="406"/>
                  </a:lnTo>
                  <a:lnTo>
                    <a:pt x="28" y="397"/>
                  </a:lnTo>
                  <a:lnTo>
                    <a:pt x="8" y="404"/>
                  </a:lnTo>
                  <a:lnTo>
                    <a:pt x="0" y="423"/>
                  </a:lnTo>
                </a:path>
              </a:pathLst>
            </a:custGeom>
            <a:solidFill>
              <a:srgbClr val="00B0F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85" name="Freeform 170"/>
            <p:cNvSpPr>
              <a:spLocks/>
            </p:cNvSpPr>
            <p:nvPr/>
          </p:nvSpPr>
          <p:spPr bwMode="auto">
            <a:xfrm rot="-350899">
              <a:off x="2650649" y="5116689"/>
              <a:ext cx="1297246" cy="1367332"/>
            </a:xfrm>
            <a:custGeom>
              <a:avLst/>
              <a:gdLst>
                <a:gd name="T0" fmla="*/ 2147483647 w 2978"/>
                <a:gd name="T1" fmla="*/ 2147483647 h 3382"/>
                <a:gd name="T2" fmla="*/ 2147483647 w 2978"/>
                <a:gd name="T3" fmla="*/ 2147483647 h 3382"/>
                <a:gd name="T4" fmla="*/ 2147483647 w 2978"/>
                <a:gd name="T5" fmla="*/ 2147483647 h 3382"/>
                <a:gd name="T6" fmla="*/ 2147483647 w 2978"/>
                <a:gd name="T7" fmla="*/ 2147483647 h 3382"/>
                <a:gd name="T8" fmla="*/ 2147483647 w 2978"/>
                <a:gd name="T9" fmla="*/ 2147483647 h 3382"/>
                <a:gd name="T10" fmla="*/ 2147483647 w 2978"/>
                <a:gd name="T11" fmla="*/ 2147483647 h 3382"/>
                <a:gd name="T12" fmla="*/ 2147483647 w 2978"/>
                <a:gd name="T13" fmla="*/ 2147483647 h 3382"/>
                <a:gd name="T14" fmla="*/ 2147483647 w 2978"/>
                <a:gd name="T15" fmla="*/ 2147483647 h 3382"/>
                <a:gd name="T16" fmla="*/ 2147483647 w 2978"/>
                <a:gd name="T17" fmla="*/ 2147483647 h 3382"/>
                <a:gd name="T18" fmla="*/ 2147483647 w 2978"/>
                <a:gd name="T19" fmla="*/ 2147483647 h 3382"/>
                <a:gd name="T20" fmla="*/ 2147483647 w 2978"/>
                <a:gd name="T21" fmla="*/ 2147483647 h 3382"/>
                <a:gd name="T22" fmla="*/ 2147483647 w 2978"/>
                <a:gd name="T23" fmla="*/ 2147483647 h 3382"/>
                <a:gd name="T24" fmla="*/ 2147483647 w 2978"/>
                <a:gd name="T25" fmla="*/ 2147483647 h 3382"/>
                <a:gd name="T26" fmla="*/ 2147483647 w 2978"/>
                <a:gd name="T27" fmla="*/ 2147483647 h 3382"/>
                <a:gd name="T28" fmla="*/ 2147483647 w 2978"/>
                <a:gd name="T29" fmla="*/ 2147483647 h 3382"/>
                <a:gd name="T30" fmla="*/ 2147483647 w 2978"/>
                <a:gd name="T31" fmla="*/ 2147483647 h 3382"/>
                <a:gd name="T32" fmla="*/ 2147483647 w 2978"/>
                <a:gd name="T33" fmla="*/ 2147483647 h 3382"/>
                <a:gd name="T34" fmla="*/ 2147483647 w 2978"/>
                <a:gd name="T35" fmla="*/ 2147483647 h 3382"/>
                <a:gd name="T36" fmla="*/ 2147483647 w 2978"/>
                <a:gd name="T37" fmla="*/ 2147483647 h 3382"/>
                <a:gd name="T38" fmla="*/ 2147483647 w 2978"/>
                <a:gd name="T39" fmla="*/ 2147483647 h 3382"/>
                <a:gd name="T40" fmla="*/ 2147483647 w 2978"/>
                <a:gd name="T41" fmla="*/ 2147483647 h 3382"/>
                <a:gd name="T42" fmla="*/ 2147483647 w 2978"/>
                <a:gd name="T43" fmla="*/ 2147483647 h 3382"/>
                <a:gd name="T44" fmla="*/ 2147483647 w 2978"/>
                <a:gd name="T45" fmla="*/ 2147483647 h 3382"/>
                <a:gd name="T46" fmla="*/ 2147483647 w 2978"/>
                <a:gd name="T47" fmla="*/ 2147483647 h 3382"/>
                <a:gd name="T48" fmla="*/ 2147483647 w 2978"/>
                <a:gd name="T49" fmla="*/ 2147483647 h 3382"/>
                <a:gd name="T50" fmla="*/ 2147483647 w 2978"/>
                <a:gd name="T51" fmla="*/ 2147483647 h 3382"/>
                <a:gd name="T52" fmla="*/ 2147483647 w 2978"/>
                <a:gd name="T53" fmla="*/ 2147483647 h 3382"/>
                <a:gd name="T54" fmla="*/ 2147483647 w 2978"/>
                <a:gd name="T55" fmla="*/ 2147483647 h 3382"/>
                <a:gd name="T56" fmla="*/ 2147483647 w 2978"/>
                <a:gd name="T57" fmla="*/ 2147483647 h 3382"/>
                <a:gd name="T58" fmla="*/ 2147483647 w 2978"/>
                <a:gd name="T59" fmla="*/ 2147483647 h 3382"/>
                <a:gd name="T60" fmla="*/ 2147483647 w 2978"/>
                <a:gd name="T61" fmla="*/ 2147483647 h 3382"/>
                <a:gd name="T62" fmla="*/ 2147483647 w 2978"/>
                <a:gd name="T63" fmla="*/ 2147483647 h 3382"/>
                <a:gd name="T64" fmla="*/ 2147483647 w 2978"/>
                <a:gd name="T65" fmla="*/ 2147483647 h 3382"/>
                <a:gd name="T66" fmla="*/ 2147483647 w 2978"/>
                <a:gd name="T67" fmla="*/ 2147483647 h 3382"/>
                <a:gd name="T68" fmla="*/ 2147483647 w 2978"/>
                <a:gd name="T69" fmla="*/ 2147483647 h 3382"/>
                <a:gd name="T70" fmla="*/ 2147483647 w 2978"/>
                <a:gd name="T71" fmla="*/ 2147483647 h 3382"/>
                <a:gd name="T72" fmla="*/ 2147483647 w 2978"/>
                <a:gd name="T73" fmla="*/ 2147483647 h 3382"/>
                <a:gd name="T74" fmla="*/ 2147483647 w 2978"/>
                <a:gd name="T75" fmla="*/ 2147483647 h 3382"/>
                <a:gd name="T76" fmla="*/ 2147483647 w 2978"/>
                <a:gd name="T77" fmla="*/ 2147483647 h 3382"/>
                <a:gd name="T78" fmla="*/ 2147483647 w 2978"/>
                <a:gd name="T79" fmla="*/ 2147483647 h 3382"/>
                <a:gd name="T80" fmla="*/ 2147483647 w 2978"/>
                <a:gd name="T81" fmla="*/ 2147483647 h 3382"/>
                <a:gd name="T82" fmla="*/ 2147483647 w 2978"/>
                <a:gd name="T83" fmla="*/ 2147483647 h 3382"/>
                <a:gd name="T84" fmla="*/ 2147483647 w 2978"/>
                <a:gd name="T85" fmla="*/ 2147483647 h 3382"/>
                <a:gd name="T86" fmla="*/ 2147483647 w 2978"/>
                <a:gd name="T87" fmla="*/ 2147483647 h 3382"/>
                <a:gd name="T88" fmla="*/ 2147483647 w 2978"/>
                <a:gd name="T89" fmla="*/ 2147483647 h 3382"/>
                <a:gd name="T90" fmla="*/ 2147483647 w 2978"/>
                <a:gd name="T91" fmla="*/ 2147483647 h 3382"/>
                <a:gd name="T92" fmla="*/ 2147483647 w 2978"/>
                <a:gd name="T93" fmla="*/ 2147483647 h 3382"/>
                <a:gd name="T94" fmla="*/ 2147483647 w 2978"/>
                <a:gd name="T95" fmla="*/ 2147483647 h 3382"/>
                <a:gd name="T96" fmla="*/ 2147483647 w 2978"/>
                <a:gd name="T97" fmla="*/ 2147483647 h 3382"/>
                <a:gd name="T98" fmla="*/ 2147483647 w 2978"/>
                <a:gd name="T99" fmla="*/ 2147483647 h 3382"/>
                <a:gd name="T100" fmla="*/ 2147483647 w 2978"/>
                <a:gd name="T101" fmla="*/ 2147483647 h 3382"/>
                <a:gd name="T102" fmla="*/ 2147483647 w 2978"/>
                <a:gd name="T103" fmla="*/ 2147483647 h 3382"/>
                <a:gd name="T104" fmla="*/ 2147483647 w 2978"/>
                <a:gd name="T105" fmla="*/ 2147483647 h 3382"/>
                <a:gd name="T106" fmla="*/ 2147483647 w 2978"/>
                <a:gd name="T107" fmla="*/ 2147483647 h 3382"/>
                <a:gd name="T108" fmla="*/ 2147483647 w 2978"/>
                <a:gd name="T109" fmla="*/ 2147483647 h 3382"/>
                <a:gd name="T110" fmla="*/ 2147483647 w 2978"/>
                <a:gd name="T111" fmla="*/ 2147483647 h 3382"/>
                <a:gd name="T112" fmla="*/ 2147483647 w 2978"/>
                <a:gd name="T113" fmla="*/ 2147483647 h 3382"/>
                <a:gd name="T114" fmla="*/ 2147483647 w 2978"/>
                <a:gd name="T115" fmla="*/ 2147483647 h 3382"/>
                <a:gd name="T116" fmla="*/ 2147483647 w 2978"/>
                <a:gd name="T117" fmla="*/ 2147483647 h 3382"/>
                <a:gd name="T118" fmla="*/ 2147483647 w 2978"/>
                <a:gd name="T119" fmla="*/ 2147483647 h 3382"/>
                <a:gd name="T120" fmla="*/ 2147483647 w 2978"/>
                <a:gd name="T121" fmla="*/ 0 h 3382"/>
                <a:gd name="T122" fmla="*/ 2147483647 w 2978"/>
                <a:gd name="T123" fmla="*/ 2147483647 h 33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78"/>
                <a:gd name="T187" fmla="*/ 0 h 3382"/>
                <a:gd name="T188" fmla="*/ 2978 w 2978"/>
                <a:gd name="T189" fmla="*/ 3382 h 33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78" h="3382">
                  <a:moveTo>
                    <a:pt x="1022" y="30"/>
                  </a:moveTo>
                  <a:lnTo>
                    <a:pt x="1001" y="77"/>
                  </a:lnTo>
                  <a:lnTo>
                    <a:pt x="1000" y="107"/>
                  </a:lnTo>
                  <a:lnTo>
                    <a:pt x="980" y="119"/>
                  </a:lnTo>
                  <a:lnTo>
                    <a:pt x="931" y="115"/>
                  </a:lnTo>
                  <a:lnTo>
                    <a:pt x="918" y="143"/>
                  </a:lnTo>
                  <a:lnTo>
                    <a:pt x="919" y="176"/>
                  </a:lnTo>
                  <a:lnTo>
                    <a:pt x="930" y="205"/>
                  </a:lnTo>
                  <a:lnTo>
                    <a:pt x="919" y="224"/>
                  </a:lnTo>
                  <a:lnTo>
                    <a:pt x="777" y="183"/>
                  </a:lnTo>
                  <a:lnTo>
                    <a:pt x="752" y="154"/>
                  </a:lnTo>
                  <a:lnTo>
                    <a:pt x="721" y="134"/>
                  </a:lnTo>
                  <a:lnTo>
                    <a:pt x="704" y="182"/>
                  </a:lnTo>
                  <a:lnTo>
                    <a:pt x="644" y="263"/>
                  </a:lnTo>
                  <a:lnTo>
                    <a:pt x="629" y="305"/>
                  </a:lnTo>
                  <a:lnTo>
                    <a:pt x="615" y="323"/>
                  </a:lnTo>
                  <a:lnTo>
                    <a:pt x="586" y="299"/>
                  </a:lnTo>
                  <a:lnTo>
                    <a:pt x="565" y="258"/>
                  </a:lnTo>
                  <a:lnTo>
                    <a:pt x="518" y="213"/>
                  </a:lnTo>
                  <a:lnTo>
                    <a:pt x="503" y="121"/>
                  </a:lnTo>
                  <a:lnTo>
                    <a:pt x="450" y="141"/>
                  </a:lnTo>
                  <a:lnTo>
                    <a:pt x="418" y="172"/>
                  </a:lnTo>
                  <a:lnTo>
                    <a:pt x="411" y="213"/>
                  </a:lnTo>
                  <a:lnTo>
                    <a:pt x="335" y="266"/>
                  </a:lnTo>
                  <a:lnTo>
                    <a:pt x="74" y="252"/>
                  </a:lnTo>
                  <a:lnTo>
                    <a:pt x="67" y="274"/>
                  </a:lnTo>
                  <a:lnTo>
                    <a:pt x="102" y="471"/>
                  </a:lnTo>
                  <a:lnTo>
                    <a:pt x="46" y="499"/>
                  </a:lnTo>
                  <a:lnTo>
                    <a:pt x="16" y="526"/>
                  </a:lnTo>
                  <a:lnTo>
                    <a:pt x="1" y="563"/>
                  </a:lnTo>
                  <a:lnTo>
                    <a:pt x="0" y="586"/>
                  </a:lnTo>
                  <a:lnTo>
                    <a:pt x="5" y="607"/>
                  </a:lnTo>
                  <a:lnTo>
                    <a:pt x="42" y="629"/>
                  </a:lnTo>
                  <a:lnTo>
                    <a:pt x="39" y="665"/>
                  </a:lnTo>
                  <a:lnTo>
                    <a:pt x="23" y="708"/>
                  </a:lnTo>
                  <a:lnTo>
                    <a:pt x="23" y="813"/>
                  </a:lnTo>
                  <a:lnTo>
                    <a:pt x="44" y="858"/>
                  </a:lnTo>
                  <a:lnTo>
                    <a:pt x="158" y="891"/>
                  </a:lnTo>
                  <a:lnTo>
                    <a:pt x="166" y="931"/>
                  </a:lnTo>
                  <a:lnTo>
                    <a:pt x="161" y="971"/>
                  </a:lnTo>
                  <a:lnTo>
                    <a:pt x="147" y="1001"/>
                  </a:lnTo>
                  <a:lnTo>
                    <a:pt x="147" y="1018"/>
                  </a:lnTo>
                  <a:lnTo>
                    <a:pt x="230" y="1029"/>
                  </a:lnTo>
                  <a:lnTo>
                    <a:pt x="310" y="1006"/>
                  </a:lnTo>
                  <a:lnTo>
                    <a:pt x="323" y="974"/>
                  </a:lnTo>
                  <a:lnTo>
                    <a:pt x="375" y="917"/>
                  </a:lnTo>
                  <a:lnTo>
                    <a:pt x="400" y="909"/>
                  </a:lnTo>
                  <a:lnTo>
                    <a:pt x="413" y="882"/>
                  </a:lnTo>
                  <a:lnTo>
                    <a:pt x="500" y="857"/>
                  </a:lnTo>
                  <a:lnTo>
                    <a:pt x="584" y="880"/>
                  </a:lnTo>
                  <a:lnTo>
                    <a:pt x="836" y="1063"/>
                  </a:lnTo>
                  <a:lnTo>
                    <a:pt x="901" y="1375"/>
                  </a:lnTo>
                  <a:lnTo>
                    <a:pt x="893" y="1410"/>
                  </a:lnTo>
                  <a:lnTo>
                    <a:pt x="1022" y="1585"/>
                  </a:lnTo>
                  <a:lnTo>
                    <a:pt x="1031" y="1661"/>
                  </a:lnTo>
                  <a:lnTo>
                    <a:pt x="1070" y="1650"/>
                  </a:lnTo>
                  <a:lnTo>
                    <a:pt x="1107" y="1654"/>
                  </a:lnTo>
                  <a:lnTo>
                    <a:pt x="1147" y="1695"/>
                  </a:lnTo>
                  <a:lnTo>
                    <a:pt x="1205" y="1801"/>
                  </a:lnTo>
                  <a:lnTo>
                    <a:pt x="1252" y="1813"/>
                  </a:lnTo>
                  <a:lnTo>
                    <a:pt x="1501" y="2122"/>
                  </a:lnTo>
                  <a:lnTo>
                    <a:pt x="1528" y="2115"/>
                  </a:lnTo>
                  <a:lnTo>
                    <a:pt x="1690" y="2144"/>
                  </a:lnTo>
                  <a:lnTo>
                    <a:pt x="1755" y="2233"/>
                  </a:lnTo>
                  <a:lnTo>
                    <a:pt x="1773" y="2286"/>
                  </a:lnTo>
                  <a:lnTo>
                    <a:pt x="1852" y="2325"/>
                  </a:lnTo>
                  <a:lnTo>
                    <a:pt x="1858" y="2341"/>
                  </a:lnTo>
                  <a:lnTo>
                    <a:pt x="1849" y="2380"/>
                  </a:lnTo>
                  <a:lnTo>
                    <a:pt x="1945" y="2371"/>
                  </a:lnTo>
                  <a:lnTo>
                    <a:pt x="1971" y="2379"/>
                  </a:lnTo>
                  <a:lnTo>
                    <a:pt x="1992" y="2411"/>
                  </a:lnTo>
                  <a:lnTo>
                    <a:pt x="2007" y="2467"/>
                  </a:lnTo>
                  <a:lnTo>
                    <a:pt x="1995" y="2503"/>
                  </a:lnTo>
                  <a:lnTo>
                    <a:pt x="2017" y="2541"/>
                  </a:lnTo>
                  <a:lnTo>
                    <a:pt x="2074" y="2569"/>
                  </a:lnTo>
                  <a:lnTo>
                    <a:pt x="2123" y="2633"/>
                  </a:lnTo>
                  <a:lnTo>
                    <a:pt x="2150" y="2588"/>
                  </a:lnTo>
                  <a:lnTo>
                    <a:pt x="2177" y="2590"/>
                  </a:lnTo>
                  <a:lnTo>
                    <a:pt x="2329" y="3058"/>
                  </a:lnTo>
                  <a:lnTo>
                    <a:pt x="2213" y="3115"/>
                  </a:lnTo>
                  <a:lnTo>
                    <a:pt x="2229" y="3172"/>
                  </a:lnTo>
                  <a:lnTo>
                    <a:pt x="2167" y="3276"/>
                  </a:lnTo>
                  <a:lnTo>
                    <a:pt x="2166" y="3338"/>
                  </a:lnTo>
                  <a:lnTo>
                    <a:pt x="2177" y="3378"/>
                  </a:lnTo>
                  <a:lnTo>
                    <a:pt x="2184" y="3368"/>
                  </a:lnTo>
                  <a:lnTo>
                    <a:pt x="2181" y="3381"/>
                  </a:lnTo>
                  <a:lnTo>
                    <a:pt x="2261" y="3382"/>
                  </a:lnTo>
                  <a:lnTo>
                    <a:pt x="2277" y="3369"/>
                  </a:lnTo>
                  <a:lnTo>
                    <a:pt x="2339" y="3263"/>
                  </a:lnTo>
                  <a:lnTo>
                    <a:pt x="2375" y="3233"/>
                  </a:lnTo>
                  <a:lnTo>
                    <a:pt x="2410" y="3225"/>
                  </a:lnTo>
                  <a:lnTo>
                    <a:pt x="2424" y="3194"/>
                  </a:lnTo>
                  <a:lnTo>
                    <a:pt x="2432" y="3079"/>
                  </a:lnTo>
                  <a:lnTo>
                    <a:pt x="2449" y="3055"/>
                  </a:lnTo>
                  <a:lnTo>
                    <a:pt x="2544" y="3017"/>
                  </a:lnTo>
                  <a:lnTo>
                    <a:pt x="2569" y="3018"/>
                  </a:lnTo>
                  <a:lnTo>
                    <a:pt x="2579" y="2998"/>
                  </a:lnTo>
                  <a:lnTo>
                    <a:pt x="2575" y="2849"/>
                  </a:lnTo>
                  <a:lnTo>
                    <a:pt x="2554" y="2823"/>
                  </a:lnTo>
                  <a:lnTo>
                    <a:pt x="2505" y="2793"/>
                  </a:lnTo>
                  <a:lnTo>
                    <a:pt x="2482" y="2758"/>
                  </a:lnTo>
                  <a:lnTo>
                    <a:pt x="2428" y="2732"/>
                  </a:lnTo>
                  <a:lnTo>
                    <a:pt x="2461" y="2584"/>
                  </a:lnTo>
                  <a:lnTo>
                    <a:pt x="2568" y="2462"/>
                  </a:lnTo>
                  <a:lnTo>
                    <a:pt x="2622" y="2455"/>
                  </a:lnTo>
                  <a:lnTo>
                    <a:pt x="2703" y="2519"/>
                  </a:lnTo>
                  <a:lnTo>
                    <a:pt x="2828" y="2571"/>
                  </a:lnTo>
                  <a:lnTo>
                    <a:pt x="2881" y="2676"/>
                  </a:lnTo>
                  <a:lnTo>
                    <a:pt x="2936" y="2708"/>
                  </a:lnTo>
                  <a:lnTo>
                    <a:pt x="2936" y="2695"/>
                  </a:lnTo>
                  <a:lnTo>
                    <a:pt x="2978" y="2618"/>
                  </a:lnTo>
                  <a:lnTo>
                    <a:pt x="2832" y="2386"/>
                  </a:lnTo>
                  <a:lnTo>
                    <a:pt x="2654" y="2314"/>
                  </a:lnTo>
                  <a:lnTo>
                    <a:pt x="2617" y="2266"/>
                  </a:lnTo>
                  <a:lnTo>
                    <a:pt x="2314" y="2110"/>
                  </a:lnTo>
                  <a:lnTo>
                    <a:pt x="2293" y="2109"/>
                  </a:lnTo>
                  <a:lnTo>
                    <a:pt x="2279" y="2086"/>
                  </a:lnTo>
                  <a:lnTo>
                    <a:pt x="2281" y="2060"/>
                  </a:lnTo>
                  <a:lnTo>
                    <a:pt x="2313" y="2028"/>
                  </a:lnTo>
                  <a:lnTo>
                    <a:pt x="2351" y="2007"/>
                  </a:lnTo>
                  <a:lnTo>
                    <a:pt x="2357" y="1962"/>
                  </a:lnTo>
                  <a:lnTo>
                    <a:pt x="2327" y="1918"/>
                  </a:lnTo>
                  <a:lnTo>
                    <a:pt x="2276" y="1921"/>
                  </a:lnTo>
                  <a:lnTo>
                    <a:pt x="2255" y="1933"/>
                  </a:lnTo>
                  <a:lnTo>
                    <a:pt x="2294" y="1922"/>
                  </a:lnTo>
                  <a:lnTo>
                    <a:pt x="2257" y="1933"/>
                  </a:lnTo>
                  <a:lnTo>
                    <a:pt x="2106" y="1925"/>
                  </a:lnTo>
                  <a:lnTo>
                    <a:pt x="2100" y="1963"/>
                  </a:lnTo>
                  <a:lnTo>
                    <a:pt x="1994" y="1855"/>
                  </a:lnTo>
                  <a:lnTo>
                    <a:pt x="1969" y="1850"/>
                  </a:lnTo>
                  <a:lnTo>
                    <a:pt x="1960" y="1810"/>
                  </a:lnTo>
                  <a:lnTo>
                    <a:pt x="1940" y="1809"/>
                  </a:lnTo>
                  <a:lnTo>
                    <a:pt x="1821" y="1662"/>
                  </a:lnTo>
                  <a:lnTo>
                    <a:pt x="1769" y="1501"/>
                  </a:lnTo>
                  <a:lnTo>
                    <a:pt x="1753" y="1476"/>
                  </a:lnTo>
                  <a:lnTo>
                    <a:pt x="1701" y="1286"/>
                  </a:lnTo>
                  <a:lnTo>
                    <a:pt x="1682" y="1269"/>
                  </a:lnTo>
                  <a:lnTo>
                    <a:pt x="1653" y="1267"/>
                  </a:lnTo>
                  <a:lnTo>
                    <a:pt x="1646" y="1249"/>
                  </a:lnTo>
                  <a:lnTo>
                    <a:pt x="1458" y="1105"/>
                  </a:lnTo>
                  <a:lnTo>
                    <a:pt x="1411" y="1021"/>
                  </a:lnTo>
                  <a:lnTo>
                    <a:pt x="1401" y="977"/>
                  </a:lnTo>
                  <a:lnTo>
                    <a:pt x="1425" y="813"/>
                  </a:lnTo>
                  <a:lnTo>
                    <a:pt x="1456" y="793"/>
                  </a:lnTo>
                  <a:lnTo>
                    <a:pt x="1465" y="763"/>
                  </a:lnTo>
                  <a:lnTo>
                    <a:pt x="1454" y="731"/>
                  </a:lnTo>
                  <a:lnTo>
                    <a:pt x="1421" y="716"/>
                  </a:lnTo>
                  <a:lnTo>
                    <a:pt x="1417" y="645"/>
                  </a:lnTo>
                  <a:lnTo>
                    <a:pt x="1428" y="613"/>
                  </a:lnTo>
                  <a:lnTo>
                    <a:pt x="1482" y="579"/>
                  </a:lnTo>
                  <a:lnTo>
                    <a:pt x="1499" y="580"/>
                  </a:lnTo>
                  <a:lnTo>
                    <a:pt x="1504" y="588"/>
                  </a:lnTo>
                  <a:lnTo>
                    <a:pt x="1685" y="518"/>
                  </a:lnTo>
                  <a:lnTo>
                    <a:pt x="1727" y="533"/>
                  </a:lnTo>
                  <a:lnTo>
                    <a:pt x="1769" y="515"/>
                  </a:lnTo>
                  <a:lnTo>
                    <a:pt x="1802" y="524"/>
                  </a:lnTo>
                  <a:lnTo>
                    <a:pt x="1803" y="551"/>
                  </a:lnTo>
                  <a:lnTo>
                    <a:pt x="1783" y="583"/>
                  </a:lnTo>
                  <a:lnTo>
                    <a:pt x="1783" y="591"/>
                  </a:lnTo>
                  <a:lnTo>
                    <a:pt x="1805" y="599"/>
                  </a:lnTo>
                  <a:lnTo>
                    <a:pt x="1830" y="595"/>
                  </a:lnTo>
                  <a:lnTo>
                    <a:pt x="1848" y="582"/>
                  </a:lnTo>
                  <a:lnTo>
                    <a:pt x="1855" y="563"/>
                  </a:lnTo>
                  <a:lnTo>
                    <a:pt x="1846" y="543"/>
                  </a:lnTo>
                  <a:lnTo>
                    <a:pt x="1830" y="534"/>
                  </a:lnTo>
                  <a:lnTo>
                    <a:pt x="1820" y="510"/>
                  </a:lnTo>
                  <a:lnTo>
                    <a:pt x="1785" y="491"/>
                  </a:lnTo>
                  <a:lnTo>
                    <a:pt x="1776" y="479"/>
                  </a:lnTo>
                  <a:lnTo>
                    <a:pt x="1778" y="443"/>
                  </a:lnTo>
                  <a:lnTo>
                    <a:pt x="1758" y="413"/>
                  </a:lnTo>
                  <a:lnTo>
                    <a:pt x="1781" y="345"/>
                  </a:lnTo>
                  <a:lnTo>
                    <a:pt x="1755" y="349"/>
                  </a:lnTo>
                  <a:lnTo>
                    <a:pt x="1745" y="339"/>
                  </a:lnTo>
                  <a:lnTo>
                    <a:pt x="1747" y="318"/>
                  </a:lnTo>
                  <a:lnTo>
                    <a:pt x="1764" y="286"/>
                  </a:lnTo>
                  <a:lnTo>
                    <a:pt x="1814" y="246"/>
                  </a:lnTo>
                  <a:lnTo>
                    <a:pt x="1578" y="183"/>
                  </a:lnTo>
                  <a:lnTo>
                    <a:pt x="1538" y="149"/>
                  </a:lnTo>
                  <a:lnTo>
                    <a:pt x="1519" y="143"/>
                  </a:lnTo>
                  <a:lnTo>
                    <a:pt x="1468" y="103"/>
                  </a:lnTo>
                  <a:lnTo>
                    <a:pt x="1451" y="31"/>
                  </a:lnTo>
                  <a:lnTo>
                    <a:pt x="1453" y="9"/>
                  </a:lnTo>
                  <a:lnTo>
                    <a:pt x="1443" y="0"/>
                  </a:lnTo>
                  <a:lnTo>
                    <a:pt x="1414" y="2"/>
                  </a:lnTo>
                  <a:lnTo>
                    <a:pt x="1391" y="16"/>
                  </a:lnTo>
                  <a:lnTo>
                    <a:pt x="1076" y="55"/>
                  </a:lnTo>
                  <a:lnTo>
                    <a:pt x="1022" y="3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D0C07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86" name="Freeform 172"/>
            <p:cNvSpPr>
              <a:spLocks/>
            </p:cNvSpPr>
            <p:nvPr/>
          </p:nvSpPr>
          <p:spPr bwMode="auto">
            <a:xfrm rot="-350899">
              <a:off x="3627795" y="5348323"/>
              <a:ext cx="441775" cy="425238"/>
            </a:xfrm>
            <a:custGeom>
              <a:avLst/>
              <a:gdLst>
                <a:gd name="T0" fmla="*/ 2147483647 w 1008"/>
                <a:gd name="T1" fmla="*/ 2147483647 h 1054"/>
                <a:gd name="T2" fmla="*/ 2147483647 w 1008"/>
                <a:gd name="T3" fmla="*/ 2147483647 h 1054"/>
                <a:gd name="T4" fmla="*/ 2147483647 w 1008"/>
                <a:gd name="T5" fmla="*/ 2147483647 h 1054"/>
                <a:gd name="T6" fmla="*/ 2147483647 w 1008"/>
                <a:gd name="T7" fmla="*/ 2147483647 h 1054"/>
                <a:gd name="T8" fmla="*/ 2147483647 w 1008"/>
                <a:gd name="T9" fmla="*/ 2147483647 h 1054"/>
                <a:gd name="T10" fmla="*/ 2147483647 w 1008"/>
                <a:gd name="T11" fmla="*/ 2147483647 h 1054"/>
                <a:gd name="T12" fmla="*/ 2147483647 w 1008"/>
                <a:gd name="T13" fmla="*/ 2147483647 h 1054"/>
                <a:gd name="T14" fmla="*/ 2147483647 w 1008"/>
                <a:gd name="T15" fmla="*/ 2147483647 h 1054"/>
                <a:gd name="T16" fmla="*/ 2147483647 w 1008"/>
                <a:gd name="T17" fmla="*/ 2147483647 h 1054"/>
                <a:gd name="T18" fmla="*/ 2147483647 w 1008"/>
                <a:gd name="T19" fmla="*/ 2147483647 h 1054"/>
                <a:gd name="T20" fmla="*/ 2147483647 w 1008"/>
                <a:gd name="T21" fmla="*/ 2147483647 h 1054"/>
                <a:gd name="T22" fmla="*/ 2147483647 w 1008"/>
                <a:gd name="T23" fmla="*/ 0 h 1054"/>
                <a:gd name="T24" fmla="*/ 2147483647 w 1008"/>
                <a:gd name="T25" fmla="*/ 2147483647 h 1054"/>
                <a:gd name="T26" fmla="*/ 2147483647 w 1008"/>
                <a:gd name="T27" fmla="*/ 2147483647 h 1054"/>
                <a:gd name="T28" fmla="*/ 2147483647 w 1008"/>
                <a:gd name="T29" fmla="*/ 2147483647 h 1054"/>
                <a:gd name="T30" fmla="*/ 2147483647 w 1008"/>
                <a:gd name="T31" fmla="*/ 2147483647 h 1054"/>
                <a:gd name="T32" fmla="*/ 2147483647 w 1008"/>
                <a:gd name="T33" fmla="*/ 2147483647 h 1054"/>
                <a:gd name="T34" fmla="*/ 2147483647 w 1008"/>
                <a:gd name="T35" fmla="*/ 2147483647 h 1054"/>
                <a:gd name="T36" fmla="*/ 2147483647 w 1008"/>
                <a:gd name="T37" fmla="*/ 2147483647 h 1054"/>
                <a:gd name="T38" fmla="*/ 2147483647 w 1008"/>
                <a:gd name="T39" fmla="*/ 2147483647 h 1054"/>
                <a:gd name="T40" fmla="*/ 2147483647 w 1008"/>
                <a:gd name="T41" fmla="*/ 2147483647 h 1054"/>
                <a:gd name="T42" fmla="*/ 2147483647 w 1008"/>
                <a:gd name="T43" fmla="*/ 2147483647 h 1054"/>
                <a:gd name="T44" fmla="*/ 2147483647 w 1008"/>
                <a:gd name="T45" fmla="*/ 2147483647 h 1054"/>
                <a:gd name="T46" fmla="*/ 2147483647 w 1008"/>
                <a:gd name="T47" fmla="*/ 2147483647 h 1054"/>
                <a:gd name="T48" fmla="*/ 2147483647 w 1008"/>
                <a:gd name="T49" fmla="*/ 2147483647 h 1054"/>
                <a:gd name="T50" fmla="*/ 2147483647 w 1008"/>
                <a:gd name="T51" fmla="*/ 2147483647 h 1054"/>
                <a:gd name="T52" fmla="*/ 2147483647 w 1008"/>
                <a:gd name="T53" fmla="*/ 2147483647 h 1054"/>
                <a:gd name="T54" fmla="*/ 2147483647 w 1008"/>
                <a:gd name="T55" fmla="*/ 2147483647 h 1054"/>
                <a:gd name="T56" fmla="*/ 2147483647 w 1008"/>
                <a:gd name="T57" fmla="*/ 2147483647 h 1054"/>
                <a:gd name="T58" fmla="*/ 2147483647 w 1008"/>
                <a:gd name="T59" fmla="*/ 2147483647 h 1054"/>
                <a:gd name="T60" fmla="*/ 2147483647 w 1008"/>
                <a:gd name="T61" fmla="*/ 2147483647 h 1054"/>
                <a:gd name="T62" fmla="*/ 2147483647 w 1008"/>
                <a:gd name="T63" fmla="*/ 2147483647 h 1054"/>
                <a:gd name="T64" fmla="*/ 2147483647 w 1008"/>
                <a:gd name="T65" fmla="*/ 2147483647 h 1054"/>
                <a:gd name="T66" fmla="*/ 2147483647 w 1008"/>
                <a:gd name="T67" fmla="*/ 2147483647 h 1054"/>
                <a:gd name="T68" fmla="*/ 2147483647 w 1008"/>
                <a:gd name="T69" fmla="*/ 2147483647 h 1054"/>
                <a:gd name="T70" fmla="*/ 2147483647 w 1008"/>
                <a:gd name="T71" fmla="*/ 2147483647 h 1054"/>
                <a:gd name="T72" fmla="*/ 2147483647 w 1008"/>
                <a:gd name="T73" fmla="*/ 2147483647 h 1054"/>
                <a:gd name="T74" fmla="*/ 2147483647 w 1008"/>
                <a:gd name="T75" fmla="*/ 2147483647 h 1054"/>
                <a:gd name="T76" fmla="*/ 2147483647 w 1008"/>
                <a:gd name="T77" fmla="*/ 2147483647 h 1054"/>
                <a:gd name="T78" fmla="*/ 2147483647 w 1008"/>
                <a:gd name="T79" fmla="*/ 2147483647 h 1054"/>
                <a:gd name="T80" fmla="*/ 2147483647 w 1008"/>
                <a:gd name="T81" fmla="*/ 2147483647 h 1054"/>
                <a:gd name="T82" fmla="*/ 2147483647 w 1008"/>
                <a:gd name="T83" fmla="*/ 2147483647 h 1054"/>
                <a:gd name="T84" fmla="*/ 2147483647 w 1008"/>
                <a:gd name="T85" fmla="*/ 2147483647 h 1054"/>
                <a:gd name="T86" fmla="*/ 2147483647 w 1008"/>
                <a:gd name="T87" fmla="*/ 2147483647 h 1054"/>
                <a:gd name="T88" fmla="*/ 2147483647 w 1008"/>
                <a:gd name="T89" fmla="*/ 2147483647 h 10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8"/>
                <a:gd name="T136" fmla="*/ 0 h 1054"/>
                <a:gd name="T137" fmla="*/ 1008 w 1008"/>
                <a:gd name="T138" fmla="*/ 1054 h 10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8" h="1054">
                  <a:moveTo>
                    <a:pt x="685" y="1054"/>
                  </a:moveTo>
                  <a:lnTo>
                    <a:pt x="687" y="1017"/>
                  </a:lnTo>
                  <a:lnTo>
                    <a:pt x="665" y="1015"/>
                  </a:lnTo>
                  <a:lnTo>
                    <a:pt x="667" y="990"/>
                  </a:lnTo>
                  <a:lnTo>
                    <a:pt x="628" y="983"/>
                  </a:lnTo>
                  <a:lnTo>
                    <a:pt x="586" y="938"/>
                  </a:lnTo>
                  <a:lnTo>
                    <a:pt x="554" y="932"/>
                  </a:lnTo>
                  <a:lnTo>
                    <a:pt x="518" y="901"/>
                  </a:lnTo>
                  <a:lnTo>
                    <a:pt x="516" y="876"/>
                  </a:lnTo>
                  <a:lnTo>
                    <a:pt x="482" y="871"/>
                  </a:lnTo>
                  <a:lnTo>
                    <a:pt x="446" y="891"/>
                  </a:lnTo>
                  <a:lnTo>
                    <a:pt x="440" y="868"/>
                  </a:lnTo>
                  <a:lnTo>
                    <a:pt x="477" y="849"/>
                  </a:lnTo>
                  <a:lnTo>
                    <a:pt x="371" y="731"/>
                  </a:lnTo>
                  <a:lnTo>
                    <a:pt x="366" y="675"/>
                  </a:lnTo>
                  <a:lnTo>
                    <a:pt x="347" y="656"/>
                  </a:lnTo>
                  <a:lnTo>
                    <a:pt x="321" y="645"/>
                  </a:lnTo>
                  <a:lnTo>
                    <a:pt x="231" y="543"/>
                  </a:lnTo>
                  <a:lnTo>
                    <a:pt x="228" y="521"/>
                  </a:lnTo>
                  <a:lnTo>
                    <a:pt x="185" y="455"/>
                  </a:lnTo>
                  <a:lnTo>
                    <a:pt x="152" y="444"/>
                  </a:lnTo>
                  <a:lnTo>
                    <a:pt x="117" y="380"/>
                  </a:lnTo>
                  <a:lnTo>
                    <a:pt x="95" y="378"/>
                  </a:lnTo>
                  <a:lnTo>
                    <a:pt x="100" y="344"/>
                  </a:lnTo>
                  <a:lnTo>
                    <a:pt x="111" y="335"/>
                  </a:lnTo>
                  <a:lnTo>
                    <a:pt x="94" y="307"/>
                  </a:lnTo>
                  <a:lnTo>
                    <a:pt x="94" y="280"/>
                  </a:lnTo>
                  <a:lnTo>
                    <a:pt x="71" y="250"/>
                  </a:lnTo>
                  <a:lnTo>
                    <a:pt x="54" y="192"/>
                  </a:lnTo>
                  <a:lnTo>
                    <a:pt x="33" y="188"/>
                  </a:lnTo>
                  <a:lnTo>
                    <a:pt x="0" y="155"/>
                  </a:lnTo>
                  <a:lnTo>
                    <a:pt x="2" y="144"/>
                  </a:lnTo>
                  <a:lnTo>
                    <a:pt x="18" y="134"/>
                  </a:lnTo>
                  <a:lnTo>
                    <a:pt x="14" y="115"/>
                  </a:lnTo>
                  <a:lnTo>
                    <a:pt x="20" y="27"/>
                  </a:lnTo>
                  <a:lnTo>
                    <a:pt x="47" y="0"/>
                  </a:lnTo>
                  <a:lnTo>
                    <a:pt x="88" y="10"/>
                  </a:lnTo>
                  <a:lnTo>
                    <a:pt x="89" y="25"/>
                  </a:lnTo>
                  <a:lnTo>
                    <a:pt x="149" y="94"/>
                  </a:lnTo>
                  <a:lnTo>
                    <a:pt x="162" y="96"/>
                  </a:lnTo>
                  <a:lnTo>
                    <a:pt x="209" y="17"/>
                  </a:lnTo>
                  <a:lnTo>
                    <a:pt x="295" y="31"/>
                  </a:lnTo>
                  <a:lnTo>
                    <a:pt x="314" y="8"/>
                  </a:lnTo>
                  <a:lnTo>
                    <a:pt x="321" y="8"/>
                  </a:lnTo>
                  <a:lnTo>
                    <a:pt x="377" y="52"/>
                  </a:lnTo>
                  <a:lnTo>
                    <a:pt x="395" y="53"/>
                  </a:lnTo>
                  <a:lnTo>
                    <a:pt x="405" y="41"/>
                  </a:lnTo>
                  <a:lnTo>
                    <a:pt x="423" y="60"/>
                  </a:lnTo>
                  <a:lnTo>
                    <a:pt x="494" y="72"/>
                  </a:lnTo>
                  <a:lnTo>
                    <a:pt x="500" y="64"/>
                  </a:lnTo>
                  <a:lnTo>
                    <a:pt x="510" y="65"/>
                  </a:lnTo>
                  <a:lnTo>
                    <a:pt x="548" y="97"/>
                  </a:lnTo>
                  <a:lnTo>
                    <a:pt x="561" y="96"/>
                  </a:lnTo>
                  <a:lnTo>
                    <a:pt x="590" y="64"/>
                  </a:lnTo>
                  <a:lnTo>
                    <a:pt x="605" y="67"/>
                  </a:lnTo>
                  <a:lnTo>
                    <a:pt x="623" y="90"/>
                  </a:lnTo>
                  <a:lnTo>
                    <a:pt x="636" y="93"/>
                  </a:lnTo>
                  <a:lnTo>
                    <a:pt x="650" y="74"/>
                  </a:lnTo>
                  <a:lnTo>
                    <a:pt x="700" y="81"/>
                  </a:lnTo>
                  <a:lnTo>
                    <a:pt x="718" y="108"/>
                  </a:lnTo>
                  <a:lnTo>
                    <a:pt x="729" y="100"/>
                  </a:lnTo>
                  <a:lnTo>
                    <a:pt x="729" y="90"/>
                  </a:lnTo>
                  <a:lnTo>
                    <a:pt x="761" y="92"/>
                  </a:lnTo>
                  <a:lnTo>
                    <a:pt x="793" y="129"/>
                  </a:lnTo>
                  <a:lnTo>
                    <a:pt x="785" y="147"/>
                  </a:lnTo>
                  <a:lnTo>
                    <a:pt x="787" y="158"/>
                  </a:lnTo>
                  <a:lnTo>
                    <a:pt x="811" y="178"/>
                  </a:lnTo>
                  <a:lnTo>
                    <a:pt x="849" y="177"/>
                  </a:lnTo>
                  <a:lnTo>
                    <a:pt x="879" y="155"/>
                  </a:lnTo>
                  <a:lnTo>
                    <a:pt x="935" y="160"/>
                  </a:lnTo>
                  <a:lnTo>
                    <a:pt x="946" y="174"/>
                  </a:lnTo>
                  <a:lnTo>
                    <a:pt x="938" y="190"/>
                  </a:lnTo>
                  <a:lnTo>
                    <a:pt x="938" y="210"/>
                  </a:lnTo>
                  <a:lnTo>
                    <a:pt x="892" y="294"/>
                  </a:lnTo>
                  <a:lnTo>
                    <a:pt x="881" y="300"/>
                  </a:lnTo>
                  <a:lnTo>
                    <a:pt x="881" y="314"/>
                  </a:lnTo>
                  <a:lnTo>
                    <a:pt x="888" y="324"/>
                  </a:lnTo>
                  <a:lnTo>
                    <a:pt x="872" y="348"/>
                  </a:lnTo>
                  <a:lnTo>
                    <a:pt x="881" y="379"/>
                  </a:lnTo>
                  <a:lnTo>
                    <a:pt x="897" y="383"/>
                  </a:lnTo>
                  <a:lnTo>
                    <a:pt x="909" y="392"/>
                  </a:lnTo>
                  <a:lnTo>
                    <a:pt x="927" y="388"/>
                  </a:lnTo>
                  <a:lnTo>
                    <a:pt x="935" y="402"/>
                  </a:lnTo>
                  <a:lnTo>
                    <a:pt x="939" y="418"/>
                  </a:lnTo>
                  <a:lnTo>
                    <a:pt x="958" y="438"/>
                  </a:lnTo>
                  <a:lnTo>
                    <a:pt x="971" y="436"/>
                  </a:lnTo>
                  <a:lnTo>
                    <a:pt x="976" y="441"/>
                  </a:lnTo>
                  <a:lnTo>
                    <a:pt x="975" y="453"/>
                  </a:lnTo>
                  <a:lnTo>
                    <a:pt x="994" y="465"/>
                  </a:lnTo>
                  <a:lnTo>
                    <a:pt x="1006" y="468"/>
                  </a:lnTo>
                  <a:lnTo>
                    <a:pt x="1008" y="484"/>
                  </a:lnTo>
                  <a:lnTo>
                    <a:pt x="988" y="504"/>
                  </a:lnTo>
                  <a:lnTo>
                    <a:pt x="951" y="505"/>
                  </a:lnTo>
                  <a:lnTo>
                    <a:pt x="927" y="490"/>
                  </a:lnTo>
                  <a:lnTo>
                    <a:pt x="914" y="490"/>
                  </a:lnTo>
                  <a:lnTo>
                    <a:pt x="909" y="496"/>
                  </a:lnTo>
                  <a:lnTo>
                    <a:pt x="973" y="582"/>
                  </a:lnTo>
                  <a:lnTo>
                    <a:pt x="982" y="587"/>
                  </a:lnTo>
                  <a:lnTo>
                    <a:pt x="979" y="623"/>
                  </a:lnTo>
                  <a:lnTo>
                    <a:pt x="974" y="637"/>
                  </a:lnTo>
                  <a:lnTo>
                    <a:pt x="959" y="643"/>
                  </a:lnTo>
                  <a:lnTo>
                    <a:pt x="948" y="633"/>
                  </a:lnTo>
                  <a:lnTo>
                    <a:pt x="937" y="632"/>
                  </a:lnTo>
                  <a:lnTo>
                    <a:pt x="924" y="651"/>
                  </a:lnTo>
                  <a:lnTo>
                    <a:pt x="903" y="661"/>
                  </a:lnTo>
                  <a:lnTo>
                    <a:pt x="883" y="661"/>
                  </a:lnTo>
                  <a:lnTo>
                    <a:pt x="873" y="669"/>
                  </a:lnTo>
                  <a:lnTo>
                    <a:pt x="861" y="668"/>
                  </a:lnTo>
                  <a:lnTo>
                    <a:pt x="856" y="655"/>
                  </a:lnTo>
                  <a:lnTo>
                    <a:pt x="839" y="656"/>
                  </a:lnTo>
                  <a:lnTo>
                    <a:pt x="825" y="672"/>
                  </a:lnTo>
                  <a:lnTo>
                    <a:pt x="831" y="686"/>
                  </a:lnTo>
                  <a:lnTo>
                    <a:pt x="847" y="693"/>
                  </a:lnTo>
                  <a:lnTo>
                    <a:pt x="852" y="718"/>
                  </a:lnTo>
                  <a:lnTo>
                    <a:pt x="861" y="732"/>
                  </a:lnTo>
                  <a:lnTo>
                    <a:pt x="861" y="759"/>
                  </a:lnTo>
                  <a:lnTo>
                    <a:pt x="855" y="769"/>
                  </a:lnTo>
                  <a:lnTo>
                    <a:pt x="842" y="767"/>
                  </a:lnTo>
                  <a:lnTo>
                    <a:pt x="834" y="759"/>
                  </a:lnTo>
                  <a:lnTo>
                    <a:pt x="828" y="733"/>
                  </a:lnTo>
                  <a:lnTo>
                    <a:pt x="820" y="725"/>
                  </a:lnTo>
                  <a:lnTo>
                    <a:pt x="798" y="725"/>
                  </a:lnTo>
                  <a:lnTo>
                    <a:pt x="757" y="761"/>
                  </a:lnTo>
                  <a:lnTo>
                    <a:pt x="750" y="786"/>
                  </a:lnTo>
                  <a:lnTo>
                    <a:pt x="742" y="796"/>
                  </a:lnTo>
                  <a:lnTo>
                    <a:pt x="742" y="833"/>
                  </a:lnTo>
                  <a:lnTo>
                    <a:pt x="731" y="842"/>
                  </a:lnTo>
                  <a:lnTo>
                    <a:pt x="710" y="842"/>
                  </a:lnTo>
                  <a:lnTo>
                    <a:pt x="696" y="857"/>
                  </a:lnTo>
                  <a:lnTo>
                    <a:pt x="693" y="901"/>
                  </a:lnTo>
                  <a:lnTo>
                    <a:pt x="687" y="905"/>
                  </a:lnTo>
                  <a:lnTo>
                    <a:pt x="689" y="920"/>
                  </a:lnTo>
                  <a:lnTo>
                    <a:pt x="714" y="958"/>
                  </a:lnTo>
                  <a:lnTo>
                    <a:pt x="713" y="980"/>
                  </a:lnTo>
                  <a:lnTo>
                    <a:pt x="687" y="1017"/>
                  </a:lnTo>
                  <a:lnTo>
                    <a:pt x="685" y="10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87" name="Freeform 173"/>
            <p:cNvSpPr>
              <a:spLocks/>
            </p:cNvSpPr>
            <p:nvPr/>
          </p:nvSpPr>
          <p:spPr bwMode="auto">
            <a:xfrm rot="-350899">
              <a:off x="3627795" y="5348323"/>
              <a:ext cx="441775" cy="425238"/>
            </a:xfrm>
            <a:custGeom>
              <a:avLst/>
              <a:gdLst>
                <a:gd name="T0" fmla="*/ 2147483647 w 1008"/>
                <a:gd name="T1" fmla="*/ 2147483647 h 1054"/>
                <a:gd name="T2" fmla="*/ 2147483647 w 1008"/>
                <a:gd name="T3" fmla="*/ 2147483647 h 1054"/>
                <a:gd name="T4" fmla="*/ 2147483647 w 1008"/>
                <a:gd name="T5" fmla="*/ 2147483647 h 1054"/>
                <a:gd name="T6" fmla="*/ 2147483647 w 1008"/>
                <a:gd name="T7" fmla="*/ 2147483647 h 1054"/>
                <a:gd name="T8" fmla="*/ 2147483647 w 1008"/>
                <a:gd name="T9" fmla="*/ 2147483647 h 1054"/>
                <a:gd name="T10" fmla="*/ 2147483647 w 1008"/>
                <a:gd name="T11" fmla="*/ 2147483647 h 1054"/>
                <a:gd name="T12" fmla="*/ 2147483647 w 1008"/>
                <a:gd name="T13" fmla="*/ 2147483647 h 1054"/>
                <a:gd name="T14" fmla="*/ 2147483647 w 1008"/>
                <a:gd name="T15" fmla="*/ 2147483647 h 1054"/>
                <a:gd name="T16" fmla="*/ 2147483647 w 1008"/>
                <a:gd name="T17" fmla="*/ 2147483647 h 1054"/>
                <a:gd name="T18" fmla="*/ 2147483647 w 1008"/>
                <a:gd name="T19" fmla="*/ 2147483647 h 1054"/>
                <a:gd name="T20" fmla="*/ 2147483647 w 1008"/>
                <a:gd name="T21" fmla="*/ 2147483647 h 1054"/>
                <a:gd name="T22" fmla="*/ 2147483647 w 1008"/>
                <a:gd name="T23" fmla="*/ 0 h 1054"/>
                <a:gd name="T24" fmla="*/ 2147483647 w 1008"/>
                <a:gd name="T25" fmla="*/ 2147483647 h 1054"/>
                <a:gd name="T26" fmla="*/ 2147483647 w 1008"/>
                <a:gd name="T27" fmla="*/ 2147483647 h 1054"/>
                <a:gd name="T28" fmla="*/ 2147483647 w 1008"/>
                <a:gd name="T29" fmla="*/ 2147483647 h 1054"/>
                <a:gd name="T30" fmla="*/ 2147483647 w 1008"/>
                <a:gd name="T31" fmla="*/ 2147483647 h 1054"/>
                <a:gd name="T32" fmla="*/ 2147483647 w 1008"/>
                <a:gd name="T33" fmla="*/ 2147483647 h 1054"/>
                <a:gd name="T34" fmla="*/ 2147483647 w 1008"/>
                <a:gd name="T35" fmla="*/ 2147483647 h 1054"/>
                <a:gd name="T36" fmla="*/ 2147483647 w 1008"/>
                <a:gd name="T37" fmla="*/ 2147483647 h 1054"/>
                <a:gd name="T38" fmla="*/ 2147483647 w 1008"/>
                <a:gd name="T39" fmla="*/ 2147483647 h 1054"/>
                <a:gd name="T40" fmla="*/ 2147483647 w 1008"/>
                <a:gd name="T41" fmla="*/ 2147483647 h 1054"/>
                <a:gd name="T42" fmla="*/ 2147483647 w 1008"/>
                <a:gd name="T43" fmla="*/ 2147483647 h 1054"/>
                <a:gd name="T44" fmla="*/ 2147483647 w 1008"/>
                <a:gd name="T45" fmla="*/ 2147483647 h 1054"/>
                <a:gd name="T46" fmla="*/ 2147483647 w 1008"/>
                <a:gd name="T47" fmla="*/ 2147483647 h 1054"/>
                <a:gd name="T48" fmla="*/ 2147483647 w 1008"/>
                <a:gd name="T49" fmla="*/ 2147483647 h 1054"/>
                <a:gd name="T50" fmla="*/ 2147483647 w 1008"/>
                <a:gd name="T51" fmla="*/ 2147483647 h 1054"/>
                <a:gd name="T52" fmla="*/ 2147483647 w 1008"/>
                <a:gd name="T53" fmla="*/ 2147483647 h 1054"/>
                <a:gd name="T54" fmla="*/ 2147483647 w 1008"/>
                <a:gd name="T55" fmla="*/ 2147483647 h 1054"/>
                <a:gd name="T56" fmla="*/ 2147483647 w 1008"/>
                <a:gd name="T57" fmla="*/ 2147483647 h 1054"/>
                <a:gd name="T58" fmla="*/ 2147483647 w 1008"/>
                <a:gd name="T59" fmla="*/ 2147483647 h 1054"/>
                <a:gd name="T60" fmla="*/ 2147483647 w 1008"/>
                <a:gd name="T61" fmla="*/ 2147483647 h 1054"/>
                <a:gd name="T62" fmla="*/ 2147483647 w 1008"/>
                <a:gd name="T63" fmla="*/ 2147483647 h 1054"/>
                <a:gd name="T64" fmla="*/ 2147483647 w 1008"/>
                <a:gd name="T65" fmla="*/ 2147483647 h 1054"/>
                <a:gd name="T66" fmla="*/ 2147483647 w 1008"/>
                <a:gd name="T67" fmla="*/ 2147483647 h 1054"/>
                <a:gd name="T68" fmla="*/ 2147483647 w 1008"/>
                <a:gd name="T69" fmla="*/ 2147483647 h 1054"/>
                <a:gd name="T70" fmla="*/ 2147483647 w 1008"/>
                <a:gd name="T71" fmla="*/ 2147483647 h 1054"/>
                <a:gd name="T72" fmla="*/ 2147483647 w 1008"/>
                <a:gd name="T73" fmla="*/ 2147483647 h 1054"/>
                <a:gd name="T74" fmla="*/ 2147483647 w 1008"/>
                <a:gd name="T75" fmla="*/ 2147483647 h 1054"/>
                <a:gd name="T76" fmla="*/ 2147483647 w 1008"/>
                <a:gd name="T77" fmla="*/ 2147483647 h 1054"/>
                <a:gd name="T78" fmla="*/ 2147483647 w 1008"/>
                <a:gd name="T79" fmla="*/ 2147483647 h 1054"/>
                <a:gd name="T80" fmla="*/ 2147483647 w 1008"/>
                <a:gd name="T81" fmla="*/ 2147483647 h 1054"/>
                <a:gd name="T82" fmla="*/ 2147483647 w 1008"/>
                <a:gd name="T83" fmla="*/ 2147483647 h 1054"/>
                <a:gd name="T84" fmla="*/ 2147483647 w 1008"/>
                <a:gd name="T85" fmla="*/ 2147483647 h 1054"/>
                <a:gd name="T86" fmla="*/ 2147483647 w 1008"/>
                <a:gd name="T87" fmla="*/ 2147483647 h 1054"/>
                <a:gd name="T88" fmla="*/ 2147483647 w 1008"/>
                <a:gd name="T89" fmla="*/ 2147483647 h 10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8"/>
                <a:gd name="T136" fmla="*/ 0 h 1054"/>
                <a:gd name="T137" fmla="*/ 1008 w 1008"/>
                <a:gd name="T138" fmla="*/ 1054 h 10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8" h="1054">
                  <a:moveTo>
                    <a:pt x="685" y="1054"/>
                  </a:moveTo>
                  <a:lnTo>
                    <a:pt x="687" y="1017"/>
                  </a:lnTo>
                  <a:lnTo>
                    <a:pt x="665" y="1015"/>
                  </a:lnTo>
                  <a:lnTo>
                    <a:pt x="667" y="990"/>
                  </a:lnTo>
                  <a:lnTo>
                    <a:pt x="628" y="983"/>
                  </a:lnTo>
                  <a:lnTo>
                    <a:pt x="586" y="938"/>
                  </a:lnTo>
                  <a:lnTo>
                    <a:pt x="554" y="932"/>
                  </a:lnTo>
                  <a:lnTo>
                    <a:pt x="518" y="901"/>
                  </a:lnTo>
                  <a:lnTo>
                    <a:pt x="516" y="876"/>
                  </a:lnTo>
                  <a:lnTo>
                    <a:pt x="482" y="871"/>
                  </a:lnTo>
                  <a:lnTo>
                    <a:pt x="446" y="891"/>
                  </a:lnTo>
                  <a:lnTo>
                    <a:pt x="440" y="868"/>
                  </a:lnTo>
                  <a:lnTo>
                    <a:pt x="477" y="849"/>
                  </a:lnTo>
                  <a:lnTo>
                    <a:pt x="371" y="731"/>
                  </a:lnTo>
                  <a:lnTo>
                    <a:pt x="366" y="675"/>
                  </a:lnTo>
                  <a:lnTo>
                    <a:pt x="347" y="656"/>
                  </a:lnTo>
                  <a:lnTo>
                    <a:pt x="321" y="645"/>
                  </a:lnTo>
                  <a:lnTo>
                    <a:pt x="231" y="543"/>
                  </a:lnTo>
                  <a:lnTo>
                    <a:pt x="228" y="521"/>
                  </a:lnTo>
                  <a:lnTo>
                    <a:pt x="185" y="455"/>
                  </a:lnTo>
                  <a:lnTo>
                    <a:pt x="152" y="444"/>
                  </a:lnTo>
                  <a:lnTo>
                    <a:pt x="117" y="380"/>
                  </a:lnTo>
                  <a:lnTo>
                    <a:pt x="95" y="378"/>
                  </a:lnTo>
                  <a:lnTo>
                    <a:pt x="100" y="344"/>
                  </a:lnTo>
                  <a:lnTo>
                    <a:pt x="111" y="335"/>
                  </a:lnTo>
                  <a:lnTo>
                    <a:pt x="94" y="307"/>
                  </a:lnTo>
                  <a:lnTo>
                    <a:pt x="94" y="280"/>
                  </a:lnTo>
                  <a:lnTo>
                    <a:pt x="71" y="250"/>
                  </a:lnTo>
                  <a:lnTo>
                    <a:pt x="54" y="192"/>
                  </a:lnTo>
                  <a:lnTo>
                    <a:pt x="33" y="188"/>
                  </a:lnTo>
                  <a:lnTo>
                    <a:pt x="0" y="155"/>
                  </a:lnTo>
                  <a:lnTo>
                    <a:pt x="2" y="144"/>
                  </a:lnTo>
                  <a:lnTo>
                    <a:pt x="18" y="134"/>
                  </a:lnTo>
                  <a:lnTo>
                    <a:pt x="14" y="115"/>
                  </a:lnTo>
                  <a:lnTo>
                    <a:pt x="20" y="27"/>
                  </a:lnTo>
                  <a:lnTo>
                    <a:pt x="47" y="0"/>
                  </a:lnTo>
                  <a:lnTo>
                    <a:pt x="88" y="10"/>
                  </a:lnTo>
                  <a:lnTo>
                    <a:pt x="89" y="25"/>
                  </a:lnTo>
                  <a:lnTo>
                    <a:pt x="149" y="94"/>
                  </a:lnTo>
                  <a:lnTo>
                    <a:pt x="162" y="96"/>
                  </a:lnTo>
                  <a:lnTo>
                    <a:pt x="209" y="17"/>
                  </a:lnTo>
                  <a:lnTo>
                    <a:pt x="295" y="31"/>
                  </a:lnTo>
                  <a:lnTo>
                    <a:pt x="314" y="8"/>
                  </a:lnTo>
                  <a:lnTo>
                    <a:pt x="321" y="8"/>
                  </a:lnTo>
                  <a:lnTo>
                    <a:pt x="377" y="52"/>
                  </a:lnTo>
                  <a:lnTo>
                    <a:pt x="395" y="53"/>
                  </a:lnTo>
                  <a:lnTo>
                    <a:pt x="405" y="41"/>
                  </a:lnTo>
                  <a:lnTo>
                    <a:pt x="423" y="60"/>
                  </a:lnTo>
                  <a:lnTo>
                    <a:pt x="494" y="72"/>
                  </a:lnTo>
                  <a:lnTo>
                    <a:pt x="500" y="64"/>
                  </a:lnTo>
                  <a:lnTo>
                    <a:pt x="510" y="65"/>
                  </a:lnTo>
                  <a:lnTo>
                    <a:pt x="548" y="97"/>
                  </a:lnTo>
                  <a:lnTo>
                    <a:pt x="561" y="96"/>
                  </a:lnTo>
                  <a:lnTo>
                    <a:pt x="590" y="64"/>
                  </a:lnTo>
                  <a:lnTo>
                    <a:pt x="605" y="67"/>
                  </a:lnTo>
                  <a:lnTo>
                    <a:pt x="623" y="90"/>
                  </a:lnTo>
                  <a:lnTo>
                    <a:pt x="636" y="93"/>
                  </a:lnTo>
                  <a:lnTo>
                    <a:pt x="650" y="74"/>
                  </a:lnTo>
                  <a:lnTo>
                    <a:pt x="700" y="81"/>
                  </a:lnTo>
                  <a:lnTo>
                    <a:pt x="718" y="108"/>
                  </a:lnTo>
                  <a:lnTo>
                    <a:pt x="729" y="100"/>
                  </a:lnTo>
                  <a:lnTo>
                    <a:pt x="729" y="90"/>
                  </a:lnTo>
                  <a:lnTo>
                    <a:pt x="761" y="92"/>
                  </a:lnTo>
                  <a:lnTo>
                    <a:pt x="793" y="129"/>
                  </a:lnTo>
                  <a:lnTo>
                    <a:pt x="785" y="147"/>
                  </a:lnTo>
                  <a:lnTo>
                    <a:pt x="787" y="158"/>
                  </a:lnTo>
                  <a:lnTo>
                    <a:pt x="811" y="178"/>
                  </a:lnTo>
                  <a:lnTo>
                    <a:pt x="849" y="177"/>
                  </a:lnTo>
                  <a:lnTo>
                    <a:pt x="879" y="155"/>
                  </a:lnTo>
                  <a:lnTo>
                    <a:pt x="935" y="160"/>
                  </a:lnTo>
                  <a:lnTo>
                    <a:pt x="946" y="174"/>
                  </a:lnTo>
                  <a:lnTo>
                    <a:pt x="938" y="190"/>
                  </a:lnTo>
                  <a:lnTo>
                    <a:pt x="938" y="210"/>
                  </a:lnTo>
                  <a:lnTo>
                    <a:pt x="892" y="294"/>
                  </a:lnTo>
                  <a:lnTo>
                    <a:pt x="881" y="300"/>
                  </a:lnTo>
                  <a:lnTo>
                    <a:pt x="881" y="314"/>
                  </a:lnTo>
                  <a:lnTo>
                    <a:pt x="888" y="324"/>
                  </a:lnTo>
                  <a:lnTo>
                    <a:pt x="872" y="348"/>
                  </a:lnTo>
                  <a:lnTo>
                    <a:pt x="881" y="379"/>
                  </a:lnTo>
                  <a:lnTo>
                    <a:pt x="897" y="383"/>
                  </a:lnTo>
                  <a:lnTo>
                    <a:pt x="909" y="392"/>
                  </a:lnTo>
                  <a:lnTo>
                    <a:pt x="927" y="388"/>
                  </a:lnTo>
                  <a:lnTo>
                    <a:pt x="935" y="402"/>
                  </a:lnTo>
                  <a:lnTo>
                    <a:pt x="939" y="418"/>
                  </a:lnTo>
                  <a:lnTo>
                    <a:pt x="958" y="438"/>
                  </a:lnTo>
                  <a:lnTo>
                    <a:pt x="971" y="436"/>
                  </a:lnTo>
                  <a:lnTo>
                    <a:pt x="976" y="441"/>
                  </a:lnTo>
                  <a:lnTo>
                    <a:pt x="975" y="453"/>
                  </a:lnTo>
                  <a:lnTo>
                    <a:pt x="994" y="465"/>
                  </a:lnTo>
                  <a:lnTo>
                    <a:pt x="1006" y="468"/>
                  </a:lnTo>
                  <a:lnTo>
                    <a:pt x="1008" y="484"/>
                  </a:lnTo>
                  <a:lnTo>
                    <a:pt x="988" y="504"/>
                  </a:lnTo>
                  <a:lnTo>
                    <a:pt x="951" y="505"/>
                  </a:lnTo>
                  <a:lnTo>
                    <a:pt x="927" y="490"/>
                  </a:lnTo>
                  <a:lnTo>
                    <a:pt x="914" y="490"/>
                  </a:lnTo>
                  <a:lnTo>
                    <a:pt x="909" y="496"/>
                  </a:lnTo>
                  <a:lnTo>
                    <a:pt x="973" y="582"/>
                  </a:lnTo>
                  <a:lnTo>
                    <a:pt x="982" y="587"/>
                  </a:lnTo>
                  <a:lnTo>
                    <a:pt x="979" y="623"/>
                  </a:lnTo>
                  <a:lnTo>
                    <a:pt x="974" y="637"/>
                  </a:lnTo>
                  <a:lnTo>
                    <a:pt x="959" y="643"/>
                  </a:lnTo>
                  <a:lnTo>
                    <a:pt x="948" y="633"/>
                  </a:lnTo>
                  <a:lnTo>
                    <a:pt x="937" y="632"/>
                  </a:lnTo>
                  <a:lnTo>
                    <a:pt x="924" y="651"/>
                  </a:lnTo>
                  <a:lnTo>
                    <a:pt x="903" y="661"/>
                  </a:lnTo>
                  <a:lnTo>
                    <a:pt x="883" y="661"/>
                  </a:lnTo>
                  <a:lnTo>
                    <a:pt x="873" y="669"/>
                  </a:lnTo>
                  <a:lnTo>
                    <a:pt x="861" y="668"/>
                  </a:lnTo>
                  <a:lnTo>
                    <a:pt x="856" y="655"/>
                  </a:lnTo>
                  <a:lnTo>
                    <a:pt x="839" y="656"/>
                  </a:lnTo>
                  <a:lnTo>
                    <a:pt x="825" y="672"/>
                  </a:lnTo>
                  <a:lnTo>
                    <a:pt x="831" y="686"/>
                  </a:lnTo>
                  <a:lnTo>
                    <a:pt x="847" y="693"/>
                  </a:lnTo>
                  <a:lnTo>
                    <a:pt x="852" y="718"/>
                  </a:lnTo>
                  <a:lnTo>
                    <a:pt x="861" y="732"/>
                  </a:lnTo>
                  <a:lnTo>
                    <a:pt x="861" y="759"/>
                  </a:lnTo>
                  <a:lnTo>
                    <a:pt x="855" y="769"/>
                  </a:lnTo>
                  <a:lnTo>
                    <a:pt x="842" y="767"/>
                  </a:lnTo>
                  <a:lnTo>
                    <a:pt x="834" y="759"/>
                  </a:lnTo>
                  <a:lnTo>
                    <a:pt x="828" y="733"/>
                  </a:lnTo>
                  <a:lnTo>
                    <a:pt x="820" y="725"/>
                  </a:lnTo>
                  <a:lnTo>
                    <a:pt x="798" y="725"/>
                  </a:lnTo>
                  <a:lnTo>
                    <a:pt x="757" y="761"/>
                  </a:lnTo>
                  <a:lnTo>
                    <a:pt x="750" y="786"/>
                  </a:lnTo>
                  <a:lnTo>
                    <a:pt x="742" y="796"/>
                  </a:lnTo>
                  <a:lnTo>
                    <a:pt x="742" y="833"/>
                  </a:lnTo>
                  <a:lnTo>
                    <a:pt x="731" y="842"/>
                  </a:lnTo>
                  <a:lnTo>
                    <a:pt x="710" y="842"/>
                  </a:lnTo>
                  <a:lnTo>
                    <a:pt x="696" y="857"/>
                  </a:lnTo>
                  <a:lnTo>
                    <a:pt x="693" y="901"/>
                  </a:lnTo>
                  <a:lnTo>
                    <a:pt x="687" y="905"/>
                  </a:lnTo>
                  <a:lnTo>
                    <a:pt x="689" y="920"/>
                  </a:lnTo>
                  <a:lnTo>
                    <a:pt x="714" y="958"/>
                  </a:lnTo>
                  <a:lnTo>
                    <a:pt x="713" y="980"/>
                  </a:lnTo>
                  <a:lnTo>
                    <a:pt x="687" y="1017"/>
                  </a:lnTo>
                  <a:lnTo>
                    <a:pt x="685" y="1054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88" name="Freeform 174"/>
            <p:cNvSpPr>
              <a:spLocks/>
            </p:cNvSpPr>
            <p:nvPr/>
          </p:nvSpPr>
          <p:spPr bwMode="auto">
            <a:xfrm rot="-350899">
              <a:off x="4191246" y="5782205"/>
              <a:ext cx="760002" cy="622300"/>
            </a:xfrm>
            <a:custGeom>
              <a:avLst/>
              <a:gdLst>
                <a:gd name="T0" fmla="*/ 2147483647 w 1744"/>
                <a:gd name="T1" fmla="*/ 2147483647 h 1534"/>
                <a:gd name="T2" fmla="*/ 2147483647 w 1744"/>
                <a:gd name="T3" fmla="*/ 2147483647 h 1534"/>
                <a:gd name="T4" fmla="*/ 2147483647 w 1744"/>
                <a:gd name="T5" fmla="*/ 2147483647 h 1534"/>
                <a:gd name="T6" fmla="*/ 2147483647 w 1744"/>
                <a:gd name="T7" fmla="*/ 2147483647 h 1534"/>
                <a:gd name="T8" fmla="*/ 2147483647 w 1744"/>
                <a:gd name="T9" fmla="*/ 2147483647 h 1534"/>
                <a:gd name="T10" fmla="*/ 2147483647 w 1744"/>
                <a:gd name="T11" fmla="*/ 2147483647 h 1534"/>
                <a:gd name="T12" fmla="*/ 2147483647 w 1744"/>
                <a:gd name="T13" fmla="*/ 2147483647 h 1534"/>
                <a:gd name="T14" fmla="*/ 2147483647 w 1744"/>
                <a:gd name="T15" fmla="*/ 2147483647 h 1534"/>
                <a:gd name="T16" fmla="*/ 2147483647 w 1744"/>
                <a:gd name="T17" fmla="*/ 2147483647 h 1534"/>
                <a:gd name="T18" fmla="*/ 2147483647 w 1744"/>
                <a:gd name="T19" fmla="*/ 2147483647 h 1534"/>
                <a:gd name="T20" fmla="*/ 2147483647 w 1744"/>
                <a:gd name="T21" fmla="*/ 2147483647 h 1534"/>
                <a:gd name="T22" fmla="*/ 2147483647 w 1744"/>
                <a:gd name="T23" fmla="*/ 2147483647 h 1534"/>
                <a:gd name="T24" fmla="*/ 2147483647 w 1744"/>
                <a:gd name="T25" fmla="*/ 2147483647 h 1534"/>
                <a:gd name="T26" fmla="*/ 2147483647 w 1744"/>
                <a:gd name="T27" fmla="*/ 2147483647 h 1534"/>
                <a:gd name="T28" fmla="*/ 2147483647 w 1744"/>
                <a:gd name="T29" fmla="*/ 2147483647 h 1534"/>
                <a:gd name="T30" fmla="*/ 2147483647 w 1744"/>
                <a:gd name="T31" fmla="*/ 2147483647 h 1534"/>
                <a:gd name="T32" fmla="*/ 2147483647 w 1744"/>
                <a:gd name="T33" fmla="*/ 2147483647 h 1534"/>
                <a:gd name="T34" fmla="*/ 2147483647 w 1744"/>
                <a:gd name="T35" fmla="*/ 2147483647 h 1534"/>
                <a:gd name="T36" fmla="*/ 2147483647 w 1744"/>
                <a:gd name="T37" fmla="*/ 2147483647 h 1534"/>
                <a:gd name="T38" fmla="*/ 2147483647 w 1744"/>
                <a:gd name="T39" fmla="*/ 2147483647 h 1534"/>
                <a:gd name="T40" fmla="*/ 2147483647 w 1744"/>
                <a:gd name="T41" fmla="*/ 2147483647 h 1534"/>
                <a:gd name="T42" fmla="*/ 2147483647 w 1744"/>
                <a:gd name="T43" fmla="*/ 2147483647 h 1534"/>
                <a:gd name="T44" fmla="*/ 2147483647 w 1744"/>
                <a:gd name="T45" fmla="*/ 2147483647 h 1534"/>
                <a:gd name="T46" fmla="*/ 2147483647 w 1744"/>
                <a:gd name="T47" fmla="*/ 2147483647 h 1534"/>
                <a:gd name="T48" fmla="*/ 2147483647 w 1744"/>
                <a:gd name="T49" fmla="*/ 2147483647 h 1534"/>
                <a:gd name="T50" fmla="*/ 2147483647 w 1744"/>
                <a:gd name="T51" fmla="*/ 2147483647 h 1534"/>
                <a:gd name="T52" fmla="*/ 2147483647 w 1744"/>
                <a:gd name="T53" fmla="*/ 2147483647 h 1534"/>
                <a:gd name="T54" fmla="*/ 2147483647 w 1744"/>
                <a:gd name="T55" fmla="*/ 2147483647 h 1534"/>
                <a:gd name="T56" fmla="*/ 2147483647 w 1744"/>
                <a:gd name="T57" fmla="*/ 2147483647 h 1534"/>
                <a:gd name="T58" fmla="*/ 2147483647 w 1744"/>
                <a:gd name="T59" fmla="*/ 2147483647 h 1534"/>
                <a:gd name="T60" fmla="*/ 2147483647 w 1744"/>
                <a:gd name="T61" fmla="*/ 2147483647 h 1534"/>
                <a:gd name="T62" fmla="*/ 2147483647 w 1744"/>
                <a:gd name="T63" fmla="*/ 2147483647 h 1534"/>
                <a:gd name="T64" fmla="*/ 2147483647 w 1744"/>
                <a:gd name="T65" fmla="*/ 2147483647 h 1534"/>
                <a:gd name="T66" fmla="*/ 2147483647 w 1744"/>
                <a:gd name="T67" fmla="*/ 2147483647 h 1534"/>
                <a:gd name="T68" fmla="*/ 2147483647 w 1744"/>
                <a:gd name="T69" fmla="*/ 2147483647 h 1534"/>
                <a:gd name="T70" fmla="*/ 2147483647 w 1744"/>
                <a:gd name="T71" fmla="*/ 2147483647 h 1534"/>
                <a:gd name="T72" fmla="*/ 2147483647 w 1744"/>
                <a:gd name="T73" fmla="*/ 2147483647 h 1534"/>
                <a:gd name="T74" fmla="*/ 2147483647 w 1744"/>
                <a:gd name="T75" fmla="*/ 2147483647 h 1534"/>
                <a:gd name="T76" fmla="*/ 2147483647 w 1744"/>
                <a:gd name="T77" fmla="*/ 2147483647 h 1534"/>
                <a:gd name="T78" fmla="*/ 2147483647 w 1744"/>
                <a:gd name="T79" fmla="*/ 2147483647 h 1534"/>
                <a:gd name="T80" fmla="*/ 2147483647 w 1744"/>
                <a:gd name="T81" fmla="*/ 2147483647 h 1534"/>
                <a:gd name="T82" fmla="*/ 2147483647 w 1744"/>
                <a:gd name="T83" fmla="*/ 2147483647 h 1534"/>
                <a:gd name="T84" fmla="*/ 2147483647 w 1744"/>
                <a:gd name="T85" fmla="*/ 2147483647 h 1534"/>
                <a:gd name="T86" fmla="*/ 2147483647 w 1744"/>
                <a:gd name="T87" fmla="*/ 2147483647 h 1534"/>
                <a:gd name="T88" fmla="*/ 2147483647 w 1744"/>
                <a:gd name="T89" fmla="*/ 2147483647 h 1534"/>
                <a:gd name="T90" fmla="*/ 2147483647 w 1744"/>
                <a:gd name="T91" fmla="*/ 2147483647 h 1534"/>
                <a:gd name="T92" fmla="*/ 2147483647 w 1744"/>
                <a:gd name="T93" fmla="*/ 2147483647 h 1534"/>
                <a:gd name="T94" fmla="*/ 2147483647 w 1744"/>
                <a:gd name="T95" fmla="*/ 2147483647 h 1534"/>
                <a:gd name="T96" fmla="*/ 2147483647 w 1744"/>
                <a:gd name="T97" fmla="*/ 2147483647 h 1534"/>
                <a:gd name="T98" fmla="*/ 2147483647 w 1744"/>
                <a:gd name="T99" fmla="*/ 2147483647 h 1534"/>
                <a:gd name="T100" fmla="*/ 2147483647 w 1744"/>
                <a:gd name="T101" fmla="*/ 2147483647 h 1534"/>
                <a:gd name="T102" fmla="*/ 2147483647 w 1744"/>
                <a:gd name="T103" fmla="*/ 2147483647 h 1534"/>
                <a:gd name="T104" fmla="*/ 2147483647 w 1744"/>
                <a:gd name="T105" fmla="*/ 2147483647 h 15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44"/>
                <a:gd name="T160" fmla="*/ 0 h 1534"/>
                <a:gd name="T161" fmla="*/ 1744 w 1744"/>
                <a:gd name="T162" fmla="*/ 1534 h 15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44" h="1534">
                  <a:moveTo>
                    <a:pt x="1629" y="396"/>
                  </a:moveTo>
                  <a:lnTo>
                    <a:pt x="1580" y="360"/>
                  </a:lnTo>
                  <a:lnTo>
                    <a:pt x="1339" y="316"/>
                  </a:lnTo>
                  <a:lnTo>
                    <a:pt x="1266" y="361"/>
                  </a:lnTo>
                  <a:lnTo>
                    <a:pt x="1230" y="363"/>
                  </a:lnTo>
                  <a:lnTo>
                    <a:pt x="1173" y="345"/>
                  </a:lnTo>
                  <a:lnTo>
                    <a:pt x="1125" y="402"/>
                  </a:lnTo>
                  <a:lnTo>
                    <a:pt x="1043" y="424"/>
                  </a:lnTo>
                  <a:lnTo>
                    <a:pt x="970" y="477"/>
                  </a:lnTo>
                  <a:lnTo>
                    <a:pt x="1015" y="517"/>
                  </a:lnTo>
                  <a:lnTo>
                    <a:pt x="1089" y="541"/>
                  </a:lnTo>
                  <a:lnTo>
                    <a:pt x="1140" y="592"/>
                  </a:lnTo>
                  <a:lnTo>
                    <a:pt x="1154" y="619"/>
                  </a:lnTo>
                  <a:lnTo>
                    <a:pt x="1098" y="576"/>
                  </a:lnTo>
                  <a:lnTo>
                    <a:pt x="1017" y="562"/>
                  </a:lnTo>
                  <a:lnTo>
                    <a:pt x="998" y="609"/>
                  </a:lnTo>
                  <a:lnTo>
                    <a:pt x="1054" y="646"/>
                  </a:lnTo>
                  <a:lnTo>
                    <a:pt x="1064" y="710"/>
                  </a:lnTo>
                  <a:lnTo>
                    <a:pt x="988" y="622"/>
                  </a:lnTo>
                  <a:lnTo>
                    <a:pt x="939" y="606"/>
                  </a:lnTo>
                  <a:lnTo>
                    <a:pt x="918" y="612"/>
                  </a:lnTo>
                  <a:lnTo>
                    <a:pt x="932" y="667"/>
                  </a:lnTo>
                  <a:lnTo>
                    <a:pt x="981" y="701"/>
                  </a:lnTo>
                  <a:lnTo>
                    <a:pt x="953" y="725"/>
                  </a:lnTo>
                  <a:lnTo>
                    <a:pt x="898" y="676"/>
                  </a:lnTo>
                  <a:lnTo>
                    <a:pt x="869" y="612"/>
                  </a:lnTo>
                  <a:lnTo>
                    <a:pt x="749" y="540"/>
                  </a:lnTo>
                  <a:lnTo>
                    <a:pt x="745" y="521"/>
                  </a:lnTo>
                  <a:lnTo>
                    <a:pt x="759" y="485"/>
                  </a:lnTo>
                  <a:lnTo>
                    <a:pt x="690" y="512"/>
                  </a:lnTo>
                  <a:lnTo>
                    <a:pt x="693" y="723"/>
                  </a:lnTo>
                  <a:lnTo>
                    <a:pt x="729" y="758"/>
                  </a:lnTo>
                  <a:lnTo>
                    <a:pt x="753" y="833"/>
                  </a:lnTo>
                  <a:lnTo>
                    <a:pt x="846" y="916"/>
                  </a:lnTo>
                  <a:lnTo>
                    <a:pt x="887" y="1008"/>
                  </a:lnTo>
                  <a:lnTo>
                    <a:pt x="863" y="1025"/>
                  </a:lnTo>
                  <a:lnTo>
                    <a:pt x="840" y="1019"/>
                  </a:lnTo>
                  <a:lnTo>
                    <a:pt x="850" y="986"/>
                  </a:lnTo>
                  <a:lnTo>
                    <a:pt x="825" y="955"/>
                  </a:lnTo>
                  <a:lnTo>
                    <a:pt x="778" y="950"/>
                  </a:lnTo>
                  <a:lnTo>
                    <a:pt x="768" y="994"/>
                  </a:lnTo>
                  <a:lnTo>
                    <a:pt x="798" y="1064"/>
                  </a:lnTo>
                  <a:lnTo>
                    <a:pt x="783" y="1081"/>
                  </a:lnTo>
                  <a:lnTo>
                    <a:pt x="677" y="1097"/>
                  </a:lnTo>
                  <a:lnTo>
                    <a:pt x="700" y="1130"/>
                  </a:lnTo>
                  <a:lnTo>
                    <a:pt x="846" y="1188"/>
                  </a:lnTo>
                  <a:lnTo>
                    <a:pt x="894" y="1189"/>
                  </a:lnTo>
                  <a:lnTo>
                    <a:pt x="922" y="1246"/>
                  </a:lnTo>
                  <a:lnTo>
                    <a:pt x="956" y="1245"/>
                  </a:lnTo>
                  <a:lnTo>
                    <a:pt x="1038" y="1314"/>
                  </a:lnTo>
                  <a:lnTo>
                    <a:pt x="1068" y="1316"/>
                  </a:lnTo>
                  <a:lnTo>
                    <a:pt x="1106" y="1339"/>
                  </a:lnTo>
                  <a:lnTo>
                    <a:pt x="1122" y="1534"/>
                  </a:lnTo>
                  <a:lnTo>
                    <a:pt x="1050" y="1493"/>
                  </a:lnTo>
                  <a:lnTo>
                    <a:pt x="993" y="1430"/>
                  </a:lnTo>
                  <a:lnTo>
                    <a:pt x="847" y="1449"/>
                  </a:lnTo>
                  <a:lnTo>
                    <a:pt x="798" y="1424"/>
                  </a:lnTo>
                  <a:lnTo>
                    <a:pt x="852" y="1406"/>
                  </a:lnTo>
                  <a:lnTo>
                    <a:pt x="860" y="1365"/>
                  </a:lnTo>
                  <a:lnTo>
                    <a:pt x="799" y="1358"/>
                  </a:lnTo>
                  <a:lnTo>
                    <a:pt x="724" y="1292"/>
                  </a:lnTo>
                  <a:lnTo>
                    <a:pt x="694" y="1322"/>
                  </a:lnTo>
                  <a:lnTo>
                    <a:pt x="643" y="1304"/>
                  </a:lnTo>
                  <a:lnTo>
                    <a:pt x="577" y="1316"/>
                  </a:lnTo>
                  <a:lnTo>
                    <a:pt x="512" y="1305"/>
                  </a:lnTo>
                  <a:lnTo>
                    <a:pt x="421" y="1320"/>
                  </a:lnTo>
                  <a:lnTo>
                    <a:pt x="349" y="1292"/>
                  </a:lnTo>
                  <a:lnTo>
                    <a:pt x="330" y="1292"/>
                  </a:lnTo>
                  <a:lnTo>
                    <a:pt x="319" y="1311"/>
                  </a:lnTo>
                  <a:lnTo>
                    <a:pt x="288" y="1322"/>
                  </a:lnTo>
                  <a:lnTo>
                    <a:pt x="170" y="1126"/>
                  </a:lnTo>
                  <a:lnTo>
                    <a:pt x="223" y="1131"/>
                  </a:lnTo>
                  <a:lnTo>
                    <a:pt x="273" y="1122"/>
                  </a:lnTo>
                  <a:lnTo>
                    <a:pt x="254" y="1078"/>
                  </a:lnTo>
                  <a:lnTo>
                    <a:pt x="179" y="1048"/>
                  </a:lnTo>
                  <a:lnTo>
                    <a:pt x="167" y="1095"/>
                  </a:lnTo>
                  <a:lnTo>
                    <a:pt x="87" y="965"/>
                  </a:lnTo>
                  <a:lnTo>
                    <a:pt x="37" y="928"/>
                  </a:lnTo>
                  <a:lnTo>
                    <a:pt x="16" y="846"/>
                  </a:lnTo>
                  <a:lnTo>
                    <a:pt x="6" y="833"/>
                  </a:lnTo>
                  <a:lnTo>
                    <a:pt x="0" y="833"/>
                  </a:lnTo>
                  <a:lnTo>
                    <a:pt x="6" y="837"/>
                  </a:lnTo>
                  <a:lnTo>
                    <a:pt x="49" y="803"/>
                  </a:lnTo>
                  <a:lnTo>
                    <a:pt x="70" y="770"/>
                  </a:lnTo>
                  <a:lnTo>
                    <a:pt x="86" y="710"/>
                  </a:lnTo>
                  <a:lnTo>
                    <a:pt x="135" y="674"/>
                  </a:lnTo>
                  <a:lnTo>
                    <a:pt x="180" y="586"/>
                  </a:lnTo>
                  <a:lnTo>
                    <a:pt x="244" y="526"/>
                  </a:lnTo>
                  <a:lnTo>
                    <a:pt x="233" y="405"/>
                  </a:lnTo>
                  <a:lnTo>
                    <a:pt x="412" y="378"/>
                  </a:lnTo>
                  <a:lnTo>
                    <a:pt x="466" y="324"/>
                  </a:lnTo>
                  <a:lnTo>
                    <a:pt x="556" y="287"/>
                  </a:lnTo>
                  <a:lnTo>
                    <a:pt x="658" y="284"/>
                  </a:lnTo>
                  <a:lnTo>
                    <a:pt x="728" y="215"/>
                  </a:lnTo>
                  <a:lnTo>
                    <a:pt x="1228" y="113"/>
                  </a:lnTo>
                  <a:lnTo>
                    <a:pt x="1278" y="152"/>
                  </a:lnTo>
                  <a:lnTo>
                    <a:pt x="1459" y="203"/>
                  </a:lnTo>
                  <a:lnTo>
                    <a:pt x="1558" y="174"/>
                  </a:lnTo>
                  <a:lnTo>
                    <a:pt x="1622" y="109"/>
                  </a:lnTo>
                  <a:lnTo>
                    <a:pt x="1624" y="9"/>
                  </a:lnTo>
                  <a:lnTo>
                    <a:pt x="1680" y="0"/>
                  </a:lnTo>
                  <a:lnTo>
                    <a:pt x="1695" y="29"/>
                  </a:lnTo>
                  <a:lnTo>
                    <a:pt x="1744" y="64"/>
                  </a:lnTo>
                  <a:lnTo>
                    <a:pt x="1742" y="120"/>
                  </a:lnTo>
                  <a:lnTo>
                    <a:pt x="1692" y="167"/>
                  </a:lnTo>
                  <a:lnTo>
                    <a:pt x="1677" y="319"/>
                  </a:lnTo>
                  <a:lnTo>
                    <a:pt x="1629" y="3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89" name="Freeform 175"/>
            <p:cNvSpPr>
              <a:spLocks/>
            </p:cNvSpPr>
            <p:nvPr/>
          </p:nvSpPr>
          <p:spPr bwMode="auto">
            <a:xfrm rot="-350899">
              <a:off x="4191246" y="5782205"/>
              <a:ext cx="760002" cy="622300"/>
            </a:xfrm>
            <a:custGeom>
              <a:avLst/>
              <a:gdLst>
                <a:gd name="T0" fmla="*/ 2147483647 w 1744"/>
                <a:gd name="T1" fmla="*/ 2147483647 h 1534"/>
                <a:gd name="T2" fmla="*/ 2147483647 w 1744"/>
                <a:gd name="T3" fmla="*/ 2147483647 h 1534"/>
                <a:gd name="T4" fmla="*/ 2147483647 w 1744"/>
                <a:gd name="T5" fmla="*/ 2147483647 h 1534"/>
                <a:gd name="T6" fmla="*/ 2147483647 w 1744"/>
                <a:gd name="T7" fmla="*/ 2147483647 h 1534"/>
                <a:gd name="T8" fmla="*/ 2147483647 w 1744"/>
                <a:gd name="T9" fmla="*/ 2147483647 h 1534"/>
                <a:gd name="T10" fmla="*/ 2147483647 w 1744"/>
                <a:gd name="T11" fmla="*/ 2147483647 h 1534"/>
                <a:gd name="T12" fmla="*/ 2147483647 w 1744"/>
                <a:gd name="T13" fmla="*/ 2147483647 h 1534"/>
                <a:gd name="T14" fmla="*/ 2147483647 w 1744"/>
                <a:gd name="T15" fmla="*/ 2147483647 h 1534"/>
                <a:gd name="T16" fmla="*/ 2147483647 w 1744"/>
                <a:gd name="T17" fmla="*/ 2147483647 h 1534"/>
                <a:gd name="T18" fmla="*/ 2147483647 w 1744"/>
                <a:gd name="T19" fmla="*/ 2147483647 h 1534"/>
                <a:gd name="T20" fmla="*/ 2147483647 w 1744"/>
                <a:gd name="T21" fmla="*/ 2147483647 h 1534"/>
                <a:gd name="T22" fmla="*/ 2147483647 w 1744"/>
                <a:gd name="T23" fmla="*/ 2147483647 h 1534"/>
                <a:gd name="T24" fmla="*/ 2147483647 w 1744"/>
                <a:gd name="T25" fmla="*/ 2147483647 h 1534"/>
                <a:gd name="T26" fmla="*/ 2147483647 w 1744"/>
                <a:gd name="T27" fmla="*/ 2147483647 h 1534"/>
                <a:gd name="T28" fmla="*/ 2147483647 w 1744"/>
                <a:gd name="T29" fmla="*/ 2147483647 h 1534"/>
                <a:gd name="T30" fmla="*/ 2147483647 w 1744"/>
                <a:gd name="T31" fmla="*/ 2147483647 h 1534"/>
                <a:gd name="T32" fmla="*/ 2147483647 w 1744"/>
                <a:gd name="T33" fmla="*/ 2147483647 h 1534"/>
                <a:gd name="T34" fmla="*/ 2147483647 w 1744"/>
                <a:gd name="T35" fmla="*/ 2147483647 h 1534"/>
                <a:gd name="T36" fmla="*/ 2147483647 w 1744"/>
                <a:gd name="T37" fmla="*/ 2147483647 h 1534"/>
                <a:gd name="T38" fmla="*/ 2147483647 w 1744"/>
                <a:gd name="T39" fmla="*/ 2147483647 h 1534"/>
                <a:gd name="T40" fmla="*/ 2147483647 w 1744"/>
                <a:gd name="T41" fmla="*/ 2147483647 h 1534"/>
                <a:gd name="T42" fmla="*/ 2147483647 w 1744"/>
                <a:gd name="T43" fmla="*/ 2147483647 h 1534"/>
                <a:gd name="T44" fmla="*/ 2147483647 w 1744"/>
                <a:gd name="T45" fmla="*/ 2147483647 h 1534"/>
                <a:gd name="T46" fmla="*/ 2147483647 w 1744"/>
                <a:gd name="T47" fmla="*/ 2147483647 h 1534"/>
                <a:gd name="T48" fmla="*/ 2147483647 w 1744"/>
                <a:gd name="T49" fmla="*/ 2147483647 h 1534"/>
                <a:gd name="T50" fmla="*/ 2147483647 w 1744"/>
                <a:gd name="T51" fmla="*/ 2147483647 h 1534"/>
                <a:gd name="T52" fmla="*/ 2147483647 w 1744"/>
                <a:gd name="T53" fmla="*/ 2147483647 h 1534"/>
                <a:gd name="T54" fmla="*/ 2147483647 w 1744"/>
                <a:gd name="T55" fmla="*/ 2147483647 h 1534"/>
                <a:gd name="T56" fmla="*/ 2147483647 w 1744"/>
                <a:gd name="T57" fmla="*/ 2147483647 h 1534"/>
                <a:gd name="T58" fmla="*/ 2147483647 w 1744"/>
                <a:gd name="T59" fmla="*/ 2147483647 h 1534"/>
                <a:gd name="T60" fmla="*/ 2147483647 w 1744"/>
                <a:gd name="T61" fmla="*/ 2147483647 h 1534"/>
                <a:gd name="T62" fmla="*/ 2147483647 w 1744"/>
                <a:gd name="T63" fmla="*/ 2147483647 h 1534"/>
                <a:gd name="T64" fmla="*/ 2147483647 w 1744"/>
                <a:gd name="T65" fmla="*/ 2147483647 h 1534"/>
                <a:gd name="T66" fmla="*/ 2147483647 w 1744"/>
                <a:gd name="T67" fmla="*/ 2147483647 h 1534"/>
                <a:gd name="T68" fmla="*/ 2147483647 w 1744"/>
                <a:gd name="T69" fmla="*/ 2147483647 h 1534"/>
                <a:gd name="T70" fmla="*/ 2147483647 w 1744"/>
                <a:gd name="T71" fmla="*/ 2147483647 h 1534"/>
                <a:gd name="T72" fmla="*/ 2147483647 w 1744"/>
                <a:gd name="T73" fmla="*/ 2147483647 h 1534"/>
                <a:gd name="T74" fmla="*/ 2147483647 w 1744"/>
                <a:gd name="T75" fmla="*/ 2147483647 h 1534"/>
                <a:gd name="T76" fmla="*/ 2147483647 w 1744"/>
                <a:gd name="T77" fmla="*/ 2147483647 h 1534"/>
                <a:gd name="T78" fmla="*/ 2147483647 w 1744"/>
                <a:gd name="T79" fmla="*/ 2147483647 h 1534"/>
                <a:gd name="T80" fmla="*/ 2147483647 w 1744"/>
                <a:gd name="T81" fmla="*/ 2147483647 h 1534"/>
                <a:gd name="T82" fmla="*/ 2147483647 w 1744"/>
                <a:gd name="T83" fmla="*/ 2147483647 h 1534"/>
                <a:gd name="T84" fmla="*/ 2147483647 w 1744"/>
                <a:gd name="T85" fmla="*/ 2147483647 h 1534"/>
                <a:gd name="T86" fmla="*/ 2147483647 w 1744"/>
                <a:gd name="T87" fmla="*/ 2147483647 h 1534"/>
                <a:gd name="T88" fmla="*/ 2147483647 w 1744"/>
                <a:gd name="T89" fmla="*/ 2147483647 h 1534"/>
                <a:gd name="T90" fmla="*/ 2147483647 w 1744"/>
                <a:gd name="T91" fmla="*/ 2147483647 h 1534"/>
                <a:gd name="T92" fmla="*/ 2147483647 w 1744"/>
                <a:gd name="T93" fmla="*/ 2147483647 h 1534"/>
                <a:gd name="T94" fmla="*/ 2147483647 w 1744"/>
                <a:gd name="T95" fmla="*/ 2147483647 h 1534"/>
                <a:gd name="T96" fmla="*/ 2147483647 w 1744"/>
                <a:gd name="T97" fmla="*/ 2147483647 h 1534"/>
                <a:gd name="T98" fmla="*/ 2147483647 w 1744"/>
                <a:gd name="T99" fmla="*/ 2147483647 h 1534"/>
                <a:gd name="T100" fmla="*/ 2147483647 w 1744"/>
                <a:gd name="T101" fmla="*/ 2147483647 h 1534"/>
                <a:gd name="T102" fmla="*/ 2147483647 w 1744"/>
                <a:gd name="T103" fmla="*/ 2147483647 h 1534"/>
                <a:gd name="T104" fmla="*/ 2147483647 w 1744"/>
                <a:gd name="T105" fmla="*/ 2147483647 h 15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44"/>
                <a:gd name="T160" fmla="*/ 0 h 1534"/>
                <a:gd name="T161" fmla="*/ 1744 w 1744"/>
                <a:gd name="T162" fmla="*/ 1534 h 15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44" h="1534">
                  <a:moveTo>
                    <a:pt x="1629" y="396"/>
                  </a:moveTo>
                  <a:lnTo>
                    <a:pt x="1580" y="360"/>
                  </a:lnTo>
                  <a:lnTo>
                    <a:pt x="1339" y="316"/>
                  </a:lnTo>
                  <a:lnTo>
                    <a:pt x="1266" y="361"/>
                  </a:lnTo>
                  <a:lnTo>
                    <a:pt x="1230" y="363"/>
                  </a:lnTo>
                  <a:lnTo>
                    <a:pt x="1173" y="345"/>
                  </a:lnTo>
                  <a:lnTo>
                    <a:pt x="1125" y="402"/>
                  </a:lnTo>
                  <a:lnTo>
                    <a:pt x="1043" y="424"/>
                  </a:lnTo>
                  <a:lnTo>
                    <a:pt x="970" y="477"/>
                  </a:lnTo>
                  <a:lnTo>
                    <a:pt x="1015" y="517"/>
                  </a:lnTo>
                  <a:lnTo>
                    <a:pt x="1089" y="541"/>
                  </a:lnTo>
                  <a:lnTo>
                    <a:pt x="1140" y="592"/>
                  </a:lnTo>
                  <a:lnTo>
                    <a:pt x="1154" y="619"/>
                  </a:lnTo>
                  <a:lnTo>
                    <a:pt x="1098" y="576"/>
                  </a:lnTo>
                  <a:lnTo>
                    <a:pt x="1017" y="562"/>
                  </a:lnTo>
                  <a:lnTo>
                    <a:pt x="998" y="609"/>
                  </a:lnTo>
                  <a:lnTo>
                    <a:pt x="1054" y="646"/>
                  </a:lnTo>
                  <a:lnTo>
                    <a:pt x="1064" y="710"/>
                  </a:lnTo>
                  <a:lnTo>
                    <a:pt x="988" y="622"/>
                  </a:lnTo>
                  <a:lnTo>
                    <a:pt x="939" y="606"/>
                  </a:lnTo>
                  <a:lnTo>
                    <a:pt x="918" y="612"/>
                  </a:lnTo>
                  <a:lnTo>
                    <a:pt x="932" y="667"/>
                  </a:lnTo>
                  <a:lnTo>
                    <a:pt x="981" y="701"/>
                  </a:lnTo>
                  <a:lnTo>
                    <a:pt x="953" y="725"/>
                  </a:lnTo>
                  <a:lnTo>
                    <a:pt x="898" y="676"/>
                  </a:lnTo>
                  <a:lnTo>
                    <a:pt x="869" y="612"/>
                  </a:lnTo>
                  <a:lnTo>
                    <a:pt x="749" y="540"/>
                  </a:lnTo>
                  <a:lnTo>
                    <a:pt x="745" y="521"/>
                  </a:lnTo>
                  <a:lnTo>
                    <a:pt x="759" y="485"/>
                  </a:lnTo>
                  <a:lnTo>
                    <a:pt x="690" y="512"/>
                  </a:lnTo>
                  <a:lnTo>
                    <a:pt x="693" y="723"/>
                  </a:lnTo>
                  <a:lnTo>
                    <a:pt x="729" y="758"/>
                  </a:lnTo>
                  <a:lnTo>
                    <a:pt x="753" y="833"/>
                  </a:lnTo>
                  <a:lnTo>
                    <a:pt x="846" y="916"/>
                  </a:lnTo>
                  <a:lnTo>
                    <a:pt x="887" y="1008"/>
                  </a:lnTo>
                  <a:lnTo>
                    <a:pt x="863" y="1025"/>
                  </a:lnTo>
                  <a:lnTo>
                    <a:pt x="840" y="1019"/>
                  </a:lnTo>
                  <a:lnTo>
                    <a:pt x="850" y="986"/>
                  </a:lnTo>
                  <a:lnTo>
                    <a:pt x="825" y="955"/>
                  </a:lnTo>
                  <a:lnTo>
                    <a:pt x="778" y="950"/>
                  </a:lnTo>
                  <a:lnTo>
                    <a:pt x="768" y="994"/>
                  </a:lnTo>
                  <a:lnTo>
                    <a:pt x="798" y="1064"/>
                  </a:lnTo>
                  <a:lnTo>
                    <a:pt x="783" y="1081"/>
                  </a:lnTo>
                  <a:lnTo>
                    <a:pt x="677" y="1097"/>
                  </a:lnTo>
                  <a:lnTo>
                    <a:pt x="700" y="1130"/>
                  </a:lnTo>
                  <a:lnTo>
                    <a:pt x="846" y="1188"/>
                  </a:lnTo>
                  <a:lnTo>
                    <a:pt x="894" y="1189"/>
                  </a:lnTo>
                  <a:lnTo>
                    <a:pt x="922" y="1246"/>
                  </a:lnTo>
                  <a:lnTo>
                    <a:pt x="956" y="1245"/>
                  </a:lnTo>
                  <a:lnTo>
                    <a:pt x="1038" y="1314"/>
                  </a:lnTo>
                  <a:lnTo>
                    <a:pt x="1068" y="1316"/>
                  </a:lnTo>
                  <a:lnTo>
                    <a:pt x="1106" y="1339"/>
                  </a:lnTo>
                  <a:lnTo>
                    <a:pt x="1122" y="1534"/>
                  </a:lnTo>
                  <a:lnTo>
                    <a:pt x="1050" y="1493"/>
                  </a:lnTo>
                  <a:lnTo>
                    <a:pt x="993" y="1430"/>
                  </a:lnTo>
                  <a:lnTo>
                    <a:pt x="847" y="1449"/>
                  </a:lnTo>
                  <a:lnTo>
                    <a:pt x="798" y="1424"/>
                  </a:lnTo>
                  <a:lnTo>
                    <a:pt x="852" y="1406"/>
                  </a:lnTo>
                  <a:lnTo>
                    <a:pt x="860" y="1365"/>
                  </a:lnTo>
                  <a:lnTo>
                    <a:pt x="799" y="1358"/>
                  </a:lnTo>
                  <a:lnTo>
                    <a:pt x="724" y="1292"/>
                  </a:lnTo>
                  <a:lnTo>
                    <a:pt x="694" y="1322"/>
                  </a:lnTo>
                  <a:lnTo>
                    <a:pt x="643" y="1304"/>
                  </a:lnTo>
                  <a:lnTo>
                    <a:pt x="577" y="1316"/>
                  </a:lnTo>
                  <a:lnTo>
                    <a:pt x="512" y="1305"/>
                  </a:lnTo>
                  <a:lnTo>
                    <a:pt x="421" y="1320"/>
                  </a:lnTo>
                  <a:lnTo>
                    <a:pt x="349" y="1292"/>
                  </a:lnTo>
                  <a:lnTo>
                    <a:pt x="330" y="1292"/>
                  </a:lnTo>
                  <a:lnTo>
                    <a:pt x="319" y="1311"/>
                  </a:lnTo>
                  <a:lnTo>
                    <a:pt x="288" y="1322"/>
                  </a:lnTo>
                  <a:lnTo>
                    <a:pt x="170" y="1126"/>
                  </a:lnTo>
                  <a:lnTo>
                    <a:pt x="223" y="1131"/>
                  </a:lnTo>
                  <a:lnTo>
                    <a:pt x="273" y="1122"/>
                  </a:lnTo>
                  <a:lnTo>
                    <a:pt x="254" y="1078"/>
                  </a:lnTo>
                  <a:lnTo>
                    <a:pt x="179" y="1048"/>
                  </a:lnTo>
                  <a:lnTo>
                    <a:pt x="167" y="1095"/>
                  </a:lnTo>
                  <a:lnTo>
                    <a:pt x="87" y="965"/>
                  </a:lnTo>
                  <a:lnTo>
                    <a:pt x="37" y="928"/>
                  </a:lnTo>
                  <a:lnTo>
                    <a:pt x="16" y="846"/>
                  </a:lnTo>
                  <a:lnTo>
                    <a:pt x="6" y="833"/>
                  </a:lnTo>
                  <a:lnTo>
                    <a:pt x="0" y="833"/>
                  </a:lnTo>
                  <a:lnTo>
                    <a:pt x="6" y="837"/>
                  </a:lnTo>
                  <a:lnTo>
                    <a:pt x="49" y="803"/>
                  </a:lnTo>
                  <a:lnTo>
                    <a:pt x="70" y="770"/>
                  </a:lnTo>
                  <a:lnTo>
                    <a:pt x="86" y="710"/>
                  </a:lnTo>
                  <a:lnTo>
                    <a:pt x="135" y="674"/>
                  </a:lnTo>
                  <a:lnTo>
                    <a:pt x="180" y="586"/>
                  </a:lnTo>
                  <a:lnTo>
                    <a:pt x="244" y="526"/>
                  </a:lnTo>
                  <a:lnTo>
                    <a:pt x="233" y="405"/>
                  </a:lnTo>
                  <a:lnTo>
                    <a:pt x="412" y="378"/>
                  </a:lnTo>
                  <a:lnTo>
                    <a:pt x="466" y="324"/>
                  </a:lnTo>
                  <a:lnTo>
                    <a:pt x="556" y="287"/>
                  </a:lnTo>
                  <a:lnTo>
                    <a:pt x="658" y="284"/>
                  </a:lnTo>
                  <a:lnTo>
                    <a:pt x="728" y="215"/>
                  </a:lnTo>
                  <a:lnTo>
                    <a:pt x="1228" y="113"/>
                  </a:lnTo>
                  <a:lnTo>
                    <a:pt x="1278" y="152"/>
                  </a:lnTo>
                  <a:lnTo>
                    <a:pt x="1459" y="203"/>
                  </a:lnTo>
                  <a:lnTo>
                    <a:pt x="1558" y="174"/>
                  </a:lnTo>
                  <a:lnTo>
                    <a:pt x="1622" y="109"/>
                  </a:lnTo>
                  <a:lnTo>
                    <a:pt x="1624" y="9"/>
                  </a:lnTo>
                  <a:lnTo>
                    <a:pt x="1680" y="0"/>
                  </a:lnTo>
                  <a:lnTo>
                    <a:pt x="1695" y="29"/>
                  </a:lnTo>
                  <a:lnTo>
                    <a:pt x="1744" y="64"/>
                  </a:lnTo>
                  <a:lnTo>
                    <a:pt x="1742" y="120"/>
                  </a:lnTo>
                  <a:lnTo>
                    <a:pt x="1692" y="167"/>
                  </a:lnTo>
                  <a:lnTo>
                    <a:pt x="1677" y="319"/>
                  </a:lnTo>
                  <a:lnTo>
                    <a:pt x="1629" y="396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90" name="Freeform 176"/>
            <p:cNvSpPr>
              <a:spLocks/>
            </p:cNvSpPr>
            <p:nvPr/>
          </p:nvSpPr>
          <p:spPr bwMode="auto">
            <a:xfrm rot="-350899">
              <a:off x="3627795" y="4872956"/>
              <a:ext cx="722564" cy="402766"/>
            </a:xfrm>
            <a:custGeom>
              <a:avLst/>
              <a:gdLst>
                <a:gd name="T0" fmla="*/ 2147483647 w 1656"/>
                <a:gd name="T1" fmla="*/ 2147483647 h 1000"/>
                <a:gd name="T2" fmla="*/ 2147483647 w 1656"/>
                <a:gd name="T3" fmla="*/ 2147483647 h 1000"/>
                <a:gd name="T4" fmla="*/ 2147483647 w 1656"/>
                <a:gd name="T5" fmla="*/ 2147483647 h 1000"/>
                <a:gd name="T6" fmla="*/ 2147483647 w 1656"/>
                <a:gd name="T7" fmla="*/ 2147483647 h 1000"/>
                <a:gd name="T8" fmla="*/ 2147483647 w 1656"/>
                <a:gd name="T9" fmla="*/ 2147483647 h 1000"/>
                <a:gd name="T10" fmla="*/ 2147483647 w 1656"/>
                <a:gd name="T11" fmla="*/ 2147483647 h 1000"/>
                <a:gd name="T12" fmla="*/ 2147483647 w 1656"/>
                <a:gd name="T13" fmla="*/ 2147483647 h 1000"/>
                <a:gd name="T14" fmla="*/ 2147483647 w 1656"/>
                <a:gd name="T15" fmla="*/ 2147483647 h 1000"/>
                <a:gd name="T16" fmla="*/ 2147483647 w 1656"/>
                <a:gd name="T17" fmla="*/ 2147483647 h 1000"/>
                <a:gd name="T18" fmla="*/ 2147483647 w 1656"/>
                <a:gd name="T19" fmla="*/ 2147483647 h 1000"/>
                <a:gd name="T20" fmla="*/ 2147483647 w 1656"/>
                <a:gd name="T21" fmla="*/ 0 h 1000"/>
                <a:gd name="T22" fmla="*/ 2147483647 w 1656"/>
                <a:gd name="T23" fmla="*/ 2147483647 h 1000"/>
                <a:gd name="T24" fmla="*/ 2147483647 w 1656"/>
                <a:gd name="T25" fmla="*/ 2147483647 h 1000"/>
                <a:gd name="T26" fmla="*/ 2147483647 w 1656"/>
                <a:gd name="T27" fmla="*/ 2147483647 h 1000"/>
                <a:gd name="T28" fmla="*/ 2147483647 w 1656"/>
                <a:gd name="T29" fmla="*/ 2147483647 h 1000"/>
                <a:gd name="T30" fmla="*/ 2147483647 w 1656"/>
                <a:gd name="T31" fmla="*/ 2147483647 h 1000"/>
                <a:gd name="T32" fmla="*/ 2147483647 w 1656"/>
                <a:gd name="T33" fmla="*/ 2147483647 h 1000"/>
                <a:gd name="T34" fmla="*/ 2147483647 w 1656"/>
                <a:gd name="T35" fmla="*/ 2147483647 h 1000"/>
                <a:gd name="T36" fmla="*/ 2147483647 w 1656"/>
                <a:gd name="T37" fmla="*/ 2147483647 h 1000"/>
                <a:gd name="T38" fmla="*/ 2147483647 w 1656"/>
                <a:gd name="T39" fmla="*/ 2147483647 h 1000"/>
                <a:gd name="T40" fmla="*/ 2147483647 w 1656"/>
                <a:gd name="T41" fmla="*/ 2147483647 h 1000"/>
                <a:gd name="T42" fmla="*/ 2147483647 w 1656"/>
                <a:gd name="T43" fmla="*/ 2147483647 h 1000"/>
                <a:gd name="T44" fmla="*/ 2147483647 w 1656"/>
                <a:gd name="T45" fmla="*/ 2147483647 h 1000"/>
                <a:gd name="T46" fmla="*/ 2147483647 w 1656"/>
                <a:gd name="T47" fmla="*/ 2147483647 h 1000"/>
                <a:gd name="T48" fmla="*/ 2147483647 w 1656"/>
                <a:gd name="T49" fmla="*/ 2147483647 h 1000"/>
                <a:gd name="T50" fmla="*/ 2147483647 w 1656"/>
                <a:gd name="T51" fmla="*/ 2147483647 h 1000"/>
                <a:gd name="T52" fmla="*/ 2147483647 w 1656"/>
                <a:gd name="T53" fmla="*/ 2147483647 h 1000"/>
                <a:gd name="T54" fmla="*/ 2147483647 w 1656"/>
                <a:gd name="T55" fmla="*/ 2147483647 h 1000"/>
                <a:gd name="T56" fmla="*/ 2147483647 w 1656"/>
                <a:gd name="T57" fmla="*/ 2147483647 h 1000"/>
                <a:gd name="T58" fmla="*/ 2147483647 w 1656"/>
                <a:gd name="T59" fmla="*/ 2147483647 h 1000"/>
                <a:gd name="T60" fmla="*/ 2147483647 w 1656"/>
                <a:gd name="T61" fmla="*/ 2147483647 h 1000"/>
                <a:gd name="T62" fmla="*/ 2147483647 w 1656"/>
                <a:gd name="T63" fmla="*/ 2147483647 h 1000"/>
                <a:gd name="T64" fmla="*/ 2147483647 w 1656"/>
                <a:gd name="T65" fmla="*/ 2147483647 h 1000"/>
                <a:gd name="T66" fmla="*/ 2147483647 w 1656"/>
                <a:gd name="T67" fmla="*/ 2147483647 h 1000"/>
                <a:gd name="T68" fmla="*/ 2147483647 w 1656"/>
                <a:gd name="T69" fmla="*/ 2147483647 h 1000"/>
                <a:gd name="T70" fmla="*/ 2147483647 w 1656"/>
                <a:gd name="T71" fmla="*/ 2147483647 h 1000"/>
                <a:gd name="T72" fmla="*/ 2147483647 w 1656"/>
                <a:gd name="T73" fmla="*/ 2147483647 h 1000"/>
                <a:gd name="T74" fmla="*/ 2147483647 w 1656"/>
                <a:gd name="T75" fmla="*/ 2147483647 h 1000"/>
                <a:gd name="T76" fmla="*/ 2147483647 w 1656"/>
                <a:gd name="T77" fmla="*/ 2147483647 h 1000"/>
                <a:gd name="T78" fmla="*/ 2147483647 w 1656"/>
                <a:gd name="T79" fmla="*/ 2147483647 h 1000"/>
                <a:gd name="T80" fmla="*/ 2147483647 w 1656"/>
                <a:gd name="T81" fmla="*/ 2147483647 h 1000"/>
                <a:gd name="T82" fmla="*/ 2147483647 w 1656"/>
                <a:gd name="T83" fmla="*/ 2147483647 h 1000"/>
                <a:gd name="T84" fmla="*/ 2147483647 w 1656"/>
                <a:gd name="T85" fmla="*/ 2147483647 h 1000"/>
                <a:gd name="T86" fmla="*/ 0 w 1656"/>
                <a:gd name="T87" fmla="*/ 2147483647 h 1000"/>
                <a:gd name="T88" fmla="*/ 2147483647 w 1656"/>
                <a:gd name="T89" fmla="*/ 2147483647 h 1000"/>
                <a:gd name="T90" fmla="*/ 2147483647 w 1656"/>
                <a:gd name="T91" fmla="*/ 2147483647 h 1000"/>
                <a:gd name="T92" fmla="*/ 2147483647 w 1656"/>
                <a:gd name="T93" fmla="*/ 2147483647 h 1000"/>
                <a:gd name="T94" fmla="*/ 2147483647 w 1656"/>
                <a:gd name="T95" fmla="*/ 2147483647 h 1000"/>
                <a:gd name="T96" fmla="*/ 2147483647 w 1656"/>
                <a:gd name="T97" fmla="*/ 2147483647 h 1000"/>
                <a:gd name="T98" fmla="*/ 2147483647 w 1656"/>
                <a:gd name="T99" fmla="*/ 2147483647 h 1000"/>
                <a:gd name="T100" fmla="*/ 2147483647 w 1656"/>
                <a:gd name="T101" fmla="*/ 2147483647 h 1000"/>
                <a:gd name="T102" fmla="*/ 2147483647 w 1656"/>
                <a:gd name="T103" fmla="*/ 2147483647 h 1000"/>
                <a:gd name="T104" fmla="*/ 2147483647 w 1656"/>
                <a:gd name="T105" fmla="*/ 2147483647 h 1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56"/>
                <a:gd name="T160" fmla="*/ 0 h 1000"/>
                <a:gd name="T161" fmla="*/ 1656 w 1656"/>
                <a:gd name="T162" fmla="*/ 1000 h 1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56" h="1000">
                  <a:moveTo>
                    <a:pt x="277" y="161"/>
                  </a:moveTo>
                  <a:lnTo>
                    <a:pt x="440" y="283"/>
                  </a:lnTo>
                  <a:lnTo>
                    <a:pt x="614" y="279"/>
                  </a:lnTo>
                  <a:lnTo>
                    <a:pt x="675" y="194"/>
                  </a:lnTo>
                  <a:lnTo>
                    <a:pt x="882" y="116"/>
                  </a:lnTo>
                  <a:lnTo>
                    <a:pt x="956" y="140"/>
                  </a:lnTo>
                  <a:lnTo>
                    <a:pt x="1061" y="97"/>
                  </a:lnTo>
                  <a:lnTo>
                    <a:pt x="1081" y="47"/>
                  </a:lnTo>
                  <a:lnTo>
                    <a:pt x="1152" y="7"/>
                  </a:lnTo>
                  <a:lnTo>
                    <a:pt x="1228" y="13"/>
                  </a:lnTo>
                  <a:lnTo>
                    <a:pt x="1280" y="0"/>
                  </a:lnTo>
                  <a:lnTo>
                    <a:pt x="1349" y="17"/>
                  </a:lnTo>
                  <a:lnTo>
                    <a:pt x="1422" y="63"/>
                  </a:lnTo>
                  <a:lnTo>
                    <a:pt x="1478" y="48"/>
                  </a:lnTo>
                  <a:lnTo>
                    <a:pt x="1636" y="155"/>
                  </a:lnTo>
                  <a:lnTo>
                    <a:pt x="1656" y="203"/>
                  </a:lnTo>
                  <a:lnTo>
                    <a:pt x="1608" y="266"/>
                  </a:lnTo>
                  <a:lnTo>
                    <a:pt x="1575" y="267"/>
                  </a:lnTo>
                  <a:lnTo>
                    <a:pt x="1511" y="296"/>
                  </a:lnTo>
                  <a:lnTo>
                    <a:pt x="1467" y="345"/>
                  </a:lnTo>
                  <a:lnTo>
                    <a:pt x="1465" y="378"/>
                  </a:lnTo>
                  <a:lnTo>
                    <a:pt x="1440" y="425"/>
                  </a:lnTo>
                  <a:lnTo>
                    <a:pt x="1430" y="476"/>
                  </a:lnTo>
                  <a:lnTo>
                    <a:pt x="1254" y="799"/>
                  </a:lnTo>
                  <a:lnTo>
                    <a:pt x="1036" y="878"/>
                  </a:lnTo>
                  <a:lnTo>
                    <a:pt x="1022" y="878"/>
                  </a:lnTo>
                  <a:lnTo>
                    <a:pt x="1000" y="845"/>
                  </a:lnTo>
                  <a:lnTo>
                    <a:pt x="945" y="864"/>
                  </a:lnTo>
                  <a:lnTo>
                    <a:pt x="889" y="867"/>
                  </a:lnTo>
                  <a:lnTo>
                    <a:pt x="816" y="914"/>
                  </a:lnTo>
                  <a:lnTo>
                    <a:pt x="750" y="916"/>
                  </a:lnTo>
                  <a:lnTo>
                    <a:pt x="719" y="940"/>
                  </a:lnTo>
                  <a:lnTo>
                    <a:pt x="655" y="946"/>
                  </a:lnTo>
                  <a:lnTo>
                    <a:pt x="595" y="980"/>
                  </a:lnTo>
                  <a:lnTo>
                    <a:pt x="453" y="1000"/>
                  </a:lnTo>
                  <a:lnTo>
                    <a:pt x="387" y="953"/>
                  </a:lnTo>
                  <a:lnTo>
                    <a:pt x="334" y="934"/>
                  </a:lnTo>
                  <a:lnTo>
                    <a:pt x="283" y="863"/>
                  </a:lnTo>
                  <a:lnTo>
                    <a:pt x="221" y="827"/>
                  </a:lnTo>
                  <a:lnTo>
                    <a:pt x="177" y="756"/>
                  </a:lnTo>
                  <a:lnTo>
                    <a:pt x="126" y="730"/>
                  </a:lnTo>
                  <a:lnTo>
                    <a:pt x="65" y="606"/>
                  </a:lnTo>
                  <a:lnTo>
                    <a:pt x="33" y="587"/>
                  </a:lnTo>
                  <a:lnTo>
                    <a:pt x="0" y="584"/>
                  </a:lnTo>
                  <a:lnTo>
                    <a:pt x="49" y="537"/>
                  </a:lnTo>
                  <a:lnTo>
                    <a:pt x="99" y="526"/>
                  </a:lnTo>
                  <a:lnTo>
                    <a:pt x="100" y="435"/>
                  </a:lnTo>
                  <a:lnTo>
                    <a:pt x="143" y="355"/>
                  </a:lnTo>
                  <a:lnTo>
                    <a:pt x="114" y="315"/>
                  </a:lnTo>
                  <a:lnTo>
                    <a:pt x="134" y="282"/>
                  </a:lnTo>
                  <a:lnTo>
                    <a:pt x="251" y="285"/>
                  </a:lnTo>
                  <a:lnTo>
                    <a:pt x="273" y="249"/>
                  </a:lnTo>
                  <a:lnTo>
                    <a:pt x="277" y="16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91" name="Freeform 177"/>
            <p:cNvSpPr>
              <a:spLocks/>
            </p:cNvSpPr>
            <p:nvPr/>
          </p:nvSpPr>
          <p:spPr bwMode="auto">
            <a:xfrm rot="-350899">
              <a:off x="3627795" y="4872956"/>
              <a:ext cx="722564" cy="402766"/>
            </a:xfrm>
            <a:custGeom>
              <a:avLst/>
              <a:gdLst>
                <a:gd name="T0" fmla="*/ 2147483647 w 1656"/>
                <a:gd name="T1" fmla="*/ 2147483647 h 1000"/>
                <a:gd name="T2" fmla="*/ 2147483647 w 1656"/>
                <a:gd name="T3" fmla="*/ 2147483647 h 1000"/>
                <a:gd name="T4" fmla="*/ 2147483647 w 1656"/>
                <a:gd name="T5" fmla="*/ 2147483647 h 1000"/>
                <a:gd name="T6" fmla="*/ 2147483647 w 1656"/>
                <a:gd name="T7" fmla="*/ 2147483647 h 1000"/>
                <a:gd name="T8" fmla="*/ 2147483647 w 1656"/>
                <a:gd name="T9" fmla="*/ 2147483647 h 1000"/>
                <a:gd name="T10" fmla="*/ 2147483647 w 1656"/>
                <a:gd name="T11" fmla="*/ 2147483647 h 1000"/>
                <a:gd name="T12" fmla="*/ 2147483647 w 1656"/>
                <a:gd name="T13" fmla="*/ 2147483647 h 1000"/>
                <a:gd name="T14" fmla="*/ 2147483647 w 1656"/>
                <a:gd name="T15" fmla="*/ 2147483647 h 1000"/>
                <a:gd name="T16" fmla="*/ 2147483647 w 1656"/>
                <a:gd name="T17" fmla="*/ 2147483647 h 1000"/>
                <a:gd name="T18" fmla="*/ 2147483647 w 1656"/>
                <a:gd name="T19" fmla="*/ 2147483647 h 1000"/>
                <a:gd name="T20" fmla="*/ 2147483647 w 1656"/>
                <a:gd name="T21" fmla="*/ 0 h 1000"/>
                <a:gd name="T22" fmla="*/ 2147483647 w 1656"/>
                <a:gd name="T23" fmla="*/ 2147483647 h 1000"/>
                <a:gd name="T24" fmla="*/ 2147483647 w 1656"/>
                <a:gd name="T25" fmla="*/ 2147483647 h 1000"/>
                <a:gd name="T26" fmla="*/ 2147483647 w 1656"/>
                <a:gd name="T27" fmla="*/ 2147483647 h 1000"/>
                <a:gd name="T28" fmla="*/ 2147483647 w 1656"/>
                <a:gd name="T29" fmla="*/ 2147483647 h 1000"/>
                <a:gd name="T30" fmla="*/ 2147483647 w 1656"/>
                <a:gd name="T31" fmla="*/ 2147483647 h 1000"/>
                <a:gd name="T32" fmla="*/ 2147483647 w 1656"/>
                <a:gd name="T33" fmla="*/ 2147483647 h 1000"/>
                <a:gd name="T34" fmla="*/ 2147483647 w 1656"/>
                <a:gd name="T35" fmla="*/ 2147483647 h 1000"/>
                <a:gd name="T36" fmla="*/ 2147483647 w 1656"/>
                <a:gd name="T37" fmla="*/ 2147483647 h 1000"/>
                <a:gd name="T38" fmla="*/ 2147483647 w 1656"/>
                <a:gd name="T39" fmla="*/ 2147483647 h 1000"/>
                <a:gd name="T40" fmla="*/ 2147483647 w 1656"/>
                <a:gd name="T41" fmla="*/ 2147483647 h 1000"/>
                <a:gd name="T42" fmla="*/ 2147483647 w 1656"/>
                <a:gd name="T43" fmla="*/ 2147483647 h 1000"/>
                <a:gd name="T44" fmla="*/ 2147483647 w 1656"/>
                <a:gd name="T45" fmla="*/ 2147483647 h 1000"/>
                <a:gd name="T46" fmla="*/ 2147483647 w 1656"/>
                <a:gd name="T47" fmla="*/ 2147483647 h 1000"/>
                <a:gd name="T48" fmla="*/ 2147483647 w 1656"/>
                <a:gd name="T49" fmla="*/ 2147483647 h 1000"/>
                <a:gd name="T50" fmla="*/ 2147483647 w 1656"/>
                <a:gd name="T51" fmla="*/ 2147483647 h 1000"/>
                <a:gd name="T52" fmla="*/ 2147483647 w 1656"/>
                <a:gd name="T53" fmla="*/ 2147483647 h 1000"/>
                <a:gd name="T54" fmla="*/ 2147483647 w 1656"/>
                <a:gd name="T55" fmla="*/ 2147483647 h 1000"/>
                <a:gd name="T56" fmla="*/ 2147483647 w 1656"/>
                <a:gd name="T57" fmla="*/ 2147483647 h 1000"/>
                <a:gd name="T58" fmla="*/ 2147483647 w 1656"/>
                <a:gd name="T59" fmla="*/ 2147483647 h 1000"/>
                <a:gd name="T60" fmla="*/ 2147483647 w 1656"/>
                <a:gd name="T61" fmla="*/ 2147483647 h 1000"/>
                <a:gd name="T62" fmla="*/ 2147483647 w 1656"/>
                <a:gd name="T63" fmla="*/ 2147483647 h 1000"/>
                <a:gd name="T64" fmla="*/ 2147483647 w 1656"/>
                <a:gd name="T65" fmla="*/ 2147483647 h 1000"/>
                <a:gd name="T66" fmla="*/ 2147483647 w 1656"/>
                <a:gd name="T67" fmla="*/ 2147483647 h 1000"/>
                <a:gd name="T68" fmla="*/ 2147483647 w 1656"/>
                <a:gd name="T69" fmla="*/ 2147483647 h 1000"/>
                <a:gd name="T70" fmla="*/ 2147483647 w 1656"/>
                <a:gd name="T71" fmla="*/ 2147483647 h 1000"/>
                <a:gd name="T72" fmla="*/ 2147483647 w 1656"/>
                <a:gd name="T73" fmla="*/ 2147483647 h 1000"/>
                <a:gd name="T74" fmla="*/ 2147483647 w 1656"/>
                <a:gd name="T75" fmla="*/ 2147483647 h 1000"/>
                <a:gd name="T76" fmla="*/ 2147483647 w 1656"/>
                <a:gd name="T77" fmla="*/ 2147483647 h 1000"/>
                <a:gd name="T78" fmla="*/ 2147483647 w 1656"/>
                <a:gd name="T79" fmla="*/ 2147483647 h 1000"/>
                <a:gd name="T80" fmla="*/ 2147483647 w 1656"/>
                <a:gd name="T81" fmla="*/ 2147483647 h 1000"/>
                <a:gd name="T82" fmla="*/ 2147483647 w 1656"/>
                <a:gd name="T83" fmla="*/ 2147483647 h 1000"/>
                <a:gd name="T84" fmla="*/ 2147483647 w 1656"/>
                <a:gd name="T85" fmla="*/ 2147483647 h 1000"/>
                <a:gd name="T86" fmla="*/ 0 w 1656"/>
                <a:gd name="T87" fmla="*/ 2147483647 h 1000"/>
                <a:gd name="T88" fmla="*/ 2147483647 w 1656"/>
                <a:gd name="T89" fmla="*/ 2147483647 h 1000"/>
                <a:gd name="T90" fmla="*/ 2147483647 w 1656"/>
                <a:gd name="T91" fmla="*/ 2147483647 h 1000"/>
                <a:gd name="T92" fmla="*/ 2147483647 w 1656"/>
                <a:gd name="T93" fmla="*/ 2147483647 h 1000"/>
                <a:gd name="T94" fmla="*/ 2147483647 w 1656"/>
                <a:gd name="T95" fmla="*/ 2147483647 h 1000"/>
                <a:gd name="T96" fmla="*/ 2147483647 w 1656"/>
                <a:gd name="T97" fmla="*/ 2147483647 h 1000"/>
                <a:gd name="T98" fmla="*/ 2147483647 w 1656"/>
                <a:gd name="T99" fmla="*/ 2147483647 h 1000"/>
                <a:gd name="T100" fmla="*/ 2147483647 w 1656"/>
                <a:gd name="T101" fmla="*/ 2147483647 h 1000"/>
                <a:gd name="T102" fmla="*/ 2147483647 w 1656"/>
                <a:gd name="T103" fmla="*/ 2147483647 h 1000"/>
                <a:gd name="T104" fmla="*/ 2147483647 w 1656"/>
                <a:gd name="T105" fmla="*/ 2147483647 h 1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56"/>
                <a:gd name="T160" fmla="*/ 0 h 1000"/>
                <a:gd name="T161" fmla="*/ 1656 w 1656"/>
                <a:gd name="T162" fmla="*/ 1000 h 1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56" h="1000">
                  <a:moveTo>
                    <a:pt x="277" y="161"/>
                  </a:moveTo>
                  <a:lnTo>
                    <a:pt x="440" y="283"/>
                  </a:lnTo>
                  <a:lnTo>
                    <a:pt x="614" y="279"/>
                  </a:lnTo>
                  <a:lnTo>
                    <a:pt x="675" y="194"/>
                  </a:lnTo>
                  <a:lnTo>
                    <a:pt x="882" y="116"/>
                  </a:lnTo>
                  <a:lnTo>
                    <a:pt x="956" y="140"/>
                  </a:lnTo>
                  <a:lnTo>
                    <a:pt x="1061" y="97"/>
                  </a:lnTo>
                  <a:lnTo>
                    <a:pt x="1081" y="47"/>
                  </a:lnTo>
                  <a:lnTo>
                    <a:pt x="1152" y="7"/>
                  </a:lnTo>
                  <a:lnTo>
                    <a:pt x="1228" y="13"/>
                  </a:lnTo>
                  <a:lnTo>
                    <a:pt x="1280" y="0"/>
                  </a:lnTo>
                  <a:lnTo>
                    <a:pt x="1349" y="17"/>
                  </a:lnTo>
                  <a:lnTo>
                    <a:pt x="1422" y="63"/>
                  </a:lnTo>
                  <a:lnTo>
                    <a:pt x="1478" y="48"/>
                  </a:lnTo>
                  <a:lnTo>
                    <a:pt x="1636" y="155"/>
                  </a:lnTo>
                  <a:lnTo>
                    <a:pt x="1656" y="203"/>
                  </a:lnTo>
                  <a:lnTo>
                    <a:pt x="1608" y="266"/>
                  </a:lnTo>
                  <a:lnTo>
                    <a:pt x="1575" y="267"/>
                  </a:lnTo>
                  <a:lnTo>
                    <a:pt x="1511" y="296"/>
                  </a:lnTo>
                  <a:lnTo>
                    <a:pt x="1467" y="345"/>
                  </a:lnTo>
                  <a:lnTo>
                    <a:pt x="1465" y="378"/>
                  </a:lnTo>
                  <a:lnTo>
                    <a:pt x="1440" y="425"/>
                  </a:lnTo>
                  <a:lnTo>
                    <a:pt x="1430" y="476"/>
                  </a:lnTo>
                  <a:lnTo>
                    <a:pt x="1254" y="799"/>
                  </a:lnTo>
                  <a:lnTo>
                    <a:pt x="1036" y="878"/>
                  </a:lnTo>
                  <a:lnTo>
                    <a:pt x="1022" y="878"/>
                  </a:lnTo>
                  <a:lnTo>
                    <a:pt x="1000" y="845"/>
                  </a:lnTo>
                  <a:lnTo>
                    <a:pt x="945" y="864"/>
                  </a:lnTo>
                  <a:lnTo>
                    <a:pt x="889" y="867"/>
                  </a:lnTo>
                  <a:lnTo>
                    <a:pt x="816" y="914"/>
                  </a:lnTo>
                  <a:lnTo>
                    <a:pt x="750" y="916"/>
                  </a:lnTo>
                  <a:lnTo>
                    <a:pt x="719" y="940"/>
                  </a:lnTo>
                  <a:lnTo>
                    <a:pt x="655" y="946"/>
                  </a:lnTo>
                  <a:lnTo>
                    <a:pt x="595" y="980"/>
                  </a:lnTo>
                  <a:lnTo>
                    <a:pt x="453" y="1000"/>
                  </a:lnTo>
                  <a:lnTo>
                    <a:pt x="387" y="953"/>
                  </a:lnTo>
                  <a:lnTo>
                    <a:pt x="334" y="934"/>
                  </a:lnTo>
                  <a:lnTo>
                    <a:pt x="283" y="863"/>
                  </a:lnTo>
                  <a:lnTo>
                    <a:pt x="221" y="827"/>
                  </a:lnTo>
                  <a:lnTo>
                    <a:pt x="177" y="756"/>
                  </a:lnTo>
                  <a:lnTo>
                    <a:pt x="126" y="730"/>
                  </a:lnTo>
                  <a:lnTo>
                    <a:pt x="65" y="606"/>
                  </a:lnTo>
                  <a:lnTo>
                    <a:pt x="33" y="587"/>
                  </a:lnTo>
                  <a:lnTo>
                    <a:pt x="0" y="584"/>
                  </a:lnTo>
                  <a:lnTo>
                    <a:pt x="49" y="537"/>
                  </a:lnTo>
                  <a:lnTo>
                    <a:pt x="99" y="526"/>
                  </a:lnTo>
                  <a:lnTo>
                    <a:pt x="100" y="435"/>
                  </a:lnTo>
                  <a:lnTo>
                    <a:pt x="143" y="355"/>
                  </a:lnTo>
                  <a:lnTo>
                    <a:pt x="114" y="315"/>
                  </a:lnTo>
                  <a:lnTo>
                    <a:pt x="134" y="282"/>
                  </a:lnTo>
                  <a:lnTo>
                    <a:pt x="251" y="285"/>
                  </a:lnTo>
                  <a:lnTo>
                    <a:pt x="273" y="249"/>
                  </a:lnTo>
                  <a:lnTo>
                    <a:pt x="277" y="161"/>
                  </a:lnTo>
                </a:path>
              </a:pathLst>
            </a:custGeom>
            <a:solidFill>
              <a:srgbClr val="CC66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 rot="-350899">
              <a:off x="3977846" y="3427836"/>
              <a:ext cx="647687" cy="338808"/>
            </a:xfrm>
            <a:custGeom>
              <a:avLst/>
              <a:gdLst>
                <a:gd name="T0" fmla="*/ 0 w 1493"/>
                <a:gd name="T1" fmla="*/ 2147483647 h 838"/>
                <a:gd name="T2" fmla="*/ 2147483647 w 1493"/>
                <a:gd name="T3" fmla="*/ 2147483647 h 838"/>
                <a:gd name="T4" fmla="*/ 2147483647 w 1493"/>
                <a:gd name="T5" fmla="*/ 2147483647 h 838"/>
                <a:gd name="T6" fmla="*/ 2147483647 w 1493"/>
                <a:gd name="T7" fmla="*/ 2147483647 h 838"/>
                <a:gd name="T8" fmla="*/ 2147483647 w 1493"/>
                <a:gd name="T9" fmla="*/ 2147483647 h 838"/>
                <a:gd name="T10" fmla="*/ 2147483647 w 1493"/>
                <a:gd name="T11" fmla="*/ 2147483647 h 838"/>
                <a:gd name="T12" fmla="*/ 2147483647 w 1493"/>
                <a:gd name="T13" fmla="*/ 2147483647 h 838"/>
                <a:gd name="T14" fmla="*/ 2147483647 w 1493"/>
                <a:gd name="T15" fmla="*/ 2147483647 h 838"/>
                <a:gd name="T16" fmla="*/ 2147483647 w 1493"/>
                <a:gd name="T17" fmla="*/ 2147483647 h 838"/>
                <a:gd name="T18" fmla="*/ 2147483647 w 1493"/>
                <a:gd name="T19" fmla="*/ 2147483647 h 838"/>
                <a:gd name="T20" fmla="*/ 2147483647 w 1493"/>
                <a:gd name="T21" fmla="*/ 2147483647 h 838"/>
                <a:gd name="T22" fmla="*/ 2147483647 w 1493"/>
                <a:gd name="T23" fmla="*/ 2147483647 h 838"/>
                <a:gd name="T24" fmla="*/ 2147483647 w 1493"/>
                <a:gd name="T25" fmla="*/ 2147483647 h 838"/>
                <a:gd name="T26" fmla="*/ 2147483647 w 1493"/>
                <a:gd name="T27" fmla="*/ 2147483647 h 838"/>
                <a:gd name="T28" fmla="*/ 2147483647 w 1493"/>
                <a:gd name="T29" fmla="*/ 2147483647 h 838"/>
                <a:gd name="T30" fmla="*/ 2147483647 w 1493"/>
                <a:gd name="T31" fmla="*/ 2147483647 h 838"/>
                <a:gd name="T32" fmla="*/ 2147483647 w 1493"/>
                <a:gd name="T33" fmla="*/ 2147483647 h 838"/>
                <a:gd name="T34" fmla="*/ 2147483647 w 1493"/>
                <a:gd name="T35" fmla="*/ 2147483647 h 838"/>
                <a:gd name="T36" fmla="*/ 2147483647 w 1493"/>
                <a:gd name="T37" fmla="*/ 2147483647 h 838"/>
                <a:gd name="T38" fmla="*/ 2147483647 w 1493"/>
                <a:gd name="T39" fmla="*/ 2147483647 h 838"/>
                <a:gd name="T40" fmla="*/ 2147483647 w 1493"/>
                <a:gd name="T41" fmla="*/ 2147483647 h 838"/>
                <a:gd name="T42" fmla="*/ 2147483647 w 1493"/>
                <a:gd name="T43" fmla="*/ 2147483647 h 838"/>
                <a:gd name="T44" fmla="*/ 2147483647 w 1493"/>
                <a:gd name="T45" fmla="*/ 2147483647 h 838"/>
                <a:gd name="T46" fmla="*/ 2147483647 w 1493"/>
                <a:gd name="T47" fmla="*/ 2147483647 h 838"/>
                <a:gd name="T48" fmla="*/ 2147483647 w 1493"/>
                <a:gd name="T49" fmla="*/ 2147483647 h 838"/>
                <a:gd name="T50" fmla="*/ 2147483647 w 1493"/>
                <a:gd name="T51" fmla="*/ 2147483647 h 838"/>
                <a:gd name="T52" fmla="*/ 2147483647 w 1493"/>
                <a:gd name="T53" fmla="*/ 2147483647 h 838"/>
                <a:gd name="T54" fmla="*/ 2147483647 w 1493"/>
                <a:gd name="T55" fmla="*/ 2147483647 h 838"/>
                <a:gd name="T56" fmla="*/ 2147483647 w 1493"/>
                <a:gd name="T57" fmla="*/ 2147483647 h 838"/>
                <a:gd name="T58" fmla="*/ 2147483647 w 1493"/>
                <a:gd name="T59" fmla="*/ 2147483647 h 838"/>
                <a:gd name="T60" fmla="*/ 2147483647 w 1493"/>
                <a:gd name="T61" fmla="*/ 2147483647 h 838"/>
                <a:gd name="T62" fmla="*/ 2147483647 w 1493"/>
                <a:gd name="T63" fmla="*/ 2147483647 h 838"/>
                <a:gd name="T64" fmla="*/ 2147483647 w 1493"/>
                <a:gd name="T65" fmla="*/ 2147483647 h 838"/>
                <a:gd name="T66" fmla="*/ 2147483647 w 1493"/>
                <a:gd name="T67" fmla="*/ 2147483647 h 838"/>
                <a:gd name="T68" fmla="*/ 2147483647 w 1493"/>
                <a:gd name="T69" fmla="*/ 2147483647 h 838"/>
                <a:gd name="T70" fmla="*/ 2147483647 w 1493"/>
                <a:gd name="T71" fmla="*/ 2147483647 h 838"/>
                <a:gd name="T72" fmla="*/ 2147483647 w 1493"/>
                <a:gd name="T73" fmla="*/ 2147483647 h 8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93"/>
                <a:gd name="T112" fmla="*/ 0 h 838"/>
                <a:gd name="T113" fmla="*/ 1493 w 1493"/>
                <a:gd name="T114" fmla="*/ 838 h 8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93" h="838">
                  <a:moveTo>
                    <a:pt x="12" y="739"/>
                  </a:moveTo>
                  <a:lnTo>
                    <a:pt x="0" y="698"/>
                  </a:lnTo>
                  <a:lnTo>
                    <a:pt x="15" y="513"/>
                  </a:lnTo>
                  <a:lnTo>
                    <a:pt x="68" y="412"/>
                  </a:lnTo>
                  <a:lnTo>
                    <a:pt x="89" y="309"/>
                  </a:lnTo>
                  <a:lnTo>
                    <a:pt x="145" y="214"/>
                  </a:lnTo>
                  <a:lnTo>
                    <a:pt x="177" y="188"/>
                  </a:lnTo>
                  <a:lnTo>
                    <a:pt x="297" y="145"/>
                  </a:lnTo>
                  <a:lnTo>
                    <a:pt x="400" y="265"/>
                  </a:lnTo>
                  <a:lnTo>
                    <a:pt x="422" y="328"/>
                  </a:lnTo>
                  <a:lnTo>
                    <a:pt x="426" y="288"/>
                  </a:lnTo>
                  <a:lnTo>
                    <a:pt x="446" y="347"/>
                  </a:lnTo>
                  <a:lnTo>
                    <a:pt x="470" y="375"/>
                  </a:lnTo>
                  <a:lnTo>
                    <a:pt x="531" y="404"/>
                  </a:lnTo>
                  <a:lnTo>
                    <a:pt x="550" y="403"/>
                  </a:lnTo>
                  <a:lnTo>
                    <a:pt x="605" y="375"/>
                  </a:lnTo>
                  <a:lnTo>
                    <a:pt x="608" y="396"/>
                  </a:lnTo>
                  <a:lnTo>
                    <a:pt x="625" y="416"/>
                  </a:lnTo>
                  <a:lnTo>
                    <a:pt x="629" y="362"/>
                  </a:lnTo>
                  <a:lnTo>
                    <a:pt x="660" y="311"/>
                  </a:lnTo>
                  <a:lnTo>
                    <a:pt x="649" y="85"/>
                  </a:lnTo>
                  <a:lnTo>
                    <a:pt x="669" y="64"/>
                  </a:lnTo>
                  <a:lnTo>
                    <a:pt x="697" y="57"/>
                  </a:lnTo>
                  <a:lnTo>
                    <a:pt x="740" y="19"/>
                  </a:lnTo>
                  <a:lnTo>
                    <a:pt x="830" y="0"/>
                  </a:lnTo>
                  <a:lnTo>
                    <a:pt x="889" y="8"/>
                  </a:lnTo>
                  <a:lnTo>
                    <a:pt x="936" y="40"/>
                  </a:lnTo>
                  <a:lnTo>
                    <a:pt x="993" y="57"/>
                  </a:lnTo>
                  <a:lnTo>
                    <a:pt x="1014" y="87"/>
                  </a:lnTo>
                  <a:lnTo>
                    <a:pt x="1097" y="149"/>
                  </a:lnTo>
                  <a:lnTo>
                    <a:pt x="1126" y="148"/>
                  </a:lnTo>
                  <a:lnTo>
                    <a:pt x="1151" y="133"/>
                  </a:lnTo>
                  <a:lnTo>
                    <a:pt x="1207" y="120"/>
                  </a:lnTo>
                  <a:lnTo>
                    <a:pt x="1269" y="132"/>
                  </a:lnTo>
                  <a:lnTo>
                    <a:pt x="1308" y="176"/>
                  </a:lnTo>
                  <a:lnTo>
                    <a:pt x="1335" y="190"/>
                  </a:lnTo>
                  <a:lnTo>
                    <a:pt x="1353" y="214"/>
                  </a:lnTo>
                  <a:lnTo>
                    <a:pt x="1360" y="240"/>
                  </a:lnTo>
                  <a:lnTo>
                    <a:pt x="1342" y="356"/>
                  </a:lnTo>
                  <a:lnTo>
                    <a:pt x="1372" y="363"/>
                  </a:lnTo>
                  <a:lnTo>
                    <a:pt x="1398" y="377"/>
                  </a:lnTo>
                  <a:lnTo>
                    <a:pt x="1401" y="405"/>
                  </a:lnTo>
                  <a:lnTo>
                    <a:pt x="1485" y="532"/>
                  </a:lnTo>
                  <a:lnTo>
                    <a:pt x="1493" y="622"/>
                  </a:lnTo>
                  <a:lnTo>
                    <a:pt x="1455" y="627"/>
                  </a:lnTo>
                  <a:lnTo>
                    <a:pt x="1393" y="694"/>
                  </a:lnTo>
                  <a:lnTo>
                    <a:pt x="1389" y="725"/>
                  </a:lnTo>
                  <a:lnTo>
                    <a:pt x="1356" y="777"/>
                  </a:lnTo>
                  <a:lnTo>
                    <a:pt x="1328" y="785"/>
                  </a:lnTo>
                  <a:lnTo>
                    <a:pt x="1268" y="768"/>
                  </a:lnTo>
                  <a:lnTo>
                    <a:pt x="1245" y="788"/>
                  </a:lnTo>
                  <a:lnTo>
                    <a:pt x="1241" y="818"/>
                  </a:lnTo>
                  <a:lnTo>
                    <a:pt x="1217" y="838"/>
                  </a:lnTo>
                  <a:lnTo>
                    <a:pt x="1131" y="811"/>
                  </a:lnTo>
                  <a:lnTo>
                    <a:pt x="1055" y="733"/>
                  </a:lnTo>
                  <a:lnTo>
                    <a:pt x="953" y="674"/>
                  </a:lnTo>
                  <a:lnTo>
                    <a:pt x="894" y="680"/>
                  </a:lnTo>
                  <a:lnTo>
                    <a:pt x="865" y="673"/>
                  </a:lnTo>
                  <a:lnTo>
                    <a:pt x="822" y="592"/>
                  </a:lnTo>
                  <a:lnTo>
                    <a:pt x="800" y="573"/>
                  </a:lnTo>
                  <a:lnTo>
                    <a:pt x="772" y="584"/>
                  </a:lnTo>
                  <a:lnTo>
                    <a:pt x="733" y="630"/>
                  </a:lnTo>
                  <a:lnTo>
                    <a:pt x="676" y="647"/>
                  </a:lnTo>
                  <a:lnTo>
                    <a:pt x="561" y="610"/>
                  </a:lnTo>
                  <a:lnTo>
                    <a:pt x="473" y="608"/>
                  </a:lnTo>
                  <a:lnTo>
                    <a:pt x="445" y="617"/>
                  </a:lnTo>
                  <a:lnTo>
                    <a:pt x="418" y="610"/>
                  </a:lnTo>
                  <a:lnTo>
                    <a:pt x="391" y="624"/>
                  </a:lnTo>
                  <a:lnTo>
                    <a:pt x="360" y="625"/>
                  </a:lnTo>
                  <a:lnTo>
                    <a:pt x="333" y="611"/>
                  </a:lnTo>
                  <a:lnTo>
                    <a:pt x="244" y="614"/>
                  </a:lnTo>
                  <a:lnTo>
                    <a:pt x="107" y="676"/>
                  </a:lnTo>
                  <a:lnTo>
                    <a:pt x="76" y="728"/>
                  </a:lnTo>
                  <a:lnTo>
                    <a:pt x="50" y="745"/>
                  </a:lnTo>
                  <a:lnTo>
                    <a:pt x="12" y="739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 rot="-350899">
              <a:off x="3977846" y="3427836"/>
              <a:ext cx="647687" cy="338808"/>
            </a:xfrm>
            <a:custGeom>
              <a:avLst/>
              <a:gdLst>
                <a:gd name="T0" fmla="*/ 0 w 1493"/>
                <a:gd name="T1" fmla="*/ 2147483647 h 838"/>
                <a:gd name="T2" fmla="*/ 2147483647 w 1493"/>
                <a:gd name="T3" fmla="*/ 2147483647 h 838"/>
                <a:gd name="T4" fmla="*/ 2147483647 w 1493"/>
                <a:gd name="T5" fmla="*/ 2147483647 h 838"/>
                <a:gd name="T6" fmla="*/ 2147483647 w 1493"/>
                <a:gd name="T7" fmla="*/ 2147483647 h 838"/>
                <a:gd name="T8" fmla="*/ 2147483647 w 1493"/>
                <a:gd name="T9" fmla="*/ 2147483647 h 838"/>
                <a:gd name="T10" fmla="*/ 2147483647 w 1493"/>
                <a:gd name="T11" fmla="*/ 2147483647 h 838"/>
                <a:gd name="T12" fmla="*/ 2147483647 w 1493"/>
                <a:gd name="T13" fmla="*/ 2147483647 h 838"/>
                <a:gd name="T14" fmla="*/ 2147483647 w 1493"/>
                <a:gd name="T15" fmla="*/ 2147483647 h 838"/>
                <a:gd name="T16" fmla="*/ 2147483647 w 1493"/>
                <a:gd name="T17" fmla="*/ 2147483647 h 838"/>
                <a:gd name="T18" fmla="*/ 2147483647 w 1493"/>
                <a:gd name="T19" fmla="*/ 2147483647 h 838"/>
                <a:gd name="T20" fmla="*/ 2147483647 w 1493"/>
                <a:gd name="T21" fmla="*/ 2147483647 h 838"/>
                <a:gd name="T22" fmla="*/ 2147483647 w 1493"/>
                <a:gd name="T23" fmla="*/ 2147483647 h 838"/>
                <a:gd name="T24" fmla="*/ 2147483647 w 1493"/>
                <a:gd name="T25" fmla="*/ 2147483647 h 838"/>
                <a:gd name="T26" fmla="*/ 2147483647 w 1493"/>
                <a:gd name="T27" fmla="*/ 2147483647 h 838"/>
                <a:gd name="T28" fmla="*/ 2147483647 w 1493"/>
                <a:gd name="T29" fmla="*/ 2147483647 h 838"/>
                <a:gd name="T30" fmla="*/ 2147483647 w 1493"/>
                <a:gd name="T31" fmla="*/ 2147483647 h 838"/>
                <a:gd name="T32" fmla="*/ 2147483647 w 1493"/>
                <a:gd name="T33" fmla="*/ 2147483647 h 838"/>
                <a:gd name="T34" fmla="*/ 2147483647 w 1493"/>
                <a:gd name="T35" fmla="*/ 2147483647 h 838"/>
                <a:gd name="T36" fmla="*/ 2147483647 w 1493"/>
                <a:gd name="T37" fmla="*/ 2147483647 h 838"/>
                <a:gd name="T38" fmla="*/ 2147483647 w 1493"/>
                <a:gd name="T39" fmla="*/ 2147483647 h 838"/>
                <a:gd name="T40" fmla="*/ 2147483647 w 1493"/>
                <a:gd name="T41" fmla="*/ 2147483647 h 838"/>
                <a:gd name="T42" fmla="*/ 2147483647 w 1493"/>
                <a:gd name="T43" fmla="*/ 2147483647 h 838"/>
                <a:gd name="T44" fmla="*/ 2147483647 w 1493"/>
                <a:gd name="T45" fmla="*/ 2147483647 h 838"/>
                <a:gd name="T46" fmla="*/ 2147483647 w 1493"/>
                <a:gd name="T47" fmla="*/ 2147483647 h 838"/>
                <a:gd name="T48" fmla="*/ 2147483647 w 1493"/>
                <a:gd name="T49" fmla="*/ 2147483647 h 838"/>
                <a:gd name="T50" fmla="*/ 2147483647 w 1493"/>
                <a:gd name="T51" fmla="*/ 2147483647 h 838"/>
                <a:gd name="T52" fmla="*/ 2147483647 w 1493"/>
                <a:gd name="T53" fmla="*/ 2147483647 h 838"/>
                <a:gd name="T54" fmla="*/ 2147483647 w 1493"/>
                <a:gd name="T55" fmla="*/ 2147483647 h 838"/>
                <a:gd name="T56" fmla="*/ 2147483647 w 1493"/>
                <a:gd name="T57" fmla="*/ 2147483647 h 838"/>
                <a:gd name="T58" fmla="*/ 2147483647 w 1493"/>
                <a:gd name="T59" fmla="*/ 2147483647 h 838"/>
                <a:gd name="T60" fmla="*/ 2147483647 w 1493"/>
                <a:gd name="T61" fmla="*/ 2147483647 h 838"/>
                <a:gd name="T62" fmla="*/ 2147483647 w 1493"/>
                <a:gd name="T63" fmla="*/ 2147483647 h 838"/>
                <a:gd name="T64" fmla="*/ 2147483647 w 1493"/>
                <a:gd name="T65" fmla="*/ 2147483647 h 838"/>
                <a:gd name="T66" fmla="*/ 2147483647 w 1493"/>
                <a:gd name="T67" fmla="*/ 2147483647 h 838"/>
                <a:gd name="T68" fmla="*/ 2147483647 w 1493"/>
                <a:gd name="T69" fmla="*/ 2147483647 h 838"/>
                <a:gd name="T70" fmla="*/ 2147483647 w 1493"/>
                <a:gd name="T71" fmla="*/ 2147483647 h 838"/>
                <a:gd name="T72" fmla="*/ 2147483647 w 1493"/>
                <a:gd name="T73" fmla="*/ 2147483647 h 8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93"/>
                <a:gd name="T112" fmla="*/ 0 h 838"/>
                <a:gd name="T113" fmla="*/ 1493 w 1493"/>
                <a:gd name="T114" fmla="*/ 838 h 8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93" h="838">
                  <a:moveTo>
                    <a:pt x="12" y="739"/>
                  </a:moveTo>
                  <a:lnTo>
                    <a:pt x="0" y="698"/>
                  </a:lnTo>
                  <a:lnTo>
                    <a:pt x="15" y="513"/>
                  </a:lnTo>
                  <a:lnTo>
                    <a:pt x="68" y="412"/>
                  </a:lnTo>
                  <a:lnTo>
                    <a:pt x="89" y="309"/>
                  </a:lnTo>
                  <a:lnTo>
                    <a:pt x="145" y="214"/>
                  </a:lnTo>
                  <a:lnTo>
                    <a:pt x="177" y="188"/>
                  </a:lnTo>
                  <a:lnTo>
                    <a:pt x="297" y="145"/>
                  </a:lnTo>
                  <a:lnTo>
                    <a:pt x="400" y="265"/>
                  </a:lnTo>
                  <a:lnTo>
                    <a:pt x="422" y="328"/>
                  </a:lnTo>
                  <a:lnTo>
                    <a:pt x="426" y="288"/>
                  </a:lnTo>
                  <a:lnTo>
                    <a:pt x="446" y="347"/>
                  </a:lnTo>
                  <a:lnTo>
                    <a:pt x="470" y="375"/>
                  </a:lnTo>
                  <a:lnTo>
                    <a:pt x="531" y="404"/>
                  </a:lnTo>
                  <a:lnTo>
                    <a:pt x="550" y="403"/>
                  </a:lnTo>
                  <a:lnTo>
                    <a:pt x="605" y="375"/>
                  </a:lnTo>
                  <a:lnTo>
                    <a:pt x="608" y="396"/>
                  </a:lnTo>
                  <a:lnTo>
                    <a:pt x="625" y="416"/>
                  </a:lnTo>
                  <a:lnTo>
                    <a:pt x="629" y="362"/>
                  </a:lnTo>
                  <a:lnTo>
                    <a:pt x="660" y="311"/>
                  </a:lnTo>
                  <a:lnTo>
                    <a:pt x="649" y="85"/>
                  </a:lnTo>
                  <a:lnTo>
                    <a:pt x="669" y="64"/>
                  </a:lnTo>
                  <a:lnTo>
                    <a:pt x="697" y="57"/>
                  </a:lnTo>
                  <a:lnTo>
                    <a:pt x="740" y="19"/>
                  </a:lnTo>
                  <a:lnTo>
                    <a:pt x="830" y="0"/>
                  </a:lnTo>
                  <a:lnTo>
                    <a:pt x="889" y="8"/>
                  </a:lnTo>
                  <a:lnTo>
                    <a:pt x="936" y="40"/>
                  </a:lnTo>
                  <a:lnTo>
                    <a:pt x="993" y="57"/>
                  </a:lnTo>
                  <a:lnTo>
                    <a:pt x="1014" y="87"/>
                  </a:lnTo>
                  <a:lnTo>
                    <a:pt x="1097" y="149"/>
                  </a:lnTo>
                  <a:lnTo>
                    <a:pt x="1126" y="148"/>
                  </a:lnTo>
                  <a:lnTo>
                    <a:pt x="1151" y="133"/>
                  </a:lnTo>
                  <a:lnTo>
                    <a:pt x="1207" y="120"/>
                  </a:lnTo>
                  <a:lnTo>
                    <a:pt x="1269" y="132"/>
                  </a:lnTo>
                  <a:lnTo>
                    <a:pt x="1308" y="176"/>
                  </a:lnTo>
                  <a:lnTo>
                    <a:pt x="1335" y="190"/>
                  </a:lnTo>
                  <a:lnTo>
                    <a:pt x="1353" y="214"/>
                  </a:lnTo>
                  <a:lnTo>
                    <a:pt x="1360" y="240"/>
                  </a:lnTo>
                  <a:lnTo>
                    <a:pt x="1342" y="356"/>
                  </a:lnTo>
                  <a:lnTo>
                    <a:pt x="1372" y="363"/>
                  </a:lnTo>
                  <a:lnTo>
                    <a:pt x="1398" y="377"/>
                  </a:lnTo>
                  <a:lnTo>
                    <a:pt x="1401" y="405"/>
                  </a:lnTo>
                  <a:lnTo>
                    <a:pt x="1485" y="532"/>
                  </a:lnTo>
                  <a:lnTo>
                    <a:pt x="1493" y="622"/>
                  </a:lnTo>
                  <a:lnTo>
                    <a:pt x="1455" y="627"/>
                  </a:lnTo>
                  <a:lnTo>
                    <a:pt x="1393" y="694"/>
                  </a:lnTo>
                  <a:lnTo>
                    <a:pt x="1389" y="725"/>
                  </a:lnTo>
                  <a:lnTo>
                    <a:pt x="1356" y="777"/>
                  </a:lnTo>
                  <a:lnTo>
                    <a:pt x="1328" y="785"/>
                  </a:lnTo>
                  <a:lnTo>
                    <a:pt x="1268" y="768"/>
                  </a:lnTo>
                  <a:lnTo>
                    <a:pt x="1245" y="788"/>
                  </a:lnTo>
                  <a:lnTo>
                    <a:pt x="1241" y="818"/>
                  </a:lnTo>
                  <a:lnTo>
                    <a:pt x="1217" y="838"/>
                  </a:lnTo>
                  <a:lnTo>
                    <a:pt x="1131" y="811"/>
                  </a:lnTo>
                  <a:lnTo>
                    <a:pt x="1055" y="733"/>
                  </a:lnTo>
                  <a:lnTo>
                    <a:pt x="953" y="674"/>
                  </a:lnTo>
                  <a:lnTo>
                    <a:pt x="894" y="680"/>
                  </a:lnTo>
                  <a:lnTo>
                    <a:pt x="865" y="673"/>
                  </a:lnTo>
                  <a:lnTo>
                    <a:pt x="822" y="592"/>
                  </a:lnTo>
                  <a:lnTo>
                    <a:pt x="800" y="573"/>
                  </a:lnTo>
                  <a:lnTo>
                    <a:pt x="772" y="584"/>
                  </a:lnTo>
                  <a:lnTo>
                    <a:pt x="733" y="630"/>
                  </a:lnTo>
                  <a:lnTo>
                    <a:pt x="676" y="647"/>
                  </a:lnTo>
                  <a:lnTo>
                    <a:pt x="561" y="610"/>
                  </a:lnTo>
                  <a:lnTo>
                    <a:pt x="473" y="608"/>
                  </a:lnTo>
                  <a:lnTo>
                    <a:pt x="445" y="617"/>
                  </a:lnTo>
                  <a:lnTo>
                    <a:pt x="418" y="610"/>
                  </a:lnTo>
                  <a:lnTo>
                    <a:pt x="391" y="624"/>
                  </a:lnTo>
                  <a:lnTo>
                    <a:pt x="360" y="625"/>
                  </a:lnTo>
                  <a:lnTo>
                    <a:pt x="333" y="611"/>
                  </a:lnTo>
                  <a:lnTo>
                    <a:pt x="244" y="614"/>
                  </a:lnTo>
                  <a:lnTo>
                    <a:pt x="107" y="676"/>
                  </a:lnTo>
                  <a:lnTo>
                    <a:pt x="76" y="728"/>
                  </a:lnTo>
                  <a:lnTo>
                    <a:pt x="50" y="745"/>
                  </a:lnTo>
                  <a:lnTo>
                    <a:pt x="12" y="739"/>
                  </a:lnTo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6350">
              <a:solidFill>
                <a:srgbClr val="0D0C07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94" name="Freeform 182" descr="Large grid"/>
            <p:cNvSpPr>
              <a:spLocks/>
            </p:cNvSpPr>
            <p:nvPr/>
          </p:nvSpPr>
          <p:spPr bwMode="auto">
            <a:xfrm rot="-350899">
              <a:off x="3438731" y="3917033"/>
              <a:ext cx="35566" cy="41487"/>
            </a:xfrm>
            <a:custGeom>
              <a:avLst/>
              <a:gdLst>
                <a:gd name="T0" fmla="*/ 2147483647 w 80"/>
                <a:gd name="T1" fmla="*/ 2147483647 h 101"/>
                <a:gd name="T2" fmla="*/ 2147483647 w 80"/>
                <a:gd name="T3" fmla="*/ 2147483647 h 101"/>
                <a:gd name="T4" fmla="*/ 2147483647 w 80"/>
                <a:gd name="T5" fmla="*/ 2147483647 h 101"/>
                <a:gd name="T6" fmla="*/ 2147483647 w 80"/>
                <a:gd name="T7" fmla="*/ 0 h 101"/>
                <a:gd name="T8" fmla="*/ 0 w 80"/>
                <a:gd name="T9" fmla="*/ 2147483647 h 101"/>
                <a:gd name="T10" fmla="*/ 2147483647 w 80"/>
                <a:gd name="T11" fmla="*/ 2147483647 h 101"/>
                <a:gd name="T12" fmla="*/ 2147483647 w 80"/>
                <a:gd name="T13" fmla="*/ 2147483647 h 101"/>
                <a:gd name="T14" fmla="*/ 2147483647 w 80"/>
                <a:gd name="T15" fmla="*/ 2147483647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01"/>
                <a:gd name="T26" fmla="*/ 80 w 80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01">
                  <a:moveTo>
                    <a:pt x="80" y="101"/>
                  </a:moveTo>
                  <a:lnTo>
                    <a:pt x="72" y="44"/>
                  </a:lnTo>
                  <a:lnTo>
                    <a:pt x="43" y="14"/>
                  </a:lnTo>
                  <a:lnTo>
                    <a:pt x="16" y="0"/>
                  </a:lnTo>
                  <a:lnTo>
                    <a:pt x="0" y="64"/>
                  </a:lnTo>
                  <a:lnTo>
                    <a:pt x="16" y="85"/>
                  </a:lnTo>
                  <a:lnTo>
                    <a:pt x="40" y="97"/>
                  </a:lnTo>
                  <a:lnTo>
                    <a:pt x="80" y="101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95" name="Freeform 183" descr="Large grid"/>
            <p:cNvSpPr>
              <a:spLocks/>
            </p:cNvSpPr>
            <p:nvPr/>
          </p:nvSpPr>
          <p:spPr bwMode="auto">
            <a:xfrm rot="-350899">
              <a:off x="3438731" y="3917033"/>
              <a:ext cx="35566" cy="41487"/>
            </a:xfrm>
            <a:custGeom>
              <a:avLst/>
              <a:gdLst>
                <a:gd name="T0" fmla="*/ 2147483647 w 80"/>
                <a:gd name="T1" fmla="*/ 2147483647 h 101"/>
                <a:gd name="T2" fmla="*/ 2147483647 w 80"/>
                <a:gd name="T3" fmla="*/ 2147483647 h 101"/>
                <a:gd name="T4" fmla="*/ 2147483647 w 80"/>
                <a:gd name="T5" fmla="*/ 2147483647 h 101"/>
                <a:gd name="T6" fmla="*/ 2147483647 w 80"/>
                <a:gd name="T7" fmla="*/ 0 h 101"/>
                <a:gd name="T8" fmla="*/ 0 w 80"/>
                <a:gd name="T9" fmla="*/ 2147483647 h 101"/>
                <a:gd name="T10" fmla="*/ 2147483647 w 80"/>
                <a:gd name="T11" fmla="*/ 2147483647 h 101"/>
                <a:gd name="T12" fmla="*/ 2147483647 w 80"/>
                <a:gd name="T13" fmla="*/ 2147483647 h 101"/>
                <a:gd name="T14" fmla="*/ 2147483647 w 80"/>
                <a:gd name="T15" fmla="*/ 2147483647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01"/>
                <a:gd name="T26" fmla="*/ 80 w 80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01">
                  <a:moveTo>
                    <a:pt x="80" y="101"/>
                  </a:moveTo>
                  <a:lnTo>
                    <a:pt x="72" y="44"/>
                  </a:lnTo>
                  <a:lnTo>
                    <a:pt x="43" y="14"/>
                  </a:lnTo>
                  <a:lnTo>
                    <a:pt x="16" y="0"/>
                  </a:lnTo>
                  <a:lnTo>
                    <a:pt x="0" y="64"/>
                  </a:lnTo>
                  <a:lnTo>
                    <a:pt x="16" y="85"/>
                  </a:lnTo>
                  <a:lnTo>
                    <a:pt x="40" y="97"/>
                  </a:lnTo>
                  <a:lnTo>
                    <a:pt x="80" y="101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96" name="Freeform 184" descr="Large grid"/>
            <p:cNvSpPr>
              <a:spLocks/>
            </p:cNvSpPr>
            <p:nvPr/>
          </p:nvSpPr>
          <p:spPr bwMode="auto">
            <a:xfrm rot="-350899">
              <a:off x="3186020" y="3967163"/>
              <a:ext cx="33695" cy="57044"/>
            </a:xfrm>
            <a:custGeom>
              <a:avLst/>
              <a:gdLst>
                <a:gd name="T0" fmla="*/ 2147483647 w 75"/>
                <a:gd name="T1" fmla="*/ 2147483647 h 141"/>
                <a:gd name="T2" fmla="*/ 2147483647 w 75"/>
                <a:gd name="T3" fmla="*/ 0 h 141"/>
                <a:gd name="T4" fmla="*/ 2147483647 w 75"/>
                <a:gd name="T5" fmla="*/ 2147483647 h 141"/>
                <a:gd name="T6" fmla="*/ 2147483647 w 75"/>
                <a:gd name="T7" fmla="*/ 2147483647 h 141"/>
                <a:gd name="T8" fmla="*/ 2147483647 w 75"/>
                <a:gd name="T9" fmla="*/ 2147483647 h 141"/>
                <a:gd name="T10" fmla="*/ 2147483647 w 75"/>
                <a:gd name="T11" fmla="*/ 2147483647 h 141"/>
                <a:gd name="T12" fmla="*/ 2147483647 w 75"/>
                <a:gd name="T13" fmla="*/ 2147483647 h 141"/>
                <a:gd name="T14" fmla="*/ 2147483647 w 75"/>
                <a:gd name="T15" fmla="*/ 2147483647 h 141"/>
                <a:gd name="T16" fmla="*/ 2147483647 w 75"/>
                <a:gd name="T17" fmla="*/ 2147483647 h 141"/>
                <a:gd name="T18" fmla="*/ 2147483647 w 75"/>
                <a:gd name="T19" fmla="*/ 2147483647 h 141"/>
                <a:gd name="T20" fmla="*/ 2147483647 w 75"/>
                <a:gd name="T21" fmla="*/ 2147483647 h 141"/>
                <a:gd name="T22" fmla="*/ 2147483647 w 75"/>
                <a:gd name="T23" fmla="*/ 2147483647 h 141"/>
                <a:gd name="T24" fmla="*/ 2147483647 w 75"/>
                <a:gd name="T25" fmla="*/ 2147483647 h 141"/>
                <a:gd name="T26" fmla="*/ 0 w 75"/>
                <a:gd name="T27" fmla="*/ 2147483647 h 141"/>
                <a:gd name="T28" fmla="*/ 2147483647 w 75"/>
                <a:gd name="T29" fmla="*/ 0 h 141"/>
                <a:gd name="T30" fmla="*/ 2147483647 w 75"/>
                <a:gd name="T31" fmla="*/ 2147483647 h 1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141"/>
                <a:gd name="T50" fmla="*/ 75 w 75"/>
                <a:gd name="T51" fmla="*/ 141 h 1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141">
                  <a:moveTo>
                    <a:pt x="16" y="1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4" y="23"/>
                  </a:lnTo>
                  <a:lnTo>
                    <a:pt x="75" y="42"/>
                  </a:lnTo>
                  <a:lnTo>
                    <a:pt x="75" y="65"/>
                  </a:lnTo>
                  <a:lnTo>
                    <a:pt x="50" y="80"/>
                  </a:lnTo>
                  <a:lnTo>
                    <a:pt x="36" y="141"/>
                  </a:lnTo>
                  <a:lnTo>
                    <a:pt x="22" y="128"/>
                  </a:lnTo>
                  <a:lnTo>
                    <a:pt x="30" y="78"/>
                  </a:lnTo>
                  <a:lnTo>
                    <a:pt x="19" y="66"/>
                  </a:lnTo>
                  <a:lnTo>
                    <a:pt x="16" y="40"/>
                  </a:lnTo>
                  <a:lnTo>
                    <a:pt x="9" y="3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97" name="Freeform 185" descr="Large grid"/>
            <p:cNvSpPr>
              <a:spLocks/>
            </p:cNvSpPr>
            <p:nvPr/>
          </p:nvSpPr>
          <p:spPr bwMode="auto">
            <a:xfrm rot="-350899">
              <a:off x="3186020" y="3967163"/>
              <a:ext cx="33695" cy="57044"/>
            </a:xfrm>
            <a:custGeom>
              <a:avLst/>
              <a:gdLst>
                <a:gd name="T0" fmla="*/ 2147483647 w 75"/>
                <a:gd name="T1" fmla="*/ 2147483647 h 141"/>
                <a:gd name="T2" fmla="*/ 2147483647 w 75"/>
                <a:gd name="T3" fmla="*/ 0 h 141"/>
                <a:gd name="T4" fmla="*/ 2147483647 w 75"/>
                <a:gd name="T5" fmla="*/ 2147483647 h 141"/>
                <a:gd name="T6" fmla="*/ 2147483647 w 75"/>
                <a:gd name="T7" fmla="*/ 2147483647 h 141"/>
                <a:gd name="T8" fmla="*/ 2147483647 w 75"/>
                <a:gd name="T9" fmla="*/ 2147483647 h 141"/>
                <a:gd name="T10" fmla="*/ 2147483647 w 75"/>
                <a:gd name="T11" fmla="*/ 2147483647 h 141"/>
                <a:gd name="T12" fmla="*/ 2147483647 w 75"/>
                <a:gd name="T13" fmla="*/ 2147483647 h 141"/>
                <a:gd name="T14" fmla="*/ 2147483647 w 75"/>
                <a:gd name="T15" fmla="*/ 2147483647 h 141"/>
                <a:gd name="T16" fmla="*/ 2147483647 w 75"/>
                <a:gd name="T17" fmla="*/ 2147483647 h 141"/>
                <a:gd name="T18" fmla="*/ 2147483647 w 75"/>
                <a:gd name="T19" fmla="*/ 2147483647 h 141"/>
                <a:gd name="T20" fmla="*/ 2147483647 w 75"/>
                <a:gd name="T21" fmla="*/ 2147483647 h 141"/>
                <a:gd name="T22" fmla="*/ 2147483647 w 75"/>
                <a:gd name="T23" fmla="*/ 2147483647 h 141"/>
                <a:gd name="T24" fmla="*/ 2147483647 w 75"/>
                <a:gd name="T25" fmla="*/ 2147483647 h 141"/>
                <a:gd name="T26" fmla="*/ 0 w 75"/>
                <a:gd name="T27" fmla="*/ 2147483647 h 141"/>
                <a:gd name="T28" fmla="*/ 2147483647 w 75"/>
                <a:gd name="T29" fmla="*/ 0 h 141"/>
                <a:gd name="T30" fmla="*/ 2147483647 w 75"/>
                <a:gd name="T31" fmla="*/ 2147483647 h 1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141"/>
                <a:gd name="T50" fmla="*/ 75 w 75"/>
                <a:gd name="T51" fmla="*/ 141 h 1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141">
                  <a:moveTo>
                    <a:pt x="16" y="1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4" y="23"/>
                  </a:lnTo>
                  <a:lnTo>
                    <a:pt x="75" y="42"/>
                  </a:lnTo>
                  <a:lnTo>
                    <a:pt x="75" y="65"/>
                  </a:lnTo>
                  <a:lnTo>
                    <a:pt x="50" y="80"/>
                  </a:lnTo>
                  <a:lnTo>
                    <a:pt x="36" y="141"/>
                  </a:lnTo>
                  <a:lnTo>
                    <a:pt x="22" y="128"/>
                  </a:lnTo>
                  <a:lnTo>
                    <a:pt x="30" y="78"/>
                  </a:lnTo>
                  <a:lnTo>
                    <a:pt x="19" y="66"/>
                  </a:lnTo>
                  <a:lnTo>
                    <a:pt x="16" y="40"/>
                  </a:lnTo>
                  <a:lnTo>
                    <a:pt x="9" y="3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6" y="1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98" name="Freeform 186" descr="Large grid"/>
            <p:cNvSpPr>
              <a:spLocks/>
            </p:cNvSpPr>
            <p:nvPr/>
          </p:nvSpPr>
          <p:spPr bwMode="auto">
            <a:xfrm rot="-350899">
              <a:off x="3118631" y="3965434"/>
              <a:ext cx="67389" cy="50130"/>
            </a:xfrm>
            <a:custGeom>
              <a:avLst/>
              <a:gdLst>
                <a:gd name="T0" fmla="*/ 2147483647 w 158"/>
                <a:gd name="T1" fmla="*/ 0 h 123"/>
                <a:gd name="T2" fmla="*/ 2147483647 w 158"/>
                <a:gd name="T3" fmla="*/ 2147483647 h 123"/>
                <a:gd name="T4" fmla="*/ 2147483647 w 158"/>
                <a:gd name="T5" fmla="*/ 2147483647 h 123"/>
                <a:gd name="T6" fmla="*/ 2147483647 w 158"/>
                <a:gd name="T7" fmla="*/ 2147483647 h 123"/>
                <a:gd name="T8" fmla="*/ 2147483647 w 158"/>
                <a:gd name="T9" fmla="*/ 2147483647 h 123"/>
                <a:gd name="T10" fmla="*/ 2147483647 w 158"/>
                <a:gd name="T11" fmla="*/ 2147483647 h 123"/>
                <a:gd name="T12" fmla="*/ 2147483647 w 158"/>
                <a:gd name="T13" fmla="*/ 2147483647 h 123"/>
                <a:gd name="T14" fmla="*/ 2147483647 w 158"/>
                <a:gd name="T15" fmla="*/ 2147483647 h 123"/>
                <a:gd name="T16" fmla="*/ 2147483647 w 158"/>
                <a:gd name="T17" fmla="*/ 2147483647 h 123"/>
                <a:gd name="T18" fmla="*/ 2147483647 w 158"/>
                <a:gd name="T19" fmla="*/ 2147483647 h 123"/>
                <a:gd name="T20" fmla="*/ 2147483647 w 158"/>
                <a:gd name="T21" fmla="*/ 2147483647 h 123"/>
                <a:gd name="T22" fmla="*/ 2147483647 w 158"/>
                <a:gd name="T23" fmla="*/ 2147483647 h 123"/>
                <a:gd name="T24" fmla="*/ 2147483647 w 158"/>
                <a:gd name="T25" fmla="*/ 2147483647 h 123"/>
                <a:gd name="T26" fmla="*/ 2147483647 w 158"/>
                <a:gd name="T27" fmla="*/ 2147483647 h 123"/>
                <a:gd name="T28" fmla="*/ 2147483647 w 158"/>
                <a:gd name="T29" fmla="*/ 2147483647 h 123"/>
                <a:gd name="T30" fmla="*/ 2147483647 w 158"/>
                <a:gd name="T31" fmla="*/ 2147483647 h 123"/>
                <a:gd name="T32" fmla="*/ 2147483647 w 158"/>
                <a:gd name="T33" fmla="*/ 2147483647 h 123"/>
                <a:gd name="T34" fmla="*/ 2147483647 w 158"/>
                <a:gd name="T35" fmla="*/ 2147483647 h 123"/>
                <a:gd name="T36" fmla="*/ 2147483647 w 158"/>
                <a:gd name="T37" fmla="*/ 2147483647 h 123"/>
                <a:gd name="T38" fmla="*/ 0 w 158"/>
                <a:gd name="T39" fmla="*/ 2147483647 h 123"/>
                <a:gd name="T40" fmla="*/ 2147483647 w 158"/>
                <a:gd name="T41" fmla="*/ 2147483647 h 123"/>
                <a:gd name="T42" fmla="*/ 2147483647 w 158"/>
                <a:gd name="T43" fmla="*/ 2147483647 h 123"/>
                <a:gd name="T44" fmla="*/ 2147483647 w 158"/>
                <a:gd name="T45" fmla="*/ 2147483647 h 123"/>
                <a:gd name="T46" fmla="*/ 2147483647 w 158"/>
                <a:gd name="T47" fmla="*/ 2147483647 h 123"/>
                <a:gd name="T48" fmla="*/ 2147483647 w 158"/>
                <a:gd name="T49" fmla="*/ 2147483647 h 123"/>
                <a:gd name="T50" fmla="*/ 2147483647 w 158"/>
                <a:gd name="T51" fmla="*/ 2147483647 h 123"/>
                <a:gd name="T52" fmla="*/ 2147483647 w 158"/>
                <a:gd name="T53" fmla="*/ 0 h 1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8"/>
                <a:gd name="T82" fmla="*/ 0 h 123"/>
                <a:gd name="T83" fmla="*/ 158 w 158"/>
                <a:gd name="T84" fmla="*/ 123 h 1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8" h="123">
                  <a:moveTo>
                    <a:pt x="59" y="0"/>
                  </a:moveTo>
                  <a:lnTo>
                    <a:pt x="64" y="4"/>
                  </a:lnTo>
                  <a:lnTo>
                    <a:pt x="68" y="22"/>
                  </a:lnTo>
                  <a:lnTo>
                    <a:pt x="82" y="27"/>
                  </a:lnTo>
                  <a:lnTo>
                    <a:pt x="95" y="45"/>
                  </a:lnTo>
                  <a:lnTo>
                    <a:pt x="107" y="50"/>
                  </a:lnTo>
                  <a:lnTo>
                    <a:pt x="108" y="40"/>
                  </a:lnTo>
                  <a:lnTo>
                    <a:pt x="121" y="41"/>
                  </a:lnTo>
                  <a:lnTo>
                    <a:pt x="122" y="33"/>
                  </a:lnTo>
                  <a:lnTo>
                    <a:pt x="137" y="34"/>
                  </a:lnTo>
                  <a:lnTo>
                    <a:pt x="138" y="47"/>
                  </a:lnTo>
                  <a:lnTo>
                    <a:pt x="151" y="67"/>
                  </a:lnTo>
                  <a:lnTo>
                    <a:pt x="158" y="117"/>
                  </a:lnTo>
                  <a:lnTo>
                    <a:pt x="142" y="121"/>
                  </a:lnTo>
                  <a:lnTo>
                    <a:pt x="108" y="110"/>
                  </a:lnTo>
                  <a:lnTo>
                    <a:pt x="96" y="121"/>
                  </a:lnTo>
                  <a:lnTo>
                    <a:pt x="78" y="123"/>
                  </a:lnTo>
                  <a:lnTo>
                    <a:pt x="43" y="86"/>
                  </a:lnTo>
                  <a:lnTo>
                    <a:pt x="6" y="66"/>
                  </a:lnTo>
                  <a:lnTo>
                    <a:pt x="0" y="46"/>
                  </a:lnTo>
                  <a:lnTo>
                    <a:pt x="12" y="49"/>
                  </a:lnTo>
                  <a:lnTo>
                    <a:pt x="27" y="32"/>
                  </a:lnTo>
                  <a:lnTo>
                    <a:pt x="14" y="31"/>
                  </a:lnTo>
                  <a:lnTo>
                    <a:pt x="8" y="11"/>
                  </a:lnTo>
                  <a:lnTo>
                    <a:pt x="25" y="2"/>
                  </a:lnTo>
                  <a:lnTo>
                    <a:pt x="52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199" name="Freeform 187" descr="Large grid"/>
            <p:cNvSpPr>
              <a:spLocks/>
            </p:cNvSpPr>
            <p:nvPr/>
          </p:nvSpPr>
          <p:spPr bwMode="auto">
            <a:xfrm rot="-350899">
              <a:off x="3118631" y="3965434"/>
              <a:ext cx="67389" cy="50130"/>
            </a:xfrm>
            <a:custGeom>
              <a:avLst/>
              <a:gdLst>
                <a:gd name="T0" fmla="*/ 2147483647 w 158"/>
                <a:gd name="T1" fmla="*/ 0 h 123"/>
                <a:gd name="T2" fmla="*/ 2147483647 w 158"/>
                <a:gd name="T3" fmla="*/ 2147483647 h 123"/>
                <a:gd name="T4" fmla="*/ 2147483647 w 158"/>
                <a:gd name="T5" fmla="*/ 2147483647 h 123"/>
                <a:gd name="T6" fmla="*/ 2147483647 w 158"/>
                <a:gd name="T7" fmla="*/ 2147483647 h 123"/>
                <a:gd name="T8" fmla="*/ 2147483647 w 158"/>
                <a:gd name="T9" fmla="*/ 2147483647 h 123"/>
                <a:gd name="T10" fmla="*/ 2147483647 w 158"/>
                <a:gd name="T11" fmla="*/ 2147483647 h 123"/>
                <a:gd name="T12" fmla="*/ 2147483647 w 158"/>
                <a:gd name="T13" fmla="*/ 2147483647 h 123"/>
                <a:gd name="T14" fmla="*/ 2147483647 w 158"/>
                <a:gd name="T15" fmla="*/ 2147483647 h 123"/>
                <a:gd name="T16" fmla="*/ 2147483647 w 158"/>
                <a:gd name="T17" fmla="*/ 2147483647 h 123"/>
                <a:gd name="T18" fmla="*/ 2147483647 w 158"/>
                <a:gd name="T19" fmla="*/ 2147483647 h 123"/>
                <a:gd name="T20" fmla="*/ 2147483647 w 158"/>
                <a:gd name="T21" fmla="*/ 2147483647 h 123"/>
                <a:gd name="T22" fmla="*/ 2147483647 w 158"/>
                <a:gd name="T23" fmla="*/ 2147483647 h 123"/>
                <a:gd name="T24" fmla="*/ 2147483647 w 158"/>
                <a:gd name="T25" fmla="*/ 2147483647 h 123"/>
                <a:gd name="T26" fmla="*/ 2147483647 w 158"/>
                <a:gd name="T27" fmla="*/ 2147483647 h 123"/>
                <a:gd name="T28" fmla="*/ 2147483647 w 158"/>
                <a:gd name="T29" fmla="*/ 2147483647 h 123"/>
                <a:gd name="T30" fmla="*/ 2147483647 w 158"/>
                <a:gd name="T31" fmla="*/ 2147483647 h 123"/>
                <a:gd name="T32" fmla="*/ 2147483647 w 158"/>
                <a:gd name="T33" fmla="*/ 2147483647 h 123"/>
                <a:gd name="T34" fmla="*/ 2147483647 w 158"/>
                <a:gd name="T35" fmla="*/ 2147483647 h 123"/>
                <a:gd name="T36" fmla="*/ 2147483647 w 158"/>
                <a:gd name="T37" fmla="*/ 2147483647 h 123"/>
                <a:gd name="T38" fmla="*/ 0 w 158"/>
                <a:gd name="T39" fmla="*/ 2147483647 h 123"/>
                <a:gd name="T40" fmla="*/ 2147483647 w 158"/>
                <a:gd name="T41" fmla="*/ 2147483647 h 123"/>
                <a:gd name="T42" fmla="*/ 2147483647 w 158"/>
                <a:gd name="T43" fmla="*/ 2147483647 h 123"/>
                <a:gd name="T44" fmla="*/ 2147483647 w 158"/>
                <a:gd name="T45" fmla="*/ 2147483647 h 123"/>
                <a:gd name="T46" fmla="*/ 2147483647 w 158"/>
                <a:gd name="T47" fmla="*/ 2147483647 h 123"/>
                <a:gd name="T48" fmla="*/ 2147483647 w 158"/>
                <a:gd name="T49" fmla="*/ 2147483647 h 123"/>
                <a:gd name="T50" fmla="*/ 2147483647 w 158"/>
                <a:gd name="T51" fmla="*/ 2147483647 h 123"/>
                <a:gd name="T52" fmla="*/ 2147483647 w 158"/>
                <a:gd name="T53" fmla="*/ 0 h 1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8"/>
                <a:gd name="T82" fmla="*/ 0 h 123"/>
                <a:gd name="T83" fmla="*/ 158 w 158"/>
                <a:gd name="T84" fmla="*/ 123 h 1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8" h="123">
                  <a:moveTo>
                    <a:pt x="59" y="0"/>
                  </a:moveTo>
                  <a:lnTo>
                    <a:pt x="64" y="4"/>
                  </a:lnTo>
                  <a:lnTo>
                    <a:pt x="68" y="22"/>
                  </a:lnTo>
                  <a:lnTo>
                    <a:pt x="82" y="27"/>
                  </a:lnTo>
                  <a:lnTo>
                    <a:pt x="95" y="45"/>
                  </a:lnTo>
                  <a:lnTo>
                    <a:pt x="107" y="50"/>
                  </a:lnTo>
                  <a:lnTo>
                    <a:pt x="108" y="40"/>
                  </a:lnTo>
                  <a:lnTo>
                    <a:pt x="121" y="41"/>
                  </a:lnTo>
                  <a:lnTo>
                    <a:pt x="122" y="33"/>
                  </a:lnTo>
                  <a:lnTo>
                    <a:pt x="137" y="34"/>
                  </a:lnTo>
                  <a:lnTo>
                    <a:pt x="138" y="47"/>
                  </a:lnTo>
                  <a:lnTo>
                    <a:pt x="151" y="67"/>
                  </a:lnTo>
                  <a:lnTo>
                    <a:pt x="158" y="117"/>
                  </a:lnTo>
                  <a:lnTo>
                    <a:pt x="142" y="121"/>
                  </a:lnTo>
                  <a:lnTo>
                    <a:pt x="108" y="110"/>
                  </a:lnTo>
                  <a:lnTo>
                    <a:pt x="96" y="121"/>
                  </a:lnTo>
                  <a:lnTo>
                    <a:pt x="78" y="123"/>
                  </a:lnTo>
                  <a:lnTo>
                    <a:pt x="43" y="86"/>
                  </a:lnTo>
                  <a:lnTo>
                    <a:pt x="6" y="66"/>
                  </a:lnTo>
                  <a:lnTo>
                    <a:pt x="0" y="46"/>
                  </a:lnTo>
                  <a:lnTo>
                    <a:pt x="12" y="49"/>
                  </a:lnTo>
                  <a:lnTo>
                    <a:pt x="27" y="32"/>
                  </a:lnTo>
                  <a:lnTo>
                    <a:pt x="14" y="31"/>
                  </a:lnTo>
                  <a:lnTo>
                    <a:pt x="8" y="11"/>
                  </a:lnTo>
                  <a:lnTo>
                    <a:pt x="25" y="2"/>
                  </a:lnTo>
                  <a:lnTo>
                    <a:pt x="52" y="5"/>
                  </a:lnTo>
                  <a:lnTo>
                    <a:pt x="59" y="0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00" name="Freeform 188" descr="Large grid"/>
            <p:cNvSpPr>
              <a:spLocks/>
            </p:cNvSpPr>
            <p:nvPr/>
          </p:nvSpPr>
          <p:spPr bwMode="auto">
            <a:xfrm rot="-350899">
              <a:off x="3006315" y="3870362"/>
              <a:ext cx="97340" cy="84701"/>
            </a:xfrm>
            <a:custGeom>
              <a:avLst/>
              <a:gdLst>
                <a:gd name="T0" fmla="*/ 2147483647 w 224"/>
                <a:gd name="T1" fmla="*/ 2147483647 h 211"/>
                <a:gd name="T2" fmla="*/ 2147483647 w 224"/>
                <a:gd name="T3" fmla="*/ 2147483647 h 211"/>
                <a:gd name="T4" fmla="*/ 2147483647 w 224"/>
                <a:gd name="T5" fmla="*/ 2147483647 h 211"/>
                <a:gd name="T6" fmla="*/ 2147483647 w 224"/>
                <a:gd name="T7" fmla="*/ 2147483647 h 211"/>
                <a:gd name="T8" fmla="*/ 2147483647 w 224"/>
                <a:gd name="T9" fmla="*/ 2147483647 h 211"/>
                <a:gd name="T10" fmla="*/ 2147483647 w 224"/>
                <a:gd name="T11" fmla="*/ 2147483647 h 211"/>
                <a:gd name="T12" fmla="*/ 2147483647 w 224"/>
                <a:gd name="T13" fmla="*/ 0 h 211"/>
                <a:gd name="T14" fmla="*/ 2147483647 w 224"/>
                <a:gd name="T15" fmla="*/ 2147483647 h 211"/>
                <a:gd name="T16" fmla="*/ 2147483647 w 224"/>
                <a:gd name="T17" fmla="*/ 2147483647 h 211"/>
                <a:gd name="T18" fmla="*/ 2147483647 w 224"/>
                <a:gd name="T19" fmla="*/ 2147483647 h 211"/>
                <a:gd name="T20" fmla="*/ 2147483647 w 224"/>
                <a:gd name="T21" fmla="*/ 2147483647 h 211"/>
                <a:gd name="T22" fmla="*/ 2147483647 w 224"/>
                <a:gd name="T23" fmla="*/ 2147483647 h 211"/>
                <a:gd name="T24" fmla="*/ 2147483647 w 224"/>
                <a:gd name="T25" fmla="*/ 2147483647 h 211"/>
                <a:gd name="T26" fmla="*/ 2147483647 w 224"/>
                <a:gd name="T27" fmla="*/ 2147483647 h 211"/>
                <a:gd name="T28" fmla="*/ 2147483647 w 224"/>
                <a:gd name="T29" fmla="*/ 2147483647 h 211"/>
                <a:gd name="T30" fmla="*/ 2147483647 w 224"/>
                <a:gd name="T31" fmla="*/ 2147483647 h 211"/>
                <a:gd name="T32" fmla="*/ 2147483647 w 224"/>
                <a:gd name="T33" fmla="*/ 2147483647 h 211"/>
                <a:gd name="T34" fmla="*/ 2147483647 w 224"/>
                <a:gd name="T35" fmla="*/ 2147483647 h 211"/>
                <a:gd name="T36" fmla="*/ 2147483647 w 224"/>
                <a:gd name="T37" fmla="*/ 2147483647 h 211"/>
                <a:gd name="T38" fmla="*/ 2147483647 w 224"/>
                <a:gd name="T39" fmla="*/ 2147483647 h 211"/>
                <a:gd name="T40" fmla="*/ 2147483647 w 224"/>
                <a:gd name="T41" fmla="*/ 2147483647 h 211"/>
                <a:gd name="T42" fmla="*/ 2147483647 w 224"/>
                <a:gd name="T43" fmla="*/ 2147483647 h 211"/>
                <a:gd name="T44" fmla="*/ 2147483647 w 224"/>
                <a:gd name="T45" fmla="*/ 2147483647 h 211"/>
                <a:gd name="T46" fmla="*/ 2147483647 w 224"/>
                <a:gd name="T47" fmla="*/ 2147483647 h 211"/>
                <a:gd name="T48" fmla="*/ 2147483647 w 224"/>
                <a:gd name="T49" fmla="*/ 2147483647 h 211"/>
                <a:gd name="T50" fmla="*/ 2147483647 w 224"/>
                <a:gd name="T51" fmla="*/ 2147483647 h 211"/>
                <a:gd name="T52" fmla="*/ 2147483647 w 224"/>
                <a:gd name="T53" fmla="*/ 2147483647 h 211"/>
                <a:gd name="T54" fmla="*/ 0 w 224"/>
                <a:gd name="T55" fmla="*/ 2147483647 h 211"/>
                <a:gd name="T56" fmla="*/ 2147483647 w 224"/>
                <a:gd name="T57" fmla="*/ 2147483647 h 211"/>
                <a:gd name="T58" fmla="*/ 2147483647 w 224"/>
                <a:gd name="T59" fmla="*/ 2147483647 h 211"/>
                <a:gd name="T60" fmla="*/ 0 w 224"/>
                <a:gd name="T61" fmla="*/ 2147483647 h 211"/>
                <a:gd name="T62" fmla="*/ 2147483647 w 224"/>
                <a:gd name="T63" fmla="*/ 2147483647 h 211"/>
                <a:gd name="T64" fmla="*/ 2147483647 w 224"/>
                <a:gd name="T65" fmla="*/ 2147483647 h 211"/>
                <a:gd name="T66" fmla="*/ 2147483647 w 224"/>
                <a:gd name="T67" fmla="*/ 2147483647 h 211"/>
                <a:gd name="T68" fmla="*/ 2147483647 w 224"/>
                <a:gd name="T69" fmla="*/ 2147483647 h 2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4"/>
                <a:gd name="T106" fmla="*/ 0 h 211"/>
                <a:gd name="T107" fmla="*/ 224 w 224"/>
                <a:gd name="T108" fmla="*/ 211 h 2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4" h="211">
                  <a:moveTo>
                    <a:pt x="63" y="17"/>
                  </a:moveTo>
                  <a:lnTo>
                    <a:pt x="82" y="8"/>
                  </a:lnTo>
                  <a:lnTo>
                    <a:pt x="131" y="9"/>
                  </a:lnTo>
                  <a:lnTo>
                    <a:pt x="158" y="33"/>
                  </a:lnTo>
                  <a:lnTo>
                    <a:pt x="167" y="32"/>
                  </a:lnTo>
                  <a:lnTo>
                    <a:pt x="171" y="8"/>
                  </a:lnTo>
                  <a:lnTo>
                    <a:pt x="180" y="0"/>
                  </a:lnTo>
                  <a:lnTo>
                    <a:pt x="204" y="56"/>
                  </a:lnTo>
                  <a:lnTo>
                    <a:pt x="197" y="84"/>
                  </a:lnTo>
                  <a:lnTo>
                    <a:pt x="201" y="110"/>
                  </a:lnTo>
                  <a:lnTo>
                    <a:pt x="207" y="120"/>
                  </a:lnTo>
                  <a:lnTo>
                    <a:pt x="224" y="128"/>
                  </a:lnTo>
                  <a:lnTo>
                    <a:pt x="223" y="135"/>
                  </a:lnTo>
                  <a:lnTo>
                    <a:pt x="211" y="132"/>
                  </a:lnTo>
                  <a:lnTo>
                    <a:pt x="195" y="201"/>
                  </a:lnTo>
                  <a:lnTo>
                    <a:pt x="165" y="203"/>
                  </a:lnTo>
                  <a:lnTo>
                    <a:pt x="142" y="211"/>
                  </a:lnTo>
                  <a:lnTo>
                    <a:pt x="122" y="205"/>
                  </a:lnTo>
                  <a:lnTo>
                    <a:pt x="94" y="182"/>
                  </a:lnTo>
                  <a:lnTo>
                    <a:pt x="57" y="187"/>
                  </a:lnTo>
                  <a:lnTo>
                    <a:pt x="59" y="173"/>
                  </a:lnTo>
                  <a:lnTo>
                    <a:pt x="74" y="156"/>
                  </a:lnTo>
                  <a:lnTo>
                    <a:pt x="59" y="154"/>
                  </a:lnTo>
                  <a:lnTo>
                    <a:pt x="19" y="131"/>
                  </a:lnTo>
                  <a:lnTo>
                    <a:pt x="20" y="104"/>
                  </a:lnTo>
                  <a:lnTo>
                    <a:pt x="4" y="82"/>
                  </a:lnTo>
                  <a:lnTo>
                    <a:pt x="13" y="66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8" y="41"/>
                  </a:lnTo>
                  <a:lnTo>
                    <a:pt x="0" y="27"/>
                  </a:lnTo>
                  <a:lnTo>
                    <a:pt x="1" y="15"/>
                  </a:lnTo>
                  <a:lnTo>
                    <a:pt x="19" y="18"/>
                  </a:lnTo>
                  <a:lnTo>
                    <a:pt x="40" y="29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01" name="Freeform 189" descr="Large grid"/>
            <p:cNvSpPr>
              <a:spLocks/>
            </p:cNvSpPr>
            <p:nvPr/>
          </p:nvSpPr>
          <p:spPr bwMode="auto">
            <a:xfrm rot="-350899">
              <a:off x="3006315" y="3870362"/>
              <a:ext cx="97340" cy="84701"/>
            </a:xfrm>
            <a:custGeom>
              <a:avLst/>
              <a:gdLst>
                <a:gd name="T0" fmla="*/ 2147483647 w 224"/>
                <a:gd name="T1" fmla="*/ 2147483647 h 211"/>
                <a:gd name="T2" fmla="*/ 2147483647 w 224"/>
                <a:gd name="T3" fmla="*/ 2147483647 h 211"/>
                <a:gd name="T4" fmla="*/ 2147483647 w 224"/>
                <a:gd name="T5" fmla="*/ 2147483647 h 211"/>
                <a:gd name="T6" fmla="*/ 2147483647 w 224"/>
                <a:gd name="T7" fmla="*/ 2147483647 h 211"/>
                <a:gd name="T8" fmla="*/ 2147483647 w 224"/>
                <a:gd name="T9" fmla="*/ 2147483647 h 211"/>
                <a:gd name="T10" fmla="*/ 2147483647 w 224"/>
                <a:gd name="T11" fmla="*/ 2147483647 h 211"/>
                <a:gd name="T12" fmla="*/ 2147483647 w 224"/>
                <a:gd name="T13" fmla="*/ 0 h 211"/>
                <a:gd name="T14" fmla="*/ 2147483647 w 224"/>
                <a:gd name="T15" fmla="*/ 2147483647 h 211"/>
                <a:gd name="T16" fmla="*/ 2147483647 w 224"/>
                <a:gd name="T17" fmla="*/ 2147483647 h 211"/>
                <a:gd name="T18" fmla="*/ 2147483647 w 224"/>
                <a:gd name="T19" fmla="*/ 2147483647 h 211"/>
                <a:gd name="T20" fmla="*/ 2147483647 w 224"/>
                <a:gd name="T21" fmla="*/ 2147483647 h 211"/>
                <a:gd name="T22" fmla="*/ 2147483647 w 224"/>
                <a:gd name="T23" fmla="*/ 2147483647 h 211"/>
                <a:gd name="T24" fmla="*/ 2147483647 w 224"/>
                <a:gd name="T25" fmla="*/ 2147483647 h 211"/>
                <a:gd name="T26" fmla="*/ 2147483647 w 224"/>
                <a:gd name="T27" fmla="*/ 2147483647 h 211"/>
                <a:gd name="T28" fmla="*/ 2147483647 w 224"/>
                <a:gd name="T29" fmla="*/ 2147483647 h 211"/>
                <a:gd name="T30" fmla="*/ 2147483647 w 224"/>
                <a:gd name="T31" fmla="*/ 2147483647 h 211"/>
                <a:gd name="T32" fmla="*/ 2147483647 w 224"/>
                <a:gd name="T33" fmla="*/ 2147483647 h 211"/>
                <a:gd name="T34" fmla="*/ 2147483647 w 224"/>
                <a:gd name="T35" fmla="*/ 2147483647 h 211"/>
                <a:gd name="T36" fmla="*/ 2147483647 w 224"/>
                <a:gd name="T37" fmla="*/ 2147483647 h 211"/>
                <a:gd name="T38" fmla="*/ 2147483647 w 224"/>
                <a:gd name="T39" fmla="*/ 2147483647 h 211"/>
                <a:gd name="T40" fmla="*/ 2147483647 w 224"/>
                <a:gd name="T41" fmla="*/ 2147483647 h 211"/>
                <a:gd name="T42" fmla="*/ 2147483647 w 224"/>
                <a:gd name="T43" fmla="*/ 2147483647 h 211"/>
                <a:gd name="T44" fmla="*/ 2147483647 w 224"/>
                <a:gd name="T45" fmla="*/ 2147483647 h 211"/>
                <a:gd name="T46" fmla="*/ 2147483647 w 224"/>
                <a:gd name="T47" fmla="*/ 2147483647 h 211"/>
                <a:gd name="T48" fmla="*/ 2147483647 w 224"/>
                <a:gd name="T49" fmla="*/ 2147483647 h 211"/>
                <a:gd name="T50" fmla="*/ 2147483647 w 224"/>
                <a:gd name="T51" fmla="*/ 2147483647 h 211"/>
                <a:gd name="T52" fmla="*/ 2147483647 w 224"/>
                <a:gd name="T53" fmla="*/ 2147483647 h 211"/>
                <a:gd name="T54" fmla="*/ 0 w 224"/>
                <a:gd name="T55" fmla="*/ 2147483647 h 211"/>
                <a:gd name="T56" fmla="*/ 2147483647 w 224"/>
                <a:gd name="T57" fmla="*/ 2147483647 h 211"/>
                <a:gd name="T58" fmla="*/ 2147483647 w 224"/>
                <a:gd name="T59" fmla="*/ 2147483647 h 211"/>
                <a:gd name="T60" fmla="*/ 0 w 224"/>
                <a:gd name="T61" fmla="*/ 2147483647 h 211"/>
                <a:gd name="T62" fmla="*/ 2147483647 w 224"/>
                <a:gd name="T63" fmla="*/ 2147483647 h 211"/>
                <a:gd name="T64" fmla="*/ 2147483647 w 224"/>
                <a:gd name="T65" fmla="*/ 2147483647 h 211"/>
                <a:gd name="T66" fmla="*/ 2147483647 w 224"/>
                <a:gd name="T67" fmla="*/ 2147483647 h 211"/>
                <a:gd name="T68" fmla="*/ 2147483647 w 224"/>
                <a:gd name="T69" fmla="*/ 2147483647 h 2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4"/>
                <a:gd name="T106" fmla="*/ 0 h 211"/>
                <a:gd name="T107" fmla="*/ 224 w 224"/>
                <a:gd name="T108" fmla="*/ 211 h 2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4" h="211">
                  <a:moveTo>
                    <a:pt x="63" y="17"/>
                  </a:moveTo>
                  <a:lnTo>
                    <a:pt x="82" y="8"/>
                  </a:lnTo>
                  <a:lnTo>
                    <a:pt x="131" y="9"/>
                  </a:lnTo>
                  <a:lnTo>
                    <a:pt x="158" y="33"/>
                  </a:lnTo>
                  <a:lnTo>
                    <a:pt x="167" y="32"/>
                  </a:lnTo>
                  <a:lnTo>
                    <a:pt x="171" y="8"/>
                  </a:lnTo>
                  <a:lnTo>
                    <a:pt x="180" y="0"/>
                  </a:lnTo>
                  <a:lnTo>
                    <a:pt x="204" y="56"/>
                  </a:lnTo>
                  <a:lnTo>
                    <a:pt x="197" y="84"/>
                  </a:lnTo>
                  <a:lnTo>
                    <a:pt x="201" y="110"/>
                  </a:lnTo>
                  <a:lnTo>
                    <a:pt x="207" y="120"/>
                  </a:lnTo>
                  <a:lnTo>
                    <a:pt x="224" y="128"/>
                  </a:lnTo>
                  <a:lnTo>
                    <a:pt x="223" y="135"/>
                  </a:lnTo>
                  <a:lnTo>
                    <a:pt x="211" y="132"/>
                  </a:lnTo>
                  <a:lnTo>
                    <a:pt x="195" y="201"/>
                  </a:lnTo>
                  <a:lnTo>
                    <a:pt x="165" y="203"/>
                  </a:lnTo>
                  <a:lnTo>
                    <a:pt x="142" y="211"/>
                  </a:lnTo>
                  <a:lnTo>
                    <a:pt x="122" y="205"/>
                  </a:lnTo>
                  <a:lnTo>
                    <a:pt x="94" y="182"/>
                  </a:lnTo>
                  <a:lnTo>
                    <a:pt x="57" y="187"/>
                  </a:lnTo>
                  <a:lnTo>
                    <a:pt x="59" y="173"/>
                  </a:lnTo>
                  <a:lnTo>
                    <a:pt x="74" y="156"/>
                  </a:lnTo>
                  <a:lnTo>
                    <a:pt x="59" y="154"/>
                  </a:lnTo>
                  <a:lnTo>
                    <a:pt x="19" y="131"/>
                  </a:lnTo>
                  <a:lnTo>
                    <a:pt x="20" y="104"/>
                  </a:lnTo>
                  <a:lnTo>
                    <a:pt x="4" y="82"/>
                  </a:lnTo>
                  <a:lnTo>
                    <a:pt x="13" y="66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8" y="41"/>
                  </a:lnTo>
                  <a:lnTo>
                    <a:pt x="0" y="27"/>
                  </a:lnTo>
                  <a:lnTo>
                    <a:pt x="1" y="15"/>
                  </a:lnTo>
                  <a:lnTo>
                    <a:pt x="19" y="18"/>
                  </a:lnTo>
                  <a:lnTo>
                    <a:pt x="40" y="29"/>
                  </a:lnTo>
                  <a:lnTo>
                    <a:pt x="63" y="17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02" name="Freeform 190" descr="Large grid"/>
            <p:cNvSpPr>
              <a:spLocks/>
            </p:cNvSpPr>
            <p:nvPr/>
          </p:nvSpPr>
          <p:spPr bwMode="auto">
            <a:xfrm rot="-350899">
              <a:off x="3084936" y="3937776"/>
              <a:ext cx="31823" cy="62230"/>
            </a:xfrm>
            <a:custGeom>
              <a:avLst/>
              <a:gdLst>
                <a:gd name="T0" fmla="*/ 2147483647 w 76"/>
                <a:gd name="T1" fmla="*/ 2147483647 h 156"/>
                <a:gd name="T2" fmla="*/ 2147483647 w 76"/>
                <a:gd name="T3" fmla="*/ 2147483647 h 156"/>
                <a:gd name="T4" fmla="*/ 2147483647 w 76"/>
                <a:gd name="T5" fmla="*/ 0 h 156"/>
                <a:gd name="T6" fmla="*/ 2147483647 w 76"/>
                <a:gd name="T7" fmla="*/ 2147483647 h 156"/>
                <a:gd name="T8" fmla="*/ 2147483647 w 76"/>
                <a:gd name="T9" fmla="*/ 2147483647 h 156"/>
                <a:gd name="T10" fmla="*/ 2147483647 w 76"/>
                <a:gd name="T11" fmla="*/ 2147483647 h 156"/>
                <a:gd name="T12" fmla="*/ 2147483647 w 76"/>
                <a:gd name="T13" fmla="*/ 2147483647 h 156"/>
                <a:gd name="T14" fmla="*/ 2147483647 w 76"/>
                <a:gd name="T15" fmla="*/ 2147483647 h 156"/>
                <a:gd name="T16" fmla="*/ 2147483647 w 76"/>
                <a:gd name="T17" fmla="*/ 2147483647 h 156"/>
                <a:gd name="T18" fmla="*/ 2147483647 w 76"/>
                <a:gd name="T19" fmla="*/ 2147483647 h 156"/>
                <a:gd name="T20" fmla="*/ 2147483647 w 76"/>
                <a:gd name="T21" fmla="*/ 2147483647 h 156"/>
                <a:gd name="T22" fmla="*/ 0 w 76"/>
                <a:gd name="T23" fmla="*/ 2147483647 h 156"/>
                <a:gd name="T24" fmla="*/ 2147483647 w 76"/>
                <a:gd name="T25" fmla="*/ 2147483647 h 156"/>
                <a:gd name="T26" fmla="*/ 2147483647 w 76"/>
                <a:gd name="T27" fmla="*/ 2147483647 h 156"/>
                <a:gd name="T28" fmla="*/ 2147483647 w 76"/>
                <a:gd name="T29" fmla="*/ 2147483647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156"/>
                <a:gd name="T47" fmla="*/ 76 w 76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156">
                  <a:moveTo>
                    <a:pt x="52" y="38"/>
                  </a:moveTo>
                  <a:lnTo>
                    <a:pt x="56" y="11"/>
                  </a:lnTo>
                  <a:lnTo>
                    <a:pt x="63" y="0"/>
                  </a:lnTo>
                  <a:lnTo>
                    <a:pt x="76" y="2"/>
                  </a:lnTo>
                  <a:lnTo>
                    <a:pt x="71" y="55"/>
                  </a:lnTo>
                  <a:lnTo>
                    <a:pt x="46" y="88"/>
                  </a:lnTo>
                  <a:lnTo>
                    <a:pt x="41" y="113"/>
                  </a:lnTo>
                  <a:lnTo>
                    <a:pt x="31" y="123"/>
                  </a:lnTo>
                  <a:lnTo>
                    <a:pt x="18" y="152"/>
                  </a:lnTo>
                  <a:lnTo>
                    <a:pt x="7" y="156"/>
                  </a:lnTo>
                  <a:lnTo>
                    <a:pt x="8" y="127"/>
                  </a:lnTo>
                  <a:lnTo>
                    <a:pt x="0" y="101"/>
                  </a:lnTo>
                  <a:lnTo>
                    <a:pt x="7" y="99"/>
                  </a:lnTo>
                  <a:lnTo>
                    <a:pt x="37" y="42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03" name="Freeform 191" descr="Large grid"/>
            <p:cNvSpPr>
              <a:spLocks/>
            </p:cNvSpPr>
            <p:nvPr/>
          </p:nvSpPr>
          <p:spPr bwMode="auto">
            <a:xfrm rot="-350899">
              <a:off x="3084936" y="3937776"/>
              <a:ext cx="31823" cy="62230"/>
            </a:xfrm>
            <a:custGeom>
              <a:avLst/>
              <a:gdLst>
                <a:gd name="T0" fmla="*/ 2147483647 w 76"/>
                <a:gd name="T1" fmla="*/ 2147483647 h 156"/>
                <a:gd name="T2" fmla="*/ 2147483647 w 76"/>
                <a:gd name="T3" fmla="*/ 2147483647 h 156"/>
                <a:gd name="T4" fmla="*/ 2147483647 w 76"/>
                <a:gd name="T5" fmla="*/ 0 h 156"/>
                <a:gd name="T6" fmla="*/ 2147483647 w 76"/>
                <a:gd name="T7" fmla="*/ 2147483647 h 156"/>
                <a:gd name="T8" fmla="*/ 2147483647 w 76"/>
                <a:gd name="T9" fmla="*/ 2147483647 h 156"/>
                <a:gd name="T10" fmla="*/ 2147483647 w 76"/>
                <a:gd name="T11" fmla="*/ 2147483647 h 156"/>
                <a:gd name="T12" fmla="*/ 2147483647 w 76"/>
                <a:gd name="T13" fmla="*/ 2147483647 h 156"/>
                <a:gd name="T14" fmla="*/ 2147483647 w 76"/>
                <a:gd name="T15" fmla="*/ 2147483647 h 156"/>
                <a:gd name="T16" fmla="*/ 2147483647 w 76"/>
                <a:gd name="T17" fmla="*/ 2147483647 h 156"/>
                <a:gd name="T18" fmla="*/ 2147483647 w 76"/>
                <a:gd name="T19" fmla="*/ 2147483647 h 156"/>
                <a:gd name="T20" fmla="*/ 2147483647 w 76"/>
                <a:gd name="T21" fmla="*/ 2147483647 h 156"/>
                <a:gd name="T22" fmla="*/ 0 w 76"/>
                <a:gd name="T23" fmla="*/ 2147483647 h 156"/>
                <a:gd name="T24" fmla="*/ 2147483647 w 76"/>
                <a:gd name="T25" fmla="*/ 2147483647 h 156"/>
                <a:gd name="T26" fmla="*/ 2147483647 w 76"/>
                <a:gd name="T27" fmla="*/ 2147483647 h 156"/>
                <a:gd name="T28" fmla="*/ 2147483647 w 76"/>
                <a:gd name="T29" fmla="*/ 2147483647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156"/>
                <a:gd name="T47" fmla="*/ 76 w 76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156">
                  <a:moveTo>
                    <a:pt x="52" y="38"/>
                  </a:moveTo>
                  <a:lnTo>
                    <a:pt x="56" y="11"/>
                  </a:lnTo>
                  <a:lnTo>
                    <a:pt x="63" y="0"/>
                  </a:lnTo>
                  <a:lnTo>
                    <a:pt x="76" y="2"/>
                  </a:lnTo>
                  <a:lnTo>
                    <a:pt x="71" y="55"/>
                  </a:lnTo>
                  <a:lnTo>
                    <a:pt x="46" y="88"/>
                  </a:lnTo>
                  <a:lnTo>
                    <a:pt x="41" y="113"/>
                  </a:lnTo>
                  <a:lnTo>
                    <a:pt x="31" y="123"/>
                  </a:lnTo>
                  <a:lnTo>
                    <a:pt x="18" y="152"/>
                  </a:lnTo>
                  <a:lnTo>
                    <a:pt x="7" y="156"/>
                  </a:lnTo>
                  <a:lnTo>
                    <a:pt x="8" y="127"/>
                  </a:lnTo>
                  <a:lnTo>
                    <a:pt x="0" y="101"/>
                  </a:lnTo>
                  <a:lnTo>
                    <a:pt x="7" y="99"/>
                  </a:lnTo>
                  <a:lnTo>
                    <a:pt x="37" y="42"/>
                  </a:lnTo>
                  <a:lnTo>
                    <a:pt x="52" y="38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04" name="Freeform 192" descr="Large grid"/>
            <p:cNvSpPr>
              <a:spLocks/>
            </p:cNvSpPr>
            <p:nvPr/>
          </p:nvSpPr>
          <p:spPr bwMode="auto">
            <a:xfrm rot="-350899">
              <a:off x="3118631" y="3801216"/>
              <a:ext cx="153498" cy="165947"/>
            </a:xfrm>
            <a:custGeom>
              <a:avLst/>
              <a:gdLst>
                <a:gd name="T0" fmla="*/ 2147483647 w 357"/>
                <a:gd name="T1" fmla="*/ 2147483647 h 411"/>
                <a:gd name="T2" fmla="*/ 2147483647 w 357"/>
                <a:gd name="T3" fmla="*/ 2147483647 h 411"/>
                <a:gd name="T4" fmla="*/ 2147483647 w 357"/>
                <a:gd name="T5" fmla="*/ 2147483647 h 411"/>
                <a:gd name="T6" fmla="*/ 2147483647 w 357"/>
                <a:gd name="T7" fmla="*/ 2147483647 h 411"/>
                <a:gd name="T8" fmla="*/ 2147483647 w 357"/>
                <a:gd name="T9" fmla="*/ 2147483647 h 411"/>
                <a:gd name="T10" fmla="*/ 2147483647 w 357"/>
                <a:gd name="T11" fmla="*/ 2147483647 h 411"/>
                <a:gd name="T12" fmla="*/ 2147483647 w 357"/>
                <a:gd name="T13" fmla="*/ 2147483647 h 411"/>
                <a:gd name="T14" fmla="*/ 2147483647 w 357"/>
                <a:gd name="T15" fmla="*/ 2147483647 h 411"/>
                <a:gd name="T16" fmla="*/ 2147483647 w 357"/>
                <a:gd name="T17" fmla="*/ 2147483647 h 411"/>
                <a:gd name="T18" fmla="*/ 2147483647 w 357"/>
                <a:gd name="T19" fmla="*/ 2147483647 h 411"/>
                <a:gd name="T20" fmla="*/ 2147483647 w 357"/>
                <a:gd name="T21" fmla="*/ 2147483647 h 411"/>
                <a:gd name="T22" fmla="*/ 2147483647 w 357"/>
                <a:gd name="T23" fmla="*/ 2147483647 h 411"/>
                <a:gd name="T24" fmla="*/ 2147483647 w 357"/>
                <a:gd name="T25" fmla="*/ 2147483647 h 411"/>
                <a:gd name="T26" fmla="*/ 2147483647 w 357"/>
                <a:gd name="T27" fmla="*/ 2147483647 h 411"/>
                <a:gd name="T28" fmla="*/ 2147483647 w 357"/>
                <a:gd name="T29" fmla="*/ 0 h 411"/>
                <a:gd name="T30" fmla="*/ 2147483647 w 357"/>
                <a:gd name="T31" fmla="*/ 2147483647 h 411"/>
                <a:gd name="T32" fmla="*/ 2147483647 w 357"/>
                <a:gd name="T33" fmla="*/ 2147483647 h 411"/>
                <a:gd name="T34" fmla="*/ 2147483647 w 357"/>
                <a:gd name="T35" fmla="*/ 2147483647 h 411"/>
                <a:gd name="T36" fmla="*/ 2147483647 w 357"/>
                <a:gd name="T37" fmla="*/ 2147483647 h 411"/>
                <a:gd name="T38" fmla="*/ 2147483647 w 357"/>
                <a:gd name="T39" fmla="*/ 2147483647 h 411"/>
                <a:gd name="T40" fmla="*/ 2147483647 w 357"/>
                <a:gd name="T41" fmla="*/ 2147483647 h 411"/>
                <a:gd name="T42" fmla="*/ 2147483647 w 357"/>
                <a:gd name="T43" fmla="*/ 2147483647 h 411"/>
                <a:gd name="T44" fmla="*/ 2147483647 w 357"/>
                <a:gd name="T45" fmla="*/ 2147483647 h 411"/>
                <a:gd name="T46" fmla="*/ 2147483647 w 357"/>
                <a:gd name="T47" fmla="*/ 2147483647 h 411"/>
                <a:gd name="T48" fmla="*/ 2147483647 w 357"/>
                <a:gd name="T49" fmla="*/ 2147483647 h 411"/>
                <a:gd name="T50" fmla="*/ 2147483647 w 357"/>
                <a:gd name="T51" fmla="*/ 2147483647 h 411"/>
                <a:gd name="T52" fmla="*/ 2147483647 w 357"/>
                <a:gd name="T53" fmla="*/ 2147483647 h 411"/>
                <a:gd name="T54" fmla="*/ 2147483647 w 357"/>
                <a:gd name="T55" fmla="*/ 2147483647 h 411"/>
                <a:gd name="T56" fmla="*/ 2147483647 w 357"/>
                <a:gd name="T57" fmla="*/ 2147483647 h 411"/>
                <a:gd name="T58" fmla="*/ 2147483647 w 357"/>
                <a:gd name="T59" fmla="*/ 2147483647 h 411"/>
                <a:gd name="T60" fmla="*/ 2147483647 w 357"/>
                <a:gd name="T61" fmla="*/ 2147483647 h 411"/>
                <a:gd name="T62" fmla="*/ 2147483647 w 357"/>
                <a:gd name="T63" fmla="*/ 2147483647 h 411"/>
                <a:gd name="T64" fmla="*/ 2147483647 w 357"/>
                <a:gd name="T65" fmla="*/ 2147483647 h 411"/>
                <a:gd name="T66" fmla="*/ 2147483647 w 357"/>
                <a:gd name="T67" fmla="*/ 2147483647 h 411"/>
                <a:gd name="T68" fmla="*/ 2147483647 w 357"/>
                <a:gd name="T69" fmla="*/ 2147483647 h 411"/>
                <a:gd name="T70" fmla="*/ 2147483647 w 357"/>
                <a:gd name="T71" fmla="*/ 2147483647 h 411"/>
                <a:gd name="T72" fmla="*/ 2147483647 w 357"/>
                <a:gd name="T73" fmla="*/ 2147483647 h 411"/>
                <a:gd name="T74" fmla="*/ 2147483647 w 357"/>
                <a:gd name="T75" fmla="*/ 2147483647 h 411"/>
                <a:gd name="T76" fmla="*/ 2147483647 w 357"/>
                <a:gd name="T77" fmla="*/ 2147483647 h 411"/>
                <a:gd name="T78" fmla="*/ 2147483647 w 357"/>
                <a:gd name="T79" fmla="*/ 2147483647 h 411"/>
                <a:gd name="T80" fmla="*/ 2147483647 w 357"/>
                <a:gd name="T81" fmla="*/ 2147483647 h 411"/>
                <a:gd name="T82" fmla="*/ 2147483647 w 357"/>
                <a:gd name="T83" fmla="*/ 2147483647 h 411"/>
                <a:gd name="T84" fmla="*/ 2147483647 w 357"/>
                <a:gd name="T85" fmla="*/ 2147483647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7"/>
                <a:gd name="T130" fmla="*/ 0 h 411"/>
                <a:gd name="T131" fmla="*/ 357 w 357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7" h="411">
                  <a:moveTo>
                    <a:pt x="104" y="34"/>
                  </a:moveTo>
                  <a:lnTo>
                    <a:pt x="188" y="49"/>
                  </a:lnTo>
                  <a:lnTo>
                    <a:pt x="186" y="66"/>
                  </a:lnTo>
                  <a:lnTo>
                    <a:pt x="173" y="70"/>
                  </a:lnTo>
                  <a:lnTo>
                    <a:pt x="169" y="101"/>
                  </a:lnTo>
                  <a:lnTo>
                    <a:pt x="159" y="106"/>
                  </a:lnTo>
                  <a:lnTo>
                    <a:pt x="161" y="111"/>
                  </a:lnTo>
                  <a:lnTo>
                    <a:pt x="170" y="107"/>
                  </a:lnTo>
                  <a:lnTo>
                    <a:pt x="170" y="156"/>
                  </a:lnTo>
                  <a:lnTo>
                    <a:pt x="187" y="140"/>
                  </a:lnTo>
                  <a:lnTo>
                    <a:pt x="198" y="108"/>
                  </a:lnTo>
                  <a:lnTo>
                    <a:pt x="204" y="105"/>
                  </a:lnTo>
                  <a:lnTo>
                    <a:pt x="209" y="81"/>
                  </a:lnTo>
                  <a:lnTo>
                    <a:pt x="205" y="81"/>
                  </a:lnTo>
                  <a:lnTo>
                    <a:pt x="209" y="73"/>
                  </a:lnTo>
                  <a:lnTo>
                    <a:pt x="216" y="74"/>
                  </a:lnTo>
                  <a:lnTo>
                    <a:pt x="228" y="118"/>
                  </a:lnTo>
                  <a:lnTo>
                    <a:pt x="225" y="138"/>
                  </a:lnTo>
                  <a:lnTo>
                    <a:pt x="218" y="138"/>
                  </a:lnTo>
                  <a:lnTo>
                    <a:pt x="211" y="149"/>
                  </a:lnTo>
                  <a:lnTo>
                    <a:pt x="217" y="151"/>
                  </a:lnTo>
                  <a:lnTo>
                    <a:pt x="216" y="158"/>
                  </a:lnTo>
                  <a:lnTo>
                    <a:pt x="228" y="160"/>
                  </a:lnTo>
                  <a:lnTo>
                    <a:pt x="239" y="74"/>
                  </a:lnTo>
                  <a:lnTo>
                    <a:pt x="233" y="60"/>
                  </a:lnTo>
                  <a:lnTo>
                    <a:pt x="215" y="55"/>
                  </a:lnTo>
                  <a:lnTo>
                    <a:pt x="214" y="40"/>
                  </a:lnTo>
                  <a:lnTo>
                    <a:pt x="242" y="12"/>
                  </a:lnTo>
                  <a:lnTo>
                    <a:pt x="280" y="7"/>
                  </a:lnTo>
                  <a:lnTo>
                    <a:pt x="283" y="0"/>
                  </a:lnTo>
                  <a:lnTo>
                    <a:pt x="308" y="1"/>
                  </a:lnTo>
                  <a:lnTo>
                    <a:pt x="325" y="26"/>
                  </a:lnTo>
                  <a:lnTo>
                    <a:pt x="337" y="76"/>
                  </a:lnTo>
                  <a:lnTo>
                    <a:pt x="346" y="79"/>
                  </a:lnTo>
                  <a:lnTo>
                    <a:pt x="341" y="97"/>
                  </a:lnTo>
                  <a:lnTo>
                    <a:pt x="344" y="116"/>
                  </a:lnTo>
                  <a:lnTo>
                    <a:pt x="349" y="119"/>
                  </a:lnTo>
                  <a:lnTo>
                    <a:pt x="347" y="140"/>
                  </a:lnTo>
                  <a:lnTo>
                    <a:pt x="357" y="177"/>
                  </a:lnTo>
                  <a:lnTo>
                    <a:pt x="329" y="175"/>
                  </a:lnTo>
                  <a:lnTo>
                    <a:pt x="315" y="187"/>
                  </a:lnTo>
                  <a:lnTo>
                    <a:pt x="297" y="186"/>
                  </a:lnTo>
                  <a:lnTo>
                    <a:pt x="264" y="226"/>
                  </a:lnTo>
                  <a:lnTo>
                    <a:pt x="258" y="253"/>
                  </a:lnTo>
                  <a:lnTo>
                    <a:pt x="281" y="257"/>
                  </a:lnTo>
                  <a:lnTo>
                    <a:pt x="295" y="286"/>
                  </a:lnTo>
                  <a:lnTo>
                    <a:pt x="291" y="321"/>
                  </a:lnTo>
                  <a:lnTo>
                    <a:pt x="234" y="330"/>
                  </a:lnTo>
                  <a:lnTo>
                    <a:pt x="227" y="340"/>
                  </a:lnTo>
                  <a:lnTo>
                    <a:pt x="225" y="355"/>
                  </a:lnTo>
                  <a:lnTo>
                    <a:pt x="231" y="356"/>
                  </a:lnTo>
                  <a:lnTo>
                    <a:pt x="234" y="374"/>
                  </a:lnTo>
                  <a:lnTo>
                    <a:pt x="228" y="374"/>
                  </a:lnTo>
                  <a:lnTo>
                    <a:pt x="224" y="383"/>
                  </a:lnTo>
                  <a:lnTo>
                    <a:pt x="220" y="407"/>
                  </a:lnTo>
                  <a:lnTo>
                    <a:pt x="199" y="411"/>
                  </a:lnTo>
                  <a:lnTo>
                    <a:pt x="188" y="397"/>
                  </a:lnTo>
                  <a:lnTo>
                    <a:pt x="135" y="380"/>
                  </a:lnTo>
                  <a:lnTo>
                    <a:pt x="121" y="369"/>
                  </a:lnTo>
                  <a:lnTo>
                    <a:pt x="122" y="363"/>
                  </a:lnTo>
                  <a:lnTo>
                    <a:pt x="140" y="371"/>
                  </a:lnTo>
                  <a:lnTo>
                    <a:pt x="140" y="347"/>
                  </a:lnTo>
                  <a:lnTo>
                    <a:pt x="146" y="348"/>
                  </a:lnTo>
                  <a:lnTo>
                    <a:pt x="148" y="335"/>
                  </a:lnTo>
                  <a:lnTo>
                    <a:pt x="99" y="317"/>
                  </a:lnTo>
                  <a:lnTo>
                    <a:pt x="50" y="314"/>
                  </a:lnTo>
                  <a:lnTo>
                    <a:pt x="51" y="282"/>
                  </a:lnTo>
                  <a:lnTo>
                    <a:pt x="29" y="270"/>
                  </a:lnTo>
                  <a:lnTo>
                    <a:pt x="24" y="258"/>
                  </a:lnTo>
                  <a:lnTo>
                    <a:pt x="25" y="251"/>
                  </a:lnTo>
                  <a:lnTo>
                    <a:pt x="31" y="250"/>
                  </a:lnTo>
                  <a:lnTo>
                    <a:pt x="46" y="169"/>
                  </a:lnTo>
                  <a:lnTo>
                    <a:pt x="38" y="155"/>
                  </a:lnTo>
                  <a:lnTo>
                    <a:pt x="12" y="149"/>
                  </a:lnTo>
                  <a:lnTo>
                    <a:pt x="6" y="140"/>
                  </a:lnTo>
                  <a:lnTo>
                    <a:pt x="20" y="132"/>
                  </a:lnTo>
                  <a:lnTo>
                    <a:pt x="0" y="123"/>
                  </a:lnTo>
                  <a:lnTo>
                    <a:pt x="1" y="117"/>
                  </a:lnTo>
                  <a:lnTo>
                    <a:pt x="15" y="109"/>
                  </a:lnTo>
                  <a:lnTo>
                    <a:pt x="66" y="117"/>
                  </a:lnTo>
                  <a:lnTo>
                    <a:pt x="87" y="114"/>
                  </a:lnTo>
                  <a:lnTo>
                    <a:pt x="98" y="85"/>
                  </a:lnTo>
                  <a:lnTo>
                    <a:pt x="119" y="87"/>
                  </a:lnTo>
                  <a:lnTo>
                    <a:pt x="129" y="81"/>
                  </a:lnTo>
                  <a:lnTo>
                    <a:pt x="134" y="62"/>
                  </a:lnTo>
                  <a:lnTo>
                    <a:pt x="104" y="34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05" name="Freeform 193" descr="Large grid"/>
            <p:cNvSpPr>
              <a:spLocks/>
            </p:cNvSpPr>
            <p:nvPr/>
          </p:nvSpPr>
          <p:spPr bwMode="auto">
            <a:xfrm rot="-350899">
              <a:off x="3118631" y="3801216"/>
              <a:ext cx="153498" cy="165947"/>
            </a:xfrm>
            <a:custGeom>
              <a:avLst/>
              <a:gdLst>
                <a:gd name="T0" fmla="*/ 2147483647 w 357"/>
                <a:gd name="T1" fmla="*/ 2147483647 h 411"/>
                <a:gd name="T2" fmla="*/ 2147483647 w 357"/>
                <a:gd name="T3" fmla="*/ 2147483647 h 411"/>
                <a:gd name="T4" fmla="*/ 2147483647 w 357"/>
                <a:gd name="T5" fmla="*/ 2147483647 h 411"/>
                <a:gd name="T6" fmla="*/ 2147483647 w 357"/>
                <a:gd name="T7" fmla="*/ 2147483647 h 411"/>
                <a:gd name="T8" fmla="*/ 2147483647 w 357"/>
                <a:gd name="T9" fmla="*/ 2147483647 h 411"/>
                <a:gd name="T10" fmla="*/ 2147483647 w 357"/>
                <a:gd name="T11" fmla="*/ 2147483647 h 411"/>
                <a:gd name="T12" fmla="*/ 2147483647 w 357"/>
                <a:gd name="T13" fmla="*/ 2147483647 h 411"/>
                <a:gd name="T14" fmla="*/ 2147483647 w 357"/>
                <a:gd name="T15" fmla="*/ 2147483647 h 411"/>
                <a:gd name="T16" fmla="*/ 2147483647 w 357"/>
                <a:gd name="T17" fmla="*/ 2147483647 h 411"/>
                <a:gd name="T18" fmla="*/ 2147483647 w 357"/>
                <a:gd name="T19" fmla="*/ 2147483647 h 411"/>
                <a:gd name="T20" fmla="*/ 2147483647 w 357"/>
                <a:gd name="T21" fmla="*/ 2147483647 h 411"/>
                <a:gd name="T22" fmla="*/ 2147483647 w 357"/>
                <a:gd name="T23" fmla="*/ 2147483647 h 411"/>
                <a:gd name="T24" fmla="*/ 2147483647 w 357"/>
                <a:gd name="T25" fmla="*/ 2147483647 h 411"/>
                <a:gd name="T26" fmla="*/ 2147483647 w 357"/>
                <a:gd name="T27" fmla="*/ 2147483647 h 411"/>
                <a:gd name="T28" fmla="*/ 2147483647 w 357"/>
                <a:gd name="T29" fmla="*/ 0 h 411"/>
                <a:gd name="T30" fmla="*/ 2147483647 w 357"/>
                <a:gd name="T31" fmla="*/ 2147483647 h 411"/>
                <a:gd name="T32" fmla="*/ 2147483647 w 357"/>
                <a:gd name="T33" fmla="*/ 2147483647 h 411"/>
                <a:gd name="T34" fmla="*/ 2147483647 w 357"/>
                <a:gd name="T35" fmla="*/ 2147483647 h 411"/>
                <a:gd name="T36" fmla="*/ 2147483647 w 357"/>
                <a:gd name="T37" fmla="*/ 2147483647 h 411"/>
                <a:gd name="T38" fmla="*/ 2147483647 w 357"/>
                <a:gd name="T39" fmla="*/ 2147483647 h 411"/>
                <a:gd name="T40" fmla="*/ 2147483647 w 357"/>
                <a:gd name="T41" fmla="*/ 2147483647 h 411"/>
                <a:gd name="T42" fmla="*/ 2147483647 w 357"/>
                <a:gd name="T43" fmla="*/ 2147483647 h 411"/>
                <a:gd name="T44" fmla="*/ 2147483647 w 357"/>
                <a:gd name="T45" fmla="*/ 2147483647 h 411"/>
                <a:gd name="T46" fmla="*/ 2147483647 w 357"/>
                <a:gd name="T47" fmla="*/ 2147483647 h 411"/>
                <a:gd name="T48" fmla="*/ 2147483647 w 357"/>
                <a:gd name="T49" fmla="*/ 2147483647 h 411"/>
                <a:gd name="T50" fmla="*/ 2147483647 w 357"/>
                <a:gd name="T51" fmla="*/ 2147483647 h 411"/>
                <a:gd name="T52" fmla="*/ 2147483647 w 357"/>
                <a:gd name="T53" fmla="*/ 2147483647 h 411"/>
                <a:gd name="T54" fmla="*/ 2147483647 w 357"/>
                <a:gd name="T55" fmla="*/ 2147483647 h 411"/>
                <a:gd name="T56" fmla="*/ 2147483647 w 357"/>
                <a:gd name="T57" fmla="*/ 2147483647 h 411"/>
                <a:gd name="T58" fmla="*/ 2147483647 w 357"/>
                <a:gd name="T59" fmla="*/ 2147483647 h 411"/>
                <a:gd name="T60" fmla="*/ 2147483647 w 357"/>
                <a:gd name="T61" fmla="*/ 2147483647 h 411"/>
                <a:gd name="T62" fmla="*/ 2147483647 w 357"/>
                <a:gd name="T63" fmla="*/ 2147483647 h 411"/>
                <a:gd name="T64" fmla="*/ 2147483647 w 357"/>
                <a:gd name="T65" fmla="*/ 2147483647 h 411"/>
                <a:gd name="T66" fmla="*/ 2147483647 w 357"/>
                <a:gd name="T67" fmla="*/ 2147483647 h 411"/>
                <a:gd name="T68" fmla="*/ 2147483647 w 357"/>
                <a:gd name="T69" fmla="*/ 2147483647 h 411"/>
                <a:gd name="T70" fmla="*/ 2147483647 w 357"/>
                <a:gd name="T71" fmla="*/ 2147483647 h 411"/>
                <a:gd name="T72" fmla="*/ 2147483647 w 357"/>
                <a:gd name="T73" fmla="*/ 2147483647 h 411"/>
                <a:gd name="T74" fmla="*/ 2147483647 w 357"/>
                <a:gd name="T75" fmla="*/ 2147483647 h 411"/>
                <a:gd name="T76" fmla="*/ 2147483647 w 357"/>
                <a:gd name="T77" fmla="*/ 2147483647 h 411"/>
                <a:gd name="T78" fmla="*/ 2147483647 w 357"/>
                <a:gd name="T79" fmla="*/ 2147483647 h 411"/>
                <a:gd name="T80" fmla="*/ 2147483647 w 357"/>
                <a:gd name="T81" fmla="*/ 2147483647 h 411"/>
                <a:gd name="T82" fmla="*/ 2147483647 w 357"/>
                <a:gd name="T83" fmla="*/ 2147483647 h 411"/>
                <a:gd name="T84" fmla="*/ 2147483647 w 357"/>
                <a:gd name="T85" fmla="*/ 2147483647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7"/>
                <a:gd name="T130" fmla="*/ 0 h 411"/>
                <a:gd name="T131" fmla="*/ 357 w 357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7" h="411">
                  <a:moveTo>
                    <a:pt x="104" y="34"/>
                  </a:moveTo>
                  <a:lnTo>
                    <a:pt x="188" y="49"/>
                  </a:lnTo>
                  <a:lnTo>
                    <a:pt x="186" y="66"/>
                  </a:lnTo>
                  <a:lnTo>
                    <a:pt x="173" y="70"/>
                  </a:lnTo>
                  <a:lnTo>
                    <a:pt x="169" y="101"/>
                  </a:lnTo>
                  <a:lnTo>
                    <a:pt x="159" y="106"/>
                  </a:lnTo>
                  <a:lnTo>
                    <a:pt x="161" y="111"/>
                  </a:lnTo>
                  <a:lnTo>
                    <a:pt x="170" y="107"/>
                  </a:lnTo>
                  <a:lnTo>
                    <a:pt x="170" y="156"/>
                  </a:lnTo>
                  <a:lnTo>
                    <a:pt x="187" y="140"/>
                  </a:lnTo>
                  <a:lnTo>
                    <a:pt x="198" y="108"/>
                  </a:lnTo>
                  <a:lnTo>
                    <a:pt x="204" y="105"/>
                  </a:lnTo>
                  <a:lnTo>
                    <a:pt x="209" y="81"/>
                  </a:lnTo>
                  <a:lnTo>
                    <a:pt x="205" y="81"/>
                  </a:lnTo>
                  <a:lnTo>
                    <a:pt x="209" y="73"/>
                  </a:lnTo>
                  <a:lnTo>
                    <a:pt x="216" y="74"/>
                  </a:lnTo>
                  <a:lnTo>
                    <a:pt x="228" y="118"/>
                  </a:lnTo>
                  <a:lnTo>
                    <a:pt x="225" y="138"/>
                  </a:lnTo>
                  <a:lnTo>
                    <a:pt x="218" y="138"/>
                  </a:lnTo>
                  <a:lnTo>
                    <a:pt x="211" y="149"/>
                  </a:lnTo>
                  <a:lnTo>
                    <a:pt x="217" y="151"/>
                  </a:lnTo>
                  <a:lnTo>
                    <a:pt x="216" y="158"/>
                  </a:lnTo>
                  <a:lnTo>
                    <a:pt x="228" y="160"/>
                  </a:lnTo>
                  <a:lnTo>
                    <a:pt x="239" y="74"/>
                  </a:lnTo>
                  <a:lnTo>
                    <a:pt x="233" y="60"/>
                  </a:lnTo>
                  <a:lnTo>
                    <a:pt x="215" y="55"/>
                  </a:lnTo>
                  <a:lnTo>
                    <a:pt x="214" y="40"/>
                  </a:lnTo>
                  <a:lnTo>
                    <a:pt x="242" y="12"/>
                  </a:lnTo>
                  <a:lnTo>
                    <a:pt x="280" y="7"/>
                  </a:lnTo>
                  <a:lnTo>
                    <a:pt x="283" y="0"/>
                  </a:lnTo>
                  <a:lnTo>
                    <a:pt x="308" y="1"/>
                  </a:lnTo>
                  <a:lnTo>
                    <a:pt x="325" y="26"/>
                  </a:lnTo>
                  <a:lnTo>
                    <a:pt x="337" y="76"/>
                  </a:lnTo>
                  <a:lnTo>
                    <a:pt x="346" y="79"/>
                  </a:lnTo>
                  <a:lnTo>
                    <a:pt x="341" y="97"/>
                  </a:lnTo>
                  <a:lnTo>
                    <a:pt x="344" y="116"/>
                  </a:lnTo>
                  <a:lnTo>
                    <a:pt x="349" y="119"/>
                  </a:lnTo>
                  <a:lnTo>
                    <a:pt x="347" y="140"/>
                  </a:lnTo>
                  <a:lnTo>
                    <a:pt x="357" y="177"/>
                  </a:lnTo>
                  <a:lnTo>
                    <a:pt x="329" y="175"/>
                  </a:lnTo>
                  <a:lnTo>
                    <a:pt x="315" y="187"/>
                  </a:lnTo>
                  <a:lnTo>
                    <a:pt x="297" y="186"/>
                  </a:lnTo>
                  <a:lnTo>
                    <a:pt x="264" y="226"/>
                  </a:lnTo>
                  <a:lnTo>
                    <a:pt x="258" y="253"/>
                  </a:lnTo>
                  <a:lnTo>
                    <a:pt x="281" y="257"/>
                  </a:lnTo>
                  <a:lnTo>
                    <a:pt x="295" y="286"/>
                  </a:lnTo>
                  <a:lnTo>
                    <a:pt x="291" y="321"/>
                  </a:lnTo>
                  <a:lnTo>
                    <a:pt x="234" y="330"/>
                  </a:lnTo>
                  <a:lnTo>
                    <a:pt x="227" y="340"/>
                  </a:lnTo>
                  <a:lnTo>
                    <a:pt x="225" y="355"/>
                  </a:lnTo>
                  <a:lnTo>
                    <a:pt x="231" y="356"/>
                  </a:lnTo>
                  <a:lnTo>
                    <a:pt x="234" y="374"/>
                  </a:lnTo>
                  <a:lnTo>
                    <a:pt x="228" y="374"/>
                  </a:lnTo>
                  <a:lnTo>
                    <a:pt x="224" y="383"/>
                  </a:lnTo>
                  <a:lnTo>
                    <a:pt x="220" y="407"/>
                  </a:lnTo>
                  <a:lnTo>
                    <a:pt x="199" y="411"/>
                  </a:lnTo>
                  <a:lnTo>
                    <a:pt x="188" y="397"/>
                  </a:lnTo>
                  <a:lnTo>
                    <a:pt x="135" y="380"/>
                  </a:lnTo>
                  <a:lnTo>
                    <a:pt x="121" y="369"/>
                  </a:lnTo>
                  <a:lnTo>
                    <a:pt x="122" y="363"/>
                  </a:lnTo>
                  <a:lnTo>
                    <a:pt x="140" y="371"/>
                  </a:lnTo>
                  <a:lnTo>
                    <a:pt x="140" y="347"/>
                  </a:lnTo>
                  <a:lnTo>
                    <a:pt x="146" y="348"/>
                  </a:lnTo>
                  <a:lnTo>
                    <a:pt x="148" y="335"/>
                  </a:lnTo>
                  <a:lnTo>
                    <a:pt x="99" y="317"/>
                  </a:lnTo>
                  <a:lnTo>
                    <a:pt x="50" y="314"/>
                  </a:lnTo>
                  <a:lnTo>
                    <a:pt x="51" y="282"/>
                  </a:lnTo>
                  <a:lnTo>
                    <a:pt x="29" y="270"/>
                  </a:lnTo>
                  <a:lnTo>
                    <a:pt x="24" y="258"/>
                  </a:lnTo>
                  <a:lnTo>
                    <a:pt x="25" y="251"/>
                  </a:lnTo>
                  <a:lnTo>
                    <a:pt x="31" y="250"/>
                  </a:lnTo>
                  <a:lnTo>
                    <a:pt x="46" y="169"/>
                  </a:lnTo>
                  <a:lnTo>
                    <a:pt x="38" y="155"/>
                  </a:lnTo>
                  <a:lnTo>
                    <a:pt x="12" y="149"/>
                  </a:lnTo>
                  <a:lnTo>
                    <a:pt x="6" y="140"/>
                  </a:lnTo>
                  <a:lnTo>
                    <a:pt x="20" y="132"/>
                  </a:lnTo>
                  <a:lnTo>
                    <a:pt x="0" y="123"/>
                  </a:lnTo>
                  <a:lnTo>
                    <a:pt x="1" y="117"/>
                  </a:lnTo>
                  <a:lnTo>
                    <a:pt x="15" y="109"/>
                  </a:lnTo>
                  <a:lnTo>
                    <a:pt x="66" y="117"/>
                  </a:lnTo>
                  <a:lnTo>
                    <a:pt x="87" y="114"/>
                  </a:lnTo>
                  <a:lnTo>
                    <a:pt x="98" y="85"/>
                  </a:lnTo>
                  <a:lnTo>
                    <a:pt x="119" y="87"/>
                  </a:lnTo>
                  <a:lnTo>
                    <a:pt x="129" y="81"/>
                  </a:lnTo>
                  <a:lnTo>
                    <a:pt x="134" y="62"/>
                  </a:lnTo>
                  <a:lnTo>
                    <a:pt x="104" y="34"/>
                  </a:lnTo>
                </a:path>
              </a:pathLst>
            </a:custGeom>
            <a:solidFill>
              <a:srgbClr val="0099FF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06" name="Freeform 194" descr="Large grid"/>
            <p:cNvSpPr>
              <a:spLocks/>
            </p:cNvSpPr>
            <p:nvPr/>
          </p:nvSpPr>
          <p:spPr bwMode="auto">
            <a:xfrm rot="-350899">
              <a:off x="2847202" y="3573040"/>
              <a:ext cx="258326" cy="402766"/>
            </a:xfrm>
            <a:custGeom>
              <a:avLst/>
              <a:gdLst>
                <a:gd name="T0" fmla="*/ 2147483647 w 596"/>
                <a:gd name="T1" fmla="*/ 2147483647 h 1001"/>
                <a:gd name="T2" fmla="*/ 2147483647 w 596"/>
                <a:gd name="T3" fmla="*/ 2147483647 h 1001"/>
                <a:gd name="T4" fmla="*/ 2147483647 w 596"/>
                <a:gd name="T5" fmla="*/ 2147483647 h 1001"/>
                <a:gd name="T6" fmla="*/ 2147483647 w 596"/>
                <a:gd name="T7" fmla="*/ 2147483647 h 1001"/>
                <a:gd name="T8" fmla="*/ 2147483647 w 596"/>
                <a:gd name="T9" fmla="*/ 2147483647 h 1001"/>
                <a:gd name="T10" fmla="*/ 2147483647 w 596"/>
                <a:gd name="T11" fmla="*/ 2147483647 h 1001"/>
                <a:gd name="T12" fmla="*/ 2147483647 w 596"/>
                <a:gd name="T13" fmla="*/ 2147483647 h 1001"/>
                <a:gd name="T14" fmla="*/ 2147483647 w 596"/>
                <a:gd name="T15" fmla="*/ 2147483647 h 1001"/>
                <a:gd name="T16" fmla="*/ 2147483647 w 596"/>
                <a:gd name="T17" fmla="*/ 2147483647 h 1001"/>
                <a:gd name="T18" fmla="*/ 2147483647 w 596"/>
                <a:gd name="T19" fmla="*/ 2147483647 h 1001"/>
                <a:gd name="T20" fmla="*/ 2147483647 w 596"/>
                <a:gd name="T21" fmla="*/ 2147483647 h 1001"/>
                <a:gd name="T22" fmla="*/ 2147483647 w 596"/>
                <a:gd name="T23" fmla="*/ 2147483647 h 1001"/>
                <a:gd name="T24" fmla="*/ 2147483647 w 596"/>
                <a:gd name="T25" fmla="*/ 2147483647 h 1001"/>
                <a:gd name="T26" fmla="*/ 2147483647 w 596"/>
                <a:gd name="T27" fmla="*/ 2147483647 h 1001"/>
                <a:gd name="T28" fmla="*/ 2147483647 w 596"/>
                <a:gd name="T29" fmla="*/ 2147483647 h 1001"/>
                <a:gd name="T30" fmla="*/ 2147483647 w 596"/>
                <a:gd name="T31" fmla="*/ 2147483647 h 1001"/>
                <a:gd name="T32" fmla="*/ 2147483647 w 596"/>
                <a:gd name="T33" fmla="*/ 2147483647 h 1001"/>
                <a:gd name="T34" fmla="*/ 2147483647 w 596"/>
                <a:gd name="T35" fmla="*/ 2147483647 h 1001"/>
                <a:gd name="T36" fmla="*/ 2147483647 w 596"/>
                <a:gd name="T37" fmla="*/ 2147483647 h 1001"/>
                <a:gd name="T38" fmla="*/ 2147483647 w 596"/>
                <a:gd name="T39" fmla="*/ 2147483647 h 1001"/>
                <a:gd name="T40" fmla="*/ 2147483647 w 596"/>
                <a:gd name="T41" fmla="*/ 2147483647 h 1001"/>
                <a:gd name="T42" fmla="*/ 2147483647 w 596"/>
                <a:gd name="T43" fmla="*/ 2147483647 h 1001"/>
                <a:gd name="T44" fmla="*/ 2147483647 w 596"/>
                <a:gd name="T45" fmla="*/ 2147483647 h 1001"/>
                <a:gd name="T46" fmla="*/ 2147483647 w 596"/>
                <a:gd name="T47" fmla="*/ 2147483647 h 1001"/>
                <a:gd name="T48" fmla="*/ 2147483647 w 596"/>
                <a:gd name="T49" fmla="*/ 2147483647 h 1001"/>
                <a:gd name="T50" fmla="*/ 2147483647 w 596"/>
                <a:gd name="T51" fmla="*/ 2147483647 h 1001"/>
                <a:gd name="T52" fmla="*/ 2147483647 w 596"/>
                <a:gd name="T53" fmla="*/ 2147483647 h 1001"/>
                <a:gd name="T54" fmla="*/ 2147483647 w 596"/>
                <a:gd name="T55" fmla="*/ 2147483647 h 1001"/>
                <a:gd name="T56" fmla="*/ 2147483647 w 596"/>
                <a:gd name="T57" fmla="*/ 2147483647 h 1001"/>
                <a:gd name="T58" fmla="*/ 2147483647 w 596"/>
                <a:gd name="T59" fmla="*/ 0 h 1001"/>
                <a:gd name="T60" fmla="*/ 2147483647 w 596"/>
                <a:gd name="T61" fmla="*/ 2147483647 h 1001"/>
                <a:gd name="T62" fmla="*/ 2147483647 w 596"/>
                <a:gd name="T63" fmla="*/ 2147483647 h 1001"/>
                <a:gd name="T64" fmla="*/ 2147483647 w 596"/>
                <a:gd name="T65" fmla="*/ 2147483647 h 1001"/>
                <a:gd name="T66" fmla="*/ 2147483647 w 596"/>
                <a:gd name="T67" fmla="*/ 2147483647 h 1001"/>
                <a:gd name="T68" fmla="*/ 0 w 596"/>
                <a:gd name="T69" fmla="*/ 2147483647 h 1001"/>
                <a:gd name="T70" fmla="*/ 2147483647 w 596"/>
                <a:gd name="T71" fmla="*/ 2147483647 h 1001"/>
                <a:gd name="T72" fmla="*/ 2147483647 w 596"/>
                <a:gd name="T73" fmla="*/ 2147483647 h 1001"/>
                <a:gd name="T74" fmla="*/ 2147483647 w 596"/>
                <a:gd name="T75" fmla="*/ 2147483647 h 10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6"/>
                <a:gd name="T115" fmla="*/ 0 h 1001"/>
                <a:gd name="T116" fmla="*/ 596 w 596"/>
                <a:gd name="T117" fmla="*/ 1001 h 10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6" h="1001">
                  <a:moveTo>
                    <a:pt x="79" y="963"/>
                  </a:moveTo>
                  <a:lnTo>
                    <a:pt x="110" y="965"/>
                  </a:lnTo>
                  <a:lnTo>
                    <a:pt x="195" y="1001"/>
                  </a:lnTo>
                  <a:lnTo>
                    <a:pt x="244" y="987"/>
                  </a:lnTo>
                  <a:lnTo>
                    <a:pt x="249" y="981"/>
                  </a:lnTo>
                  <a:lnTo>
                    <a:pt x="259" y="980"/>
                  </a:lnTo>
                  <a:lnTo>
                    <a:pt x="264" y="991"/>
                  </a:lnTo>
                  <a:lnTo>
                    <a:pt x="282" y="996"/>
                  </a:lnTo>
                  <a:lnTo>
                    <a:pt x="284" y="979"/>
                  </a:lnTo>
                  <a:lnTo>
                    <a:pt x="277" y="962"/>
                  </a:lnTo>
                  <a:lnTo>
                    <a:pt x="264" y="946"/>
                  </a:lnTo>
                  <a:lnTo>
                    <a:pt x="238" y="943"/>
                  </a:lnTo>
                  <a:lnTo>
                    <a:pt x="244" y="892"/>
                  </a:lnTo>
                  <a:lnTo>
                    <a:pt x="284" y="872"/>
                  </a:lnTo>
                  <a:lnTo>
                    <a:pt x="286" y="859"/>
                  </a:lnTo>
                  <a:lnTo>
                    <a:pt x="277" y="857"/>
                  </a:lnTo>
                  <a:lnTo>
                    <a:pt x="279" y="826"/>
                  </a:lnTo>
                  <a:lnTo>
                    <a:pt x="294" y="786"/>
                  </a:lnTo>
                  <a:lnTo>
                    <a:pt x="286" y="771"/>
                  </a:lnTo>
                  <a:lnTo>
                    <a:pt x="327" y="738"/>
                  </a:lnTo>
                  <a:lnTo>
                    <a:pt x="326" y="724"/>
                  </a:lnTo>
                  <a:lnTo>
                    <a:pt x="305" y="696"/>
                  </a:lnTo>
                  <a:lnTo>
                    <a:pt x="329" y="691"/>
                  </a:lnTo>
                  <a:lnTo>
                    <a:pt x="375" y="704"/>
                  </a:lnTo>
                  <a:lnTo>
                    <a:pt x="382" y="680"/>
                  </a:lnTo>
                  <a:lnTo>
                    <a:pt x="369" y="649"/>
                  </a:lnTo>
                  <a:lnTo>
                    <a:pt x="386" y="637"/>
                  </a:lnTo>
                  <a:lnTo>
                    <a:pt x="432" y="649"/>
                  </a:lnTo>
                  <a:lnTo>
                    <a:pt x="454" y="625"/>
                  </a:lnTo>
                  <a:lnTo>
                    <a:pt x="451" y="579"/>
                  </a:lnTo>
                  <a:lnTo>
                    <a:pt x="473" y="536"/>
                  </a:lnTo>
                  <a:lnTo>
                    <a:pt x="494" y="533"/>
                  </a:lnTo>
                  <a:lnTo>
                    <a:pt x="491" y="551"/>
                  </a:lnTo>
                  <a:lnTo>
                    <a:pt x="501" y="576"/>
                  </a:lnTo>
                  <a:lnTo>
                    <a:pt x="527" y="551"/>
                  </a:lnTo>
                  <a:lnTo>
                    <a:pt x="530" y="564"/>
                  </a:lnTo>
                  <a:lnTo>
                    <a:pt x="589" y="522"/>
                  </a:lnTo>
                  <a:lnTo>
                    <a:pt x="596" y="483"/>
                  </a:lnTo>
                  <a:lnTo>
                    <a:pt x="594" y="456"/>
                  </a:lnTo>
                  <a:lnTo>
                    <a:pt x="578" y="444"/>
                  </a:lnTo>
                  <a:lnTo>
                    <a:pt x="541" y="444"/>
                  </a:lnTo>
                  <a:lnTo>
                    <a:pt x="514" y="452"/>
                  </a:lnTo>
                  <a:lnTo>
                    <a:pt x="501" y="428"/>
                  </a:lnTo>
                  <a:lnTo>
                    <a:pt x="478" y="425"/>
                  </a:lnTo>
                  <a:lnTo>
                    <a:pt x="459" y="448"/>
                  </a:lnTo>
                  <a:lnTo>
                    <a:pt x="452" y="427"/>
                  </a:lnTo>
                  <a:lnTo>
                    <a:pt x="458" y="406"/>
                  </a:lnTo>
                  <a:lnTo>
                    <a:pt x="485" y="384"/>
                  </a:lnTo>
                  <a:lnTo>
                    <a:pt x="480" y="374"/>
                  </a:lnTo>
                  <a:lnTo>
                    <a:pt x="446" y="380"/>
                  </a:lnTo>
                  <a:lnTo>
                    <a:pt x="448" y="363"/>
                  </a:lnTo>
                  <a:lnTo>
                    <a:pt x="478" y="356"/>
                  </a:lnTo>
                  <a:lnTo>
                    <a:pt x="484" y="326"/>
                  </a:lnTo>
                  <a:lnTo>
                    <a:pt x="490" y="322"/>
                  </a:lnTo>
                  <a:lnTo>
                    <a:pt x="494" y="278"/>
                  </a:lnTo>
                  <a:lnTo>
                    <a:pt x="560" y="169"/>
                  </a:lnTo>
                  <a:lnTo>
                    <a:pt x="564" y="139"/>
                  </a:lnTo>
                  <a:lnTo>
                    <a:pt x="554" y="65"/>
                  </a:lnTo>
                  <a:lnTo>
                    <a:pt x="579" y="10"/>
                  </a:lnTo>
                  <a:lnTo>
                    <a:pt x="574" y="0"/>
                  </a:lnTo>
                  <a:lnTo>
                    <a:pt x="466" y="44"/>
                  </a:lnTo>
                  <a:lnTo>
                    <a:pt x="400" y="99"/>
                  </a:lnTo>
                  <a:lnTo>
                    <a:pt x="384" y="135"/>
                  </a:lnTo>
                  <a:lnTo>
                    <a:pt x="341" y="160"/>
                  </a:lnTo>
                  <a:lnTo>
                    <a:pt x="185" y="166"/>
                  </a:lnTo>
                  <a:lnTo>
                    <a:pt x="148" y="195"/>
                  </a:lnTo>
                  <a:lnTo>
                    <a:pt x="40" y="408"/>
                  </a:lnTo>
                  <a:lnTo>
                    <a:pt x="21" y="558"/>
                  </a:lnTo>
                  <a:lnTo>
                    <a:pt x="28" y="597"/>
                  </a:lnTo>
                  <a:lnTo>
                    <a:pt x="0" y="709"/>
                  </a:lnTo>
                  <a:lnTo>
                    <a:pt x="18" y="712"/>
                  </a:lnTo>
                  <a:lnTo>
                    <a:pt x="33" y="705"/>
                  </a:lnTo>
                  <a:lnTo>
                    <a:pt x="65" y="733"/>
                  </a:lnTo>
                  <a:lnTo>
                    <a:pt x="86" y="764"/>
                  </a:lnTo>
                  <a:lnTo>
                    <a:pt x="98" y="803"/>
                  </a:lnTo>
                  <a:lnTo>
                    <a:pt x="79" y="963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07" name="Freeform 195" descr="Large grid"/>
            <p:cNvSpPr>
              <a:spLocks/>
            </p:cNvSpPr>
            <p:nvPr/>
          </p:nvSpPr>
          <p:spPr bwMode="auto">
            <a:xfrm rot="-350899">
              <a:off x="2847202" y="3573040"/>
              <a:ext cx="258326" cy="402766"/>
            </a:xfrm>
            <a:custGeom>
              <a:avLst/>
              <a:gdLst>
                <a:gd name="T0" fmla="*/ 2147483647 w 596"/>
                <a:gd name="T1" fmla="*/ 2147483647 h 1001"/>
                <a:gd name="T2" fmla="*/ 2147483647 w 596"/>
                <a:gd name="T3" fmla="*/ 2147483647 h 1001"/>
                <a:gd name="T4" fmla="*/ 2147483647 w 596"/>
                <a:gd name="T5" fmla="*/ 2147483647 h 1001"/>
                <a:gd name="T6" fmla="*/ 2147483647 w 596"/>
                <a:gd name="T7" fmla="*/ 2147483647 h 1001"/>
                <a:gd name="T8" fmla="*/ 2147483647 w 596"/>
                <a:gd name="T9" fmla="*/ 2147483647 h 1001"/>
                <a:gd name="T10" fmla="*/ 2147483647 w 596"/>
                <a:gd name="T11" fmla="*/ 2147483647 h 1001"/>
                <a:gd name="T12" fmla="*/ 2147483647 w 596"/>
                <a:gd name="T13" fmla="*/ 2147483647 h 1001"/>
                <a:gd name="T14" fmla="*/ 2147483647 w 596"/>
                <a:gd name="T15" fmla="*/ 2147483647 h 1001"/>
                <a:gd name="T16" fmla="*/ 2147483647 w 596"/>
                <a:gd name="T17" fmla="*/ 2147483647 h 1001"/>
                <a:gd name="T18" fmla="*/ 2147483647 w 596"/>
                <a:gd name="T19" fmla="*/ 2147483647 h 1001"/>
                <a:gd name="T20" fmla="*/ 2147483647 w 596"/>
                <a:gd name="T21" fmla="*/ 2147483647 h 1001"/>
                <a:gd name="T22" fmla="*/ 2147483647 w 596"/>
                <a:gd name="T23" fmla="*/ 2147483647 h 1001"/>
                <a:gd name="T24" fmla="*/ 2147483647 w 596"/>
                <a:gd name="T25" fmla="*/ 2147483647 h 1001"/>
                <a:gd name="T26" fmla="*/ 2147483647 w 596"/>
                <a:gd name="T27" fmla="*/ 2147483647 h 1001"/>
                <a:gd name="T28" fmla="*/ 2147483647 w 596"/>
                <a:gd name="T29" fmla="*/ 2147483647 h 1001"/>
                <a:gd name="T30" fmla="*/ 2147483647 w 596"/>
                <a:gd name="T31" fmla="*/ 2147483647 h 1001"/>
                <a:gd name="T32" fmla="*/ 2147483647 w 596"/>
                <a:gd name="T33" fmla="*/ 2147483647 h 1001"/>
                <a:gd name="T34" fmla="*/ 2147483647 w 596"/>
                <a:gd name="T35" fmla="*/ 2147483647 h 1001"/>
                <a:gd name="T36" fmla="*/ 2147483647 w 596"/>
                <a:gd name="T37" fmla="*/ 2147483647 h 1001"/>
                <a:gd name="T38" fmla="*/ 2147483647 w 596"/>
                <a:gd name="T39" fmla="*/ 2147483647 h 1001"/>
                <a:gd name="T40" fmla="*/ 2147483647 w 596"/>
                <a:gd name="T41" fmla="*/ 2147483647 h 1001"/>
                <a:gd name="T42" fmla="*/ 2147483647 w 596"/>
                <a:gd name="T43" fmla="*/ 2147483647 h 1001"/>
                <a:gd name="T44" fmla="*/ 2147483647 w 596"/>
                <a:gd name="T45" fmla="*/ 2147483647 h 1001"/>
                <a:gd name="T46" fmla="*/ 2147483647 w 596"/>
                <a:gd name="T47" fmla="*/ 2147483647 h 1001"/>
                <a:gd name="T48" fmla="*/ 2147483647 w 596"/>
                <a:gd name="T49" fmla="*/ 2147483647 h 1001"/>
                <a:gd name="T50" fmla="*/ 2147483647 w 596"/>
                <a:gd name="T51" fmla="*/ 2147483647 h 1001"/>
                <a:gd name="T52" fmla="*/ 2147483647 w 596"/>
                <a:gd name="T53" fmla="*/ 2147483647 h 1001"/>
                <a:gd name="T54" fmla="*/ 2147483647 w 596"/>
                <a:gd name="T55" fmla="*/ 2147483647 h 1001"/>
                <a:gd name="T56" fmla="*/ 2147483647 w 596"/>
                <a:gd name="T57" fmla="*/ 2147483647 h 1001"/>
                <a:gd name="T58" fmla="*/ 2147483647 w 596"/>
                <a:gd name="T59" fmla="*/ 0 h 1001"/>
                <a:gd name="T60" fmla="*/ 2147483647 w 596"/>
                <a:gd name="T61" fmla="*/ 2147483647 h 1001"/>
                <a:gd name="T62" fmla="*/ 2147483647 w 596"/>
                <a:gd name="T63" fmla="*/ 2147483647 h 1001"/>
                <a:gd name="T64" fmla="*/ 2147483647 w 596"/>
                <a:gd name="T65" fmla="*/ 2147483647 h 1001"/>
                <a:gd name="T66" fmla="*/ 2147483647 w 596"/>
                <a:gd name="T67" fmla="*/ 2147483647 h 1001"/>
                <a:gd name="T68" fmla="*/ 0 w 596"/>
                <a:gd name="T69" fmla="*/ 2147483647 h 1001"/>
                <a:gd name="T70" fmla="*/ 2147483647 w 596"/>
                <a:gd name="T71" fmla="*/ 2147483647 h 1001"/>
                <a:gd name="T72" fmla="*/ 2147483647 w 596"/>
                <a:gd name="T73" fmla="*/ 2147483647 h 1001"/>
                <a:gd name="T74" fmla="*/ 2147483647 w 596"/>
                <a:gd name="T75" fmla="*/ 2147483647 h 10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6"/>
                <a:gd name="T115" fmla="*/ 0 h 1001"/>
                <a:gd name="T116" fmla="*/ 596 w 596"/>
                <a:gd name="T117" fmla="*/ 1001 h 10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6" h="1001">
                  <a:moveTo>
                    <a:pt x="79" y="963"/>
                  </a:moveTo>
                  <a:lnTo>
                    <a:pt x="110" y="965"/>
                  </a:lnTo>
                  <a:lnTo>
                    <a:pt x="195" y="1001"/>
                  </a:lnTo>
                  <a:lnTo>
                    <a:pt x="244" y="987"/>
                  </a:lnTo>
                  <a:lnTo>
                    <a:pt x="249" y="981"/>
                  </a:lnTo>
                  <a:lnTo>
                    <a:pt x="259" y="980"/>
                  </a:lnTo>
                  <a:lnTo>
                    <a:pt x="264" y="991"/>
                  </a:lnTo>
                  <a:lnTo>
                    <a:pt x="282" y="996"/>
                  </a:lnTo>
                  <a:lnTo>
                    <a:pt x="284" y="979"/>
                  </a:lnTo>
                  <a:lnTo>
                    <a:pt x="277" y="962"/>
                  </a:lnTo>
                  <a:lnTo>
                    <a:pt x="264" y="946"/>
                  </a:lnTo>
                  <a:lnTo>
                    <a:pt x="238" y="943"/>
                  </a:lnTo>
                  <a:lnTo>
                    <a:pt x="244" y="892"/>
                  </a:lnTo>
                  <a:lnTo>
                    <a:pt x="284" y="872"/>
                  </a:lnTo>
                  <a:lnTo>
                    <a:pt x="286" y="859"/>
                  </a:lnTo>
                  <a:lnTo>
                    <a:pt x="277" y="857"/>
                  </a:lnTo>
                  <a:lnTo>
                    <a:pt x="279" y="826"/>
                  </a:lnTo>
                  <a:lnTo>
                    <a:pt x="294" y="786"/>
                  </a:lnTo>
                  <a:lnTo>
                    <a:pt x="286" y="771"/>
                  </a:lnTo>
                  <a:lnTo>
                    <a:pt x="327" y="738"/>
                  </a:lnTo>
                  <a:lnTo>
                    <a:pt x="326" y="724"/>
                  </a:lnTo>
                  <a:lnTo>
                    <a:pt x="305" y="696"/>
                  </a:lnTo>
                  <a:lnTo>
                    <a:pt x="329" y="691"/>
                  </a:lnTo>
                  <a:lnTo>
                    <a:pt x="375" y="704"/>
                  </a:lnTo>
                  <a:lnTo>
                    <a:pt x="382" y="680"/>
                  </a:lnTo>
                  <a:lnTo>
                    <a:pt x="369" y="649"/>
                  </a:lnTo>
                  <a:lnTo>
                    <a:pt x="386" y="637"/>
                  </a:lnTo>
                  <a:lnTo>
                    <a:pt x="432" y="649"/>
                  </a:lnTo>
                  <a:lnTo>
                    <a:pt x="454" y="625"/>
                  </a:lnTo>
                  <a:lnTo>
                    <a:pt x="451" y="579"/>
                  </a:lnTo>
                  <a:lnTo>
                    <a:pt x="473" y="536"/>
                  </a:lnTo>
                  <a:lnTo>
                    <a:pt x="494" y="533"/>
                  </a:lnTo>
                  <a:lnTo>
                    <a:pt x="491" y="551"/>
                  </a:lnTo>
                  <a:lnTo>
                    <a:pt x="501" y="576"/>
                  </a:lnTo>
                  <a:lnTo>
                    <a:pt x="527" y="551"/>
                  </a:lnTo>
                  <a:lnTo>
                    <a:pt x="530" y="564"/>
                  </a:lnTo>
                  <a:lnTo>
                    <a:pt x="589" y="522"/>
                  </a:lnTo>
                  <a:lnTo>
                    <a:pt x="596" y="483"/>
                  </a:lnTo>
                  <a:lnTo>
                    <a:pt x="594" y="456"/>
                  </a:lnTo>
                  <a:lnTo>
                    <a:pt x="578" y="444"/>
                  </a:lnTo>
                  <a:lnTo>
                    <a:pt x="541" y="444"/>
                  </a:lnTo>
                  <a:lnTo>
                    <a:pt x="514" y="452"/>
                  </a:lnTo>
                  <a:lnTo>
                    <a:pt x="501" y="428"/>
                  </a:lnTo>
                  <a:lnTo>
                    <a:pt x="478" y="425"/>
                  </a:lnTo>
                  <a:lnTo>
                    <a:pt x="459" y="448"/>
                  </a:lnTo>
                  <a:lnTo>
                    <a:pt x="452" y="427"/>
                  </a:lnTo>
                  <a:lnTo>
                    <a:pt x="458" y="406"/>
                  </a:lnTo>
                  <a:lnTo>
                    <a:pt x="485" y="384"/>
                  </a:lnTo>
                  <a:lnTo>
                    <a:pt x="480" y="374"/>
                  </a:lnTo>
                  <a:lnTo>
                    <a:pt x="446" y="380"/>
                  </a:lnTo>
                  <a:lnTo>
                    <a:pt x="448" y="363"/>
                  </a:lnTo>
                  <a:lnTo>
                    <a:pt x="478" y="356"/>
                  </a:lnTo>
                  <a:lnTo>
                    <a:pt x="484" y="326"/>
                  </a:lnTo>
                  <a:lnTo>
                    <a:pt x="490" y="322"/>
                  </a:lnTo>
                  <a:lnTo>
                    <a:pt x="494" y="278"/>
                  </a:lnTo>
                  <a:lnTo>
                    <a:pt x="560" y="169"/>
                  </a:lnTo>
                  <a:lnTo>
                    <a:pt x="564" y="139"/>
                  </a:lnTo>
                  <a:lnTo>
                    <a:pt x="554" y="65"/>
                  </a:lnTo>
                  <a:lnTo>
                    <a:pt x="579" y="10"/>
                  </a:lnTo>
                  <a:lnTo>
                    <a:pt x="574" y="0"/>
                  </a:lnTo>
                  <a:lnTo>
                    <a:pt x="466" y="44"/>
                  </a:lnTo>
                  <a:lnTo>
                    <a:pt x="400" y="99"/>
                  </a:lnTo>
                  <a:lnTo>
                    <a:pt x="384" y="135"/>
                  </a:lnTo>
                  <a:lnTo>
                    <a:pt x="341" y="160"/>
                  </a:lnTo>
                  <a:lnTo>
                    <a:pt x="185" y="166"/>
                  </a:lnTo>
                  <a:lnTo>
                    <a:pt x="148" y="195"/>
                  </a:lnTo>
                  <a:lnTo>
                    <a:pt x="40" y="408"/>
                  </a:lnTo>
                  <a:lnTo>
                    <a:pt x="21" y="558"/>
                  </a:lnTo>
                  <a:lnTo>
                    <a:pt x="28" y="597"/>
                  </a:lnTo>
                  <a:lnTo>
                    <a:pt x="0" y="709"/>
                  </a:lnTo>
                  <a:lnTo>
                    <a:pt x="18" y="712"/>
                  </a:lnTo>
                  <a:lnTo>
                    <a:pt x="33" y="705"/>
                  </a:lnTo>
                  <a:lnTo>
                    <a:pt x="65" y="733"/>
                  </a:lnTo>
                  <a:lnTo>
                    <a:pt x="86" y="764"/>
                  </a:lnTo>
                  <a:lnTo>
                    <a:pt x="98" y="803"/>
                  </a:lnTo>
                  <a:lnTo>
                    <a:pt x="79" y="963"/>
                  </a:lnTo>
                </a:path>
              </a:pathLst>
            </a:custGeom>
            <a:solidFill>
              <a:srgbClr val="00B0F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 rot="-350899">
              <a:off x="2549565" y="4648236"/>
              <a:ext cx="65518" cy="91616"/>
            </a:xfrm>
            <a:custGeom>
              <a:avLst/>
              <a:gdLst>
                <a:gd name="T0" fmla="*/ 2147483647 w 148"/>
                <a:gd name="T1" fmla="*/ 2147483647 h 230"/>
                <a:gd name="T2" fmla="*/ 2147483647 w 148"/>
                <a:gd name="T3" fmla="*/ 2147483647 h 230"/>
                <a:gd name="T4" fmla="*/ 2147483647 w 148"/>
                <a:gd name="T5" fmla="*/ 2147483647 h 230"/>
                <a:gd name="T6" fmla="*/ 2147483647 w 148"/>
                <a:gd name="T7" fmla="*/ 2147483647 h 230"/>
                <a:gd name="T8" fmla="*/ 2147483647 w 148"/>
                <a:gd name="T9" fmla="*/ 2147483647 h 230"/>
                <a:gd name="T10" fmla="*/ 2147483647 w 148"/>
                <a:gd name="T11" fmla="*/ 2147483647 h 230"/>
                <a:gd name="T12" fmla="*/ 2147483647 w 148"/>
                <a:gd name="T13" fmla="*/ 2147483647 h 230"/>
                <a:gd name="T14" fmla="*/ 2147483647 w 148"/>
                <a:gd name="T15" fmla="*/ 2147483647 h 230"/>
                <a:gd name="T16" fmla="*/ 2147483647 w 148"/>
                <a:gd name="T17" fmla="*/ 0 h 230"/>
                <a:gd name="T18" fmla="*/ 2147483647 w 148"/>
                <a:gd name="T19" fmla="*/ 2147483647 h 230"/>
                <a:gd name="T20" fmla="*/ 2147483647 w 148"/>
                <a:gd name="T21" fmla="*/ 2147483647 h 230"/>
                <a:gd name="T22" fmla="*/ 2147483647 w 148"/>
                <a:gd name="T23" fmla="*/ 2147483647 h 230"/>
                <a:gd name="T24" fmla="*/ 0 w 148"/>
                <a:gd name="T25" fmla="*/ 2147483647 h 230"/>
                <a:gd name="T26" fmla="*/ 2147483647 w 148"/>
                <a:gd name="T27" fmla="*/ 2147483647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30"/>
                <a:gd name="T44" fmla="*/ 148 w 148"/>
                <a:gd name="T45" fmla="*/ 230 h 2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30">
                  <a:moveTo>
                    <a:pt x="66" y="224"/>
                  </a:moveTo>
                  <a:lnTo>
                    <a:pt x="118" y="230"/>
                  </a:lnTo>
                  <a:lnTo>
                    <a:pt x="143" y="207"/>
                  </a:lnTo>
                  <a:lnTo>
                    <a:pt x="148" y="155"/>
                  </a:lnTo>
                  <a:lnTo>
                    <a:pt x="125" y="88"/>
                  </a:lnTo>
                  <a:lnTo>
                    <a:pt x="128" y="57"/>
                  </a:lnTo>
                  <a:lnTo>
                    <a:pt x="144" y="28"/>
                  </a:lnTo>
                  <a:lnTo>
                    <a:pt x="116" y="3"/>
                  </a:lnTo>
                  <a:lnTo>
                    <a:pt x="87" y="0"/>
                  </a:lnTo>
                  <a:lnTo>
                    <a:pt x="41" y="22"/>
                  </a:lnTo>
                  <a:lnTo>
                    <a:pt x="5" y="71"/>
                  </a:lnTo>
                  <a:lnTo>
                    <a:pt x="12" y="127"/>
                  </a:lnTo>
                  <a:lnTo>
                    <a:pt x="0" y="191"/>
                  </a:lnTo>
                  <a:lnTo>
                    <a:pt x="66" y="2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 rot="-350899">
              <a:off x="2549565" y="4648236"/>
              <a:ext cx="65518" cy="91616"/>
            </a:xfrm>
            <a:custGeom>
              <a:avLst/>
              <a:gdLst>
                <a:gd name="T0" fmla="*/ 2147483647 w 148"/>
                <a:gd name="T1" fmla="*/ 2147483647 h 230"/>
                <a:gd name="T2" fmla="*/ 2147483647 w 148"/>
                <a:gd name="T3" fmla="*/ 2147483647 h 230"/>
                <a:gd name="T4" fmla="*/ 2147483647 w 148"/>
                <a:gd name="T5" fmla="*/ 2147483647 h 230"/>
                <a:gd name="T6" fmla="*/ 2147483647 w 148"/>
                <a:gd name="T7" fmla="*/ 2147483647 h 230"/>
                <a:gd name="T8" fmla="*/ 2147483647 w 148"/>
                <a:gd name="T9" fmla="*/ 2147483647 h 230"/>
                <a:gd name="T10" fmla="*/ 2147483647 w 148"/>
                <a:gd name="T11" fmla="*/ 2147483647 h 230"/>
                <a:gd name="T12" fmla="*/ 2147483647 w 148"/>
                <a:gd name="T13" fmla="*/ 2147483647 h 230"/>
                <a:gd name="T14" fmla="*/ 2147483647 w 148"/>
                <a:gd name="T15" fmla="*/ 2147483647 h 230"/>
                <a:gd name="T16" fmla="*/ 2147483647 w 148"/>
                <a:gd name="T17" fmla="*/ 0 h 230"/>
                <a:gd name="T18" fmla="*/ 2147483647 w 148"/>
                <a:gd name="T19" fmla="*/ 2147483647 h 230"/>
                <a:gd name="T20" fmla="*/ 2147483647 w 148"/>
                <a:gd name="T21" fmla="*/ 2147483647 h 230"/>
                <a:gd name="T22" fmla="*/ 2147483647 w 148"/>
                <a:gd name="T23" fmla="*/ 2147483647 h 230"/>
                <a:gd name="T24" fmla="*/ 0 w 148"/>
                <a:gd name="T25" fmla="*/ 2147483647 h 230"/>
                <a:gd name="T26" fmla="*/ 2147483647 w 148"/>
                <a:gd name="T27" fmla="*/ 2147483647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30"/>
                <a:gd name="T44" fmla="*/ 148 w 148"/>
                <a:gd name="T45" fmla="*/ 230 h 2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30">
                  <a:moveTo>
                    <a:pt x="66" y="224"/>
                  </a:moveTo>
                  <a:lnTo>
                    <a:pt x="118" y="230"/>
                  </a:lnTo>
                  <a:lnTo>
                    <a:pt x="143" y="207"/>
                  </a:lnTo>
                  <a:lnTo>
                    <a:pt x="148" y="155"/>
                  </a:lnTo>
                  <a:lnTo>
                    <a:pt x="125" y="88"/>
                  </a:lnTo>
                  <a:lnTo>
                    <a:pt x="128" y="57"/>
                  </a:lnTo>
                  <a:lnTo>
                    <a:pt x="144" y="28"/>
                  </a:lnTo>
                  <a:lnTo>
                    <a:pt x="116" y="3"/>
                  </a:lnTo>
                  <a:lnTo>
                    <a:pt x="87" y="0"/>
                  </a:lnTo>
                  <a:lnTo>
                    <a:pt x="41" y="22"/>
                  </a:lnTo>
                  <a:lnTo>
                    <a:pt x="5" y="71"/>
                  </a:lnTo>
                  <a:lnTo>
                    <a:pt x="12" y="127"/>
                  </a:lnTo>
                  <a:lnTo>
                    <a:pt x="0" y="191"/>
                  </a:lnTo>
                  <a:lnTo>
                    <a:pt x="66" y="224"/>
                  </a:lnTo>
                </a:path>
              </a:pathLst>
            </a:custGeom>
            <a:solidFill>
              <a:srgbClr val="00B0F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 rot="-350899">
              <a:off x="1965523" y="5700960"/>
              <a:ext cx="37439" cy="34572"/>
            </a:xfrm>
            <a:custGeom>
              <a:avLst/>
              <a:gdLst>
                <a:gd name="T0" fmla="*/ 2147483647 w 86"/>
                <a:gd name="T1" fmla="*/ 2147483647 h 82"/>
                <a:gd name="T2" fmla="*/ 2147483647 w 86"/>
                <a:gd name="T3" fmla="*/ 2147483647 h 82"/>
                <a:gd name="T4" fmla="*/ 2147483647 w 86"/>
                <a:gd name="T5" fmla="*/ 2147483647 h 82"/>
                <a:gd name="T6" fmla="*/ 2147483647 w 86"/>
                <a:gd name="T7" fmla="*/ 2147483647 h 82"/>
                <a:gd name="T8" fmla="*/ 2147483647 w 86"/>
                <a:gd name="T9" fmla="*/ 2147483647 h 82"/>
                <a:gd name="T10" fmla="*/ 0 w 86"/>
                <a:gd name="T11" fmla="*/ 0 h 82"/>
                <a:gd name="T12" fmla="*/ 2147483647 w 86"/>
                <a:gd name="T13" fmla="*/ 2147483647 h 82"/>
                <a:gd name="T14" fmla="*/ 2147483647 w 86"/>
                <a:gd name="T15" fmla="*/ 2147483647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82"/>
                <a:gd name="T26" fmla="*/ 86 w 86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82">
                  <a:moveTo>
                    <a:pt x="80" y="56"/>
                  </a:moveTo>
                  <a:lnTo>
                    <a:pt x="86" y="79"/>
                  </a:lnTo>
                  <a:lnTo>
                    <a:pt x="63" y="82"/>
                  </a:lnTo>
                  <a:lnTo>
                    <a:pt x="32" y="72"/>
                  </a:lnTo>
                  <a:lnTo>
                    <a:pt x="24" y="40"/>
                  </a:lnTo>
                  <a:lnTo>
                    <a:pt x="0" y="0"/>
                  </a:lnTo>
                  <a:lnTo>
                    <a:pt x="61" y="23"/>
                  </a:lnTo>
                  <a:lnTo>
                    <a:pt x="80" y="5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 rot="-350899">
              <a:off x="1965523" y="5700960"/>
              <a:ext cx="37439" cy="34572"/>
            </a:xfrm>
            <a:custGeom>
              <a:avLst/>
              <a:gdLst>
                <a:gd name="T0" fmla="*/ 2147483647 w 86"/>
                <a:gd name="T1" fmla="*/ 2147483647 h 82"/>
                <a:gd name="T2" fmla="*/ 2147483647 w 86"/>
                <a:gd name="T3" fmla="*/ 2147483647 h 82"/>
                <a:gd name="T4" fmla="*/ 2147483647 w 86"/>
                <a:gd name="T5" fmla="*/ 2147483647 h 82"/>
                <a:gd name="T6" fmla="*/ 2147483647 w 86"/>
                <a:gd name="T7" fmla="*/ 2147483647 h 82"/>
                <a:gd name="T8" fmla="*/ 2147483647 w 86"/>
                <a:gd name="T9" fmla="*/ 2147483647 h 82"/>
                <a:gd name="T10" fmla="*/ 0 w 86"/>
                <a:gd name="T11" fmla="*/ 0 h 82"/>
                <a:gd name="T12" fmla="*/ 2147483647 w 86"/>
                <a:gd name="T13" fmla="*/ 2147483647 h 82"/>
                <a:gd name="T14" fmla="*/ 2147483647 w 86"/>
                <a:gd name="T15" fmla="*/ 2147483647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82"/>
                <a:gd name="T26" fmla="*/ 86 w 86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82">
                  <a:moveTo>
                    <a:pt x="80" y="56"/>
                  </a:moveTo>
                  <a:lnTo>
                    <a:pt x="86" y="79"/>
                  </a:lnTo>
                  <a:lnTo>
                    <a:pt x="63" y="82"/>
                  </a:lnTo>
                  <a:lnTo>
                    <a:pt x="32" y="72"/>
                  </a:lnTo>
                  <a:lnTo>
                    <a:pt x="24" y="40"/>
                  </a:lnTo>
                  <a:lnTo>
                    <a:pt x="0" y="0"/>
                  </a:lnTo>
                  <a:lnTo>
                    <a:pt x="61" y="23"/>
                  </a:lnTo>
                  <a:lnTo>
                    <a:pt x="80" y="56"/>
                  </a:lnTo>
                </a:path>
              </a:pathLst>
            </a:custGeom>
            <a:solidFill>
              <a:srgbClr val="C0C0C0"/>
            </a:solidFill>
            <a:ln w="6350">
              <a:solidFill>
                <a:srgbClr val="3F3F3F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12" name="Line 225"/>
            <p:cNvSpPr>
              <a:spLocks noChangeShapeType="1"/>
            </p:cNvSpPr>
            <p:nvPr/>
          </p:nvSpPr>
          <p:spPr bwMode="auto">
            <a:xfrm>
              <a:off x="2929567" y="3879003"/>
              <a:ext cx="28078" cy="181505"/>
            </a:xfrm>
            <a:prstGeom prst="line">
              <a:avLst/>
            </a:prstGeom>
            <a:noFill/>
            <a:ln w="38100">
              <a:solidFill>
                <a:srgbClr val="D80B8C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13" name="Freeform 226"/>
            <p:cNvSpPr>
              <a:spLocks/>
            </p:cNvSpPr>
            <p:nvPr/>
          </p:nvSpPr>
          <p:spPr bwMode="auto">
            <a:xfrm>
              <a:off x="3034395" y="3840974"/>
              <a:ext cx="303252" cy="295593"/>
            </a:xfrm>
            <a:custGeom>
              <a:avLst/>
              <a:gdLst>
                <a:gd name="T0" fmla="*/ 0 w 162"/>
                <a:gd name="T1" fmla="*/ 171 h 171"/>
                <a:gd name="T2" fmla="*/ 120 w 162"/>
                <a:gd name="T3" fmla="*/ 99 h 171"/>
                <a:gd name="T4" fmla="*/ 162 w 162"/>
                <a:gd name="T5" fmla="*/ 0 h 171"/>
                <a:gd name="T6" fmla="*/ 0 60000 65536"/>
                <a:gd name="T7" fmla="*/ 0 60000 65536"/>
                <a:gd name="T8" fmla="*/ 0 60000 65536"/>
                <a:gd name="T9" fmla="*/ 0 w 162"/>
                <a:gd name="T10" fmla="*/ 0 h 171"/>
                <a:gd name="T11" fmla="*/ 162 w 16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71">
                  <a:moveTo>
                    <a:pt x="0" y="171"/>
                  </a:moveTo>
                  <a:cubicBezTo>
                    <a:pt x="46" y="149"/>
                    <a:pt x="93" y="127"/>
                    <a:pt x="120" y="99"/>
                  </a:cubicBezTo>
                  <a:cubicBezTo>
                    <a:pt x="147" y="71"/>
                    <a:pt x="154" y="35"/>
                    <a:pt x="162" y="0"/>
                  </a:cubicBezTo>
                </a:path>
              </a:pathLst>
            </a:custGeom>
            <a:noFill/>
            <a:ln w="38100" cmpd="sng">
              <a:solidFill>
                <a:srgbClr val="D80B8C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14" name="Line 227"/>
            <p:cNvSpPr>
              <a:spLocks noChangeShapeType="1"/>
            </p:cNvSpPr>
            <p:nvPr/>
          </p:nvSpPr>
          <p:spPr bwMode="auto">
            <a:xfrm>
              <a:off x="3200996" y="3932591"/>
              <a:ext cx="50543" cy="181504"/>
            </a:xfrm>
            <a:prstGeom prst="line">
              <a:avLst/>
            </a:prstGeom>
            <a:noFill/>
            <a:ln w="38100">
              <a:solidFill>
                <a:srgbClr val="D80B8C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15" name="Line 229"/>
            <p:cNvSpPr>
              <a:spLocks noChangeShapeType="1"/>
            </p:cNvSpPr>
            <p:nvPr/>
          </p:nvSpPr>
          <p:spPr bwMode="auto">
            <a:xfrm flipH="1">
              <a:off x="2674985" y="3408821"/>
              <a:ext cx="86109" cy="783061"/>
            </a:xfrm>
            <a:prstGeom prst="line">
              <a:avLst/>
            </a:prstGeom>
            <a:noFill/>
            <a:ln w="38100">
              <a:solidFill>
                <a:srgbClr val="D80B8C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16" name="Line 230"/>
            <p:cNvSpPr>
              <a:spLocks noChangeShapeType="1"/>
            </p:cNvSpPr>
            <p:nvPr/>
          </p:nvSpPr>
          <p:spPr bwMode="auto">
            <a:xfrm flipH="1">
              <a:off x="2109663" y="4426974"/>
              <a:ext cx="310740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endParaRPr lang="fr-FR"/>
            </a:p>
          </p:txBody>
        </p:sp>
        <p:sp>
          <p:nvSpPr>
            <p:cNvPr id="217" name="Freeform 179"/>
            <p:cNvSpPr>
              <a:spLocks/>
            </p:cNvSpPr>
            <p:nvPr/>
          </p:nvSpPr>
          <p:spPr bwMode="auto">
            <a:xfrm rot="-350899">
              <a:off x="3398389" y="3946778"/>
              <a:ext cx="967787" cy="838376"/>
            </a:xfrm>
            <a:custGeom>
              <a:avLst/>
              <a:gdLst>
                <a:gd name="T0" fmla="*/ 2147483647 w 2223"/>
                <a:gd name="T1" fmla="*/ 2147483647 h 2077"/>
                <a:gd name="T2" fmla="*/ 2147483647 w 2223"/>
                <a:gd name="T3" fmla="*/ 2147483647 h 2077"/>
                <a:gd name="T4" fmla="*/ 2147483647 w 2223"/>
                <a:gd name="T5" fmla="*/ 2147483647 h 2077"/>
                <a:gd name="T6" fmla="*/ 2147483647 w 2223"/>
                <a:gd name="T7" fmla="*/ 2147483647 h 2077"/>
                <a:gd name="T8" fmla="*/ 2147483647 w 2223"/>
                <a:gd name="T9" fmla="*/ 2147483647 h 2077"/>
                <a:gd name="T10" fmla="*/ 2147483647 w 2223"/>
                <a:gd name="T11" fmla="*/ 2147483647 h 2077"/>
                <a:gd name="T12" fmla="*/ 2147483647 w 2223"/>
                <a:gd name="T13" fmla="*/ 2147483647 h 2077"/>
                <a:gd name="T14" fmla="*/ 2147483647 w 2223"/>
                <a:gd name="T15" fmla="*/ 2147483647 h 2077"/>
                <a:gd name="T16" fmla="*/ 2147483647 w 2223"/>
                <a:gd name="T17" fmla="*/ 2147483647 h 2077"/>
                <a:gd name="T18" fmla="*/ 2147483647 w 2223"/>
                <a:gd name="T19" fmla="*/ 2147483647 h 2077"/>
                <a:gd name="T20" fmla="*/ 2147483647 w 2223"/>
                <a:gd name="T21" fmla="*/ 2147483647 h 2077"/>
                <a:gd name="T22" fmla="*/ 2147483647 w 2223"/>
                <a:gd name="T23" fmla="*/ 2147483647 h 2077"/>
                <a:gd name="T24" fmla="*/ 2147483647 w 2223"/>
                <a:gd name="T25" fmla="*/ 2147483647 h 2077"/>
                <a:gd name="T26" fmla="*/ 2147483647 w 2223"/>
                <a:gd name="T27" fmla="*/ 2147483647 h 2077"/>
                <a:gd name="T28" fmla="*/ 2147483647 w 2223"/>
                <a:gd name="T29" fmla="*/ 2147483647 h 2077"/>
                <a:gd name="T30" fmla="*/ 2147483647 w 2223"/>
                <a:gd name="T31" fmla="*/ 2147483647 h 2077"/>
                <a:gd name="T32" fmla="*/ 2147483647 w 2223"/>
                <a:gd name="T33" fmla="*/ 2147483647 h 2077"/>
                <a:gd name="T34" fmla="*/ 2147483647 w 2223"/>
                <a:gd name="T35" fmla="*/ 2147483647 h 2077"/>
                <a:gd name="T36" fmla="*/ 2147483647 w 2223"/>
                <a:gd name="T37" fmla="*/ 2147483647 h 2077"/>
                <a:gd name="T38" fmla="*/ 2147483647 w 2223"/>
                <a:gd name="T39" fmla="*/ 2147483647 h 2077"/>
                <a:gd name="T40" fmla="*/ 2147483647 w 2223"/>
                <a:gd name="T41" fmla="*/ 2147483647 h 2077"/>
                <a:gd name="T42" fmla="*/ 2147483647 w 2223"/>
                <a:gd name="T43" fmla="*/ 2147483647 h 2077"/>
                <a:gd name="T44" fmla="*/ 2147483647 w 2223"/>
                <a:gd name="T45" fmla="*/ 2147483647 h 2077"/>
                <a:gd name="T46" fmla="*/ 2147483647 w 2223"/>
                <a:gd name="T47" fmla="*/ 2147483647 h 2077"/>
                <a:gd name="T48" fmla="*/ 2147483647 w 2223"/>
                <a:gd name="T49" fmla="*/ 2147483647 h 2077"/>
                <a:gd name="T50" fmla="*/ 2147483647 w 2223"/>
                <a:gd name="T51" fmla="*/ 2147483647 h 2077"/>
                <a:gd name="T52" fmla="*/ 2147483647 w 2223"/>
                <a:gd name="T53" fmla="*/ 2147483647 h 2077"/>
                <a:gd name="T54" fmla="*/ 2147483647 w 2223"/>
                <a:gd name="T55" fmla="*/ 2147483647 h 2077"/>
                <a:gd name="T56" fmla="*/ 2147483647 w 2223"/>
                <a:gd name="T57" fmla="*/ 2147483647 h 2077"/>
                <a:gd name="T58" fmla="*/ 2147483647 w 2223"/>
                <a:gd name="T59" fmla="*/ 2147483647 h 2077"/>
                <a:gd name="T60" fmla="*/ 2147483647 w 2223"/>
                <a:gd name="T61" fmla="*/ 2147483647 h 2077"/>
                <a:gd name="T62" fmla="*/ 2147483647 w 2223"/>
                <a:gd name="T63" fmla="*/ 0 h 2077"/>
                <a:gd name="T64" fmla="*/ 2147483647 w 2223"/>
                <a:gd name="T65" fmla="*/ 2147483647 h 2077"/>
                <a:gd name="T66" fmla="*/ 2147483647 w 2223"/>
                <a:gd name="T67" fmla="*/ 2147483647 h 2077"/>
                <a:gd name="T68" fmla="*/ 2147483647 w 2223"/>
                <a:gd name="T69" fmla="*/ 2147483647 h 2077"/>
                <a:gd name="T70" fmla="*/ 2147483647 w 2223"/>
                <a:gd name="T71" fmla="*/ 2147483647 h 2077"/>
                <a:gd name="T72" fmla="*/ 2147483647 w 2223"/>
                <a:gd name="T73" fmla="*/ 2147483647 h 2077"/>
                <a:gd name="T74" fmla="*/ 2147483647 w 2223"/>
                <a:gd name="T75" fmla="*/ 2147483647 h 2077"/>
                <a:gd name="T76" fmla="*/ 2147483647 w 2223"/>
                <a:gd name="T77" fmla="*/ 2147483647 h 2077"/>
                <a:gd name="T78" fmla="*/ 2147483647 w 2223"/>
                <a:gd name="T79" fmla="*/ 2147483647 h 2077"/>
                <a:gd name="T80" fmla="*/ 2147483647 w 2223"/>
                <a:gd name="T81" fmla="*/ 2147483647 h 2077"/>
                <a:gd name="T82" fmla="*/ 2147483647 w 2223"/>
                <a:gd name="T83" fmla="*/ 2147483647 h 2077"/>
                <a:gd name="T84" fmla="*/ 2147483647 w 2223"/>
                <a:gd name="T85" fmla="*/ 2147483647 h 20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23"/>
                <a:gd name="T130" fmla="*/ 0 h 2077"/>
                <a:gd name="T131" fmla="*/ 2223 w 2223"/>
                <a:gd name="T132" fmla="*/ 2077 h 20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23" h="2077">
                  <a:moveTo>
                    <a:pt x="2074" y="1167"/>
                  </a:moveTo>
                  <a:lnTo>
                    <a:pt x="2151" y="1359"/>
                  </a:lnTo>
                  <a:lnTo>
                    <a:pt x="2197" y="1405"/>
                  </a:lnTo>
                  <a:lnTo>
                    <a:pt x="2194" y="1452"/>
                  </a:lnTo>
                  <a:lnTo>
                    <a:pt x="2223" y="1513"/>
                  </a:lnTo>
                  <a:lnTo>
                    <a:pt x="2205" y="1573"/>
                  </a:lnTo>
                  <a:lnTo>
                    <a:pt x="2053" y="1700"/>
                  </a:lnTo>
                  <a:lnTo>
                    <a:pt x="1923" y="1950"/>
                  </a:lnTo>
                  <a:lnTo>
                    <a:pt x="1917" y="2012"/>
                  </a:lnTo>
                  <a:lnTo>
                    <a:pt x="1929" y="2067"/>
                  </a:lnTo>
                  <a:lnTo>
                    <a:pt x="1886" y="2077"/>
                  </a:lnTo>
                  <a:lnTo>
                    <a:pt x="1822" y="2060"/>
                  </a:lnTo>
                  <a:lnTo>
                    <a:pt x="1692" y="1961"/>
                  </a:lnTo>
                  <a:lnTo>
                    <a:pt x="1579" y="1964"/>
                  </a:lnTo>
                  <a:lnTo>
                    <a:pt x="1505" y="2010"/>
                  </a:lnTo>
                  <a:lnTo>
                    <a:pt x="1460" y="1979"/>
                  </a:lnTo>
                  <a:lnTo>
                    <a:pt x="1377" y="1979"/>
                  </a:lnTo>
                  <a:lnTo>
                    <a:pt x="1337" y="2020"/>
                  </a:lnTo>
                  <a:lnTo>
                    <a:pt x="1295" y="2042"/>
                  </a:lnTo>
                  <a:lnTo>
                    <a:pt x="1262" y="2031"/>
                  </a:lnTo>
                  <a:lnTo>
                    <a:pt x="1155" y="1921"/>
                  </a:lnTo>
                  <a:lnTo>
                    <a:pt x="1064" y="1951"/>
                  </a:lnTo>
                  <a:lnTo>
                    <a:pt x="935" y="1889"/>
                  </a:lnTo>
                  <a:lnTo>
                    <a:pt x="855" y="1767"/>
                  </a:lnTo>
                  <a:lnTo>
                    <a:pt x="817" y="1746"/>
                  </a:lnTo>
                  <a:lnTo>
                    <a:pt x="796" y="1752"/>
                  </a:lnTo>
                  <a:lnTo>
                    <a:pt x="758" y="1721"/>
                  </a:lnTo>
                  <a:lnTo>
                    <a:pt x="758" y="1654"/>
                  </a:lnTo>
                  <a:lnTo>
                    <a:pt x="573" y="1599"/>
                  </a:lnTo>
                  <a:lnTo>
                    <a:pt x="567" y="1624"/>
                  </a:lnTo>
                  <a:lnTo>
                    <a:pt x="578" y="1650"/>
                  </a:lnTo>
                  <a:lnTo>
                    <a:pt x="528" y="1681"/>
                  </a:lnTo>
                  <a:lnTo>
                    <a:pt x="498" y="1667"/>
                  </a:lnTo>
                  <a:lnTo>
                    <a:pt x="420" y="1586"/>
                  </a:lnTo>
                  <a:lnTo>
                    <a:pt x="443" y="1541"/>
                  </a:lnTo>
                  <a:lnTo>
                    <a:pt x="444" y="1528"/>
                  </a:lnTo>
                  <a:lnTo>
                    <a:pt x="438" y="1521"/>
                  </a:lnTo>
                  <a:lnTo>
                    <a:pt x="391" y="1511"/>
                  </a:lnTo>
                  <a:lnTo>
                    <a:pt x="355" y="1458"/>
                  </a:lnTo>
                  <a:lnTo>
                    <a:pt x="235" y="1437"/>
                  </a:lnTo>
                  <a:lnTo>
                    <a:pt x="215" y="1394"/>
                  </a:lnTo>
                  <a:lnTo>
                    <a:pt x="173" y="1369"/>
                  </a:lnTo>
                  <a:lnTo>
                    <a:pt x="108" y="1430"/>
                  </a:lnTo>
                  <a:lnTo>
                    <a:pt x="82" y="1411"/>
                  </a:lnTo>
                  <a:lnTo>
                    <a:pt x="131" y="1221"/>
                  </a:lnTo>
                  <a:lnTo>
                    <a:pt x="127" y="1203"/>
                  </a:lnTo>
                  <a:lnTo>
                    <a:pt x="68" y="1121"/>
                  </a:lnTo>
                  <a:lnTo>
                    <a:pt x="54" y="741"/>
                  </a:lnTo>
                  <a:lnTo>
                    <a:pt x="0" y="693"/>
                  </a:lnTo>
                  <a:lnTo>
                    <a:pt x="1" y="664"/>
                  </a:lnTo>
                  <a:lnTo>
                    <a:pt x="49" y="569"/>
                  </a:lnTo>
                  <a:lnTo>
                    <a:pt x="63" y="454"/>
                  </a:lnTo>
                  <a:lnTo>
                    <a:pt x="31" y="350"/>
                  </a:lnTo>
                  <a:lnTo>
                    <a:pt x="91" y="385"/>
                  </a:lnTo>
                  <a:lnTo>
                    <a:pt x="106" y="363"/>
                  </a:lnTo>
                  <a:lnTo>
                    <a:pt x="108" y="332"/>
                  </a:lnTo>
                  <a:lnTo>
                    <a:pt x="57" y="311"/>
                  </a:lnTo>
                  <a:lnTo>
                    <a:pt x="92" y="290"/>
                  </a:lnTo>
                  <a:lnTo>
                    <a:pt x="131" y="280"/>
                  </a:lnTo>
                  <a:lnTo>
                    <a:pt x="135" y="293"/>
                  </a:lnTo>
                  <a:lnTo>
                    <a:pt x="183" y="250"/>
                  </a:lnTo>
                  <a:lnTo>
                    <a:pt x="433" y="186"/>
                  </a:lnTo>
                  <a:lnTo>
                    <a:pt x="565" y="86"/>
                  </a:lnTo>
                  <a:lnTo>
                    <a:pt x="928" y="0"/>
                  </a:lnTo>
                  <a:lnTo>
                    <a:pt x="1003" y="28"/>
                  </a:lnTo>
                  <a:lnTo>
                    <a:pt x="1031" y="59"/>
                  </a:lnTo>
                  <a:lnTo>
                    <a:pt x="1025" y="84"/>
                  </a:lnTo>
                  <a:lnTo>
                    <a:pt x="957" y="39"/>
                  </a:lnTo>
                  <a:lnTo>
                    <a:pt x="1007" y="191"/>
                  </a:lnTo>
                  <a:lnTo>
                    <a:pt x="1033" y="203"/>
                  </a:lnTo>
                  <a:lnTo>
                    <a:pt x="1038" y="189"/>
                  </a:lnTo>
                  <a:lnTo>
                    <a:pt x="1054" y="175"/>
                  </a:lnTo>
                  <a:lnTo>
                    <a:pt x="1071" y="188"/>
                  </a:lnTo>
                  <a:lnTo>
                    <a:pt x="1165" y="163"/>
                  </a:lnTo>
                  <a:lnTo>
                    <a:pt x="1201" y="141"/>
                  </a:lnTo>
                  <a:lnTo>
                    <a:pt x="1503" y="201"/>
                  </a:lnTo>
                  <a:lnTo>
                    <a:pt x="1884" y="155"/>
                  </a:lnTo>
                  <a:lnTo>
                    <a:pt x="2016" y="228"/>
                  </a:lnTo>
                  <a:lnTo>
                    <a:pt x="2136" y="679"/>
                  </a:lnTo>
                  <a:lnTo>
                    <a:pt x="2135" y="749"/>
                  </a:lnTo>
                  <a:lnTo>
                    <a:pt x="2092" y="817"/>
                  </a:lnTo>
                  <a:lnTo>
                    <a:pt x="2033" y="854"/>
                  </a:lnTo>
                  <a:lnTo>
                    <a:pt x="1993" y="907"/>
                  </a:lnTo>
                  <a:lnTo>
                    <a:pt x="2017" y="950"/>
                  </a:lnTo>
                  <a:lnTo>
                    <a:pt x="2082" y="1001"/>
                  </a:lnTo>
                  <a:lnTo>
                    <a:pt x="2074" y="1167"/>
                  </a:lnTo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6350">
              <a:solidFill>
                <a:srgbClr val="0D0C07"/>
              </a:solidFill>
              <a:round/>
              <a:headEnd/>
              <a:tailEnd/>
            </a:ln>
          </p:spPr>
          <p:txBody>
            <a:bodyPr lIns="104278" tIns="52139" rIns="104278" bIns="52139"/>
            <a:lstStyle/>
            <a:p>
              <a:pPr algn="ctr">
                <a:buFontTx/>
                <a:buChar char="•"/>
                <a:defRPr/>
              </a:pPr>
              <a:endParaRPr lang="nb-NO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218" name="Group 2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7298120"/>
              </p:ext>
            </p:extLst>
          </p:nvPr>
        </p:nvGraphicFramePr>
        <p:xfrm>
          <a:off x="136161" y="1682207"/>
          <a:ext cx="3988778" cy="2041446"/>
        </p:xfrm>
        <a:graphic>
          <a:graphicData uri="http://schemas.openxmlformats.org/drawingml/2006/table">
            <a:tbl>
              <a:tblPr/>
              <a:tblGrid>
                <a:gridCol w="792087"/>
                <a:gridCol w="3196691"/>
              </a:tblGrid>
              <a:tr h="5966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Arial Unicode MS" pitchFamily="34" charset="-128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4558" marR="44558" marT="24126" marB="2412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Arial Unicode MS" pitchFamily="34" charset="-128"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NWE + SWE : may  2014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58" marR="44558" marT="24126" marB="2412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Arial Unicode MS" pitchFamily="34" charset="-128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4558" marR="44558" marT="24126" marB="2412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Arial Unicode MS" pitchFamily="34" charset="-128"/>
                        <a:buNone/>
                        <a:tabLst/>
                        <a:defRPr/>
                      </a:pPr>
                      <a:r>
                        <a:rPr lang="es-ES" sz="2000" dirty="0" err="1" smtClean="0">
                          <a:effectLst/>
                        </a:rPr>
                        <a:t>Italy</a:t>
                      </a:r>
                      <a:r>
                        <a:rPr lang="es-ES" sz="2000" dirty="0" smtClean="0">
                          <a:effectLst/>
                        </a:rPr>
                        <a:t> / </a:t>
                      </a:r>
                      <a:r>
                        <a:rPr lang="es-ES" sz="2000" dirty="0" err="1" smtClean="0">
                          <a:effectLst/>
                        </a:rPr>
                        <a:t>Slovenia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558" marR="44558" marT="24126" marB="2412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Arial Unicode MS" pitchFamily="34" charset="-128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4558" marR="44558" marT="24126" marB="2412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Arial Unicode MS" pitchFamily="34" charset="-128"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Czech Republic / Slovakia / Hungary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558" marR="44558" marT="24126" marB="2412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9" name="Line 225"/>
          <p:cNvSpPr>
            <a:spLocks noChangeShapeType="1"/>
          </p:cNvSpPr>
          <p:nvPr/>
        </p:nvSpPr>
        <p:spPr bwMode="auto">
          <a:xfrm>
            <a:off x="5349317" y="3789040"/>
            <a:ext cx="32629" cy="216951"/>
          </a:xfrm>
          <a:prstGeom prst="line">
            <a:avLst/>
          </a:prstGeom>
          <a:noFill/>
          <a:ln w="38100">
            <a:solidFill>
              <a:srgbClr val="D80B8C"/>
            </a:solidFill>
            <a:round/>
            <a:headEnd/>
            <a:tailEnd/>
          </a:ln>
        </p:spPr>
        <p:txBody>
          <a:bodyPr lIns="104278" tIns="52139" rIns="104278" bIns="52139"/>
          <a:lstStyle/>
          <a:p>
            <a:endParaRPr lang="fr-FR"/>
          </a:p>
        </p:txBody>
      </p:sp>
      <p:sp>
        <p:nvSpPr>
          <p:cNvPr id="220" name="Freeform 96"/>
          <p:cNvSpPr>
            <a:spLocks/>
          </p:cNvSpPr>
          <p:nvPr/>
        </p:nvSpPr>
        <p:spPr bwMode="auto">
          <a:xfrm rot="21249101">
            <a:off x="3833155" y="4735771"/>
            <a:ext cx="1694565" cy="1421540"/>
          </a:xfrm>
          <a:custGeom>
            <a:avLst/>
            <a:gdLst>
              <a:gd name="T0" fmla="*/ 2147483647 w 3350"/>
              <a:gd name="T1" fmla="*/ 2147483647 h 2942"/>
              <a:gd name="T2" fmla="*/ 2147483647 w 3350"/>
              <a:gd name="T3" fmla="*/ 2147483647 h 2942"/>
              <a:gd name="T4" fmla="*/ 2147483647 w 3350"/>
              <a:gd name="T5" fmla="*/ 2147483647 h 2942"/>
              <a:gd name="T6" fmla="*/ 2147483647 w 3350"/>
              <a:gd name="T7" fmla="*/ 2147483647 h 2942"/>
              <a:gd name="T8" fmla="*/ 2147483647 w 3350"/>
              <a:gd name="T9" fmla="*/ 2147483647 h 2942"/>
              <a:gd name="T10" fmla="*/ 2147483647 w 3350"/>
              <a:gd name="T11" fmla="*/ 2147483647 h 2942"/>
              <a:gd name="T12" fmla="*/ 2147483647 w 3350"/>
              <a:gd name="T13" fmla="*/ 2147483647 h 2942"/>
              <a:gd name="T14" fmla="*/ 2147483647 w 3350"/>
              <a:gd name="T15" fmla="*/ 2147483647 h 2942"/>
              <a:gd name="T16" fmla="*/ 2147483647 w 3350"/>
              <a:gd name="T17" fmla="*/ 2147483647 h 2942"/>
              <a:gd name="T18" fmla="*/ 2147483647 w 3350"/>
              <a:gd name="T19" fmla="*/ 2147483647 h 2942"/>
              <a:gd name="T20" fmla="*/ 2147483647 w 3350"/>
              <a:gd name="T21" fmla="*/ 2147483647 h 2942"/>
              <a:gd name="T22" fmla="*/ 2147483647 w 3350"/>
              <a:gd name="T23" fmla="*/ 2147483647 h 2942"/>
              <a:gd name="T24" fmla="*/ 2147483647 w 3350"/>
              <a:gd name="T25" fmla="*/ 2147483647 h 2942"/>
              <a:gd name="T26" fmla="*/ 2147483647 w 3350"/>
              <a:gd name="T27" fmla="*/ 2147483647 h 2942"/>
              <a:gd name="T28" fmla="*/ 2147483647 w 3350"/>
              <a:gd name="T29" fmla="*/ 2147483647 h 2942"/>
              <a:gd name="T30" fmla="*/ 2147483647 w 3350"/>
              <a:gd name="T31" fmla="*/ 2147483647 h 2942"/>
              <a:gd name="T32" fmla="*/ 2147483647 w 3350"/>
              <a:gd name="T33" fmla="*/ 2147483647 h 2942"/>
              <a:gd name="T34" fmla="*/ 2147483647 w 3350"/>
              <a:gd name="T35" fmla="*/ 2147483647 h 2942"/>
              <a:gd name="T36" fmla="*/ 2147483647 w 3350"/>
              <a:gd name="T37" fmla="*/ 2147483647 h 2942"/>
              <a:gd name="T38" fmla="*/ 2147483647 w 3350"/>
              <a:gd name="T39" fmla="*/ 2147483647 h 2942"/>
              <a:gd name="T40" fmla="*/ 2147483647 w 3350"/>
              <a:gd name="T41" fmla="*/ 2147483647 h 2942"/>
              <a:gd name="T42" fmla="*/ 2147483647 w 3350"/>
              <a:gd name="T43" fmla="*/ 2147483647 h 2942"/>
              <a:gd name="T44" fmla="*/ 2147483647 w 3350"/>
              <a:gd name="T45" fmla="*/ 0 h 2942"/>
              <a:gd name="T46" fmla="*/ 2147483647 w 3350"/>
              <a:gd name="T47" fmla="*/ 2147483647 h 2942"/>
              <a:gd name="T48" fmla="*/ 2147483647 w 3350"/>
              <a:gd name="T49" fmla="*/ 2147483647 h 2942"/>
              <a:gd name="T50" fmla="*/ 2147483647 w 3350"/>
              <a:gd name="T51" fmla="*/ 2147483647 h 2942"/>
              <a:gd name="T52" fmla="*/ 2147483647 w 3350"/>
              <a:gd name="T53" fmla="*/ 2147483647 h 2942"/>
              <a:gd name="T54" fmla="*/ 2147483647 w 3350"/>
              <a:gd name="T55" fmla="*/ 2147483647 h 2942"/>
              <a:gd name="T56" fmla="*/ 2147483647 w 3350"/>
              <a:gd name="T57" fmla="*/ 2147483647 h 2942"/>
              <a:gd name="T58" fmla="*/ 2147483647 w 3350"/>
              <a:gd name="T59" fmla="*/ 2147483647 h 2942"/>
              <a:gd name="T60" fmla="*/ 2147483647 w 3350"/>
              <a:gd name="T61" fmla="*/ 2147483647 h 2942"/>
              <a:gd name="T62" fmla="*/ 2147483647 w 3350"/>
              <a:gd name="T63" fmla="*/ 2147483647 h 2942"/>
              <a:gd name="T64" fmla="*/ 2147483647 w 3350"/>
              <a:gd name="T65" fmla="*/ 2147483647 h 2942"/>
              <a:gd name="T66" fmla="*/ 2147483647 w 3350"/>
              <a:gd name="T67" fmla="*/ 2147483647 h 2942"/>
              <a:gd name="T68" fmla="*/ 2147483647 w 3350"/>
              <a:gd name="T69" fmla="*/ 2147483647 h 2942"/>
              <a:gd name="T70" fmla="*/ 2147483647 w 3350"/>
              <a:gd name="T71" fmla="*/ 2147483647 h 2942"/>
              <a:gd name="T72" fmla="*/ 2147483647 w 3350"/>
              <a:gd name="T73" fmla="*/ 2147483647 h 2942"/>
              <a:gd name="T74" fmla="*/ 2147483647 w 3350"/>
              <a:gd name="T75" fmla="*/ 2147483647 h 2942"/>
              <a:gd name="T76" fmla="*/ 2147483647 w 3350"/>
              <a:gd name="T77" fmla="*/ 2147483647 h 2942"/>
              <a:gd name="T78" fmla="*/ 2147483647 w 3350"/>
              <a:gd name="T79" fmla="*/ 2147483647 h 2942"/>
              <a:gd name="T80" fmla="*/ 2147483647 w 3350"/>
              <a:gd name="T81" fmla="*/ 2147483647 h 2942"/>
              <a:gd name="T82" fmla="*/ 2147483647 w 3350"/>
              <a:gd name="T83" fmla="*/ 2147483647 h 2942"/>
              <a:gd name="T84" fmla="*/ 2147483647 w 3350"/>
              <a:gd name="T85" fmla="*/ 2147483647 h 2942"/>
              <a:gd name="T86" fmla="*/ 2147483647 w 3350"/>
              <a:gd name="T87" fmla="*/ 2147483647 h 2942"/>
              <a:gd name="T88" fmla="*/ 2147483647 w 3350"/>
              <a:gd name="T89" fmla="*/ 2147483647 h 2942"/>
              <a:gd name="T90" fmla="*/ 2147483647 w 3350"/>
              <a:gd name="T91" fmla="*/ 2147483647 h 2942"/>
              <a:gd name="T92" fmla="*/ 2147483647 w 3350"/>
              <a:gd name="T93" fmla="*/ 2147483647 h 2942"/>
              <a:gd name="T94" fmla="*/ 2147483647 w 3350"/>
              <a:gd name="T95" fmla="*/ 2147483647 h 2942"/>
              <a:gd name="T96" fmla="*/ 2147483647 w 3350"/>
              <a:gd name="T97" fmla="*/ 2147483647 h 2942"/>
              <a:gd name="T98" fmla="*/ 2147483647 w 3350"/>
              <a:gd name="T99" fmla="*/ 2147483647 h 2942"/>
              <a:gd name="T100" fmla="*/ 2147483647 w 3350"/>
              <a:gd name="T101" fmla="*/ 2147483647 h 2942"/>
              <a:gd name="T102" fmla="*/ 2147483647 w 3350"/>
              <a:gd name="T103" fmla="*/ 2147483647 h 2942"/>
              <a:gd name="T104" fmla="*/ 2147483647 w 3350"/>
              <a:gd name="T105" fmla="*/ 2147483647 h 2942"/>
              <a:gd name="T106" fmla="*/ 2147483647 w 3350"/>
              <a:gd name="T107" fmla="*/ 2147483647 h 2942"/>
              <a:gd name="T108" fmla="*/ 2147483647 w 3350"/>
              <a:gd name="T109" fmla="*/ 2147483647 h 2942"/>
              <a:gd name="T110" fmla="*/ 2147483647 w 3350"/>
              <a:gd name="T111" fmla="*/ 2147483647 h 2942"/>
              <a:gd name="T112" fmla="*/ 2147483647 w 3350"/>
              <a:gd name="T113" fmla="*/ 2147483647 h 2942"/>
              <a:gd name="T114" fmla="*/ 2147483647 w 3350"/>
              <a:gd name="T115" fmla="*/ 2147483647 h 2942"/>
              <a:gd name="T116" fmla="*/ 2147483647 w 3350"/>
              <a:gd name="T117" fmla="*/ 2147483647 h 2942"/>
              <a:gd name="T118" fmla="*/ 2147483647 w 3350"/>
              <a:gd name="T119" fmla="*/ 2147483647 h 29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50"/>
              <a:gd name="T181" fmla="*/ 0 h 2942"/>
              <a:gd name="T182" fmla="*/ 3350 w 3350"/>
              <a:gd name="T183" fmla="*/ 2942 h 29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50" h="2942">
                <a:moveTo>
                  <a:pt x="0" y="2311"/>
                </a:moveTo>
                <a:lnTo>
                  <a:pt x="25" y="2162"/>
                </a:lnTo>
                <a:lnTo>
                  <a:pt x="217" y="2062"/>
                </a:lnTo>
                <a:lnTo>
                  <a:pt x="220" y="2001"/>
                </a:lnTo>
                <a:lnTo>
                  <a:pt x="193" y="1934"/>
                </a:lnTo>
                <a:lnTo>
                  <a:pt x="197" y="1860"/>
                </a:lnTo>
                <a:lnTo>
                  <a:pt x="224" y="1792"/>
                </a:lnTo>
                <a:lnTo>
                  <a:pt x="311" y="1706"/>
                </a:lnTo>
                <a:lnTo>
                  <a:pt x="280" y="1565"/>
                </a:lnTo>
                <a:lnTo>
                  <a:pt x="291" y="1482"/>
                </a:lnTo>
                <a:lnTo>
                  <a:pt x="343" y="1465"/>
                </a:lnTo>
                <a:lnTo>
                  <a:pt x="400" y="1469"/>
                </a:lnTo>
                <a:lnTo>
                  <a:pt x="465" y="1430"/>
                </a:lnTo>
                <a:lnTo>
                  <a:pt x="484" y="1384"/>
                </a:lnTo>
                <a:lnTo>
                  <a:pt x="469" y="1323"/>
                </a:lnTo>
                <a:lnTo>
                  <a:pt x="612" y="1050"/>
                </a:lnTo>
                <a:lnTo>
                  <a:pt x="751" y="982"/>
                </a:lnTo>
                <a:lnTo>
                  <a:pt x="810" y="928"/>
                </a:lnTo>
                <a:lnTo>
                  <a:pt x="823" y="889"/>
                </a:lnTo>
                <a:lnTo>
                  <a:pt x="790" y="778"/>
                </a:lnTo>
                <a:lnTo>
                  <a:pt x="644" y="704"/>
                </a:lnTo>
                <a:lnTo>
                  <a:pt x="571" y="714"/>
                </a:lnTo>
                <a:lnTo>
                  <a:pt x="401" y="646"/>
                </a:lnTo>
                <a:lnTo>
                  <a:pt x="375" y="612"/>
                </a:lnTo>
                <a:lnTo>
                  <a:pt x="390" y="552"/>
                </a:lnTo>
                <a:lnTo>
                  <a:pt x="245" y="540"/>
                </a:lnTo>
                <a:lnTo>
                  <a:pt x="187" y="573"/>
                </a:lnTo>
                <a:lnTo>
                  <a:pt x="184" y="547"/>
                </a:lnTo>
                <a:lnTo>
                  <a:pt x="198" y="503"/>
                </a:lnTo>
                <a:lnTo>
                  <a:pt x="235" y="453"/>
                </a:lnTo>
                <a:lnTo>
                  <a:pt x="282" y="422"/>
                </a:lnTo>
                <a:lnTo>
                  <a:pt x="241" y="412"/>
                </a:lnTo>
                <a:lnTo>
                  <a:pt x="269" y="378"/>
                </a:lnTo>
                <a:lnTo>
                  <a:pt x="234" y="342"/>
                </a:lnTo>
                <a:lnTo>
                  <a:pt x="289" y="293"/>
                </a:lnTo>
                <a:lnTo>
                  <a:pt x="265" y="288"/>
                </a:lnTo>
                <a:lnTo>
                  <a:pt x="242" y="256"/>
                </a:lnTo>
                <a:lnTo>
                  <a:pt x="263" y="219"/>
                </a:lnTo>
                <a:lnTo>
                  <a:pt x="214" y="128"/>
                </a:lnTo>
                <a:lnTo>
                  <a:pt x="259" y="76"/>
                </a:lnTo>
                <a:lnTo>
                  <a:pt x="326" y="58"/>
                </a:lnTo>
                <a:lnTo>
                  <a:pt x="383" y="62"/>
                </a:lnTo>
                <a:lnTo>
                  <a:pt x="470" y="92"/>
                </a:lnTo>
                <a:lnTo>
                  <a:pt x="519" y="70"/>
                </a:lnTo>
                <a:lnTo>
                  <a:pt x="528" y="36"/>
                </a:lnTo>
                <a:lnTo>
                  <a:pt x="575" y="0"/>
                </a:lnTo>
                <a:lnTo>
                  <a:pt x="687" y="15"/>
                </a:lnTo>
                <a:lnTo>
                  <a:pt x="786" y="103"/>
                </a:lnTo>
                <a:lnTo>
                  <a:pt x="1054" y="217"/>
                </a:lnTo>
                <a:lnTo>
                  <a:pt x="1110" y="208"/>
                </a:lnTo>
                <a:lnTo>
                  <a:pt x="1602" y="451"/>
                </a:lnTo>
                <a:lnTo>
                  <a:pt x="1668" y="454"/>
                </a:lnTo>
                <a:lnTo>
                  <a:pt x="1800" y="530"/>
                </a:lnTo>
                <a:lnTo>
                  <a:pt x="1938" y="566"/>
                </a:lnTo>
                <a:lnTo>
                  <a:pt x="1998" y="607"/>
                </a:lnTo>
                <a:lnTo>
                  <a:pt x="2081" y="635"/>
                </a:lnTo>
                <a:lnTo>
                  <a:pt x="2126" y="636"/>
                </a:lnTo>
                <a:lnTo>
                  <a:pt x="2129" y="658"/>
                </a:lnTo>
                <a:lnTo>
                  <a:pt x="2244" y="804"/>
                </a:lnTo>
                <a:lnTo>
                  <a:pt x="2292" y="830"/>
                </a:lnTo>
                <a:lnTo>
                  <a:pt x="2361" y="914"/>
                </a:lnTo>
                <a:lnTo>
                  <a:pt x="2633" y="1057"/>
                </a:lnTo>
                <a:lnTo>
                  <a:pt x="2666" y="1059"/>
                </a:lnTo>
                <a:lnTo>
                  <a:pt x="2722" y="1037"/>
                </a:lnTo>
                <a:lnTo>
                  <a:pt x="2764" y="1037"/>
                </a:lnTo>
                <a:lnTo>
                  <a:pt x="2859" y="1126"/>
                </a:lnTo>
                <a:lnTo>
                  <a:pt x="2883" y="1166"/>
                </a:lnTo>
                <a:lnTo>
                  <a:pt x="2891" y="1198"/>
                </a:lnTo>
                <a:lnTo>
                  <a:pt x="2922" y="1208"/>
                </a:lnTo>
                <a:lnTo>
                  <a:pt x="2945" y="1205"/>
                </a:lnTo>
                <a:lnTo>
                  <a:pt x="2939" y="1182"/>
                </a:lnTo>
                <a:lnTo>
                  <a:pt x="2983" y="1235"/>
                </a:lnTo>
                <a:lnTo>
                  <a:pt x="3018" y="1256"/>
                </a:lnTo>
                <a:lnTo>
                  <a:pt x="3317" y="1305"/>
                </a:lnTo>
                <a:lnTo>
                  <a:pt x="3349" y="1327"/>
                </a:lnTo>
                <a:lnTo>
                  <a:pt x="3350" y="1364"/>
                </a:lnTo>
                <a:lnTo>
                  <a:pt x="3306" y="1376"/>
                </a:lnTo>
                <a:lnTo>
                  <a:pt x="3301" y="1426"/>
                </a:lnTo>
                <a:lnTo>
                  <a:pt x="3310" y="1472"/>
                </a:lnTo>
                <a:lnTo>
                  <a:pt x="3255" y="1519"/>
                </a:lnTo>
                <a:lnTo>
                  <a:pt x="2966" y="1639"/>
                </a:lnTo>
                <a:lnTo>
                  <a:pt x="2653" y="1676"/>
                </a:lnTo>
                <a:lnTo>
                  <a:pt x="2577" y="1735"/>
                </a:lnTo>
                <a:lnTo>
                  <a:pt x="2570" y="1768"/>
                </a:lnTo>
                <a:lnTo>
                  <a:pt x="2200" y="2074"/>
                </a:lnTo>
                <a:lnTo>
                  <a:pt x="2145" y="2160"/>
                </a:lnTo>
                <a:lnTo>
                  <a:pt x="2142" y="2171"/>
                </a:lnTo>
                <a:lnTo>
                  <a:pt x="2153" y="2203"/>
                </a:lnTo>
                <a:lnTo>
                  <a:pt x="2153" y="2294"/>
                </a:lnTo>
                <a:lnTo>
                  <a:pt x="2171" y="2328"/>
                </a:lnTo>
                <a:lnTo>
                  <a:pt x="2195" y="2350"/>
                </a:lnTo>
                <a:lnTo>
                  <a:pt x="2231" y="2369"/>
                </a:lnTo>
                <a:lnTo>
                  <a:pt x="2243" y="2404"/>
                </a:lnTo>
                <a:lnTo>
                  <a:pt x="2208" y="2445"/>
                </a:lnTo>
                <a:lnTo>
                  <a:pt x="2073" y="2498"/>
                </a:lnTo>
                <a:lnTo>
                  <a:pt x="1879" y="2715"/>
                </a:lnTo>
                <a:lnTo>
                  <a:pt x="1882" y="2749"/>
                </a:lnTo>
                <a:lnTo>
                  <a:pt x="1713" y="2730"/>
                </a:lnTo>
                <a:lnTo>
                  <a:pt x="1586" y="2794"/>
                </a:lnTo>
                <a:lnTo>
                  <a:pt x="1492" y="2915"/>
                </a:lnTo>
                <a:lnTo>
                  <a:pt x="1457" y="2942"/>
                </a:lnTo>
                <a:lnTo>
                  <a:pt x="1414" y="2937"/>
                </a:lnTo>
                <a:lnTo>
                  <a:pt x="1355" y="2907"/>
                </a:lnTo>
                <a:lnTo>
                  <a:pt x="1268" y="2915"/>
                </a:lnTo>
                <a:lnTo>
                  <a:pt x="786" y="2775"/>
                </a:lnTo>
                <a:lnTo>
                  <a:pt x="708" y="2819"/>
                </a:lnTo>
                <a:lnTo>
                  <a:pt x="641" y="2805"/>
                </a:lnTo>
                <a:lnTo>
                  <a:pt x="575" y="2810"/>
                </a:lnTo>
                <a:lnTo>
                  <a:pt x="518" y="2842"/>
                </a:lnTo>
                <a:lnTo>
                  <a:pt x="493" y="2869"/>
                </a:lnTo>
                <a:lnTo>
                  <a:pt x="460" y="2886"/>
                </a:lnTo>
                <a:lnTo>
                  <a:pt x="413" y="2895"/>
                </a:lnTo>
                <a:lnTo>
                  <a:pt x="330" y="2849"/>
                </a:lnTo>
                <a:lnTo>
                  <a:pt x="282" y="2784"/>
                </a:lnTo>
                <a:lnTo>
                  <a:pt x="253" y="2679"/>
                </a:lnTo>
                <a:lnTo>
                  <a:pt x="261" y="2632"/>
                </a:lnTo>
                <a:lnTo>
                  <a:pt x="234" y="2589"/>
                </a:lnTo>
                <a:lnTo>
                  <a:pt x="249" y="2509"/>
                </a:lnTo>
                <a:lnTo>
                  <a:pt x="208" y="2433"/>
                </a:lnTo>
                <a:lnTo>
                  <a:pt x="112" y="2344"/>
                </a:lnTo>
                <a:lnTo>
                  <a:pt x="0" y="2311"/>
                </a:lnTo>
              </a:path>
            </a:pathLst>
          </a:custGeom>
          <a:solidFill>
            <a:srgbClr val="00B0F0"/>
          </a:solidFill>
          <a:ln w="6350">
            <a:solidFill>
              <a:srgbClr val="002060"/>
            </a:solidFill>
            <a:round/>
            <a:headEnd/>
            <a:tailEnd/>
          </a:ln>
        </p:spPr>
        <p:txBody>
          <a:bodyPr lIns="104278" tIns="52139" rIns="104278" bIns="52139"/>
          <a:lstStyle/>
          <a:p>
            <a:endParaRPr lang="fr-FR"/>
          </a:p>
        </p:txBody>
      </p:sp>
      <p:sp>
        <p:nvSpPr>
          <p:cNvPr id="221" name="Freeform 145"/>
          <p:cNvSpPr>
            <a:spLocks/>
          </p:cNvSpPr>
          <p:nvPr/>
        </p:nvSpPr>
        <p:spPr bwMode="auto">
          <a:xfrm rot="21249101">
            <a:off x="3615624" y="5072559"/>
            <a:ext cx="635190" cy="859536"/>
          </a:xfrm>
          <a:custGeom>
            <a:avLst/>
            <a:gdLst>
              <a:gd name="T0" fmla="*/ 2147483647 w 1252"/>
              <a:gd name="T1" fmla="*/ 2147483647 h 1779"/>
              <a:gd name="T2" fmla="*/ 2147483647 w 1252"/>
              <a:gd name="T3" fmla="*/ 2147483647 h 1779"/>
              <a:gd name="T4" fmla="*/ 2147483647 w 1252"/>
              <a:gd name="T5" fmla="*/ 2147483647 h 1779"/>
              <a:gd name="T6" fmla="*/ 2147483647 w 1252"/>
              <a:gd name="T7" fmla="*/ 2147483647 h 1779"/>
              <a:gd name="T8" fmla="*/ 2147483647 w 1252"/>
              <a:gd name="T9" fmla="*/ 2147483647 h 1779"/>
              <a:gd name="T10" fmla="*/ 2147483647 w 1252"/>
              <a:gd name="T11" fmla="*/ 2147483647 h 1779"/>
              <a:gd name="T12" fmla="*/ 2147483647 w 1252"/>
              <a:gd name="T13" fmla="*/ 0 h 1779"/>
              <a:gd name="T14" fmla="*/ 2147483647 w 1252"/>
              <a:gd name="T15" fmla="*/ 2147483647 h 1779"/>
              <a:gd name="T16" fmla="*/ 2147483647 w 1252"/>
              <a:gd name="T17" fmla="*/ 2147483647 h 1779"/>
              <a:gd name="T18" fmla="*/ 2147483647 w 1252"/>
              <a:gd name="T19" fmla="*/ 2147483647 h 1779"/>
              <a:gd name="T20" fmla="*/ 2147483647 w 1252"/>
              <a:gd name="T21" fmla="*/ 2147483647 h 1779"/>
              <a:gd name="T22" fmla="*/ 2147483647 w 1252"/>
              <a:gd name="T23" fmla="*/ 2147483647 h 1779"/>
              <a:gd name="T24" fmla="*/ 2147483647 w 1252"/>
              <a:gd name="T25" fmla="*/ 2147483647 h 1779"/>
              <a:gd name="T26" fmla="*/ 2147483647 w 1252"/>
              <a:gd name="T27" fmla="*/ 2147483647 h 1779"/>
              <a:gd name="T28" fmla="*/ 2147483647 w 1252"/>
              <a:gd name="T29" fmla="*/ 2147483647 h 1779"/>
              <a:gd name="T30" fmla="*/ 2147483647 w 1252"/>
              <a:gd name="T31" fmla="*/ 2147483647 h 1779"/>
              <a:gd name="T32" fmla="*/ 2147483647 w 1252"/>
              <a:gd name="T33" fmla="*/ 2147483647 h 1779"/>
              <a:gd name="T34" fmla="*/ 2147483647 w 1252"/>
              <a:gd name="T35" fmla="*/ 2147483647 h 1779"/>
              <a:gd name="T36" fmla="*/ 2147483647 w 1252"/>
              <a:gd name="T37" fmla="*/ 2147483647 h 1779"/>
              <a:gd name="T38" fmla="*/ 2147483647 w 1252"/>
              <a:gd name="T39" fmla="*/ 2147483647 h 1779"/>
              <a:gd name="T40" fmla="*/ 2147483647 w 1252"/>
              <a:gd name="T41" fmla="*/ 2147483647 h 1779"/>
              <a:gd name="T42" fmla="*/ 0 w 1252"/>
              <a:gd name="T43" fmla="*/ 2147483647 h 1779"/>
              <a:gd name="T44" fmla="*/ 2147483647 w 1252"/>
              <a:gd name="T45" fmla="*/ 2147483647 h 1779"/>
              <a:gd name="T46" fmla="*/ 2147483647 w 1252"/>
              <a:gd name="T47" fmla="*/ 2147483647 h 1779"/>
              <a:gd name="T48" fmla="*/ 2147483647 w 1252"/>
              <a:gd name="T49" fmla="*/ 2147483647 h 1779"/>
              <a:gd name="T50" fmla="*/ 2147483647 w 1252"/>
              <a:gd name="T51" fmla="*/ 2147483647 h 1779"/>
              <a:gd name="T52" fmla="*/ 2147483647 w 1252"/>
              <a:gd name="T53" fmla="*/ 2147483647 h 1779"/>
              <a:gd name="T54" fmla="*/ 2147483647 w 1252"/>
              <a:gd name="T55" fmla="*/ 2147483647 h 1779"/>
              <a:gd name="T56" fmla="*/ 2147483647 w 1252"/>
              <a:gd name="T57" fmla="*/ 2147483647 h 1779"/>
              <a:gd name="T58" fmla="*/ 2147483647 w 1252"/>
              <a:gd name="T59" fmla="*/ 2147483647 h 1779"/>
              <a:gd name="T60" fmla="*/ 2147483647 w 1252"/>
              <a:gd name="T61" fmla="*/ 2147483647 h 1779"/>
              <a:gd name="T62" fmla="*/ 2147483647 w 1252"/>
              <a:gd name="T63" fmla="*/ 2147483647 h 1779"/>
              <a:gd name="T64" fmla="*/ 2147483647 w 1252"/>
              <a:gd name="T65" fmla="*/ 2147483647 h 1779"/>
              <a:gd name="T66" fmla="*/ 2147483647 w 1252"/>
              <a:gd name="T67" fmla="*/ 2147483647 h 1779"/>
              <a:gd name="T68" fmla="*/ 2147483647 w 1252"/>
              <a:gd name="T69" fmla="*/ 2147483647 h 1779"/>
              <a:gd name="T70" fmla="*/ 2147483647 w 1252"/>
              <a:gd name="T71" fmla="*/ 2147483647 h 1779"/>
              <a:gd name="T72" fmla="*/ 2147483647 w 1252"/>
              <a:gd name="T73" fmla="*/ 2147483647 h 1779"/>
              <a:gd name="T74" fmla="*/ 2147483647 w 1252"/>
              <a:gd name="T75" fmla="*/ 2147483647 h 1779"/>
              <a:gd name="T76" fmla="*/ 2147483647 w 1252"/>
              <a:gd name="T77" fmla="*/ 2147483647 h 1779"/>
              <a:gd name="T78" fmla="*/ 2147483647 w 1252"/>
              <a:gd name="T79" fmla="*/ 2147483647 h 1779"/>
              <a:gd name="T80" fmla="*/ 2147483647 w 1252"/>
              <a:gd name="T81" fmla="*/ 2147483647 h 1779"/>
              <a:gd name="T82" fmla="*/ 2147483647 w 1252"/>
              <a:gd name="T83" fmla="*/ 2147483647 h 1779"/>
              <a:gd name="T84" fmla="*/ 2147483647 w 1252"/>
              <a:gd name="T85" fmla="*/ 2147483647 h 1779"/>
              <a:gd name="T86" fmla="*/ 2147483647 w 1252"/>
              <a:gd name="T87" fmla="*/ 2147483647 h 1779"/>
              <a:gd name="T88" fmla="*/ 2147483647 w 1252"/>
              <a:gd name="T89" fmla="*/ 2147483647 h 1779"/>
              <a:gd name="T90" fmla="*/ 2147483647 w 1252"/>
              <a:gd name="T91" fmla="*/ 2147483647 h 1779"/>
              <a:gd name="T92" fmla="*/ 2147483647 w 1252"/>
              <a:gd name="T93" fmla="*/ 2147483647 h 1779"/>
              <a:gd name="T94" fmla="*/ 2147483647 w 1252"/>
              <a:gd name="T95" fmla="*/ 2147483647 h 1779"/>
              <a:gd name="T96" fmla="*/ 2147483647 w 1252"/>
              <a:gd name="T97" fmla="*/ 2147483647 h 17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52"/>
              <a:gd name="T148" fmla="*/ 0 h 1779"/>
              <a:gd name="T149" fmla="*/ 1252 w 1252"/>
              <a:gd name="T150" fmla="*/ 1779 h 177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52" h="1779">
                <a:moveTo>
                  <a:pt x="1220" y="237"/>
                </a:moveTo>
                <a:lnTo>
                  <a:pt x="1073" y="164"/>
                </a:lnTo>
                <a:lnTo>
                  <a:pt x="1001" y="173"/>
                </a:lnTo>
                <a:lnTo>
                  <a:pt x="830" y="106"/>
                </a:lnTo>
                <a:lnTo>
                  <a:pt x="805" y="71"/>
                </a:lnTo>
                <a:lnTo>
                  <a:pt x="819" y="11"/>
                </a:lnTo>
                <a:lnTo>
                  <a:pt x="674" y="0"/>
                </a:lnTo>
                <a:lnTo>
                  <a:pt x="616" y="32"/>
                </a:lnTo>
                <a:lnTo>
                  <a:pt x="569" y="314"/>
                </a:lnTo>
                <a:lnTo>
                  <a:pt x="284" y="747"/>
                </a:lnTo>
                <a:lnTo>
                  <a:pt x="144" y="856"/>
                </a:lnTo>
                <a:lnTo>
                  <a:pt x="111" y="946"/>
                </a:lnTo>
                <a:lnTo>
                  <a:pt x="66" y="1008"/>
                </a:lnTo>
                <a:lnTo>
                  <a:pt x="64" y="1025"/>
                </a:lnTo>
                <a:lnTo>
                  <a:pt x="94" y="1068"/>
                </a:lnTo>
                <a:lnTo>
                  <a:pt x="114" y="1164"/>
                </a:lnTo>
                <a:lnTo>
                  <a:pt x="230" y="1178"/>
                </a:lnTo>
                <a:lnTo>
                  <a:pt x="219" y="1198"/>
                </a:lnTo>
                <a:lnTo>
                  <a:pt x="197" y="1214"/>
                </a:lnTo>
                <a:lnTo>
                  <a:pt x="97" y="1498"/>
                </a:lnTo>
                <a:lnTo>
                  <a:pt x="22" y="1593"/>
                </a:lnTo>
                <a:lnTo>
                  <a:pt x="0" y="1647"/>
                </a:lnTo>
                <a:lnTo>
                  <a:pt x="8" y="1672"/>
                </a:lnTo>
                <a:lnTo>
                  <a:pt x="69" y="1677"/>
                </a:lnTo>
                <a:lnTo>
                  <a:pt x="191" y="1727"/>
                </a:lnTo>
                <a:lnTo>
                  <a:pt x="232" y="1759"/>
                </a:lnTo>
                <a:lnTo>
                  <a:pt x="286" y="1779"/>
                </a:lnTo>
                <a:lnTo>
                  <a:pt x="430" y="1770"/>
                </a:lnTo>
                <a:lnTo>
                  <a:pt x="455" y="1621"/>
                </a:lnTo>
                <a:lnTo>
                  <a:pt x="647" y="1521"/>
                </a:lnTo>
                <a:lnTo>
                  <a:pt x="650" y="1459"/>
                </a:lnTo>
                <a:lnTo>
                  <a:pt x="622" y="1392"/>
                </a:lnTo>
                <a:lnTo>
                  <a:pt x="626" y="1319"/>
                </a:lnTo>
                <a:lnTo>
                  <a:pt x="652" y="1251"/>
                </a:lnTo>
                <a:lnTo>
                  <a:pt x="741" y="1165"/>
                </a:lnTo>
                <a:lnTo>
                  <a:pt x="709" y="1023"/>
                </a:lnTo>
                <a:lnTo>
                  <a:pt x="720" y="941"/>
                </a:lnTo>
                <a:lnTo>
                  <a:pt x="772" y="924"/>
                </a:lnTo>
                <a:lnTo>
                  <a:pt x="830" y="928"/>
                </a:lnTo>
                <a:lnTo>
                  <a:pt x="895" y="889"/>
                </a:lnTo>
                <a:lnTo>
                  <a:pt x="914" y="842"/>
                </a:lnTo>
                <a:lnTo>
                  <a:pt x="899" y="782"/>
                </a:lnTo>
                <a:lnTo>
                  <a:pt x="1042" y="509"/>
                </a:lnTo>
                <a:lnTo>
                  <a:pt x="1180" y="441"/>
                </a:lnTo>
                <a:lnTo>
                  <a:pt x="1239" y="388"/>
                </a:lnTo>
                <a:lnTo>
                  <a:pt x="1252" y="347"/>
                </a:lnTo>
                <a:lnTo>
                  <a:pt x="1220" y="237"/>
                </a:lnTo>
              </a:path>
            </a:pathLst>
          </a:custGeom>
          <a:solidFill>
            <a:srgbClr val="00B0F0"/>
          </a:solidFill>
          <a:ln w="6350">
            <a:solidFill>
              <a:srgbClr val="002060"/>
            </a:solidFill>
            <a:round/>
            <a:headEnd/>
            <a:tailEnd/>
          </a:ln>
        </p:spPr>
        <p:txBody>
          <a:bodyPr lIns="104278" tIns="52139" rIns="104278" bIns="52139"/>
          <a:lstStyle/>
          <a:p>
            <a:endParaRPr lang="fr-FR"/>
          </a:p>
        </p:txBody>
      </p:sp>
      <p:sp>
        <p:nvSpPr>
          <p:cNvPr id="222" name="Line 225"/>
          <p:cNvSpPr>
            <a:spLocks noChangeShapeType="1"/>
          </p:cNvSpPr>
          <p:nvPr/>
        </p:nvSpPr>
        <p:spPr bwMode="auto">
          <a:xfrm>
            <a:off x="7149517" y="2924944"/>
            <a:ext cx="144016" cy="288032"/>
          </a:xfrm>
          <a:prstGeom prst="line">
            <a:avLst/>
          </a:prstGeom>
          <a:noFill/>
          <a:ln w="38100">
            <a:solidFill>
              <a:srgbClr val="D80B8C"/>
            </a:solidFill>
            <a:round/>
            <a:headEnd/>
            <a:tailEnd/>
          </a:ln>
        </p:spPr>
        <p:txBody>
          <a:bodyPr lIns="104278" tIns="52139" rIns="104278" bIns="52139"/>
          <a:lstStyle/>
          <a:p>
            <a:endParaRPr lang="fr-FR"/>
          </a:p>
        </p:txBody>
      </p:sp>
      <p:sp>
        <p:nvSpPr>
          <p:cNvPr id="223" name="Line 225"/>
          <p:cNvSpPr>
            <a:spLocks noChangeShapeType="1"/>
          </p:cNvSpPr>
          <p:nvPr/>
        </p:nvSpPr>
        <p:spPr bwMode="auto">
          <a:xfrm>
            <a:off x="7869597" y="2132856"/>
            <a:ext cx="72008" cy="216024"/>
          </a:xfrm>
          <a:prstGeom prst="line">
            <a:avLst/>
          </a:prstGeom>
          <a:noFill/>
          <a:ln w="38100">
            <a:solidFill>
              <a:srgbClr val="D80B8C"/>
            </a:solidFill>
            <a:round/>
            <a:headEnd/>
            <a:tailEnd/>
          </a:ln>
        </p:spPr>
        <p:txBody>
          <a:bodyPr lIns="104278" tIns="52139" rIns="104278" bIns="52139"/>
          <a:lstStyle/>
          <a:p>
            <a:endParaRPr lang="fr-FR"/>
          </a:p>
        </p:txBody>
      </p:sp>
      <p:sp>
        <p:nvSpPr>
          <p:cNvPr id="224" name="Line 225"/>
          <p:cNvSpPr>
            <a:spLocks noChangeShapeType="1"/>
          </p:cNvSpPr>
          <p:nvPr/>
        </p:nvSpPr>
        <p:spPr bwMode="auto">
          <a:xfrm flipV="1">
            <a:off x="7221525" y="2060848"/>
            <a:ext cx="360040" cy="144016"/>
          </a:xfrm>
          <a:prstGeom prst="line">
            <a:avLst/>
          </a:prstGeom>
          <a:noFill/>
          <a:ln w="38100">
            <a:solidFill>
              <a:srgbClr val="D80B8C"/>
            </a:solidFill>
            <a:round/>
            <a:headEnd/>
            <a:tailEnd/>
          </a:ln>
        </p:spPr>
        <p:txBody>
          <a:bodyPr lIns="104278" tIns="52139" rIns="104278" bIns="52139"/>
          <a:lstStyle/>
          <a:p>
            <a:endParaRPr lang="fr-FR"/>
          </a:p>
        </p:txBody>
      </p:sp>
      <p:grpSp>
        <p:nvGrpSpPr>
          <p:cNvPr id="225" name="Groupe 217"/>
          <p:cNvGrpSpPr/>
          <p:nvPr/>
        </p:nvGrpSpPr>
        <p:grpSpPr>
          <a:xfrm>
            <a:off x="3405101" y="4149080"/>
            <a:ext cx="2756469" cy="1912401"/>
            <a:chOff x="3667825" y="4137603"/>
            <a:chExt cx="2913665" cy="2016224"/>
          </a:xfrm>
        </p:grpSpPr>
        <p:sp>
          <p:nvSpPr>
            <p:cNvPr id="226" name="Ellipse 225"/>
            <p:cNvSpPr/>
            <p:nvPr/>
          </p:nvSpPr>
          <p:spPr>
            <a:xfrm rot="20036418">
              <a:off x="3667825" y="4137603"/>
              <a:ext cx="2913665" cy="201622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27" name="Connecteur droit avec flèche 226"/>
            <p:cNvCxnSpPr/>
            <p:nvPr/>
          </p:nvCxnSpPr>
          <p:spPr>
            <a:xfrm flipV="1">
              <a:off x="5138639" y="4972693"/>
              <a:ext cx="432048" cy="28803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avec flèche 227"/>
            <p:cNvCxnSpPr/>
            <p:nvPr/>
          </p:nvCxnSpPr>
          <p:spPr>
            <a:xfrm flipV="1">
              <a:off x="5451481" y="5207698"/>
              <a:ext cx="423664" cy="29641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ZoneTexte 230"/>
          <p:cNvSpPr txBox="1"/>
          <p:nvPr/>
        </p:nvSpPr>
        <p:spPr>
          <a:xfrm>
            <a:off x="467544" y="4964975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Project NWE+SWE = 2500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TWh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year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(75%</a:t>
            </a:r>
            <a:r>
              <a:rPr lang="es-ES" dirty="0" smtClean="0"/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European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electric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consumption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232" name="Espace réservé du numéro de diapositive 215"/>
          <p:cNvSpPr>
            <a:spLocks noGrp="1"/>
          </p:cNvSpPr>
          <p:nvPr>
            <p:ph type="sldNum" sz="quarter" idx="4294967295"/>
          </p:nvPr>
        </p:nvSpPr>
        <p:spPr>
          <a:xfrm>
            <a:off x="8574647" y="6442303"/>
            <a:ext cx="536064" cy="365125"/>
          </a:xfrm>
          <a:prstGeom prst="rect">
            <a:avLst/>
          </a:prstGeom>
        </p:spPr>
        <p:txBody>
          <a:bodyPr/>
          <a:lstStyle/>
          <a:p>
            <a:fld id="{83245D37-7E39-46AB-92FE-8071A25FA45C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1" grpId="0" animBg="1"/>
      <p:bldP spid="2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Observations: methodology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Improved market efficiency measured by the following indicators:</a:t>
            </a:r>
          </a:p>
          <a:p>
            <a:pPr marL="985838" indent="-514350">
              <a:buFont typeface="+mj-lt"/>
              <a:buAutoNum type="alphaLcParenR"/>
            </a:pPr>
            <a:r>
              <a:rPr lang="en-GB" i="1" dirty="0" smtClean="0"/>
              <a:t>Use of the interconnection</a:t>
            </a:r>
          </a:p>
          <a:p>
            <a:pPr marL="985838" indent="-514350">
              <a:buFont typeface="+mj-lt"/>
              <a:buAutoNum type="alphaLcParenR"/>
            </a:pPr>
            <a:r>
              <a:rPr lang="en-GB" i="1" dirty="0" smtClean="0"/>
              <a:t>Number of participants competing for capacity</a:t>
            </a:r>
          </a:p>
          <a:p>
            <a:pPr marL="985838" indent="-514350">
              <a:buFont typeface="+mj-lt"/>
              <a:buAutoNum type="alphaLcParenR"/>
            </a:pPr>
            <a:r>
              <a:rPr lang="en-GB" i="1" dirty="0" smtClean="0"/>
              <a:t>Price convergence between France and Spain</a:t>
            </a:r>
          </a:p>
          <a:p>
            <a:pPr marL="985838" indent="-514350">
              <a:buFont typeface="+mj-lt"/>
              <a:buAutoNum type="alphaLcParenR"/>
            </a:pPr>
            <a:r>
              <a:rPr lang="en-GB" i="1" dirty="0" smtClean="0"/>
              <a:t>Price volatility</a:t>
            </a:r>
          </a:p>
          <a:p>
            <a:pPr marL="985838" indent="-514350">
              <a:buFont typeface="+mj-lt"/>
              <a:buAutoNum type="alphaLcParenR"/>
            </a:pPr>
            <a:r>
              <a:rPr lang="en-GB" i="1" dirty="0" smtClean="0"/>
              <a:t>Market resilience</a:t>
            </a:r>
          </a:p>
          <a:p>
            <a:pPr marL="985838" indent="-514350">
              <a:buNone/>
            </a:pPr>
            <a:endParaRPr lang="en-GB" dirty="0" smtClean="0"/>
          </a:p>
          <a:p>
            <a:r>
              <a:rPr lang="en-GB" sz="3100" b="1" dirty="0" smtClean="0"/>
              <a:t>Historical data from 2012 to July 2014</a:t>
            </a:r>
          </a:p>
          <a:p>
            <a:pPr marL="941388" lvl="1" indent="-514350"/>
            <a:r>
              <a:rPr lang="en-GB" b="1" dirty="0" smtClean="0"/>
              <a:t>CWE</a:t>
            </a:r>
            <a:r>
              <a:rPr lang="en-GB" dirty="0" smtClean="0"/>
              <a:t>: period from 1</a:t>
            </a:r>
            <a:r>
              <a:rPr lang="en-GB" baseline="30000" dirty="0" smtClean="0"/>
              <a:t>st</a:t>
            </a:r>
            <a:r>
              <a:rPr lang="en-GB" dirty="0" smtClean="0"/>
              <a:t> January 2012 to 4</a:t>
            </a:r>
            <a:r>
              <a:rPr lang="en-GB" baseline="30000" dirty="0" smtClean="0"/>
              <a:t>th</a:t>
            </a:r>
            <a:r>
              <a:rPr lang="en-GB" dirty="0" smtClean="0"/>
              <a:t> February 2014 (France coupled with the Netherlands, Belgium and Germany only)</a:t>
            </a:r>
          </a:p>
          <a:p>
            <a:pPr marL="941388" lvl="1" indent="-514350"/>
            <a:r>
              <a:rPr lang="en-GB" b="1" dirty="0" smtClean="0"/>
              <a:t>NWE</a:t>
            </a:r>
            <a:r>
              <a:rPr lang="en-GB" dirty="0" smtClean="0"/>
              <a:t>: period from 4</a:t>
            </a:r>
            <a:r>
              <a:rPr lang="en-GB" baseline="30000" dirty="0" smtClean="0"/>
              <a:t>th</a:t>
            </a:r>
            <a:r>
              <a:rPr lang="en-GB" dirty="0" smtClean="0"/>
              <a:t> February 2014 to 13</a:t>
            </a:r>
            <a:r>
              <a:rPr lang="en-GB" baseline="30000" dirty="0" smtClean="0"/>
              <a:t>th</a:t>
            </a:r>
            <a:r>
              <a:rPr lang="en-GB" dirty="0" smtClean="0"/>
              <a:t> May 2014 (CWE + UK and Scandinavian countries)</a:t>
            </a:r>
          </a:p>
          <a:p>
            <a:pPr marL="941388" lvl="1" indent="-514350"/>
            <a:r>
              <a:rPr lang="en-GB" b="1" dirty="0" smtClean="0"/>
              <a:t>NWE-SWE</a:t>
            </a:r>
            <a:r>
              <a:rPr lang="en-GB" dirty="0" smtClean="0"/>
              <a:t>: period after 13</a:t>
            </a:r>
            <a:r>
              <a:rPr lang="en-GB" baseline="30000" dirty="0" smtClean="0"/>
              <a:t>th</a:t>
            </a:r>
            <a:r>
              <a:rPr lang="en-GB" dirty="0" smtClean="0"/>
              <a:t> May 2014 </a:t>
            </a:r>
            <a:r>
              <a:rPr lang="en-GB" dirty="0" smtClean="0">
                <a:solidFill>
                  <a:srgbClr val="009900"/>
                </a:solidFill>
              </a:rPr>
              <a:t>(NWE + Iberia =&gt; MRC)</a:t>
            </a:r>
            <a:r>
              <a:rPr lang="en-GB" strike="sngStrike" dirty="0" smtClean="0">
                <a:solidFill>
                  <a:srgbClr val="009900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7524" y="4293096"/>
            <a:ext cx="648072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87524" y="5373216"/>
            <a:ext cx="64807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7524" y="4833156"/>
            <a:ext cx="648072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Observations: efficient use of the interconnection</a:t>
            </a:r>
            <a:endParaRPr lang="en-GB" dirty="0"/>
          </a:p>
        </p:txBody>
      </p:sp>
      <p:graphicFrame>
        <p:nvGraphicFramePr>
          <p:cNvPr id="8" name="Graphique 7"/>
          <p:cNvGraphicFramePr/>
          <p:nvPr/>
        </p:nvGraphicFramePr>
        <p:xfrm>
          <a:off x="611560" y="1556792"/>
          <a:ext cx="7560000" cy="499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2133599" y="2812210"/>
            <a:ext cx="2881223" cy="1500997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015132" y="4309722"/>
            <a:ext cx="2881223" cy="1500997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059832" y="32849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11 %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C5B-C284-48C0-8D9A-56E1B1A7351D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ACER-2015-14563</_dlc_DocId>
    <_dlc_DocIdUrl xmlns="985daa2e-53d8-4475-82b8-9c7d25324e34">
      <Url>https://extranet.acer.europa.eu/Events/8th-SWE-SG-Meeting/_layouts/DocIdRedir.aspx?ID=ACER-2015-14563</Url>
      <Description>ACER-2015-14563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269F31540134C8AA0CA8AF1C9ABD5" ma:contentTypeVersion="20" ma:contentTypeDescription="Create a new document." ma:contentTypeScope="" ma:versionID="75b71551986e8ff3572ce7dcdabdbd56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BD4EEC-3BB0-4D43-A396-D64D8BA3B61F}"/>
</file>

<file path=customXml/itemProps2.xml><?xml version="1.0" encoding="utf-8"?>
<ds:datastoreItem xmlns:ds="http://schemas.openxmlformats.org/officeDocument/2006/customXml" ds:itemID="{F8C34DDE-E1FD-4B36-B7DA-05BB48C99833}"/>
</file>

<file path=customXml/itemProps3.xml><?xml version="1.0" encoding="utf-8"?>
<ds:datastoreItem xmlns:ds="http://schemas.openxmlformats.org/officeDocument/2006/customXml" ds:itemID="{DBF023B9-A358-49BA-A698-B003B8F5FC0D}"/>
</file>

<file path=customXml/itemProps4.xml><?xml version="1.0" encoding="utf-8"?>
<ds:datastoreItem xmlns:ds="http://schemas.openxmlformats.org/officeDocument/2006/customXml" ds:itemID="{224C19AF-B2DF-42AD-923E-95587206A442}"/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806</Words>
  <Application>Microsoft Office PowerPoint</Application>
  <PresentationFormat>Affichage à l'écran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PLAN</vt:lpstr>
      <vt:lpstr>Context: explicit allocation of day-ahead capacities</vt:lpstr>
      <vt:lpstr>Driving events: before market coupling</vt:lpstr>
      <vt:lpstr>Driving events: non correct use of interconnection</vt:lpstr>
      <vt:lpstr>Outcome: market coupling</vt:lpstr>
      <vt:lpstr>Outcome: market coupling in EU Multi Regional Coupling (MRC)</vt:lpstr>
      <vt:lpstr>Observations: methodology</vt:lpstr>
      <vt:lpstr>Observations: efficient use of the interconnection</vt:lpstr>
      <vt:lpstr>Observations: efficient use of the interconnection</vt:lpstr>
      <vt:lpstr>Observations: higher number of participants competing for capacity</vt:lpstr>
      <vt:lpstr>Observations: price convergence increased</vt:lpstr>
      <vt:lpstr>Diapositive 13</vt:lpstr>
      <vt:lpstr>Observations: price volatility decreased</vt:lpstr>
      <vt:lpstr>Observations: price volatility decreased</vt:lpstr>
      <vt:lpstr>Observations: market resiliency increased (France)</vt:lpstr>
      <vt:lpstr>Conclusions</vt:lpstr>
    </vt:vector>
  </TitlesOfParts>
  <Company>Cigré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 efficiency indicators</dc:title>
  <dc:creator>Sylvie Bourneuf</dc:creator>
  <cp:lastModifiedBy>RTE</cp:lastModifiedBy>
  <cp:revision>108</cp:revision>
  <dcterms:created xsi:type="dcterms:W3CDTF">2014-05-21T16:41:17Z</dcterms:created>
  <dcterms:modified xsi:type="dcterms:W3CDTF">2014-10-01T16:13:53Z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0x010100313269F31540134C8AA0CA8AF1C9ABD5</vt:lpwstr>
  </property>
  <property fmtid="{D5CDD505-2E9C-101B-9397-08002B2CF9AE}" pid="3" name="_dlc_DocIdItemGuid">
    <vt:lpwstr>18270946-3c4d-48c5-a188-e66f9e016e2b</vt:lpwstr>
  </property>
</Properties>
</file>